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58" r:id="rId18"/>
    <p:sldId id="259" r:id="rId19"/>
    <p:sldId id="260" r:id="rId20"/>
    <p:sldId id="262" r:id="rId21"/>
    <p:sldId id="261" r:id="rId22"/>
    <p:sldId id="263" r:id="rId23"/>
    <p:sldId id="264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5208"/>
    <a:srgbClr val="FFFF75"/>
    <a:srgbClr val="D9D9D9"/>
    <a:srgbClr val="34411B"/>
    <a:srgbClr val="462300"/>
    <a:srgbClr val="5C2E00"/>
    <a:srgbClr val="904406"/>
    <a:srgbClr val="C45D08"/>
    <a:srgbClr val="F3F3F3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2662" autoAdjust="0"/>
  </p:normalViewPr>
  <p:slideViewPr>
    <p:cSldViewPr>
      <p:cViewPr>
        <p:scale>
          <a:sx n="66" d="100"/>
          <a:sy n="66" d="100"/>
        </p:scale>
        <p:origin x="-2220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EA953-C11E-0048-902C-C589A1651B0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E75F9-D98C-B04F-92CD-C7E53BC30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75F9-D98C-B04F-92CD-C7E53BC30A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2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75F9-D98C-B04F-92CD-C7E53BC30A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7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14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25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14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13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89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95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4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50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6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7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51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66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28271" y="2160111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3365619" y="2132856"/>
            <a:ext cx="5778381" cy="3539804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 flipH="1">
            <a:off x="4788024" y="2348880"/>
            <a:ext cx="2327014" cy="2226877"/>
            <a:chOff x="-591587" y="332656"/>
            <a:chExt cx="4358657" cy="4171093"/>
          </a:xfrm>
        </p:grpSpPr>
        <p:sp>
          <p:nvSpPr>
            <p:cNvPr id="11" name="Oval 10"/>
            <p:cNvSpPr/>
            <p:nvPr/>
          </p:nvSpPr>
          <p:spPr>
            <a:xfrm>
              <a:off x="1979712" y="332656"/>
              <a:ext cx="1152128" cy="864096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887754" y="548679"/>
              <a:ext cx="918204" cy="231978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3362425">
              <a:off x="1137001" y="2057056"/>
              <a:ext cx="1929916" cy="276409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3362425">
              <a:off x="1629318" y="1851598"/>
              <a:ext cx="2126034" cy="769328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7022536">
              <a:off x="209108" y="2772944"/>
              <a:ext cx="1102905" cy="2358705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7114515">
              <a:off x="-388077" y="2518261"/>
              <a:ext cx="1137701" cy="1544722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056608">
              <a:off x="2875862" y="743325"/>
              <a:ext cx="891208" cy="376876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20344989">
              <a:off x="666100" y="3052495"/>
              <a:ext cx="2128088" cy="1101747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627784" y="548680"/>
              <a:ext cx="266328" cy="266328"/>
              <a:chOff x="4572000" y="908720"/>
              <a:chExt cx="914400" cy="91440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572000" y="90872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788024" y="1052736"/>
                <a:ext cx="634752" cy="63475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upo 70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72" name="Retângulo 71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89139" y="3973494"/>
            <a:ext cx="3198120" cy="2664951"/>
            <a:chOff x="289139" y="3973494"/>
            <a:chExt cx="3198120" cy="2664951"/>
          </a:xfrm>
        </p:grpSpPr>
        <p:sp>
          <p:nvSpPr>
            <p:cNvPr id="8" name="Elipse 7"/>
            <p:cNvSpPr/>
            <p:nvPr/>
          </p:nvSpPr>
          <p:spPr>
            <a:xfrm>
              <a:off x="611560" y="4349503"/>
              <a:ext cx="2632632" cy="204822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973574" y="4744746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 rot="1205386">
              <a:off x="1645397" y="4639843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 rot="1056420">
              <a:off x="2184451" y="4797576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Elipse 1"/>
            <p:cNvSpPr/>
            <p:nvPr/>
          </p:nvSpPr>
          <p:spPr>
            <a:xfrm>
              <a:off x="845948" y="5146784"/>
              <a:ext cx="2231673" cy="11923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 rot="2382708">
              <a:off x="2780651" y="5226291"/>
              <a:ext cx="107137" cy="6329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2650191" y="5538450"/>
              <a:ext cx="837068" cy="696915"/>
              <a:chOff x="2650191" y="5538450"/>
              <a:chExt cx="837068" cy="696915"/>
            </a:xfrm>
          </p:grpSpPr>
          <p:sp>
            <p:nvSpPr>
              <p:cNvPr id="3" name="Retângulo 2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53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 54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7" name="Grupo 56"/>
            <p:cNvGrpSpPr/>
            <p:nvPr/>
          </p:nvGrpSpPr>
          <p:grpSpPr>
            <a:xfrm rot="8639028">
              <a:off x="289139" y="5413154"/>
              <a:ext cx="837068" cy="696915"/>
              <a:chOff x="2650191" y="5538450"/>
              <a:chExt cx="837068" cy="696915"/>
            </a:xfrm>
          </p:grpSpPr>
          <p:sp>
            <p:nvSpPr>
              <p:cNvPr id="58" name="Retângulo 57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58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Retângulo 59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61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 rot="7989699">
              <a:off x="625753" y="5726770"/>
              <a:ext cx="837068" cy="696915"/>
              <a:chOff x="2650191" y="5538450"/>
              <a:chExt cx="837068" cy="696915"/>
            </a:xfrm>
          </p:grpSpPr>
          <p:sp>
            <p:nvSpPr>
              <p:cNvPr id="65" name="Retângulo 64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66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Retângulo 69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Elipse 24"/>
            <p:cNvSpPr/>
            <p:nvPr/>
          </p:nvSpPr>
          <p:spPr>
            <a:xfrm rot="21091810">
              <a:off x="1071650" y="5041019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8" name="Grupo 77"/>
            <p:cNvGrpSpPr/>
            <p:nvPr/>
          </p:nvGrpSpPr>
          <p:grpSpPr>
            <a:xfrm rot="3067869">
              <a:off x="1911616" y="5871453"/>
              <a:ext cx="837068" cy="696915"/>
              <a:chOff x="2650191" y="5538450"/>
              <a:chExt cx="837068" cy="696915"/>
            </a:xfrm>
          </p:grpSpPr>
          <p:sp>
            <p:nvSpPr>
              <p:cNvPr id="79" name="Retângulo 78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 79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81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82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83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Elipse 22"/>
            <p:cNvSpPr/>
            <p:nvPr/>
          </p:nvSpPr>
          <p:spPr>
            <a:xfrm rot="19736950">
              <a:off x="1865098" y="5055925"/>
              <a:ext cx="765893" cy="88519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5" name="Grupo 84"/>
            <p:cNvGrpSpPr/>
            <p:nvPr/>
          </p:nvGrpSpPr>
          <p:grpSpPr>
            <a:xfrm rot="3067869">
              <a:off x="2387478" y="5789759"/>
              <a:ext cx="837068" cy="696915"/>
              <a:chOff x="2650191" y="5538450"/>
              <a:chExt cx="837068" cy="696915"/>
            </a:xfrm>
          </p:grpSpPr>
          <p:sp>
            <p:nvSpPr>
              <p:cNvPr id="86" name="Retângulo 85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86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87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88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89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 rot="14607540">
              <a:off x="2030708" y="4043570"/>
              <a:ext cx="837068" cy="696915"/>
              <a:chOff x="2650191" y="5538450"/>
              <a:chExt cx="837068" cy="696915"/>
            </a:xfrm>
          </p:grpSpPr>
          <p:sp>
            <p:nvSpPr>
              <p:cNvPr id="93" name="Retângulo 92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93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9" name="Grupo 98"/>
            <p:cNvGrpSpPr/>
            <p:nvPr/>
          </p:nvGrpSpPr>
          <p:grpSpPr>
            <a:xfrm rot="17978822">
              <a:off x="2596766" y="5028316"/>
              <a:ext cx="837068" cy="696915"/>
              <a:chOff x="2650191" y="5538450"/>
              <a:chExt cx="837068" cy="696915"/>
            </a:xfrm>
          </p:grpSpPr>
          <p:sp>
            <p:nvSpPr>
              <p:cNvPr id="100" name="Retângulo 99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tângulo 104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6" name="Group 48"/>
          <p:cNvGrpSpPr/>
          <p:nvPr/>
        </p:nvGrpSpPr>
        <p:grpSpPr>
          <a:xfrm flipH="1">
            <a:off x="7127180" y="3843928"/>
            <a:ext cx="1568785" cy="1501276"/>
            <a:chOff x="-591587" y="332656"/>
            <a:chExt cx="4358657" cy="4171093"/>
          </a:xfrm>
        </p:grpSpPr>
        <p:sp>
          <p:nvSpPr>
            <p:cNvPr id="107" name="Oval 10"/>
            <p:cNvSpPr/>
            <p:nvPr/>
          </p:nvSpPr>
          <p:spPr>
            <a:xfrm>
              <a:off x="1979712" y="332656"/>
              <a:ext cx="1152128" cy="864096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4"/>
            <p:cNvSpPr/>
            <p:nvPr/>
          </p:nvSpPr>
          <p:spPr>
            <a:xfrm>
              <a:off x="1887754" y="548679"/>
              <a:ext cx="918204" cy="231978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41"/>
            <p:cNvSpPr/>
            <p:nvPr/>
          </p:nvSpPr>
          <p:spPr>
            <a:xfrm rot="3362425">
              <a:off x="1137001" y="2057056"/>
              <a:ext cx="1929916" cy="276409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42"/>
            <p:cNvSpPr/>
            <p:nvPr/>
          </p:nvSpPr>
          <p:spPr>
            <a:xfrm rot="3362425">
              <a:off x="1629318" y="1851598"/>
              <a:ext cx="2126034" cy="769328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43"/>
            <p:cNvSpPr/>
            <p:nvPr/>
          </p:nvSpPr>
          <p:spPr>
            <a:xfrm rot="7022536">
              <a:off x="209108" y="2772944"/>
              <a:ext cx="1102905" cy="2358705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44"/>
            <p:cNvSpPr/>
            <p:nvPr/>
          </p:nvSpPr>
          <p:spPr>
            <a:xfrm rot="7114515">
              <a:off x="-388077" y="2518261"/>
              <a:ext cx="1137701" cy="1544722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9"/>
            <p:cNvSpPr/>
            <p:nvPr/>
          </p:nvSpPr>
          <p:spPr>
            <a:xfrm rot="1056608">
              <a:off x="2875862" y="743325"/>
              <a:ext cx="891208" cy="376876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45"/>
            <p:cNvSpPr/>
            <p:nvPr/>
          </p:nvSpPr>
          <p:spPr>
            <a:xfrm rot="20344989">
              <a:off x="666100" y="3052495"/>
              <a:ext cx="2128088" cy="1101747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47"/>
            <p:cNvGrpSpPr/>
            <p:nvPr/>
          </p:nvGrpSpPr>
          <p:grpSpPr>
            <a:xfrm>
              <a:off x="2627784" y="548680"/>
              <a:ext cx="266328" cy="266328"/>
              <a:chOff x="4572000" y="908720"/>
              <a:chExt cx="914400" cy="914400"/>
            </a:xfrm>
          </p:grpSpPr>
          <p:sp>
            <p:nvSpPr>
              <p:cNvPr id="116" name="Oval 46"/>
              <p:cNvSpPr/>
              <p:nvPr/>
            </p:nvSpPr>
            <p:spPr>
              <a:xfrm>
                <a:off x="4572000" y="90872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49"/>
              <p:cNvSpPr/>
              <p:nvPr/>
            </p:nvSpPr>
            <p:spPr>
              <a:xfrm>
                <a:off x="4788024" y="1052736"/>
                <a:ext cx="634752" cy="63475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312414" y="403048"/>
            <a:ext cx="3239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No lago da floresta </a:t>
            </a:r>
            <a:r>
              <a:rPr lang="pt-BR" dirty="0" err="1" smtClean="0"/>
              <a:t>Ludit</a:t>
            </a:r>
            <a:r>
              <a:rPr lang="pt-BR" dirty="0" smtClean="0"/>
              <a:t> </a:t>
            </a:r>
            <a:r>
              <a:rPr lang="pt-BR" dirty="0"/>
              <a:t>vivia uma pata que cuidava do seus 5 ovos e estava muito ansiosa para que seus filhotes nascessem.</a:t>
            </a:r>
          </a:p>
        </p:txBody>
      </p:sp>
    </p:spTree>
    <p:extLst>
      <p:ext uri="{BB962C8B-B14F-4D97-AF65-F5344CB8AC3E}">
        <p14:creationId xmlns:p14="http://schemas.microsoft.com/office/powerpoint/2010/main" val="35677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-28271" y="2286000"/>
            <a:ext cx="9222171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-21016" y="2948495"/>
            <a:ext cx="7067740" cy="4038729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  <a:gd name="connsiteX0" fmla="*/ 741344 w 5929640"/>
              <a:gd name="connsiteY0" fmla="*/ 382447 h 3313116"/>
              <a:gd name="connsiteX1" fmla="*/ 301506 w 5929640"/>
              <a:gd name="connsiteY1" fmla="*/ 683389 h 3313116"/>
              <a:gd name="connsiteX2" fmla="*/ 208908 w 5929640"/>
              <a:gd name="connsiteY2" fmla="*/ 1076928 h 3313116"/>
              <a:gd name="connsiteX3" fmla="*/ 564 w 5929640"/>
              <a:gd name="connsiteY3" fmla="*/ 1620938 h 3313116"/>
              <a:gd name="connsiteX4" fmla="*/ 278356 w 5929640"/>
              <a:gd name="connsiteY4" fmla="*/ 2292270 h 3313116"/>
              <a:gd name="connsiteX5" fmla="*/ 417253 w 5929640"/>
              <a:gd name="connsiteY5" fmla="*/ 2824705 h 3313116"/>
              <a:gd name="connsiteX6" fmla="*/ 1447399 w 5929640"/>
              <a:gd name="connsiteY6" fmla="*/ 2905728 h 3313116"/>
              <a:gd name="connsiteX7" fmla="*/ 2165030 w 5929640"/>
              <a:gd name="connsiteY7" fmla="*/ 3299267 h 3313116"/>
              <a:gd name="connsiteX8" fmla="*/ 2871085 w 5929640"/>
              <a:gd name="connsiteY8" fmla="*/ 3079348 h 3313116"/>
              <a:gd name="connsiteX9" fmla="*/ 4167450 w 5929640"/>
              <a:gd name="connsiteY9" fmla="*/ 3299267 h 3313116"/>
              <a:gd name="connsiteX10" fmla="*/ 5440665 w 5929640"/>
              <a:gd name="connsiteY10" fmla="*/ 2593212 h 3313116"/>
              <a:gd name="connsiteX11" fmla="*/ 5429090 w 5929640"/>
              <a:gd name="connsiteY11" fmla="*/ 1539915 h 3313116"/>
              <a:gd name="connsiteX12" fmla="*/ 4908230 w 5929640"/>
              <a:gd name="connsiteY12" fmla="*/ 857009 h 3313116"/>
              <a:gd name="connsiteX13" fmla="*/ 5912500 w 5929640"/>
              <a:gd name="connsiteY13" fmla="*/ 69511 h 3313116"/>
              <a:gd name="connsiteX14" fmla="*/ 3913505 w 5929640"/>
              <a:gd name="connsiteY14" fmla="*/ 485910 h 3313116"/>
              <a:gd name="connsiteX15" fmla="*/ 2986832 w 5929640"/>
              <a:gd name="connsiteY15" fmla="*/ 482 h 3313116"/>
              <a:gd name="connsiteX16" fmla="*/ 1979913 w 5929640"/>
              <a:gd name="connsiteY16" fmla="*/ 404833 h 3313116"/>
              <a:gd name="connsiteX17" fmla="*/ 741344 w 5929640"/>
              <a:gd name="connsiteY17" fmla="*/ 382447 h 3313116"/>
              <a:gd name="connsiteX0" fmla="*/ 741344 w 5929640"/>
              <a:gd name="connsiteY0" fmla="*/ 384672 h 3315341"/>
              <a:gd name="connsiteX1" fmla="*/ 301506 w 5929640"/>
              <a:gd name="connsiteY1" fmla="*/ 685614 h 3315341"/>
              <a:gd name="connsiteX2" fmla="*/ 208908 w 5929640"/>
              <a:gd name="connsiteY2" fmla="*/ 1079153 h 3315341"/>
              <a:gd name="connsiteX3" fmla="*/ 564 w 5929640"/>
              <a:gd name="connsiteY3" fmla="*/ 1623163 h 3315341"/>
              <a:gd name="connsiteX4" fmla="*/ 278356 w 5929640"/>
              <a:gd name="connsiteY4" fmla="*/ 2294495 h 3315341"/>
              <a:gd name="connsiteX5" fmla="*/ 417253 w 5929640"/>
              <a:gd name="connsiteY5" fmla="*/ 2826930 h 3315341"/>
              <a:gd name="connsiteX6" fmla="*/ 1447399 w 5929640"/>
              <a:gd name="connsiteY6" fmla="*/ 2907953 h 3315341"/>
              <a:gd name="connsiteX7" fmla="*/ 2165030 w 5929640"/>
              <a:gd name="connsiteY7" fmla="*/ 3301492 h 3315341"/>
              <a:gd name="connsiteX8" fmla="*/ 2871085 w 5929640"/>
              <a:gd name="connsiteY8" fmla="*/ 3081573 h 3315341"/>
              <a:gd name="connsiteX9" fmla="*/ 4167450 w 5929640"/>
              <a:gd name="connsiteY9" fmla="*/ 3301492 h 3315341"/>
              <a:gd name="connsiteX10" fmla="*/ 5440665 w 5929640"/>
              <a:gd name="connsiteY10" fmla="*/ 2595437 h 3315341"/>
              <a:gd name="connsiteX11" fmla="*/ 5429090 w 5929640"/>
              <a:gd name="connsiteY11" fmla="*/ 1542140 h 3315341"/>
              <a:gd name="connsiteX12" fmla="*/ 4908230 w 5929640"/>
              <a:gd name="connsiteY12" fmla="*/ 859234 h 3315341"/>
              <a:gd name="connsiteX13" fmla="*/ 5912500 w 5929640"/>
              <a:gd name="connsiteY13" fmla="*/ 71736 h 3315341"/>
              <a:gd name="connsiteX14" fmla="*/ 3913505 w 5929640"/>
              <a:gd name="connsiteY14" fmla="*/ 488135 h 3315341"/>
              <a:gd name="connsiteX15" fmla="*/ 2802637 w 5929640"/>
              <a:gd name="connsiteY15" fmla="*/ 1017983 h 3315341"/>
              <a:gd name="connsiteX16" fmla="*/ 2986832 w 5929640"/>
              <a:gd name="connsiteY16" fmla="*/ 2707 h 3315341"/>
              <a:gd name="connsiteX17" fmla="*/ 1979913 w 5929640"/>
              <a:gd name="connsiteY17" fmla="*/ 407058 h 3315341"/>
              <a:gd name="connsiteX18" fmla="*/ 741344 w 5929640"/>
              <a:gd name="connsiteY18" fmla="*/ 384672 h 3315341"/>
              <a:gd name="connsiteX0" fmla="*/ 1055401 w 6243697"/>
              <a:gd name="connsiteY0" fmla="*/ 384672 h 3718596"/>
              <a:gd name="connsiteX1" fmla="*/ 615563 w 6243697"/>
              <a:gd name="connsiteY1" fmla="*/ 685614 h 3718596"/>
              <a:gd name="connsiteX2" fmla="*/ 522965 w 6243697"/>
              <a:gd name="connsiteY2" fmla="*/ 1079153 h 3718596"/>
              <a:gd name="connsiteX3" fmla="*/ 314621 w 6243697"/>
              <a:gd name="connsiteY3" fmla="*/ 1623163 h 3718596"/>
              <a:gd name="connsiteX4" fmla="*/ 592413 w 6243697"/>
              <a:gd name="connsiteY4" fmla="*/ 2294495 h 3718596"/>
              <a:gd name="connsiteX5" fmla="*/ 33900 w 6243697"/>
              <a:gd name="connsiteY5" fmla="*/ 3709943 h 3718596"/>
              <a:gd name="connsiteX6" fmla="*/ 1761456 w 6243697"/>
              <a:gd name="connsiteY6" fmla="*/ 2907953 h 3718596"/>
              <a:gd name="connsiteX7" fmla="*/ 2479087 w 6243697"/>
              <a:gd name="connsiteY7" fmla="*/ 3301492 h 3718596"/>
              <a:gd name="connsiteX8" fmla="*/ 3185142 w 6243697"/>
              <a:gd name="connsiteY8" fmla="*/ 3081573 h 3718596"/>
              <a:gd name="connsiteX9" fmla="*/ 4481507 w 6243697"/>
              <a:gd name="connsiteY9" fmla="*/ 3301492 h 3718596"/>
              <a:gd name="connsiteX10" fmla="*/ 5754722 w 6243697"/>
              <a:gd name="connsiteY10" fmla="*/ 2595437 h 3718596"/>
              <a:gd name="connsiteX11" fmla="*/ 5743147 w 6243697"/>
              <a:gd name="connsiteY11" fmla="*/ 1542140 h 3718596"/>
              <a:gd name="connsiteX12" fmla="*/ 5222287 w 6243697"/>
              <a:gd name="connsiteY12" fmla="*/ 859234 h 3718596"/>
              <a:gd name="connsiteX13" fmla="*/ 6226557 w 6243697"/>
              <a:gd name="connsiteY13" fmla="*/ 71736 h 3718596"/>
              <a:gd name="connsiteX14" fmla="*/ 4227562 w 6243697"/>
              <a:gd name="connsiteY14" fmla="*/ 488135 h 3718596"/>
              <a:gd name="connsiteX15" fmla="*/ 3116694 w 6243697"/>
              <a:gd name="connsiteY15" fmla="*/ 1017983 h 3718596"/>
              <a:gd name="connsiteX16" fmla="*/ 3300889 w 6243697"/>
              <a:gd name="connsiteY16" fmla="*/ 2707 h 3718596"/>
              <a:gd name="connsiteX17" fmla="*/ 2293970 w 6243697"/>
              <a:gd name="connsiteY17" fmla="*/ 407058 h 3718596"/>
              <a:gd name="connsiteX18" fmla="*/ 1055401 w 6243697"/>
              <a:gd name="connsiteY18" fmla="*/ 384672 h 3718596"/>
              <a:gd name="connsiteX0" fmla="*/ 1055401 w 6243697"/>
              <a:gd name="connsiteY0" fmla="*/ 384672 h 3723634"/>
              <a:gd name="connsiteX1" fmla="*/ 615563 w 6243697"/>
              <a:gd name="connsiteY1" fmla="*/ 685614 h 3723634"/>
              <a:gd name="connsiteX2" fmla="*/ 522965 w 6243697"/>
              <a:gd name="connsiteY2" fmla="*/ 1079153 h 3723634"/>
              <a:gd name="connsiteX3" fmla="*/ 314621 w 6243697"/>
              <a:gd name="connsiteY3" fmla="*/ 1623163 h 3723634"/>
              <a:gd name="connsiteX4" fmla="*/ 592413 w 6243697"/>
              <a:gd name="connsiteY4" fmla="*/ 2294495 h 3723634"/>
              <a:gd name="connsiteX5" fmla="*/ 33900 w 6243697"/>
              <a:gd name="connsiteY5" fmla="*/ 3709943 h 3723634"/>
              <a:gd name="connsiteX6" fmla="*/ 1761456 w 6243697"/>
              <a:gd name="connsiteY6" fmla="*/ 2907953 h 3723634"/>
              <a:gd name="connsiteX7" fmla="*/ 3776269 w 6243697"/>
              <a:gd name="connsiteY7" fmla="*/ 3722621 h 3723634"/>
              <a:gd name="connsiteX8" fmla="*/ 3185142 w 6243697"/>
              <a:gd name="connsiteY8" fmla="*/ 3081573 h 3723634"/>
              <a:gd name="connsiteX9" fmla="*/ 4481507 w 6243697"/>
              <a:gd name="connsiteY9" fmla="*/ 3301492 h 3723634"/>
              <a:gd name="connsiteX10" fmla="*/ 5754722 w 6243697"/>
              <a:gd name="connsiteY10" fmla="*/ 2595437 h 3723634"/>
              <a:gd name="connsiteX11" fmla="*/ 5743147 w 6243697"/>
              <a:gd name="connsiteY11" fmla="*/ 1542140 h 3723634"/>
              <a:gd name="connsiteX12" fmla="*/ 5222287 w 6243697"/>
              <a:gd name="connsiteY12" fmla="*/ 859234 h 3723634"/>
              <a:gd name="connsiteX13" fmla="*/ 6226557 w 6243697"/>
              <a:gd name="connsiteY13" fmla="*/ 71736 h 3723634"/>
              <a:gd name="connsiteX14" fmla="*/ 4227562 w 6243697"/>
              <a:gd name="connsiteY14" fmla="*/ 488135 h 3723634"/>
              <a:gd name="connsiteX15" fmla="*/ 3116694 w 6243697"/>
              <a:gd name="connsiteY15" fmla="*/ 1017983 h 3723634"/>
              <a:gd name="connsiteX16" fmla="*/ 3300889 w 6243697"/>
              <a:gd name="connsiteY16" fmla="*/ 2707 h 3723634"/>
              <a:gd name="connsiteX17" fmla="*/ 2293970 w 6243697"/>
              <a:gd name="connsiteY17" fmla="*/ 407058 h 3723634"/>
              <a:gd name="connsiteX18" fmla="*/ 1055401 w 6243697"/>
              <a:gd name="connsiteY18" fmla="*/ 384672 h 3723634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3185142 w 6243697"/>
              <a:gd name="connsiteY8" fmla="*/ 3081573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188208 w 6243697"/>
              <a:gd name="connsiteY2" fmla="*/ 37274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116694 w 6243697"/>
              <a:gd name="connsiteY15" fmla="*/ 1044067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995431 w 6243697"/>
              <a:gd name="connsiteY15" fmla="*/ 378412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768913"/>
              <a:gd name="connsiteY0" fmla="*/ 3212 h 3780090"/>
              <a:gd name="connsiteX1" fmla="*/ 615563 w 6768913"/>
              <a:gd name="connsiteY1" fmla="*/ 711698 h 3780090"/>
              <a:gd name="connsiteX2" fmla="*/ 188208 w 6768913"/>
              <a:gd name="connsiteY2" fmla="*/ 398827 h 3780090"/>
              <a:gd name="connsiteX3" fmla="*/ 314621 w 6768913"/>
              <a:gd name="connsiteY3" fmla="*/ 1649247 h 3780090"/>
              <a:gd name="connsiteX4" fmla="*/ 592413 w 6768913"/>
              <a:gd name="connsiteY4" fmla="*/ 2320579 h 3780090"/>
              <a:gd name="connsiteX5" fmla="*/ 33900 w 6768913"/>
              <a:gd name="connsiteY5" fmla="*/ 3736027 h 3780090"/>
              <a:gd name="connsiteX6" fmla="*/ 1761456 w 6768913"/>
              <a:gd name="connsiteY6" fmla="*/ 3450258 h 3780090"/>
              <a:gd name="connsiteX7" fmla="*/ 3776269 w 6768913"/>
              <a:gd name="connsiteY7" fmla="*/ 3748705 h 3780090"/>
              <a:gd name="connsiteX8" fmla="*/ 4705496 w 6768913"/>
              <a:gd name="connsiteY8" fmla="*/ 3623880 h 3780090"/>
              <a:gd name="connsiteX9" fmla="*/ 4481507 w 6768913"/>
              <a:gd name="connsiteY9" fmla="*/ 3327576 h 3780090"/>
              <a:gd name="connsiteX10" fmla="*/ 5754722 w 6768913"/>
              <a:gd name="connsiteY10" fmla="*/ 2621521 h 3780090"/>
              <a:gd name="connsiteX11" fmla="*/ 6761365 w 6768913"/>
              <a:gd name="connsiteY11" fmla="*/ 1663318 h 3780090"/>
              <a:gd name="connsiteX12" fmla="*/ 5222287 w 6768913"/>
              <a:gd name="connsiteY12" fmla="*/ 885318 h 3780090"/>
              <a:gd name="connsiteX13" fmla="*/ 6226557 w 6768913"/>
              <a:gd name="connsiteY13" fmla="*/ 97820 h 3780090"/>
              <a:gd name="connsiteX14" fmla="*/ 4227562 w 6768913"/>
              <a:gd name="connsiteY14" fmla="*/ 514219 h 3780090"/>
              <a:gd name="connsiteX15" fmla="*/ 3995431 w 6768913"/>
              <a:gd name="connsiteY15" fmla="*/ 378412 h 3780090"/>
              <a:gd name="connsiteX16" fmla="*/ 3300889 w 6768913"/>
              <a:gd name="connsiteY16" fmla="*/ 28791 h 3780090"/>
              <a:gd name="connsiteX17" fmla="*/ 2293970 w 6768913"/>
              <a:gd name="connsiteY17" fmla="*/ 433142 h 3780090"/>
              <a:gd name="connsiteX18" fmla="*/ 1166986 w 6768913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227562 w 6792079"/>
              <a:gd name="connsiteY14" fmla="*/ 514219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4051223 w 6792079"/>
              <a:gd name="connsiteY15" fmla="*/ 161055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92079" h="3780090">
                <a:moveTo>
                  <a:pt x="1166986" y="3212"/>
                </a:moveTo>
                <a:cubicBezTo>
                  <a:pt x="887252" y="49638"/>
                  <a:pt x="778693" y="645762"/>
                  <a:pt x="615563" y="711698"/>
                </a:cubicBezTo>
                <a:cubicBezTo>
                  <a:pt x="452433" y="777634"/>
                  <a:pt x="238365" y="242569"/>
                  <a:pt x="188208" y="398827"/>
                </a:cubicBezTo>
                <a:cubicBezTo>
                  <a:pt x="138051" y="555085"/>
                  <a:pt x="247254" y="1328955"/>
                  <a:pt x="314621" y="1649247"/>
                </a:cubicBezTo>
                <a:cubicBezTo>
                  <a:pt x="381989" y="1969539"/>
                  <a:pt x="639200" y="1972782"/>
                  <a:pt x="592413" y="2320579"/>
                </a:cubicBezTo>
                <a:cubicBezTo>
                  <a:pt x="545626" y="2668376"/>
                  <a:pt x="-160940" y="3547747"/>
                  <a:pt x="33900" y="3736027"/>
                </a:cubicBezTo>
                <a:cubicBezTo>
                  <a:pt x="228740" y="3924307"/>
                  <a:pt x="1137728" y="3448145"/>
                  <a:pt x="1761456" y="3450258"/>
                </a:cubicBezTo>
                <a:cubicBezTo>
                  <a:pt x="2385184" y="3452371"/>
                  <a:pt x="3285596" y="3719768"/>
                  <a:pt x="3776269" y="3748705"/>
                </a:cubicBezTo>
                <a:cubicBezTo>
                  <a:pt x="4266942" y="3777642"/>
                  <a:pt x="4587956" y="3694068"/>
                  <a:pt x="4705496" y="3623880"/>
                </a:cubicBezTo>
                <a:cubicBezTo>
                  <a:pt x="4823036" y="3553692"/>
                  <a:pt x="4306636" y="3494636"/>
                  <a:pt x="4481507" y="3327576"/>
                </a:cubicBezTo>
                <a:cubicBezTo>
                  <a:pt x="4656378" y="3160516"/>
                  <a:pt x="5374746" y="2898897"/>
                  <a:pt x="5754722" y="2621521"/>
                </a:cubicBezTo>
                <a:cubicBezTo>
                  <a:pt x="6134698" y="2344145"/>
                  <a:pt x="6636232" y="1948157"/>
                  <a:pt x="6761365" y="1663318"/>
                </a:cubicBezTo>
                <a:cubicBezTo>
                  <a:pt x="6886498" y="1378479"/>
                  <a:pt x="6594655" y="1173404"/>
                  <a:pt x="6505520" y="912488"/>
                </a:cubicBezTo>
                <a:cubicBezTo>
                  <a:pt x="6416385" y="651572"/>
                  <a:pt x="6543450" y="225329"/>
                  <a:pt x="6226557" y="97820"/>
                </a:cubicBezTo>
                <a:cubicBezTo>
                  <a:pt x="5909664" y="-29689"/>
                  <a:pt x="4966719" y="136892"/>
                  <a:pt x="4604164" y="147431"/>
                </a:cubicBezTo>
                <a:cubicBezTo>
                  <a:pt x="4241609" y="157970"/>
                  <a:pt x="4205668" y="241960"/>
                  <a:pt x="4051223" y="161055"/>
                </a:cubicBezTo>
                <a:cubicBezTo>
                  <a:pt x="3896778" y="80150"/>
                  <a:pt x="3477529" y="-32406"/>
                  <a:pt x="3300889" y="28791"/>
                </a:cubicBezTo>
                <a:cubicBezTo>
                  <a:pt x="3124249" y="89988"/>
                  <a:pt x="2649620" y="437405"/>
                  <a:pt x="2293970" y="433142"/>
                </a:cubicBezTo>
                <a:cubicBezTo>
                  <a:pt x="1938320" y="428879"/>
                  <a:pt x="1446720" y="-43214"/>
                  <a:pt x="1166986" y="321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loud 3"/>
          <p:cNvSpPr/>
          <p:nvPr/>
        </p:nvSpPr>
        <p:spPr>
          <a:xfrm>
            <a:off x="3557749" y="222381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26"/>
          <p:cNvSpPr/>
          <p:nvPr/>
        </p:nvSpPr>
        <p:spPr>
          <a:xfrm>
            <a:off x="-28271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1"/>
          <p:cNvSpPr/>
          <p:nvPr/>
        </p:nvSpPr>
        <p:spPr>
          <a:xfrm rot="21115574">
            <a:off x="1141906" y="1881707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Elipse 232"/>
          <p:cNvSpPr/>
          <p:nvPr/>
        </p:nvSpPr>
        <p:spPr>
          <a:xfrm>
            <a:off x="5148064" y="2745993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232"/>
          <p:cNvSpPr/>
          <p:nvPr/>
        </p:nvSpPr>
        <p:spPr>
          <a:xfrm>
            <a:off x="1339881" y="614249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232"/>
          <p:cNvSpPr/>
          <p:nvPr/>
        </p:nvSpPr>
        <p:spPr>
          <a:xfrm>
            <a:off x="8280170" y="204347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539552" y="3706016"/>
            <a:ext cx="2131275" cy="2364727"/>
            <a:chOff x="539552" y="3706016"/>
            <a:chExt cx="2131275" cy="2364727"/>
          </a:xfrm>
        </p:grpSpPr>
        <p:grpSp>
          <p:nvGrpSpPr>
            <p:cNvPr id="49" name="Grupo 48"/>
            <p:cNvGrpSpPr/>
            <p:nvPr/>
          </p:nvGrpSpPr>
          <p:grpSpPr>
            <a:xfrm>
              <a:off x="539552" y="3706016"/>
              <a:ext cx="2131275" cy="2364727"/>
              <a:chOff x="1024778" y="2727882"/>
              <a:chExt cx="2131275" cy="2364727"/>
            </a:xfrm>
          </p:grpSpPr>
          <p:grpSp>
            <p:nvGrpSpPr>
              <p:cNvPr id="50" name="Grupo 49"/>
              <p:cNvGrpSpPr/>
              <p:nvPr/>
            </p:nvGrpSpPr>
            <p:grpSpPr>
              <a:xfrm>
                <a:off x="1024778" y="2860226"/>
                <a:ext cx="2131275" cy="2232383"/>
                <a:chOff x="-5583930" y="2853359"/>
                <a:chExt cx="2131275" cy="2232383"/>
              </a:xfrm>
            </p:grpSpPr>
            <p:sp>
              <p:nvSpPr>
                <p:cNvPr id="52" name="Elipse 11"/>
                <p:cNvSpPr/>
                <p:nvPr/>
              </p:nvSpPr>
              <p:spPr>
                <a:xfrm>
                  <a:off x="-5583930" y="2853359"/>
                  <a:ext cx="2040384" cy="2232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384" h="2232383">
                      <a:moveTo>
                        <a:pt x="1407035" y="649"/>
                      </a:moveTo>
                      <a:cubicBezTo>
                        <a:pt x="1437546" y="2532"/>
                        <a:pt x="1468578" y="8598"/>
                        <a:pt x="1498586" y="20510"/>
                      </a:cubicBezTo>
                      <a:cubicBezTo>
                        <a:pt x="1618620" y="68159"/>
                        <a:pt x="1908347" y="228258"/>
                        <a:pt x="1908347" y="337657"/>
                      </a:cubicBezTo>
                      <a:cubicBezTo>
                        <a:pt x="1908347" y="447056"/>
                        <a:pt x="1780545" y="507984"/>
                        <a:pt x="1689086" y="488117"/>
                      </a:cubicBezTo>
                      <a:cubicBezTo>
                        <a:pt x="1603839" y="469599"/>
                        <a:pt x="1456099" y="307589"/>
                        <a:pt x="1375808" y="233410"/>
                      </a:cubicBezTo>
                      <a:cubicBezTo>
                        <a:pt x="1305902" y="283565"/>
                        <a:pt x="1183398" y="338239"/>
                        <a:pt x="1229360" y="419122"/>
                      </a:cubicBezTo>
                      <a:cubicBezTo>
                        <a:pt x="1292090" y="529513"/>
                        <a:pt x="1401184" y="749964"/>
                        <a:pt x="1511515" y="903952"/>
                      </a:cubicBezTo>
                      <a:cubicBezTo>
                        <a:pt x="1621847" y="1057940"/>
                        <a:pt x="1829907" y="1190286"/>
                        <a:pt x="1905637" y="1352571"/>
                      </a:cubicBezTo>
                      <a:cubicBezTo>
                        <a:pt x="1975300" y="1501856"/>
                        <a:pt x="2078865" y="1856299"/>
                        <a:pt x="2025786" y="1878566"/>
                      </a:cubicBezTo>
                      <a:cubicBezTo>
                        <a:pt x="1921342" y="2365044"/>
                        <a:pt x="1207612" y="2212975"/>
                        <a:pt x="960362" y="2199153"/>
                      </a:cubicBezTo>
                      <a:cubicBezTo>
                        <a:pt x="921564" y="2196984"/>
                        <a:pt x="884010" y="2190757"/>
                        <a:pt x="848581" y="2179550"/>
                      </a:cubicBezTo>
                      <a:cubicBezTo>
                        <a:pt x="614493" y="2162465"/>
                        <a:pt x="232302" y="1701790"/>
                        <a:pt x="260404" y="1636695"/>
                      </a:cubicBezTo>
                      <a:cubicBezTo>
                        <a:pt x="351742" y="1653854"/>
                        <a:pt x="447529" y="1679343"/>
                        <a:pt x="509103" y="1681832"/>
                      </a:cubicBezTo>
                      <a:cubicBezTo>
                        <a:pt x="509516" y="1662185"/>
                        <a:pt x="513187" y="1643115"/>
                        <a:pt x="519671" y="1624887"/>
                      </a:cubicBezTo>
                      <a:cubicBezTo>
                        <a:pt x="149499" y="1679133"/>
                        <a:pt x="138720" y="1266665"/>
                        <a:pt x="95951" y="1209385"/>
                      </a:cubicBezTo>
                      <a:lnTo>
                        <a:pt x="91972" y="1199185"/>
                      </a:lnTo>
                      <a:cubicBezTo>
                        <a:pt x="109820" y="1200828"/>
                        <a:pt x="300219" y="1360662"/>
                        <a:pt x="298503" y="1260459"/>
                      </a:cubicBezTo>
                      <a:cubicBezTo>
                        <a:pt x="25081" y="1193564"/>
                        <a:pt x="-29464" y="870504"/>
                        <a:pt x="12753" y="841359"/>
                      </a:cubicBezTo>
                      <a:lnTo>
                        <a:pt x="22376" y="834523"/>
                      </a:lnTo>
                      <a:cubicBezTo>
                        <a:pt x="32799" y="827966"/>
                        <a:pt x="-23792" y="886062"/>
                        <a:pt x="213672" y="985571"/>
                      </a:cubicBezTo>
                      <a:cubicBezTo>
                        <a:pt x="474980" y="1095073"/>
                        <a:pt x="1097238" y="877226"/>
                        <a:pt x="1583807" y="1454630"/>
                      </a:cubicBezTo>
                      <a:lnTo>
                        <a:pt x="1678915" y="1501385"/>
                      </a:lnTo>
                      <a:cubicBezTo>
                        <a:pt x="1564012" y="1353441"/>
                        <a:pt x="1447448" y="1196538"/>
                        <a:pt x="1375200" y="1101016"/>
                      </a:cubicBezTo>
                      <a:cubicBezTo>
                        <a:pt x="1213551" y="887295"/>
                        <a:pt x="1063790" y="701264"/>
                        <a:pt x="1038860" y="595334"/>
                      </a:cubicBezTo>
                      <a:cubicBezTo>
                        <a:pt x="982010" y="471367"/>
                        <a:pt x="1007733" y="347900"/>
                        <a:pt x="1019809" y="295296"/>
                      </a:cubicBezTo>
                      <a:cubicBezTo>
                        <a:pt x="1018148" y="257639"/>
                        <a:pt x="1098310" y="147070"/>
                        <a:pt x="1169687" y="76361"/>
                      </a:cubicBezTo>
                      <a:cubicBezTo>
                        <a:pt x="1168972" y="74557"/>
                        <a:pt x="1169163" y="72791"/>
                        <a:pt x="1169478" y="71034"/>
                      </a:cubicBezTo>
                      <a:cubicBezTo>
                        <a:pt x="1173506" y="48574"/>
                        <a:pt x="1197092" y="31823"/>
                        <a:pt x="1231953" y="22950"/>
                      </a:cubicBezTo>
                      <a:cubicBezTo>
                        <a:pt x="1237826" y="18926"/>
                        <a:pt x="1243412" y="16088"/>
                        <a:pt x="1248409" y="14309"/>
                      </a:cubicBezTo>
                      <a:cubicBezTo>
                        <a:pt x="1256566" y="11405"/>
                        <a:pt x="1265428" y="10756"/>
                        <a:pt x="1274686" y="11976"/>
                      </a:cubicBezTo>
                      <a:lnTo>
                        <a:pt x="1284865" y="14923"/>
                      </a:lnTo>
                      <a:cubicBezTo>
                        <a:pt x="1321284" y="3758"/>
                        <a:pt x="1363633" y="-2029"/>
                        <a:pt x="1407035" y="6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12"/>
                <p:cNvSpPr/>
                <p:nvPr/>
              </p:nvSpPr>
              <p:spPr>
                <a:xfrm rot="1981229">
                  <a:off x="-3857125" y="3250729"/>
                  <a:ext cx="404470" cy="231450"/>
                </a:xfrm>
                <a:custGeom>
                  <a:avLst/>
                  <a:gdLst>
                    <a:gd name="connsiteX0" fmla="*/ 0 w 296469"/>
                    <a:gd name="connsiteY0" fmla="*/ 148235 h 296469"/>
                    <a:gd name="connsiteX1" fmla="*/ 148235 w 296469"/>
                    <a:gd name="connsiteY1" fmla="*/ 0 h 296469"/>
                    <a:gd name="connsiteX2" fmla="*/ 296470 w 296469"/>
                    <a:gd name="connsiteY2" fmla="*/ 148235 h 296469"/>
                    <a:gd name="connsiteX3" fmla="*/ 148235 w 296469"/>
                    <a:gd name="connsiteY3" fmla="*/ 296470 h 296469"/>
                    <a:gd name="connsiteX4" fmla="*/ 0 w 296469"/>
                    <a:gd name="connsiteY4" fmla="*/ 148235 h 296469"/>
                    <a:gd name="connsiteX0" fmla="*/ 0 w 396483"/>
                    <a:gd name="connsiteY0" fmla="*/ 153886 h 369621"/>
                    <a:gd name="connsiteX1" fmla="*/ 148235 w 396483"/>
                    <a:gd name="connsiteY1" fmla="*/ 5651 h 369621"/>
                    <a:gd name="connsiteX2" fmla="*/ 396483 w 396483"/>
                    <a:gd name="connsiteY2" fmla="*/ 334861 h 369621"/>
                    <a:gd name="connsiteX3" fmla="*/ 148235 w 396483"/>
                    <a:gd name="connsiteY3" fmla="*/ 302121 h 369621"/>
                    <a:gd name="connsiteX4" fmla="*/ 0 w 396483"/>
                    <a:gd name="connsiteY4" fmla="*/ 153886 h 369621"/>
                    <a:gd name="connsiteX0" fmla="*/ 0 w 320283"/>
                    <a:gd name="connsiteY0" fmla="*/ 184739 h 366059"/>
                    <a:gd name="connsiteX1" fmla="*/ 72035 w 320283"/>
                    <a:gd name="connsiteY1" fmla="*/ 3167 h 366059"/>
                    <a:gd name="connsiteX2" fmla="*/ 320283 w 320283"/>
                    <a:gd name="connsiteY2" fmla="*/ 332377 h 366059"/>
                    <a:gd name="connsiteX3" fmla="*/ 72035 w 320283"/>
                    <a:gd name="connsiteY3" fmla="*/ 299637 h 366059"/>
                    <a:gd name="connsiteX4" fmla="*/ 0 w 320283"/>
                    <a:gd name="connsiteY4" fmla="*/ 184739 h 366059"/>
                    <a:gd name="connsiteX0" fmla="*/ 2806 w 323089"/>
                    <a:gd name="connsiteY0" fmla="*/ 86512 h 267832"/>
                    <a:gd name="connsiteX1" fmla="*/ 46266 w 323089"/>
                    <a:gd name="connsiteY1" fmla="*/ 4952 h 267832"/>
                    <a:gd name="connsiteX2" fmla="*/ 323089 w 323089"/>
                    <a:gd name="connsiteY2" fmla="*/ 234150 h 267832"/>
                    <a:gd name="connsiteX3" fmla="*/ 74841 w 323089"/>
                    <a:gd name="connsiteY3" fmla="*/ 201410 h 267832"/>
                    <a:gd name="connsiteX4" fmla="*/ 2806 w 323089"/>
                    <a:gd name="connsiteY4" fmla="*/ 86512 h 267832"/>
                    <a:gd name="connsiteX0" fmla="*/ 4613 w 392326"/>
                    <a:gd name="connsiteY0" fmla="*/ 83856 h 231950"/>
                    <a:gd name="connsiteX1" fmla="*/ 48073 w 392326"/>
                    <a:gd name="connsiteY1" fmla="*/ 2296 h 231950"/>
                    <a:gd name="connsiteX2" fmla="*/ 374695 w 392326"/>
                    <a:gd name="connsiteY2" fmla="*/ 175040 h 231950"/>
                    <a:gd name="connsiteX3" fmla="*/ 324896 w 392326"/>
                    <a:gd name="connsiteY3" fmla="*/ 231494 h 231950"/>
                    <a:gd name="connsiteX4" fmla="*/ 76648 w 392326"/>
                    <a:gd name="connsiteY4" fmla="*/ 198754 h 231950"/>
                    <a:gd name="connsiteX5" fmla="*/ 4613 w 392326"/>
                    <a:gd name="connsiteY5" fmla="*/ 83856 h 231950"/>
                    <a:gd name="connsiteX0" fmla="*/ 5211 w 404470"/>
                    <a:gd name="connsiteY0" fmla="*/ 83475 h 231450"/>
                    <a:gd name="connsiteX1" fmla="*/ 48671 w 404470"/>
                    <a:gd name="connsiteY1" fmla="*/ 1915 h 231450"/>
                    <a:gd name="connsiteX2" fmla="*/ 389036 w 404470"/>
                    <a:gd name="connsiteY2" fmla="*/ 165226 h 231450"/>
                    <a:gd name="connsiteX3" fmla="*/ 325494 w 404470"/>
                    <a:gd name="connsiteY3" fmla="*/ 231113 h 231450"/>
                    <a:gd name="connsiteX4" fmla="*/ 77246 w 404470"/>
                    <a:gd name="connsiteY4" fmla="*/ 198373 h 231450"/>
                    <a:gd name="connsiteX5" fmla="*/ 5211 w 404470"/>
                    <a:gd name="connsiteY5" fmla="*/ 83475 h 23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470" h="231450">
                      <a:moveTo>
                        <a:pt x="5211" y="83475"/>
                      </a:moveTo>
                      <a:cubicBezTo>
                        <a:pt x="448" y="50732"/>
                        <a:pt x="-15300" y="-11710"/>
                        <a:pt x="48671" y="1915"/>
                      </a:cubicBezTo>
                      <a:cubicBezTo>
                        <a:pt x="112642" y="15540"/>
                        <a:pt x="342899" y="127026"/>
                        <a:pt x="389036" y="165226"/>
                      </a:cubicBezTo>
                      <a:cubicBezTo>
                        <a:pt x="435173" y="203426"/>
                        <a:pt x="367129" y="235085"/>
                        <a:pt x="325494" y="231113"/>
                      </a:cubicBezTo>
                      <a:cubicBezTo>
                        <a:pt x="283859" y="227141"/>
                        <a:pt x="130627" y="222979"/>
                        <a:pt x="77246" y="198373"/>
                      </a:cubicBezTo>
                      <a:cubicBezTo>
                        <a:pt x="23866" y="173767"/>
                        <a:pt x="9974" y="116218"/>
                        <a:pt x="5211" y="8347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Elipse 53"/>
                <p:cNvSpPr/>
                <p:nvPr/>
              </p:nvSpPr>
              <p:spPr>
                <a:xfrm flipH="1">
                  <a:off x="-3837337" y="31363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1" name="Lua 50"/>
              <p:cNvSpPr/>
              <p:nvPr/>
            </p:nvSpPr>
            <p:spPr>
              <a:xfrm rot="2661446">
                <a:off x="2106859" y="2727882"/>
                <a:ext cx="185318" cy="596395"/>
              </a:xfrm>
              <a:prstGeom prst="moon">
                <a:avLst>
                  <a:gd name="adj" fmla="val 29511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Elipse 117"/>
            <p:cNvSpPr/>
            <p:nvPr/>
          </p:nvSpPr>
          <p:spPr>
            <a:xfrm flipH="1">
              <a:off x="1467666" y="3804670"/>
              <a:ext cx="753273" cy="336181"/>
            </a:xfrm>
            <a:custGeom>
              <a:avLst/>
              <a:gdLst/>
              <a:ahLst/>
              <a:cxnLst/>
              <a:rect l="l" t="t" r="r" b="b"/>
              <a:pathLst>
                <a:path w="206542" h="104153">
                  <a:moveTo>
                    <a:pt x="151399" y="1"/>
                  </a:moveTo>
                  <a:cubicBezTo>
                    <a:pt x="145106" y="-183"/>
                    <a:pt x="170805" y="20012"/>
                    <a:pt x="157577" y="19980"/>
                  </a:cubicBezTo>
                  <a:cubicBezTo>
                    <a:pt x="142459" y="19944"/>
                    <a:pt x="105646" y="11812"/>
                    <a:pt x="86151" y="12948"/>
                  </a:cubicBezTo>
                  <a:cubicBezTo>
                    <a:pt x="66656" y="14083"/>
                    <a:pt x="48057" y="28802"/>
                    <a:pt x="33713" y="39357"/>
                  </a:cubicBezTo>
                  <a:cubicBezTo>
                    <a:pt x="19369" y="49912"/>
                    <a:pt x="-1493" y="64889"/>
                    <a:pt x="85" y="76279"/>
                  </a:cubicBezTo>
                  <a:cubicBezTo>
                    <a:pt x="470" y="79063"/>
                    <a:pt x="2438" y="81804"/>
                    <a:pt x="5435" y="84440"/>
                  </a:cubicBezTo>
                  <a:cubicBezTo>
                    <a:pt x="65350" y="85403"/>
                    <a:pt x="121851" y="92309"/>
                    <a:pt x="172295" y="104153"/>
                  </a:cubicBezTo>
                  <a:lnTo>
                    <a:pt x="182350" y="96388"/>
                  </a:lnTo>
                  <a:cubicBezTo>
                    <a:pt x="194254" y="82521"/>
                    <a:pt x="207979" y="33283"/>
                    <a:pt x="206421" y="26793"/>
                  </a:cubicBezTo>
                  <a:cubicBezTo>
                    <a:pt x="204863" y="20304"/>
                    <a:pt x="191639" y="32187"/>
                    <a:pt x="184570" y="31903"/>
                  </a:cubicBezTo>
                  <a:cubicBezTo>
                    <a:pt x="177500" y="31619"/>
                    <a:pt x="193954" y="18484"/>
                    <a:pt x="188426" y="13167"/>
                  </a:cubicBezTo>
                  <a:cubicBezTo>
                    <a:pt x="182897" y="7850"/>
                    <a:pt x="152298" y="27"/>
                    <a:pt x="151399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Grupo 61"/>
          <p:cNvGrpSpPr/>
          <p:nvPr/>
        </p:nvGrpSpPr>
        <p:grpSpPr>
          <a:xfrm flipH="1">
            <a:off x="3538823" y="3777769"/>
            <a:ext cx="2165860" cy="2364727"/>
            <a:chOff x="1024778" y="2727882"/>
            <a:chExt cx="2165860" cy="2364727"/>
          </a:xfrm>
        </p:grpSpPr>
        <p:grpSp>
          <p:nvGrpSpPr>
            <p:cNvPr id="63" name="Grupo 62"/>
            <p:cNvGrpSpPr/>
            <p:nvPr/>
          </p:nvGrpSpPr>
          <p:grpSpPr>
            <a:xfrm>
              <a:off x="1024778" y="2860226"/>
              <a:ext cx="2165860" cy="2232383"/>
              <a:chOff x="-5583930" y="2853359"/>
              <a:chExt cx="2165860" cy="2232383"/>
            </a:xfrm>
          </p:grpSpPr>
          <p:sp>
            <p:nvSpPr>
              <p:cNvPr id="65" name="Elipse 11"/>
              <p:cNvSpPr/>
              <p:nvPr/>
            </p:nvSpPr>
            <p:spPr>
              <a:xfrm>
                <a:off x="-5583930" y="2853359"/>
                <a:ext cx="2040384" cy="2232383"/>
              </a:xfrm>
              <a:custGeom>
                <a:avLst/>
                <a:gdLst/>
                <a:ahLst/>
                <a:cxnLst/>
                <a:rect l="l" t="t" r="r" b="b"/>
                <a:pathLst>
                  <a:path w="2040384" h="2232383">
                    <a:moveTo>
                      <a:pt x="1407035" y="649"/>
                    </a:moveTo>
                    <a:cubicBezTo>
                      <a:pt x="1437546" y="2532"/>
                      <a:pt x="1468578" y="8598"/>
                      <a:pt x="1498586" y="20510"/>
                    </a:cubicBezTo>
                    <a:cubicBezTo>
                      <a:pt x="1618620" y="68159"/>
                      <a:pt x="1908347" y="228258"/>
                      <a:pt x="1908347" y="337657"/>
                    </a:cubicBezTo>
                    <a:cubicBezTo>
                      <a:pt x="1908347" y="447056"/>
                      <a:pt x="1780545" y="507984"/>
                      <a:pt x="1689086" y="488117"/>
                    </a:cubicBezTo>
                    <a:cubicBezTo>
                      <a:pt x="1603839" y="469599"/>
                      <a:pt x="1456099" y="307589"/>
                      <a:pt x="1375808" y="233410"/>
                    </a:cubicBezTo>
                    <a:cubicBezTo>
                      <a:pt x="1305902" y="283565"/>
                      <a:pt x="1183398" y="338239"/>
                      <a:pt x="1229360" y="419122"/>
                    </a:cubicBezTo>
                    <a:cubicBezTo>
                      <a:pt x="1292090" y="529513"/>
                      <a:pt x="1401184" y="749964"/>
                      <a:pt x="1511515" y="903952"/>
                    </a:cubicBezTo>
                    <a:cubicBezTo>
                      <a:pt x="1621847" y="1057940"/>
                      <a:pt x="1829907" y="1190286"/>
                      <a:pt x="1905637" y="1352571"/>
                    </a:cubicBezTo>
                    <a:cubicBezTo>
                      <a:pt x="1975300" y="1501856"/>
                      <a:pt x="2078865" y="1856299"/>
                      <a:pt x="2025786" y="1878566"/>
                    </a:cubicBezTo>
                    <a:cubicBezTo>
                      <a:pt x="1921342" y="2365044"/>
                      <a:pt x="1207612" y="2212975"/>
                      <a:pt x="960362" y="2199153"/>
                    </a:cubicBezTo>
                    <a:cubicBezTo>
                      <a:pt x="921564" y="2196984"/>
                      <a:pt x="884010" y="2190757"/>
                      <a:pt x="848581" y="2179550"/>
                    </a:cubicBezTo>
                    <a:cubicBezTo>
                      <a:pt x="614493" y="2162465"/>
                      <a:pt x="232302" y="1701790"/>
                      <a:pt x="260404" y="1636695"/>
                    </a:cubicBezTo>
                    <a:cubicBezTo>
                      <a:pt x="351742" y="1653854"/>
                      <a:pt x="447529" y="1679343"/>
                      <a:pt x="509103" y="1681832"/>
                    </a:cubicBezTo>
                    <a:cubicBezTo>
                      <a:pt x="509516" y="1662185"/>
                      <a:pt x="513187" y="1643115"/>
                      <a:pt x="519671" y="1624887"/>
                    </a:cubicBezTo>
                    <a:cubicBezTo>
                      <a:pt x="149499" y="1679133"/>
                      <a:pt x="138720" y="1266665"/>
                      <a:pt x="95951" y="1209385"/>
                    </a:cubicBezTo>
                    <a:lnTo>
                      <a:pt x="91972" y="1199185"/>
                    </a:lnTo>
                    <a:cubicBezTo>
                      <a:pt x="109820" y="1200828"/>
                      <a:pt x="300219" y="1360662"/>
                      <a:pt x="298503" y="1260459"/>
                    </a:cubicBezTo>
                    <a:cubicBezTo>
                      <a:pt x="25081" y="1193564"/>
                      <a:pt x="-29464" y="870504"/>
                      <a:pt x="12753" y="841359"/>
                    </a:cubicBezTo>
                    <a:lnTo>
                      <a:pt x="22376" y="834523"/>
                    </a:lnTo>
                    <a:cubicBezTo>
                      <a:pt x="32799" y="827966"/>
                      <a:pt x="-23792" y="886062"/>
                      <a:pt x="213672" y="985571"/>
                    </a:cubicBezTo>
                    <a:cubicBezTo>
                      <a:pt x="474980" y="1095073"/>
                      <a:pt x="1097238" y="877226"/>
                      <a:pt x="1583807" y="1454630"/>
                    </a:cubicBezTo>
                    <a:lnTo>
                      <a:pt x="1678915" y="1501385"/>
                    </a:lnTo>
                    <a:cubicBezTo>
                      <a:pt x="1564012" y="1353441"/>
                      <a:pt x="1447448" y="1196538"/>
                      <a:pt x="1375200" y="1101016"/>
                    </a:cubicBezTo>
                    <a:cubicBezTo>
                      <a:pt x="1213551" y="887295"/>
                      <a:pt x="1063790" y="701264"/>
                      <a:pt x="1038860" y="595334"/>
                    </a:cubicBezTo>
                    <a:cubicBezTo>
                      <a:pt x="982010" y="471367"/>
                      <a:pt x="1007733" y="347900"/>
                      <a:pt x="1019809" y="295296"/>
                    </a:cubicBezTo>
                    <a:cubicBezTo>
                      <a:pt x="1018148" y="257639"/>
                      <a:pt x="1098310" y="147070"/>
                      <a:pt x="1169687" y="76361"/>
                    </a:cubicBezTo>
                    <a:cubicBezTo>
                      <a:pt x="1168972" y="74557"/>
                      <a:pt x="1169163" y="72791"/>
                      <a:pt x="1169478" y="71034"/>
                    </a:cubicBezTo>
                    <a:cubicBezTo>
                      <a:pt x="1173506" y="48574"/>
                      <a:pt x="1197092" y="31823"/>
                      <a:pt x="1231953" y="22950"/>
                    </a:cubicBezTo>
                    <a:cubicBezTo>
                      <a:pt x="1237826" y="18926"/>
                      <a:pt x="1243412" y="16088"/>
                      <a:pt x="1248409" y="14309"/>
                    </a:cubicBezTo>
                    <a:cubicBezTo>
                      <a:pt x="1256566" y="11405"/>
                      <a:pt x="1265428" y="10756"/>
                      <a:pt x="1274686" y="11976"/>
                    </a:cubicBezTo>
                    <a:lnTo>
                      <a:pt x="1284865" y="14923"/>
                    </a:lnTo>
                    <a:cubicBezTo>
                      <a:pt x="1321284" y="3758"/>
                      <a:pt x="1363633" y="-2029"/>
                      <a:pt x="1407035" y="649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12"/>
              <p:cNvSpPr/>
              <p:nvPr/>
            </p:nvSpPr>
            <p:spPr>
              <a:xfrm rot="1981229">
                <a:off x="-3822540" y="3258432"/>
                <a:ext cx="404470" cy="231450"/>
              </a:xfrm>
              <a:custGeom>
                <a:avLst/>
                <a:gdLst>
                  <a:gd name="connsiteX0" fmla="*/ 0 w 296469"/>
                  <a:gd name="connsiteY0" fmla="*/ 148235 h 296469"/>
                  <a:gd name="connsiteX1" fmla="*/ 148235 w 296469"/>
                  <a:gd name="connsiteY1" fmla="*/ 0 h 296469"/>
                  <a:gd name="connsiteX2" fmla="*/ 296470 w 296469"/>
                  <a:gd name="connsiteY2" fmla="*/ 148235 h 296469"/>
                  <a:gd name="connsiteX3" fmla="*/ 148235 w 296469"/>
                  <a:gd name="connsiteY3" fmla="*/ 296470 h 296469"/>
                  <a:gd name="connsiteX4" fmla="*/ 0 w 296469"/>
                  <a:gd name="connsiteY4" fmla="*/ 148235 h 296469"/>
                  <a:gd name="connsiteX0" fmla="*/ 0 w 396483"/>
                  <a:gd name="connsiteY0" fmla="*/ 153886 h 369621"/>
                  <a:gd name="connsiteX1" fmla="*/ 148235 w 396483"/>
                  <a:gd name="connsiteY1" fmla="*/ 5651 h 369621"/>
                  <a:gd name="connsiteX2" fmla="*/ 396483 w 396483"/>
                  <a:gd name="connsiteY2" fmla="*/ 334861 h 369621"/>
                  <a:gd name="connsiteX3" fmla="*/ 148235 w 396483"/>
                  <a:gd name="connsiteY3" fmla="*/ 302121 h 369621"/>
                  <a:gd name="connsiteX4" fmla="*/ 0 w 396483"/>
                  <a:gd name="connsiteY4" fmla="*/ 153886 h 369621"/>
                  <a:gd name="connsiteX0" fmla="*/ 0 w 320283"/>
                  <a:gd name="connsiteY0" fmla="*/ 184739 h 366059"/>
                  <a:gd name="connsiteX1" fmla="*/ 72035 w 320283"/>
                  <a:gd name="connsiteY1" fmla="*/ 3167 h 366059"/>
                  <a:gd name="connsiteX2" fmla="*/ 320283 w 320283"/>
                  <a:gd name="connsiteY2" fmla="*/ 332377 h 366059"/>
                  <a:gd name="connsiteX3" fmla="*/ 72035 w 320283"/>
                  <a:gd name="connsiteY3" fmla="*/ 299637 h 366059"/>
                  <a:gd name="connsiteX4" fmla="*/ 0 w 320283"/>
                  <a:gd name="connsiteY4" fmla="*/ 184739 h 366059"/>
                  <a:gd name="connsiteX0" fmla="*/ 2806 w 323089"/>
                  <a:gd name="connsiteY0" fmla="*/ 86512 h 267832"/>
                  <a:gd name="connsiteX1" fmla="*/ 46266 w 323089"/>
                  <a:gd name="connsiteY1" fmla="*/ 4952 h 267832"/>
                  <a:gd name="connsiteX2" fmla="*/ 323089 w 323089"/>
                  <a:gd name="connsiteY2" fmla="*/ 234150 h 267832"/>
                  <a:gd name="connsiteX3" fmla="*/ 74841 w 323089"/>
                  <a:gd name="connsiteY3" fmla="*/ 201410 h 267832"/>
                  <a:gd name="connsiteX4" fmla="*/ 2806 w 323089"/>
                  <a:gd name="connsiteY4" fmla="*/ 86512 h 267832"/>
                  <a:gd name="connsiteX0" fmla="*/ 4613 w 392326"/>
                  <a:gd name="connsiteY0" fmla="*/ 83856 h 231950"/>
                  <a:gd name="connsiteX1" fmla="*/ 48073 w 392326"/>
                  <a:gd name="connsiteY1" fmla="*/ 2296 h 231950"/>
                  <a:gd name="connsiteX2" fmla="*/ 374695 w 392326"/>
                  <a:gd name="connsiteY2" fmla="*/ 175040 h 231950"/>
                  <a:gd name="connsiteX3" fmla="*/ 324896 w 392326"/>
                  <a:gd name="connsiteY3" fmla="*/ 231494 h 231950"/>
                  <a:gd name="connsiteX4" fmla="*/ 76648 w 392326"/>
                  <a:gd name="connsiteY4" fmla="*/ 198754 h 231950"/>
                  <a:gd name="connsiteX5" fmla="*/ 4613 w 392326"/>
                  <a:gd name="connsiteY5" fmla="*/ 83856 h 231950"/>
                  <a:gd name="connsiteX0" fmla="*/ 5211 w 404470"/>
                  <a:gd name="connsiteY0" fmla="*/ 83475 h 231450"/>
                  <a:gd name="connsiteX1" fmla="*/ 48671 w 404470"/>
                  <a:gd name="connsiteY1" fmla="*/ 1915 h 231450"/>
                  <a:gd name="connsiteX2" fmla="*/ 389036 w 404470"/>
                  <a:gd name="connsiteY2" fmla="*/ 165226 h 231450"/>
                  <a:gd name="connsiteX3" fmla="*/ 325494 w 404470"/>
                  <a:gd name="connsiteY3" fmla="*/ 231113 h 231450"/>
                  <a:gd name="connsiteX4" fmla="*/ 77246 w 404470"/>
                  <a:gd name="connsiteY4" fmla="*/ 198373 h 231450"/>
                  <a:gd name="connsiteX5" fmla="*/ 5211 w 404470"/>
                  <a:gd name="connsiteY5" fmla="*/ 83475 h 23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70" h="231450">
                    <a:moveTo>
                      <a:pt x="5211" y="83475"/>
                    </a:moveTo>
                    <a:cubicBezTo>
                      <a:pt x="448" y="50732"/>
                      <a:pt x="-15300" y="-11710"/>
                      <a:pt x="48671" y="1915"/>
                    </a:cubicBezTo>
                    <a:cubicBezTo>
                      <a:pt x="112642" y="15540"/>
                      <a:pt x="342899" y="127026"/>
                      <a:pt x="389036" y="165226"/>
                    </a:cubicBezTo>
                    <a:cubicBezTo>
                      <a:pt x="435173" y="203426"/>
                      <a:pt x="367129" y="235085"/>
                      <a:pt x="325494" y="231113"/>
                    </a:cubicBezTo>
                    <a:cubicBezTo>
                      <a:pt x="283859" y="227141"/>
                      <a:pt x="130627" y="222979"/>
                      <a:pt x="77246" y="198373"/>
                    </a:cubicBezTo>
                    <a:cubicBezTo>
                      <a:pt x="23866" y="173767"/>
                      <a:pt x="9974" y="116218"/>
                      <a:pt x="5211" y="83475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 flipH="1">
                <a:off x="-3837337" y="31363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4" name="Lua 63"/>
            <p:cNvSpPr/>
            <p:nvPr/>
          </p:nvSpPr>
          <p:spPr>
            <a:xfrm rot="2661446">
              <a:off x="2106859" y="2727882"/>
              <a:ext cx="185318" cy="596395"/>
            </a:xfrm>
            <a:prstGeom prst="moon">
              <a:avLst>
                <a:gd name="adj" fmla="val 2951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415225" y="32778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patinho </a:t>
            </a:r>
            <a:r>
              <a:rPr lang="pt-BR" dirty="0" smtClean="0"/>
              <a:t>cresceu </a:t>
            </a:r>
            <a:r>
              <a:rPr lang="pt-BR" dirty="0"/>
              <a:t>e se tornou </a:t>
            </a:r>
            <a:r>
              <a:rPr lang="pt-BR" dirty="0" smtClean="0"/>
              <a:t>o cisne </a:t>
            </a:r>
            <a:r>
              <a:rPr lang="pt-BR" dirty="0"/>
              <a:t>mais bonito de todos, os filhotes do lago onde ele vivia queriam ser igual a ele. </a:t>
            </a:r>
            <a:r>
              <a:rPr lang="pt-BR" dirty="0" smtClean="0"/>
              <a:t>Finalmente ele </a:t>
            </a:r>
            <a:r>
              <a:rPr lang="pt-BR" dirty="0"/>
              <a:t>achou o seu lugar. </a:t>
            </a:r>
          </a:p>
        </p:txBody>
      </p:sp>
      <p:grpSp>
        <p:nvGrpSpPr>
          <p:cNvPr id="71" name="Grupo 70"/>
          <p:cNvGrpSpPr/>
          <p:nvPr/>
        </p:nvGrpSpPr>
        <p:grpSpPr>
          <a:xfrm flipH="1">
            <a:off x="6022883" y="3452650"/>
            <a:ext cx="616118" cy="614013"/>
            <a:chOff x="2212674" y="5004280"/>
            <a:chExt cx="583521" cy="581526"/>
          </a:xfrm>
        </p:grpSpPr>
        <p:sp>
          <p:nvSpPr>
            <p:cNvPr id="72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4" name="Grupo 73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76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823444" y="3314005"/>
            <a:ext cx="616118" cy="614013"/>
            <a:chOff x="2212674" y="5004280"/>
            <a:chExt cx="583521" cy="581526"/>
          </a:xfrm>
        </p:grpSpPr>
        <p:sp>
          <p:nvSpPr>
            <p:cNvPr id="83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5" name="Grupo 84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8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upo 88"/>
          <p:cNvGrpSpPr/>
          <p:nvPr/>
        </p:nvGrpSpPr>
        <p:grpSpPr>
          <a:xfrm>
            <a:off x="3091476" y="5957104"/>
            <a:ext cx="616121" cy="614013"/>
            <a:chOff x="2212672" y="5004280"/>
            <a:chExt cx="583523" cy="581526"/>
          </a:xfrm>
        </p:grpSpPr>
        <p:sp>
          <p:nvSpPr>
            <p:cNvPr id="90" name="Elipse 117"/>
            <p:cNvSpPr/>
            <p:nvPr/>
          </p:nvSpPr>
          <p:spPr>
            <a:xfrm flipH="1">
              <a:off x="2212672" y="5004280"/>
              <a:ext cx="482525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120"/>
            <p:cNvSpPr/>
            <p:nvPr/>
          </p:nvSpPr>
          <p:spPr>
            <a:xfrm flipH="1">
              <a:off x="2355292" y="5376859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91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9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6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o 49"/>
          <p:cNvGrpSpPr/>
          <p:nvPr/>
        </p:nvGrpSpPr>
        <p:grpSpPr>
          <a:xfrm flipH="1">
            <a:off x="234019" y="3921849"/>
            <a:ext cx="2903247" cy="3050411"/>
            <a:chOff x="777331" y="366431"/>
            <a:chExt cx="4746504" cy="4987101"/>
          </a:xfrm>
        </p:grpSpPr>
        <p:sp>
          <p:nvSpPr>
            <p:cNvPr id="6" name="Retângulo de cantos arredondados 5"/>
            <p:cNvSpPr/>
            <p:nvPr/>
          </p:nvSpPr>
          <p:spPr>
            <a:xfrm rot="668146">
              <a:off x="1540622" y="2858999"/>
              <a:ext cx="587330" cy="2211226"/>
            </a:xfrm>
            <a:custGeom>
              <a:avLst/>
              <a:gdLst/>
              <a:ahLst/>
              <a:cxnLst/>
              <a:rect l="l" t="t" r="r" b="b"/>
              <a:pathLst>
                <a:path w="177582" h="739556">
                  <a:moveTo>
                    <a:pt x="635" y="712544"/>
                  </a:moveTo>
                  <a:cubicBezTo>
                    <a:pt x="636" y="712544"/>
                    <a:pt x="636" y="712544"/>
                    <a:pt x="636" y="712544"/>
                  </a:cubicBezTo>
                  <a:lnTo>
                    <a:pt x="636" y="712545"/>
                  </a:lnTo>
                  <a:close/>
                  <a:moveTo>
                    <a:pt x="135310" y="0"/>
                  </a:moveTo>
                  <a:lnTo>
                    <a:pt x="147846" y="0"/>
                  </a:lnTo>
                  <a:cubicBezTo>
                    <a:pt x="164269" y="0"/>
                    <a:pt x="177582" y="13313"/>
                    <a:pt x="177582" y="29736"/>
                  </a:cubicBezTo>
                  <a:lnTo>
                    <a:pt x="177582" y="661416"/>
                  </a:lnTo>
                  <a:cubicBezTo>
                    <a:pt x="177582" y="672937"/>
                    <a:pt x="171030" y="682928"/>
                    <a:pt x="160452" y="685930"/>
                  </a:cubicBezTo>
                  <a:cubicBezTo>
                    <a:pt x="162815" y="702136"/>
                    <a:pt x="151563" y="716949"/>
                    <a:pt x="135090" y="720191"/>
                  </a:cubicBezTo>
                  <a:lnTo>
                    <a:pt x="39940" y="738920"/>
                  </a:lnTo>
                  <a:cubicBezTo>
                    <a:pt x="21803" y="742490"/>
                    <a:pt x="4206" y="730681"/>
                    <a:pt x="636" y="712544"/>
                  </a:cubicBezTo>
                  <a:cubicBezTo>
                    <a:pt x="-2934" y="694408"/>
                    <a:pt x="8874" y="676811"/>
                    <a:pt x="27011" y="673241"/>
                  </a:cubicBezTo>
                  <a:lnTo>
                    <a:pt x="105574" y="657777"/>
                  </a:lnTo>
                  <a:lnTo>
                    <a:pt x="105574" y="29736"/>
                  </a:lnTo>
                  <a:cubicBezTo>
                    <a:pt x="105574" y="13313"/>
                    <a:pt x="118887" y="0"/>
                    <a:pt x="1353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843450" y="366431"/>
              <a:ext cx="399166" cy="1397081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1950670" y="623008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 rot="859872">
              <a:off x="1059338" y="506963"/>
              <a:ext cx="4464497" cy="4846569"/>
            </a:xfrm>
            <a:custGeom>
              <a:avLst/>
              <a:gdLst>
                <a:gd name="connsiteX0" fmla="*/ 296926 w 1610756"/>
                <a:gd name="connsiteY0" fmla="*/ 5659 h 1710552"/>
                <a:gd name="connsiteX1" fmla="*/ 324955 w 1610756"/>
                <a:gd name="connsiteY1" fmla="*/ 0 h 1710552"/>
                <a:gd name="connsiteX2" fmla="*/ 396963 w 1610756"/>
                <a:gd name="connsiteY2" fmla="*/ 72008 h 1710552"/>
                <a:gd name="connsiteX3" fmla="*/ 396963 w 1610756"/>
                <a:gd name="connsiteY3" fmla="*/ 466844 h 1710552"/>
                <a:gd name="connsiteX4" fmla="*/ 391449 w 1610756"/>
                <a:gd name="connsiteY4" fmla="*/ 494153 h 1710552"/>
                <a:gd name="connsiteX5" fmla="*/ 461414 w 1610756"/>
                <a:gd name="connsiteY5" fmla="*/ 644247 h 1710552"/>
                <a:gd name="connsiteX6" fmla="*/ 460692 w 1610756"/>
                <a:gd name="connsiteY6" fmla="*/ 674266 h 1710552"/>
                <a:gd name="connsiteX7" fmla="*/ 558063 w 1610756"/>
                <a:gd name="connsiteY7" fmla="*/ 723631 h 1710552"/>
                <a:gd name="connsiteX8" fmla="*/ 1012760 w 1610756"/>
                <a:gd name="connsiteY8" fmla="*/ 818963 h 1710552"/>
                <a:gd name="connsiteX9" fmla="*/ 1353649 w 1610756"/>
                <a:gd name="connsiteY9" fmla="*/ 1096671 h 1710552"/>
                <a:gd name="connsiteX10" fmla="*/ 1391451 w 1610756"/>
                <a:gd name="connsiteY10" fmla="*/ 1215000 h 1710552"/>
                <a:gd name="connsiteX11" fmla="*/ 1406073 w 1610756"/>
                <a:gd name="connsiteY11" fmla="*/ 1374073 h 1710552"/>
                <a:gd name="connsiteX12" fmla="*/ 1443534 w 1610756"/>
                <a:gd name="connsiteY12" fmla="*/ 1358854 h 1710552"/>
                <a:gd name="connsiteX13" fmla="*/ 1610588 w 1610756"/>
                <a:gd name="connsiteY13" fmla="*/ 1344339 h 1710552"/>
                <a:gd name="connsiteX14" fmla="*/ 1472368 w 1610756"/>
                <a:gd name="connsiteY14" fmla="*/ 1471718 h 1710552"/>
                <a:gd name="connsiteX15" fmla="*/ 1369712 w 1610756"/>
                <a:gd name="connsiteY15" fmla="*/ 1460861 h 1710552"/>
                <a:gd name="connsiteX16" fmla="*/ 1353570 w 1610756"/>
                <a:gd name="connsiteY16" fmla="*/ 1474178 h 1710552"/>
                <a:gd name="connsiteX17" fmla="*/ 1328583 w 1610756"/>
                <a:gd name="connsiteY17" fmla="*/ 1511117 h 1710552"/>
                <a:gd name="connsiteX18" fmla="*/ 1215238 w 1610756"/>
                <a:gd name="connsiteY18" fmla="*/ 1540074 h 1710552"/>
                <a:gd name="connsiteX19" fmla="*/ 1183876 w 1610756"/>
                <a:gd name="connsiteY19" fmla="*/ 1548087 h 1710552"/>
                <a:gd name="connsiteX20" fmla="*/ 731689 w 1610756"/>
                <a:gd name="connsiteY20" fmla="*/ 1663610 h 1710552"/>
                <a:gd name="connsiteX21" fmla="*/ 687893 w 1610756"/>
                <a:gd name="connsiteY21" fmla="*/ 1637639 h 1710552"/>
                <a:gd name="connsiteX22" fmla="*/ 713865 w 1610756"/>
                <a:gd name="connsiteY22" fmla="*/ 1593843 h 1710552"/>
                <a:gd name="connsiteX23" fmla="*/ 938233 w 1610756"/>
                <a:gd name="connsiteY23" fmla="*/ 1536522 h 1710552"/>
                <a:gd name="connsiteX24" fmla="*/ 777018 w 1610756"/>
                <a:gd name="connsiteY24" fmla="*/ 1420031 h 1710552"/>
                <a:gd name="connsiteX25" fmla="*/ 585272 w 1610756"/>
                <a:gd name="connsiteY25" fmla="*/ 1238889 h 1710552"/>
                <a:gd name="connsiteX26" fmla="*/ 580251 w 1610756"/>
                <a:gd name="connsiteY26" fmla="*/ 1590921 h 1710552"/>
                <a:gd name="connsiteX27" fmla="*/ 571059 w 1610756"/>
                <a:gd name="connsiteY27" fmla="*/ 1618021 h 1710552"/>
                <a:gd name="connsiteX28" fmla="*/ 582154 w 1610756"/>
                <a:gd name="connsiteY28" fmla="*/ 1708960 h 1710552"/>
                <a:gd name="connsiteX29" fmla="*/ 425694 w 1610756"/>
                <a:gd name="connsiteY29" fmla="*/ 1687487 h 1710552"/>
                <a:gd name="connsiteX30" fmla="*/ 378764 w 1610756"/>
                <a:gd name="connsiteY30" fmla="*/ 1659657 h 1710552"/>
                <a:gd name="connsiteX31" fmla="*/ 406594 w 1610756"/>
                <a:gd name="connsiteY31" fmla="*/ 1612727 h 1710552"/>
                <a:gd name="connsiteX32" fmla="*/ 460732 w 1610756"/>
                <a:gd name="connsiteY32" fmla="*/ 1598896 h 1710552"/>
                <a:gd name="connsiteX33" fmla="*/ 458916 w 1610756"/>
                <a:gd name="connsiteY33" fmla="*/ 1589189 h 1710552"/>
                <a:gd name="connsiteX34" fmla="*/ 465980 w 1610756"/>
                <a:gd name="connsiteY34" fmla="*/ 1093975 h 1710552"/>
                <a:gd name="connsiteX35" fmla="*/ 262469 w 1610756"/>
                <a:gd name="connsiteY35" fmla="*/ 835916 h 1710552"/>
                <a:gd name="connsiteX36" fmla="*/ 263042 w 1610756"/>
                <a:gd name="connsiteY36" fmla="*/ 826374 h 1710552"/>
                <a:gd name="connsiteX37" fmla="*/ 154054 w 1610756"/>
                <a:gd name="connsiteY37" fmla="*/ 862343 h 1710552"/>
                <a:gd name="connsiteX38" fmla="*/ 5848 w 1610756"/>
                <a:gd name="connsiteY38" fmla="*/ 760633 h 1710552"/>
                <a:gd name="connsiteX39" fmla="*/ 261197 w 1610756"/>
                <a:gd name="connsiteY39" fmla="*/ 498716 h 1710552"/>
                <a:gd name="connsiteX40" fmla="*/ 252947 w 1610756"/>
                <a:gd name="connsiteY40" fmla="*/ 466844 h 1710552"/>
                <a:gd name="connsiteX41" fmla="*/ 252947 w 1610756"/>
                <a:gd name="connsiteY41" fmla="*/ 72008 h 1710552"/>
                <a:gd name="connsiteX42" fmla="*/ 296926 w 1610756"/>
                <a:gd name="connsiteY42" fmla="*/ 5659 h 1710552"/>
                <a:gd name="connsiteX0" fmla="*/ 296926 w 1610756"/>
                <a:gd name="connsiteY0" fmla="*/ 5659 h 1748491"/>
                <a:gd name="connsiteX1" fmla="*/ 324955 w 1610756"/>
                <a:gd name="connsiteY1" fmla="*/ 0 h 1748491"/>
                <a:gd name="connsiteX2" fmla="*/ 396963 w 1610756"/>
                <a:gd name="connsiteY2" fmla="*/ 72008 h 1748491"/>
                <a:gd name="connsiteX3" fmla="*/ 396963 w 1610756"/>
                <a:gd name="connsiteY3" fmla="*/ 466844 h 1748491"/>
                <a:gd name="connsiteX4" fmla="*/ 391449 w 1610756"/>
                <a:gd name="connsiteY4" fmla="*/ 494153 h 1748491"/>
                <a:gd name="connsiteX5" fmla="*/ 461414 w 1610756"/>
                <a:gd name="connsiteY5" fmla="*/ 644247 h 1748491"/>
                <a:gd name="connsiteX6" fmla="*/ 460692 w 1610756"/>
                <a:gd name="connsiteY6" fmla="*/ 674266 h 1748491"/>
                <a:gd name="connsiteX7" fmla="*/ 558063 w 1610756"/>
                <a:gd name="connsiteY7" fmla="*/ 723631 h 1748491"/>
                <a:gd name="connsiteX8" fmla="*/ 1012760 w 1610756"/>
                <a:gd name="connsiteY8" fmla="*/ 818963 h 1748491"/>
                <a:gd name="connsiteX9" fmla="*/ 1353649 w 1610756"/>
                <a:gd name="connsiteY9" fmla="*/ 1096671 h 1748491"/>
                <a:gd name="connsiteX10" fmla="*/ 1391451 w 1610756"/>
                <a:gd name="connsiteY10" fmla="*/ 1215000 h 1748491"/>
                <a:gd name="connsiteX11" fmla="*/ 1406073 w 1610756"/>
                <a:gd name="connsiteY11" fmla="*/ 1374073 h 1748491"/>
                <a:gd name="connsiteX12" fmla="*/ 1443534 w 1610756"/>
                <a:gd name="connsiteY12" fmla="*/ 1358854 h 1748491"/>
                <a:gd name="connsiteX13" fmla="*/ 1610588 w 1610756"/>
                <a:gd name="connsiteY13" fmla="*/ 1344339 h 1748491"/>
                <a:gd name="connsiteX14" fmla="*/ 1472368 w 1610756"/>
                <a:gd name="connsiteY14" fmla="*/ 1471718 h 1748491"/>
                <a:gd name="connsiteX15" fmla="*/ 1369712 w 1610756"/>
                <a:gd name="connsiteY15" fmla="*/ 1460861 h 1748491"/>
                <a:gd name="connsiteX16" fmla="*/ 1353570 w 1610756"/>
                <a:gd name="connsiteY16" fmla="*/ 1474178 h 1748491"/>
                <a:gd name="connsiteX17" fmla="*/ 1328583 w 1610756"/>
                <a:gd name="connsiteY17" fmla="*/ 1511117 h 1748491"/>
                <a:gd name="connsiteX18" fmla="*/ 1215238 w 1610756"/>
                <a:gd name="connsiteY18" fmla="*/ 1540074 h 1748491"/>
                <a:gd name="connsiteX19" fmla="*/ 1183876 w 1610756"/>
                <a:gd name="connsiteY19" fmla="*/ 1548087 h 1748491"/>
                <a:gd name="connsiteX20" fmla="*/ 731689 w 1610756"/>
                <a:gd name="connsiteY20" fmla="*/ 1663610 h 1748491"/>
                <a:gd name="connsiteX21" fmla="*/ 687893 w 1610756"/>
                <a:gd name="connsiteY21" fmla="*/ 1637639 h 1748491"/>
                <a:gd name="connsiteX22" fmla="*/ 713865 w 1610756"/>
                <a:gd name="connsiteY22" fmla="*/ 1593843 h 1748491"/>
                <a:gd name="connsiteX23" fmla="*/ 938233 w 1610756"/>
                <a:gd name="connsiteY23" fmla="*/ 1536522 h 1748491"/>
                <a:gd name="connsiteX24" fmla="*/ 777018 w 1610756"/>
                <a:gd name="connsiteY24" fmla="*/ 1420031 h 1748491"/>
                <a:gd name="connsiteX25" fmla="*/ 585272 w 1610756"/>
                <a:gd name="connsiteY25" fmla="*/ 1238889 h 1748491"/>
                <a:gd name="connsiteX26" fmla="*/ 580251 w 1610756"/>
                <a:gd name="connsiteY26" fmla="*/ 1590921 h 1748491"/>
                <a:gd name="connsiteX27" fmla="*/ 571059 w 1610756"/>
                <a:gd name="connsiteY27" fmla="*/ 1618021 h 1748491"/>
                <a:gd name="connsiteX28" fmla="*/ 582154 w 1610756"/>
                <a:gd name="connsiteY28" fmla="*/ 1708960 h 1748491"/>
                <a:gd name="connsiteX29" fmla="*/ 409258 w 1610756"/>
                <a:gd name="connsiteY29" fmla="*/ 1748214 h 1748491"/>
                <a:gd name="connsiteX30" fmla="*/ 378764 w 1610756"/>
                <a:gd name="connsiteY30" fmla="*/ 1659657 h 1748491"/>
                <a:gd name="connsiteX31" fmla="*/ 406594 w 1610756"/>
                <a:gd name="connsiteY31" fmla="*/ 1612727 h 1748491"/>
                <a:gd name="connsiteX32" fmla="*/ 460732 w 1610756"/>
                <a:gd name="connsiteY32" fmla="*/ 1598896 h 1748491"/>
                <a:gd name="connsiteX33" fmla="*/ 458916 w 1610756"/>
                <a:gd name="connsiteY33" fmla="*/ 1589189 h 1748491"/>
                <a:gd name="connsiteX34" fmla="*/ 465980 w 1610756"/>
                <a:gd name="connsiteY34" fmla="*/ 1093975 h 1748491"/>
                <a:gd name="connsiteX35" fmla="*/ 262469 w 1610756"/>
                <a:gd name="connsiteY35" fmla="*/ 835916 h 1748491"/>
                <a:gd name="connsiteX36" fmla="*/ 263042 w 1610756"/>
                <a:gd name="connsiteY36" fmla="*/ 826374 h 1748491"/>
                <a:gd name="connsiteX37" fmla="*/ 154054 w 1610756"/>
                <a:gd name="connsiteY37" fmla="*/ 862343 h 1748491"/>
                <a:gd name="connsiteX38" fmla="*/ 5848 w 1610756"/>
                <a:gd name="connsiteY38" fmla="*/ 760633 h 1748491"/>
                <a:gd name="connsiteX39" fmla="*/ 261197 w 1610756"/>
                <a:gd name="connsiteY39" fmla="*/ 498716 h 1748491"/>
                <a:gd name="connsiteX40" fmla="*/ 252947 w 1610756"/>
                <a:gd name="connsiteY40" fmla="*/ 466844 h 1748491"/>
                <a:gd name="connsiteX41" fmla="*/ 252947 w 1610756"/>
                <a:gd name="connsiteY41" fmla="*/ 72008 h 1748491"/>
                <a:gd name="connsiteX42" fmla="*/ 296926 w 1610756"/>
                <a:gd name="connsiteY42" fmla="*/ 5659 h 1748491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58916 w 1610756"/>
                <a:gd name="connsiteY33" fmla="*/ 1589189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75318 w 1610756"/>
                <a:gd name="connsiteY33" fmla="*/ 1634153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60732 w 1610756"/>
                <a:gd name="connsiteY32" fmla="*/ 1598896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81159 w 1610756"/>
                <a:gd name="connsiteY32" fmla="*/ 1640373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0756" h="1748604">
                  <a:moveTo>
                    <a:pt x="296926" y="5659"/>
                  </a:moveTo>
                  <a:cubicBezTo>
                    <a:pt x="305541" y="2015"/>
                    <a:pt x="315013" y="0"/>
                    <a:pt x="324955" y="0"/>
                  </a:cubicBezTo>
                  <a:cubicBezTo>
                    <a:pt x="364724" y="0"/>
                    <a:pt x="396963" y="32239"/>
                    <a:pt x="396963" y="72008"/>
                  </a:cubicBezTo>
                  <a:lnTo>
                    <a:pt x="396963" y="466844"/>
                  </a:lnTo>
                  <a:lnTo>
                    <a:pt x="391449" y="494153"/>
                  </a:lnTo>
                  <a:cubicBezTo>
                    <a:pt x="432590" y="520218"/>
                    <a:pt x="445287" y="581120"/>
                    <a:pt x="461414" y="644247"/>
                  </a:cubicBezTo>
                  <a:cubicBezTo>
                    <a:pt x="461173" y="654253"/>
                    <a:pt x="460933" y="664260"/>
                    <a:pt x="460692" y="674266"/>
                  </a:cubicBezTo>
                  <a:cubicBezTo>
                    <a:pt x="476435" y="686716"/>
                    <a:pt x="496831" y="708813"/>
                    <a:pt x="558063" y="723631"/>
                  </a:cubicBezTo>
                  <a:cubicBezTo>
                    <a:pt x="651977" y="746357"/>
                    <a:pt x="880162" y="756790"/>
                    <a:pt x="1012760" y="818963"/>
                  </a:cubicBezTo>
                  <a:cubicBezTo>
                    <a:pt x="1145358" y="881136"/>
                    <a:pt x="1323361" y="1009092"/>
                    <a:pt x="1353649" y="1096671"/>
                  </a:cubicBezTo>
                  <a:cubicBezTo>
                    <a:pt x="1402718" y="1165327"/>
                    <a:pt x="1382714" y="1168767"/>
                    <a:pt x="1391451" y="1215000"/>
                  </a:cubicBezTo>
                  <a:cubicBezTo>
                    <a:pt x="1400188" y="1261233"/>
                    <a:pt x="1420995" y="1304008"/>
                    <a:pt x="1406073" y="1374073"/>
                  </a:cubicBezTo>
                  <a:cubicBezTo>
                    <a:pt x="1418638" y="1368038"/>
                    <a:pt x="1431718" y="1362973"/>
                    <a:pt x="1443534" y="1358854"/>
                  </a:cubicBezTo>
                  <a:cubicBezTo>
                    <a:pt x="1487525" y="1343518"/>
                    <a:pt x="1605782" y="1325527"/>
                    <a:pt x="1610588" y="1344339"/>
                  </a:cubicBezTo>
                  <a:cubicBezTo>
                    <a:pt x="1615394" y="1363150"/>
                    <a:pt x="1516359" y="1456383"/>
                    <a:pt x="1472368" y="1471718"/>
                  </a:cubicBezTo>
                  <a:cubicBezTo>
                    <a:pt x="1441551" y="1482462"/>
                    <a:pt x="1396437" y="1477340"/>
                    <a:pt x="1369712" y="1460861"/>
                  </a:cubicBezTo>
                  <a:lnTo>
                    <a:pt x="1353570" y="1474178"/>
                  </a:lnTo>
                  <a:cubicBezTo>
                    <a:pt x="1356660" y="1490961"/>
                    <a:pt x="1345601" y="1506769"/>
                    <a:pt x="1328583" y="1511117"/>
                  </a:cubicBezTo>
                  <a:lnTo>
                    <a:pt x="1215238" y="1540074"/>
                  </a:lnTo>
                  <a:cubicBezTo>
                    <a:pt x="1205172" y="1543901"/>
                    <a:pt x="1194753" y="1546885"/>
                    <a:pt x="1183876" y="1548087"/>
                  </a:cubicBezTo>
                  <a:lnTo>
                    <a:pt x="731689" y="1663610"/>
                  </a:lnTo>
                  <a:cubicBezTo>
                    <a:pt x="712424" y="1668532"/>
                    <a:pt x="692815" y="1656904"/>
                    <a:pt x="687893" y="1637639"/>
                  </a:cubicBezTo>
                  <a:cubicBezTo>
                    <a:pt x="682971" y="1618374"/>
                    <a:pt x="694599" y="1598764"/>
                    <a:pt x="713865" y="1593843"/>
                  </a:cubicBezTo>
                  <a:lnTo>
                    <a:pt x="938233" y="1536522"/>
                  </a:lnTo>
                  <a:cubicBezTo>
                    <a:pt x="881919" y="1509457"/>
                    <a:pt x="821235" y="1466210"/>
                    <a:pt x="777018" y="1420031"/>
                  </a:cubicBezTo>
                  <a:cubicBezTo>
                    <a:pt x="764450" y="1412625"/>
                    <a:pt x="663869" y="1315705"/>
                    <a:pt x="585272" y="1238889"/>
                  </a:cubicBezTo>
                  <a:cubicBezTo>
                    <a:pt x="583598" y="1356233"/>
                    <a:pt x="581925" y="1473577"/>
                    <a:pt x="580251" y="1590921"/>
                  </a:cubicBezTo>
                  <a:cubicBezTo>
                    <a:pt x="580105" y="1601116"/>
                    <a:pt x="577034" y="1610583"/>
                    <a:pt x="571059" y="1618021"/>
                  </a:cubicBezTo>
                  <a:cubicBezTo>
                    <a:pt x="574236" y="1635856"/>
                    <a:pt x="600240" y="1704339"/>
                    <a:pt x="582154" y="1708960"/>
                  </a:cubicBezTo>
                  <a:cubicBezTo>
                    <a:pt x="542603" y="1719064"/>
                    <a:pt x="448809" y="1738110"/>
                    <a:pt x="409258" y="1748214"/>
                  </a:cubicBezTo>
                  <a:cubicBezTo>
                    <a:pt x="388613" y="1753488"/>
                    <a:pt x="376529" y="1703814"/>
                    <a:pt x="378917" y="1689111"/>
                  </a:cubicBezTo>
                  <a:cubicBezTo>
                    <a:pt x="381305" y="1674408"/>
                    <a:pt x="402941" y="1665271"/>
                    <a:pt x="423585" y="1659998"/>
                  </a:cubicBezTo>
                  <a:lnTo>
                    <a:pt x="481159" y="1640373"/>
                  </a:lnTo>
                  <a:cubicBezTo>
                    <a:pt x="479569" y="1637348"/>
                    <a:pt x="475270" y="1637529"/>
                    <a:pt x="475318" y="1634153"/>
                  </a:cubicBezTo>
                  <a:cubicBezTo>
                    <a:pt x="477673" y="1469082"/>
                    <a:pt x="463625" y="1259046"/>
                    <a:pt x="465980" y="1093975"/>
                  </a:cubicBezTo>
                  <a:cubicBezTo>
                    <a:pt x="403461" y="1024472"/>
                    <a:pt x="275217" y="897162"/>
                    <a:pt x="262469" y="835916"/>
                  </a:cubicBezTo>
                  <a:lnTo>
                    <a:pt x="263042" y="826374"/>
                  </a:lnTo>
                  <a:cubicBezTo>
                    <a:pt x="224998" y="841826"/>
                    <a:pt x="186792" y="853980"/>
                    <a:pt x="154054" y="862343"/>
                  </a:cubicBezTo>
                  <a:cubicBezTo>
                    <a:pt x="28253" y="894482"/>
                    <a:pt x="-17452" y="823350"/>
                    <a:pt x="5848" y="760633"/>
                  </a:cubicBezTo>
                  <a:cubicBezTo>
                    <a:pt x="27116" y="703387"/>
                    <a:pt x="144703" y="548643"/>
                    <a:pt x="261197" y="498716"/>
                  </a:cubicBezTo>
                  <a:cubicBezTo>
                    <a:pt x="255678" y="489358"/>
                    <a:pt x="252947" y="478420"/>
                    <a:pt x="252947" y="466844"/>
                  </a:cubicBezTo>
                  <a:lnTo>
                    <a:pt x="252947" y="72008"/>
                  </a:lnTo>
                  <a:cubicBezTo>
                    <a:pt x="252947" y="42181"/>
                    <a:pt x="271081" y="16590"/>
                    <a:pt x="296926" y="5659"/>
                  </a:cubicBezTo>
                  <a:close/>
                </a:path>
              </a:pathLst>
            </a:custGeom>
            <a:solidFill>
              <a:srgbClr val="F4F4F4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rot="891631">
              <a:off x="2342544" y="372689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 rot="20081032">
              <a:off x="1120198" y="2145480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Arco 26"/>
            <p:cNvSpPr/>
            <p:nvPr/>
          </p:nvSpPr>
          <p:spPr>
            <a:xfrm rot="19745575">
              <a:off x="1118737" y="2125648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Arco 33"/>
            <p:cNvSpPr/>
            <p:nvPr/>
          </p:nvSpPr>
          <p:spPr>
            <a:xfrm rot="21362328">
              <a:off x="929345" y="2211255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Arco 34"/>
            <p:cNvSpPr/>
            <p:nvPr/>
          </p:nvSpPr>
          <p:spPr>
            <a:xfrm rot="828278">
              <a:off x="777331" y="2228751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1888189" y="1747407"/>
              <a:ext cx="222490" cy="222490"/>
            </a:xfrm>
            <a:prstGeom prst="ellipse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1917471" y="1771362"/>
              <a:ext cx="163929" cy="1639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1969962" y="1782504"/>
              <a:ext cx="87601" cy="876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32" name="Grupo 1031"/>
          <p:cNvGrpSpPr/>
          <p:nvPr/>
        </p:nvGrpSpPr>
        <p:grpSpPr>
          <a:xfrm>
            <a:off x="3600602" y="1123416"/>
            <a:ext cx="4296470" cy="2656463"/>
            <a:chOff x="364635" y="4304952"/>
            <a:chExt cx="4296470" cy="2656463"/>
          </a:xfrm>
        </p:grpSpPr>
        <p:sp>
          <p:nvSpPr>
            <p:cNvPr id="51" name="Retângulo de cantos arredondados 50"/>
            <p:cNvSpPr/>
            <p:nvPr/>
          </p:nvSpPr>
          <p:spPr>
            <a:xfrm rot="19310755">
              <a:off x="3146298" y="4309017"/>
              <a:ext cx="292636" cy="116543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99454" y="5964870"/>
              <a:ext cx="912628" cy="996545"/>
            </a:xfrm>
            <a:custGeom>
              <a:avLst/>
              <a:gdLst>
                <a:gd name="connsiteX0" fmla="*/ 0 w 1153685"/>
                <a:gd name="connsiteY0" fmla="*/ 338955 h 677910"/>
                <a:gd name="connsiteX1" fmla="*/ 576843 w 1153685"/>
                <a:gd name="connsiteY1" fmla="*/ 0 h 677910"/>
                <a:gd name="connsiteX2" fmla="*/ 1153686 w 1153685"/>
                <a:gd name="connsiteY2" fmla="*/ 338955 h 677910"/>
                <a:gd name="connsiteX3" fmla="*/ 576843 w 1153685"/>
                <a:gd name="connsiteY3" fmla="*/ 677910 h 677910"/>
                <a:gd name="connsiteX4" fmla="*/ 0 w 1153685"/>
                <a:gd name="connsiteY4" fmla="*/ 338955 h 677910"/>
                <a:gd name="connsiteX0" fmla="*/ 837 w 1154523"/>
                <a:gd name="connsiteY0" fmla="*/ 338955 h 500801"/>
                <a:gd name="connsiteX1" fmla="*/ 577680 w 1154523"/>
                <a:gd name="connsiteY1" fmla="*/ 0 h 500801"/>
                <a:gd name="connsiteX2" fmla="*/ 1154523 w 1154523"/>
                <a:gd name="connsiteY2" fmla="*/ 338955 h 500801"/>
                <a:gd name="connsiteX3" fmla="*/ 488470 w 1154523"/>
                <a:gd name="connsiteY3" fmla="*/ 499491 h 500801"/>
                <a:gd name="connsiteX4" fmla="*/ 837 w 1154523"/>
                <a:gd name="connsiteY4" fmla="*/ 338955 h 500801"/>
                <a:gd name="connsiteX0" fmla="*/ 420 w 708058"/>
                <a:gd name="connsiteY0" fmla="*/ 355079 h 965338"/>
                <a:gd name="connsiteX1" fmla="*/ 577263 w 708058"/>
                <a:gd name="connsiteY1" fmla="*/ 16124 h 965338"/>
                <a:gd name="connsiteX2" fmla="*/ 708058 w 708058"/>
                <a:gd name="connsiteY2" fmla="*/ 923791 h 965338"/>
                <a:gd name="connsiteX3" fmla="*/ 488053 w 708058"/>
                <a:gd name="connsiteY3" fmla="*/ 515615 h 965338"/>
                <a:gd name="connsiteX4" fmla="*/ 420 w 708058"/>
                <a:gd name="connsiteY4" fmla="*/ 355079 h 965338"/>
                <a:gd name="connsiteX0" fmla="*/ 420 w 912697"/>
                <a:gd name="connsiteY0" fmla="*/ 355304 h 996545"/>
                <a:gd name="connsiteX1" fmla="*/ 577263 w 912697"/>
                <a:gd name="connsiteY1" fmla="*/ 16349 h 996545"/>
                <a:gd name="connsiteX2" fmla="*/ 910957 w 912697"/>
                <a:gd name="connsiteY2" fmla="*/ 928910 h 996545"/>
                <a:gd name="connsiteX3" fmla="*/ 708058 w 912697"/>
                <a:gd name="connsiteY3" fmla="*/ 924016 h 996545"/>
                <a:gd name="connsiteX4" fmla="*/ 488053 w 912697"/>
                <a:gd name="connsiteY4" fmla="*/ 515840 h 996545"/>
                <a:gd name="connsiteX5" fmla="*/ 420 w 912697"/>
                <a:gd name="connsiteY5" fmla="*/ 355304 h 996545"/>
                <a:gd name="connsiteX0" fmla="*/ 351 w 912628"/>
                <a:gd name="connsiteY0" fmla="*/ 355304 h 996545"/>
                <a:gd name="connsiteX1" fmla="*/ 577194 w 912628"/>
                <a:gd name="connsiteY1" fmla="*/ 16349 h 996545"/>
                <a:gd name="connsiteX2" fmla="*/ 910888 w 912628"/>
                <a:gd name="connsiteY2" fmla="*/ 928910 h 996545"/>
                <a:gd name="connsiteX3" fmla="*/ 707989 w 912628"/>
                <a:gd name="connsiteY3" fmla="*/ 924016 h 996545"/>
                <a:gd name="connsiteX4" fmla="*/ 487984 w 912628"/>
                <a:gd name="connsiteY4" fmla="*/ 515840 h 996545"/>
                <a:gd name="connsiteX5" fmla="*/ 351 w 912628"/>
                <a:gd name="connsiteY5" fmla="*/ 355304 h 99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2628" h="996545">
                  <a:moveTo>
                    <a:pt x="351" y="355304"/>
                  </a:moveTo>
                  <a:cubicBezTo>
                    <a:pt x="15219" y="272056"/>
                    <a:pt x="425438" y="-79252"/>
                    <a:pt x="577194" y="16349"/>
                  </a:cubicBezTo>
                  <a:cubicBezTo>
                    <a:pt x="728950" y="111950"/>
                    <a:pt x="889089" y="777632"/>
                    <a:pt x="910888" y="928910"/>
                  </a:cubicBezTo>
                  <a:cubicBezTo>
                    <a:pt x="932687" y="1080188"/>
                    <a:pt x="743161" y="931529"/>
                    <a:pt x="707989" y="924016"/>
                  </a:cubicBezTo>
                  <a:cubicBezTo>
                    <a:pt x="672817" y="916503"/>
                    <a:pt x="527865" y="632928"/>
                    <a:pt x="487984" y="515840"/>
                  </a:cubicBezTo>
                  <a:cubicBezTo>
                    <a:pt x="448103" y="398752"/>
                    <a:pt x="-14517" y="438552"/>
                    <a:pt x="351" y="35530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64635" y="5681209"/>
              <a:ext cx="1647427" cy="554137"/>
            </a:xfrm>
            <a:custGeom>
              <a:avLst/>
              <a:gdLst>
                <a:gd name="connsiteX0" fmla="*/ 0 w 1675905"/>
                <a:gd name="connsiteY0" fmla="*/ 243846 h 487692"/>
                <a:gd name="connsiteX1" fmla="*/ 837953 w 1675905"/>
                <a:gd name="connsiteY1" fmla="*/ 0 h 487692"/>
                <a:gd name="connsiteX2" fmla="*/ 1675906 w 1675905"/>
                <a:gd name="connsiteY2" fmla="*/ 243846 h 487692"/>
                <a:gd name="connsiteX3" fmla="*/ 837953 w 1675905"/>
                <a:gd name="connsiteY3" fmla="*/ 487692 h 487692"/>
                <a:gd name="connsiteX4" fmla="*/ 0 w 1675905"/>
                <a:gd name="connsiteY4" fmla="*/ 243846 h 487692"/>
                <a:gd name="connsiteX0" fmla="*/ 0 w 1631301"/>
                <a:gd name="connsiteY0" fmla="*/ 449505 h 534236"/>
                <a:gd name="connsiteX1" fmla="*/ 793348 w 1631301"/>
                <a:gd name="connsiteY1" fmla="*/ 4937 h 534236"/>
                <a:gd name="connsiteX2" fmla="*/ 1631301 w 1631301"/>
                <a:gd name="connsiteY2" fmla="*/ 248783 h 534236"/>
                <a:gd name="connsiteX3" fmla="*/ 793348 w 1631301"/>
                <a:gd name="connsiteY3" fmla="*/ 492629 h 534236"/>
                <a:gd name="connsiteX4" fmla="*/ 0 w 1631301"/>
                <a:gd name="connsiteY4" fmla="*/ 449505 h 534236"/>
                <a:gd name="connsiteX0" fmla="*/ 0 w 1642452"/>
                <a:gd name="connsiteY0" fmla="*/ 445813 h 635179"/>
                <a:gd name="connsiteX1" fmla="*/ 793348 w 1642452"/>
                <a:gd name="connsiteY1" fmla="*/ 1245 h 635179"/>
                <a:gd name="connsiteX2" fmla="*/ 1642452 w 1642452"/>
                <a:gd name="connsiteY2" fmla="*/ 590779 h 635179"/>
                <a:gd name="connsiteX3" fmla="*/ 793348 w 1642452"/>
                <a:gd name="connsiteY3" fmla="*/ 488937 h 635179"/>
                <a:gd name="connsiteX4" fmla="*/ 0 w 1642452"/>
                <a:gd name="connsiteY4" fmla="*/ 445813 h 635179"/>
                <a:gd name="connsiteX0" fmla="*/ 0 w 1642452"/>
                <a:gd name="connsiteY0" fmla="*/ 445813 h 654379"/>
                <a:gd name="connsiteX1" fmla="*/ 793348 w 1642452"/>
                <a:gd name="connsiteY1" fmla="*/ 1245 h 654379"/>
                <a:gd name="connsiteX2" fmla="*/ 1642452 w 1642452"/>
                <a:gd name="connsiteY2" fmla="*/ 590779 h 654379"/>
                <a:gd name="connsiteX3" fmla="*/ 793348 w 1642452"/>
                <a:gd name="connsiteY3" fmla="*/ 488937 h 654379"/>
                <a:gd name="connsiteX4" fmla="*/ 0 w 1642452"/>
                <a:gd name="connsiteY4" fmla="*/ 445813 h 654379"/>
                <a:gd name="connsiteX0" fmla="*/ 5 w 1642457"/>
                <a:gd name="connsiteY0" fmla="*/ 190385 h 398951"/>
                <a:gd name="connsiteX1" fmla="*/ 782202 w 1642457"/>
                <a:gd name="connsiteY1" fmla="*/ 2295 h 398951"/>
                <a:gd name="connsiteX2" fmla="*/ 1642457 w 1642457"/>
                <a:gd name="connsiteY2" fmla="*/ 335351 h 398951"/>
                <a:gd name="connsiteX3" fmla="*/ 793353 w 1642457"/>
                <a:gd name="connsiteY3" fmla="*/ 233509 h 398951"/>
                <a:gd name="connsiteX4" fmla="*/ 5 w 1642457"/>
                <a:gd name="connsiteY4" fmla="*/ 190385 h 398951"/>
                <a:gd name="connsiteX0" fmla="*/ 4975 w 1647427"/>
                <a:gd name="connsiteY0" fmla="*/ 345571 h 554137"/>
                <a:gd name="connsiteX1" fmla="*/ 519543 w 1647427"/>
                <a:gd name="connsiteY1" fmla="*/ 1364 h 554137"/>
                <a:gd name="connsiteX2" fmla="*/ 1647427 w 1647427"/>
                <a:gd name="connsiteY2" fmla="*/ 490537 h 554137"/>
                <a:gd name="connsiteX3" fmla="*/ 798323 w 1647427"/>
                <a:gd name="connsiteY3" fmla="*/ 388695 h 554137"/>
                <a:gd name="connsiteX4" fmla="*/ 4975 w 1647427"/>
                <a:gd name="connsiteY4" fmla="*/ 345571 h 55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427" h="554137">
                  <a:moveTo>
                    <a:pt x="4975" y="345571"/>
                  </a:moveTo>
                  <a:cubicBezTo>
                    <a:pt x="-41488" y="281016"/>
                    <a:pt x="245801" y="-22797"/>
                    <a:pt x="519543" y="1364"/>
                  </a:cubicBezTo>
                  <a:cubicBezTo>
                    <a:pt x="793285" y="25525"/>
                    <a:pt x="1647427" y="355865"/>
                    <a:pt x="1647427" y="490537"/>
                  </a:cubicBezTo>
                  <a:cubicBezTo>
                    <a:pt x="1647427" y="625209"/>
                    <a:pt x="1072065" y="524368"/>
                    <a:pt x="798323" y="388695"/>
                  </a:cubicBezTo>
                  <a:cubicBezTo>
                    <a:pt x="524581" y="253022"/>
                    <a:pt x="51438" y="410126"/>
                    <a:pt x="4975" y="3455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522786" y="5302928"/>
              <a:ext cx="3395814" cy="1271073"/>
            </a:xfrm>
            <a:custGeom>
              <a:avLst/>
              <a:gdLst>
                <a:gd name="connsiteX0" fmla="*/ 0 w 1411887"/>
                <a:gd name="connsiteY0" fmla="*/ 398924 h 797847"/>
                <a:gd name="connsiteX1" fmla="*/ 705944 w 1411887"/>
                <a:gd name="connsiteY1" fmla="*/ 0 h 797847"/>
                <a:gd name="connsiteX2" fmla="*/ 1411888 w 1411887"/>
                <a:gd name="connsiteY2" fmla="*/ 398924 h 797847"/>
                <a:gd name="connsiteX3" fmla="*/ 705944 w 1411887"/>
                <a:gd name="connsiteY3" fmla="*/ 797848 h 797847"/>
                <a:gd name="connsiteX4" fmla="*/ 0 w 1411887"/>
                <a:gd name="connsiteY4" fmla="*/ 398924 h 797847"/>
                <a:gd name="connsiteX0" fmla="*/ 0 w 1463018"/>
                <a:gd name="connsiteY0" fmla="*/ 628211 h 1027135"/>
                <a:gd name="connsiteX1" fmla="*/ 705944 w 1463018"/>
                <a:gd name="connsiteY1" fmla="*/ 229287 h 1027135"/>
                <a:gd name="connsiteX2" fmla="*/ 1312229 w 1463018"/>
                <a:gd name="connsiteY2" fmla="*/ 14433 h 1027135"/>
                <a:gd name="connsiteX3" fmla="*/ 1411888 w 1463018"/>
                <a:gd name="connsiteY3" fmla="*/ 628211 h 1027135"/>
                <a:gd name="connsiteX4" fmla="*/ 705944 w 1463018"/>
                <a:gd name="connsiteY4" fmla="*/ 1027135 h 1027135"/>
                <a:gd name="connsiteX5" fmla="*/ 0 w 1463018"/>
                <a:gd name="connsiteY5" fmla="*/ 628211 h 1027135"/>
                <a:gd name="connsiteX0" fmla="*/ 0 w 1708345"/>
                <a:gd name="connsiteY0" fmla="*/ 45007 h 1353197"/>
                <a:gd name="connsiteX1" fmla="*/ 951271 w 1708345"/>
                <a:gd name="connsiteY1" fmla="*/ 527029 h 1353197"/>
                <a:gd name="connsiteX2" fmla="*/ 1557556 w 1708345"/>
                <a:gd name="connsiteY2" fmla="*/ 312175 h 1353197"/>
                <a:gd name="connsiteX3" fmla="*/ 1657215 w 1708345"/>
                <a:gd name="connsiteY3" fmla="*/ 925953 h 1353197"/>
                <a:gd name="connsiteX4" fmla="*/ 951271 w 1708345"/>
                <a:gd name="connsiteY4" fmla="*/ 1324877 h 1353197"/>
                <a:gd name="connsiteX5" fmla="*/ 0 w 1708345"/>
                <a:gd name="connsiteY5" fmla="*/ 45007 h 1353197"/>
                <a:gd name="connsiteX0" fmla="*/ 0 w 1708345"/>
                <a:gd name="connsiteY0" fmla="*/ 4268 h 936766"/>
                <a:gd name="connsiteX1" fmla="*/ 951271 w 1708345"/>
                <a:gd name="connsiteY1" fmla="*/ 486290 h 936766"/>
                <a:gd name="connsiteX2" fmla="*/ 1557556 w 1708345"/>
                <a:gd name="connsiteY2" fmla="*/ 271436 h 936766"/>
                <a:gd name="connsiteX3" fmla="*/ 1657215 w 1708345"/>
                <a:gd name="connsiteY3" fmla="*/ 885214 h 936766"/>
                <a:gd name="connsiteX4" fmla="*/ 951271 w 1708345"/>
                <a:gd name="connsiteY4" fmla="*/ 815787 h 936766"/>
                <a:gd name="connsiteX5" fmla="*/ 0 w 1708345"/>
                <a:gd name="connsiteY5" fmla="*/ 4268 h 936766"/>
                <a:gd name="connsiteX0" fmla="*/ 148 w 1708493"/>
                <a:gd name="connsiteY0" fmla="*/ 14722 h 1197619"/>
                <a:gd name="connsiteX1" fmla="*/ 951419 w 1708493"/>
                <a:gd name="connsiteY1" fmla="*/ 496744 h 1197619"/>
                <a:gd name="connsiteX2" fmla="*/ 1557704 w 1708493"/>
                <a:gd name="connsiteY2" fmla="*/ 281890 h 1197619"/>
                <a:gd name="connsiteX3" fmla="*/ 1657363 w 1708493"/>
                <a:gd name="connsiteY3" fmla="*/ 895668 h 1197619"/>
                <a:gd name="connsiteX4" fmla="*/ 884512 w 1708493"/>
                <a:gd name="connsiteY4" fmla="*/ 1160778 h 1197619"/>
                <a:gd name="connsiteX5" fmla="*/ 148 w 1708493"/>
                <a:gd name="connsiteY5" fmla="*/ 14722 h 1197619"/>
                <a:gd name="connsiteX0" fmla="*/ 191 w 2517087"/>
                <a:gd name="connsiteY0" fmla="*/ 14722 h 1300474"/>
                <a:gd name="connsiteX1" fmla="*/ 951462 w 2517087"/>
                <a:gd name="connsiteY1" fmla="*/ 496744 h 1300474"/>
                <a:gd name="connsiteX2" fmla="*/ 1557747 w 2517087"/>
                <a:gd name="connsiteY2" fmla="*/ 281890 h 1300474"/>
                <a:gd name="connsiteX3" fmla="*/ 1657406 w 2517087"/>
                <a:gd name="connsiteY3" fmla="*/ 895668 h 1300474"/>
                <a:gd name="connsiteX4" fmla="*/ 2505601 w 2517087"/>
                <a:gd name="connsiteY4" fmla="*/ 1252046 h 1300474"/>
                <a:gd name="connsiteX5" fmla="*/ 884555 w 2517087"/>
                <a:gd name="connsiteY5" fmla="*/ 1160778 h 1300474"/>
                <a:gd name="connsiteX6" fmla="*/ 191 w 2517087"/>
                <a:gd name="connsiteY6" fmla="*/ 14722 h 1300474"/>
                <a:gd name="connsiteX0" fmla="*/ 191 w 2549953"/>
                <a:gd name="connsiteY0" fmla="*/ 14722 h 1290597"/>
                <a:gd name="connsiteX1" fmla="*/ 951462 w 2549953"/>
                <a:gd name="connsiteY1" fmla="*/ 496744 h 1290597"/>
                <a:gd name="connsiteX2" fmla="*/ 1557747 w 2549953"/>
                <a:gd name="connsiteY2" fmla="*/ 281890 h 1290597"/>
                <a:gd name="connsiteX3" fmla="*/ 1657406 w 2549953"/>
                <a:gd name="connsiteY3" fmla="*/ 895668 h 1290597"/>
                <a:gd name="connsiteX4" fmla="*/ 2070703 w 2549953"/>
                <a:gd name="connsiteY4" fmla="*/ 1006718 h 1290597"/>
                <a:gd name="connsiteX5" fmla="*/ 2505601 w 2549953"/>
                <a:gd name="connsiteY5" fmla="*/ 1252046 h 1290597"/>
                <a:gd name="connsiteX6" fmla="*/ 884555 w 2549953"/>
                <a:gd name="connsiteY6" fmla="*/ 1160778 h 1290597"/>
                <a:gd name="connsiteX7" fmla="*/ 191 w 2549953"/>
                <a:gd name="connsiteY7" fmla="*/ 14722 h 1290597"/>
                <a:gd name="connsiteX0" fmla="*/ 187 w 2478070"/>
                <a:gd name="connsiteY0" fmla="*/ 14722 h 1352129"/>
                <a:gd name="connsiteX1" fmla="*/ 951458 w 2478070"/>
                <a:gd name="connsiteY1" fmla="*/ 496744 h 1352129"/>
                <a:gd name="connsiteX2" fmla="*/ 1557743 w 2478070"/>
                <a:gd name="connsiteY2" fmla="*/ 281890 h 1352129"/>
                <a:gd name="connsiteX3" fmla="*/ 1657402 w 2478070"/>
                <a:gd name="connsiteY3" fmla="*/ 895668 h 1352129"/>
                <a:gd name="connsiteX4" fmla="*/ 2070699 w 2478070"/>
                <a:gd name="connsiteY4" fmla="*/ 1006718 h 1352129"/>
                <a:gd name="connsiteX5" fmla="*/ 2427538 w 2478070"/>
                <a:gd name="connsiteY5" fmla="*/ 1341256 h 1352129"/>
                <a:gd name="connsiteX6" fmla="*/ 884551 w 2478070"/>
                <a:gd name="connsiteY6" fmla="*/ 1160778 h 1352129"/>
                <a:gd name="connsiteX7" fmla="*/ 187 w 2478070"/>
                <a:gd name="connsiteY7" fmla="*/ 14722 h 1352129"/>
                <a:gd name="connsiteX0" fmla="*/ 4 w 2477887"/>
                <a:gd name="connsiteY0" fmla="*/ 8562 h 1336544"/>
                <a:gd name="connsiteX1" fmla="*/ 951275 w 2477887"/>
                <a:gd name="connsiteY1" fmla="*/ 490584 h 1336544"/>
                <a:gd name="connsiteX2" fmla="*/ 1557560 w 2477887"/>
                <a:gd name="connsiteY2" fmla="*/ 275730 h 1336544"/>
                <a:gd name="connsiteX3" fmla="*/ 1657219 w 2477887"/>
                <a:gd name="connsiteY3" fmla="*/ 889508 h 1336544"/>
                <a:gd name="connsiteX4" fmla="*/ 2070516 w 2477887"/>
                <a:gd name="connsiteY4" fmla="*/ 1000558 h 1336544"/>
                <a:gd name="connsiteX5" fmla="*/ 2427355 w 2477887"/>
                <a:gd name="connsiteY5" fmla="*/ 1335096 h 1336544"/>
                <a:gd name="connsiteX6" fmla="*/ 962427 w 2477887"/>
                <a:gd name="connsiteY6" fmla="*/ 976199 h 1336544"/>
                <a:gd name="connsiteX7" fmla="*/ 4 w 2477887"/>
                <a:gd name="connsiteY7" fmla="*/ 8562 h 1336544"/>
                <a:gd name="connsiteX0" fmla="*/ 4117 w 2482000"/>
                <a:gd name="connsiteY0" fmla="*/ 11110 h 1340198"/>
                <a:gd name="connsiteX1" fmla="*/ 955388 w 2482000"/>
                <a:gd name="connsiteY1" fmla="*/ 493132 h 1340198"/>
                <a:gd name="connsiteX2" fmla="*/ 1561673 w 2482000"/>
                <a:gd name="connsiteY2" fmla="*/ 278278 h 1340198"/>
                <a:gd name="connsiteX3" fmla="*/ 1661332 w 2482000"/>
                <a:gd name="connsiteY3" fmla="*/ 892056 h 1340198"/>
                <a:gd name="connsiteX4" fmla="*/ 2074629 w 2482000"/>
                <a:gd name="connsiteY4" fmla="*/ 1003106 h 1340198"/>
                <a:gd name="connsiteX5" fmla="*/ 2431468 w 2482000"/>
                <a:gd name="connsiteY5" fmla="*/ 1337644 h 1340198"/>
                <a:gd name="connsiteX6" fmla="*/ 687760 w 2482000"/>
                <a:gd name="connsiteY6" fmla="*/ 1056805 h 1340198"/>
                <a:gd name="connsiteX7" fmla="*/ 4117 w 2482000"/>
                <a:gd name="connsiteY7" fmla="*/ 11110 h 1340198"/>
                <a:gd name="connsiteX0" fmla="*/ 2856 w 2452393"/>
                <a:gd name="connsiteY0" fmla="*/ 11110 h 1341955"/>
                <a:gd name="connsiteX1" fmla="*/ 954127 w 2452393"/>
                <a:gd name="connsiteY1" fmla="*/ 493132 h 1341955"/>
                <a:gd name="connsiteX2" fmla="*/ 1560412 w 2452393"/>
                <a:gd name="connsiteY2" fmla="*/ 278278 h 1341955"/>
                <a:gd name="connsiteX3" fmla="*/ 1660071 w 2452393"/>
                <a:gd name="connsiteY3" fmla="*/ 892056 h 1341955"/>
                <a:gd name="connsiteX4" fmla="*/ 2073368 w 2452393"/>
                <a:gd name="connsiteY4" fmla="*/ 1003106 h 1341955"/>
                <a:gd name="connsiteX5" fmla="*/ 2430207 w 2452393"/>
                <a:gd name="connsiteY5" fmla="*/ 1337644 h 1341955"/>
                <a:gd name="connsiteX6" fmla="*/ 1437749 w 2452393"/>
                <a:gd name="connsiteY6" fmla="*/ 1092316 h 1341955"/>
                <a:gd name="connsiteX7" fmla="*/ 686499 w 2452393"/>
                <a:gd name="connsiteY7" fmla="*/ 1056805 h 1341955"/>
                <a:gd name="connsiteX8" fmla="*/ 2856 w 2452393"/>
                <a:gd name="connsiteY8" fmla="*/ 11110 h 1341955"/>
                <a:gd name="connsiteX0" fmla="*/ 2808 w 2452345"/>
                <a:gd name="connsiteY0" fmla="*/ 11110 h 1345595"/>
                <a:gd name="connsiteX1" fmla="*/ 954079 w 2452345"/>
                <a:gd name="connsiteY1" fmla="*/ 493132 h 1345595"/>
                <a:gd name="connsiteX2" fmla="*/ 1560364 w 2452345"/>
                <a:gd name="connsiteY2" fmla="*/ 278278 h 1345595"/>
                <a:gd name="connsiteX3" fmla="*/ 1660023 w 2452345"/>
                <a:gd name="connsiteY3" fmla="*/ 892056 h 1345595"/>
                <a:gd name="connsiteX4" fmla="*/ 2073320 w 2452345"/>
                <a:gd name="connsiteY4" fmla="*/ 1003106 h 1345595"/>
                <a:gd name="connsiteX5" fmla="*/ 2430159 w 2452345"/>
                <a:gd name="connsiteY5" fmla="*/ 1337644 h 1345595"/>
                <a:gd name="connsiteX6" fmla="*/ 1381945 w 2452345"/>
                <a:gd name="connsiteY6" fmla="*/ 1214979 h 1345595"/>
                <a:gd name="connsiteX7" fmla="*/ 686451 w 2452345"/>
                <a:gd name="connsiteY7" fmla="*/ 1056805 h 1345595"/>
                <a:gd name="connsiteX8" fmla="*/ 2808 w 2452345"/>
                <a:gd name="connsiteY8" fmla="*/ 11110 h 1345595"/>
                <a:gd name="connsiteX0" fmla="*/ 45470 w 2495007"/>
                <a:gd name="connsiteY0" fmla="*/ 4008 h 1338493"/>
                <a:gd name="connsiteX1" fmla="*/ 996741 w 2495007"/>
                <a:gd name="connsiteY1" fmla="*/ 486030 h 1338493"/>
                <a:gd name="connsiteX2" fmla="*/ 1603026 w 2495007"/>
                <a:gd name="connsiteY2" fmla="*/ 271176 h 1338493"/>
                <a:gd name="connsiteX3" fmla="*/ 1702685 w 2495007"/>
                <a:gd name="connsiteY3" fmla="*/ 884954 h 1338493"/>
                <a:gd name="connsiteX4" fmla="*/ 2115982 w 2495007"/>
                <a:gd name="connsiteY4" fmla="*/ 996004 h 1338493"/>
                <a:gd name="connsiteX5" fmla="*/ 2472821 w 2495007"/>
                <a:gd name="connsiteY5" fmla="*/ 1330542 h 1338493"/>
                <a:gd name="connsiteX6" fmla="*/ 1424607 w 2495007"/>
                <a:gd name="connsiteY6" fmla="*/ 1207877 h 1338493"/>
                <a:gd name="connsiteX7" fmla="*/ 283064 w 2495007"/>
                <a:gd name="connsiteY7" fmla="*/ 804376 h 1338493"/>
                <a:gd name="connsiteX8" fmla="*/ 45470 w 2495007"/>
                <a:gd name="connsiteY8" fmla="*/ 4008 h 1338493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428 w 2969536"/>
                <a:gd name="connsiteY8" fmla="*/ 704086 h 1336506"/>
                <a:gd name="connsiteX9" fmla="*/ 519999 w 2969536"/>
                <a:gd name="connsiteY9" fmla="*/ 2021 h 1336506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82570 w 2969536"/>
                <a:gd name="connsiteY8" fmla="*/ 960563 h 1336506"/>
                <a:gd name="connsiteX9" fmla="*/ 3428 w 2969536"/>
                <a:gd name="connsiteY9" fmla="*/ 704086 h 1336506"/>
                <a:gd name="connsiteX10" fmla="*/ 519999 w 2969536"/>
                <a:gd name="connsiteY10" fmla="*/ 2021 h 1336506"/>
                <a:gd name="connsiteX0" fmla="*/ 841881 w 3291418"/>
                <a:gd name="connsiteY0" fmla="*/ 470 h 1334955"/>
                <a:gd name="connsiteX1" fmla="*/ 1793152 w 3291418"/>
                <a:gd name="connsiteY1" fmla="*/ 482492 h 1334955"/>
                <a:gd name="connsiteX2" fmla="*/ 2399437 w 3291418"/>
                <a:gd name="connsiteY2" fmla="*/ 267638 h 1334955"/>
                <a:gd name="connsiteX3" fmla="*/ 2499096 w 3291418"/>
                <a:gd name="connsiteY3" fmla="*/ 881416 h 1334955"/>
                <a:gd name="connsiteX4" fmla="*/ 2912393 w 3291418"/>
                <a:gd name="connsiteY4" fmla="*/ 992466 h 1334955"/>
                <a:gd name="connsiteX5" fmla="*/ 3269232 w 3291418"/>
                <a:gd name="connsiteY5" fmla="*/ 1327004 h 1334955"/>
                <a:gd name="connsiteX6" fmla="*/ 2221018 w 3291418"/>
                <a:gd name="connsiteY6" fmla="*/ 1204339 h 1334955"/>
                <a:gd name="connsiteX7" fmla="*/ 1079475 w 3291418"/>
                <a:gd name="connsiteY7" fmla="*/ 800838 h 1334955"/>
                <a:gd name="connsiteX8" fmla="*/ 704452 w 3291418"/>
                <a:gd name="connsiteY8" fmla="*/ 959012 h 1334955"/>
                <a:gd name="connsiteX9" fmla="*/ 1925 w 3291418"/>
                <a:gd name="connsiteY9" fmla="*/ 401452 h 1334955"/>
                <a:gd name="connsiteX10" fmla="*/ 841881 w 3291418"/>
                <a:gd name="connsiteY10" fmla="*/ 470 h 1334955"/>
                <a:gd name="connsiteX0" fmla="*/ 849164 w 3298701"/>
                <a:gd name="connsiteY0" fmla="*/ 11 h 1334496"/>
                <a:gd name="connsiteX1" fmla="*/ 1800435 w 3298701"/>
                <a:gd name="connsiteY1" fmla="*/ 482033 h 1334496"/>
                <a:gd name="connsiteX2" fmla="*/ 2406720 w 3298701"/>
                <a:gd name="connsiteY2" fmla="*/ 267179 h 1334496"/>
                <a:gd name="connsiteX3" fmla="*/ 2506379 w 3298701"/>
                <a:gd name="connsiteY3" fmla="*/ 880957 h 1334496"/>
                <a:gd name="connsiteX4" fmla="*/ 2919676 w 3298701"/>
                <a:gd name="connsiteY4" fmla="*/ 992007 h 1334496"/>
                <a:gd name="connsiteX5" fmla="*/ 3276515 w 3298701"/>
                <a:gd name="connsiteY5" fmla="*/ 1326545 h 1334496"/>
                <a:gd name="connsiteX6" fmla="*/ 2228301 w 3298701"/>
                <a:gd name="connsiteY6" fmla="*/ 1203880 h 1334496"/>
                <a:gd name="connsiteX7" fmla="*/ 1086758 w 3298701"/>
                <a:gd name="connsiteY7" fmla="*/ 800379 h 1334496"/>
                <a:gd name="connsiteX8" fmla="*/ 711735 w 3298701"/>
                <a:gd name="connsiteY8" fmla="*/ 958553 h 1334496"/>
                <a:gd name="connsiteX9" fmla="*/ 9208 w 3298701"/>
                <a:gd name="connsiteY9" fmla="*/ 400993 h 1334496"/>
                <a:gd name="connsiteX10" fmla="*/ 432954 w 3298701"/>
                <a:gd name="connsiteY10" fmla="*/ 467899 h 1334496"/>
                <a:gd name="connsiteX11" fmla="*/ 849164 w 3298701"/>
                <a:gd name="connsiteY11" fmla="*/ 11 h 1334496"/>
                <a:gd name="connsiteX0" fmla="*/ 847521 w 3297058"/>
                <a:gd name="connsiteY0" fmla="*/ 1474 h 1335959"/>
                <a:gd name="connsiteX1" fmla="*/ 1798792 w 3297058"/>
                <a:gd name="connsiteY1" fmla="*/ 483496 h 1335959"/>
                <a:gd name="connsiteX2" fmla="*/ 2405077 w 3297058"/>
                <a:gd name="connsiteY2" fmla="*/ 268642 h 1335959"/>
                <a:gd name="connsiteX3" fmla="*/ 2504736 w 3297058"/>
                <a:gd name="connsiteY3" fmla="*/ 882420 h 1335959"/>
                <a:gd name="connsiteX4" fmla="*/ 2918033 w 3297058"/>
                <a:gd name="connsiteY4" fmla="*/ 993470 h 1335959"/>
                <a:gd name="connsiteX5" fmla="*/ 3274872 w 3297058"/>
                <a:gd name="connsiteY5" fmla="*/ 1328008 h 1335959"/>
                <a:gd name="connsiteX6" fmla="*/ 2226658 w 3297058"/>
                <a:gd name="connsiteY6" fmla="*/ 1205343 h 1335959"/>
                <a:gd name="connsiteX7" fmla="*/ 1085115 w 3297058"/>
                <a:gd name="connsiteY7" fmla="*/ 801842 h 1335959"/>
                <a:gd name="connsiteX8" fmla="*/ 710092 w 3297058"/>
                <a:gd name="connsiteY8" fmla="*/ 960016 h 1335959"/>
                <a:gd name="connsiteX9" fmla="*/ 7565 w 3297058"/>
                <a:gd name="connsiteY9" fmla="*/ 402456 h 1335959"/>
                <a:gd name="connsiteX10" fmla="*/ 520521 w 3297058"/>
                <a:gd name="connsiteY10" fmla="*/ 335547 h 1335959"/>
                <a:gd name="connsiteX11" fmla="*/ 847521 w 3297058"/>
                <a:gd name="connsiteY11" fmla="*/ 1474 h 1335959"/>
                <a:gd name="connsiteX0" fmla="*/ 968688 w 3418225"/>
                <a:gd name="connsiteY0" fmla="*/ 1474 h 1335959"/>
                <a:gd name="connsiteX1" fmla="*/ 1919959 w 3418225"/>
                <a:gd name="connsiteY1" fmla="*/ 483496 h 1335959"/>
                <a:gd name="connsiteX2" fmla="*/ 2526244 w 3418225"/>
                <a:gd name="connsiteY2" fmla="*/ 268642 h 1335959"/>
                <a:gd name="connsiteX3" fmla="*/ 2625903 w 3418225"/>
                <a:gd name="connsiteY3" fmla="*/ 882420 h 1335959"/>
                <a:gd name="connsiteX4" fmla="*/ 3039200 w 3418225"/>
                <a:gd name="connsiteY4" fmla="*/ 993470 h 1335959"/>
                <a:gd name="connsiteX5" fmla="*/ 3396039 w 3418225"/>
                <a:gd name="connsiteY5" fmla="*/ 1328008 h 1335959"/>
                <a:gd name="connsiteX6" fmla="*/ 2347825 w 3418225"/>
                <a:gd name="connsiteY6" fmla="*/ 1205343 h 1335959"/>
                <a:gd name="connsiteX7" fmla="*/ 1206282 w 3418225"/>
                <a:gd name="connsiteY7" fmla="*/ 801842 h 1335959"/>
                <a:gd name="connsiteX8" fmla="*/ 831259 w 3418225"/>
                <a:gd name="connsiteY8" fmla="*/ 960016 h 1335959"/>
                <a:gd name="connsiteX9" fmla="*/ 6068 w 3418225"/>
                <a:gd name="connsiteY9" fmla="*/ 302095 h 1335959"/>
                <a:gd name="connsiteX10" fmla="*/ 641688 w 3418225"/>
                <a:gd name="connsiteY10" fmla="*/ 335547 h 1335959"/>
                <a:gd name="connsiteX11" fmla="*/ 968688 w 3418225"/>
                <a:gd name="connsiteY11" fmla="*/ 1474 h 1335959"/>
                <a:gd name="connsiteX0" fmla="*/ 1551386 w 4000923"/>
                <a:gd name="connsiteY0" fmla="*/ 1474 h 1335959"/>
                <a:gd name="connsiteX1" fmla="*/ 2502657 w 4000923"/>
                <a:gd name="connsiteY1" fmla="*/ 483496 h 1335959"/>
                <a:gd name="connsiteX2" fmla="*/ 3108942 w 4000923"/>
                <a:gd name="connsiteY2" fmla="*/ 268642 h 1335959"/>
                <a:gd name="connsiteX3" fmla="*/ 3208601 w 4000923"/>
                <a:gd name="connsiteY3" fmla="*/ 882420 h 1335959"/>
                <a:gd name="connsiteX4" fmla="*/ 3621898 w 4000923"/>
                <a:gd name="connsiteY4" fmla="*/ 993470 h 1335959"/>
                <a:gd name="connsiteX5" fmla="*/ 3978737 w 4000923"/>
                <a:gd name="connsiteY5" fmla="*/ 1328008 h 1335959"/>
                <a:gd name="connsiteX6" fmla="*/ 2930523 w 4000923"/>
                <a:gd name="connsiteY6" fmla="*/ 1205343 h 1335959"/>
                <a:gd name="connsiteX7" fmla="*/ 1788980 w 4000923"/>
                <a:gd name="connsiteY7" fmla="*/ 801842 h 1335959"/>
                <a:gd name="connsiteX8" fmla="*/ 1413957 w 4000923"/>
                <a:gd name="connsiteY8" fmla="*/ 960016 h 1335959"/>
                <a:gd name="connsiteX9" fmla="*/ 20055 w 4000923"/>
                <a:gd name="connsiteY9" fmla="*/ 324397 h 1335959"/>
                <a:gd name="connsiteX10" fmla="*/ 588766 w 4000923"/>
                <a:gd name="connsiteY10" fmla="*/ 302095 h 1335959"/>
                <a:gd name="connsiteX11" fmla="*/ 1224386 w 4000923"/>
                <a:gd name="connsiteY11" fmla="*/ 335547 h 1335959"/>
                <a:gd name="connsiteX12" fmla="*/ 1551386 w 4000923"/>
                <a:gd name="connsiteY12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758369 w 3980954"/>
                <a:gd name="connsiteY9" fmla="*/ 45821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644225 w 4056382"/>
                <a:gd name="connsiteY12" fmla="*/ 302095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555015 w 4056382"/>
                <a:gd name="connsiteY12" fmla="*/ 190583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24 h 1334609"/>
                <a:gd name="connsiteX1" fmla="*/ 2558116 w 4056382"/>
                <a:gd name="connsiteY1" fmla="*/ 482146 h 1334609"/>
                <a:gd name="connsiteX2" fmla="*/ 3164401 w 4056382"/>
                <a:gd name="connsiteY2" fmla="*/ 267292 h 1334609"/>
                <a:gd name="connsiteX3" fmla="*/ 3264060 w 4056382"/>
                <a:gd name="connsiteY3" fmla="*/ 881070 h 1334609"/>
                <a:gd name="connsiteX4" fmla="*/ 3677357 w 4056382"/>
                <a:gd name="connsiteY4" fmla="*/ 992120 h 1334609"/>
                <a:gd name="connsiteX5" fmla="*/ 4034196 w 4056382"/>
                <a:gd name="connsiteY5" fmla="*/ 1326658 h 1334609"/>
                <a:gd name="connsiteX6" fmla="*/ 2985982 w 4056382"/>
                <a:gd name="connsiteY6" fmla="*/ 1203993 h 1334609"/>
                <a:gd name="connsiteX7" fmla="*/ 1844439 w 4056382"/>
                <a:gd name="connsiteY7" fmla="*/ 800492 h 1334609"/>
                <a:gd name="connsiteX8" fmla="*/ 1469416 w 4056382"/>
                <a:gd name="connsiteY8" fmla="*/ 958666 h 1334609"/>
                <a:gd name="connsiteX9" fmla="*/ 755739 w 4056382"/>
                <a:gd name="connsiteY9" fmla="*/ 546071 h 1334609"/>
                <a:gd name="connsiteX10" fmla="*/ 64362 w 4056382"/>
                <a:gd name="connsiteY10" fmla="*/ 445710 h 1334609"/>
                <a:gd name="connsiteX11" fmla="*/ 75514 w 4056382"/>
                <a:gd name="connsiteY11" fmla="*/ 323047 h 1334609"/>
                <a:gd name="connsiteX12" fmla="*/ 555015 w 4056382"/>
                <a:gd name="connsiteY12" fmla="*/ 189233 h 1334609"/>
                <a:gd name="connsiteX13" fmla="*/ 1290996 w 4056382"/>
                <a:gd name="connsiteY13" fmla="*/ 434558 h 1334609"/>
                <a:gd name="connsiteX14" fmla="*/ 1606845 w 4056382"/>
                <a:gd name="connsiteY14" fmla="*/ 124 h 1334609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555015 w 4056382"/>
                <a:gd name="connsiteY12" fmla="*/ 190337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688829 w 4056382"/>
                <a:gd name="connsiteY12" fmla="*/ 179186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96055 w 4056382"/>
                <a:gd name="connsiteY0" fmla="*/ 1077 h 1380167"/>
                <a:gd name="connsiteX1" fmla="*/ 2558116 w 4056382"/>
                <a:gd name="connsiteY1" fmla="*/ 527704 h 1380167"/>
                <a:gd name="connsiteX2" fmla="*/ 3164401 w 4056382"/>
                <a:gd name="connsiteY2" fmla="*/ 312850 h 1380167"/>
                <a:gd name="connsiteX3" fmla="*/ 3264060 w 4056382"/>
                <a:gd name="connsiteY3" fmla="*/ 926628 h 1380167"/>
                <a:gd name="connsiteX4" fmla="*/ 3677357 w 4056382"/>
                <a:gd name="connsiteY4" fmla="*/ 1037678 h 1380167"/>
                <a:gd name="connsiteX5" fmla="*/ 4034196 w 4056382"/>
                <a:gd name="connsiteY5" fmla="*/ 1372216 h 1380167"/>
                <a:gd name="connsiteX6" fmla="*/ 2985982 w 4056382"/>
                <a:gd name="connsiteY6" fmla="*/ 1249551 h 1380167"/>
                <a:gd name="connsiteX7" fmla="*/ 1844439 w 4056382"/>
                <a:gd name="connsiteY7" fmla="*/ 846050 h 1380167"/>
                <a:gd name="connsiteX8" fmla="*/ 1469416 w 4056382"/>
                <a:gd name="connsiteY8" fmla="*/ 1004224 h 1380167"/>
                <a:gd name="connsiteX9" fmla="*/ 755739 w 4056382"/>
                <a:gd name="connsiteY9" fmla="*/ 591629 h 1380167"/>
                <a:gd name="connsiteX10" fmla="*/ 64362 w 4056382"/>
                <a:gd name="connsiteY10" fmla="*/ 491268 h 1380167"/>
                <a:gd name="connsiteX11" fmla="*/ 75514 w 4056382"/>
                <a:gd name="connsiteY11" fmla="*/ 368605 h 1380167"/>
                <a:gd name="connsiteX12" fmla="*/ 688829 w 4056382"/>
                <a:gd name="connsiteY12" fmla="*/ 223640 h 1380167"/>
                <a:gd name="connsiteX13" fmla="*/ 1134879 w 4056382"/>
                <a:gd name="connsiteY13" fmla="*/ 390906 h 1380167"/>
                <a:gd name="connsiteX14" fmla="*/ 1696055 w 4056382"/>
                <a:gd name="connsiteY14" fmla="*/ 1077 h 1380167"/>
                <a:gd name="connsiteX0" fmla="*/ 1696055 w 4056382"/>
                <a:gd name="connsiteY0" fmla="*/ 1077 h 1379605"/>
                <a:gd name="connsiteX1" fmla="*/ 2558116 w 4056382"/>
                <a:gd name="connsiteY1" fmla="*/ 527704 h 1379605"/>
                <a:gd name="connsiteX2" fmla="*/ 3164401 w 4056382"/>
                <a:gd name="connsiteY2" fmla="*/ 312850 h 1379605"/>
                <a:gd name="connsiteX3" fmla="*/ 3264060 w 4056382"/>
                <a:gd name="connsiteY3" fmla="*/ 926628 h 1379605"/>
                <a:gd name="connsiteX4" fmla="*/ 3677357 w 4056382"/>
                <a:gd name="connsiteY4" fmla="*/ 1037678 h 1379605"/>
                <a:gd name="connsiteX5" fmla="*/ 4034196 w 4056382"/>
                <a:gd name="connsiteY5" fmla="*/ 1372216 h 1379605"/>
                <a:gd name="connsiteX6" fmla="*/ 2584538 w 4056382"/>
                <a:gd name="connsiteY6" fmla="*/ 1238400 h 1379605"/>
                <a:gd name="connsiteX7" fmla="*/ 1844439 w 4056382"/>
                <a:gd name="connsiteY7" fmla="*/ 846050 h 1379605"/>
                <a:gd name="connsiteX8" fmla="*/ 1469416 w 4056382"/>
                <a:gd name="connsiteY8" fmla="*/ 1004224 h 1379605"/>
                <a:gd name="connsiteX9" fmla="*/ 755739 w 4056382"/>
                <a:gd name="connsiteY9" fmla="*/ 591629 h 1379605"/>
                <a:gd name="connsiteX10" fmla="*/ 64362 w 4056382"/>
                <a:gd name="connsiteY10" fmla="*/ 491268 h 1379605"/>
                <a:gd name="connsiteX11" fmla="*/ 75514 w 4056382"/>
                <a:gd name="connsiteY11" fmla="*/ 368605 h 1379605"/>
                <a:gd name="connsiteX12" fmla="*/ 688829 w 4056382"/>
                <a:gd name="connsiteY12" fmla="*/ 223640 h 1379605"/>
                <a:gd name="connsiteX13" fmla="*/ 1134879 w 4056382"/>
                <a:gd name="connsiteY13" fmla="*/ 390906 h 1379605"/>
                <a:gd name="connsiteX14" fmla="*/ 1696055 w 4056382"/>
                <a:gd name="connsiteY14" fmla="*/ 1077 h 137960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164401 w 4056382"/>
                <a:gd name="connsiteY2" fmla="*/ 312070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308664 w 4056382"/>
                <a:gd name="connsiteY3" fmla="*/ 936999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4304"/>
                <a:gd name="connsiteX1" fmla="*/ 2558116 w 4056382"/>
                <a:gd name="connsiteY1" fmla="*/ 460017 h 1374304"/>
                <a:gd name="connsiteX2" fmla="*/ 3097494 w 4056382"/>
                <a:gd name="connsiteY2" fmla="*/ 289768 h 1374304"/>
                <a:gd name="connsiteX3" fmla="*/ 3308664 w 4056382"/>
                <a:gd name="connsiteY3" fmla="*/ 936999 h 1374304"/>
                <a:gd name="connsiteX4" fmla="*/ 3677357 w 4056382"/>
                <a:gd name="connsiteY4" fmla="*/ 1036898 h 1374304"/>
                <a:gd name="connsiteX5" fmla="*/ 4034196 w 4056382"/>
                <a:gd name="connsiteY5" fmla="*/ 1371436 h 1374304"/>
                <a:gd name="connsiteX6" fmla="*/ 2863319 w 4056382"/>
                <a:gd name="connsiteY6" fmla="*/ 992293 h 1374304"/>
                <a:gd name="connsiteX7" fmla="*/ 1844439 w 4056382"/>
                <a:gd name="connsiteY7" fmla="*/ 845270 h 1374304"/>
                <a:gd name="connsiteX8" fmla="*/ 1469416 w 4056382"/>
                <a:gd name="connsiteY8" fmla="*/ 1003444 h 1374304"/>
                <a:gd name="connsiteX9" fmla="*/ 755739 w 4056382"/>
                <a:gd name="connsiteY9" fmla="*/ 590849 h 1374304"/>
                <a:gd name="connsiteX10" fmla="*/ 64362 w 4056382"/>
                <a:gd name="connsiteY10" fmla="*/ 490488 h 1374304"/>
                <a:gd name="connsiteX11" fmla="*/ 75514 w 4056382"/>
                <a:gd name="connsiteY11" fmla="*/ 367825 h 1374304"/>
                <a:gd name="connsiteX12" fmla="*/ 688829 w 4056382"/>
                <a:gd name="connsiteY12" fmla="*/ 222860 h 1374304"/>
                <a:gd name="connsiteX13" fmla="*/ 1134879 w 4056382"/>
                <a:gd name="connsiteY13" fmla="*/ 390126 h 1374304"/>
                <a:gd name="connsiteX14" fmla="*/ 1696055 w 4056382"/>
                <a:gd name="connsiteY14" fmla="*/ 297 h 1374304"/>
                <a:gd name="connsiteX0" fmla="*/ 1696055 w 4056382"/>
                <a:gd name="connsiteY0" fmla="*/ 297 h 1380803"/>
                <a:gd name="connsiteX1" fmla="*/ 2558116 w 4056382"/>
                <a:gd name="connsiteY1" fmla="*/ 460017 h 1380803"/>
                <a:gd name="connsiteX2" fmla="*/ 3097494 w 4056382"/>
                <a:gd name="connsiteY2" fmla="*/ 289768 h 1380803"/>
                <a:gd name="connsiteX3" fmla="*/ 3308664 w 4056382"/>
                <a:gd name="connsiteY3" fmla="*/ 936999 h 1380803"/>
                <a:gd name="connsiteX4" fmla="*/ 3677357 w 4056382"/>
                <a:gd name="connsiteY4" fmla="*/ 1036898 h 1380803"/>
                <a:gd name="connsiteX5" fmla="*/ 4034196 w 4056382"/>
                <a:gd name="connsiteY5" fmla="*/ 1371436 h 1380803"/>
                <a:gd name="connsiteX6" fmla="*/ 2606841 w 4056382"/>
                <a:gd name="connsiteY6" fmla="*/ 1271073 h 1380803"/>
                <a:gd name="connsiteX7" fmla="*/ 1844439 w 4056382"/>
                <a:gd name="connsiteY7" fmla="*/ 845270 h 1380803"/>
                <a:gd name="connsiteX8" fmla="*/ 1469416 w 4056382"/>
                <a:gd name="connsiteY8" fmla="*/ 1003444 h 1380803"/>
                <a:gd name="connsiteX9" fmla="*/ 755739 w 4056382"/>
                <a:gd name="connsiteY9" fmla="*/ 590849 h 1380803"/>
                <a:gd name="connsiteX10" fmla="*/ 64362 w 4056382"/>
                <a:gd name="connsiteY10" fmla="*/ 490488 h 1380803"/>
                <a:gd name="connsiteX11" fmla="*/ 75514 w 4056382"/>
                <a:gd name="connsiteY11" fmla="*/ 367825 h 1380803"/>
                <a:gd name="connsiteX12" fmla="*/ 688829 w 4056382"/>
                <a:gd name="connsiteY12" fmla="*/ 222860 h 1380803"/>
                <a:gd name="connsiteX13" fmla="*/ 1134879 w 4056382"/>
                <a:gd name="connsiteY13" fmla="*/ 390126 h 1380803"/>
                <a:gd name="connsiteX14" fmla="*/ 1696055 w 4056382"/>
                <a:gd name="connsiteY14" fmla="*/ 297 h 1380803"/>
                <a:gd name="connsiteX0" fmla="*/ 1696055 w 4056382"/>
                <a:gd name="connsiteY0" fmla="*/ 297 h 1374814"/>
                <a:gd name="connsiteX1" fmla="*/ 2558116 w 4056382"/>
                <a:gd name="connsiteY1" fmla="*/ 460017 h 1374814"/>
                <a:gd name="connsiteX2" fmla="*/ 3097494 w 4056382"/>
                <a:gd name="connsiteY2" fmla="*/ 289768 h 1374814"/>
                <a:gd name="connsiteX3" fmla="*/ 3308664 w 4056382"/>
                <a:gd name="connsiteY3" fmla="*/ 936999 h 1374814"/>
                <a:gd name="connsiteX4" fmla="*/ 3677357 w 4056382"/>
                <a:gd name="connsiteY4" fmla="*/ 1036898 h 1374814"/>
                <a:gd name="connsiteX5" fmla="*/ 4034196 w 4056382"/>
                <a:gd name="connsiteY5" fmla="*/ 1371436 h 1374814"/>
                <a:gd name="connsiteX6" fmla="*/ 2606841 w 4056382"/>
                <a:gd name="connsiteY6" fmla="*/ 1271073 h 1374814"/>
                <a:gd name="connsiteX7" fmla="*/ 1844439 w 4056382"/>
                <a:gd name="connsiteY7" fmla="*/ 845270 h 1374814"/>
                <a:gd name="connsiteX8" fmla="*/ 1469416 w 4056382"/>
                <a:gd name="connsiteY8" fmla="*/ 1003444 h 1374814"/>
                <a:gd name="connsiteX9" fmla="*/ 755739 w 4056382"/>
                <a:gd name="connsiteY9" fmla="*/ 590849 h 1374814"/>
                <a:gd name="connsiteX10" fmla="*/ 64362 w 4056382"/>
                <a:gd name="connsiteY10" fmla="*/ 490488 h 1374814"/>
                <a:gd name="connsiteX11" fmla="*/ 75514 w 4056382"/>
                <a:gd name="connsiteY11" fmla="*/ 367825 h 1374814"/>
                <a:gd name="connsiteX12" fmla="*/ 688829 w 4056382"/>
                <a:gd name="connsiteY12" fmla="*/ 222860 h 1374814"/>
                <a:gd name="connsiteX13" fmla="*/ 1134879 w 4056382"/>
                <a:gd name="connsiteY13" fmla="*/ 390126 h 1374814"/>
                <a:gd name="connsiteX14" fmla="*/ 1696055 w 4056382"/>
                <a:gd name="connsiteY14" fmla="*/ 297 h 1374814"/>
                <a:gd name="connsiteX0" fmla="*/ 1696055 w 3697809"/>
                <a:gd name="connsiteY0" fmla="*/ 297 h 1271073"/>
                <a:gd name="connsiteX1" fmla="*/ 2558116 w 3697809"/>
                <a:gd name="connsiteY1" fmla="*/ 460017 h 1271073"/>
                <a:gd name="connsiteX2" fmla="*/ 3097494 w 3697809"/>
                <a:gd name="connsiteY2" fmla="*/ 289768 h 1271073"/>
                <a:gd name="connsiteX3" fmla="*/ 3308664 w 3697809"/>
                <a:gd name="connsiteY3" fmla="*/ 936999 h 1271073"/>
                <a:gd name="connsiteX4" fmla="*/ 3677357 w 3697809"/>
                <a:gd name="connsiteY4" fmla="*/ 1036898 h 1271073"/>
                <a:gd name="connsiteX5" fmla="*/ 3075191 w 3697809"/>
                <a:gd name="connsiteY5" fmla="*/ 1103807 h 1271073"/>
                <a:gd name="connsiteX6" fmla="*/ 2606841 w 3697809"/>
                <a:gd name="connsiteY6" fmla="*/ 1271073 h 1271073"/>
                <a:gd name="connsiteX7" fmla="*/ 1844439 w 3697809"/>
                <a:gd name="connsiteY7" fmla="*/ 845270 h 1271073"/>
                <a:gd name="connsiteX8" fmla="*/ 1469416 w 3697809"/>
                <a:gd name="connsiteY8" fmla="*/ 1003444 h 1271073"/>
                <a:gd name="connsiteX9" fmla="*/ 755739 w 3697809"/>
                <a:gd name="connsiteY9" fmla="*/ 590849 h 1271073"/>
                <a:gd name="connsiteX10" fmla="*/ 64362 w 3697809"/>
                <a:gd name="connsiteY10" fmla="*/ 490488 h 1271073"/>
                <a:gd name="connsiteX11" fmla="*/ 75514 w 3697809"/>
                <a:gd name="connsiteY11" fmla="*/ 367825 h 1271073"/>
                <a:gd name="connsiteX12" fmla="*/ 688829 w 3697809"/>
                <a:gd name="connsiteY12" fmla="*/ 222860 h 1271073"/>
                <a:gd name="connsiteX13" fmla="*/ 1134879 w 3697809"/>
                <a:gd name="connsiteY13" fmla="*/ 390126 h 1271073"/>
                <a:gd name="connsiteX14" fmla="*/ 1696055 w 3697809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3075191 w 3319354"/>
                <a:gd name="connsiteY5" fmla="*/ 1103807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2907923 w 3319354"/>
                <a:gd name="connsiteY5" fmla="*/ 925388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469416 w 3395814"/>
                <a:gd name="connsiteY8" fmla="*/ 100344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95814" h="1271073">
                  <a:moveTo>
                    <a:pt x="1696055" y="297"/>
                  </a:moveTo>
                  <a:cubicBezTo>
                    <a:pt x="1933261" y="11946"/>
                    <a:pt x="2324543" y="411772"/>
                    <a:pt x="2558116" y="460017"/>
                  </a:cubicBezTo>
                  <a:cubicBezTo>
                    <a:pt x="2791689" y="508262"/>
                    <a:pt x="2979837" y="223281"/>
                    <a:pt x="3097494" y="289768"/>
                  </a:cubicBezTo>
                  <a:cubicBezTo>
                    <a:pt x="3215151" y="356255"/>
                    <a:pt x="3306805" y="819911"/>
                    <a:pt x="3386722" y="948150"/>
                  </a:cubicBezTo>
                  <a:cubicBezTo>
                    <a:pt x="3466639" y="1076389"/>
                    <a:pt x="2989581" y="888293"/>
                    <a:pt x="3130947" y="947689"/>
                  </a:cubicBezTo>
                  <a:cubicBezTo>
                    <a:pt x="3272313" y="1007085"/>
                    <a:pt x="3017577" y="886359"/>
                    <a:pt x="2907923" y="925388"/>
                  </a:cubicBezTo>
                  <a:cubicBezTo>
                    <a:pt x="2798269" y="964417"/>
                    <a:pt x="2930913" y="1094855"/>
                    <a:pt x="2606841" y="1271073"/>
                  </a:cubicBezTo>
                  <a:cubicBezTo>
                    <a:pt x="2316223" y="1224266"/>
                    <a:pt x="2072110" y="891780"/>
                    <a:pt x="1844439" y="845270"/>
                  </a:cubicBezTo>
                  <a:cubicBezTo>
                    <a:pt x="1616768" y="798760"/>
                    <a:pt x="2271432" y="1226497"/>
                    <a:pt x="1240816" y="992014"/>
                  </a:cubicBezTo>
                  <a:cubicBezTo>
                    <a:pt x="1048215" y="960762"/>
                    <a:pt x="988056" y="696785"/>
                    <a:pt x="755739" y="590849"/>
                  </a:cubicBezTo>
                  <a:cubicBezTo>
                    <a:pt x="551300" y="496064"/>
                    <a:pt x="177733" y="527659"/>
                    <a:pt x="64362" y="490488"/>
                  </a:cubicBezTo>
                  <a:cubicBezTo>
                    <a:pt x="-49009" y="453317"/>
                    <a:pt x="8607" y="382693"/>
                    <a:pt x="75514" y="367825"/>
                  </a:cubicBezTo>
                  <a:cubicBezTo>
                    <a:pt x="142421" y="352957"/>
                    <a:pt x="594044" y="228436"/>
                    <a:pt x="688829" y="222860"/>
                  </a:cubicBezTo>
                  <a:cubicBezTo>
                    <a:pt x="783614" y="217284"/>
                    <a:pt x="994886" y="456956"/>
                    <a:pt x="1134879" y="390126"/>
                  </a:cubicBezTo>
                  <a:cubicBezTo>
                    <a:pt x="1274872" y="323296"/>
                    <a:pt x="1458849" y="-11352"/>
                    <a:pt x="1696055" y="29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/>
            <p:cNvSpPr/>
            <p:nvPr/>
          </p:nvSpPr>
          <p:spPr>
            <a:xfrm>
              <a:off x="3319446" y="5951376"/>
              <a:ext cx="1226985" cy="758604"/>
            </a:xfrm>
            <a:custGeom>
              <a:avLst/>
              <a:gdLst>
                <a:gd name="connsiteX0" fmla="*/ 0 w 447777"/>
                <a:gd name="connsiteY0" fmla="*/ 270756 h 541511"/>
                <a:gd name="connsiteX1" fmla="*/ 223889 w 447777"/>
                <a:gd name="connsiteY1" fmla="*/ 0 h 541511"/>
                <a:gd name="connsiteX2" fmla="*/ 447778 w 447777"/>
                <a:gd name="connsiteY2" fmla="*/ 270756 h 541511"/>
                <a:gd name="connsiteX3" fmla="*/ 223889 w 447777"/>
                <a:gd name="connsiteY3" fmla="*/ 541512 h 541511"/>
                <a:gd name="connsiteX4" fmla="*/ 0 w 447777"/>
                <a:gd name="connsiteY4" fmla="*/ 270756 h 541511"/>
                <a:gd name="connsiteX0" fmla="*/ 0 w 1317573"/>
                <a:gd name="connsiteY0" fmla="*/ 278143 h 624345"/>
                <a:gd name="connsiteX1" fmla="*/ 223889 w 1317573"/>
                <a:gd name="connsiteY1" fmla="*/ 7387 h 624345"/>
                <a:gd name="connsiteX2" fmla="*/ 1317573 w 1317573"/>
                <a:gd name="connsiteY2" fmla="*/ 545772 h 624345"/>
                <a:gd name="connsiteX3" fmla="*/ 223889 w 1317573"/>
                <a:gd name="connsiteY3" fmla="*/ 548899 h 624345"/>
                <a:gd name="connsiteX4" fmla="*/ 0 w 1317573"/>
                <a:gd name="connsiteY4" fmla="*/ 278143 h 624345"/>
                <a:gd name="connsiteX0" fmla="*/ 0 w 1320860"/>
                <a:gd name="connsiteY0" fmla="*/ 270760 h 583369"/>
                <a:gd name="connsiteX1" fmla="*/ 223889 w 1320860"/>
                <a:gd name="connsiteY1" fmla="*/ 4 h 583369"/>
                <a:gd name="connsiteX2" fmla="*/ 434651 w 1320860"/>
                <a:gd name="connsiteY2" fmla="*/ 275471 h 583369"/>
                <a:gd name="connsiteX3" fmla="*/ 1317573 w 1320860"/>
                <a:gd name="connsiteY3" fmla="*/ 538389 h 583369"/>
                <a:gd name="connsiteX4" fmla="*/ 223889 w 1320860"/>
                <a:gd name="connsiteY4" fmla="*/ 541516 h 583369"/>
                <a:gd name="connsiteX5" fmla="*/ 0 w 1320860"/>
                <a:gd name="connsiteY5" fmla="*/ 270760 h 583369"/>
                <a:gd name="connsiteX0" fmla="*/ 0 w 1341765"/>
                <a:gd name="connsiteY0" fmla="*/ 270760 h 564472"/>
                <a:gd name="connsiteX1" fmla="*/ 223889 w 1341765"/>
                <a:gd name="connsiteY1" fmla="*/ 4 h 564472"/>
                <a:gd name="connsiteX2" fmla="*/ 434651 w 1341765"/>
                <a:gd name="connsiteY2" fmla="*/ 275471 h 564472"/>
                <a:gd name="connsiteX3" fmla="*/ 847245 w 1341765"/>
                <a:gd name="connsiteY3" fmla="*/ 297773 h 564472"/>
                <a:gd name="connsiteX4" fmla="*/ 1317573 w 1341765"/>
                <a:gd name="connsiteY4" fmla="*/ 538389 h 564472"/>
                <a:gd name="connsiteX5" fmla="*/ 223889 w 1341765"/>
                <a:gd name="connsiteY5" fmla="*/ 541516 h 564472"/>
                <a:gd name="connsiteX6" fmla="*/ 0 w 1341765"/>
                <a:gd name="connsiteY6" fmla="*/ 270760 h 564472"/>
                <a:gd name="connsiteX0" fmla="*/ 0 w 1323638"/>
                <a:gd name="connsiteY0" fmla="*/ 270760 h 643465"/>
                <a:gd name="connsiteX1" fmla="*/ 223889 w 1323638"/>
                <a:gd name="connsiteY1" fmla="*/ 4 h 643465"/>
                <a:gd name="connsiteX2" fmla="*/ 434651 w 1323638"/>
                <a:gd name="connsiteY2" fmla="*/ 275471 h 643465"/>
                <a:gd name="connsiteX3" fmla="*/ 847245 w 1323638"/>
                <a:gd name="connsiteY3" fmla="*/ 297773 h 643465"/>
                <a:gd name="connsiteX4" fmla="*/ 1317573 w 1323638"/>
                <a:gd name="connsiteY4" fmla="*/ 538389 h 643465"/>
                <a:gd name="connsiteX5" fmla="*/ 1047967 w 1323638"/>
                <a:gd name="connsiteY5" fmla="*/ 643461 h 643465"/>
                <a:gd name="connsiteX6" fmla="*/ 223889 w 1323638"/>
                <a:gd name="connsiteY6" fmla="*/ 541516 h 643465"/>
                <a:gd name="connsiteX7" fmla="*/ 0 w 1323638"/>
                <a:gd name="connsiteY7" fmla="*/ 270760 h 643465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1059118 w 1323638"/>
                <a:gd name="connsiteY3" fmla="*/ 499962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936455 w 1323638"/>
                <a:gd name="connsiteY3" fmla="*/ 366147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231298"/>
                <a:gd name="connsiteY0" fmla="*/ 272227 h 644932"/>
                <a:gd name="connsiteX1" fmla="*/ 223889 w 1231298"/>
                <a:gd name="connsiteY1" fmla="*/ 1471 h 644932"/>
                <a:gd name="connsiteX2" fmla="*/ 445802 w 1231298"/>
                <a:gd name="connsiteY2" fmla="*/ 176577 h 644932"/>
                <a:gd name="connsiteX3" fmla="*/ 936455 w 1231298"/>
                <a:gd name="connsiteY3" fmla="*/ 366147 h 644932"/>
                <a:gd name="connsiteX4" fmla="*/ 1217212 w 1231298"/>
                <a:gd name="connsiteY4" fmla="*/ 539856 h 644932"/>
                <a:gd name="connsiteX5" fmla="*/ 1047967 w 1231298"/>
                <a:gd name="connsiteY5" fmla="*/ 644928 h 644932"/>
                <a:gd name="connsiteX6" fmla="*/ 223889 w 1231298"/>
                <a:gd name="connsiteY6" fmla="*/ 542983 h 644932"/>
                <a:gd name="connsiteX7" fmla="*/ 0 w 1231298"/>
                <a:gd name="connsiteY7" fmla="*/ 272227 h 644932"/>
                <a:gd name="connsiteX0" fmla="*/ 0 w 1235503"/>
                <a:gd name="connsiteY0" fmla="*/ 272227 h 756441"/>
                <a:gd name="connsiteX1" fmla="*/ 223889 w 1235503"/>
                <a:gd name="connsiteY1" fmla="*/ 1471 h 756441"/>
                <a:gd name="connsiteX2" fmla="*/ 445802 w 1235503"/>
                <a:gd name="connsiteY2" fmla="*/ 176577 h 756441"/>
                <a:gd name="connsiteX3" fmla="*/ 936455 w 1235503"/>
                <a:gd name="connsiteY3" fmla="*/ 366147 h 756441"/>
                <a:gd name="connsiteX4" fmla="*/ 1217212 w 1235503"/>
                <a:gd name="connsiteY4" fmla="*/ 539856 h 756441"/>
                <a:gd name="connsiteX5" fmla="*/ 1070269 w 1235503"/>
                <a:gd name="connsiteY5" fmla="*/ 756440 h 756441"/>
                <a:gd name="connsiteX6" fmla="*/ 223889 w 1235503"/>
                <a:gd name="connsiteY6" fmla="*/ 542983 h 756441"/>
                <a:gd name="connsiteX7" fmla="*/ 0 w 1235503"/>
                <a:gd name="connsiteY7" fmla="*/ 272227 h 756441"/>
                <a:gd name="connsiteX0" fmla="*/ 0 w 1226985"/>
                <a:gd name="connsiteY0" fmla="*/ 272227 h 757318"/>
                <a:gd name="connsiteX1" fmla="*/ 223889 w 1226985"/>
                <a:gd name="connsiteY1" fmla="*/ 1471 h 757318"/>
                <a:gd name="connsiteX2" fmla="*/ 445802 w 1226985"/>
                <a:gd name="connsiteY2" fmla="*/ 176577 h 757318"/>
                <a:gd name="connsiteX3" fmla="*/ 936455 w 1226985"/>
                <a:gd name="connsiteY3" fmla="*/ 366147 h 757318"/>
                <a:gd name="connsiteX4" fmla="*/ 1217212 w 1226985"/>
                <a:gd name="connsiteY4" fmla="*/ 539856 h 757318"/>
                <a:gd name="connsiteX5" fmla="*/ 1070269 w 1226985"/>
                <a:gd name="connsiteY5" fmla="*/ 756440 h 757318"/>
                <a:gd name="connsiteX6" fmla="*/ 568464 w 1226985"/>
                <a:gd name="connsiteY6" fmla="*/ 488813 h 757318"/>
                <a:gd name="connsiteX7" fmla="*/ 223889 w 1226985"/>
                <a:gd name="connsiteY7" fmla="*/ 542983 h 757318"/>
                <a:gd name="connsiteX8" fmla="*/ 0 w 1226985"/>
                <a:gd name="connsiteY8" fmla="*/ 272227 h 757318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936455 w 1226985"/>
                <a:gd name="connsiteY3" fmla="*/ 366147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858396 w 1226985"/>
                <a:gd name="connsiteY3" fmla="*/ 433054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6985" h="758604">
                  <a:moveTo>
                    <a:pt x="0" y="272227"/>
                  </a:moveTo>
                  <a:cubicBezTo>
                    <a:pt x="0" y="122693"/>
                    <a:pt x="149589" y="17413"/>
                    <a:pt x="223889" y="1471"/>
                  </a:cubicBezTo>
                  <a:cubicBezTo>
                    <a:pt x="298189" y="-14471"/>
                    <a:pt x="312173" y="102788"/>
                    <a:pt x="445802" y="176577"/>
                  </a:cubicBezTo>
                  <a:cubicBezTo>
                    <a:pt x="858211" y="451088"/>
                    <a:pt x="711242" y="389234"/>
                    <a:pt x="858396" y="433054"/>
                  </a:cubicBezTo>
                  <a:cubicBezTo>
                    <a:pt x="1005550" y="476874"/>
                    <a:pt x="1181900" y="498968"/>
                    <a:pt x="1217212" y="539856"/>
                  </a:cubicBezTo>
                  <a:cubicBezTo>
                    <a:pt x="1252524" y="580744"/>
                    <a:pt x="1189545" y="738928"/>
                    <a:pt x="1070269" y="756440"/>
                  </a:cubicBezTo>
                  <a:cubicBezTo>
                    <a:pt x="950993" y="773952"/>
                    <a:pt x="698376" y="680506"/>
                    <a:pt x="557313" y="644930"/>
                  </a:cubicBezTo>
                  <a:cubicBezTo>
                    <a:pt x="416250" y="609354"/>
                    <a:pt x="316775" y="605100"/>
                    <a:pt x="223889" y="542983"/>
                  </a:cubicBezTo>
                  <a:cubicBezTo>
                    <a:pt x="131004" y="480866"/>
                    <a:pt x="0" y="421761"/>
                    <a:pt x="0" y="27222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3208236" y="5151249"/>
              <a:ext cx="992705" cy="616764"/>
            </a:xfrm>
            <a:custGeom>
              <a:avLst/>
              <a:gdLst>
                <a:gd name="connsiteX0" fmla="*/ 0 w 959251"/>
                <a:gd name="connsiteY0" fmla="*/ 358197 h 716394"/>
                <a:gd name="connsiteX1" fmla="*/ 479626 w 959251"/>
                <a:gd name="connsiteY1" fmla="*/ 0 h 716394"/>
                <a:gd name="connsiteX2" fmla="*/ 959252 w 959251"/>
                <a:gd name="connsiteY2" fmla="*/ 358197 h 716394"/>
                <a:gd name="connsiteX3" fmla="*/ 479626 w 959251"/>
                <a:gd name="connsiteY3" fmla="*/ 716394 h 716394"/>
                <a:gd name="connsiteX4" fmla="*/ 0 w 959251"/>
                <a:gd name="connsiteY4" fmla="*/ 358197 h 716394"/>
                <a:gd name="connsiteX0" fmla="*/ 0 w 1093066"/>
                <a:gd name="connsiteY0" fmla="*/ 358197 h 716394"/>
                <a:gd name="connsiteX1" fmla="*/ 479626 w 1093066"/>
                <a:gd name="connsiteY1" fmla="*/ 0 h 716394"/>
                <a:gd name="connsiteX2" fmla="*/ 1093066 w 1093066"/>
                <a:gd name="connsiteY2" fmla="*/ 358197 h 716394"/>
                <a:gd name="connsiteX3" fmla="*/ 479626 w 1093066"/>
                <a:gd name="connsiteY3" fmla="*/ 716394 h 716394"/>
                <a:gd name="connsiteX4" fmla="*/ 0 w 1093066"/>
                <a:gd name="connsiteY4" fmla="*/ 358197 h 716394"/>
                <a:gd name="connsiteX0" fmla="*/ 0 w 1093066"/>
                <a:gd name="connsiteY0" fmla="*/ 257836 h 616033"/>
                <a:gd name="connsiteX1" fmla="*/ 479626 w 1093066"/>
                <a:gd name="connsiteY1" fmla="*/ 0 h 616033"/>
                <a:gd name="connsiteX2" fmla="*/ 1093066 w 1093066"/>
                <a:gd name="connsiteY2" fmla="*/ 257836 h 616033"/>
                <a:gd name="connsiteX3" fmla="*/ 479626 w 1093066"/>
                <a:gd name="connsiteY3" fmla="*/ 616033 h 616033"/>
                <a:gd name="connsiteX4" fmla="*/ 0 w 1093066"/>
                <a:gd name="connsiteY4" fmla="*/ 257836 h 616033"/>
                <a:gd name="connsiteX0" fmla="*/ 0 w 992705"/>
                <a:gd name="connsiteY0" fmla="*/ 302987 h 616764"/>
                <a:gd name="connsiteX1" fmla="*/ 379265 w 992705"/>
                <a:gd name="connsiteY1" fmla="*/ 546 h 616764"/>
                <a:gd name="connsiteX2" fmla="*/ 992705 w 992705"/>
                <a:gd name="connsiteY2" fmla="*/ 258382 h 616764"/>
                <a:gd name="connsiteX3" fmla="*/ 379265 w 992705"/>
                <a:gd name="connsiteY3" fmla="*/ 616579 h 616764"/>
                <a:gd name="connsiteX4" fmla="*/ 0 w 992705"/>
                <a:gd name="connsiteY4" fmla="*/ 302987 h 6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705" h="616764">
                  <a:moveTo>
                    <a:pt x="0" y="302987"/>
                  </a:moveTo>
                  <a:cubicBezTo>
                    <a:pt x="0" y="200315"/>
                    <a:pt x="213814" y="7980"/>
                    <a:pt x="379265" y="546"/>
                  </a:cubicBezTo>
                  <a:cubicBezTo>
                    <a:pt x="544716" y="-6888"/>
                    <a:pt x="992705" y="60555"/>
                    <a:pt x="992705" y="258382"/>
                  </a:cubicBezTo>
                  <a:cubicBezTo>
                    <a:pt x="992705" y="456209"/>
                    <a:pt x="544716" y="609145"/>
                    <a:pt x="379265" y="616579"/>
                  </a:cubicBezTo>
                  <a:cubicBezTo>
                    <a:pt x="213814" y="624013"/>
                    <a:pt x="0" y="405659"/>
                    <a:pt x="0" y="30298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 rot="19310755">
              <a:off x="3003978" y="4304952"/>
              <a:ext cx="292636" cy="1203464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 rot="19310755">
              <a:off x="3026592" y="4438220"/>
              <a:ext cx="157546" cy="874411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28"/>
            <p:cNvSpPr/>
            <p:nvPr/>
          </p:nvSpPr>
          <p:spPr>
            <a:xfrm rot="1518968" flipH="1">
              <a:off x="4112443" y="5314591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3405299" y="5373279"/>
              <a:ext cx="1255806" cy="1017503"/>
              <a:chOff x="5340918" y="3240825"/>
              <a:chExt cx="1255806" cy="1017503"/>
            </a:xfrm>
          </p:grpSpPr>
          <p:sp>
            <p:nvSpPr>
              <p:cNvPr id="55" name="Arco 54"/>
              <p:cNvSpPr/>
              <p:nvPr/>
            </p:nvSpPr>
            <p:spPr>
              <a:xfrm rot="1854425" flipH="1">
                <a:off x="5340918" y="3240825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Arco 55"/>
              <p:cNvSpPr/>
              <p:nvPr/>
            </p:nvSpPr>
            <p:spPr>
              <a:xfrm rot="237672" flipH="1">
                <a:off x="5530310" y="3326432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Arco 56"/>
              <p:cNvSpPr/>
              <p:nvPr/>
            </p:nvSpPr>
            <p:spPr>
              <a:xfrm rot="20771722" flipH="1">
                <a:off x="5682324" y="3343928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3505877" y="5255723"/>
              <a:ext cx="145582" cy="145582"/>
              <a:chOff x="5263376" y="2862584"/>
              <a:chExt cx="222490" cy="222490"/>
            </a:xfrm>
          </p:grpSpPr>
          <p:sp>
            <p:nvSpPr>
              <p:cNvPr id="58" name="Elipse 57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43" name="Grupo 1042"/>
          <p:cNvGrpSpPr/>
          <p:nvPr/>
        </p:nvGrpSpPr>
        <p:grpSpPr>
          <a:xfrm>
            <a:off x="647549" y="328183"/>
            <a:ext cx="1871237" cy="3160565"/>
            <a:chOff x="427218" y="945416"/>
            <a:chExt cx="1871237" cy="3160565"/>
          </a:xfrm>
        </p:grpSpPr>
        <p:sp>
          <p:nvSpPr>
            <p:cNvPr id="88" name="Retângulo de cantos arredondados 87"/>
            <p:cNvSpPr/>
            <p:nvPr/>
          </p:nvSpPr>
          <p:spPr>
            <a:xfrm rot="19361843">
              <a:off x="1279639" y="3722692"/>
              <a:ext cx="855889" cy="290166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7" name="Elipse 1026"/>
            <p:cNvSpPr/>
            <p:nvPr/>
          </p:nvSpPr>
          <p:spPr>
            <a:xfrm>
              <a:off x="735862" y="2203557"/>
              <a:ext cx="1310735" cy="1719334"/>
            </a:xfrm>
            <a:custGeom>
              <a:avLst/>
              <a:gdLst>
                <a:gd name="connsiteX0" fmla="*/ 0 w 1105458"/>
                <a:gd name="connsiteY0" fmla="*/ 858173 h 1716346"/>
                <a:gd name="connsiteX1" fmla="*/ 552729 w 1105458"/>
                <a:gd name="connsiteY1" fmla="*/ 0 h 1716346"/>
                <a:gd name="connsiteX2" fmla="*/ 1105458 w 1105458"/>
                <a:gd name="connsiteY2" fmla="*/ 858173 h 1716346"/>
                <a:gd name="connsiteX3" fmla="*/ 552729 w 1105458"/>
                <a:gd name="connsiteY3" fmla="*/ 1716346 h 1716346"/>
                <a:gd name="connsiteX4" fmla="*/ 0 w 1105458"/>
                <a:gd name="connsiteY4" fmla="*/ 858173 h 1716346"/>
                <a:gd name="connsiteX0" fmla="*/ 113555 w 1332568"/>
                <a:gd name="connsiteY0" fmla="*/ 858173 h 1719949"/>
                <a:gd name="connsiteX1" fmla="*/ 666284 w 1332568"/>
                <a:gd name="connsiteY1" fmla="*/ 0 h 1719949"/>
                <a:gd name="connsiteX2" fmla="*/ 1219013 w 1332568"/>
                <a:gd name="connsiteY2" fmla="*/ 858173 h 1719949"/>
                <a:gd name="connsiteX3" fmla="*/ 666284 w 1332568"/>
                <a:gd name="connsiteY3" fmla="*/ 1716346 h 1719949"/>
                <a:gd name="connsiteX4" fmla="*/ 113555 w 1332568"/>
                <a:gd name="connsiteY4" fmla="*/ 858173 h 1719949"/>
                <a:gd name="connsiteX0" fmla="*/ 91722 w 1310735"/>
                <a:gd name="connsiteY0" fmla="*/ 858173 h 1719334"/>
                <a:gd name="connsiteX1" fmla="*/ 644451 w 1310735"/>
                <a:gd name="connsiteY1" fmla="*/ 0 h 1719334"/>
                <a:gd name="connsiteX2" fmla="*/ 1197180 w 1310735"/>
                <a:gd name="connsiteY2" fmla="*/ 858173 h 1719334"/>
                <a:gd name="connsiteX3" fmla="*/ 644451 w 1310735"/>
                <a:gd name="connsiteY3" fmla="*/ 1716346 h 1719334"/>
                <a:gd name="connsiteX4" fmla="*/ 91722 w 1310735"/>
                <a:gd name="connsiteY4" fmla="*/ 858173 h 171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735" h="1719334">
                  <a:moveTo>
                    <a:pt x="91722" y="858173"/>
                  </a:moveTo>
                  <a:cubicBezTo>
                    <a:pt x="34572" y="484230"/>
                    <a:pt x="339187" y="0"/>
                    <a:pt x="644451" y="0"/>
                  </a:cubicBezTo>
                  <a:cubicBezTo>
                    <a:pt x="949715" y="0"/>
                    <a:pt x="1197180" y="384217"/>
                    <a:pt x="1197180" y="858173"/>
                  </a:cubicBezTo>
                  <a:cubicBezTo>
                    <a:pt x="1197180" y="1332129"/>
                    <a:pt x="1683140" y="1668721"/>
                    <a:pt x="644451" y="1716346"/>
                  </a:cubicBezTo>
                  <a:cubicBezTo>
                    <a:pt x="-394238" y="1763971"/>
                    <a:pt x="148872" y="1232116"/>
                    <a:pt x="91722" y="85817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9" name="Retângulo de cantos arredondados 1028"/>
            <p:cNvSpPr/>
            <p:nvPr/>
          </p:nvSpPr>
          <p:spPr>
            <a:xfrm rot="18683040">
              <a:off x="686296" y="1054122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73"/>
            <p:cNvSpPr/>
            <p:nvPr/>
          </p:nvSpPr>
          <p:spPr>
            <a:xfrm rot="984330" flipH="1">
              <a:off x="1417743" y="945416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709748" y="3754217"/>
              <a:ext cx="499845" cy="318795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de cantos arredondados 97"/>
            <p:cNvSpPr/>
            <p:nvPr/>
          </p:nvSpPr>
          <p:spPr>
            <a:xfrm rot="18683040">
              <a:off x="786003" y="1115531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de cantos arredondados 98"/>
            <p:cNvSpPr/>
            <p:nvPr/>
          </p:nvSpPr>
          <p:spPr>
            <a:xfrm rot="900000">
              <a:off x="1435285" y="1036673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de cantos arredondados 92"/>
            <p:cNvSpPr/>
            <p:nvPr/>
          </p:nvSpPr>
          <p:spPr>
            <a:xfrm rot="20325427" flipH="1">
              <a:off x="1674921" y="2050620"/>
              <a:ext cx="371618" cy="1187838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74315 w 371618"/>
                <a:gd name="connsiteY4" fmla="*/ 988769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40953" y="631874"/>
                    <a:pt x="274315" y="988769"/>
                  </a:cubicBezTo>
                  <a:cubicBezTo>
                    <a:pt x="274315" y="1088191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 rot="454699">
              <a:off x="846072" y="2032606"/>
              <a:ext cx="371618" cy="1481074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88602 w 371618"/>
                <a:gd name="connsiteY4" fmla="*/ 95066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55240" y="593773"/>
                    <a:pt x="288602" y="950668"/>
                  </a:cubicBezTo>
                  <a:cubicBezTo>
                    <a:pt x="288602" y="1050090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de cantos arredondados 100"/>
            <p:cNvSpPr/>
            <p:nvPr/>
          </p:nvSpPr>
          <p:spPr>
            <a:xfrm>
              <a:off x="1279252" y="3754218"/>
              <a:ext cx="391787" cy="351763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813883" y="1423339"/>
              <a:ext cx="1105458" cy="846601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5" name="Grupo 1034"/>
            <p:cNvGrpSpPr/>
            <p:nvPr/>
          </p:nvGrpSpPr>
          <p:grpSpPr>
            <a:xfrm>
              <a:off x="434769" y="1860286"/>
              <a:ext cx="1863686" cy="1039566"/>
              <a:chOff x="439421" y="1896946"/>
              <a:chExt cx="1863686" cy="1039566"/>
            </a:xfrm>
          </p:grpSpPr>
          <p:grpSp>
            <p:nvGrpSpPr>
              <p:cNvPr id="80" name="Grupo 79"/>
              <p:cNvGrpSpPr/>
              <p:nvPr/>
            </p:nvGrpSpPr>
            <p:grpSpPr>
              <a:xfrm>
                <a:off x="439421" y="1919009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81" name="Arco 80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Arco 81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Arco 82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9" name="Grupo 88"/>
              <p:cNvGrpSpPr/>
              <p:nvPr/>
            </p:nvGrpSpPr>
            <p:grpSpPr>
              <a:xfrm flipH="1">
                <a:off x="1047301" y="1896946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90" name="Arco 89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Arco 90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Arco 91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37" name="Elipse 1036"/>
            <p:cNvSpPr/>
            <p:nvPr/>
          </p:nvSpPr>
          <p:spPr>
            <a:xfrm>
              <a:off x="1321652" y="1915082"/>
              <a:ext cx="89919" cy="73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9" name="Retângulo 1038"/>
            <p:cNvSpPr/>
            <p:nvPr/>
          </p:nvSpPr>
          <p:spPr>
            <a:xfrm>
              <a:off x="1345510" y="1953523"/>
              <a:ext cx="45719" cy="140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1080709" y="1656338"/>
              <a:ext cx="128884" cy="128884"/>
              <a:chOff x="5263376" y="2862584"/>
              <a:chExt cx="222490" cy="222490"/>
            </a:xfrm>
          </p:grpSpPr>
          <p:sp>
            <p:nvSpPr>
              <p:cNvPr id="76" name="Elipse 75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77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Grupo 106"/>
            <p:cNvGrpSpPr/>
            <p:nvPr/>
          </p:nvGrpSpPr>
          <p:grpSpPr>
            <a:xfrm>
              <a:off x="1475145" y="1656338"/>
              <a:ext cx="122617" cy="122617"/>
              <a:chOff x="5263376" y="2862584"/>
              <a:chExt cx="222490" cy="222490"/>
            </a:xfrm>
          </p:grpSpPr>
          <p:sp>
            <p:nvSpPr>
              <p:cNvPr id="108" name="Elipse 107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1" name="Lua 1040"/>
            <p:cNvSpPr/>
            <p:nvPr/>
          </p:nvSpPr>
          <p:spPr>
            <a:xfrm rot="16200000">
              <a:off x="1337745" y="1899794"/>
              <a:ext cx="57732" cy="330245"/>
            </a:xfrm>
            <a:prstGeom prst="moon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436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0" y="3522304"/>
            <a:ext cx="9144000" cy="3335696"/>
          </a:xfrm>
          <a:custGeom>
            <a:avLst/>
            <a:gdLst>
              <a:gd name="connsiteX0" fmla="*/ 0 w 9144000"/>
              <a:gd name="connsiteY0" fmla="*/ 0 h 3335696"/>
              <a:gd name="connsiteX1" fmla="*/ 9144000 w 9144000"/>
              <a:gd name="connsiteY1" fmla="*/ 0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8888506 w 9144000"/>
              <a:gd name="connsiteY1" fmla="*/ 900953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9117106 w 9144000"/>
              <a:gd name="connsiteY1" fmla="*/ 900953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457200 w 9144000"/>
              <a:gd name="connsiteY1" fmla="*/ 1748943 h 3335696"/>
              <a:gd name="connsiteX2" fmla="*/ 9117106 w 9144000"/>
              <a:gd name="connsiteY2" fmla="*/ 900953 h 3335696"/>
              <a:gd name="connsiteX3" fmla="*/ 9144000 w 9144000"/>
              <a:gd name="connsiteY3" fmla="*/ 3335696 h 3335696"/>
              <a:gd name="connsiteX4" fmla="*/ 0 w 9144000"/>
              <a:gd name="connsiteY4" fmla="*/ 3335696 h 3335696"/>
              <a:gd name="connsiteX5" fmla="*/ 0 w 9144000"/>
              <a:gd name="connsiteY5" fmla="*/ 0 h 3335696"/>
              <a:gd name="connsiteX0" fmla="*/ 0 w 9144000"/>
              <a:gd name="connsiteY0" fmla="*/ 0 h 3335696"/>
              <a:gd name="connsiteX1" fmla="*/ 457200 w 9144000"/>
              <a:gd name="connsiteY1" fmla="*/ 1748943 h 3335696"/>
              <a:gd name="connsiteX2" fmla="*/ 9117106 w 9144000"/>
              <a:gd name="connsiteY2" fmla="*/ 900953 h 3335696"/>
              <a:gd name="connsiteX3" fmla="*/ 9144000 w 9144000"/>
              <a:gd name="connsiteY3" fmla="*/ 3335696 h 3335696"/>
              <a:gd name="connsiteX4" fmla="*/ 0 w 9144000"/>
              <a:gd name="connsiteY4" fmla="*/ 3335696 h 3335696"/>
              <a:gd name="connsiteX5" fmla="*/ 0 w 9144000"/>
              <a:gd name="connsiteY5" fmla="*/ 0 h 333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335696">
                <a:moveTo>
                  <a:pt x="0" y="0"/>
                </a:moveTo>
                <a:cubicBezTo>
                  <a:pt x="12487835" y="89923"/>
                  <a:pt x="138953" y="1726256"/>
                  <a:pt x="457200" y="1748943"/>
                </a:cubicBezTo>
                <a:lnTo>
                  <a:pt x="9117106" y="900953"/>
                </a:lnTo>
                <a:lnTo>
                  <a:pt x="9144000" y="3335696"/>
                </a:lnTo>
                <a:lnTo>
                  <a:pt x="0" y="33356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 rot="20700000">
            <a:off x="6835221" y="5016960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546066" y="980252"/>
            <a:ext cx="6483298" cy="5133150"/>
          </a:xfrm>
          <a:custGeom>
            <a:avLst/>
            <a:gdLst>
              <a:gd name="connsiteX0" fmla="*/ 0 w 4896544"/>
              <a:gd name="connsiteY0" fmla="*/ 2556284 h 5112568"/>
              <a:gd name="connsiteX1" fmla="*/ 2448272 w 4896544"/>
              <a:gd name="connsiteY1" fmla="*/ 0 h 5112568"/>
              <a:gd name="connsiteX2" fmla="*/ 4896544 w 4896544"/>
              <a:gd name="connsiteY2" fmla="*/ 2556284 h 5112568"/>
              <a:gd name="connsiteX3" fmla="*/ 2448272 w 4896544"/>
              <a:gd name="connsiteY3" fmla="*/ 5112568 h 5112568"/>
              <a:gd name="connsiteX4" fmla="*/ 0 w 4896544"/>
              <a:gd name="connsiteY4" fmla="*/ 2556284 h 5112568"/>
              <a:gd name="connsiteX0" fmla="*/ 0 w 5394086"/>
              <a:gd name="connsiteY0" fmla="*/ 3883618 h 5230384"/>
              <a:gd name="connsiteX1" fmla="*/ 2945814 w 5394086"/>
              <a:gd name="connsiteY1" fmla="*/ 22969 h 5230384"/>
              <a:gd name="connsiteX2" fmla="*/ 5394086 w 5394086"/>
              <a:gd name="connsiteY2" fmla="*/ 2579253 h 5230384"/>
              <a:gd name="connsiteX3" fmla="*/ 2945814 w 5394086"/>
              <a:gd name="connsiteY3" fmla="*/ 5135537 h 5230384"/>
              <a:gd name="connsiteX4" fmla="*/ 0 w 5394086"/>
              <a:gd name="connsiteY4" fmla="*/ 3883618 h 5230384"/>
              <a:gd name="connsiteX0" fmla="*/ 0 w 6483298"/>
              <a:gd name="connsiteY0" fmla="*/ 3861125 h 5133150"/>
              <a:gd name="connsiteX1" fmla="*/ 2945814 w 6483298"/>
              <a:gd name="connsiteY1" fmla="*/ 476 h 5133150"/>
              <a:gd name="connsiteX2" fmla="*/ 6483298 w 6483298"/>
              <a:gd name="connsiteY2" fmla="*/ 3632525 h 5133150"/>
              <a:gd name="connsiteX3" fmla="*/ 2945814 w 6483298"/>
              <a:gd name="connsiteY3" fmla="*/ 5113044 h 5133150"/>
              <a:gd name="connsiteX4" fmla="*/ 0 w 6483298"/>
              <a:gd name="connsiteY4" fmla="*/ 3861125 h 513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3298" h="5133150">
                <a:moveTo>
                  <a:pt x="0" y="3861125"/>
                </a:moveTo>
                <a:cubicBezTo>
                  <a:pt x="0" y="2449328"/>
                  <a:pt x="1865264" y="38576"/>
                  <a:pt x="2945814" y="476"/>
                </a:cubicBezTo>
                <a:cubicBezTo>
                  <a:pt x="4026364" y="-37624"/>
                  <a:pt x="6483298" y="2220728"/>
                  <a:pt x="6483298" y="3632525"/>
                </a:cubicBezTo>
                <a:cubicBezTo>
                  <a:pt x="6483298" y="5044322"/>
                  <a:pt x="4026364" y="5074944"/>
                  <a:pt x="2945814" y="5113044"/>
                </a:cubicBezTo>
                <a:cubicBezTo>
                  <a:pt x="1865264" y="5151144"/>
                  <a:pt x="0" y="5272922"/>
                  <a:pt x="0" y="38611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1618773" y="1558249"/>
            <a:ext cx="3869102" cy="4195299"/>
          </a:xfrm>
          <a:custGeom>
            <a:avLst/>
            <a:gdLst>
              <a:gd name="connsiteX0" fmla="*/ 0 w 3816424"/>
              <a:gd name="connsiteY0" fmla="*/ 2088232 h 4176464"/>
              <a:gd name="connsiteX1" fmla="*/ 1908212 w 3816424"/>
              <a:gd name="connsiteY1" fmla="*/ 0 h 4176464"/>
              <a:gd name="connsiteX2" fmla="*/ 3816424 w 3816424"/>
              <a:gd name="connsiteY2" fmla="*/ 2088232 h 4176464"/>
              <a:gd name="connsiteX3" fmla="*/ 1908212 w 3816424"/>
              <a:gd name="connsiteY3" fmla="*/ 4176464 h 4176464"/>
              <a:gd name="connsiteX4" fmla="*/ 0 w 3816424"/>
              <a:gd name="connsiteY4" fmla="*/ 2088232 h 4176464"/>
              <a:gd name="connsiteX0" fmla="*/ 23664 w 3840088"/>
              <a:gd name="connsiteY0" fmla="*/ 2116619 h 4204851"/>
              <a:gd name="connsiteX1" fmla="*/ 932039 w 3840088"/>
              <a:gd name="connsiteY1" fmla="*/ 986195 h 4204851"/>
              <a:gd name="connsiteX2" fmla="*/ 1931876 w 3840088"/>
              <a:gd name="connsiteY2" fmla="*/ 28387 h 4204851"/>
              <a:gd name="connsiteX3" fmla="*/ 3840088 w 3840088"/>
              <a:gd name="connsiteY3" fmla="*/ 2116619 h 4204851"/>
              <a:gd name="connsiteX4" fmla="*/ 1931876 w 3840088"/>
              <a:gd name="connsiteY4" fmla="*/ 4204851 h 4204851"/>
              <a:gd name="connsiteX5" fmla="*/ 23664 w 3840088"/>
              <a:gd name="connsiteY5" fmla="*/ 2116619 h 4204851"/>
              <a:gd name="connsiteX0" fmla="*/ 23664 w 3849401"/>
              <a:gd name="connsiteY0" fmla="*/ 2155003 h 4243235"/>
              <a:gd name="connsiteX1" fmla="*/ 932039 w 3849401"/>
              <a:gd name="connsiteY1" fmla="*/ 1024579 h 4243235"/>
              <a:gd name="connsiteX2" fmla="*/ 1931876 w 3849401"/>
              <a:gd name="connsiteY2" fmla="*/ 66771 h 4243235"/>
              <a:gd name="connsiteX3" fmla="*/ 2680157 w 3849401"/>
              <a:gd name="connsiteY3" fmla="*/ 311886 h 4243235"/>
              <a:gd name="connsiteX4" fmla="*/ 3840088 w 3849401"/>
              <a:gd name="connsiteY4" fmla="*/ 2155003 h 4243235"/>
              <a:gd name="connsiteX5" fmla="*/ 1931876 w 3849401"/>
              <a:gd name="connsiteY5" fmla="*/ 4243235 h 4243235"/>
              <a:gd name="connsiteX6" fmla="*/ 23664 w 3849401"/>
              <a:gd name="connsiteY6" fmla="*/ 2155003 h 4243235"/>
              <a:gd name="connsiteX0" fmla="*/ 23664 w 3782805"/>
              <a:gd name="connsiteY0" fmla="*/ 2155003 h 4275000"/>
              <a:gd name="connsiteX1" fmla="*/ 932039 w 3782805"/>
              <a:gd name="connsiteY1" fmla="*/ 1024579 h 4275000"/>
              <a:gd name="connsiteX2" fmla="*/ 1931876 w 3782805"/>
              <a:gd name="connsiteY2" fmla="*/ 66771 h 4275000"/>
              <a:gd name="connsiteX3" fmla="*/ 2680157 w 3782805"/>
              <a:gd name="connsiteY3" fmla="*/ 311886 h 4275000"/>
              <a:gd name="connsiteX4" fmla="*/ 3772852 w 3782805"/>
              <a:gd name="connsiteY4" fmla="*/ 3203874 h 4275000"/>
              <a:gd name="connsiteX5" fmla="*/ 1931876 w 3782805"/>
              <a:gd name="connsiteY5" fmla="*/ 4243235 h 4275000"/>
              <a:gd name="connsiteX6" fmla="*/ 23664 w 3782805"/>
              <a:gd name="connsiteY6" fmla="*/ 2155003 h 4275000"/>
              <a:gd name="connsiteX0" fmla="*/ 23664 w 3875223"/>
              <a:gd name="connsiteY0" fmla="*/ 2134289 h 4248143"/>
              <a:gd name="connsiteX1" fmla="*/ 932039 w 3875223"/>
              <a:gd name="connsiteY1" fmla="*/ 1003865 h 4248143"/>
              <a:gd name="connsiteX2" fmla="*/ 1931876 w 3875223"/>
              <a:gd name="connsiteY2" fmla="*/ 46057 h 4248143"/>
              <a:gd name="connsiteX3" fmla="*/ 2680157 w 3875223"/>
              <a:gd name="connsiteY3" fmla="*/ 291172 h 4248143"/>
              <a:gd name="connsiteX4" fmla="*/ 3608004 w 3875223"/>
              <a:gd name="connsiteY4" fmla="*/ 1071100 h 4248143"/>
              <a:gd name="connsiteX5" fmla="*/ 3772852 w 3875223"/>
              <a:gd name="connsiteY5" fmla="*/ 3183160 h 4248143"/>
              <a:gd name="connsiteX6" fmla="*/ 1931876 w 3875223"/>
              <a:gd name="connsiteY6" fmla="*/ 4222521 h 4248143"/>
              <a:gd name="connsiteX7" fmla="*/ 23664 w 3875223"/>
              <a:gd name="connsiteY7" fmla="*/ 2134289 h 4248143"/>
              <a:gd name="connsiteX0" fmla="*/ 14347 w 3865906"/>
              <a:gd name="connsiteY0" fmla="*/ 2134289 h 4229367"/>
              <a:gd name="connsiteX1" fmla="*/ 922722 w 3865906"/>
              <a:gd name="connsiteY1" fmla="*/ 1003865 h 4229367"/>
              <a:gd name="connsiteX2" fmla="*/ 1922559 w 3865906"/>
              <a:gd name="connsiteY2" fmla="*/ 46057 h 4229367"/>
              <a:gd name="connsiteX3" fmla="*/ 2670840 w 3865906"/>
              <a:gd name="connsiteY3" fmla="*/ 291172 h 4229367"/>
              <a:gd name="connsiteX4" fmla="*/ 3598687 w 3865906"/>
              <a:gd name="connsiteY4" fmla="*/ 1071100 h 4229367"/>
              <a:gd name="connsiteX5" fmla="*/ 3763535 w 3865906"/>
              <a:gd name="connsiteY5" fmla="*/ 3183160 h 4229367"/>
              <a:gd name="connsiteX6" fmla="*/ 1922559 w 3865906"/>
              <a:gd name="connsiteY6" fmla="*/ 4222521 h 4229367"/>
              <a:gd name="connsiteX7" fmla="*/ 478969 w 3865906"/>
              <a:gd name="connsiteY7" fmla="*/ 3558807 h 4229367"/>
              <a:gd name="connsiteX8" fmla="*/ 14347 w 3865906"/>
              <a:gd name="connsiteY8" fmla="*/ 2134289 h 4229367"/>
              <a:gd name="connsiteX0" fmla="*/ 14347 w 3865906"/>
              <a:gd name="connsiteY0" fmla="*/ 2100221 h 4195299"/>
              <a:gd name="connsiteX1" fmla="*/ 922722 w 3865906"/>
              <a:gd name="connsiteY1" fmla="*/ 969797 h 4195299"/>
              <a:gd name="connsiteX2" fmla="*/ 1922559 w 3865906"/>
              <a:gd name="connsiteY2" fmla="*/ 11989 h 4195299"/>
              <a:gd name="connsiteX3" fmla="*/ 2872546 w 3865906"/>
              <a:gd name="connsiteY3" fmla="*/ 499151 h 4195299"/>
              <a:gd name="connsiteX4" fmla="*/ 3598687 w 3865906"/>
              <a:gd name="connsiteY4" fmla="*/ 1037032 h 4195299"/>
              <a:gd name="connsiteX5" fmla="*/ 3763535 w 3865906"/>
              <a:gd name="connsiteY5" fmla="*/ 3149092 h 4195299"/>
              <a:gd name="connsiteX6" fmla="*/ 1922559 w 3865906"/>
              <a:gd name="connsiteY6" fmla="*/ 4188453 h 4195299"/>
              <a:gd name="connsiteX7" fmla="*/ 478969 w 3865906"/>
              <a:gd name="connsiteY7" fmla="*/ 3524739 h 4195299"/>
              <a:gd name="connsiteX8" fmla="*/ 14347 w 3865906"/>
              <a:gd name="connsiteY8" fmla="*/ 2100221 h 4195299"/>
              <a:gd name="connsiteX0" fmla="*/ 14347 w 3869102"/>
              <a:gd name="connsiteY0" fmla="*/ 2100221 h 4195299"/>
              <a:gd name="connsiteX1" fmla="*/ 922722 w 3869102"/>
              <a:gd name="connsiteY1" fmla="*/ 969797 h 4195299"/>
              <a:gd name="connsiteX2" fmla="*/ 1922559 w 3869102"/>
              <a:gd name="connsiteY2" fmla="*/ 11989 h 4195299"/>
              <a:gd name="connsiteX3" fmla="*/ 2872546 w 3869102"/>
              <a:gd name="connsiteY3" fmla="*/ 499151 h 4195299"/>
              <a:gd name="connsiteX4" fmla="*/ 3612134 w 3869102"/>
              <a:gd name="connsiteY4" fmla="*/ 1386656 h 4195299"/>
              <a:gd name="connsiteX5" fmla="*/ 3763535 w 3869102"/>
              <a:gd name="connsiteY5" fmla="*/ 3149092 h 4195299"/>
              <a:gd name="connsiteX6" fmla="*/ 1922559 w 3869102"/>
              <a:gd name="connsiteY6" fmla="*/ 4188453 h 4195299"/>
              <a:gd name="connsiteX7" fmla="*/ 478969 w 3869102"/>
              <a:gd name="connsiteY7" fmla="*/ 3524739 h 4195299"/>
              <a:gd name="connsiteX8" fmla="*/ 14347 w 3869102"/>
              <a:gd name="connsiteY8" fmla="*/ 2100221 h 41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9102" h="4195299">
                <a:moveTo>
                  <a:pt x="14347" y="2100221"/>
                </a:moveTo>
                <a:cubicBezTo>
                  <a:pt x="88306" y="1674397"/>
                  <a:pt x="604687" y="1317836"/>
                  <a:pt x="922722" y="969797"/>
                </a:cubicBezTo>
                <a:cubicBezTo>
                  <a:pt x="1240757" y="621758"/>
                  <a:pt x="1597588" y="90430"/>
                  <a:pt x="1922559" y="11989"/>
                </a:cubicBezTo>
                <a:cubicBezTo>
                  <a:pt x="2247530" y="-66452"/>
                  <a:pt x="2638015" y="256593"/>
                  <a:pt x="2872546" y="499151"/>
                </a:cubicBezTo>
                <a:cubicBezTo>
                  <a:pt x="3107077" y="741709"/>
                  <a:pt x="3430018" y="904658"/>
                  <a:pt x="3612134" y="1386656"/>
                </a:cubicBezTo>
                <a:cubicBezTo>
                  <a:pt x="3794250" y="1868654"/>
                  <a:pt x="3998066" y="2695573"/>
                  <a:pt x="3763535" y="3149092"/>
                </a:cubicBezTo>
                <a:cubicBezTo>
                  <a:pt x="3529004" y="3602611"/>
                  <a:pt x="2469987" y="4125845"/>
                  <a:pt x="1922559" y="4188453"/>
                </a:cubicBezTo>
                <a:cubicBezTo>
                  <a:pt x="1375131" y="4251061"/>
                  <a:pt x="797004" y="3872778"/>
                  <a:pt x="478969" y="3524739"/>
                </a:cubicBezTo>
                <a:cubicBezTo>
                  <a:pt x="160934" y="3176700"/>
                  <a:pt x="-59612" y="2526045"/>
                  <a:pt x="14347" y="2100221"/>
                </a:cubicBezTo>
                <a:close/>
              </a:path>
            </a:pathLst>
          </a:custGeom>
          <a:solidFill>
            <a:srgbClr val="462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 flipH="1">
            <a:off x="2672712" y="2877058"/>
            <a:ext cx="2903247" cy="3050411"/>
            <a:chOff x="777331" y="366431"/>
            <a:chExt cx="4746504" cy="4987101"/>
          </a:xfrm>
        </p:grpSpPr>
        <p:sp>
          <p:nvSpPr>
            <p:cNvPr id="7" name="Retângulo de cantos arredondados 5"/>
            <p:cNvSpPr/>
            <p:nvPr/>
          </p:nvSpPr>
          <p:spPr>
            <a:xfrm rot="668146">
              <a:off x="1540622" y="2858999"/>
              <a:ext cx="587330" cy="2211226"/>
            </a:xfrm>
            <a:custGeom>
              <a:avLst/>
              <a:gdLst/>
              <a:ahLst/>
              <a:cxnLst/>
              <a:rect l="l" t="t" r="r" b="b"/>
              <a:pathLst>
                <a:path w="177582" h="739556">
                  <a:moveTo>
                    <a:pt x="635" y="712544"/>
                  </a:moveTo>
                  <a:cubicBezTo>
                    <a:pt x="636" y="712544"/>
                    <a:pt x="636" y="712544"/>
                    <a:pt x="636" y="712544"/>
                  </a:cubicBezTo>
                  <a:lnTo>
                    <a:pt x="636" y="712545"/>
                  </a:lnTo>
                  <a:close/>
                  <a:moveTo>
                    <a:pt x="135310" y="0"/>
                  </a:moveTo>
                  <a:lnTo>
                    <a:pt x="147846" y="0"/>
                  </a:lnTo>
                  <a:cubicBezTo>
                    <a:pt x="164269" y="0"/>
                    <a:pt x="177582" y="13313"/>
                    <a:pt x="177582" y="29736"/>
                  </a:cubicBezTo>
                  <a:lnTo>
                    <a:pt x="177582" y="661416"/>
                  </a:lnTo>
                  <a:cubicBezTo>
                    <a:pt x="177582" y="672937"/>
                    <a:pt x="171030" y="682928"/>
                    <a:pt x="160452" y="685930"/>
                  </a:cubicBezTo>
                  <a:cubicBezTo>
                    <a:pt x="162815" y="702136"/>
                    <a:pt x="151563" y="716949"/>
                    <a:pt x="135090" y="720191"/>
                  </a:cubicBezTo>
                  <a:lnTo>
                    <a:pt x="39940" y="738920"/>
                  </a:lnTo>
                  <a:cubicBezTo>
                    <a:pt x="21803" y="742490"/>
                    <a:pt x="4206" y="730681"/>
                    <a:pt x="636" y="712544"/>
                  </a:cubicBezTo>
                  <a:cubicBezTo>
                    <a:pt x="-2934" y="694408"/>
                    <a:pt x="8874" y="676811"/>
                    <a:pt x="27011" y="673241"/>
                  </a:cubicBezTo>
                  <a:lnTo>
                    <a:pt x="105574" y="657777"/>
                  </a:lnTo>
                  <a:lnTo>
                    <a:pt x="105574" y="29736"/>
                  </a:lnTo>
                  <a:cubicBezTo>
                    <a:pt x="105574" y="13313"/>
                    <a:pt x="118887" y="0"/>
                    <a:pt x="1353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1843450" y="366431"/>
              <a:ext cx="399166" cy="1397081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1950670" y="623008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8"/>
            <p:cNvSpPr/>
            <p:nvPr/>
          </p:nvSpPr>
          <p:spPr>
            <a:xfrm rot="859872">
              <a:off x="1059338" y="506963"/>
              <a:ext cx="4464497" cy="4846569"/>
            </a:xfrm>
            <a:custGeom>
              <a:avLst/>
              <a:gdLst>
                <a:gd name="connsiteX0" fmla="*/ 296926 w 1610756"/>
                <a:gd name="connsiteY0" fmla="*/ 5659 h 1710552"/>
                <a:gd name="connsiteX1" fmla="*/ 324955 w 1610756"/>
                <a:gd name="connsiteY1" fmla="*/ 0 h 1710552"/>
                <a:gd name="connsiteX2" fmla="*/ 396963 w 1610756"/>
                <a:gd name="connsiteY2" fmla="*/ 72008 h 1710552"/>
                <a:gd name="connsiteX3" fmla="*/ 396963 w 1610756"/>
                <a:gd name="connsiteY3" fmla="*/ 466844 h 1710552"/>
                <a:gd name="connsiteX4" fmla="*/ 391449 w 1610756"/>
                <a:gd name="connsiteY4" fmla="*/ 494153 h 1710552"/>
                <a:gd name="connsiteX5" fmla="*/ 461414 w 1610756"/>
                <a:gd name="connsiteY5" fmla="*/ 644247 h 1710552"/>
                <a:gd name="connsiteX6" fmla="*/ 460692 w 1610756"/>
                <a:gd name="connsiteY6" fmla="*/ 674266 h 1710552"/>
                <a:gd name="connsiteX7" fmla="*/ 558063 w 1610756"/>
                <a:gd name="connsiteY7" fmla="*/ 723631 h 1710552"/>
                <a:gd name="connsiteX8" fmla="*/ 1012760 w 1610756"/>
                <a:gd name="connsiteY8" fmla="*/ 818963 h 1710552"/>
                <a:gd name="connsiteX9" fmla="*/ 1353649 w 1610756"/>
                <a:gd name="connsiteY9" fmla="*/ 1096671 h 1710552"/>
                <a:gd name="connsiteX10" fmla="*/ 1391451 w 1610756"/>
                <a:gd name="connsiteY10" fmla="*/ 1215000 h 1710552"/>
                <a:gd name="connsiteX11" fmla="*/ 1406073 w 1610756"/>
                <a:gd name="connsiteY11" fmla="*/ 1374073 h 1710552"/>
                <a:gd name="connsiteX12" fmla="*/ 1443534 w 1610756"/>
                <a:gd name="connsiteY12" fmla="*/ 1358854 h 1710552"/>
                <a:gd name="connsiteX13" fmla="*/ 1610588 w 1610756"/>
                <a:gd name="connsiteY13" fmla="*/ 1344339 h 1710552"/>
                <a:gd name="connsiteX14" fmla="*/ 1472368 w 1610756"/>
                <a:gd name="connsiteY14" fmla="*/ 1471718 h 1710552"/>
                <a:gd name="connsiteX15" fmla="*/ 1369712 w 1610756"/>
                <a:gd name="connsiteY15" fmla="*/ 1460861 h 1710552"/>
                <a:gd name="connsiteX16" fmla="*/ 1353570 w 1610756"/>
                <a:gd name="connsiteY16" fmla="*/ 1474178 h 1710552"/>
                <a:gd name="connsiteX17" fmla="*/ 1328583 w 1610756"/>
                <a:gd name="connsiteY17" fmla="*/ 1511117 h 1710552"/>
                <a:gd name="connsiteX18" fmla="*/ 1215238 w 1610756"/>
                <a:gd name="connsiteY18" fmla="*/ 1540074 h 1710552"/>
                <a:gd name="connsiteX19" fmla="*/ 1183876 w 1610756"/>
                <a:gd name="connsiteY19" fmla="*/ 1548087 h 1710552"/>
                <a:gd name="connsiteX20" fmla="*/ 731689 w 1610756"/>
                <a:gd name="connsiteY20" fmla="*/ 1663610 h 1710552"/>
                <a:gd name="connsiteX21" fmla="*/ 687893 w 1610756"/>
                <a:gd name="connsiteY21" fmla="*/ 1637639 h 1710552"/>
                <a:gd name="connsiteX22" fmla="*/ 713865 w 1610756"/>
                <a:gd name="connsiteY22" fmla="*/ 1593843 h 1710552"/>
                <a:gd name="connsiteX23" fmla="*/ 938233 w 1610756"/>
                <a:gd name="connsiteY23" fmla="*/ 1536522 h 1710552"/>
                <a:gd name="connsiteX24" fmla="*/ 777018 w 1610756"/>
                <a:gd name="connsiteY24" fmla="*/ 1420031 h 1710552"/>
                <a:gd name="connsiteX25" fmla="*/ 585272 w 1610756"/>
                <a:gd name="connsiteY25" fmla="*/ 1238889 h 1710552"/>
                <a:gd name="connsiteX26" fmla="*/ 580251 w 1610756"/>
                <a:gd name="connsiteY26" fmla="*/ 1590921 h 1710552"/>
                <a:gd name="connsiteX27" fmla="*/ 571059 w 1610756"/>
                <a:gd name="connsiteY27" fmla="*/ 1618021 h 1710552"/>
                <a:gd name="connsiteX28" fmla="*/ 582154 w 1610756"/>
                <a:gd name="connsiteY28" fmla="*/ 1708960 h 1710552"/>
                <a:gd name="connsiteX29" fmla="*/ 425694 w 1610756"/>
                <a:gd name="connsiteY29" fmla="*/ 1687487 h 1710552"/>
                <a:gd name="connsiteX30" fmla="*/ 378764 w 1610756"/>
                <a:gd name="connsiteY30" fmla="*/ 1659657 h 1710552"/>
                <a:gd name="connsiteX31" fmla="*/ 406594 w 1610756"/>
                <a:gd name="connsiteY31" fmla="*/ 1612727 h 1710552"/>
                <a:gd name="connsiteX32" fmla="*/ 460732 w 1610756"/>
                <a:gd name="connsiteY32" fmla="*/ 1598896 h 1710552"/>
                <a:gd name="connsiteX33" fmla="*/ 458916 w 1610756"/>
                <a:gd name="connsiteY33" fmla="*/ 1589189 h 1710552"/>
                <a:gd name="connsiteX34" fmla="*/ 465980 w 1610756"/>
                <a:gd name="connsiteY34" fmla="*/ 1093975 h 1710552"/>
                <a:gd name="connsiteX35" fmla="*/ 262469 w 1610756"/>
                <a:gd name="connsiteY35" fmla="*/ 835916 h 1710552"/>
                <a:gd name="connsiteX36" fmla="*/ 263042 w 1610756"/>
                <a:gd name="connsiteY36" fmla="*/ 826374 h 1710552"/>
                <a:gd name="connsiteX37" fmla="*/ 154054 w 1610756"/>
                <a:gd name="connsiteY37" fmla="*/ 862343 h 1710552"/>
                <a:gd name="connsiteX38" fmla="*/ 5848 w 1610756"/>
                <a:gd name="connsiteY38" fmla="*/ 760633 h 1710552"/>
                <a:gd name="connsiteX39" fmla="*/ 261197 w 1610756"/>
                <a:gd name="connsiteY39" fmla="*/ 498716 h 1710552"/>
                <a:gd name="connsiteX40" fmla="*/ 252947 w 1610756"/>
                <a:gd name="connsiteY40" fmla="*/ 466844 h 1710552"/>
                <a:gd name="connsiteX41" fmla="*/ 252947 w 1610756"/>
                <a:gd name="connsiteY41" fmla="*/ 72008 h 1710552"/>
                <a:gd name="connsiteX42" fmla="*/ 296926 w 1610756"/>
                <a:gd name="connsiteY42" fmla="*/ 5659 h 1710552"/>
                <a:gd name="connsiteX0" fmla="*/ 296926 w 1610756"/>
                <a:gd name="connsiteY0" fmla="*/ 5659 h 1748491"/>
                <a:gd name="connsiteX1" fmla="*/ 324955 w 1610756"/>
                <a:gd name="connsiteY1" fmla="*/ 0 h 1748491"/>
                <a:gd name="connsiteX2" fmla="*/ 396963 w 1610756"/>
                <a:gd name="connsiteY2" fmla="*/ 72008 h 1748491"/>
                <a:gd name="connsiteX3" fmla="*/ 396963 w 1610756"/>
                <a:gd name="connsiteY3" fmla="*/ 466844 h 1748491"/>
                <a:gd name="connsiteX4" fmla="*/ 391449 w 1610756"/>
                <a:gd name="connsiteY4" fmla="*/ 494153 h 1748491"/>
                <a:gd name="connsiteX5" fmla="*/ 461414 w 1610756"/>
                <a:gd name="connsiteY5" fmla="*/ 644247 h 1748491"/>
                <a:gd name="connsiteX6" fmla="*/ 460692 w 1610756"/>
                <a:gd name="connsiteY6" fmla="*/ 674266 h 1748491"/>
                <a:gd name="connsiteX7" fmla="*/ 558063 w 1610756"/>
                <a:gd name="connsiteY7" fmla="*/ 723631 h 1748491"/>
                <a:gd name="connsiteX8" fmla="*/ 1012760 w 1610756"/>
                <a:gd name="connsiteY8" fmla="*/ 818963 h 1748491"/>
                <a:gd name="connsiteX9" fmla="*/ 1353649 w 1610756"/>
                <a:gd name="connsiteY9" fmla="*/ 1096671 h 1748491"/>
                <a:gd name="connsiteX10" fmla="*/ 1391451 w 1610756"/>
                <a:gd name="connsiteY10" fmla="*/ 1215000 h 1748491"/>
                <a:gd name="connsiteX11" fmla="*/ 1406073 w 1610756"/>
                <a:gd name="connsiteY11" fmla="*/ 1374073 h 1748491"/>
                <a:gd name="connsiteX12" fmla="*/ 1443534 w 1610756"/>
                <a:gd name="connsiteY12" fmla="*/ 1358854 h 1748491"/>
                <a:gd name="connsiteX13" fmla="*/ 1610588 w 1610756"/>
                <a:gd name="connsiteY13" fmla="*/ 1344339 h 1748491"/>
                <a:gd name="connsiteX14" fmla="*/ 1472368 w 1610756"/>
                <a:gd name="connsiteY14" fmla="*/ 1471718 h 1748491"/>
                <a:gd name="connsiteX15" fmla="*/ 1369712 w 1610756"/>
                <a:gd name="connsiteY15" fmla="*/ 1460861 h 1748491"/>
                <a:gd name="connsiteX16" fmla="*/ 1353570 w 1610756"/>
                <a:gd name="connsiteY16" fmla="*/ 1474178 h 1748491"/>
                <a:gd name="connsiteX17" fmla="*/ 1328583 w 1610756"/>
                <a:gd name="connsiteY17" fmla="*/ 1511117 h 1748491"/>
                <a:gd name="connsiteX18" fmla="*/ 1215238 w 1610756"/>
                <a:gd name="connsiteY18" fmla="*/ 1540074 h 1748491"/>
                <a:gd name="connsiteX19" fmla="*/ 1183876 w 1610756"/>
                <a:gd name="connsiteY19" fmla="*/ 1548087 h 1748491"/>
                <a:gd name="connsiteX20" fmla="*/ 731689 w 1610756"/>
                <a:gd name="connsiteY20" fmla="*/ 1663610 h 1748491"/>
                <a:gd name="connsiteX21" fmla="*/ 687893 w 1610756"/>
                <a:gd name="connsiteY21" fmla="*/ 1637639 h 1748491"/>
                <a:gd name="connsiteX22" fmla="*/ 713865 w 1610756"/>
                <a:gd name="connsiteY22" fmla="*/ 1593843 h 1748491"/>
                <a:gd name="connsiteX23" fmla="*/ 938233 w 1610756"/>
                <a:gd name="connsiteY23" fmla="*/ 1536522 h 1748491"/>
                <a:gd name="connsiteX24" fmla="*/ 777018 w 1610756"/>
                <a:gd name="connsiteY24" fmla="*/ 1420031 h 1748491"/>
                <a:gd name="connsiteX25" fmla="*/ 585272 w 1610756"/>
                <a:gd name="connsiteY25" fmla="*/ 1238889 h 1748491"/>
                <a:gd name="connsiteX26" fmla="*/ 580251 w 1610756"/>
                <a:gd name="connsiteY26" fmla="*/ 1590921 h 1748491"/>
                <a:gd name="connsiteX27" fmla="*/ 571059 w 1610756"/>
                <a:gd name="connsiteY27" fmla="*/ 1618021 h 1748491"/>
                <a:gd name="connsiteX28" fmla="*/ 582154 w 1610756"/>
                <a:gd name="connsiteY28" fmla="*/ 1708960 h 1748491"/>
                <a:gd name="connsiteX29" fmla="*/ 409258 w 1610756"/>
                <a:gd name="connsiteY29" fmla="*/ 1748214 h 1748491"/>
                <a:gd name="connsiteX30" fmla="*/ 378764 w 1610756"/>
                <a:gd name="connsiteY30" fmla="*/ 1659657 h 1748491"/>
                <a:gd name="connsiteX31" fmla="*/ 406594 w 1610756"/>
                <a:gd name="connsiteY31" fmla="*/ 1612727 h 1748491"/>
                <a:gd name="connsiteX32" fmla="*/ 460732 w 1610756"/>
                <a:gd name="connsiteY32" fmla="*/ 1598896 h 1748491"/>
                <a:gd name="connsiteX33" fmla="*/ 458916 w 1610756"/>
                <a:gd name="connsiteY33" fmla="*/ 1589189 h 1748491"/>
                <a:gd name="connsiteX34" fmla="*/ 465980 w 1610756"/>
                <a:gd name="connsiteY34" fmla="*/ 1093975 h 1748491"/>
                <a:gd name="connsiteX35" fmla="*/ 262469 w 1610756"/>
                <a:gd name="connsiteY35" fmla="*/ 835916 h 1748491"/>
                <a:gd name="connsiteX36" fmla="*/ 263042 w 1610756"/>
                <a:gd name="connsiteY36" fmla="*/ 826374 h 1748491"/>
                <a:gd name="connsiteX37" fmla="*/ 154054 w 1610756"/>
                <a:gd name="connsiteY37" fmla="*/ 862343 h 1748491"/>
                <a:gd name="connsiteX38" fmla="*/ 5848 w 1610756"/>
                <a:gd name="connsiteY38" fmla="*/ 760633 h 1748491"/>
                <a:gd name="connsiteX39" fmla="*/ 261197 w 1610756"/>
                <a:gd name="connsiteY39" fmla="*/ 498716 h 1748491"/>
                <a:gd name="connsiteX40" fmla="*/ 252947 w 1610756"/>
                <a:gd name="connsiteY40" fmla="*/ 466844 h 1748491"/>
                <a:gd name="connsiteX41" fmla="*/ 252947 w 1610756"/>
                <a:gd name="connsiteY41" fmla="*/ 72008 h 1748491"/>
                <a:gd name="connsiteX42" fmla="*/ 296926 w 1610756"/>
                <a:gd name="connsiteY42" fmla="*/ 5659 h 1748491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58916 w 1610756"/>
                <a:gd name="connsiteY33" fmla="*/ 1589189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75318 w 1610756"/>
                <a:gd name="connsiteY33" fmla="*/ 1634153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60732 w 1610756"/>
                <a:gd name="connsiteY32" fmla="*/ 1598896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81159 w 1610756"/>
                <a:gd name="connsiteY32" fmla="*/ 1640373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0756" h="1748604">
                  <a:moveTo>
                    <a:pt x="296926" y="5659"/>
                  </a:moveTo>
                  <a:cubicBezTo>
                    <a:pt x="305541" y="2015"/>
                    <a:pt x="315013" y="0"/>
                    <a:pt x="324955" y="0"/>
                  </a:cubicBezTo>
                  <a:cubicBezTo>
                    <a:pt x="364724" y="0"/>
                    <a:pt x="396963" y="32239"/>
                    <a:pt x="396963" y="72008"/>
                  </a:cubicBezTo>
                  <a:lnTo>
                    <a:pt x="396963" y="466844"/>
                  </a:lnTo>
                  <a:lnTo>
                    <a:pt x="391449" y="494153"/>
                  </a:lnTo>
                  <a:cubicBezTo>
                    <a:pt x="432590" y="520218"/>
                    <a:pt x="445287" y="581120"/>
                    <a:pt x="461414" y="644247"/>
                  </a:cubicBezTo>
                  <a:cubicBezTo>
                    <a:pt x="461173" y="654253"/>
                    <a:pt x="460933" y="664260"/>
                    <a:pt x="460692" y="674266"/>
                  </a:cubicBezTo>
                  <a:cubicBezTo>
                    <a:pt x="476435" y="686716"/>
                    <a:pt x="496831" y="708813"/>
                    <a:pt x="558063" y="723631"/>
                  </a:cubicBezTo>
                  <a:cubicBezTo>
                    <a:pt x="651977" y="746357"/>
                    <a:pt x="880162" y="756790"/>
                    <a:pt x="1012760" y="818963"/>
                  </a:cubicBezTo>
                  <a:cubicBezTo>
                    <a:pt x="1145358" y="881136"/>
                    <a:pt x="1323361" y="1009092"/>
                    <a:pt x="1353649" y="1096671"/>
                  </a:cubicBezTo>
                  <a:cubicBezTo>
                    <a:pt x="1402718" y="1165327"/>
                    <a:pt x="1382714" y="1168767"/>
                    <a:pt x="1391451" y="1215000"/>
                  </a:cubicBezTo>
                  <a:cubicBezTo>
                    <a:pt x="1400188" y="1261233"/>
                    <a:pt x="1420995" y="1304008"/>
                    <a:pt x="1406073" y="1374073"/>
                  </a:cubicBezTo>
                  <a:cubicBezTo>
                    <a:pt x="1418638" y="1368038"/>
                    <a:pt x="1431718" y="1362973"/>
                    <a:pt x="1443534" y="1358854"/>
                  </a:cubicBezTo>
                  <a:cubicBezTo>
                    <a:pt x="1487525" y="1343518"/>
                    <a:pt x="1605782" y="1325527"/>
                    <a:pt x="1610588" y="1344339"/>
                  </a:cubicBezTo>
                  <a:cubicBezTo>
                    <a:pt x="1615394" y="1363150"/>
                    <a:pt x="1516359" y="1456383"/>
                    <a:pt x="1472368" y="1471718"/>
                  </a:cubicBezTo>
                  <a:cubicBezTo>
                    <a:pt x="1441551" y="1482462"/>
                    <a:pt x="1396437" y="1477340"/>
                    <a:pt x="1369712" y="1460861"/>
                  </a:cubicBezTo>
                  <a:lnTo>
                    <a:pt x="1353570" y="1474178"/>
                  </a:lnTo>
                  <a:cubicBezTo>
                    <a:pt x="1356660" y="1490961"/>
                    <a:pt x="1345601" y="1506769"/>
                    <a:pt x="1328583" y="1511117"/>
                  </a:cubicBezTo>
                  <a:lnTo>
                    <a:pt x="1215238" y="1540074"/>
                  </a:lnTo>
                  <a:cubicBezTo>
                    <a:pt x="1205172" y="1543901"/>
                    <a:pt x="1194753" y="1546885"/>
                    <a:pt x="1183876" y="1548087"/>
                  </a:cubicBezTo>
                  <a:lnTo>
                    <a:pt x="731689" y="1663610"/>
                  </a:lnTo>
                  <a:cubicBezTo>
                    <a:pt x="712424" y="1668532"/>
                    <a:pt x="692815" y="1656904"/>
                    <a:pt x="687893" y="1637639"/>
                  </a:cubicBezTo>
                  <a:cubicBezTo>
                    <a:pt x="682971" y="1618374"/>
                    <a:pt x="694599" y="1598764"/>
                    <a:pt x="713865" y="1593843"/>
                  </a:cubicBezTo>
                  <a:lnTo>
                    <a:pt x="938233" y="1536522"/>
                  </a:lnTo>
                  <a:cubicBezTo>
                    <a:pt x="881919" y="1509457"/>
                    <a:pt x="821235" y="1466210"/>
                    <a:pt x="777018" y="1420031"/>
                  </a:cubicBezTo>
                  <a:cubicBezTo>
                    <a:pt x="764450" y="1412625"/>
                    <a:pt x="663869" y="1315705"/>
                    <a:pt x="585272" y="1238889"/>
                  </a:cubicBezTo>
                  <a:cubicBezTo>
                    <a:pt x="583598" y="1356233"/>
                    <a:pt x="581925" y="1473577"/>
                    <a:pt x="580251" y="1590921"/>
                  </a:cubicBezTo>
                  <a:cubicBezTo>
                    <a:pt x="580105" y="1601116"/>
                    <a:pt x="577034" y="1610583"/>
                    <a:pt x="571059" y="1618021"/>
                  </a:cubicBezTo>
                  <a:cubicBezTo>
                    <a:pt x="574236" y="1635856"/>
                    <a:pt x="600240" y="1704339"/>
                    <a:pt x="582154" y="1708960"/>
                  </a:cubicBezTo>
                  <a:cubicBezTo>
                    <a:pt x="542603" y="1719064"/>
                    <a:pt x="448809" y="1738110"/>
                    <a:pt x="409258" y="1748214"/>
                  </a:cubicBezTo>
                  <a:cubicBezTo>
                    <a:pt x="388613" y="1753488"/>
                    <a:pt x="376529" y="1703814"/>
                    <a:pt x="378917" y="1689111"/>
                  </a:cubicBezTo>
                  <a:cubicBezTo>
                    <a:pt x="381305" y="1674408"/>
                    <a:pt x="402941" y="1665271"/>
                    <a:pt x="423585" y="1659998"/>
                  </a:cubicBezTo>
                  <a:lnTo>
                    <a:pt x="481159" y="1640373"/>
                  </a:lnTo>
                  <a:cubicBezTo>
                    <a:pt x="479569" y="1637348"/>
                    <a:pt x="475270" y="1637529"/>
                    <a:pt x="475318" y="1634153"/>
                  </a:cubicBezTo>
                  <a:cubicBezTo>
                    <a:pt x="477673" y="1469082"/>
                    <a:pt x="463625" y="1259046"/>
                    <a:pt x="465980" y="1093975"/>
                  </a:cubicBezTo>
                  <a:cubicBezTo>
                    <a:pt x="403461" y="1024472"/>
                    <a:pt x="275217" y="897162"/>
                    <a:pt x="262469" y="835916"/>
                  </a:cubicBezTo>
                  <a:lnTo>
                    <a:pt x="263042" y="826374"/>
                  </a:lnTo>
                  <a:cubicBezTo>
                    <a:pt x="224998" y="841826"/>
                    <a:pt x="186792" y="853980"/>
                    <a:pt x="154054" y="862343"/>
                  </a:cubicBezTo>
                  <a:cubicBezTo>
                    <a:pt x="28253" y="894482"/>
                    <a:pt x="-17452" y="823350"/>
                    <a:pt x="5848" y="760633"/>
                  </a:cubicBezTo>
                  <a:cubicBezTo>
                    <a:pt x="27116" y="703387"/>
                    <a:pt x="144703" y="548643"/>
                    <a:pt x="261197" y="498716"/>
                  </a:cubicBezTo>
                  <a:cubicBezTo>
                    <a:pt x="255678" y="489358"/>
                    <a:pt x="252947" y="478420"/>
                    <a:pt x="252947" y="466844"/>
                  </a:cubicBezTo>
                  <a:lnTo>
                    <a:pt x="252947" y="72008"/>
                  </a:lnTo>
                  <a:cubicBezTo>
                    <a:pt x="252947" y="42181"/>
                    <a:pt x="271081" y="16590"/>
                    <a:pt x="296926" y="5659"/>
                  </a:cubicBezTo>
                  <a:close/>
                </a:path>
              </a:pathLst>
            </a:custGeom>
            <a:solidFill>
              <a:srgbClr val="F4F4F4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 rot="891631">
              <a:off x="2342544" y="372689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28"/>
            <p:cNvSpPr/>
            <p:nvPr/>
          </p:nvSpPr>
          <p:spPr>
            <a:xfrm rot="20081032">
              <a:off x="1120198" y="2145480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Arco 12"/>
            <p:cNvSpPr/>
            <p:nvPr/>
          </p:nvSpPr>
          <p:spPr>
            <a:xfrm rot="19745575">
              <a:off x="1118737" y="2125648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Arco 13"/>
            <p:cNvSpPr/>
            <p:nvPr/>
          </p:nvSpPr>
          <p:spPr>
            <a:xfrm rot="21362328">
              <a:off x="929345" y="2211255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Arco 14"/>
            <p:cNvSpPr/>
            <p:nvPr/>
          </p:nvSpPr>
          <p:spPr>
            <a:xfrm rot="828278">
              <a:off x="777331" y="2228751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1888189" y="1747407"/>
              <a:ext cx="222490" cy="222490"/>
            </a:xfrm>
            <a:prstGeom prst="ellipse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1917471" y="1771362"/>
              <a:ext cx="163929" cy="1639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1969962" y="1782504"/>
              <a:ext cx="87601" cy="876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/>
          <p:cNvSpPr/>
          <p:nvPr/>
        </p:nvSpPr>
        <p:spPr>
          <a:xfrm>
            <a:off x="7466754" y="5617812"/>
            <a:ext cx="1555326" cy="1040882"/>
          </a:xfrm>
          <a:custGeom>
            <a:avLst/>
            <a:gdLst>
              <a:gd name="connsiteX0" fmla="*/ 0 w 2808312"/>
              <a:gd name="connsiteY0" fmla="*/ 0 h 1886808"/>
              <a:gd name="connsiteX1" fmla="*/ 2808312 w 2808312"/>
              <a:gd name="connsiteY1" fmla="*/ 0 h 1886808"/>
              <a:gd name="connsiteX2" fmla="*/ 2808312 w 2808312"/>
              <a:gd name="connsiteY2" fmla="*/ 1886808 h 1886808"/>
              <a:gd name="connsiteX3" fmla="*/ 0 w 2808312"/>
              <a:gd name="connsiteY3" fmla="*/ 1886808 h 1886808"/>
              <a:gd name="connsiteX4" fmla="*/ 0 w 2808312"/>
              <a:gd name="connsiteY4" fmla="*/ 0 h 1886808"/>
              <a:gd name="connsiteX0" fmla="*/ 0 w 2808312"/>
              <a:gd name="connsiteY0" fmla="*/ 194955 h 2081763"/>
              <a:gd name="connsiteX1" fmla="*/ 988988 w 2808312"/>
              <a:gd name="connsiteY1" fmla="*/ 0 h 2081763"/>
              <a:gd name="connsiteX2" fmla="*/ 2808312 w 2808312"/>
              <a:gd name="connsiteY2" fmla="*/ 194955 h 2081763"/>
              <a:gd name="connsiteX3" fmla="*/ 2808312 w 2808312"/>
              <a:gd name="connsiteY3" fmla="*/ 2081763 h 2081763"/>
              <a:gd name="connsiteX4" fmla="*/ 0 w 2808312"/>
              <a:gd name="connsiteY4" fmla="*/ 2081763 h 2081763"/>
              <a:gd name="connsiteX5" fmla="*/ 0 w 2808312"/>
              <a:gd name="connsiteY5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154012 w 2962324"/>
              <a:gd name="connsiteY4" fmla="*/ 2081763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355718 w 2962324"/>
              <a:gd name="connsiteY4" fmla="*/ 1624563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86777 w 2962324"/>
              <a:gd name="connsiteY4" fmla="*/ 1826269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1940347 w 2962324"/>
              <a:gd name="connsiteY3" fmla="*/ 2081763 h 2081763"/>
              <a:gd name="connsiteX4" fmla="*/ 86777 w 2962324"/>
              <a:gd name="connsiteY4" fmla="*/ 1826269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3076472"/>
              <a:gd name="connsiteY0" fmla="*/ 194955 h 2081763"/>
              <a:gd name="connsiteX1" fmla="*/ 1143000 w 3076472"/>
              <a:gd name="connsiteY1" fmla="*/ 0 h 2081763"/>
              <a:gd name="connsiteX2" fmla="*/ 2962324 w 3076472"/>
              <a:gd name="connsiteY2" fmla="*/ 194955 h 2081763"/>
              <a:gd name="connsiteX3" fmla="*/ 3025588 w 3076472"/>
              <a:gd name="connsiteY3" fmla="*/ 1801907 h 2081763"/>
              <a:gd name="connsiteX4" fmla="*/ 1940347 w 3076472"/>
              <a:gd name="connsiteY4" fmla="*/ 2081763 h 2081763"/>
              <a:gd name="connsiteX5" fmla="*/ 86777 w 3076472"/>
              <a:gd name="connsiteY5" fmla="*/ 1826269 h 2081763"/>
              <a:gd name="connsiteX6" fmla="*/ 0 w 3076472"/>
              <a:gd name="connsiteY6" fmla="*/ 941295 h 2081763"/>
              <a:gd name="connsiteX7" fmla="*/ 154012 w 3076472"/>
              <a:gd name="connsiteY7" fmla="*/ 194955 h 2081763"/>
              <a:gd name="connsiteX0" fmla="*/ 154012 w 3050097"/>
              <a:gd name="connsiteY0" fmla="*/ 194955 h 2081763"/>
              <a:gd name="connsiteX1" fmla="*/ 1143000 w 3050097"/>
              <a:gd name="connsiteY1" fmla="*/ 0 h 2081763"/>
              <a:gd name="connsiteX2" fmla="*/ 2343759 w 3050097"/>
              <a:gd name="connsiteY2" fmla="*/ 705943 h 2081763"/>
              <a:gd name="connsiteX3" fmla="*/ 3025588 w 3050097"/>
              <a:gd name="connsiteY3" fmla="*/ 1801907 h 2081763"/>
              <a:gd name="connsiteX4" fmla="*/ 1940347 w 3050097"/>
              <a:gd name="connsiteY4" fmla="*/ 2081763 h 2081763"/>
              <a:gd name="connsiteX5" fmla="*/ 86777 w 3050097"/>
              <a:gd name="connsiteY5" fmla="*/ 1826269 h 2081763"/>
              <a:gd name="connsiteX6" fmla="*/ 0 w 3050097"/>
              <a:gd name="connsiteY6" fmla="*/ 941295 h 2081763"/>
              <a:gd name="connsiteX7" fmla="*/ 154012 w 3050097"/>
              <a:gd name="connsiteY7" fmla="*/ 194955 h 2081763"/>
              <a:gd name="connsiteX0" fmla="*/ 154012 w 3052183"/>
              <a:gd name="connsiteY0" fmla="*/ 194955 h 2081763"/>
              <a:gd name="connsiteX1" fmla="*/ 1143000 w 3052183"/>
              <a:gd name="connsiteY1" fmla="*/ 0 h 2081763"/>
              <a:gd name="connsiteX2" fmla="*/ 2437888 w 3052183"/>
              <a:gd name="connsiteY2" fmla="*/ 800073 h 2081763"/>
              <a:gd name="connsiteX3" fmla="*/ 3025588 w 3052183"/>
              <a:gd name="connsiteY3" fmla="*/ 1801907 h 2081763"/>
              <a:gd name="connsiteX4" fmla="*/ 1940347 w 3052183"/>
              <a:gd name="connsiteY4" fmla="*/ 2081763 h 2081763"/>
              <a:gd name="connsiteX5" fmla="*/ 86777 w 3052183"/>
              <a:gd name="connsiteY5" fmla="*/ 1826269 h 2081763"/>
              <a:gd name="connsiteX6" fmla="*/ 0 w 3052183"/>
              <a:gd name="connsiteY6" fmla="*/ 941295 h 2081763"/>
              <a:gd name="connsiteX7" fmla="*/ 154012 w 3052183"/>
              <a:gd name="connsiteY7" fmla="*/ 194955 h 2081763"/>
              <a:gd name="connsiteX0" fmla="*/ 154012 w 3052183"/>
              <a:gd name="connsiteY0" fmla="*/ 194955 h 2081763"/>
              <a:gd name="connsiteX1" fmla="*/ 1143000 w 3052183"/>
              <a:gd name="connsiteY1" fmla="*/ 0 h 2081763"/>
              <a:gd name="connsiteX2" fmla="*/ 2568389 w 3052183"/>
              <a:gd name="connsiteY2" fmla="*/ 389966 h 2081763"/>
              <a:gd name="connsiteX3" fmla="*/ 2437888 w 3052183"/>
              <a:gd name="connsiteY3" fmla="*/ 800073 h 2081763"/>
              <a:gd name="connsiteX4" fmla="*/ 3025588 w 3052183"/>
              <a:gd name="connsiteY4" fmla="*/ 1801907 h 2081763"/>
              <a:gd name="connsiteX5" fmla="*/ 1940347 w 3052183"/>
              <a:gd name="connsiteY5" fmla="*/ 2081763 h 2081763"/>
              <a:gd name="connsiteX6" fmla="*/ 86777 w 3052183"/>
              <a:gd name="connsiteY6" fmla="*/ 1826269 h 2081763"/>
              <a:gd name="connsiteX7" fmla="*/ 0 w 3052183"/>
              <a:gd name="connsiteY7" fmla="*/ 941295 h 2081763"/>
              <a:gd name="connsiteX8" fmla="*/ 154012 w 3052183"/>
              <a:gd name="connsiteY8" fmla="*/ 194955 h 2081763"/>
              <a:gd name="connsiteX0" fmla="*/ 154012 w 3080386"/>
              <a:gd name="connsiteY0" fmla="*/ 194955 h 2081763"/>
              <a:gd name="connsiteX1" fmla="*/ 1143000 w 3080386"/>
              <a:gd name="connsiteY1" fmla="*/ 0 h 2081763"/>
              <a:gd name="connsiteX2" fmla="*/ 2568389 w 3080386"/>
              <a:gd name="connsiteY2" fmla="*/ 389966 h 2081763"/>
              <a:gd name="connsiteX3" fmla="*/ 3002665 w 3080386"/>
              <a:gd name="connsiteY3" fmla="*/ 921096 h 2081763"/>
              <a:gd name="connsiteX4" fmla="*/ 3025588 w 3080386"/>
              <a:gd name="connsiteY4" fmla="*/ 1801907 h 2081763"/>
              <a:gd name="connsiteX5" fmla="*/ 1940347 w 3080386"/>
              <a:gd name="connsiteY5" fmla="*/ 2081763 h 2081763"/>
              <a:gd name="connsiteX6" fmla="*/ 86777 w 3080386"/>
              <a:gd name="connsiteY6" fmla="*/ 1826269 h 2081763"/>
              <a:gd name="connsiteX7" fmla="*/ 0 w 3080386"/>
              <a:gd name="connsiteY7" fmla="*/ 941295 h 2081763"/>
              <a:gd name="connsiteX8" fmla="*/ 154012 w 3080386"/>
              <a:gd name="connsiteY8" fmla="*/ 194955 h 2081763"/>
              <a:gd name="connsiteX0" fmla="*/ 154012 w 3110651"/>
              <a:gd name="connsiteY0" fmla="*/ 194955 h 2081763"/>
              <a:gd name="connsiteX1" fmla="*/ 1143000 w 3110651"/>
              <a:gd name="connsiteY1" fmla="*/ 0 h 2081763"/>
              <a:gd name="connsiteX2" fmla="*/ 2568389 w 3110651"/>
              <a:gd name="connsiteY2" fmla="*/ 389966 h 2081763"/>
              <a:gd name="connsiteX3" fmla="*/ 3002665 w 3110651"/>
              <a:gd name="connsiteY3" fmla="*/ 921096 h 2081763"/>
              <a:gd name="connsiteX4" fmla="*/ 3052482 w 3110651"/>
              <a:gd name="connsiteY4" fmla="*/ 1667437 h 2081763"/>
              <a:gd name="connsiteX5" fmla="*/ 3025588 w 3110651"/>
              <a:gd name="connsiteY5" fmla="*/ 1801907 h 2081763"/>
              <a:gd name="connsiteX6" fmla="*/ 1940347 w 3110651"/>
              <a:gd name="connsiteY6" fmla="*/ 2081763 h 2081763"/>
              <a:gd name="connsiteX7" fmla="*/ 86777 w 3110651"/>
              <a:gd name="connsiteY7" fmla="*/ 1826269 h 2081763"/>
              <a:gd name="connsiteX8" fmla="*/ 0 w 3110651"/>
              <a:gd name="connsiteY8" fmla="*/ 941295 h 2081763"/>
              <a:gd name="connsiteX9" fmla="*/ 154012 w 3110651"/>
              <a:gd name="connsiteY9" fmla="*/ 194955 h 208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10651" h="2081763">
                <a:moveTo>
                  <a:pt x="154012" y="194955"/>
                </a:moveTo>
                <a:cubicBezTo>
                  <a:pt x="532980" y="188241"/>
                  <a:pt x="764032" y="6714"/>
                  <a:pt x="1143000" y="0"/>
                </a:cubicBezTo>
                <a:cubicBezTo>
                  <a:pt x="1367118" y="138953"/>
                  <a:pt x="2344271" y="251013"/>
                  <a:pt x="2568389" y="389966"/>
                </a:cubicBezTo>
                <a:lnTo>
                  <a:pt x="3002665" y="921096"/>
                </a:lnTo>
                <a:cubicBezTo>
                  <a:pt x="3069900" y="1071255"/>
                  <a:pt x="3048662" y="1520635"/>
                  <a:pt x="3052482" y="1667437"/>
                </a:cubicBezTo>
                <a:cubicBezTo>
                  <a:pt x="3056302" y="1814239"/>
                  <a:pt x="3197497" y="1670100"/>
                  <a:pt x="3025588" y="1801907"/>
                </a:cubicBezTo>
                <a:lnTo>
                  <a:pt x="1940347" y="2081763"/>
                </a:lnTo>
                <a:lnTo>
                  <a:pt x="86777" y="1826269"/>
                </a:lnTo>
                <a:cubicBezTo>
                  <a:pt x="80263" y="1432666"/>
                  <a:pt x="6514" y="1334898"/>
                  <a:pt x="0" y="941295"/>
                </a:cubicBezTo>
                <a:lnTo>
                  <a:pt x="154012" y="19495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Nuvem 21"/>
          <p:cNvSpPr/>
          <p:nvPr/>
        </p:nvSpPr>
        <p:spPr>
          <a:xfrm>
            <a:off x="266220" y="5114164"/>
            <a:ext cx="3104147" cy="16681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Nuvem 22"/>
          <p:cNvSpPr/>
          <p:nvPr/>
        </p:nvSpPr>
        <p:spPr>
          <a:xfrm>
            <a:off x="2110252" y="1412776"/>
            <a:ext cx="1677463" cy="10049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Nuvem 24"/>
          <p:cNvSpPr/>
          <p:nvPr/>
        </p:nvSpPr>
        <p:spPr>
          <a:xfrm>
            <a:off x="6475609" y="4232752"/>
            <a:ext cx="1338701" cy="91440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084168" y="548680"/>
            <a:ext cx="22760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Na floresta do </a:t>
            </a:r>
            <a:r>
              <a:rPr lang="pt-BR" dirty="0" err="1"/>
              <a:t>ludit</a:t>
            </a:r>
            <a:r>
              <a:rPr lang="pt-BR" dirty="0"/>
              <a:t> morava uma lebre que era a mais rápida de todos os animais do lugar.</a:t>
            </a:r>
          </a:p>
        </p:txBody>
      </p:sp>
    </p:spTree>
    <p:extLst>
      <p:ext uri="{BB962C8B-B14F-4D97-AF65-F5344CB8AC3E}">
        <p14:creationId xmlns:p14="http://schemas.microsoft.com/office/powerpoint/2010/main" val="34694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/>
          <p:cNvSpPr/>
          <p:nvPr/>
        </p:nvSpPr>
        <p:spPr>
          <a:xfrm>
            <a:off x="0" y="3812804"/>
            <a:ext cx="9144000" cy="3144588"/>
          </a:xfrm>
          <a:custGeom>
            <a:avLst/>
            <a:gdLst>
              <a:gd name="connsiteX0" fmla="*/ 0 w 9144000"/>
              <a:gd name="connsiteY0" fmla="*/ 0 h 2886175"/>
              <a:gd name="connsiteX1" fmla="*/ 9144000 w 9144000"/>
              <a:gd name="connsiteY1" fmla="*/ 0 h 2886175"/>
              <a:gd name="connsiteX2" fmla="*/ 9144000 w 9144000"/>
              <a:gd name="connsiteY2" fmla="*/ 2886175 h 2886175"/>
              <a:gd name="connsiteX3" fmla="*/ 0 w 9144000"/>
              <a:gd name="connsiteY3" fmla="*/ 2886175 h 2886175"/>
              <a:gd name="connsiteX4" fmla="*/ 0 w 9144000"/>
              <a:gd name="connsiteY4" fmla="*/ 0 h 2886175"/>
              <a:gd name="connsiteX0" fmla="*/ 0 w 9144000"/>
              <a:gd name="connsiteY0" fmla="*/ 31 h 2886206"/>
              <a:gd name="connsiteX1" fmla="*/ 7167282 w 9144000"/>
              <a:gd name="connsiteY1" fmla="*/ 869147 h 2886206"/>
              <a:gd name="connsiteX2" fmla="*/ 9144000 w 9144000"/>
              <a:gd name="connsiteY2" fmla="*/ 31 h 2886206"/>
              <a:gd name="connsiteX3" fmla="*/ 9144000 w 9144000"/>
              <a:gd name="connsiteY3" fmla="*/ 2886206 h 2886206"/>
              <a:gd name="connsiteX4" fmla="*/ 0 w 9144000"/>
              <a:gd name="connsiteY4" fmla="*/ 2886206 h 2886206"/>
              <a:gd name="connsiteX5" fmla="*/ 0 w 9144000"/>
              <a:gd name="connsiteY5" fmla="*/ 31 h 2886206"/>
              <a:gd name="connsiteX0" fmla="*/ 0 w 9144000"/>
              <a:gd name="connsiteY0" fmla="*/ 159020 h 3045195"/>
              <a:gd name="connsiteX1" fmla="*/ 927847 w 9144000"/>
              <a:gd name="connsiteY1" fmla="*/ 530595 h 3045195"/>
              <a:gd name="connsiteX2" fmla="*/ 7167282 w 9144000"/>
              <a:gd name="connsiteY2" fmla="*/ 1028136 h 3045195"/>
              <a:gd name="connsiteX3" fmla="*/ 9144000 w 9144000"/>
              <a:gd name="connsiteY3" fmla="*/ 159020 h 3045195"/>
              <a:gd name="connsiteX4" fmla="*/ 9144000 w 9144000"/>
              <a:gd name="connsiteY4" fmla="*/ 3045195 h 3045195"/>
              <a:gd name="connsiteX5" fmla="*/ 0 w 9144000"/>
              <a:gd name="connsiteY5" fmla="*/ 3045195 h 3045195"/>
              <a:gd name="connsiteX6" fmla="*/ 0 w 9144000"/>
              <a:gd name="connsiteY6" fmla="*/ 159020 h 304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045195">
                <a:moveTo>
                  <a:pt x="0" y="159020"/>
                </a:moveTo>
                <a:cubicBezTo>
                  <a:pt x="206188" y="-307145"/>
                  <a:pt x="-266700" y="385742"/>
                  <a:pt x="927847" y="530595"/>
                </a:cubicBezTo>
                <a:cubicBezTo>
                  <a:pt x="2122394" y="675448"/>
                  <a:pt x="5849470" y="1043000"/>
                  <a:pt x="7167282" y="1028136"/>
                </a:cubicBezTo>
                <a:lnTo>
                  <a:pt x="9144000" y="159020"/>
                </a:lnTo>
                <a:lnTo>
                  <a:pt x="9144000" y="3045195"/>
                </a:lnTo>
                <a:lnTo>
                  <a:pt x="0" y="3045195"/>
                </a:lnTo>
                <a:lnTo>
                  <a:pt x="0" y="15902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6714280" y="3016054"/>
            <a:ext cx="1354989" cy="2288609"/>
            <a:chOff x="427218" y="945416"/>
            <a:chExt cx="1871237" cy="3160565"/>
          </a:xfrm>
        </p:grpSpPr>
        <p:sp>
          <p:nvSpPr>
            <p:cNvPr id="5" name="Retângulo de cantos arredondados 4"/>
            <p:cNvSpPr/>
            <p:nvPr/>
          </p:nvSpPr>
          <p:spPr>
            <a:xfrm rot="19361843">
              <a:off x="1279639" y="3722692"/>
              <a:ext cx="855889" cy="290166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1026"/>
            <p:cNvSpPr/>
            <p:nvPr/>
          </p:nvSpPr>
          <p:spPr>
            <a:xfrm>
              <a:off x="735862" y="2203557"/>
              <a:ext cx="1310735" cy="1719334"/>
            </a:xfrm>
            <a:custGeom>
              <a:avLst/>
              <a:gdLst>
                <a:gd name="connsiteX0" fmla="*/ 0 w 1105458"/>
                <a:gd name="connsiteY0" fmla="*/ 858173 h 1716346"/>
                <a:gd name="connsiteX1" fmla="*/ 552729 w 1105458"/>
                <a:gd name="connsiteY1" fmla="*/ 0 h 1716346"/>
                <a:gd name="connsiteX2" fmla="*/ 1105458 w 1105458"/>
                <a:gd name="connsiteY2" fmla="*/ 858173 h 1716346"/>
                <a:gd name="connsiteX3" fmla="*/ 552729 w 1105458"/>
                <a:gd name="connsiteY3" fmla="*/ 1716346 h 1716346"/>
                <a:gd name="connsiteX4" fmla="*/ 0 w 1105458"/>
                <a:gd name="connsiteY4" fmla="*/ 858173 h 1716346"/>
                <a:gd name="connsiteX0" fmla="*/ 113555 w 1332568"/>
                <a:gd name="connsiteY0" fmla="*/ 858173 h 1719949"/>
                <a:gd name="connsiteX1" fmla="*/ 666284 w 1332568"/>
                <a:gd name="connsiteY1" fmla="*/ 0 h 1719949"/>
                <a:gd name="connsiteX2" fmla="*/ 1219013 w 1332568"/>
                <a:gd name="connsiteY2" fmla="*/ 858173 h 1719949"/>
                <a:gd name="connsiteX3" fmla="*/ 666284 w 1332568"/>
                <a:gd name="connsiteY3" fmla="*/ 1716346 h 1719949"/>
                <a:gd name="connsiteX4" fmla="*/ 113555 w 1332568"/>
                <a:gd name="connsiteY4" fmla="*/ 858173 h 1719949"/>
                <a:gd name="connsiteX0" fmla="*/ 91722 w 1310735"/>
                <a:gd name="connsiteY0" fmla="*/ 858173 h 1719334"/>
                <a:gd name="connsiteX1" fmla="*/ 644451 w 1310735"/>
                <a:gd name="connsiteY1" fmla="*/ 0 h 1719334"/>
                <a:gd name="connsiteX2" fmla="*/ 1197180 w 1310735"/>
                <a:gd name="connsiteY2" fmla="*/ 858173 h 1719334"/>
                <a:gd name="connsiteX3" fmla="*/ 644451 w 1310735"/>
                <a:gd name="connsiteY3" fmla="*/ 1716346 h 1719334"/>
                <a:gd name="connsiteX4" fmla="*/ 91722 w 1310735"/>
                <a:gd name="connsiteY4" fmla="*/ 858173 h 171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735" h="1719334">
                  <a:moveTo>
                    <a:pt x="91722" y="858173"/>
                  </a:moveTo>
                  <a:cubicBezTo>
                    <a:pt x="34572" y="484230"/>
                    <a:pt x="339187" y="0"/>
                    <a:pt x="644451" y="0"/>
                  </a:cubicBezTo>
                  <a:cubicBezTo>
                    <a:pt x="949715" y="0"/>
                    <a:pt x="1197180" y="384217"/>
                    <a:pt x="1197180" y="858173"/>
                  </a:cubicBezTo>
                  <a:cubicBezTo>
                    <a:pt x="1197180" y="1332129"/>
                    <a:pt x="1683140" y="1668721"/>
                    <a:pt x="644451" y="1716346"/>
                  </a:cubicBezTo>
                  <a:cubicBezTo>
                    <a:pt x="-394238" y="1763971"/>
                    <a:pt x="148872" y="1232116"/>
                    <a:pt x="91722" y="85817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8683040">
              <a:off x="686296" y="1054122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 rot="984330" flipH="1">
              <a:off x="1417743" y="945416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709748" y="3754217"/>
              <a:ext cx="499845" cy="318795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 rot="18683040">
              <a:off x="786003" y="1115531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 rot="900000">
              <a:off x="1435285" y="1036673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92"/>
            <p:cNvSpPr/>
            <p:nvPr/>
          </p:nvSpPr>
          <p:spPr>
            <a:xfrm rot="20325427" flipH="1">
              <a:off x="1674921" y="2050620"/>
              <a:ext cx="371618" cy="1187838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74315 w 371618"/>
                <a:gd name="connsiteY4" fmla="*/ 988769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40953" y="631874"/>
                    <a:pt x="274315" y="988769"/>
                  </a:cubicBezTo>
                  <a:cubicBezTo>
                    <a:pt x="274315" y="1088191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92"/>
            <p:cNvSpPr/>
            <p:nvPr/>
          </p:nvSpPr>
          <p:spPr>
            <a:xfrm rot="454699">
              <a:off x="846072" y="2032606"/>
              <a:ext cx="371618" cy="1481074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88602 w 371618"/>
                <a:gd name="connsiteY4" fmla="*/ 95066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55240" y="593773"/>
                    <a:pt x="288602" y="950668"/>
                  </a:cubicBezTo>
                  <a:cubicBezTo>
                    <a:pt x="288602" y="1050090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279252" y="3754218"/>
              <a:ext cx="391787" cy="351763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813883" y="1423339"/>
              <a:ext cx="1105458" cy="846601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434769" y="1860286"/>
              <a:ext cx="1863686" cy="1039566"/>
              <a:chOff x="439421" y="1896946"/>
              <a:chExt cx="1863686" cy="1039566"/>
            </a:xfrm>
          </p:grpSpPr>
          <p:grpSp>
            <p:nvGrpSpPr>
              <p:cNvPr id="28" name="Grupo 27"/>
              <p:cNvGrpSpPr/>
              <p:nvPr/>
            </p:nvGrpSpPr>
            <p:grpSpPr>
              <a:xfrm>
                <a:off x="439421" y="1919009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33" name="Arco 32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Arco 33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Arco 34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 flipH="1">
                <a:off x="1047301" y="1896946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30" name="Arco 29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Arco 30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Arco 31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7" name="Elipse 16"/>
            <p:cNvSpPr/>
            <p:nvPr/>
          </p:nvSpPr>
          <p:spPr>
            <a:xfrm>
              <a:off x="1321652" y="1915082"/>
              <a:ext cx="89919" cy="73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345510" y="1953523"/>
              <a:ext cx="45719" cy="140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Grupo 18"/>
            <p:cNvGrpSpPr/>
            <p:nvPr/>
          </p:nvGrpSpPr>
          <p:grpSpPr>
            <a:xfrm>
              <a:off x="1080709" y="1656338"/>
              <a:ext cx="128884" cy="128884"/>
              <a:chOff x="5263376" y="2862584"/>
              <a:chExt cx="222490" cy="222490"/>
            </a:xfrm>
          </p:grpSpPr>
          <p:sp>
            <p:nvSpPr>
              <p:cNvPr id="25" name="Elipse 24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1475145" y="1656338"/>
              <a:ext cx="122617" cy="122617"/>
              <a:chOff x="5263376" y="2862584"/>
              <a:chExt cx="222490" cy="222490"/>
            </a:xfrm>
          </p:grpSpPr>
          <p:sp>
            <p:nvSpPr>
              <p:cNvPr id="22" name="Elipse 21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Lua 20"/>
            <p:cNvSpPr/>
            <p:nvPr/>
          </p:nvSpPr>
          <p:spPr>
            <a:xfrm rot="16200000">
              <a:off x="1337745" y="1899794"/>
              <a:ext cx="57732" cy="330245"/>
            </a:xfrm>
            <a:prstGeom prst="moon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" name="Semicírculos 35"/>
          <p:cNvSpPr/>
          <p:nvPr/>
        </p:nvSpPr>
        <p:spPr>
          <a:xfrm>
            <a:off x="425053" y="3329445"/>
            <a:ext cx="3500700" cy="3474023"/>
          </a:xfrm>
          <a:prstGeom prst="blockArc">
            <a:avLst>
              <a:gd name="adj1" fmla="val 10800000"/>
              <a:gd name="adj2" fmla="val 40645"/>
              <a:gd name="adj3" fmla="val 17643"/>
            </a:avLst>
          </a:prstGeom>
          <a:solidFill>
            <a:srgbClr val="462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Texto explicativo retangular com cantos arredondados 48"/>
          <p:cNvSpPr/>
          <p:nvPr/>
        </p:nvSpPr>
        <p:spPr>
          <a:xfrm>
            <a:off x="4241042" y="1787845"/>
            <a:ext cx="2094269" cy="1403160"/>
          </a:xfrm>
          <a:prstGeom prst="wedgeRoundRectCallout">
            <a:avLst>
              <a:gd name="adj1" fmla="val 66992"/>
              <a:gd name="adj2" fmla="val 90505"/>
              <a:gd name="adj3" fmla="val 16667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TE DESAFIO PARA UMA CORRIDA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1" name="Retângulo 6"/>
          <p:cNvSpPr/>
          <p:nvPr/>
        </p:nvSpPr>
        <p:spPr>
          <a:xfrm>
            <a:off x="170019" y="3468622"/>
            <a:ext cx="1377646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rgbClr val="904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orma livre 53"/>
          <p:cNvSpPr/>
          <p:nvPr/>
        </p:nvSpPr>
        <p:spPr>
          <a:xfrm>
            <a:off x="2046186" y="3408725"/>
            <a:ext cx="1746295" cy="1600957"/>
          </a:xfrm>
          <a:custGeom>
            <a:avLst/>
            <a:gdLst>
              <a:gd name="connsiteX0" fmla="*/ 11624 w 1746295"/>
              <a:gd name="connsiteY0" fmla="*/ 108334 h 1600957"/>
              <a:gd name="connsiteX1" fmla="*/ 78860 w 1746295"/>
              <a:gd name="connsiteY1" fmla="*/ 14204 h 1600957"/>
              <a:gd name="connsiteX2" fmla="*/ 603295 w 1746295"/>
              <a:gd name="connsiteY2" fmla="*/ 377275 h 1600957"/>
              <a:gd name="connsiteX3" fmla="*/ 1302542 w 1746295"/>
              <a:gd name="connsiteY3" fmla="*/ 565534 h 1600957"/>
              <a:gd name="connsiteX4" fmla="*/ 1450460 w 1746295"/>
              <a:gd name="connsiteY4" fmla="*/ 1103416 h 1600957"/>
              <a:gd name="connsiteX5" fmla="*/ 1746295 w 1746295"/>
              <a:gd name="connsiteY5" fmla="*/ 1600957 h 1600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6295" h="1600957">
                <a:moveTo>
                  <a:pt x="11624" y="108334"/>
                </a:moveTo>
                <a:cubicBezTo>
                  <a:pt x="-4064" y="38857"/>
                  <a:pt x="-19752" y="-30620"/>
                  <a:pt x="78860" y="14204"/>
                </a:cubicBezTo>
                <a:cubicBezTo>
                  <a:pt x="177472" y="59028"/>
                  <a:pt x="399348" y="285387"/>
                  <a:pt x="603295" y="377275"/>
                </a:cubicBezTo>
                <a:cubicBezTo>
                  <a:pt x="807242" y="469163"/>
                  <a:pt x="1161348" y="444511"/>
                  <a:pt x="1302542" y="565534"/>
                </a:cubicBezTo>
                <a:cubicBezTo>
                  <a:pt x="1443736" y="686557"/>
                  <a:pt x="1376501" y="930845"/>
                  <a:pt x="1450460" y="1103416"/>
                </a:cubicBezTo>
                <a:cubicBezTo>
                  <a:pt x="1524419" y="1275987"/>
                  <a:pt x="1701472" y="1524757"/>
                  <a:pt x="1746295" y="160095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 54"/>
          <p:cNvSpPr/>
          <p:nvPr/>
        </p:nvSpPr>
        <p:spPr>
          <a:xfrm rot="21396535">
            <a:off x="1881516" y="3499696"/>
            <a:ext cx="1746295" cy="1600957"/>
          </a:xfrm>
          <a:custGeom>
            <a:avLst/>
            <a:gdLst>
              <a:gd name="connsiteX0" fmla="*/ 11624 w 1746295"/>
              <a:gd name="connsiteY0" fmla="*/ 108334 h 1600957"/>
              <a:gd name="connsiteX1" fmla="*/ 78860 w 1746295"/>
              <a:gd name="connsiteY1" fmla="*/ 14204 h 1600957"/>
              <a:gd name="connsiteX2" fmla="*/ 603295 w 1746295"/>
              <a:gd name="connsiteY2" fmla="*/ 377275 h 1600957"/>
              <a:gd name="connsiteX3" fmla="*/ 1302542 w 1746295"/>
              <a:gd name="connsiteY3" fmla="*/ 565534 h 1600957"/>
              <a:gd name="connsiteX4" fmla="*/ 1450460 w 1746295"/>
              <a:gd name="connsiteY4" fmla="*/ 1103416 h 1600957"/>
              <a:gd name="connsiteX5" fmla="*/ 1746295 w 1746295"/>
              <a:gd name="connsiteY5" fmla="*/ 1600957 h 1600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6295" h="1600957">
                <a:moveTo>
                  <a:pt x="11624" y="108334"/>
                </a:moveTo>
                <a:cubicBezTo>
                  <a:pt x="-4064" y="38857"/>
                  <a:pt x="-19752" y="-30620"/>
                  <a:pt x="78860" y="14204"/>
                </a:cubicBezTo>
                <a:cubicBezTo>
                  <a:pt x="177472" y="59028"/>
                  <a:pt x="399348" y="285387"/>
                  <a:pt x="603295" y="377275"/>
                </a:cubicBezTo>
                <a:cubicBezTo>
                  <a:pt x="807242" y="469163"/>
                  <a:pt x="1161348" y="444511"/>
                  <a:pt x="1302542" y="565534"/>
                </a:cubicBezTo>
                <a:cubicBezTo>
                  <a:pt x="1443736" y="686557"/>
                  <a:pt x="1376501" y="930845"/>
                  <a:pt x="1450460" y="1103416"/>
                </a:cubicBezTo>
                <a:cubicBezTo>
                  <a:pt x="1524419" y="1275987"/>
                  <a:pt x="1701472" y="1524757"/>
                  <a:pt x="1746295" y="160095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Nuvem 51"/>
          <p:cNvSpPr/>
          <p:nvPr/>
        </p:nvSpPr>
        <p:spPr>
          <a:xfrm rot="756886">
            <a:off x="164940" y="2297129"/>
            <a:ext cx="2051720" cy="2065494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1" name="Grupo 70"/>
          <p:cNvGrpSpPr/>
          <p:nvPr/>
        </p:nvGrpSpPr>
        <p:grpSpPr>
          <a:xfrm>
            <a:off x="3203905" y="4579666"/>
            <a:ext cx="1598494" cy="1307506"/>
            <a:chOff x="4327993" y="4253921"/>
            <a:chExt cx="1598494" cy="1307506"/>
          </a:xfrm>
        </p:grpSpPr>
        <p:sp>
          <p:nvSpPr>
            <p:cNvPr id="38" name="Retângulo de cantos arredondados 37"/>
            <p:cNvSpPr/>
            <p:nvPr/>
          </p:nvSpPr>
          <p:spPr>
            <a:xfrm rot="2009154" flipH="1">
              <a:off x="5546264" y="4867100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 rot="19007536">
              <a:off x="4327993" y="4880614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 rot="2887239" flipH="1">
              <a:off x="5504786" y="5031436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 rot="18712761">
              <a:off x="4377892" y="5038387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8"/>
            <p:cNvSpPr/>
            <p:nvPr/>
          </p:nvSpPr>
          <p:spPr>
            <a:xfrm>
              <a:off x="4512383" y="4261906"/>
              <a:ext cx="1253998" cy="1193255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4518104" y="4552964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5"/>
            <p:cNvSpPr/>
            <p:nvPr/>
          </p:nvSpPr>
          <p:spPr>
            <a:xfrm rot="1571281">
              <a:off x="4727421" y="4253921"/>
              <a:ext cx="247582" cy="35161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2" h="351617">
                  <a:moveTo>
                    <a:pt x="8362" y="248419"/>
                  </a:moveTo>
                  <a:cubicBezTo>
                    <a:pt x="18171" y="206177"/>
                    <a:pt x="70558" y="119827"/>
                    <a:pt x="87737" y="97001"/>
                  </a:cubicBezTo>
                  <a:cubicBezTo>
                    <a:pt x="104916" y="74175"/>
                    <a:pt x="154827" y="5629"/>
                    <a:pt x="174935" y="337"/>
                  </a:cubicBezTo>
                  <a:cubicBezTo>
                    <a:pt x="195043" y="-4955"/>
                    <a:pt x="186446" y="53536"/>
                    <a:pt x="208387" y="65250"/>
                  </a:cubicBezTo>
                  <a:cubicBezTo>
                    <a:pt x="230328" y="76964"/>
                    <a:pt x="258713" y="142148"/>
                    <a:pt x="243083" y="181744"/>
                  </a:cubicBezTo>
                  <a:cubicBezTo>
                    <a:pt x="227454" y="221340"/>
                    <a:pt x="68005" y="339339"/>
                    <a:pt x="28885" y="350451"/>
                  </a:cubicBezTo>
                  <a:cubicBezTo>
                    <a:pt x="-10235" y="361563"/>
                    <a:pt x="-1447" y="290661"/>
                    <a:pt x="8362" y="248419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5"/>
            <p:cNvSpPr/>
            <p:nvPr/>
          </p:nvSpPr>
          <p:spPr>
            <a:xfrm rot="1571281">
              <a:off x="4945234" y="4584169"/>
              <a:ext cx="342232" cy="322783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232" h="322783">
                  <a:moveTo>
                    <a:pt x="13871" y="219813"/>
                  </a:moveTo>
                  <a:cubicBezTo>
                    <a:pt x="23680" y="177571"/>
                    <a:pt x="76067" y="91221"/>
                    <a:pt x="93246" y="68395"/>
                  </a:cubicBezTo>
                  <a:cubicBezTo>
                    <a:pt x="110425" y="45569"/>
                    <a:pt x="115552" y="93399"/>
                    <a:pt x="135699" y="82191"/>
                  </a:cubicBezTo>
                  <a:cubicBezTo>
                    <a:pt x="155846" y="70983"/>
                    <a:pt x="192188" y="-10567"/>
                    <a:pt x="214129" y="1147"/>
                  </a:cubicBezTo>
                  <a:cubicBezTo>
                    <a:pt x="236070" y="12861"/>
                    <a:pt x="356467" y="121248"/>
                    <a:pt x="340837" y="160844"/>
                  </a:cubicBezTo>
                  <a:cubicBezTo>
                    <a:pt x="325208" y="200440"/>
                    <a:pt x="88888" y="312017"/>
                    <a:pt x="34394" y="321845"/>
                  </a:cubicBezTo>
                  <a:cubicBezTo>
                    <a:pt x="-20100" y="331673"/>
                    <a:pt x="4062" y="262055"/>
                    <a:pt x="13871" y="21981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55"/>
            <p:cNvSpPr/>
            <p:nvPr/>
          </p:nvSpPr>
          <p:spPr>
            <a:xfrm rot="1571281">
              <a:off x="4649126" y="4931016"/>
              <a:ext cx="135812" cy="19876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13871 w 342232"/>
                <a:gd name="connsiteY0" fmla="*/ 225422 h 328392"/>
                <a:gd name="connsiteX1" fmla="*/ 93246 w 342232"/>
                <a:gd name="connsiteY1" fmla="*/ 74004 h 328392"/>
                <a:gd name="connsiteX2" fmla="*/ 133364 w 342232"/>
                <a:gd name="connsiteY2" fmla="*/ 11109 h 328392"/>
                <a:gd name="connsiteX3" fmla="*/ 214129 w 342232"/>
                <a:gd name="connsiteY3" fmla="*/ 6756 h 328392"/>
                <a:gd name="connsiteX4" fmla="*/ 340837 w 342232"/>
                <a:gd name="connsiteY4" fmla="*/ 166453 h 328392"/>
                <a:gd name="connsiteX5" fmla="*/ 34394 w 342232"/>
                <a:gd name="connsiteY5" fmla="*/ 327454 h 328392"/>
                <a:gd name="connsiteX6" fmla="*/ 13871 w 342232"/>
                <a:gd name="connsiteY6" fmla="*/ 225422 h 328392"/>
                <a:gd name="connsiteX0" fmla="*/ 5268 w 212130"/>
                <a:gd name="connsiteY0" fmla="*/ 225422 h 329301"/>
                <a:gd name="connsiteX1" fmla="*/ 84643 w 212130"/>
                <a:gd name="connsiteY1" fmla="*/ 74004 h 329301"/>
                <a:gd name="connsiteX2" fmla="*/ 124761 w 212130"/>
                <a:gd name="connsiteY2" fmla="*/ 11109 h 329301"/>
                <a:gd name="connsiteX3" fmla="*/ 205526 w 212130"/>
                <a:gd name="connsiteY3" fmla="*/ 6756 h 329301"/>
                <a:gd name="connsiteX4" fmla="*/ 173386 w 212130"/>
                <a:gd name="connsiteY4" fmla="*/ 138429 h 329301"/>
                <a:gd name="connsiteX5" fmla="*/ 25791 w 212130"/>
                <a:gd name="connsiteY5" fmla="*/ 327454 h 329301"/>
                <a:gd name="connsiteX6" fmla="*/ 5268 w 212130"/>
                <a:gd name="connsiteY6" fmla="*/ 225422 h 329301"/>
                <a:gd name="connsiteX0" fmla="*/ 1 w 206863"/>
                <a:gd name="connsiteY0" fmla="*/ 225422 h 232093"/>
                <a:gd name="connsiteX1" fmla="*/ 79376 w 206863"/>
                <a:gd name="connsiteY1" fmla="*/ 74004 h 232093"/>
                <a:gd name="connsiteX2" fmla="*/ 119494 w 206863"/>
                <a:gd name="connsiteY2" fmla="*/ 11109 h 232093"/>
                <a:gd name="connsiteX3" fmla="*/ 200259 w 206863"/>
                <a:gd name="connsiteY3" fmla="*/ 6756 h 232093"/>
                <a:gd name="connsiteX4" fmla="*/ 168119 w 206863"/>
                <a:gd name="connsiteY4" fmla="*/ 138429 h 232093"/>
                <a:gd name="connsiteX5" fmla="*/ 81009 w 206863"/>
                <a:gd name="connsiteY5" fmla="*/ 198638 h 232093"/>
                <a:gd name="connsiteX6" fmla="*/ 1 w 206863"/>
                <a:gd name="connsiteY6" fmla="*/ 225422 h 232093"/>
                <a:gd name="connsiteX0" fmla="*/ 6109 w 135812"/>
                <a:gd name="connsiteY0" fmla="*/ 152093 h 198768"/>
                <a:gd name="connsiteX1" fmla="*/ 8325 w 135812"/>
                <a:gd name="connsiteY1" fmla="*/ 74004 h 198768"/>
                <a:gd name="connsiteX2" fmla="*/ 48443 w 135812"/>
                <a:gd name="connsiteY2" fmla="*/ 11109 h 198768"/>
                <a:gd name="connsiteX3" fmla="*/ 129208 w 135812"/>
                <a:gd name="connsiteY3" fmla="*/ 6756 h 198768"/>
                <a:gd name="connsiteX4" fmla="*/ 97068 w 135812"/>
                <a:gd name="connsiteY4" fmla="*/ 138429 h 198768"/>
                <a:gd name="connsiteX5" fmla="*/ 9958 w 135812"/>
                <a:gd name="connsiteY5" fmla="*/ 198638 h 198768"/>
                <a:gd name="connsiteX6" fmla="*/ 6109 w 135812"/>
                <a:gd name="connsiteY6" fmla="*/ 152093 h 19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12" h="198768">
                  <a:moveTo>
                    <a:pt x="6109" y="152093"/>
                  </a:moveTo>
                  <a:cubicBezTo>
                    <a:pt x="5837" y="131321"/>
                    <a:pt x="-8854" y="96830"/>
                    <a:pt x="8325" y="74004"/>
                  </a:cubicBezTo>
                  <a:cubicBezTo>
                    <a:pt x="25504" y="51178"/>
                    <a:pt x="28296" y="22317"/>
                    <a:pt x="48443" y="11109"/>
                  </a:cubicBezTo>
                  <a:cubicBezTo>
                    <a:pt x="68590" y="-99"/>
                    <a:pt x="107267" y="-4958"/>
                    <a:pt x="129208" y="6756"/>
                  </a:cubicBezTo>
                  <a:cubicBezTo>
                    <a:pt x="151149" y="18470"/>
                    <a:pt x="112698" y="98833"/>
                    <a:pt x="97068" y="138429"/>
                  </a:cubicBezTo>
                  <a:cubicBezTo>
                    <a:pt x="81439" y="178025"/>
                    <a:pt x="25118" y="196361"/>
                    <a:pt x="9958" y="198638"/>
                  </a:cubicBezTo>
                  <a:cubicBezTo>
                    <a:pt x="-5202" y="200915"/>
                    <a:pt x="6381" y="172865"/>
                    <a:pt x="6109" y="1520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55"/>
            <p:cNvSpPr/>
            <p:nvPr/>
          </p:nvSpPr>
          <p:spPr>
            <a:xfrm rot="6089501">
              <a:off x="5300185" y="4339468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55"/>
            <p:cNvSpPr/>
            <p:nvPr/>
          </p:nvSpPr>
          <p:spPr>
            <a:xfrm rot="1571281">
              <a:off x="5401190" y="4898081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55"/>
            <p:cNvSpPr/>
            <p:nvPr/>
          </p:nvSpPr>
          <p:spPr>
            <a:xfrm rot="1571281">
              <a:off x="5511701" y="4600466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55"/>
            <p:cNvSpPr/>
            <p:nvPr/>
          </p:nvSpPr>
          <p:spPr>
            <a:xfrm rot="1571281">
              <a:off x="5047497" y="4270076"/>
              <a:ext cx="257861" cy="28394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861" h="283947">
                  <a:moveTo>
                    <a:pt x="12440" y="99814"/>
                  </a:moveTo>
                  <a:cubicBezTo>
                    <a:pt x="10596" y="66252"/>
                    <a:pt x="-8595" y="104148"/>
                    <a:pt x="8584" y="81322"/>
                  </a:cubicBezTo>
                  <a:cubicBezTo>
                    <a:pt x="25763" y="58496"/>
                    <a:pt x="48809" y="44440"/>
                    <a:pt x="72755" y="31364"/>
                  </a:cubicBezTo>
                  <a:cubicBezTo>
                    <a:pt x="96701" y="18288"/>
                    <a:pt x="130318" y="-8849"/>
                    <a:pt x="152259" y="2865"/>
                  </a:cubicBezTo>
                  <a:cubicBezTo>
                    <a:pt x="174200" y="14579"/>
                    <a:pt x="271805" y="134175"/>
                    <a:pt x="256175" y="173771"/>
                  </a:cubicBezTo>
                  <a:cubicBezTo>
                    <a:pt x="240546" y="213367"/>
                    <a:pt x="60274" y="295020"/>
                    <a:pt x="19651" y="282694"/>
                  </a:cubicBezTo>
                  <a:cubicBezTo>
                    <a:pt x="-20971" y="270368"/>
                    <a:pt x="14284" y="133376"/>
                    <a:pt x="12440" y="9981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55"/>
            <p:cNvSpPr/>
            <p:nvPr/>
          </p:nvSpPr>
          <p:spPr>
            <a:xfrm rot="1571281">
              <a:off x="4787267" y="4535632"/>
              <a:ext cx="205227" cy="298892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  <a:gd name="connsiteX0" fmla="*/ 12440 w 257250"/>
                <a:gd name="connsiteY0" fmla="*/ 69592 h 253725"/>
                <a:gd name="connsiteX1" fmla="*/ 8584 w 257250"/>
                <a:gd name="connsiteY1" fmla="*/ 51100 h 253725"/>
                <a:gd name="connsiteX2" fmla="*/ 72755 w 257250"/>
                <a:gd name="connsiteY2" fmla="*/ 1142 h 253725"/>
                <a:gd name="connsiteX3" fmla="*/ 90373 w 257250"/>
                <a:gd name="connsiteY3" fmla="*/ 98610 h 253725"/>
                <a:gd name="connsiteX4" fmla="*/ 256175 w 257250"/>
                <a:gd name="connsiteY4" fmla="*/ 143549 h 253725"/>
                <a:gd name="connsiteX5" fmla="*/ 19651 w 257250"/>
                <a:gd name="connsiteY5" fmla="*/ 252472 h 253725"/>
                <a:gd name="connsiteX6" fmla="*/ 12440 w 257250"/>
                <a:gd name="connsiteY6" fmla="*/ 69592 h 253725"/>
                <a:gd name="connsiteX0" fmla="*/ 10949 w 101696"/>
                <a:gd name="connsiteY0" fmla="*/ 69592 h 255691"/>
                <a:gd name="connsiteX1" fmla="*/ 7093 w 101696"/>
                <a:gd name="connsiteY1" fmla="*/ 51100 h 255691"/>
                <a:gd name="connsiteX2" fmla="*/ 71264 w 101696"/>
                <a:gd name="connsiteY2" fmla="*/ 1142 h 255691"/>
                <a:gd name="connsiteX3" fmla="*/ 88882 w 101696"/>
                <a:gd name="connsiteY3" fmla="*/ 98610 h 255691"/>
                <a:gd name="connsiteX4" fmla="*/ 85513 w 101696"/>
                <a:gd name="connsiteY4" fmla="*/ 173674 h 255691"/>
                <a:gd name="connsiteX5" fmla="*/ 18160 w 101696"/>
                <a:gd name="connsiteY5" fmla="*/ 252472 h 255691"/>
                <a:gd name="connsiteX6" fmla="*/ 10949 w 101696"/>
                <a:gd name="connsiteY6" fmla="*/ 69592 h 255691"/>
                <a:gd name="connsiteX0" fmla="*/ 10949 w 203065"/>
                <a:gd name="connsiteY0" fmla="*/ 112166 h 298265"/>
                <a:gd name="connsiteX1" fmla="*/ 7093 w 203065"/>
                <a:gd name="connsiteY1" fmla="*/ 93674 h 298265"/>
                <a:gd name="connsiteX2" fmla="*/ 202182 w 203065"/>
                <a:gd name="connsiteY2" fmla="*/ 560 h 298265"/>
                <a:gd name="connsiteX3" fmla="*/ 88882 w 203065"/>
                <a:gd name="connsiteY3" fmla="*/ 141184 h 298265"/>
                <a:gd name="connsiteX4" fmla="*/ 85513 w 203065"/>
                <a:gd name="connsiteY4" fmla="*/ 216248 h 298265"/>
                <a:gd name="connsiteX5" fmla="*/ 18160 w 203065"/>
                <a:gd name="connsiteY5" fmla="*/ 295046 h 298265"/>
                <a:gd name="connsiteX6" fmla="*/ 10949 w 203065"/>
                <a:gd name="connsiteY6" fmla="*/ 112166 h 298265"/>
                <a:gd name="connsiteX0" fmla="*/ 10949 w 205227"/>
                <a:gd name="connsiteY0" fmla="*/ 112793 h 298892"/>
                <a:gd name="connsiteX1" fmla="*/ 7093 w 205227"/>
                <a:gd name="connsiteY1" fmla="*/ 94301 h 298892"/>
                <a:gd name="connsiteX2" fmla="*/ 202182 w 205227"/>
                <a:gd name="connsiteY2" fmla="*/ 1187 h 298892"/>
                <a:gd name="connsiteX3" fmla="*/ 139839 w 205227"/>
                <a:gd name="connsiteY3" fmla="*/ 166285 h 298892"/>
                <a:gd name="connsiteX4" fmla="*/ 85513 w 205227"/>
                <a:gd name="connsiteY4" fmla="*/ 216875 h 298892"/>
                <a:gd name="connsiteX5" fmla="*/ 18160 w 205227"/>
                <a:gd name="connsiteY5" fmla="*/ 295673 h 298892"/>
                <a:gd name="connsiteX6" fmla="*/ 10949 w 205227"/>
                <a:gd name="connsiteY6" fmla="*/ 112793 h 29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27" h="298892">
                  <a:moveTo>
                    <a:pt x="10949" y="112793"/>
                  </a:moveTo>
                  <a:cubicBezTo>
                    <a:pt x="9105" y="79231"/>
                    <a:pt x="-10086" y="117127"/>
                    <a:pt x="7093" y="94301"/>
                  </a:cubicBezTo>
                  <a:cubicBezTo>
                    <a:pt x="24272" y="71475"/>
                    <a:pt x="180058" y="-10810"/>
                    <a:pt x="202182" y="1187"/>
                  </a:cubicBezTo>
                  <a:cubicBezTo>
                    <a:pt x="224306" y="13184"/>
                    <a:pt x="117898" y="154571"/>
                    <a:pt x="139839" y="166285"/>
                  </a:cubicBezTo>
                  <a:cubicBezTo>
                    <a:pt x="161780" y="177999"/>
                    <a:pt x="101143" y="177279"/>
                    <a:pt x="85513" y="216875"/>
                  </a:cubicBezTo>
                  <a:cubicBezTo>
                    <a:pt x="69884" y="256471"/>
                    <a:pt x="30587" y="313020"/>
                    <a:pt x="18160" y="295673"/>
                  </a:cubicBezTo>
                  <a:cubicBezTo>
                    <a:pt x="5733" y="278326"/>
                    <a:pt x="12793" y="146355"/>
                    <a:pt x="10949" y="1127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55"/>
            <p:cNvSpPr/>
            <p:nvPr/>
          </p:nvSpPr>
          <p:spPr>
            <a:xfrm>
              <a:off x="4560263" y="4771736"/>
              <a:ext cx="176608" cy="26125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08" h="261256">
                  <a:moveTo>
                    <a:pt x="5387" y="158058"/>
                  </a:moveTo>
                  <a:cubicBezTo>
                    <a:pt x="15196" y="115816"/>
                    <a:pt x="67583" y="29466"/>
                    <a:pt x="84762" y="6640"/>
                  </a:cubicBezTo>
                  <a:cubicBezTo>
                    <a:pt x="101941" y="-16186"/>
                    <a:pt x="140777" y="26027"/>
                    <a:pt x="156085" y="40151"/>
                  </a:cubicBezTo>
                  <a:cubicBezTo>
                    <a:pt x="171393" y="54275"/>
                    <a:pt x="176608" y="15744"/>
                    <a:pt x="176608" y="91383"/>
                  </a:cubicBezTo>
                  <a:cubicBezTo>
                    <a:pt x="176608" y="167022"/>
                    <a:pt x="54447" y="248978"/>
                    <a:pt x="25910" y="260090"/>
                  </a:cubicBezTo>
                  <a:cubicBezTo>
                    <a:pt x="-2627" y="271202"/>
                    <a:pt x="-4422" y="200300"/>
                    <a:pt x="5387" y="15805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55"/>
            <p:cNvSpPr/>
            <p:nvPr/>
          </p:nvSpPr>
          <p:spPr>
            <a:xfrm rot="6319860">
              <a:off x="5347502" y="4593681"/>
              <a:ext cx="200839" cy="29489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  <a:gd name="connsiteX0" fmla="*/ 3877 w 176174"/>
                <a:gd name="connsiteY0" fmla="*/ 158058 h 295199"/>
                <a:gd name="connsiteX1" fmla="*/ 83252 w 176174"/>
                <a:gd name="connsiteY1" fmla="*/ 6640 h 295199"/>
                <a:gd name="connsiteX2" fmla="*/ 154575 w 176174"/>
                <a:gd name="connsiteY2" fmla="*/ 40151 h 295199"/>
                <a:gd name="connsiteX3" fmla="*/ 175098 w 176174"/>
                <a:gd name="connsiteY3" fmla="*/ 91383 h 295199"/>
                <a:gd name="connsiteX4" fmla="*/ 128756 w 176174"/>
                <a:gd name="connsiteY4" fmla="*/ 283965 h 295199"/>
                <a:gd name="connsiteX5" fmla="*/ 24400 w 176174"/>
                <a:gd name="connsiteY5" fmla="*/ 260090 h 295199"/>
                <a:gd name="connsiteX6" fmla="*/ 3877 w 176174"/>
                <a:gd name="connsiteY6" fmla="*/ 158058 h 295199"/>
                <a:gd name="connsiteX0" fmla="*/ 1823 w 200839"/>
                <a:gd name="connsiteY0" fmla="*/ 168674 h 294896"/>
                <a:gd name="connsiteX1" fmla="*/ 107917 w 200839"/>
                <a:gd name="connsiteY1" fmla="*/ 6640 h 294896"/>
                <a:gd name="connsiteX2" fmla="*/ 179240 w 200839"/>
                <a:gd name="connsiteY2" fmla="*/ 40151 h 294896"/>
                <a:gd name="connsiteX3" fmla="*/ 199763 w 200839"/>
                <a:gd name="connsiteY3" fmla="*/ 91383 h 294896"/>
                <a:gd name="connsiteX4" fmla="*/ 153421 w 200839"/>
                <a:gd name="connsiteY4" fmla="*/ 283965 h 294896"/>
                <a:gd name="connsiteX5" fmla="*/ 49065 w 200839"/>
                <a:gd name="connsiteY5" fmla="*/ 260090 h 294896"/>
                <a:gd name="connsiteX6" fmla="*/ 1823 w 200839"/>
                <a:gd name="connsiteY6" fmla="*/ 168674 h 29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39" h="294896">
                  <a:moveTo>
                    <a:pt x="1823" y="168674"/>
                  </a:moveTo>
                  <a:cubicBezTo>
                    <a:pt x="11632" y="126432"/>
                    <a:pt x="90738" y="29466"/>
                    <a:pt x="107917" y="6640"/>
                  </a:cubicBezTo>
                  <a:cubicBezTo>
                    <a:pt x="125096" y="-16186"/>
                    <a:pt x="163932" y="26027"/>
                    <a:pt x="179240" y="40151"/>
                  </a:cubicBezTo>
                  <a:cubicBezTo>
                    <a:pt x="194548" y="54275"/>
                    <a:pt x="204181" y="67177"/>
                    <a:pt x="199763" y="91383"/>
                  </a:cubicBezTo>
                  <a:cubicBezTo>
                    <a:pt x="195345" y="115589"/>
                    <a:pt x="178537" y="255847"/>
                    <a:pt x="153421" y="283965"/>
                  </a:cubicBezTo>
                  <a:cubicBezTo>
                    <a:pt x="128305" y="312083"/>
                    <a:pt x="74331" y="279305"/>
                    <a:pt x="49065" y="260090"/>
                  </a:cubicBezTo>
                  <a:cubicBezTo>
                    <a:pt x="23799" y="240875"/>
                    <a:pt x="-7986" y="210916"/>
                    <a:pt x="1823" y="16867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4623414" y="4767631"/>
              <a:ext cx="980080" cy="793796"/>
              <a:chOff x="4623414" y="4767631"/>
              <a:chExt cx="980080" cy="793796"/>
            </a:xfrm>
          </p:grpSpPr>
          <p:sp>
            <p:nvSpPr>
              <p:cNvPr id="43" name="Elipse 5"/>
              <p:cNvSpPr/>
              <p:nvPr/>
            </p:nvSpPr>
            <p:spPr>
              <a:xfrm>
                <a:off x="4623414" y="4767631"/>
                <a:ext cx="980080" cy="793796"/>
              </a:xfrm>
              <a:custGeom>
                <a:avLst/>
                <a:gdLst>
                  <a:gd name="connsiteX0" fmla="*/ 0 w 1296143"/>
                  <a:gd name="connsiteY0" fmla="*/ 434516 h 869032"/>
                  <a:gd name="connsiteX1" fmla="*/ 648072 w 1296143"/>
                  <a:gd name="connsiteY1" fmla="*/ 0 h 869032"/>
                  <a:gd name="connsiteX2" fmla="*/ 1296144 w 1296143"/>
                  <a:gd name="connsiteY2" fmla="*/ 434516 h 869032"/>
                  <a:gd name="connsiteX3" fmla="*/ 648072 w 1296143"/>
                  <a:gd name="connsiteY3" fmla="*/ 869032 h 869032"/>
                  <a:gd name="connsiteX4" fmla="*/ 0 w 1296143"/>
                  <a:gd name="connsiteY4" fmla="*/ 434516 h 869032"/>
                  <a:gd name="connsiteX0" fmla="*/ 0 w 1296144"/>
                  <a:gd name="connsiteY0" fmla="*/ 615270 h 1049786"/>
                  <a:gd name="connsiteX1" fmla="*/ 648072 w 1296144"/>
                  <a:gd name="connsiteY1" fmla="*/ 0 h 1049786"/>
                  <a:gd name="connsiteX2" fmla="*/ 1296144 w 1296144"/>
                  <a:gd name="connsiteY2" fmla="*/ 615270 h 1049786"/>
                  <a:gd name="connsiteX3" fmla="*/ 648072 w 1296144"/>
                  <a:gd name="connsiteY3" fmla="*/ 1049786 h 1049786"/>
                  <a:gd name="connsiteX4" fmla="*/ 0 w 1296144"/>
                  <a:gd name="connsiteY4" fmla="*/ 615270 h 104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6144" h="1049786">
                    <a:moveTo>
                      <a:pt x="0" y="615270"/>
                    </a:moveTo>
                    <a:cubicBezTo>
                      <a:pt x="0" y="440306"/>
                      <a:pt x="290152" y="0"/>
                      <a:pt x="648072" y="0"/>
                    </a:cubicBezTo>
                    <a:cubicBezTo>
                      <a:pt x="1005992" y="0"/>
                      <a:pt x="1296144" y="375293"/>
                      <a:pt x="1296144" y="615270"/>
                    </a:cubicBezTo>
                    <a:cubicBezTo>
                      <a:pt x="1296144" y="855247"/>
                      <a:pt x="1005992" y="1049786"/>
                      <a:pt x="648072" y="1049786"/>
                    </a:cubicBezTo>
                    <a:cubicBezTo>
                      <a:pt x="290152" y="1049786"/>
                      <a:pt x="0" y="790234"/>
                      <a:pt x="0" y="61527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4745870" y="4963425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5139043" y="4965903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4841210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167903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emicírculos 47"/>
              <p:cNvSpPr/>
              <p:nvPr/>
            </p:nvSpPr>
            <p:spPr>
              <a:xfrm>
                <a:off x="4891574" y="5397706"/>
                <a:ext cx="443760" cy="98613"/>
              </a:xfrm>
              <a:prstGeom prst="blockArc">
                <a:avLst>
                  <a:gd name="adj1" fmla="val 11040886"/>
                  <a:gd name="adj2" fmla="val 21496630"/>
                  <a:gd name="adj3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2" name="Grupo 71"/>
          <p:cNvGrpSpPr/>
          <p:nvPr/>
        </p:nvGrpSpPr>
        <p:grpSpPr>
          <a:xfrm flipH="1">
            <a:off x="7325801" y="5176006"/>
            <a:ext cx="1793966" cy="1518462"/>
            <a:chOff x="-955757" y="997454"/>
            <a:chExt cx="3398335" cy="2876444"/>
          </a:xfrm>
        </p:grpSpPr>
        <p:sp>
          <p:nvSpPr>
            <p:cNvPr id="73" name="Retângulo de cantos arredondados 72"/>
            <p:cNvSpPr/>
            <p:nvPr/>
          </p:nvSpPr>
          <p:spPr>
            <a:xfrm>
              <a:off x="307975" y="3645024"/>
              <a:ext cx="1455713" cy="228874"/>
            </a:xfrm>
            <a:prstGeom prst="roundRect">
              <a:avLst>
                <a:gd name="adj" fmla="val 46430"/>
              </a:avLst>
            </a:pr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64"/>
            <p:cNvSpPr/>
            <p:nvPr/>
          </p:nvSpPr>
          <p:spPr>
            <a:xfrm>
              <a:off x="-258147" y="2033256"/>
              <a:ext cx="2280747" cy="1090552"/>
            </a:xfrm>
            <a:custGeom>
              <a:avLst/>
              <a:gdLst>
                <a:gd name="connsiteX0" fmla="*/ 0 w 1464095"/>
                <a:gd name="connsiteY0" fmla="*/ 332709 h 665418"/>
                <a:gd name="connsiteX1" fmla="*/ 732048 w 1464095"/>
                <a:gd name="connsiteY1" fmla="*/ 0 h 665418"/>
                <a:gd name="connsiteX2" fmla="*/ 1464096 w 1464095"/>
                <a:gd name="connsiteY2" fmla="*/ 332709 h 665418"/>
                <a:gd name="connsiteX3" fmla="*/ 732048 w 1464095"/>
                <a:gd name="connsiteY3" fmla="*/ 665418 h 665418"/>
                <a:gd name="connsiteX4" fmla="*/ 0 w 1464095"/>
                <a:gd name="connsiteY4" fmla="*/ 332709 h 665418"/>
                <a:gd name="connsiteX0" fmla="*/ 0 w 1574634"/>
                <a:gd name="connsiteY0" fmla="*/ 406182 h 738891"/>
                <a:gd name="connsiteX1" fmla="*/ 732048 w 1574634"/>
                <a:gd name="connsiteY1" fmla="*/ 73473 h 738891"/>
                <a:gd name="connsiteX2" fmla="*/ 1513205 w 1574634"/>
                <a:gd name="connsiteY2" fmla="*/ 26538 h 738891"/>
                <a:gd name="connsiteX3" fmla="*/ 1464096 w 1574634"/>
                <a:gd name="connsiteY3" fmla="*/ 406182 h 738891"/>
                <a:gd name="connsiteX4" fmla="*/ 732048 w 1574634"/>
                <a:gd name="connsiteY4" fmla="*/ 738891 h 738891"/>
                <a:gd name="connsiteX5" fmla="*/ 0 w 1574634"/>
                <a:gd name="connsiteY5" fmla="*/ 406182 h 738891"/>
                <a:gd name="connsiteX0" fmla="*/ 0 w 1543065"/>
                <a:gd name="connsiteY0" fmla="*/ 395579 h 728288"/>
                <a:gd name="connsiteX1" fmla="*/ 732048 w 1543065"/>
                <a:gd name="connsiteY1" fmla="*/ 62870 h 728288"/>
                <a:gd name="connsiteX2" fmla="*/ 1231264 w 1543065"/>
                <a:gd name="connsiteY2" fmla="*/ 122616 h 728288"/>
                <a:gd name="connsiteX3" fmla="*/ 1513205 w 1543065"/>
                <a:gd name="connsiteY3" fmla="*/ 15935 h 728288"/>
                <a:gd name="connsiteX4" fmla="*/ 1464096 w 1543065"/>
                <a:gd name="connsiteY4" fmla="*/ 395579 h 728288"/>
                <a:gd name="connsiteX5" fmla="*/ 732048 w 1543065"/>
                <a:gd name="connsiteY5" fmla="*/ 728288 h 728288"/>
                <a:gd name="connsiteX6" fmla="*/ 0 w 1543065"/>
                <a:gd name="connsiteY6" fmla="*/ 395579 h 728288"/>
                <a:gd name="connsiteX0" fmla="*/ 0 w 1543065"/>
                <a:gd name="connsiteY0" fmla="*/ 399917 h 732626"/>
                <a:gd name="connsiteX1" fmla="*/ 732048 w 1543065"/>
                <a:gd name="connsiteY1" fmla="*/ 67208 h 732626"/>
                <a:gd name="connsiteX2" fmla="*/ 1223644 w 1543065"/>
                <a:gd name="connsiteY2" fmla="*/ 81234 h 732626"/>
                <a:gd name="connsiteX3" fmla="*/ 1513205 w 1543065"/>
                <a:gd name="connsiteY3" fmla="*/ 20273 h 732626"/>
                <a:gd name="connsiteX4" fmla="*/ 1464096 w 1543065"/>
                <a:gd name="connsiteY4" fmla="*/ 399917 h 732626"/>
                <a:gd name="connsiteX5" fmla="*/ 732048 w 1543065"/>
                <a:gd name="connsiteY5" fmla="*/ 732626 h 732626"/>
                <a:gd name="connsiteX6" fmla="*/ 0 w 1543065"/>
                <a:gd name="connsiteY6" fmla="*/ 399917 h 732626"/>
                <a:gd name="connsiteX0" fmla="*/ 0 w 1565338"/>
                <a:gd name="connsiteY0" fmla="*/ 434268 h 766977"/>
                <a:gd name="connsiteX1" fmla="*/ 732048 w 1565338"/>
                <a:gd name="connsiteY1" fmla="*/ 101559 h 766977"/>
                <a:gd name="connsiteX2" fmla="*/ 1223644 w 1565338"/>
                <a:gd name="connsiteY2" fmla="*/ 115585 h 766977"/>
                <a:gd name="connsiteX3" fmla="*/ 1543685 w 1565338"/>
                <a:gd name="connsiteY3" fmla="*/ 16524 h 766977"/>
                <a:gd name="connsiteX4" fmla="*/ 1464096 w 1565338"/>
                <a:gd name="connsiteY4" fmla="*/ 434268 h 766977"/>
                <a:gd name="connsiteX5" fmla="*/ 732048 w 1565338"/>
                <a:gd name="connsiteY5" fmla="*/ 766977 h 766977"/>
                <a:gd name="connsiteX6" fmla="*/ 0 w 1565338"/>
                <a:gd name="connsiteY6" fmla="*/ 434268 h 766977"/>
                <a:gd name="connsiteX0" fmla="*/ 0 w 1765333"/>
                <a:gd name="connsiteY0" fmla="*/ 434268 h 767025"/>
                <a:gd name="connsiteX1" fmla="*/ 732048 w 1765333"/>
                <a:gd name="connsiteY1" fmla="*/ 101559 h 767025"/>
                <a:gd name="connsiteX2" fmla="*/ 1223644 w 1765333"/>
                <a:gd name="connsiteY2" fmla="*/ 115585 h 767025"/>
                <a:gd name="connsiteX3" fmla="*/ 1543685 w 1765333"/>
                <a:gd name="connsiteY3" fmla="*/ 16524 h 767025"/>
                <a:gd name="connsiteX4" fmla="*/ 1746036 w 1765333"/>
                <a:gd name="connsiteY4" fmla="*/ 457128 h 767025"/>
                <a:gd name="connsiteX5" fmla="*/ 732048 w 1765333"/>
                <a:gd name="connsiteY5" fmla="*/ 766977 h 767025"/>
                <a:gd name="connsiteX6" fmla="*/ 0 w 1765333"/>
                <a:gd name="connsiteY6" fmla="*/ 434268 h 767025"/>
                <a:gd name="connsiteX0" fmla="*/ 0 w 1867024"/>
                <a:gd name="connsiteY0" fmla="*/ 434268 h 767629"/>
                <a:gd name="connsiteX1" fmla="*/ 732048 w 1867024"/>
                <a:gd name="connsiteY1" fmla="*/ 101559 h 767629"/>
                <a:gd name="connsiteX2" fmla="*/ 1223644 w 1867024"/>
                <a:gd name="connsiteY2" fmla="*/ 115585 h 767629"/>
                <a:gd name="connsiteX3" fmla="*/ 1543685 w 1867024"/>
                <a:gd name="connsiteY3" fmla="*/ 16524 h 767629"/>
                <a:gd name="connsiteX4" fmla="*/ 1852716 w 1867024"/>
                <a:gd name="connsiteY4" fmla="*/ 510468 h 767629"/>
                <a:gd name="connsiteX5" fmla="*/ 732048 w 1867024"/>
                <a:gd name="connsiteY5" fmla="*/ 766977 h 767629"/>
                <a:gd name="connsiteX6" fmla="*/ 0 w 1867024"/>
                <a:gd name="connsiteY6" fmla="*/ 434268 h 767629"/>
                <a:gd name="connsiteX0" fmla="*/ 4045 w 1871069"/>
                <a:gd name="connsiteY0" fmla="*/ 434268 h 767629"/>
                <a:gd name="connsiteX1" fmla="*/ 477013 w 1871069"/>
                <a:gd name="connsiteY1" fmla="*/ 124419 h 767629"/>
                <a:gd name="connsiteX2" fmla="*/ 1227689 w 1871069"/>
                <a:gd name="connsiteY2" fmla="*/ 115585 h 767629"/>
                <a:gd name="connsiteX3" fmla="*/ 1547730 w 1871069"/>
                <a:gd name="connsiteY3" fmla="*/ 16524 h 767629"/>
                <a:gd name="connsiteX4" fmla="*/ 1856761 w 1871069"/>
                <a:gd name="connsiteY4" fmla="*/ 510468 h 767629"/>
                <a:gd name="connsiteX5" fmla="*/ 736093 w 1871069"/>
                <a:gd name="connsiteY5" fmla="*/ 766977 h 767629"/>
                <a:gd name="connsiteX6" fmla="*/ 4045 w 1871069"/>
                <a:gd name="connsiteY6" fmla="*/ 434268 h 767629"/>
                <a:gd name="connsiteX0" fmla="*/ 2553 w 2113417"/>
                <a:gd name="connsiteY0" fmla="*/ 746688 h 812212"/>
                <a:gd name="connsiteX1" fmla="*/ 719361 w 2113417"/>
                <a:gd name="connsiteY1" fmla="*/ 124419 h 812212"/>
                <a:gd name="connsiteX2" fmla="*/ 1470037 w 2113417"/>
                <a:gd name="connsiteY2" fmla="*/ 115585 h 812212"/>
                <a:gd name="connsiteX3" fmla="*/ 1790078 w 2113417"/>
                <a:gd name="connsiteY3" fmla="*/ 16524 h 812212"/>
                <a:gd name="connsiteX4" fmla="*/ 2099109 w 2113417"/>
                <a:gd name="connsiteY4" fmla="*/ 510468 h 812212"/>
                <a:gd name="connsiteX5" fmla="*/ 978441 w 2113417"/>
                <a:gd name="connsiteY5" fmla="*/ 766977 h 812212"/>
                <a:gd name="connsiteX6" fmla="*/ 2553 w 2113417"/>
                <a:gd name="connsiteY6" fmla="*/ 746688 h 812212"/>
                <a:gd name="connsiteX0" fmla="*/ 37385 w 2148249"/>
                <a:gd name="connsiteY0" fmla="*/ 746688 h 795003"/>
                <a:gd name="connsiteX1" fmla="*/ 255189 w 2148249"/>
                <a:gd name="connsiteY1" fmla="*/ 397524 h 795003"/>
                <a:gd name="connsiteX2" fmla="*/ 754193 w 2148249"/>
                <a:gd name="connsiteY2" fmla="*/ 124419 h 795003"/>
                <a:gd name="connsiteX3" fmla="*/ 1504869 w 2148249"/>
                <a:gd name="connsiteY3" fmla="*/ 115585 h 795003"/>
                <a:gd name="connsiteX4" fmla="*/ 1824910 w 2148249"/>
                <a:gd name="connsiteY4" fmla="*/ 16524 h 795003"/>
                <a:gd name="connsiteX5" fmla="*/ 2133941 w 2148249"/>
                <a:gd name="connsiteY5" fmla="*/ 510468 h 795003"/>
                <a:gd name="connsiteX6" fmla="*/ 1013273 w 2148249"/>
                <a:gd name="connsiteY6" fmla="*/ 766977 h 795003"/>
                <a:gd name="connsiteX7" fmla="*/ 37385 w 2148249"/>
                <a:gd name="connsiteY7" fmla="*/ 746688 h 795003"/>
                <a:gd name="connsiteX0" fmla="*/ 34247 w 2175591"/>
                <a:gd name="connsiteY0" fmla="*/ 1066728 h 1075802"/>
                <a:gd name="connsiteX1" fmla="*/ 282531 w 2175591"/>
                <a:gd name="connsiteY1" fmla="*/ 397524 h 1075802"/>
                <a:gd name="connsiteX2" fmla="*/ 781535 w 2175591"/>
                <a:gd name="connsiteY2" fmla="*/ 124419 h 1075802"/>
                <a:gd name="connsiteX3" fmla="*/ 1532211 w 2175591"/>
                <a:gd name="connsiteY3" fmla="*/ 115585 h 1075802"/>
                <a:gd name="connsiteX4" fmla="*/ 1852252 w 2175591"/>
                <a:gd name="connsiteY4" fmla="*/ 16524 h 1075802"/>
                <a:gd name="connsiteX5" fmla="*/ 2161283 w 2175591"/>
                <a:gd name="connsiteY5" fmla="*/ 510468 h 1075802"/>
                <a:gd name="connsiteX6" fmla="*/ 1040615 w 2175591"/>
                <a:gd name="connsiteY6" fmla="*/ 766977 h 1075802"/>
                <a:gd name="connsiteX7" fmla="*/ 34247 w 2175591"/>
                <a:gd name="connsiteY7" fmla="*/ 1066728 h 1075802"/>
                <a:gd name="connsiteX0" fmla="*/ 139403 w 2280747"/>
                <a:gd name="connsiteY0" fmla="*/ 1066728 h 1090552"/>
                <a:gd name="connsiteX1" fmla="*/ 34376 w 2280747"/>
                <a:gd name="connsiteY1" fmla="*/ 996046 h 1090552"/>
                <a:gd name="connsiteX2" fmla="*/ 387687 w 2280747"/>
                <a:gd name="connsiteY2" fmla="*/ 397524 h 1090552"/>
                <a:gd name="connsiteX3" fmla="*/ 886691 w 2280747"/>
                <a:gd name="connsiteY3" fmla="*/ 124419 h 1090552"/>
                <a:gd name="connsiteX4" fmla="*/ 1637367 w 2280747"/>
                <a:gd name="connsiteY4" fmla="*/ 115585 h 1090552"/>
                <a:gd name="connsiteX5" fmla="*/ 1957408 w 2280747"/>
                <a:gd name="connsiteY5" fmla="*/ 16524 h 1090552"/>
                <a:gd name="connsiteX6" fmla="*/ 2266439 w 2280747"/>
                <a:gd name="connsiteY6" fmla="*/ 510468 h 1090552"/>
                <a:gd name="connsiteX7" fmla="*/ 1145771 w 2280747"/>
                <a:gd name="connsiteY7" fmla="*/ 766977 h 1090552"/>
                <a:gd name="connsiteX8" fmla="*/ 139403 w 2280747"/>
                <a:gd name="connsiteY8" fmla="*/ 1066728 h 109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747" h="1090552">
                  <a:moveTo>
                    <a:pt x="139403" y="1066728"/>
                  </a:moveTo>
                  <a:cubicBezTo>
                    <a:pt x="-45829" y="1104906"/>
                    <a:pt x="-7005" y="1107580"/>
                    <a:pt x="34376" y="996046"/>
                  </a:cubicBezTo>
                  <a:cubicBezTo>
                    <a:pt x="75757" y="884512"/>
                    <a:pt x="261583" y="546339"/>
                    <a:pt x="387687" y="397524"/>
                  </a:cubicBezTo>
                  <a:cubicBezTo>
                    <a:pt x="513791" y="248709"/>
                    <a:pt x="678411" y="171409"/>
                    <a:pt x="886691" y="124419"/>
                  </a:cubicBezTo>
                  <a:cubicBezTo>
                    <a:pt x="1094971" y="77429"/>
                    <a:pt x="1507174" y="123407"/>
                    <a:pt x="1637367" y="115585"/>
                  </a:cubicBezTo>
                  <a:cubicBezTo>
                    <a:pt x="1767560" y="107763"/>
                    <a:pt x="1907173" y="-50560"/>
                    <a:pt x="1957408" y="16524"/>
                  </a:cubicBezTo>
                  <a:cubicBezTo>
                    <a:pt x="2007643" y="83608"/>
                    <a:pt x="2354722" y="417143"/>
                    <a:pt x="2266439" y="510468"/>
                  </a:cubicBezTo>
                  <a:cubicBezTo>
                    <a:pt x="2178156" y="603793"/>
                    <a:pt x="1500277" y="674267"/>
                    <a:pt x="1145771" y="766977"/>
                  </a:cubicBezTo>
                  <a:cubicBezTo>
                    <a:pt x="791265" y="859687"/>
                    <a:pt x="324635" y="1028550"/>
                    <a:pt x="139403" y="1066728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66"/>
            <p:cNvSpPr/>
            <p:nvPr/>
          </p:nvSpPr>
          <p:spPr>
            <a:xfrm>
              <a:off x="1210403" y="2423180"/>
              <a:ext cx="1075616" cy="685877"/>
            </a:xfrm>
            <a:custGeom>
              <a:avLst/>
              <a:gdLst>
                <a:gd name="connsiteX0" fmla="*/ 0 w 649004"/>
                <a:gd name="connsiteY0" fmla="*/ 316834 h 633668"/>
                <a:gd name="connsiteX1" fmla="*/ 324502 w 649004"/>
                <a:gd name="connsiteY1" fmla="*/ 0 h 633668"/>
                <a:gd name="connsiteX2" fmla="*/ 649004 w 649004"/>
                <a:gd name="connsiteY2" fmla="*/ 316834 h 633668"/>
                <a:gd name="connsiteX3" fmla="*/ 324502 w 649004"/>
                <a:gd name="connsiteY3" fmla="*/ 633668 h 633668"/>
                <a:gd name="connsiteX4" fmla="*/ 0 w 649004"/>
                <a:gd name="connsiteY4" fmla="*/ 316834 h 633668"/>
                <a:gd name="connsiteX0" fmla="*/ 0 w 831884"/>
                <a:gd name="connsiteY0" fmla="*/ 156948 h 652317"/>
                <a:gd name="connsiteX1" fmla="*/ 507382 w 831884"/>
                <a:gd name="connsiteY1" fmla="*/ 15374 h 652317"/>
                <a:gd name="connsiteX2" fmla="*/ 831884 w 831884"/>
                <a:gd name="connsiteY2" fmla="*/ 332208 h 652317"/>
                <a:gd name="connsiteX3" fmla="*/ 507382 w 831884"/>
                <a:gd name="connsiteY3" fmla="*/ 649042 h 652317"/>
                <a:gd name="connsiteX4" fmla="*/ 0 w 831884"/>
                <a:gd name="connsiteY4" fmla="*/ 156948 h 652317"/>
                <a:gd name="connsiteX0" fmla="*/ 5896 w 837780"/>
                <a:gd name="connsiteY0" fmla="*/ 146563 h 639261"/>
                <a:gd name="connsiteX1" fmla="*/ 513278 w 837780"/>
                <a:gd name="connsiteY1" fmla="*/ 4989 h 639261"/>
                <a:gd name="connsiteX2" fmla="*/ 837780 w 837780"/>
                <a:gd name="connsiteY2" fmla="*/ 321823 h 639261"/>
                <a:gd name="connsiteX3" fmla="*/ 513278 w 837780"/>
                <a:gd name="connsiteY3" fmla="*/ 638657 h 639261"/>
                <a:gd name="connsiteX4" fmla="*/ 253573 w 837780"/>
                <a:gd name="connsiteY4" fmla="*/ 394719 h 639261"/>
                <a:gd name="connsiteX5" fmla="*/ 5896 w 837780"/>
                <a:gd name="connsiteY5" fmla="*/ 146563 h 639261"/>
                <a:gd name="connsiteX0" fmla="*/ 5896 w 837780"/>
                <a:gd name="connsiteY0" fmla="*/ 146563 h 654455"/>
                <a:gd name="connsiteX1" fmla="*/ 513278 w 837780"/>
                <a:gd name="connsiteY1" fmla="*/ 4989 h 654455"/>
                <a:gd name="connsiteX2" fmla="*/ 837780 w 837780"/>
                <a:gd name="connsiteY2" fmla="*/ 321823 h 654455"/>
                <a:gd name="connsiteX3" fmla="*/ 452318 w 837780"/>
                <a:gd name="connsiteY3" fmla="*/ 653897 h 654455"/>
                <a:gd name="connsiteX4" fmla="*/ 253573 w 837780"/>
                <a:gd name="connsiteY4" fmla="*/ 394719 h 654455"/>
                <a:gd name="connsiteX5" fmla="*/ 5896 w 837780"/>
                <a:gd name="connsiteY5" fmla="*/ 146563 h 654455"/>
                <a:gd name="connsiteX0" fmla="*/ 5896 w 822540"/>
                <a:gd name="connsiteY0" fmla="*/ 151152 h 658585"/>
                <a:gd name="connsiteX1" fmla="*/ 513278 w 822540"/>
                <a:gd name="connsiteY1" fmla="*/ 9578 h 658585"/>
                <a:gd name="connsiteX2" fmla="*/ 822540 w 822540"/>
                <a:gd name="connsiteY2" fmla="*/ 417852 h 658585"/>
                <a:gd name="connsiteX3" fmla="*/ 452318 w 822540"/>
                <a:gd name="connsiteY3" fmla="*/ 658486 h 658585"/>
                <a:gd name="connsiteX4" fmla="*/ 253573 w 822540"/>
                <a:gd name="connsiteY4" fmla="*/ 399308 h 658585"/>
                <a:gd name="connsiteX5" fmla="*/ 5896 w 822540"/>
                <a:gd name="connsiteY5" fmla="*/ 151152 h 658585"/>
                <a:gd name="connsiteX0" fmla="*/ 5896 w 827594"/>
                <a:gd name="connsiteY0" fmla="*/ 141756 h 649135"/>
                <a:gd name="connsiteX1" fmla="*/ 513278 w 827594"/>
                <a:gd name="connsiteY1" fmla="*/ 182 h 649135"/>
                <a:gd name="connsiteX2" fmla="*/ 596473 w 827594"/>
                <a:gd name="connsiteY2" fmla="*/ 168933 h 649135"/>
                <a:gd name="connsiteX3" fmla="*/ 822540 w 827594"/>
                <a:gd name="connsiteY3" fmla="*/ 408456 h 649135"/>
                <a:gd name="connsiteX4" fmla="*/ 452318 w 827594"/>
                <a:gd name="connsiteY4" fmla="*/ 649090 h 649135"/>
                <a:gd name="connsiteX5" fmla="*/ 253573 w 827594"/>
                <a:gd name="connsiteY5" fmla="*/ 389912 h 649135"/>
                <a:gd name="connsiteX6" fmla="*/ 5896 w 827594"/>
                <a:gd name="connsiteY6" fmla="*/ 141756 h 649135"/>
                <a:gd name="connsiteX0" fmla="*/ 5896 w 828991"/>
                <a:gd name="connsiteY0" fmla="*/ 141671 h 649050"/>
                <a:gd name="connsiteX1" fmla="*/ 513278 w 828991"/>
                <a:gd name="connsiteY1" fmla="*/ 97 h 649050"/>
                <a:gd name="connsiteX2" fmla="*/ 649813 w 828991"/>
                <a:gd name="connsiteY2" fmla="*/ 161228 h 649050"/>
                <a:gd name="connsiteX3" fmla="*/ 822540 w 828991"/>
                <a:gd name="connsiteY3" fmla="*/ 408371 h 649050"/>
                <a:gd name="connsiteX4" fmla="*/ 452318 w 828991"/>
                <a:gd name="connsiteY4" fmla="*/ 649005 h 649050"/>
                <a:gd name="connsiteX5" fmla="*/ 253573 w 828991"/>
                <a:gd name="connsiteY5" fmla="*/ 389827 h 649050"/>
                <a:gd name="connsiteX6" fmla="*/ 5896 w 828991"/>
                <a:gd name="connsiteY6" fmla="*/ 141671 h 649050"/>
                <a:gd name="connsiteX0" fmla="*/ 5896 w 851168"/>
                <a:gd name="connsiteY0" fmla="*/ 141671 h 649893"/>
                <a:gd name="connsiteX1" fmla="*/ 513278 w 851168"/>
                <a:gd name="connsiteY1" fmla="*/ 97 h 649893"/>
                <a:gd name="connsiteX2" fmla="*/ 649813 w 851168"/>
                <a:gd name="connsiteY2" fmla="*/ 161228 h 649893"/>
                <a:gd name="connsiteX3" fmla="*/ 845400 w 851168"/>
                <a:gd name="connsiteY3" fmla="*/ 461711 h 649893"/>
                <a:gd name="connsiteX4" fmla="*/ 452318 w 851168"/>
                <a:gd name="connsiteY4" fmla="*/ 649005 h 649893"/>
                <a:gd name="connsiteX5" fmla="*/ 253573 w 851168"/>
                <a:gd name="connsiteY5" fmla="*/ 389827 h 649893"/>
                <a:gd name="connsiteX6" fmla="*/ 5896 w 851168"/>
                <a:gd name="connsiteY6" fmla="*/ 141671 h 649893"/>
                <a:gd name="connsiteX0" fmla="*/ 11459 w 856731"/>
                <a:gd name="connsiteY0" fmla="*/ 164512 h 672734"/>
                <a:gd name="connsiteX1" fmla="*/ 648381 w 856731"/>
                <a:gd name="connsiteY1" fmla="*/ 78 h 672734"/>
                <a:gd name="connsiteX2" fmla="*/ 655376 w 856731"/>
                <a:gd name="connsiteY2" fmla="*/ 184069 h 672734"/>
                <a:gd name="connsiteX3" fmla="*/ 850963 w 856731"/>
                <a:gd name="connsiteY3" fmla="*/ 484552 h 672734"/>
                <a:gd name="connsiteX4" fmla="*/ 457881 w 856731"/>
                <a:gd name="connsiteY4" fmla="*/ 671846 h 672734"/>
                <a:gd name="connsiteX5" fmla="*/ 259136 w 856731"/>
                <a:gd name="connsiteY5" fmla="*/ 412668 h 672734"/>
                <a:gd name="connsiteX6" fmla="*/ 11459 w 856731"/>
                <a:gd name="connsiteY6" fmla="*/ 164512 h 672734"/>
                <a:gd name="connsiteX0" fmla="*/ 11459 w 857169"/>
                <a:gd name="connsiteY0" fmla="*/ 164512 h 672734"/>
                <a:gd name="connsiteX1" fmla="*/ 648381 w 857169"/>
                <a:gd name="connsiteY1" fmla="*/ 78 h 672734"/>
                <a:gd name="connsiteX2" fmla="*/ 670616 w 857169"/>
                <a:gd name="connsiteY2" fmla="*/ 184069 h 672734"/>
                <a:gd name="connsiteX3" fmla="*/ 850963 w 857169"/>
                <a:gd name="connsiteY3" fmla="*/ 484552 h 672734"/>
                <a:gd name="connsiteX4" fmla="*/ 457881 w 857169"/>
                <a:gd name="connsiteY4" fmla="*/ 671846 h 672734"/>
                <a:gd name="connsiteX5" fmla="*/ 259136 w 857169"/>
                <a:gd name="connsiteY5" fmla="*/ 412668 h 672734"/>
                <a:gd name="connsiteX6" fmla="*/ 11459 w 857169"/>
                <a:gd name="connsiteY6" fmla="*/ 164512 h 672734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67061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70109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4799 w 867040"/>
                <a:gd name="connsiteY0" fmla="*/ 164512 h 672577"/>
                <a:gd name="connsiteX1" fmla="*/ 720301 w 867040"/>
                <a:gd name="connsiteY1" fmla="*/ 78 h 672577"/>
                <a:gd name="connsiteX2" fmla="*/ 704436 w 867040"/>
                <a:gd name="connsiteY2" fmla="*/ 184069 h 672577"/>
                <a:gd name="connsiteX3" fmla="*/ 742536 w 867040"/>
                <a:gd name="connsiteY3" fmla="*/ 328848 h 672577"/>
                <a:gd name="connsiteX4" fmla="*/ 854303 w 867040"/>
                <a:gd name="connsiteY4" fmla="*/ 484552 h 672577"/>
                <a:gd name="connsiteX5" fmla="*/ 461221 w 867040"/>
                <a:gd name="connsiteY5" fmla="*/ 671846 h 672577"/>
                <a:gd name="connsiteX6" fmla="*/ 262476 w 867040"/>
                <a:gd name="connsiteY6" fmla="*/ 412668 h 672577"/>
                <a:gd name="connsiteX7" fmla="*/ 14799 w 867040"/>
                <a:gd name="connsiteY7" fmla="*/ 164512 h 672577"/>
                <a:gd name="connsiteX0" fmla="*/ 14799 w 855269"/>
                <a:gd name="connsiteY0" fmla="*/ 164512 h 685877"/>
                <a:gd name="connsiteX1" fmla="*/ 720301 w 855269"/>
                <a:gd name="connsiteY1" fmla="*/ 78 h 685877"/>
                <a:gd name="connsiteX2" fmla="*/ 704436 w 855269"/>
                <a:gd name="connsiteY2" fmla="*/ 184069 h 685877"/>
                <a:gd name="connsiteX3" fmla="*/ 742536 w 855269"/>
                <a:gd name="connsiteY3" fmla="*/ 328848 h 685877"/>
                <a:gd name="connsiteX4" fmla="*/ 854303 w 855269"/>
                <a:gd name="connsiteY4" fmla="*/ 484552 h 685877"/>
                <a:gd name="connsiteX5" fmla="*/ 704435 w 855269"/>
                <a:gd name="connsiteY5" fmla="*/ 633649 h 685877"/>
                <a:gd name="connsiteX6" fmla="*/ 461221 w 855269"/>
                <a:gd name="connsiteY6" fmla="*/ 671846 h 685877"/>
                <a:gd name="connsiteX7" fmla="*/ 262476 w 855269"/>
                <a:gd name="connsiteY7" fmla="*/ 412668 h 685877"/>
                <a:gd name="connsiteX8" fmla="*/ 14799 w 855269"/>
                <a:gd name="connsiteY8" fmla="*/ 164512 h 685877"/>
                <a:gd name="connsiteX0" fmla="*/ 14799 w 1075587"/>
                <a:gd name="connsiteY0" fmla="*/ 164512 h 685877"/>
                <a:gd name="connsiteX1" fmla="*/ 720301 w 1075587"/>
                <a:gd name="connsiteY1" fmla="*/ 78 h 685877"/>
                <a:gd name="connsiteX2" fmla="*/ 704436 w 1075587"/>
                <a:gd name="connsiteY2" fmla="*/ 184069 h 685877"/>
                <a:gd name="connsiteX3" fmla="*/ 742536 w 1075587"/>
                <a:gd name="connsiteY3" fmla="*/ 328848 h 685877"/>
                <a:gd name="connsiteX4" fmla="*/ 1075283 w 1075587"/>
                <a:gd name="connsiteY4" fmla="*/ 332152 h 685877"/>
                <a:gd name="connsiteX5" fmla="*/ 704435 w 1075587"/>
                <a:gd name="connsiteY5" fmla="*/ 633649 h 685877"/>
                <a:gd name="connsiteX6" fmla="*/ 461221 w 1075587"/>
                <a:gd name="connsiteY6" fmla="*/ 671846 h 685877"/>
                <a:gd name="connsiteX7" fmla="*/ 262476 w 1075587"/>
                <a:gd name="connsiteY7" fmla="*/ 412668 h 685877"/>
                <a:gd name="connsiteX8" fmla="*/ 14799 w 1075587"/>
                <a:gd name="connsiteY8" fmla="*/ 164512 h 685877"/>
                <a:gd name="connsiteX0" fmla="*/ 14799 w 1075576"/>
                <a:gd name="connsiteY0" fmla="*/ 164512 h 685877"/>
                <a:gd name="connsiteX1" fmla="*/ 720301 w 1075576"/>
                <a:gd name="connsiteY1" fmla="*/ 78 h 685877"/>
                <a:gd name="connsiteX2" fmla="*/ 704436 w 1075576"/>
                <a:gd name="connsiteY2" fmla="*/ 184069 h 685877"/>
                <a:gd name="connsiteX3" fmla="*/ 742536 w 1075576"/>
                <a:gd name="connsiteY3" fmla="*/ 328848 h 685877"/>
                <a:gd name="connsiteX4" fmla="*/ 773016 w 1075576"/>
                <a:gd name="connsiteY4" fmla="*/ 290749 h 685877"/>
                <a:gd name="connsiteX5" fmla="*/ 1075283 w 1075576"/>
                <a:gd name="connsiteY5" fmla="*/ 332152 h 685877"/>
                <a:gd name="connsiteX6" fmla="*/ 704435 w 1075576"/>
                <a:gd name="connsiteY6" fmla="*/ 633649 h 685877"/>
                <a:gd name="connsiteX7" fmla="*/ 461221 w 1075576"/>
                <a:gd name="connsiteY7" fmla="*/ 671846 h 685877"/>
                <a:gd name="connsiteX8" fmla="*/ 262476 w 1075576"/>
                <a:gd name="connsiteY8" fmla="*/ 412668 h 685877"/>
                <a:gd name="connsiteX9" fmla="*/ 14799 w 1075576"/>
                <a:gd name="connsiteY9" fmla="*/ 164512 h 685877"/>
                <a:gd name="connsiteX0" fmla="*/ 14799 w 1075616"/>
                <a:gd name="connsiteY0" fmla="*/ 164512 h 685877"/>
                <a:gd name="connsiteX1" fmla="*/ 720301 w 1075616"/>
                <a:gd name="connsiteY1" fmla="*/ 78 h 685877"/>
                <a:gd name="connsiteX2" fmla="*/ 704436 w 1075616"/>
                <a:gd name="connsiteY2" fmla="*/ 184069 h 685877"/>
                <a:gd name="connsiteX3" fmla="*/ 742536 w 1075616"/>
                <a:gd name="connsiteY3" fmla="*/ 328848 h 685877"/>
                <a:gd name="connsiteX4" fmla="*/ 804766 w 1075616"/>
                <a:gd name="connsiteY4" fmla="*/ 325674 h 685877"/>
                <a:gd name="connsiteX5" fmla="*/ 1075283 w 1075616"/>
                <a:gd name="connsiteY5" fmla="*/ 332152 h 685877"/>
                <a:gd name="connsiteX6" fmla="*/ 704435 w 1075616"/>
                <a:gd name="connsiteY6" fmla="*/ 633649 h 685877"/>
                <a:gd name="connsiteX7" fmla="*/ 461221 w 1075616"/>
                <a:gd name="connsiteY7" fmla="*/ 671846 h 685877"/>
                <a:gd name="connsiteX8" fmla="*/ 262476 w 1075616"/>
                <a:gd name="connsiteY8" fmla="*/ 412668 h 685877"/>
                <a:gd name="connsiteX9" fmla="*/ 14799 w 1075616"/>
                <a:gd name="connsiteY9" fmla="*/ 164512 h 6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616" h="685877">
                  <a:moveTo>
                    <a:pt x="14799" y="164512"/>
                  </a:moveTo>
                  <a:cubicBezTo>
                    <a:pt x="91103" y="95747"/>
                    <a:pt x="605362" y="-3181"/>
                    <a:pt x="720301" y="78"/>
                  </a:cubicBezTo>
                  <a:cubicBezTo>
                    <a:pt x="835240" y="3337"/>
                    <a:pt x="681680" y="133084"/>
                    <a:pt x="704436" y="184069"/>
                  </a:cubicBezTo>
                  <a:cubicBezTo>
                    <a:pt x="727192" y="235054"/>
                    <a:pt x="732376" y="305988"/>
                    <a:pt x="742536" y="328848"/>
                  </a:cubicBezTo>
                  <a:cubicBezTo>
                    <a:pt x="752696" y="351708"/>
                    <a:pt x="749308" y="325123"/>
                    <a:pt x="804766" y="325674"/>
                  </a:cubicBezTo>
                  <a:cubicBezTo>
                    <a:pt x="860224" y="326225"/>
                    <a:pt x="1085443" y="280082"/>
                    <a:pt x="1075283" y="332152"/>
                  </a:cubicBezTo>
                  <a:cubicBezTo>
                    <a:pt x="1065123" y="384222"/>
                    <a:pt x="769949" y="602433"/>
                    <a:pt x="704435" y="633649"/>
                  </a:cubicBezTo>
                  <a:cubicBezTo>
                    <a:pt x="638921" y="664865"/>
                    <a:pt x="534881" y="708676"/>
                    <a:pt x="461221" y="671846"/>
                  </a:cubicBezTo>
                  <a:cubicBezTo>
                    <a:pt x="387561" y="635016"/>
                    <a:pt x="347040" y="494684"/>
                    <a:pt x="262476" y="412668"/>
                  </a:cubicBezTo>
                  <a:cubicBezTo>
                    <a:pt x="177912" y="330652"/>
                    <a:pt x="-61505" y="233277"/>
                    <a:pt x="14799" y="164512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lipse 67"/>
            <p:cNvSpPr/>
            <p:nvPr/>
          </p:nvSpPr>
          <p:spPr>
            <a:xfrm>
              <a:off x="1984593" y="2689651"/>
              <a:ext cx="397691" cy="279698"/>
            </a:xfrm>
            <a:custGeom>
              <a:avLst/>
              <a:gdLst>
                <a:gd name="connsiteX0" fmla="*/ 0 w 324502"/>
                <a:gd name="connsiteY0" fmla="*/ 158417 h 316834"/>
                <a:gd name="connsiteX1" fmla="*/ 162251 w 324502"/>
                <a:gd name="connsiteY1" fmla="*/ 0 h 316834"/>
                <a:gd name="connsiteX2" fmla="*/ 324502 w 324502"/>
                <a:gd name="connsiteY2" fmla="*/ 158417 h 316834"/>
                <a:gd name="connsiteX3" fmla="*/ 162251 w 324502"/>
                <a:gd name="connsiteY3" fmla="*/ 316834 h 316834"/>
                <a:gd name="connsiteX4" fmla="*/ 0 w 324502"/>
                <a:gd name="connsiteY4" fmla="*/ 158417 h 316834"/>
                <a:gd name="connsiteX0" fmla="*/ 202357 w 526859"/>
                <a:gd name="connsiteY0" fmla="*/ 272717 h 431134"/>
                <a:gd name="connsiteX1" fmla="*/ 21708 w 526859"/>
                <a:gd name="connsiteY1" fmla="*/ 0 h 431134"/>
                <a:gd name="connsiteX2" fmla="*/ 526859 w 526859"/>
                <a:gd name="connsiteY2" fmla="*/ 272717 h 431134"/>
                <a:gd name="connsiteX3" fmla="*/ 364608 w 526859"/>
                <a:gd name="connsiteY3" fmla="*/ 431134 h 431134"/>
                <a:gd name="connsiteX4" fmla="*/ 202357 w 526859"/>
                <a:gd name="connsiteY4" fmla="*/ 272717 h 431134"/>
                <a:gd name="connsiteX0" fmla="*/ 181186 w 505968"/>
                <a:gd name="connsiteY0" fmla="*/ 297317 h 455734"/>
                <a:gd name="connsiteX1" fmla="*/ 537 w 505968"/>
                <a:gd name="connsiteY1" fmla="*/ 24600 h 455734"/>
                <a:gd name="connsiteX2" fmla="*/ 241453 w 505968"/>
                <a:gd name="connsiteY2" fmla="*/ 43767 h 455734"/>
                <a:gd name="connsiteX3" fmla="*/ 505688 w 505968"/>
                <a:gd name="connsiteY3" fmla="*/ 297317 h 455734"/>
                <a:gd name="connsiteX4" fmla="*/ 343437 w 505968"/>
                <a:gd name="connsiteY4" fmla="*/ 455734 h 455734"/>
                <a:gd name="connsiteX5" fmla="*/ 181186 w 505968"/>
                <a:gd name="connsiteY5" fmla="*/ 297317 h 455734"/>
                <a:gd name="connsiteX0" fmla="*/ 181186 w 371466"/>
                <a:gd name="connsiteY0" fmla="*/ 297317 h 456473"/>
                <a:gd name="connsiteX1" fmla="*/ 537 w 371466"/>
                <a:gd name="connsiteY1" fmla="*/ 24600 h 456473"/>
                <a:gd name="connsiteX2" fmla="*/ 241453 w 371466"/>
                <a:gd name="connsiteY2" fmla="*/ 43767 h 456473"/>
                <a:gd name="connsiteX3" fmla="*/ 368528 w 371466"/>
                <a:gd name="connsiteY3" fmla="*/ 236357 h 456473"/>
                <a:gd name="connsiteX4" fmla="*/ 343437 w 371466"/>
                <a:gd name="connsiteY4" fmla="*/ 455734 h 456473"/>
                <a:gd name="connsiteX5" fmla="*/ 181186 w 371466"/>
                <a:gd name="connsiteY5" fmla="*/ 297317 h 456473"/>
                <a:gd name="connsiteX0" fmla="*/ 181151 w 368852"/>
                <a:gd name="connsiteY0" fmla="*/ 297317 h 319362"/>
                <a:gd name="connsiteX1" fmla="*/ 502 w 368852"/>
                <a:gd name="connsiteY1" fmla="*/ 24600 h 319362"/>
                <a:gd name="connsiteX2" fmla="*/ 241418 w 368852"/>
                <a:gd name="connsiteY2" fmla="*/ 43767 h 319362"/>
                <a:gd name="connsiteX3" fmla="*/ 368493 w 368852"/>
                <a:gd name="connsiteY3" fmla="*/ 236357 h 319362"/>
                <a:gd name="connsiteX4" fmla="*/ 282442 w 368852"/>
                <a:gd name="connsiteY4" fmla="*/ 295714 h 319362"/>
                <a:gd name="connsiteX5" fmla="*/ 181151 w 368852"/>
                <a:gd name="connsiteY5" fmla="*/ 297317 h 319362"/>
                <a:gd name="connsiteX0" fmla="*/ 192129 w 379830"/>
                <a:gd name="connsiteY0" fmla="*/ 291215 h 299682"/>
                <a:gd name="connsiteX1" fmla="*/ 54275 w 379830"/>
                <a:gd name="connsiteY1" fmla="*/ 205305 h 299682"/>
                <a:gd name="connsiteX2" fmla="*/ 11480 w 379830"/>
                <a:gd name="connsiteY2" fmla="*/ 18498 h 299682"/>
                <a:gd name="connsiteX3" fmla="*/ 252396 w 379830"/>
                <a:gd name="connsiteY3" fmla="*/ 37665 h 299682"/>
                <a:gd name="connsiteX4" fmla="*/ 379471 w 379830"/>
                <a:gd name="connsiteY4" fmla="*/ 230255 h 299682"/>
                <a:gd name="connsiteX5" fmla="*/ 293420 w 379830"/>
                <a:gd name="connsiteY5" fmla="*/ 289612 h 299682"/>
                <a:gd name="connsiteX6" fmla="*/ 192129 w 379830"/>
                <a:gd name="connsiteY6" fmla="*/ 291215 h 299682"/>
                <a:gd name="connsiteX0" fmla="*/ 192129 w 364678"/>
                <a:gd name="connsiteY0" fmla="*/ 291215 h 303328"/>
                <a:gd name="connsiteX1" fmla="*/ 54275 w 364678"/>
                <a:gd name="connsiteY1" fmla="*/ 205305 h 303328"/>
                <a:gd name="connsiteX2" fmla="*/ 11480 w 364678"/>
                <a:gd name="connsiteY2" fmla="*/ 18498 h 303328"/>
                <a:gd name="connsiteX3" fmla="*/ 252396 w 364678"/>
                <a:gd name="connsiteY3" fmla="*/ 37665 h 303328"/>
                <a:gd name="connsiteX4" fmla="*/ 364231 w 364678"/>
                <a:gd name="connsiteY4" fmla="*/ 169295 h 303328"/>
                <a:gd name="connsiteX5" fmla="*/ 293420 w 364678"/>
                <a:gd name="connsiteY5" fmla="*/ 289612 h 303328"/>
                <a:gd name="connsiteX6" fmla="*/ 192129 w 364678"/>
                <a:gd name="connsiteY6" fmla="*/ 291215 h 303328"/>
                <a:gd name="connsiteX0" fmla="*/ 219265 w 391814"/>
                <a:gd name="connsiteY0" fmla="*/ 271541 h 283654"/>
                <a:gd name="connsiteX1" fmla="*/ 81411 w 391814"/>
                <a:gd name="connsiteY1" fmla="*/ 185631 h 283654"/>
                <a:gd name="connsiteX2" fmla="*/ 8136 w 391814"/>
                <a:gd name="connsiteY2" fmla="*/ 52164 h 283654"/>
                <a:gd name="connsiteX3" fmla="*/ 279532 w 391814"/>
                <a:gd name="connsiteY3" fmla="*/ 17991 h 283654"/>
                <a:gd name="connsiteX4" fmla="*/ 391367 w 391814"/>
                <a:gd name="connsiteY4" fmla="*/ 149621 h 283654"/>
                <a:gd name="connsiteX5" fmla="*/ 320556 w 391814"/>
                <a:gd name="connsiteY5" fmla="*/ 269938 h 283654"/>
                <a:gd name="connsiteX6" fmla="*/ 219265 w 391814"/>
                <a:gd name="connsiteY6" fmla="*/ 271541 h 283654"/>
                <a:gd name="connsiteX0" fmla="*/ 225142 w 397691"/>
                <a:gd name="connsiteY0" fmla="*/ 267585 h 279698"/>
                <a:gd name="connsiteX1" fmla="*/ 87288 w 397691"/>
                <a:gd name="connsiteY1" fmla="*/ 181675 h 279698"/>
                <a:gd name="connsiteX2" fmla="*/ 7663 w 397691"/>
                <a:gd name="connsiteY2" fmla="*/ 73608 h 279698"/>
                <a:gd name="connsiteX3" fmla="*/ 285409 w 397691"/>
                <a:gd name="connsiteY3" fmla="*/ 14035 h 279698"/>
                <a:gd name="connsiteX4" fmla="*/ 397244 w 397691"/>
                <a:gd name="connsiteY4" fmla="*/ 145665 h 279698"/>
                <a:gd name="connsiteX5" fmla="*/ 326433 w 397691"/>
                <a:gd name="connsiteY5" fmla="*/ 265982 h 279698"/>
                <a:gd name="connsiteX6" fmla="*/ 225142 w 397691"/>
                <a:gd name="connsiteY6" fmla="*/ 267585 h 27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691" h="279698">
                  <a:moveTo>
                    <a:pt x="225142" y="267585"/>
                  </a:moveTo>
                  <a:cubicBezTo>
                    <a:pt x="185285" y="253534"/>
                    <a:pt x="117396" y="227128"/>
                    <a:pt x="87288" y="181675"/>
                  </a:cubicBezTo>
                  <a:cubicBezTo>
                    <a:pt x="57180" y="136222"/>
                    <a:pt x="-25357" y="101548"/>
                    <a:pt x="7663" y="73608"/>
                  </a:cubicBezTo>
                  <a:cubicBezTo>
                    <a:pt x="40683" y="45668"/>
                    <a:pt x="201217" y="-31418"/>
                    <a:pt x="285409" y="14035"/>
                  </a:cubicBezTo>
                  <a:cubicBezTo>
                    <a:pt x="369601" y="59488"/>
                    <a:pt x="391677" y="90974"/>
                    <a:pt x="397244" y="145665"/>
                  </a:cubicBezTo>
                  <a:cubicBezTo>
                    <a:pt x="402811" y="200356"/>
                    <a:pt x="355117" y="245662"/>
                    <a:pt x="326433" y="265982"/>
                  </a:cubicBezTo>
                  <a:cubicBezTo>
                    <a:pt x="297749" y="286302"/>
                    <a:pt x="264999" y="281636"/>
                    <a:pt x="225142" y="267585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-955757" y="997454"/>
              <a:ext cx="1862214" cy="2876444"/>
              <a:chOff x="-955757" y="997454"/>
              <a:chExt cx="1862214" cy="2876444"/>
            </a:xfrm>
            <a:solidFill>
              <a:srgbClr val="5E4238"/>
            </a:solidFill>
          </p:grpSpPr>
          <p:sp>
            <p:nvSpPr>
              <p:cNvPr id="83" name="Elipse 63"/>
              <p:cNvSpPr/>
              <p:nvPr/>
            </p:nvSpPr>
            <p:spPr>
              <a:xfrm>
                <a:off x="-955757" y="997454"/>
                <a:ext cx="1761209" cy="882080"/>
              </a:xfrm>
              <a:custGeom>
                <a:avLst/>
                <a:gdLst>
                  <a:gd name="connsiteX0" fmla="*/ 0 w 1681943"/>
                  <a:gd name="connsiteY0" fmla="*/ 425240 h 850479"/>
                  <a:gd name="connsiteX1" fmla="*/ 840972 w 1681943"/>
                  <a:gd name="connsiteY1" fmla="*/ 0 h 850479"/>
                  <a:gd name="connsiteX2" fmla="*/ 1681944 w 1681943"/>
                  <a:gd name="connsiteY2" fmla="*/ 425240 h 850479"/>
                  <a:gd name="connsiteX3" fmla="*/ 840972 w 1681943"/>
                  <a:gd name="connsiteY3" fmla="*/ 850480 h 850479"/>
                  <a:gd name="connsiteX4" fmla="*/ 0 w 1681943"/>
                  <a:gd name="connsiteY4" fmla="*/ 425240 h 850479"/>
                  <a:gd name="connsiteX0" fmla="*/ 0 w 1857204"/>
                  <a:gd name="connsiteY0" fmla="*/ 943586 h 1046576"/>
                  <a:gd name="connsiteX1" fmla="*/ 1016232 w 1857204"/>
                  <a:gd name="connsiteY1" fmla="*/ 15426 h 1046576"/>
                  <a:gd name="connsiteX2" fmla="*/ 1857204 w 1857204"/>
                  <a:gd name="connsiteY2" fmla="*/ 440666 h 1046576"/>
                  <a:gd name="connsiteX3" fmla="*/ 1016232 w 1857204"/>
                  <a:gd name="connsiteY3" fmla="*/ 865906 h 1046576"/>
                  <a:gd name="connsiteX4" fmla="*/ 0 w 1857204"/>
                  <a:gd name="connsiteY4" fmla="*/ 943586 h 1046576"/>
                  <a:gd name="connsiteX0" fmla="*/ 2574 w 1859778"/>
                  <a:gd name="connsiteY0" fmla="*/ 943586 h 985581"/>
                  <a:gd name="connsiteX1" fmla="*/ 1018806 w 1859778"/>
                  <a:gd name="connsiteY1" fmla="*/ 15426 h 985581"/>
                  <a:gd name="connsiteX2" fmla="*/ 1859778 w 1859778"/>
                  <a:gd name="connsiteY2" fmla="*/ 440666 h 985581"/>
                  <a:gd name="connsiteX3" fmla="*/ 1018806 w 1859778"/>
                  <a:gd name="connsiteY3" fmla="*/ 865906 h 985581"/>
                  <a:gd name="connsiteX4" fmla="*/ 736461 w 1859778"/>
                  <a:gd name="connsiteY4" fmla="*/ 830449 h 985581"/>
                  <a:gd name="connsiteX5" fmla="*/ 2574 w 1859778"/>
                  <a:gd name="connsiteY5" fmla="*/ 943586 h 985581"/>
                  <a:gd name="connsiteX0" fmla="*/ 20839 w 1878043"/>
                  <a:gd name="connsiteY0" fmla="*/ 928459 h 940497"/>
                  <a:gd name="connsiteX1" fmla="*/ 274666 w 1878043"/>
                  <a:gd name="connsiteY1" fmla="*/ 480043 h 940497"/>
                  <a:gd name="connsiteX2" fmla="*/ 1037071 w 1878043"/>
                  <a:gd name="connsiteY2" fmla="*/ 299 h 940497"/>
                  <a:gd name="connsiteX3" fmla="*/ 1878043 w 1878043"/>
                  <a:gd name="connsiteY3" fmla="*/ 425539 h 940497"/>
                  <a:gd name="connsiteX4" fmla="*/ 1037071 w 1878043"/>
                  <a:gd name="connsiteY4" fmla="*/ 850779 h 940497"/>
                  <a:gd name="connsiteX5" fmla="*/ 754726 w 1878043"/>
                  <a:gd name="connsiteY5" fmla="*/ 815322 h 940497"/>
                  <a:gd name="connsiteX6" fmla="*/ 20839 w 1878043"/>
                  <a:gd name="connsiteY6" fmla="*/ 928459 h 940497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1055221 w 1896193"/>
                  <a:gd name="connsiteY4" fmla="*/ 85077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50016 w 1896193"/>
                  <a:gd name="connsiteY5" fmla="*/ 83818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591872 h 704729"/>
                  <a:gd name="connsiteX1" fmla="*/ 292816 w 1896193"/>
                  <a:gd name="connsiteY1" fmla="*/ 143456 h 704729"/>
                  <a:gd name="connsiteX2" fmla="*/ 1039981 w 1896193"/>
                  <a:gd name="connsiteY2" fmla="*/ 166632 h 704729"/>
                  <a:gd name="connsiteX3" fmla="*/ 1896193 w 1896193"/>
                  <a:gd name="connsiteY3" fmla="*/ 88952 h 704729"/>
                  <a:gd name="connsiteX4" fmla="*/ 948541 w 1896193"/>
                  <a:gd name="connsiteY4" fmla="*/ 620872 h 704729"/>
                  <a:gd name="connsiteX5" fmla="*/ 750016 w 1896193"/>
                  <a:gd name="connsiteY5" fmla="*/ 501595 h 704729"/>
                  <a:gd name="connsiteX6" fmla="*/ 79457 w 1896193"/>
                  <a:gd name="connsiteY6" fmla="*/ 699716 h 704729"/>
                  <a:gd name="connsiteX7" fmla="*/ 38989 w 1896193"/>
                  <a:gd name="connsiteY7" fmla="*/ 591872 h 704729"/>
                  <a:gd name="connsiteX0" fmla="*/ 38989 w 1896193"/>
                  <a:gd name="connsiteY0" fmla="*/ 761862 h 874719"/>
                  <a:gd name="connsiteX1" fmla="*/ 292816 w 1896193"/>
                  <a:gd name="connsiteY1" fmla="*/ 313446 h 874719"/>
                  <a:gd name="connsiteX2" fmla="*/ 1009501 w 1896193"/>
                  <a:gd name="connsiteY2" fmla="*/ 1342 h 874719"/>
                  <a:gd name="connsiteX3" fmla="*/ 1896193 w 1896193"/>
                  <a:gd name="connsiteY3" fmla="*/ 258942 h 874719"/>
                  <a:gd name="connsiteX4" fmla="*/ 948541 w 1896193"/>
                  <a:gd name="connsiteY4" fmla="*/ 790862 h 874719"/>
                  <a:gd name="connsiteX5" fmla="*/ 750016 w 1896193"/>
                  <a:gd name="connsiteY5" fmla="*/ 671585 h 874719"/>
                  <a:gd name="connsiteX6" fmla="*/ 79457 w 1896193"/>
                  <a:gd name="connsiteY6" fmla="*/ 869706 h 874719"/>
                  <a:gd name="connsiteX7" fmla="*/ 38989 w 1896193"/>
                  <a:gd name="connsiteY7" fmla="*/ 761862 h 874719"/>
                  <a:gd name="connsiteX0" fmla="*/ 38989 w 1736173"/>
                  <a:gd name="connsiteY0" fmla="*/ 761440 h 874297"/>
                  <a:gd name="connsiteX1" fmla="*/ 292816 w 1736173"/>
                  <a:gd name="connsiteY1" fmla="*/ 313024 h 874297"/>
                  <a:gd name="connsiteX2" fmla="*/ 1009501 w 1736173"/>
                  <a:gd name="connsiteY2" fmla="*/ 920 h 874297"/>
                  <a:gd name="connsiteX3" fmla="*/ 1736173 w 1736173"/>
                  <a:gd name="connsiteY3" fmla="*/ 403300 h 874297"/>
                  <a:gd name="connsiteX4" fmla="*/ 948541 w 1736173"/>
                  <a:gd name="connsiteY4" fmla="*/ 790440 h 874297"/>
                  <a:gd name="connsiteX5" fmla="*/ 750016 w 1736173"/>
                  <a:gd name="connsiteY5" fmla="*/ 671163 h 874297"/>
                  <a:gd name="connsiteX6" fmla="*/ 79457 w 1736173"/>
                  <a:gd name="connsiteY6" fmla="*/ 869284 h 874297"/>
                  <a:gd name="connsiteX7" fmla="*/ 38989 w 1736173"/>
                  <a:gd name="connsiteY7" fmla="*/ 761440 h 874297"/>
                  <a:gd name="connsiteX0" fmla="*/ 38989 w 1761209"/>
                  <a:gd name="connsiteY0" fmla="*/ 769223 h 882080"/>
                  <a:gd name="connsiteX1" fmla="*/ 292816 w 1761209"/>
                  <a:gd name="connsiteY1" fmla="*/ 320807 h 882080"/>
                  <a:gd name="connsiteX2" fmla="*/ 1009501 w 1761209"/>
                  <a:gd name="connsiteY2" fmla="*/ 8703 h 882080"/>
                  <a:gd name="connsiteX3" fmla="*/ 1527257 w 1761209"/>
                  <a:gd name="connsiteY3" fmla="*/ 115066 h 882080"/>
                  <a:gd name="connsiteX4" fmla="*/ 1736173 w 1761209"/>
                  <a:gd name="connsiteY4" fmla="*/ 411083 h 882080"/>
                  <a:gd name="connsiteX5" fmla="*/ 948541 w 1761209"/>
                  <a:gd name="connsiteY5" fmla="*/ 798223 h 882080"/>
                  <a:gd name="connsiteX6" fmla="*/ 750016 w 1761209"/>
                  <a:gd name="connsiteY6" fmla="*/ 678946 h 882080"/>
                  <a:gd name="connsiteX7" fmla="*/ 79457 w 1761209"/>
                  <a:gd name="connsiteY7" fmla="*/ 877067 h 882080"/>
                  <a:gd name="connsiteX8" fmla="*/ 38989 w 1761209"/>
                  <a:gd name="connsiteY8" fmla="*/ 769223 h 8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1209" h="882080">
                    <a:moveTo>
                      <a:pt x="38989" y="769223"/>
                    </a:moveTo>
                    <a:cubicBezTo>
                      <a:pt x="74549" y="676513"/>
                      <a:pt x="123444" y="475500"/>
                      <a:pt x="292816" y="320807"/>
                    </a:cubicBezTo>
                    <a:cubicBezTo>
                      <a:pt x="462188" y="166114"/>
                      <a:pt x="803761" y="42993"/>
                      <a:pt x="1009501" y="8703"/>
                    </a:cubicBezTo>
                    <a:cubicBezTo>
                      <a:pt x="1215241" y="-25587"/>
                      <a:pt x="1406145" y="48003"/>
                      <a:pt x="1527257" y="115066"/>
                    </a:cubicBezTo>
                    <a:cubicBezTo>
                      <a:pt x="1648369" y="182129"/>
                      <a:pt x="1827546" y="302304"/>
                      <a:pt x="1736173" y="411083"/>
                    </a:cubicBezTo>
                    <a:cubicBezTo>
                      <a:pt x="1644800" y="519862"/>
                      <a:pt x="1112900" y="753579"/>
                      <a:pt x="948541" y="798223"/>
                    </a:cubicBezTo>
                    <a:cubicBezTo>
                      <a:pt x="784182" y="842867"/>
                      <a:pt x="915183" y="664535"/>
                      <a:pt x="750016" y="678946"/>
                    </a:cubicBezTo>
                    <a:cubicBezTo>
                      <a:pt x="584849" y="693357"/>
                      <a:pt x="201772" y="858211"/>
                      <a:pt x="79457" y="877067"/>
                    </a:cubicBezTo>
                    <a:cubicBezTo>
                      <a:pt x="-42858" y="895923"/>
                      <a:pt x="3429" y="861933"/>
                      <a:pt x="38989" y="7692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68"/>
              <p:cNvSpPr/>
              <p:nvPr/>
            </p:nvSpPr>
            <p:spPr>
              <a:xfrm>
                <a:off x="-521848" y="1502069"/>
                <a:ext cx="1413943" cy="2371829"/>
              </a:xfrm>
              <a:custGeom>
                <a:avLst/>
                <a:gdLst>
                  <a:gd name="connsiteX0" fmla="*/ 0 w 1170934"/>
                  <a:gd name="connsiteY0" fmla="*/ 1016709 h 2033418"/>
                  <a:gd name="connsiteX1" fmla="*/ 585467 w 1170934"/>
                  <a:gd name="connsiteY1" fmla="*/ 0 h 2033418"/>
                  <a:gd name="connsiteX2" fmla="*/ 1170934 w 1170934"/>
                  <a:gd name="connsiteY2" fmla="*/ 1016709 h 2033418"/>
                  <a:gd name="connsiteX3" fmla="*/ 585467 w 1170934"/>
                  <a:gd name="connsiteY3" fmla="*/ 2033418 h 2033418"/>
                  <a:gd name="connsiteX4" fmla="*/ 0 w 1170934"/>
                  <a:gd name="connsiteY4" fmla="*/ 1016709 h 2033418"/>
                  <a:gd name="connsiteX0" fmla="*/ 45240 w 1845032"/>
                  <a:gd name="connsiteY0" fmla="*/ 1016709 h 2033418"/>
                  <a:gd name="connsiteX1" fmla="*/ 630707 w 1845032"/>
                  <a:gd name="connsiteY1" fmla="*/ 0 h 2033418"/>
                  <a:gd name="connsiteX2" fmla="*/ 1216174 w 1845032"/>
                  <a:gd name="connsiteY2" fmla="*/ 1016709 h 2033418"/>
                  <a:gd name="connsiteX3" fmla="*/ 1773707 w 1845032"/>
                  <a:gd name="connsiteY3" fmla="*/ 2033418 h 2033418"/>
                  <a:gd name="connsiteX4" fmla="*/ 45240 w 1845032"/>
                  <a:gd name="connsiteY4" fmla="*/ 1016709 h 2033418"/>
                  <a:gd name="connsiteX0" fmla="*/ 38474 w 1806011"/>
                  <a:gd name="connsiteY0" fmla="*/ 1016779 h 2033531"/>
                  <a:gd name="connsiteX1" fmla="*/ 623941 w 1806011"/>
                  <a:gd name="connsiteY1" fmla="*/ 70 h 2033531"/>
                  <a:gd name="connsiteX2" fmla="*/ 1285608 w 1806011"/>
                  <a:gd name="connsiteY2" fmla="*/ 978679 h 2033531"/>
                  <a:gd name="connsiteX3" fmla="*/ 1766941 w 1806011"/>
                  <a:gd name="connsiteY3" fmla="*/ 2033488 h 2033531"/>
                  <a:gd name="connsiteX4" fmla="*/ 38474 w 1806011"/>
                  <a:gd name="connsiteY4" fmla="*/ 1016779 h 2033531"/>
                  <a:gd name="connsiteX0" fmla="*/ 345557 w 1155855"/>
                  <a:gd name="connsiteY0" fmla="*/ 737411 h 2038240"/>
                  <a:gd name="connsiteX1" fmla="*/ 9004 w 1155855"/>
                  <a:gd name="connsiteY1" fmla="*/ 2642 h 2038240"/>
                  <a:gd name="connsiteX2" fmla="*/ 670671 w 1155855"/>
                  <a:gd name="connsiteY2" fmla="*/ 981251 h 2038240"/>
                  <a:gd name="connsiteX3" fmla="*/ 1152004 w 1155855"/>
                  <a:gd name="connsiteY3" fmla="*/ 2036060 h 2038240"/>
                  <a:gd name="connsiteX4" fmla="*/ 345557 w 1155855"/>
                  <a:gd name="connsiteY4" fmla="*/ 737411 h 2038240"/>
                  <a:gd name="connsiteX0" fmla="*/ 417110 w 1149701"/>
                  <a:gd name="connsiteY0" fmla="*/ 1506472 h 2058760"/>
                  <a:gd name="connsiteX1" fmla="*/ 4357 w 1149701"/>
                  <a:gd name="connsiteY1" fmla="*/ 9703 h 2058760"/>
                  <a:gd name="connsiteX2" fmla="*/ 666024 w 1149701"/>
                  <a:gd name="connsiteY2" fmla="*/ 988312 h 2058760"/>
                  <a:gd name="connsiteX3" fmla="*/ 1147357 w 1149701"/>
                  <a:gd name="connsiteY3" fmla="*/ 2043121 h 2058760"/>
                  <a:gd name="connsiteX4" fmla="*/ 417110 w 1149701"/>
                  <a:gd name="connsiteY4" fmla="*/ 1506472 h 2058760"/>
                  <a:gd name="connsiteX0" fmla="*/ 429212 w 1162964"/>
                  <a:gd name="connsiteY0" fmla="*/ 1659710 h 2211998"/>
                  <a:gd name="connsiteX1" fmla="*/ 16459 w 1162964"/>
                  <a:gd name="connsiteY1" fmla="*/ 162941 h 2211998"/>
                  <a:gd name="connsiteX2" fmla="*/ 980437 w 1162964"/>
                  <a:gd name="connsiteY2" fmla="*/ 149850 h 2211998"/>
                  <a:gd name="connsiteX3" fmla="*/ 678126 w 1162964"/>
                  <a:gd name="connsiteY3" fmla="*/ 1141550 h 2211998"/>
                  <a:gd name="connsiteX4" fmla="*/ 1159459 w 1162964"/>
                  <a:gd name="connsiteY4" fmla="*/ 2196359 h 2211998"/>
                  <a:gd name="connsiteX5" fmla="*/ 429212 w 1162964"/>
                  <a:gd name="connsiteY5" fmla="*/ 1659710 h 2211998"/>
                  <a:gd name="connsiteX0" fmla="*/ 5211 w 738963"/>
                  <a:gd name="connsiteY0" fmla="*/ 1659710 h 2211998"/>
                  <a:gd name="connsiteX1" fmla="*/ 415418 w 738963"/>
                  <a:gd name="connsiteY1" fmla="*/ 162941 h 2211998"/>
                  <a:gd name="connsiteX2" fmla="*/ 556436 w 738963"/>
                  <a:gd name="connsiteY2" fmla="*/ 149850 h 2211998"/>
                  <a:gd name="connsiteX3" fmla="*/ 254125 w 738963"/>
                  <a:gd name="connsiteY3" fmla="*/ 1141550 h 2211998"/>
                  <a:gd name="connsiteX4" fmla="*/ 735458 w 738963"/>
                  <a:gd name="connsiteY4" fmla="*/ 2196359 h 2211998"/>
                  <a:gd name="connsiteX5" fmla="*/ 5211 w 738963"/>
                  <a:gd name="connsiteY5" fmla="*/ 1659710 h 2211998"/>
                  <a:gd name="connsiteX0" fmla="*/ 121244 w 854996"/>
                  <a:gd name="connsiteY0" fmla="*/ 1612496 h 2161003"/>
                  <a:gd name="connsiteX1" fmla="*/ 40008 w 854996"/>
                  <a:gd name="connsiteY1" fmla="*/ 849396 h 2161003"/>
                  <a:gd name="connsiteX2" fmla="*/ 531451 w 854996"/>
                  <a:gd name="connsiteY2" fmla="*/ 115727 h 2161003"/>
                  <a:gd name="connsiteX3" fmla="*/ 672469 w 854996"/>
                  <a:gd name="connsiteY3" fmla="*/ 102636 h 2161003"/>
                  <a:gd name="connsiteX4" fmla="*/ 370158 w 854996"/>
                  <a:gd name="connsiteY4" fmla="*/ 1094336 h 2161003"/>
                  <a:gd name="connsiteX5" fmla="*/ 851491 w 854996"/>
                  <a:gd name="connsiteY5" fmla="*/ 2149145 h 2161003"/>
                  <a:gd name="connsiteX6" fmla="*/ 121244 w 854996"/>
                  <a:gd name="connsiteY6" fmla="*/ 1612496 h 2161003"/>
                  <a:gd name="connsiteX0" fmla="*/ 121244 w 853640"/>
                  <a:gd name="connsiteY0" fmla="*/ 1612496 h 2159850"/>
                  <a:gd name="connsiteX1" fmla="*/ 40008 w 853640"/>
                  <a:gd name="connsiteY1" fmla="*/ 849396 h 2159850"/>
                  <a:gd name="connsiteX2" fmla="*/ 531451 w 853640"/>
                  <a:gd name="connsiteY2" fmla="*/ 115727 h 2159850"/>
                  <a:gd name="connsiteX3" fmla="*/ 672469 w 853640"/>
                  <a:gd name="connsiteY3" fmla="*/ 102636 h 2159850"/>
                  <a:gd name="connsiteX4" fmla="*/ 324438 w 853640"/>
                  <a:gd name="connsiteY4" fmla="*/ 1124816 h 2159850"/>
                  <a:gd name="connsiteX5" fmla="*/ 851491 w 853640"/>
                  <a:gd name="connsiteY5" fmla="*/ 2149145 h 2159850"/>
                  <a:gd name="connsiteX6" fmla="*/ 121244 w 853640"/>
                  <a:gd name="connsiteY6" fmla="*/ 1612496 h 2159850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589728 h 2136520"/>
                  <a:gd name="connsiteX1" fmla="*/ 40008 w 854261"/>
                  <a:gd name="connsiteY1" fmla="*/ 826628 h 2136520"/>
                  <a:gd name="connsiteX2" fmla="*/ 531451 w 854261"/>
                  <a:gd name="connsiteY2" fmla="*/ 92959 h 2136520"/>
                  <a:gd name="connsiteX3" fmla="*/ 748669 w 854261"/>
                  <a:gd name="connsiteY3" fmla="*/ 117968 h 2136520"/>
                  <a:gd name="connsiteX4" fmla="*/ 347298 w 854261"/>
                  <a:gd name="connsiteY4" fmla="*/ 1117288 h 2136520"/>
                  <a:gd name="connsiteX5" fmla="*/ 851491 w 854261"/>
                  <a:gd name="connsiteY5" fmla="*/ 2126377 h 2136520"/>
                  <a:gd name="connsiteX6" fmla="*/ 121244 w 854261"/>
                  <a:gd name="connsiteY6" fmla="*/ 1589728 h 213652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4729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7777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73339"/>
                  <a:gd name="connsiteY0" fmla="*/ 1555308 h 2102100"/>
                  <a:gd name="connsiteX1" fmla="*/ 40008 w 973339"/>
                  <a:gd name="connsiteY1" fmla="*/ 792208 h 2102100"/>
                  <a:gd name="connsiteX2" fmla="*/ 531451 w 973339"/>
                  <a:gd name="connsiteY2" fmla="*/ 58539 h 2102100"/>
                  <a:gd name="connsiteX3" fmla="*/ 748669 w 973339"/>
                  <a:gd name="connsiteY3" fmla="*/ 83548 h 2102100"/>
                  <a:gd name="connsiteX4" fmla="*/ 962028 w 973339"/>
                  <a:gd name="connsiteY4" fmla="*/ 251189 h 2102100"/>
                  <a:gd name="connsiteX5" fmla="*/ 377778 w 973339"/>
                  <a:gd name="connsiteY5" fmla="*/ 1082868 h 2102100"/>
                  <a:gd name="connsiteX6" fmla="*/ 851491 w 973339"/>
                  <a:gd name="connsiteY6" fmla="*/ 2091957 h 2102100"/>
                  <a:gd name="connsiteX7" fmla="*/ 121244 w 973339"/>
                  <a:gd name="connsiteY7" fmla="*/ 1555308 h 2102100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6233"/>
                  <a:gd name="connsiteY0" fmla="*/ 1643551 h 2190343"/>
                  <a:gd name="connsiteX1" fmla="*/ 40008 w 976233"/>
                  <a:gd name="connsiteY1" fmla="*/ 880451 h 2190343"/>
                  <a:gd name="connsiteX2" fmla="*/ 539071 w 976233"/>
                  <a:gd name="connsiteY2" fmla="*/ 139162 h 2190343"/>
                  <a:gd name="connsiteX3" fmla="*/ 809629 w 976233"/>
                  <a:gd name="connsiteY3" fmla="*/ 27011 h 2190343"/>
                  <a:gd name="connsiteX4" fmla="*/ 962028 w 976233"/>
                  <a:gd name="connsiteY4" fmla="*/ 339432 h 2190343"/>
                  <a:gd name="connsiteX5" fmla="*/ 377778 w 976233"/>
                  <a:gd name="connsiteY5" fmla="*/ 1171111 h 2190343"/>
                  <a:gd name="connsiteX6" fmla="*/ 851491 w 976233"/>
                  <a:gd name="connsiteY6" fmla="*/ 2180200 h 2190343"/>
                  <a:gd name="connsiteX7" fmla="*/ 121244 w 976233"/>
                  <a:gd name="connsiteY7" fmla="*/ 1643551 h 2190343"/>
                  <a:gd name="connsiteX0" fmla="*/ 121244 w 976233"/>
                  <a:gd name="connsiteY0" fmla="*/ 1647615 h 2194407"/>
                  <a:gd name="connsiteX1" fmla="*/ 40008 w 976233"/>
                  <a:gd name="connsiteY1" fmla="*/ 884515 h 2194407"/>
                  <a:gd name="connsiteX2" fmla="*/ 508591 w 976233"/>
                  <a:gd name="connsiteY2" fmla="*/ 127986 h 2194407"/>
                  <a:gd name="connsiteX3" fmla="*/ 809629 w 976233"/>
                  <a:gd name="connsiteY3" fmla="*/ 31075 h 2194407"/>
                  <a:gd name="connsiteX4" fmla="*/ 962028 w 976233"/>
                  <a:gd name="connsiteY4" fmla="*/ 343496 h 2194407"/>
                  <a:gd name="connsiteX5" fmla="*/ 377778 w 976233"/>
                  <a:gd name="connsiteY5" fmla="*/ 1175175 h 2194407"/>
                  <a:gd name="connsiteX6" fmla="*/ 851491 w 976233"/>
                  <a:gd name="connsiteY6" fmla="*/ 2184264 h 2194407"/>
                  <a:gd name="connsiteX7" fmla="*/ 121244 w 976233"/>
                  <a:gd name="connsiteY7" fmla="*/ 1647615 h 2194407"/>
                  <a:gd name="connsiteX0" fmla="*/ 121244 w 976233"/>
                  <a:gd name="connsiteY0" fmla="*/ 1658268 h 2205060"/>
                  <a:gd name="connsiteX1" fmla="*/ 40008 w 976233"/>
                  <a:gd name="connsiteY1" fmla="*/ 895168 h 2205060"/>
                  <a:gd name="connsiteX2" fmla="*/ 508591 w 976233"/>
                  <a:gd name="connsiteY2" fmla="*/ 138639 h 2205060"/>
                  <a:gd name="connsiteX3" fmla="*/ 809629 w 976233"/>
                  <a:gd name="connsiteY3" fmla="*/ 41728 h 2205060"/>
                  <a:gd name="connsiteX4" fmla="*/ 962028 w 976233"/>
                  <a:gd name="connsiteY4" fmla="*/ 354149 h 2205060"/>
                  <a:gd name="connsiteX5" fmla="*/ 377778 w 976233"/>
                  <a:gd name="connsiteY5" fmla="*/ 1185828 h 2205060"/>
                  <a:gd name="connsiteX6" fmla="*/ 851491 w 976233"/>
                  <a:gd name="connsiteY6" fmla="*/ 2194917 h 2205060"/>
                  <a:gd name="connsiteX7" fmla="*/ 121244 w 976233"/>
                  <a:gd name="connsiteY7" fmla="*/ 1658268 h 2205060"/>
                  <a:gd name="connsiteX0" fmla="*/ 121244 w 976233"/>
                  <a:gd name="connsiteY0" fmla="*/ 1667964 h 2214756"/>
                  <a:gd name="connsiteX1" fmla="*/ 40008 w 976233"/>
                  <a:gd name="connsiteY1" fmla="*/ 904864 h 2214756"/>
                  <a:gd name="connsiteX2" fmla="*/ 417151 w 976233"/>
                  <a:gd name="connsiteY2" fmla="*/ 125475 h 2214756"/>
                  <a:gd name="connsiteX3" fmla="*/ 809629 w 976233"/>
                  <a:gd name="connsiteY3" fmla="*/ 51424 h 2214756"/>
                  <a:gd name="connsiteX4" fmla="*/ 962028 w 976233"/>
                  <a:gd name="connsiteY4" fmla="*/ 363845 h 2214756"/>
                  <a:gd name="connsiteX5" fmla="*/ 377778 w 976233"/>
                  <a:gd name="connsiteY5" fmla="*/ 1195524 h 2214756"/>
                  <a:gd name="connsiteX6" fmla="*/ 851491 w 976233"/>
                  <a:gd name="connsiteY6" fmla="*/ 2204613 h 2214756"/>
                  <a:gd name="connsiteX7" fmla="*/ 121244 w 976233"/>
                  <a:gd name="connsiteY7" fmla="*/ 1667964 h 2214756"/>
                  <a:gd name="connsiteX0" fmla="*/ 121244 w 996897"/>
                  <a:gd name="connsiteY0" fmla="*/ 1833368 h 2380160"/>
                  <a:gd name="connsiteX1" fmla="*/ 40008 w 996897"/>
                  <a:gd name="connsiteY1" fmla="*/ 1070268 h 2380160"/>
                  <a:gd name="connsiteX2" fmla="*/ 417151 w 996897"/>
                  <a:gd name="connsiteY2" fmla="*/ 290879 h 2380160"/>
                  <a:gd name="connsiteX3" fmla="*/ 954409 w 996897"/>
                  <a:gd name="connsiteY3" fmla="*/ 11088 h 2380160"/>
                  <a:gd name="connsiteX4" fmla="*/ 962028 w 996897"/>
                  <a:gd name="connsiteY4" fmla="*/ 529249 h 2380160"/>
                  <a:gd name="connsiteX5" fmla="*/ 377778 w 996897"/>
                  <a:gd name="connsiteY5" fmla="*/ 1360928 h 2380160"/>
                  <a:gd name="connsiteX6" fmla="*/ 851491 w 996897"/>
                  <a:gd name="connsiteY6" fmla="*/ 2370017 h 2380160"/>
                  <a:gd name="connsiteX7" fmla="*/ 121244 w 996897"/>
                  <a:gd name="connsiteY7" fmla="*/ 1833368 h 2380160"/>
                  <a:gd name="connsiteX0" fmla="*/ 121244 w 1251593"/>
                  <a:gd name="connsiteY0" fmla="*/ 1822359 h 2369151"/>
                  <a:gd name="connsiteX1" fmla="*/ 40008 w 1251593"/>
                  <a:gd name="connsiteY1" fmla="*/ 1059259 h 2369151"/>
                  <a:gd name="connsiteX2" fmla="*/ 417151 w 1251593"/>
                  <a:gd name="connsiteY2" fmla="*/ 279870 h 2369151"/>
                  <a:gd name="connsiteX3" fmla="*/ 954409 w 1251593"/>
                  <a:gd name="connsiteY3" fmla="*/ 79 h 2369151"/>
                  <a:gd name="connsiteX4" fmla="*/ 1251587 w 1251593"/>
                  <a:gd name="connsiteY4" fmla="*/ 579201 h 2369151"/>
                  <a:gd name="connsiteX5" fmla="*/ 962028 w 1251593"/>
                  <a:gd name="connsiteY5" fmla="*/ 518240 h 2369151"/>
                  <a:gd name="connsiteX6" fmla="*/ 377778 w 1251593"/>
                  <a:gd name="connsiteY6" fmla="*/ 1349919 h 2369151"/>
                  <a:gd name="connsiteX7" fmla="*/ 851491 w 1251593"/>
                  <a:gd name="connsiteY7" fmla="*/ 2359008 h 2369151"/>
                  <a:gd name="connsiteX8" fmla="*/ 121244 w 1251593"/>
                  <a:gd name="connsiteY8" fmla="*/ 1822359 h 2369151"/>
                  <a:gd name="connsiteX0" fmla="*/ 121244 w 1251591"/>
                  <a:gd name="connsiteY0" fmla="*/ 1822359 h 2369151"/>
                  <a:gd name="connsiteX1" fmla="*/ 40008 w 1251591"/>
                  <a:gd name="connsiteY1" fmla="*/ 1059259 h 2369151"/>
                  <a:gd name="connsiteX2" fmla="*/ 417151 w 1251591"/>
                  <a:gd name="connsiteY2" fmla="*/ 279870 h 2369151"/>
                  <a:gd name="connsiteX3" fmla="*/ 954409 w 1251591"/>
                  <a:gd name="connsiteY3" fmla="*/ 79 h 2369151"/>
                  <a:gd name="connsiteX4" fmla="*/ 1251587 w 1251591"/>
                  <a:gd name="connsiteY4" fmla="*/ 579201 h 2369151"/>
                  <a:gd name="connsiteX5" fmla="*/ 893448 w 1251591"/>
                  <a:gd name="connsiteY5" fmla="*/ 602060 h 2369151"/>
                  <a:gd name="connsiteX6" fmla="*/ 377778 w 1251591"/>
                  <a:gd name="connsiteY6" fmla="*/ 1349919 h 2369151"/>
                  <a:gd name="connsiteX7" fmla="*/ 851491 w 1251591"/>
                  <a:gd name="connsiteY7" fmla="*/ 2359008 h 2369151"/>
                  <a:gd name="connsiteX8" fmla="*/ 121244 w 1251591"/>
                  <a:gd name="connsiteY8" fmla="*/ 1822359 h 2369151"/>
                  <a:gd name="connsiteX0" fmla="*/ 121244 w 1252392"/>
                  <a:gd name="connsiteY0" fmla="*/ 1822359 h 2369151"/>
                  <a:gd name="connsiteX1" fmla="*/ 40008 w 1252392"/>
                  <a:gd name="connsiteY1" fmla="*/ 1059259 h 2369151"/>
                  <a:gd name="connsiteX2" fmla="*/ 417151 w 1252392"/>
                  <a:gd name="connsiteY2" fmla="*/ 279870 h 2369151"/>
                  <a:gd name="connsiteX3" fmla="*/ 954409 w 1252392"/>
                  <a:gd name="connsiteY3" fmla="*/ 79 h 2369151"/>
                  <a:gd name="connsiteX4" fmla="*/ 1251587 w 1252392"/>
                  <a:gd name="connsiteY4" fmla="*/ 579201 h 2369151"/>
                  <a:gd name="connsiteX5" fmla="*/ 893448 w 1252392"/>
                  <a:gd name="connsiteY5" fmla="*/ 602060 h 2369151"/>
                  <a:gd name="connsiteX6" fmla="*/ 377778 w 1252392"/>
                  <a:gd name="connsiteY6" fmla="*/ 1349919 h 2369151"/>
                  <a:gd name="connsiteX7" fmla="*/ 851491 w 1252392"/>
                  <a:gd name="connsiteY7" fmla="*/ 2359008 h 2369151"/>
                  <a:gd name="connsiteX8" fmla="*/ 121244 w 1252392"/>
                  <a:gd name="connsiteY8" fmla="*/ 1822359 h 2369151"/>
                  <a:gd name="connsiteX0" fmla="*/ 121244 w 1259695"/>
                  <a:gd name="connsiteY0" fmla="*/ 1822373 h 2369165"/>
                  <a:gd name="connsiteX1" fmla="*/ 40008 w 1259695"/>
                  <a:gd name="connsiteY1" fmla="*/ 1059273 h 2369165"/>
                  <a:gd name="connsiteX2" fmla="*/ 417151 w 1259695"/>
                  <a:gd name="connsiteY2" fmla="*/ 279884 h 2369165"/>
                  <a:gd name="connsiteX3" fmla="*/ 954409 w 1259695"/>
                  <a:gd name="connsiteY3" fmla="*/ 93 h 2369165"/>
                  <a:gd name="connsiteX4" fmla="*/ 1259207 w 1259695"/>
                  <a:gd name="connsiteY4" fmla="*/ 495395 h 2369165"/>
                  <a:gd name="connsiteX5" fmla="*/ 893448 w 1259695"/>
                  <a:gd name="connsiteY5" fmla="*/ 602074 h 2369165"/>
                  <a:gd name="connsiteX6" fmla="*/ 377778 w 1259695"/>
                  <a:gd name="connsiteY6" fmla="*/ 1349933 h 2369165"/>
                  <a:gd name="connsiteX7" fmla="*/ 851491 w 1259695"/>
                  <a:gd name="connsiteY7" fmla="*/ 2359022 h 2369165"/>
                  <a:gd name="connsiteX8" fmla="*/ 121244 w 1259695"/>
                  <a:gd name="connsiteY8" fmla="*/ 1822373 h 2369165"/>
                  <a:gd name="connsiteX0" fmla="*/ 121244 w 1419235"/>
                  <a:gd name="connsiteY0" fmla="*/ 1828968 h 2375760"/>
                  <a:gd name="connsiteX1" fmla="*/ 40008 w 1419235"/>
                  <a:gd name="connsiteY1" fmla="*/ 1065868 h 2375760"/>
                  <a:gd name="connsiteX2" fmla="*/ 417151 w 1419235"/>
                  <a:gd name="connsiteY2" fmla="*/ 286479 h 2375760"/>
                  <a:gd name="connsiteX3" fmla="*/ 954409 w 1419235"/>
                  <a:gd name="connsiteY3" fmla="*/ 6688 h 2375760"/>
                  <a:gd name="connsiteX4" fmla="*/ 1419227 w 1419235"/>
                  <a:gd name="connsiteY4" fmla="*/ 67650 h 2375760"/>
                  <a:gd name="connsiteX5" fmla="*/ 893448 w 1419235"/>
                  <a:gd name="connsiteY5" fmla="*/ 608669 h 2375760"/>
                  <a:gd name="connsiteX6" fmla="*/ 377778 w 1419235"/>
                  <a:gd name="connsiteY6" fmla="*/ 1356528 h 2375760"/>
                  <a:gd name="connsiteX7" fmla="*/ 851491 w 1419235"/>
                  <a:gd name="connsiteY7" fmla="*/ 2365617 h 2375760"/>
                  <a:gd name="connsiteX8" fmla="*/ 121244 w 1419235"/>
                  <a:gd name="connsiteY8" fmla="*/ 1828968 h 2375760"/>
                  <a:gd name="connsiteX0" fmla="*/ 121244 w 1419237"/>
                  <a:gd name="connsiteY0" fmla="*/ 1828968 h 2375760"/>
                  <a:gd name="connsiteX1" fmla="*/ 40008 w 1419237"/>
                  <a:gd name="connsiteY1" fmla="*/ 1065868 h 2375760"/>
                  <a:gd name="connsiteX2" fmla="*/ 417151 w 1419237"/>
                  <a:gd name="connsiteY2" fmla="*/ 286479 h 2375760"/>
                  <a:gd name="connsiteX3" fmla="*/ 954409 w 1419237"/>
                  <a:gd name="connsiteY3" fmla="*/ 6688 h 2375760"/>
                  <a:gd name="connsiteX4" fmla="*/ 1419227 w 1419237"/>
                  <a:gd name="connsiteY4" fmla="*/ 67650 h 2375760"/>
                  <a:gd name="connsiteX5" fmla="*/ 916308 w 1419237"/>
                  <a:gd name="connsiteY5" fmla="*/ 646769 h 2375760"/>
                  <a:gd name="connsiteX6" fmla="*/ 377778 w 1419237"/>
                  <a:gd name="connsiteY6" fmla="*/ 1356528 h 2375760"/>
                  <a:gd name="connsiteX7" fmla="*/ 851491 w 1419237"/>
                  <a:gd name="connsiteY7" fmla="*/ 2365617 h 2375760"/>
                  <a:gd name="connsiteX8" fmla="*/ 121244 w 1419237"/>
                  <a:gd name="connsiteY8" fmla="*/ 1828968 h 2375760"/>
                  <a:gd name="connsiteX0" fmla="*/ 121244 w 1419780"/>
                  <a:gd name="connsiteY0" fmla="*/ 1828968 h 2375760"/>
                  <a:gd name="connsiteX1" fmla="*/ 40008 w 1419780"/>
                  <a:gd name="connsiteY1" fmla="*/ 1065868 h 2375760"/>
                  <a:gd name="connsiteX2" fmla="*/ 417151 w 1419780"/>
                  <a:gd name="connsiteY2" fmla="*/ 286479 h 2375760"/>
                  <a:gd name="connsiteX3" fmla="*/ 954409 w 1419780"/>
                  <a:gd name="connsiteY3" fmla="*/ 6688 h 2375760"/>
                  <a:gd name="connsiteX4" fmla="*/ 1419227 w 1419780"/>
                  <a:gd name="connsiteY4" fmla="*/ 67650 h 2375760"/>
                  <a:gd name="connsiteX5" fmla="*/ 916308 w 1419780"/>
                  <a:gd name="connsiteY5" fmla="*/ 646769 h 2375760"/>
                  <a:gd name="connsiteX6" fmla="*/ 377778 w 1419780"/>
                  <a:gd name="connsiteY6" fmla="*/ 1356528 h 2375760"/>
                  <a:gd name="connsiteX7" fmla="*/ 851491 w 1419780"/>
                  <a:gd name="connsiteY7" fmla="*/ 2365617 h 2375760"/>
                  <a:gd name="connsiteX8" fmla="*/ 121244 w 1419780"/>
                  <a:gd name="connsiteY8" fmla="*/ 1828968 h 2375760"/>
                  <a:gd name="connsiteX0" fmla="*/ 127028 w 1425564"/>
                  <a:gd name="connsiteY0" fmla="*/ 1828968 h 2353335"/>
                  <a:gd name="connsiteX1" fmla="*/ 45792 w 1425564"/>
                  <a:gd name="connsiteY1" fmla="*/ 1065868 h 2353335"/>
                  <a:gd name="connsiteX2" fmla="*/ 422935 w 1425564"/>
                  <a:gd name="connsiteY2" fmla="*/ 286479 h 2353335"/>
                  <a:gd name="connsiteX3" fmla="*/ 960193 w 1425564"/>
                  <a:gd name="connsiteY3" fmla="*/ 6688 h 2353335"/>
                  <a:gd name="connsiteX4" fmla="*/ 1425011 w 1425564"/>
                  <a:gd name="connsiteY4" fmla="*/ 67650 h 2353335"/>
                  <a:gd name="connsiteX5" fmla="*/ 922092 w 1425564"/>
                  <a:gd name="connsiteY5" fmla="*/ 646769 h 2353335"/>
                  <a:gd name="connsiteX6" fmla="*/ 383562 w 1425564"/>
                  <a:gd name="connsiteY6" fmla="*/ 1356528 h 2353335"/>
                  <a:gd name="connsiteX7" fmla="*/ 979195 w 1425564"/>
                  <a:gd name="connsiteY7" fmla="*/ 2342757 h 2353335"/>
                  <a:gd name="connsiteX8" fmla="*/ 127028 w 1425564"/>
                  <a:gd name="connsiteY8" fmla="*/ 1828968 h 2353335"/>
                  <a:gd name="connsiteX0" fmla="*/ 115407 w 1413943"/>
                  <a:gd name="connsiteY0" fmla="*/ 1828968 h 2424000"/>
                  <a:gd name="connsiteX1" fmla="*/ 34171 w 1413943"/>
                  <a:gd name="connsiteY1" fmla="*/ 1065868 h 2424000"/>
                  <a:gd name="connsiteX2" fmla="*/ 411314 w 1413943"/>
                  <a:gd name="connsiteY2" fmla="*/ 286479 h 2424000"/>
                  <a:gd name="connsiteX3" fmla="*/ 948572 w 1413943"/>
                  <a:gd name="connsiteY3" fmla="*/ 6688 h 2424000"/>
                  <a:gd name="connsiteX4" fmla="*/ 1413390 w 1413943"/>
                  <a:gd name="connsiteY4" fmla="*/ 67650 h 2424000"/>
                  <a:gd name="connsiteX5" fmla="*/ 910471 w 1413943"/>
                  <a:gd name="connsiteY5" fmla="*/ 646769 h 2424000"/>
                  <a:gd name="connsiteX6" fmla="*/ 371941 w 1413943"/>
                  <a:gd name="connsiteY6" fmla="*/ 1356528 h 2424000"/>
                  <a:gd name="connsiteX7" fmla="*/ 967574 w 1413943"/>
                  <a:gd name="connsiteY7" fmla="*/ 2342757 h 2424000"/>
                  <a:gd name="connsiteX8" fmla="*/ 704728 w 1413943"/>
                  <a:gd name="connsiteY8" fmla="*/ 2307931 h 2424000"/>
                  <a:gd name="connsiteX9" fmla="*/ 115407 w 1413943"/>
                  <a:gd name="connsiteY9" fmla="*/ 1828968 h 2424000"/>
                  <a:gd name="connsiteX0" fmla="*/ 115407 w 1413943"/>
                  <a:gd name="connsiteY0" fmla="*/ 1828968 h 2371829"/>
                  <a:gd name="connsiteX1" fmla="*/ 34171 w 1413943"/>
                  <a:gd name="connsiteY1" fmla="*/ 1065868 h 2371829"/>
                  <a:gd name="connsiteX2" fmla="*/ 411314 w 1413943"/>
                  <a:gd name="connsiteY2" fmla="*/ 286479 h 2371829"/>
                  <a:gd name="connsiteX3" fmla="*/ 948572 w 1413943"/>
                  <a:gd name="connsiteY3" fmla="*/ 6688 h 2371829"/>
                  <a:gd name="connsiteX4" fmla="*/ 1413390 w 1413943"/>
                  <a:gd name="connsiteY4" fmla="*/ 67650 h 2371829"/>
                  <a:gd name="connsiteX5" fmla="*/ 910471 w 1413943"/>
                  <a:gd name="connsiteY5" fmla="*/ 646769 h 2371829"/>
                  <a:gd name="connsiteX6" fmla="*/ 371941 w 1413943"/>
                  <a:gd name="connsiteY6" fmla="*/ 1356528 h 2371829"/>
                  <a:gd name="connsiteX7" fmla="*/ 998054 w 1413943"/>
                  <a:gd name="connsiteY7" fmla="*/ 2251317 h 2371829"/>
                  <a:gd name="connsiteX8" fmla="*/ 704728 w 1413943"/>
                  <a:gd name="connsiteY8" fmla="*/ 2307931 h 2371829"/>
                  <a:gd name="connsiteX9" fmla="*/ 115407 w 1413943"/>
                  <a:gd name="connsiteY9" fmla="*/ 1828968 h 23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3943" h="2371829">
                    <a:moveTo>
                      <a:pt x="115407" y="1828968"/>
                    </a:moveTo>
                    <a:cubicBezTo>
                      <a:pt x="3648" y="1621958"/>
                      <a:pt x="-34197" y="1315329"/>
                      <a:pt x="34171" y="1065868"/>
                    </a:cubicBezTo>
                    <a:cubicBezTo>
                      <a:pt x="102539" y="816407"/>
                      <a:pt x="258914" y="463009"/>
                      <a:pt x="411314" y="286479"/>
                    </a:cubicBezTo>
                    <a:cubicBezTo>
                      <a:pt x="563714" y="109949"/>
                      <a:pt x="851409" y="13949"/>
                      <a:pt x="948572" y="6688"/>
                    </a:cubicBezTo>
                    <a:cubicBezTo>
                      <a:pt x="1045735" y="-573"/>
                      <a:pt x="1412120" y="-18710"/>
                      <a:pt x="1413390" y="67650"/>
                    </a:cubicBezTo>
                    <a:cubicBezTo>
                      <a:pt x="1414660" y="154010"/>
                      <a:pt x="1440916" y="232566"/>
                      <a:pt x="910471" y="646769"/>
                    </a:cubicBezTo>
                    <a:cubicBezTo>
                      <a:pt x="806746" y="832372"/>
                      <a:pt x="348454" y="1072593"/>
                      <a:pt x="371941" y="1356528"/>
                    </a:cubicBezTo>
                    <a:cubicBezTo>
                      <a:pt x="557988" y="1696343"/>
                      <a:pt x="942590" y="2092750"/>
                      <a:pt x="998054" y="2251317"/>
                    </a:cubicBezTo>
                    <a:cubicBezTo>
                      <a:pt x="1053519" y="2409884"/>
                      <a:pt x="846756" y="2393562"/>
                      <a:pt x="704728" y="2307931"/>
                    </a:cubicBezTo>
                    <a:cubicBezTo>
                      <a:pt x="562700" y="2222300"/>
                      <a:pt x="227166" y="2035978"/>
                      <a:pt x="115407" y="1828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70"/>
              <p:cNvSpPr/>
              <p:nvPr/>
            </p:nvSpPr>
            <p:spPr>
              <a:xfrm flipH="1">
                <a:off x="201866" y="1189285"/>
                <a:ext cx="704591" cy="929613"/>
              </a:xfrm>
              <a:custGeom>
                <a:avLst/>
                <a:gdLst>
                  <a:gd name="connsiteX0" fmla="*/ 0 w 570972"/>
                  <a:gd name="connsiteY0" fmla="*/ 425240 h 850479"/>
                  <a:gd name="connsiteX1" fmla="*/ 285486 w 570972"/>
                  <a:gd name="connsiteY1" fmla="*/ 0 h 850479"/>
                  <a:gd name="connsiteX2" fmla="*/ 570972 w 570972"/>
                  <a:gd name="connsiteY2" fmla="*/ 425240 h 850479"/>
                  <a:gd name="connsiteX3" fmla="*/ 285486 w 570972"/>
                  <a:gd name="connsiteY3" fmla="*/ 850480 h 850479"/>
                  <a:gd name="connsiteX4" fmla="*/ 0 w 570972"/>
                  <a:gd name="connsiteY4" fmla="*/ 425240 h 850479"/>
                  <a:gd name="connsiteX0" fmla="*/ 1291 w 572263"/>
                  <a:gd name="connsiteY0" fmla="*/ 425240 h 842860"/>
                  <a:gd name="connsiteX1" fmla="*/ 286777 w 572263"/>
                  <a:gd name="connsiteY1" fmla="*/ 0 h 842860"/>
                  <a:gd name="connsiteX2" fmla="*/ 572263 w 572263"/>
                  <a:gd name="connsiteY2" fmla="*/ 425240 h 842860"/>
                  <a:gd name="connsiteX3" fmla="*/ 385837 w 572263"/>
                  <a:gd name="connsiteY3" fmla="*/ 842860 h 842860"/>
                  <a:gd name="connsiteX4" fmla="*/ 1291 w 572263"/>
                  <a:gd name="connsiteY4" fmla="*/ 425240 h 842860"/>
                  <a:gd name="connsiteX0" fmla="*/ 20608 w 591580"/>
                  <a:gd name="connsiteY0" fmla="*/ 425240 h 859463"/>
                  <a:gd name="connsiteX1" fmla="*/ 306094 w 591580"/>
                  <a:gd name="connsiteY1" fmla="*/ 0 h 859463"/>
                  <a:gd name="connsiteX2" fmla="*/ 591580 w 591580"/>
                  <a:gd name="connsiteY2" fmla="*/ 425240 h 859463"/>
                  <a:gd name="connsiteX3" fmla="*/ 405154 w 591580"/>
                  <a:gd name="connsiteY3" fmla="*/ 842860 h 859463"/>
                  <a:gd name="connsiteX4" fmla="*/ 65058 w 591580"/>
                  <a:gd name="connsiteY4" fmla="*/ 742098 h 859463"/>
                  <a:gd name="connsiteX5" fmla="*/ 20608 w 591580"/>
                  <a:gd name="connsiteY5" fmla="*/ 425240 h 859463"/>
                  <a:gd name="connsiteX0" fmla="*/ 10040 w 649592"/>
                  <a:gd name="connsiteY0" fmla="*/ 417624 h 859467"/>
                  <a:gd name="connsiteX1" fmla="*/ 364106 w 649592"/>
                  <a:gd name="connsiteY1" fmla="*/ 4 h 859467"/>
                  <a:gd name="connsiteX2" fmla="*/ 649592 w 649592"/>
                  <a:gd name="connsiteY2" fmla="*/ 425244 h 859467"/>
                  <a:gd name="connsiteX3" fmla="*/ 463166 w 649592"/>
                  <a:gd name="connsiteY3" fmla="*/ 842864 h 859467"/>
                  <a:gd name="connsiteX4" fmla="*/ 123070 w 649592"/>
                  <a:gd name="connsiteY4" fmla="*/ 742102 h 859467"/>
                  <a:gd name="connsiteX5" fmla="*/ 10040 w 649592"/>
                  <a:gd name="connsiteY5" fmla="*/ 417624 h 859467"/>
                  <a:gd name="connsiteX0" fmla="*/ 68319 w 707871"/>
                  <a:gd name="connsiteY0" fmla="*/ 472956 h 914799"/>
                  <a:gd name="connsiteX1" fmla="*/ 21330 w 707871"/>
                  <a:gd name="connsiteY1" fmla="*/ 50674 h 914799"/>
                  <a:gd name="connsiteX2" fmla="*/ 422385 w 707871"/>
                  <a:gd name="connsiteY2" fmla="*/ 55336 h 914799"/>
                  <a:gd name="connsiteX3" fmla="*/ 707871 w 707871"/>
                  <a:gd name="connsiteY3" fmla="*/ 480576 h 914799"/>
                  <a:gd name="connsiteX4" fmla="*/ 521445 w 707871"/>
                  <a:gd name="connsiteY4" fmla="*/ 898196 h 914799"/>
                  <a:gd name="connsiteX5" fmla="*/ 181349 w 707871"/>
                  <a:gd name="connsiteY5" fmla="*/ 797434 h 914799"/>
                  <a:gd name="connsiteX6" fmla="*/ 68319 w 707871"/>
                  <a:gd name="connsiteY6" fmla="*/ 472956 h 914799"/>
                  <a:gd name="connsiteX0" fmla="*/ 34006 w 719278"/>
                  <a:gd name="connsiteY0" fmla="*/ 488196 h 914799"/>
                  <a:gd name="connsiteX1" fmla="*/ 32737 w 719278"/>
                  <a:gd name="connsiteY1" fmla="*/ 50674 h 914799"/>
                  <a:gd name="connsiteX2" fmla="*/ 433792 w 719278"/>
                  <a:gd name="connsiteY2" fmla="*/ 55336 h 914799"/>
                  <a:gd name="connsiteX3" fmla="*/ 719278 w 719278"/>
                  <a:gd name="connsiteY3" fmla="*/ 480576 h 914799"/>
                  <a:gd name="connsiteX4" fmla="*/ 532852 w 719278"/>
                  <a:gd name="connsiteY4" fmla="*/ 898196 h 914799"/>
                  <a:gd name="connsiteX5" fmla="*/ 192756 w 719278"/>
                  <a:gd name="connsiteY5" fmla="*/ 797434 h 914799"/>
                  <a:gd name="connsiteX6" fmla="*/ 34006 w 719278"/>
                  <a:gd name="connsiteY6" fmla="*/ 488196 h 914799"/>
                  <a:gd name="connsiteX0" fmla="*/ 34006 w 724542"/>
                  <a:gd name="connsiteY0" fmla="*/ 488196 h 908173"/>
                  <a:gd name="connsiteX1" fmla="*/ 32737 w 724542"/>
                  <a:gd name="connsiteY1" fmla="*/ 50674 h 908173"/>
                  <a:gd name="connsiteX2" fmla="*/ 433792 w 724542"/>
                  <a:gd name="connsiteY2" fmla="*/ 55336 h 908173"/>
                  <a:gd name="connsiteX3" fmla="*/ 719278 w 724542"/>
                  <a:gd name="connsiteY3" fmla="*/ 480576 h 908173"/>
                  <a:gd name="connsiteX4" fmla="*/ 662392 w 724542"/>
                  <a:gd name="connsiteY4" fmla="*/ 890576 h 908173"/>
                  <a:gd name="connsiteX5" fmla="*/ 192756 w 724542"/>
                  <a:gd name="connsiteY5" fmla="*/ 797434 h 908173"/>
                  <a:gd name="connsiteX6" fmla="*/ 34006 w 724542"/>
                  <a:gd name="connsiteY6" fmla="*/ 488196 h 908173"/>
                  <a:gd name="connsiteX0" fmla="*/ 36341 w 724747"/>
                  <a:gd name="connsiteY0" fmla="*/ 488196 h 897032"/>
                  <a:gd name="connsiteX1" fmla="*/ 35072 w 724747"/>
                  <a:gd name="connsiteY1" fmla="*/ 50674 h 897032"/>
                  <a:gd name="connsiteX2" fmla="*/ 436127 w 724747"/>
                  <a:gd name="connsiteY2" fmla="*/ 55336 h 897032"/>
                  <a:gd name="connsiteX3" fmla="*/ 721613 w 724747"/>
                  <a:gd name="connsiteY3" fmla="*/ 480576 h 897032"/>
                  <a:gd name="connsiteX4" fmla="*/ 664727 w 724747"/>
                  <a:gd name="connsiteY4" fmla="*/ 890576 h 897032"/>
                  <a:gd name="connsiteX5" fmla="*/ 240811 w 724747"/>
                  <a:gd name="connsiteY5" fmla="*/ 713614 h 897032"/>
                  <a:gd name="connsiteX6" fmla="*/ 36341 w 724747"/>
                  <a:gd name="connsiteY6" fmla="*/ 488196 h 897032"/>
                  <a:gd name="connsiteX0" fmla="*/ 36341 w 724747"/>
                  <a:gd name="connsiteY0" fmla="*/ 520912 h 929748"/>
                  <a:gd name="connsiteX1" fmla="*/ 35072 w 724747"/>
                  <a:gd name="connsiteY1" fmla="*/ 83390 h 929748"/>
                  <a:gd name="connsiteX2" fmla="*/ 573287 w 724747"/>
                  <a:gd name="connsiteY2" fmla="*/ 34712 h 929748"/>
                  <a:gd name="connsiteX3" fmla="*/ 721613 w 724747"/>
                  <a:gd name="connsiteY3" fmla="*/ 513292 h 929748"/>
                  <a:gd name="connsiteX4" fmla="*/ 664727 w 724747"/>
                  <a:gd name="connsiteY4" fmla="*/ 923292 h 929748"/>
                  <a:gd name="connsiteX5" fmla="*/ 240811 w 724747"/>
                  <a:gd name="connsiteY5" fmla="*/ 746330 h 929748"/>
                  <a:gd name="connsiteX6" fmla="*/ 36341 w 724747"/>
                  <a:gd name="connsiteY6" fmla="*/ 520912 h 929748"/>
                  <a:gd name="connsiteX0" fmla="*/ 4104 w 692510"/>
                  <a:gd name="connsiteY0" fmla="*/ 511853 h 920689"/>
                  <a:gd name="connsiteX1" fmla="*/ 94275 w 692510"/>
                  <a:gd name="connsiteY1" fmla="*/ 104811 h 920689"/>
                  <a:gd name="connsiteX2" fmla="*/ 541050 w 692510"/>
                  <a:gd name="connsiteY2" fmla="*/ 25653 h 920689"/>
                  <a:gd name="connsiteX3" fmla="*/ 689376 w 692510"/>
                  <a:gd name="connsiteY3" fmla="*/ 504233 h 920689"/>
                  <a:gd name="connsiteX4" fmla="*/ 632490 w 692510"/>
                  <a:gd name="connsiteY4" fmla="*/ 914233 h 920689"/>
                  <a:gd name="connsiteX5" fmla="*/ 208574 w 692510"/>
                  <a:gd name="connsiteY5" fmla="*/ 737271 h 920689"/>
                  <a:gd name="connsiteX6" fmla="*/ 4104 w 692510"/>
                  <a:gd name="connsiteY6" fmla="*/ 511853 h 920689"/>
                  <a:gd name="connsiteX0" fmla="*/ 550 w 688956"/>
                  <a:gd name="connsiteY0" fmla="*/ 526592 h 935428"/>
                  <a:gd name="connsiteX1" fmla="*/ 151681 w 688956"/>
                  <a:gd name="connsiteY1" fmla="*/ 73830 h 935428"/>
                  <a:gd name="connsiteX2" fmla="*/ 537496 w 688956"/>
                  <a:gd name="connsiteY2" fmla="*/ 40392 h 935428"/>
                  <a:gd name="connsiteX3" fmla="*/ 685822 w 688956"/>
                  <a:gd name="connsiteY3" fmla="*/ 518972 h 935428"/>
                  <a:gd name="connsiteX4" fmla="*/ 628936 w 688956"/>
                  <a:gd name="connsiteY4" fmla="*/ 928972 h 935428"/>
                  <a:gd name="connsiteX5" fmla="*/ 205020 w 688956"/>
                  <a:gd name="connsiteY5" fmla="*/ 752010 h 935428"/>
                  <a:gd name="connsiteX6" fmla="*/ 550 w 688956"/>
                  <a:gd name="connsiteY6" fmla="*/ 526592 h 935428"/>
                  <a:gd name="connsiteX0" fmla="*/ 16185 w 704591"/>
                  <a:gd name="connsiteY0" fmla="*/ 520777 h 929613"/>
                  <a:gd name="connsiteX1" fmla="*/ 30157 w 704591"/>
                  <a:gd name="connsiteY1" fmla="*/ 258515 h 929613"/>
                  <a:gd name="connsiteX2" fmla="*/ 167316 w 704591"/>
                  <a:gd name="connsiteY2" fmla="*/ 68015 h 929613"/>
                  <a:gd name="connsiteX3" fmla="*/ 553131 w 704591"/>
                  <a:gd name="connsiteY3" fmla="*/ 34577 h 929613"/>
                  <a:gd name="connsiteX4" fmla="*/ 701457 w 704591"/>
                  <a:gd name="connsiteY4" fmla="*/ 513157 h 929613"/>
                  <a:gd name="connsiteX5" fmla="*/ 644571 w 704591"/>
                  <a:gd name="connsiteY5" fmla="*/ 923157 h 929613"/>
                  <a:gd name="connsiteX6" fmla="*/ 220655 w 704591"/>
                  <a:gd name="connsiteY6" fmla="*/ 746195 h 929613"/>
                  <a:gd name="connsiteX7" fmla="*/ 16185 w 704591"/>
                  <a:gd name="connsiteY7" fmla="*/ 520777 h 92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4591" h="929613">
                    <a:moveTo>
                      <a:pt x="16185" y="520777"/>
                    </a:moveTo>
                    <a:cubicBezTo>
                      <a:pt x="-15565" y="439497"/>
                      <a:pt x="4969" y="333975"/>
                      <a:pt x="30157" y="258515"/>
                    </a:cubicBezTo>
                    <a:cubicBezTo>
                      <a:pt x="55345" y="183055"/>
                      <a:pt x="85234" y="114228"/>
                      <a:pt x="167316" y="68015"/>
                    </a:cubicBezTo>
                    <a:cubicBezTo>
                      <a:pt x="249398" y="21802"/>
                      <a:pt x="464108" y="-39613"/>
                      <a:pt x="553131" y="34577"/>
                    </a:cubicBezTo>
                    <a:cubicBezTo>
                      <a:pt x="642154" y="108767"/>
                      <a:pt x="701457" y="278303"/>
                      <a:pt x="701457" y="513157"/>
                    </a:cubicBezTo>
                    <a:cubicBezTo>
                      <a:pt x="701457" y="748011"/>
                      <a:pt x="724705" y="884317"/>
                      <a:pt x="644571" y="923157"/>
                    </a:cubicBezTo>
                    <a:cubicBezTo>
                      <a:pt x="564437" y="961997"/>
                      <a:pt x="284746" y="815798"/>
                      <a:pt x="220655" y="746195"/>
                    </a:cubicBezTo>
                    <a:cubicBezTo>
                      <a:pt x="156564" y="676592"/>
                      <a:pt x="47935" y="602057"/>
                      <a:pt x="16185" y="520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8" name="Elipse 77"/>
            <p:cNvSpPr/>
            <p:nvPr/>
          </p:nvSpPr>
          <p:spPr>
            <a:xfrm>
              <a:off x="-233730" y="2529639"/>
              <a:ext cx="1800199" cy="1255209"/>
            </a:xfrm>
            <a:prstGeom prst="ellipse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65"/>
            <p:cNvSpPr/>
            <p:nvPr/>
          </p:nvSpPr>
          <p:spPr>
            <a:xfrm>
              <a:off x="1558263" y="1575189"/>
              <a:ext cx="884315" cy="995643"/>
            </a:xfrm>
            <a:custGeom>
              <a:avLst/>
              <a:gdLst>
                <a:gd name="connsiteX0" fmla="*/ 0 w 666704"/>
                <a:gd name="connsiteY0" fmla="*/ 332709 h 665418"/>
                <a:gd name="connsiteX1" fmla="*/ 333352 w 666704"/>
                <a:gd name="connsiteY1" fmla="*/ 0 h 665418"/>
                <a:gd name="connsiteX2" fmla="*/ 666704 w 666704"/>
                <a:gd name="connsiteY2" fmla="*/ 332709 h 665418"/>
                <a:gd name="connsiteX3" fmla="*/ 333352 w 666704"/>
                <a:gd name="connsiteY3" fmla="*/ 665418 h 665418"/>
                <a:gd name="connsiteX4" fmla="*/ 0 w 666704"/>
                <a:gd name="connsiteY4" fmla="*/ 332709 h 665418"/>
                <a:gd name="connsiteX0" fmla="*/ 0 w 864824"/>
                <a:gd name="connsiteY0" fmla="*/ 341732 h 766298"/>
                <a:gd name="connsiteX1" fmla="*/ 333352 w 864824"/>
                <a:gd name="connsiteY1" fmla="*/ 9023 h 766298"/>
                <a:gd name="connsiteX2" fmla="*/ 864824 w 864824"/>
                <a:gd name="connsiteY2" fmla="*/ 669392 h 766298"/>
                <a:gd name="connsiteX3" fmla="*/ 333352 w 864824"/>
                <a:gd name="connsiteY3" fmla="*/ 674441 h 766298"/>
                <a:gd name="connsiteX4" fmla="*/ 0 w 864824"/>
                <a:gd name="connsiteY4" fmla="*/ 341732 h 766298"/>
                <a:gd name="connsiteX0" fmla="*/ 0 w 874905"/>
                <a:gd name="connsiteY0" fmla="*/ 336487 h 712900"/>
                <a:gd name="connsiteX1" fmla="*/ 333352 w 874905"/>
                <a:gd name="connsiteY1" fmla="*/ 3778 h 712900"/>
                <a:gd name="connsiteX2" fmla="*/ 686294 w 874905"/>
                <a:gd name="connsiteY2" fmla="*/ 188808 h 712900"/>
                <a:gd name="connsiteX3" fmla="*/ 864824 w 874905"/>
                <a:gd name="connsiteY3" fmla="*/ 664147 h 712900"/>
                <a:gd name="connsiteX4" fmla="*/ 333352 w 874905"/>
                <a:gd name="connsiteY4" fmla="*/ 669196 h 712900"/>
                <a:gd name="connsiteX5" fmla="*/ 0 w 874905"/>
                <a:gd name="connsiteY5" fmla="*/ 336487 h 712900"/>
                <a:gd name="connsiteX0" fmla="*/ 439 w 875344"/>
                <a:gd name="connsiteY0" fmla="*/ 592996 h 969409"/>
                <a:gd name="connsiteX1" fmla="*/ 272831 w 875344"/>
                <a:gd name="connsiteY1" fmla="*/ 1207 h 969409"/>
                <a:gd name="connsiteX2" fmla="*/ 686733 w 875344"/>
                <a:gd name="connsiteY2" fmla="*/ 445317 h 969409"/>
                <a:gd name="connsiteX3" fmla="*/ 865263 w 875344"/>
                <a:gd name="connsiteY3" fmla="*/ 920656 h 969409"/>
                <a:gd name="connsiteX4" fmla="*/ 333791 w 875344"/>
                <a:gd name="connsiteY4" fmla="*/ 925705 h 969409"/>
                <a:gd name="connsiteX5" fmla="*/ 439 w 875344"/>
                <a:gd name="connsiteY5" fmla="*/ 592996 h 969409"/>
                <a:gd name="connsiteX0" fmla="*/ 376 w 870185"/>
                <a:gd name="connsiteY0" fmla="*/ 591939 h 968352"/>
                <a:gd name="connsiteX1" fmla="*/ 272768 w 870185"/>
                <a:gd name="connsiteY1" fmla="*/ 150 h 968352"/>
                <a:gd name="connsiteX2" fmla="*/ 503790 w 870185"/>
                <a:gd name="connsiteY2" fmla="*/ 535700 h 968352"/>
                <a:gd name="connsiteX3" fmla="*/ 865200 w 870185"/>
                <a:gd name="connsiteY3" fmla="*/ 919599 h 968352"/>
                <a:gd name="connsiteX4" fmla="*/ 333728 w 870185"/>
                <a:gd name="connsiteY4" fmla="*/ 924648 h 968352"/>
                <a:gd name="connsiteX5" fmla="*/ 376 w 870185"/>
                <a:gd name="connsiteY5" fmla="*/ 591939 h 968352"/>
                <a:gd name="connsiteX0" fmla="*/ 367 w 869785"/>
                <a:gd name="connsiteY0" fmla="*/ 598762 h 975175"/>
                <a:gd name="connsiteX1" fmla="*/ 272759 w 869785"/>
                <a:gd name="connsiteY1" fmla="*/ 6973 h 975175"/>
                <a:gd name="connsiteX2" fmla="*/ 473301 w 869785"/>
                <a:gd name="connsiteY2" fmla="*/ 298683 h 975175"/>
                <a:gd name="connsiteX3" fmla="*/ 865191 w 869785"/>
                <a:gd name="connsiteY3" fmla="*/ 926422 h 975175"/>
                <a:gd name="connsiteX4" fmla="*/ 333719 w 869785"/>
                <a:gd name="connsiteY4" fmla="*/ 931471 h 975175"/>
                <a:gd name="connsiteX5" fmla="*/ 367 w 869785"/>
                <a:gd name="connsiteY5" fmla="*/ 598762 h 975175"/>
                <a:gd name="connsiteX0" fmla="*/ 367 w 881339"/>
                <a:gd name="connsiteY0" fmla="*/ 598367 h 971921"/>
                <a:gd name="connsiteX1" fmla="*/ 272759 w 881339"/>
                <a:gd name="connsiteY1" fmla="*/ 6578 h 971921"/>
                <a:gd name="connsiteX2" fmla="*/ 473301 w 881339"/>
                <a:gd name="connsiteY2" fmla="*/ 298288 h 971921"/>
                <a:gd name="connsiteX3" fmla="*/ 747621 w 881339"/>
                <a:gd name="connsiteY3" fmla="*/ 519269 h 971921"/>
                <a:gd name="connsiteX4" fmla="*/ 865191 w 881339"/>
                <a:gd name="connsiteY4" fmla="*/ 926027 h 971921"/>
                <a:gd name="connsiteX5" fmla="*/ 333719 w 881339"/>
                <a:gd name="connsiteY5" fmla="*/ 931076 h 971921"/>
                <a:gd name="connsiteX6" fmla="*/ 367 w 881339"/>
                <a:gd name="connsiteY6" fmla="*/ 598367 h 971921"/>
                <a:gd name="connsiteX0" fmla="*/ 367 w 881339"/>
                <a:gd name="connsiteY0" fmla="*/ 598367 h 1002221"/>
                <a:gd name="connsiteX1" fmla="*/ 272759 w 881339"/>
                <a:gd name="connsiteY1" fmla="*/ 6578 h 1002221"/>
                <a:gd name="connsiteX2" fmla="*/ 473301 w 881339"/>
                <a:gd name="connsiteY2" fmla="*/ 298288 h 1002221"/>
                <a:gd name="connsiteX3" fmla="*/ 747621 w 881339"/>
                <a:gd name="connsiteY3" fmla="*/ 519269 h 1002221"/>
                <a:gd name="connsiteX4" fmla="*/ 865191 w 881339"/>
                <a:gd name="connsiteY4" fmla="*/ 971747 h 1002221"/>
                <a:gd name="connsiteX5" fmla="*/ 333719 w 881339"/>
                <a:gd name="connsiteY5" fmla="*/ 931076 h 1002221"/>
                <a:gd name="connsiteX6" fmla="*/ 367 w 881339"/>
                <a:gd name="connsiteY6" fmla="*/ 598367 h 1002221"/>
                <a:gd name="connsiteX0" fmla="*/ 1973 w 882945"/>
                <a:gd name="connsiteY0" fmla="*/ 591813 h 995667"/>
                <a:gd name="connsiteX1" fmla="*/ 200587 w 882945"/>
                <a:gd name="connsiteY1" fmla="*/ 306975 h 995667"/>
                <a:gd name="connsiteX2" fmla="*/ 274365 w 882945"/>
                <a:gd name="connsiteY2" fmla="*/ 24 h 995667"/>
                <a:gd name="connsiteX3" fmla="*/ 474907 w 882945"/>
                <a:gd name="connsiteY3" fmla="*/ 291734 h 995667"/>
                <a:gd name="connsiteX4" fmla="*/ 749227 w 882945"/>
                <a:gd name="connsiteY4" fmla="*/ 512715 h 995667"/>
                <a:gd name="connsiteX5" fmla="*/ 866797 w 882945"/>
                <a:gd name="connsiteY5" fmla="*/ 965193 h 995667"/>
                <a:gd name="connsiteX6" fmla="*/ 335325 w 882945"/>
                <a:gd name="connsiteY6" fmla="*/ 924522 h 995667"/>
                <a:gd name="connsiteX7" fmla="*/ 1973 w 882945"/>
                <a:gd name="connsiteY7" fmla="*/ 591813 h 995667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315" h="995643">
                  <a:moveTo>
                    <a:pt x="3343" y="591789"/>
                  </a:moveTo>
                  <a:cubicBezTo>
                    <a:pt x="-24193" y="486325"/>
                    <a:pt x="126078" y="390342"/>
                    <a:pt x="171477" y="291711"/>
                  </a:cubicBezTo>
                  <a:cubicBezTo>
                    <a:pt x="216876" y="193080"/>
                    <a:pt x="224935" y="0"/>
                    <a:pt x="275735" y="0"/>
                  </a:cubicBezTo>
                  <a:cubicBezTo>
                    <a:pt x="326535" y="0"/>
                    <a:pt x="431423" y="122442"/>
                    <a:pt x="476277" y="291710"/>
                  </a:cubicBezTo>
                  <a:cubicBezTo>
                    <a:pt x="543991" y="384778"/>
                    <a:pt x="685282" y="408068"/>
                    <a:pt x="750597" y="512691"/>
                  </a:cubicBezTo>
                  <a:cubicBezTo>
                    <a:pt x="815912" y="617314"/>
                    <a:pt x="925721" y="904155"/>
                    <a:pt x="868167" y="965169"/>
                  </a:cubicBezTo>
                  <a:cubicBezTo>
                    <a:pt x="810613" y="1026184"/>
                    <a:pt x="480832" y="986728"/>
                    <a:pt x="336695" y="924498"/>
                  </a:cubicBezTo>
                  <a:cubicBezTo>
                    <a:pt x="192558" y="862268"/>
                    <a:pt x="30879" y="697254"/>
                    <a:pt x="3343" y="591789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0" name="Grupo 79"/>
            <p:cNvGrpSpPr/>
            <p:nvPr/>
          </p:nvGrpSpPr>
          <p:grpSpPr>
            <a:xfrm>
              <a:off x="2049413" y="2046400"/>
              <a:ext cx="115213" cy="162561"/>
              <a:chOff x="1963362" y="1984681"/>
              <a:chExt cx="216024" cy="304801"/>
            </a:xfrm>
          </p:grpSpPr>
          <p:sp>
            <p:nvSpPr>
              <p:cNvPr id="81" name="Elipse 80"/>
              <p:cNvSpPr/>
              <p:nvPr/>
            </p:nvSpPr>
            <p:spPr>
              <a:xfrm>
                <a:off x="1963362" y="1984681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Elipse 81"/>
              <p:cNvSpPr/>
              <p:nvPr/>
            </p:nvSpPr>
            <p:spPr>
              <a:xfrm>
                <a:off x="2032294" y="2041615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6" name="CaixaDeTexto 85"/>
          <p:cNvSpPr txBox="1"/>
          <p:nvPr/>
        </p:nvSpPr>
        <p:spPr>
          <a:xfrm>
            <a:off x="6156023" y="5538952"/>
            <a:ext cx="1016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HAHAHA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HAH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1224067" y="620688"/>
            <a:ext cx="2494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Também vivia lá uma tartaruga. Um dia a lebre, para zoar a tartaruga, a desafiou para uma corrida.</a:t>
            </a:r>
          </a:p>
        </p:txBody>
      </p:sp>
    </p:spTree>
    <p:extLst>
      <p:ext uri="{BB962C8B-B14F-4D97-AF65-F5344CB8AC3E}">
        <p14:creationId xmlns:p14="http://schemas.microsoft.com/office/powerpoint/2010/main" val="22272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ndulado duplo 6"/>
          <p:cNvSpPr/>
          <p:nvPr/>
        </p:nvSpPr>
        <p:spPr>
          <a:xfrm rot="2301289">
            <a:off x="-1336120" y="2732910"/>
            <a:ext cx="11459340" cy="1896674"/>
          </a:xfrm>
          <a:custGeom>
            <a:avLst/>
            <a:gdLst/>
            <a:ahLst/>
            <a:cxnLst/>
            <a:rect l="l" t="t" r="r" b="b"/>
            <a:pathLst>
              <a:path w="11459340" h="1896674">
                <a:moveTo>
                  <a:pt x="950023" y="36133"/>
                </a:moveTo>
                <a:cubicBezTo>
                  <a:pt x="1661378" y="129554"/>
                  <a:pt x="2372617" y="363848"/>
                  <a:pt x="3083857" y="112595"/>
                </a:cubicBezTo>
                <a:cubicBezTo>
                  <a:pt x="4187980" y="-277448"/>
                  <a:pt x="5292102" y="502638"/>
                  <a:pt x="6396226" y="112595"/>
                </a:cubicBezTo>
                <a:lnTo>
                  <a:pt x="6396225" y="131565"/>
                </a:lnTo>
                <a:cubicBezTo>
                  <a:pt x="7547745" y="-221400"/>
                  <a:pt x="8699925" y="530190"/>
                  <a:pt x="9852104" y="145897"/>
                </a:cubicBezTo>
                <a:cubicBezTo>
                  <a:pt x="10265164" y="8127"/>
                  <a:pt x="10678224" y="16346"/>
                  <a:pt x="11091168" y="68360"/>
                </a:cubicBezTo>
                <a:lnTo>
                  <a:pt x="11459340" y="533632"/>
                </a:lnTo>
                <a:lnTo>
                  <a:pt x="9894497" y="1771903"/>
                </a:lnTo>
                <a:cubicBezTo>
                  <a:pt x="9880092" y="1774912"/>
                  <a:pt x="9866098" y="1779412"/>
                  <a:pt x="9852104" y="1784079"/>
                </a:cubicBezTo>
                <a:cubicBezTo>
                  <a:pt x="8682685" y="2174122"/>
                  <a:pt x="7513265" y="1394036"/>
                  <a:pt x="6343846" y="1784079"/>
                </a:cubicBezTo>
                <a:lnTo>
                  <a:pt x="6343846" y="1765955"/>
                </a:lnTo>
                <a:cubicBezTo>
                  <a:pt x="5257659" y="2116770"/>
                  <a:pt x="4170759" y="1366818"/>
                  <a:pt x="3083857" y="1750777"/>
                </a:cubicBezTo>
                <a:cubicBezTo>
                  <a:pt x="2282558" y="2033844"/>
                  <a:pt x="1481260" y="1700618"/>
                  <a:pt x="679864" y="1647060"/>
                </a:cubicBezTo>
                <a:lnTo>
                  <a:pt x="0" y="78789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3432975" y="33461"/>
            <a:ext cx="2854715" cy="1423529"/>
            <a:chOff x="1981904" y="-747465"/>
            <a:chExt cx="5038368" cy="2512426"/>
          </a:xfrm>
        </p:grpSpPr>
        <p:grpSp>
          <p:nvGrpSpPr>
            <p:cNvPr id="14" name="Grupo 13"/>
            <p:cNvGrpSpPr/>
            <p:nvPr/>
          </p:nvGrpSpPr>
          <p:grpSpPr>
            <a:xfrm>
              <a:off x="6285861" y="-747465"/>
              <a:ext cx="734411" cy="2498521"/>
              <a:chOff x="7884368" y="1196752"/>
              <a:chExt cx="569899" cy="1938839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899907" y="1628800"/>
                <a:ext cx="554360" cy="1506791"/>
              </a:xfrm>
              <a:custGeom>
                <a:avLst/>
                <a:gdLst/>
                <a:ahLst/>
                <a:cxnLst/>
                <a:rect l="l" t="t" r="r" b="b"/>
                <a:pathLst>
                  <a:path w="554360" h="1506791">
                    <a:moveTo>
                      <a:pt x="128477" y="0"/>
                    </a:moveTo>
                    <a:lnTo>
                      <a:pt x="416509" y="0"/>
                    </a:lnTo>
                    <a:lnTo>
                      <a:pt x="416509" y="1108239"/>
                    </a:lnTo>
                    <a:cubicBezTo>
                      <a:pt x="499677" y="1142327"/>
                      <a:pt x="554360" y="1211570"/>
                      <a:pt x="554360" y="1290767"/>
                    </a:cubicBezTo>
                    <a:cubicBezTo>
                      <a:pt x="554360" y="1410074"/>
                      <a:pt x="430262" y="1506791"/>
                      <a:pt x="277180" y="1506791"/>
                    </a:cubicBezTo>
                    <a:cubicBezTo>
                      <a:pt x="124098" y="1506791"/>
                      <a:pt x="0" y="1410074"/>
                      <a:pt x="0" y="1290767"/>
                    </a:cubicBezTo>
                    <a:cubicBezTo>
                      <a:pt x="0" y="1214740"/>
                      <a:pt x="50394" y="1147886"/>
                      <a:pt x="128477" y="1113165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884368" y="1196752"/>
                <a:ext cx="554360" cy="554360"/>
              </a:xfrm>
              <a:prstGeom prst="ellipse">
                <a:avLst/>
              </a:prstGeom>
              <a:solidFill>
                <a:srgbClr val="FFFF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1981904" y="-733560"/>
              <a:ext cx="734411" cy="2498521"/>
              <a:chOff x="7884368" y="1196752"/>
              <a:chExt cx="569899" cy="1938839"/>
            </a:xfrm>
          </p:grpSpPr>
          <p:sp>
            <p:nvSpPr>
              <p:cNvPr id="19" name="Elipse 12"/>
              <p:cNvSpPr/>
              <p:nvPr/>
            </p:nvSpPr>
            <p:spPr>
              <a:xfrm>
                <a:off x="7899907" y="1628800"/>
                <a:ext cx="554360" cy="1506791"/>
              </a:xfrm>
              <a:custGeom>
                <a:avLst/>
                <a:gdLst/>
                <a:ahLst/>
                <a:cxnLst/>
                <a:rect l="l" t="t" r="r" b="b"/>
                <a:pathLst>
                  <a:path w="554360" h="1506791">
                    <a:moveTo>
                      <a:pt x="128477" y="0"/>
                    </a:moveTo>
                    <a:lnTo>
                      <a:pt x="416509" y="0"/>
                    </a:lnTo>
                    <a:lnTo>
                      <a:pt x="416509" y="1108239"/>
                    </a:lnTo>
                    <a:cubicBezTo>
                      <a:pt x="499677" y="1142327"/>
                      <a:pt x="554360" y="1211570"/>
                      <a:pt x="554360" y="1290767"/>
                    </a:cubicBezTo>
                    <a:cubicBezTo>
                      <a:pt x="554360" y="1410074"/>
                      <a:pt x="430262" y="1506791"/>
                      <a:pt x="277180" y="1506791"/>
                    </a:cubicBezTo>
                    <a:cubicBezTo>
                      <a:pt x="124098" y="1506791"/>
                      <a:pt x="0" y="1410074"/>
                      <a:pt x="0" y="1290767"/>
                    </a:cubicBezTo>
                    <a:cubicBezTo>
                      <a:pt x="0" y="1214740"/>
                      <a:pt x="50394" y="1147886"/>
                      <a:pt x="128477" y="1113165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7884368" y="1196752"/>
                <a:ext cx="554360" cy="554360"/>
              </a:xfrm>
              <a:prstGeom prst="ellipse">
                <a:avLst/>
              </a:prstGeom>
              <a:solidFill>
                <a:srgbClr val="FFFF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Wave 3"/>
            <p:cNvSpPr/>
            <p:nvPr/>
          </p:nvSpPr>
          <p:spPr>
            <a:xfrm>
              <a:off x="2322339" y="43149"/>
              <a:ext cx="4248472" cy="1224136"/>
            </a:xfrm>
            <a:prstGeom prst="wave">
              <a:avLst/>
            </a:prstGeom>
            <a:solidFill>
              <a:srgbClr val="98020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CHEGADA</a:t>
              </a:r>
              <a:endParaRPr lang="en-US" sz="3600" dirty="0"/>
            </a:p>
          </p:txBody>
        </p:sp>
      </p:grpSp>
      <p:sp>
        <p:nvSpPr>
          <p:cNvPr id="27" name="Retângulo 20"/>
          <p:cNvSpPr/>
          <p:nvPr/>
        </p:nvSpPr>
        <p:spPr>
          <a:xfrm rot="7923631">
            <a:off x="392910" y="3269279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0"/>
          <p:cNvSpPr/>
          <p:nvPr/>
        </p:nvSpPr>
        <p:spPr>
          <a:xfrm rot="7923631">
            <a:off x="1805711" y="4266802"/>
            <a:ext cx="979090" cy="72272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0"/>
          <p:cNvSpPr/>
          <p:nvPr/>
        </p:nvSpPr>
        <p:spPr>
          <a:xfrm rot="7923631">
            <a:off x="7650583" y="565491"/>
            <a:ext cx="1158547" cy="8551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Nuvem 30"/>
          <p:cNvSpPr/>
          <p:nvPr/>
        </p:nvSpPr>
        <p:spPr>
          <a:xfrm>
            <a:off x="-180074" y="5256650"/>
            <a:ext cx="1552073" cy="16681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Nuvem 31"/>
          <p:cNvSpPr/>
          <p:nvPr/>
        </p:nvSpPr>
        <p:spPr>
          <a:xfrm>
            <a:off x="595962" y="5203086"/>
            <a:ext cx="1552073" cy="16681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7853141" y="3356992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29"/>
          <p:cNvSpPr/>
          <p:nvPr/>
        </p:nvSpPr>
        <p:spPr>
          <a:xfrm>
            <a:off x="7611668" y="3383451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29"/>
          <p:cNvSpPr/>
          <p:nvPr/>
        </p:nvSpPr>
        <p:spPr>
          <a:xfrm>
            <a:off x="8181957" y="3356991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29"/>
          <p:cNvSpPr/>
          <p:nvPr/>
        </p:nvSpPr>
        <p:spPr>
          <a:xfrm>
            <a:off x="174098" y="2087308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29"/>
          <p:cNvSpPr/>
          <p:nvPr/>
        </p:nvSpPr>
        <p:spPr>
          <a:xfrm>
            <a:off x="744387" y="2060848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29"/>
          <p:cNvSpPr/>
          <p:nvPr/>
        </p:nvSpPr>
        <p:spPr>
          <a:xfrm>
            <a:off x="4387812" y="4514950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29"/>
          <p:cNvSpPr/>
          <p:nvPr/>
        </p:nvSpPr>
        <p:spPr>
          <a:xfrm>
            <a:off x="4393149" y="1639215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8" name="CaixaDeTexto 2047"/>
          <p:cNvSpPr txBox="1"/>
          <p:nvPr/>
        </p:nvSpPr>
        <p:spPr>
          <a:xfrm>
            <a:off x="2113311" y="5437001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tartaruga aceitou o desafio e elas combinaram que iriam correr até o 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4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9539" y="1215170"/>
            <a:ext cx="2337418" cy="2121012"/>
            <a:chOff x="-955757" y="997454"/>
            <a:chExt cx="3398335" cy="2876444"/>
          </a:xfrm>
        </p:grpSpPr>
        <p:sp>
          <p:nvSpPr>
            <p:cNvPr id="61" name="Retângulo de cantos arredondados 60"/>
            <p:cNvSpPr/>
            <p:nvPr/>
          </p:nvSpPr>
          <p:spPr>
            <a:xfrm>
              <a:off x="307975" y="3645024"/>
              <a:ext cx="1455713" cy="228874"/>
            </a:xfrm>
            <a:prstGeom prst="roundRect">
              <a:avLst>
                <a:gd name="adj" fmla="val 46430"/>
              </a:avLst>
            </a:pr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4"/>
            <p:cNvSpPr/>
            <p:nvPr/>
          </p:nvSpPr>
          <p:spPr>
            <a:xfrm>
              <a:off x="-258147" y="2033256"/>
              <a:ext cx="2280747" cy="1090552"/>
            </a:xfrm>
            <a:custGeom>
              <a:avLst/>
              <a:gdLst>
                <a:gd name="connsiteX0" fmla="*/ 0 w 1464095"/>
                <a:gd name="connsiteY0" fmla="*/ 332709 h 665418"/>
                <a:gd name="connsiteX1" fmla="*/ 732048 w 1464095"/>
                <a:gd name="connsiteY1" fmla="*/ 0 h 665418"/>
                <a:gd name="connsiteX2" fmla="*/ 1464096 w 1464095"/>
                <a:gd name="connsiteY2" fmla="*/ 332709 h 665418"/>
                <a:gd name="connsiteX3" fmla="*/ 732048 w 1464095"/>
                <a:gd name="connsiteY3" fmla="*/ 665418 h 665418"/>
                <a:gd name="connsiteX4" fmla="*/ 0 w 1464095"/>
                <a:gd name="connsiteY4" fmla="*/ 332709 h 665418"/>
                <a:gd name="connsiteX0" fmla="*/ 0 w 1574634"/>
                <a:gd name="connsiteY0" fmla="*/ 406182 h 738891"/>
                <a:gd name="connsiteX1" fmla="*/ 732048 w 1574634"/>
                <a:gd name="connsiteY1" fmla="*/ 73473 h 738891"/>
                <a:gd name="connsiteX2" fmla="*/ 1513205 w 1574634"/>
                <a:gd name="connsiteY2" fmla="*/ 26538 h 738891"/>
                <a:gd name="connsiteX3" fmla="*/ 1464096 w 1574634"/>
                <a:gd name="connsiteY3" fmla="*/ 406182 h 738891"/>
                <a:gd name="connsiteX4" fmla="*/ 732048 w 1574634"/>
                <a:gd name="connsiteY4" fmla="*/ 738891 h 738891"/>
                <a:gd name="connsiteX5" fmla="*/ 0 w 1574634"/>
                <a:gd name="connsiteY5" fmla="*/ 406182 h 738891"/>
                <a:gd name="connsiteX0" fmla="*/ 0 w 1543065"/>
                <a:gd name="connsiteY0" fmla="*/ 395579 h 728288"/>
                <a:gd name="connsiteX1" fmla="*/ 732048 w 1543065"/>
                <a:gd name="connsiteY1" fmla="*/ 62870 h 728288"/>
                <a:gd name="connsiteX2" fmla="*/ 1231264 w 1543065"/>
                <a:gd name="connsiteY2" fmla="*/ 122616 h 728288"/>
                <a:gd name="connsiteX3" fmla="*/ 1513205 w 1543065"/>
                <a:gd name="connsiteY3" fmla="*/ 15935 h 728288"/>
                <a:gd name="connsiteX4" fmla="*/ 1464096 w 1543065"/>
                <a:gd name="connsiteY4" fmla="*/ 395579 h 728288"/>
                <a:gd name="connsiteX5" fmla="*/ 732048 w 1543065"/>
                <a:gd name="connsiteY5" fmla="*/ 728288 h 728288"/>
                <a:gd name="connsiteX6" fmla="*/ 0 w 1543065"/>
                <a:gd name="connsiteY6" fmla="*/ 395579 h 728288"/>
                <a:gd name="connsiteX0" fmla="*/ 0 w 1543065"/>
                <a:gd name="connsiteY0" fmla="*/ 399917 h 732626"/>
                <a:gd name="connsiteX1" fmla="*/ 732048 w 1543065"/>
                <a:gd name="connsiteY1" fmla="*/ 67208 h 732626"/>
                <a:gd name="connsiteX2" fmla="*/ 1223644 w 1543065"/>
                <a:gd name="connsiteY2" fmla="*/ 81234 h 732626"/>
                <a:gd name="connsiteX3" fmla="*/ 1513205 w 1543065"/>
                <a:gd name="connsiteY3" fmla="*/ 20273 h 732626"/>
                <a:gd name="connsiteX4" fmla="*/ 1464096 w 1543065"/>
                <a:gd name="connsiteY4" fmla="*/ 399917 h 732626"/>
                <a:gd name="connsiteX5" fmla="*/ 732048 w 1543065"/>
                <a:gd name="connsiteY5" fmla="*/ 732626 h 732626"/>
                <a:gd name="connsiteX6" fmla="*/ 0 w 1543065"/>
                <a:gd name="connsiteY6" fmla="*/ 399917 h 732626"/>
                <a:gd name="connsiteX0" fmla="*/ 0 w 1565338"/>
                <a:gd name="connsiteY0" fmla="*/ 434268 h 766977"/>
                <a:gd name="connsiteX1" fmla="*/ 732048 w 1565338"/>
                <a:gd name="connsiteY1" fmla="*/ 101559 h 766977"/>
                <a:gd name="connsiteX2" fmla="*/ 1223644 w 1565338"/>
                <a:gd name="connsiteY2" fmla="*/ 115585 h 766977"/>
                <a:gd name="connsiteX3" fmla="*/ 1543685 w 1565338"/>
                <a:gd name="connsiteY3" fmla="*/ 16524 h 766977"/>
                <a:gd name="connsiteX4" fmla="*/ 1464096 w 1565338"/>
                <a:gd name="connsiteY4" fmla="*/ 434268 h 766977"/>
                <a:gd name="connsiteX5" fmla="*/ 732048 w 1565338"/>
                <a:gd name="connsiteY5" fmla="*/ 766977 h 766977"/>
                <a:gd name="connsiteX6" fmla="*/ 0 w 1565338"/>
                <a:gd name="connsiteY6" fmla="*/ 434268 h 766977"/>
                <a:gd name="connsiteX0" fmla="*/ 0 w 1765333"/>
                <a:gd name="connsiteY0" fmla="*/ 434268 h 767025"/>
                <a:gd name="connsiteX1" fmla="*/ 732048 w 1765333"/>
                <a:gd name="connsiteY1" fmla="*/ 101559 h 767025"/>
                <a:gd name="connsiteX2" fmla="*/ 1223644 w 1765333"/>
                <a:gd name="connsiteY2" fmla="*/ 115585 h 767025"/>
                <a:gd name="connsiteX3" fmla="*/ 1543685 w 1765333"/>
                <a:gd name="connsiteY3" fmla="*/ 16524 h 767025"/>
                <a:gd name="connsiteX4" fmla="*/ 1746036 w 1765333"/>
                <a:gd name="connsiteY4" fmla="*/ 457128 h 767025"/>
                <a:gd name="connsiteX5" fmla="*/ 732048 w 1765333"/>
                <a:gd name="connsiteY5" fmla="*/ 766977 h 767025"/>
                <a:gd name="connsiteX6" fmla="*/ 0 w 1765333"/>
                <a:gd name="connsiteY6" fmla="*/ 434268 h 767025"/>
                <a:gd name="connsiteX0" fmla="*/ 0 w 1867024"/>
                <a:gd name="connsiteY0" fmla="*/ 434268 h 767629"/>
                <a:gd name="connsiteX1" fmla="*/ 732048 w 1867024"/>
                <a:gd name="connsiteY1" fmla="*/ 101559 h 767629"/>
                <a:gd name="connsiteX2" fmla="*/ 1223644 w 1867024"/>
                <a:gd name="connsiteY2" fmla="*/ 115585 h 767629"/>
                <a:gd name="connsiteX3" fmla="*/ 1543685 w 1867024"/>
                <a:gd name="connsiteY3" fmla="*/ 16524 h 767629"/>
                <a:gd name="connsiteX4" fmla="*/ 1852716 w 1867024"/>
                <a:gd name="connsiteY4" fmla="*/ 510468 h 767629"/>
                <a:gd name="connsiteX5" fmla="*/ 732048 w 1867024"/>
                <a:gd name="connsiteY5" fmla="*/ 766977 h 767629"/>
                <a:gd name="connsiteX6" fmla="*/ 0 w 1867024"/>
                <a:gd name="connsiteY6" fmla="*/ 434268 h 767629"/>
                <a:gd name="connsiteX0" fmla="*/ 4045 w 1871069"/>
                <a:gd name="connsiteY0" fmla="*/ 434268 h 767629"/>
                <a:gd name="connsiteX1" fmla="*/ 477013 w 1871069"/>
                <a:gd name="connsiteY1" fmla="*/ 124419 h 767629"/>
                <a:gd name="connsiteX2" fmla="*/ 1227689 w 1871069"/>
                <a:gd name="connsiteY2" fmla="*/ 115585 h 767629"/>
                <a:gd name="connsiteX3" fmla="*/ 1547730 w 1871069"/>
                <a:gd name="connsiteY3" fmla="*/ 16524 h 767629"/>
                <a:gd name="connsiteX4" fmla="*/ 1856761 w 1871069"/>
                <a:gd name="connsiteY4" fmla="*/ 510468 h 767629"/>
                <a:gd name="connsiteX5" fmla="*/ 736093 w 1871069"/>
                <a:gd name="connsiteY5" fmla="*/ 766977 h 767629"/>
                <a:gd name="connsiteX6" fmla="*/ 4045 w 1871069"/>
                <a:gd name="connsiteY6" fmla="*/ 434268 h 767629"/>
                <a:gd name="connsiteX0" fmla="*/ 2553 w 2113417"/>
                <a:gd name="connsiteY0" fmla="*/ 746688 h 812212"/>
                <a:gd name="connsiteX1" fmla="*/ 719361 w 2113417"/>
                <a:gd name="connsiteY1" fmla="*/ 124419 h 812212"/>
                <a:gd name="connsiteX2" fmla="*/ 1470037 w 2113417"/>
                <a:gd name="connsiteY2" fmla="*/ 115585 h 812212"/>
                <a:gd name="connsiteX3" fmla="*/ 1790078 w 2113417"/>
                <a:gd name="connsiteY3" fmla="*/ 16524 h 812212"/>
                <a:gd name="connsiteX4" fmla="*/ 2099109 w 2113417"/>
                <a:gd name="connsiteY4" fmla="*/ 510468 h 812212"/>
                <a:gd name="connsiteX5" fmla="*/ 978441 w 2113417"/>
                <a:gd name="connsiteY5" fmla="*/ 766977 h 812212"/>
                <a:gd name="connsiteX6" fmla="*/ 2553 w 2113417"/>
                <a:gd name="connsiteY6" fmla="*/ 746688 h 812212"/>
                <a:gd name="connsiteX0" fmla="*/ 37385 w 2148249"/>
                <a:gd name="connsiteY0" fmla="*/ 746688 h 795003"/>
                <a:gd name="connsiteX1" fmla="*/ 255189 w 2148249"/>
                <a:gd name="connsiteY1" fmla="*/ 397524 h 795003"/>
                <a:gd name="connsiteX2" fmla="*/ 754193 w 2148249"/>
                <a:gd name="connsiteY2" fmla="*/ 124419 h 795003"/>
                <a:gd name="connsiteX3" fmla="*/ 1504869 w 2148249"/>
                <a:gd name="connsiteY3" fmla="*/ 115585 h 795003"/>
                <a:gd name="connsiteX4" fmla="*/ 1824910 w 2148249"/>
                <a:gd name="connsiteY4" fmla="*/ 16524 h 795003"/>
                <a:gd name="connsiteX5" fmla="*/ 2133941 w 2148249"/>
                <a:gd name="connsiteY5" fmla="*/ 510468 h 795003"/>
                <a:gd name="connsiteX6" fmla="*/ 1013273 w 2148249"/>
                <a:gd name="connsiteY6" fmla="*/ 766977 h 795003"/>
                <a:gd name="connsiteX7" fmla="*/ 37385 w 2148249"/>
                <a:gd name="connsiteY7" fmla="*/ 746688 h 795003"/>
                <a:gd name="connsiteX0" fmla="*/ 34247 w 2175591"/>
                <a:gd name="connsiteY0" fmla="*/ 1066728 h 1075802"/>
                <a:gd name="connsiteX1" fmla="*/ 282531 w 2175591"/>
                <a:gd name="connsiteY1" fmla="*/ 397524 h 1075802"/>
                <a:gd name="connsiteX2" fmla="*/ 781535 w 2175591"/>
                <a:gd name="connsiteY2" fmla="*/ 124419 h 1075802"/>
                <a:gd name="connsiteX3" fmla="*/ 1532211 w 2175591"/>
                <a:gd name="connsiteY3" fmla="*/ 115585 h 1075802"/>
                <a:gd name="connsiteX4" fmla="*/ 1852252 w 2175591"/>
                <a:gd name="connsiteY4" fmla="*/ 16524 h 1075802"/>
                <a:gd name="connsiteX5" fmla="*/ 2161283 w 2175591"/>
                <a:gd name="connsiteY5" fmla="*/ 510468 h 1075802"/>
                <a:gd name="connsiteX6" fmla="*/ 1040615 w 2175591"/>
                <a:gd name="connsiteY6" fmla="*/ 766977 h 1075802"/>
                <a:gd name="connsiteX7" fmla="*/ 34247 w 2175591"/>
                <a:gd name="connsiteY7" fmla="*/ 1066728 h 1075802"/>
                <a:gd name="connsiteX0" fmla="*/ 139403 w 2280747"/>
                <a:gd name="connsiteY0" fmla="*/ 1066728 h 1090552"/>
                <a:gd name="connsiteX1" fmla="*/ 34376 w 2280747"/>
                <a:gd name="connsiteY1" fmla="*/ 996046 h 1090552"/>
                <a:gd name="connsiteX2" fmla="*/ 387687 w 2280747"/>
                <a:gd name="connsiteY2" fmla="*/ 397524 h 1090552"/>
                <a:gd name="connsiteX3" fmla="*/ 886691 w 2280747"/>
                <a:gd name="connsiteY3" fmla="*/ 124419 h 1090552"/>
                <a:gd name="connsiteX4" fmla="*/ 1637367 w 2280747"/>
                <a:gd name="connsiteY4" fmla="*/ 115585 h 1090552"/>
                <a:gd name="connsiteX5" fmla="*/ 1957408 w 2280747"/>
                <a:gd name="connsiteY5" fmla="*/ 16524 h 1090552"/>
                <a:gd name="connsiteX6" fmla="*/ 2266439 w 2280747"/>
                <a:gd name="connsiteY6" fmla="*/ 510468 h 1090552"/>
                <a:gd name="connsiteX7" fmla="*/ 1145771 w 2280747"/>
                <a:gd name="connsiteY7" fmla="*/ 766977 h 1090552"/>
                <a:gd name="connsiteX8" fmla="*/ 139403 w 2280747"/>
                <a:gd name="connsiteY8" fmla="*/ 1066728 h 109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747" h="1090552">
                  <a:moveTo>
                    <a:pt x="139403" y="1066728"/>
                  </a:moveTo>
                  <a:cubicBezTo>
                    <a:pt x="-45829" y="1104906"/>
                    <a:pt x="-7005" y="1107580"/>
                    <a:pt x="34376" y="996046"/>
                  </a:cubicBezTo>
                  <a:cubicBezTo>
                    <a:pt x="75757" y="884512"/>
                    <a:pt x="261583" y="546339"/>
                    <a:pt x="387687" y="397524"/>
                  </a:cubicBezTo>
                  <a:cubicBezTo>
                    <a:pt x="513791" y="248709"/>
                    <a:pt x="678411" y="171409"/>
                    <a:pt x="886691" y="124419"/>
                  </a:cubicBezTo>
                  <a:cubicBezTo>
                    <a:pt x="1094971" y="77429"/>
                    <a:pt x="1507174" y="123407"/>
                    <a:pt x="1637367" y="115585"/>
                  </a:cubicBezTo>
                  <a:cubicBezTo>
                    <a:pt x="1767560" y="107763"/>
                    <a:pt x="1907173" y="-50560"/>
                    <a:pt x="1957408" y="16524"/>
                  </a:cubicBezTo>
                  <a:cubicBezTo>
                    <a:pt x="2007643" y="83608"/>
                    <a:pt x="2354722" y="417143"/>
                    <a:pt x="2266439" y="510468"/>
                  </a:cubicBezTo>
                  <a:cubicBezTo>
                    <a:pt x="2178156" y="603793"/>
                    <a:pt x="1500277" y="674267"/>
                    <a:pt x="1145771" y="766977"/>
                  </a:cubicBezTo>
                  <a:cubicBezTo>
                    <a:pt x="791265" y="859687"/>
                    <a:pt x="324635" y="1028550"/>
                    <a:pt x="139403" y="1066728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6"/>
            <p:cNvSpPr/>
            <p:nvPr/>
          </p:nvSpPr>
          <p:spPr>
            <a:xfrm>
              <a:off x="1210403" y="2423180"/>
              <a:ext cx="1075616" cy="685877"/>
            </a:xfrm>
            <a:custGeom>
              <a:avLst/>
              <a:gdLst>
                <a:gd name="connsiteX0" fmla="*/ 0 w 649004"/>
                <a:gd name="connsiteY0" fmla="*/ 316834 h 633668"/>
                <a:gd name="connsiteX1" fmla="*/ 324502 w 649004"/>
                <a:gd name="connsiteY1" fmla="*/ 0 h 633668"/>
                <a:gd name="connsiteX2" fmla="*/ 649004 w 649004"/>
                <a:gd name="connsiteY2" fmla="*/ 316834 h 633668"/>
                <a:gd name="connsiteX3" fmla="*/ 324502 w 649004"/>
                <a:gd name="connsiteY3" fmla="*/ 633668 h 633668"/>
                <a:gd name="connsiteX4" fmla="*/ 0 w 649004"/>
                <a:gd name="connsiteY4" fmla="*/ 316834 h 633668"/>
                <a:gd name="connsiteX0" fmla="*/ 0 w 831884"/>
                <a:gd name="connsiteY0" fmla="*/ 156948 h 652317"/>
                <a:gd name="connsiteX1" fmla="*/ 507382 w 831884"/>
                <a:gd name="connsiteY1" fmla="*/ 15374 h 652317"/>
                <a:gd name="connsiteX2" fmla="*/ 831884 w 831884"/>
                <a:gd name="connsiteY2" fmla="*/ 332208 h 652317"/>
                <a:gd name="connsiteX3" fmla="*/ 507382 w 831884"/>
                <a:gd name="connsiteY3" fmla="*/ 649042 h 652317"/>
                <a:gd name="connsiteX4" fmla="*/ 0 w 831884"/>
                <a:gd name="connsiteY4" fmla="*/ 156948 h 652317"/>
                <a:gd name="connsiteX0" fmla="*/ 5896 w 837780"/>
                <a:gd name="connsiteY0" fmla="*/ 146563 h 639261"/>
                <a:gd name="connsiteX1" fmla="*/ 513278 w 837780"/>
                <a:gd name="connsiteY1" fmla="*/ 4989 h 639261"/>
                <a:gd name="connsiteX2" fmla="*/ 837780 w 837780"/>
                <a:gd name="connsiteY2" fmla="*/ 321823 h 639261"/>
                <a:gd name="connsiteX3" fmla="*/ 513278 w 837780"/>
                <a:gd name="connsiteY3" fmla="*/ 638657 h 639261"/>
                <a:gd name="connsiteX4" fmla="*/ 253573 w 837780"/>
                <a:gd name="connsiteY4" fmla="*/ 394719 h 639261"/>
                <a:gd name="connsiteX5" fmla="*/ 5896 w 837780"/>
                <a:gd name="connsiteY5" fmla="*/ 146563 h 639261"/>
                <a:gd name="connsiteX0" fmla="*/ 5896 w 837780"/>
                <a:gd name="connsiteY0" fmla="*/ 146563 h 654455"/>
                <a:gd name="connsiteX1" fmla="*/ 513278 w 837780"/>
                <a:gd name="connsiteY1" fmla="*/ 4989 h 654455"/>
                <a:gd name="connsiteX2" fmla="*/ 837780 w 837780"/>
                <a:gd name="connsiteY2" fmla="*/ 321823 h 654455"/>
                <a:gd name="connsiteX3" fmla="*/ 452318 w 837780"/>
                <a:gd name="connsiteY3" fmla="*/ 653897 h 654455"/>
                <a:gd name="connsiteX4" fmla="*/ 253573 w 837780"/>
                <a:gd name="connsiteY4" fmla="*/ 394719 h 654455"/>
                <a:gd name="connsiteX5" fmla="*/ 5896 w 837780"/>
                <a:gd name="connsiteY5" fmla="*/ 146563 h 654455"/>
                <a:gd name="connsiteX0" fmla="*/ 5896 w 822540"/>
                <a:gd name="connsiteY0" fmla="*/ 151152 h 658585"/>
                <a:gd name="connsiteX1" fmla="*/ 513278 w 822540"/>
                <a:gd name="connsiteY1" fmla="*/ 9578 h 658585"/>
                <a:gd name="connsiteX2" fmla="*/ 822540 w 822540"/>
                <a:gd name="connsiteY2" fmla="*/ 417852 h 658585"/>
                <a:gd name="connsiteX3" fmla="*/ 452318 w 822540"/>
                <a:gd name="connsiteY3" fmla="*/ 658486 h 658585"/>
                <a:gd name="connsiteX4" fmla="*/ 253573 w 822540"/>
                <a:gd name="connsiteY4" fmla="*/ 399308 h 658585"/>
                <a:gd name="connsiteX5" fmla="*/ 5896 w 822540"/>
                <a:gd name="connsiteY5" fmla="*/ 151152 h 658585"/>
                <a:gd name="connsiteX0" fmla="*/ 5896 w 827594"/>
                <a:gd name="connsiteY0" fmla="*/ 141756 h 649135"/>
                <a:gd name="connsiteX1" fmla="*/ 513278 w 827594"/>
                <a:gd name="connsiteY1" fmla="*/ 182 h 649135"/>
                <a:gd name="connsiteX2" fmla="*/ 596473 w 827594"/>
                <a:gd name="connsiteY2" fmla="*/ 168933 h 649135"/>
                <a:gd name="connsiteX3" fmla="*/ 822540 w 827594"/>
                <a:gd name="connsiteY3" fmla="*/ 408456 h 649135"/>
                <a:gd name="connsiteX4" fmla="*/ 452318 w 827594"/>
                <a:gd name="connsiteY4" fmla="*/ 649090 h 649135"/>
                <a:gd name="connsiteX5" fmla="*/ 253573 w 827594"/>
                <a:gd name="connsiteY5" fmla="*/ 389912 h 649135"/>
                <a:gd name="connsiteX6" fmla="*/ 5896 w 827594"/>
                <a:gd name="connsiteY6" fmla="*/ 141756 h 649135"/>
                <a:gd name="connsiteX0" fmla="*/ 5896 w 828991"/>
                <a:gd name="connsiteY0" fmla="*/ 141671 h 649050"/>
                <a:gd name="connsiteX1" fmla="*/ 513278 w 828991"/>
                <a:gd name="connsiteY1" fmla="*/ 97 h 649050"/>
                <a:gd name="connsiteX2" fmla="*/ 649813 w 828991"/>
                <a:gd name="connsiteY2" fmla="*/ 161228 h 649050"/>
                <a:gd name="connsiteX3" fmla="*/ 822540 w 828991"/>
                <a:gd name="connsiteY3" fmla="*/ 408371 h 649050"/>
                <a:gd name="connsiteX4" fmla="*/ 452318 w 828991"/>
                <a:gd name="connsiteY4" fmla="*/ 649005 h 649050"/>
                <a:gd name="connsiteX5" fmla="*/ 253573 w 828991"/>
                <a:gd name="connsiteY5" fmla="*/ 389827 h 649050"/>
                <a:gd name="connsiteX6" fmla="*/ 5896 w 828991"/>
                <a:gd name="connsiteY6" fmla="*/ 141671 h 649050"/>
                <a:gd name="connsiteX0" fmla="*/ 5896 w 851168"/>
                <a:gd name="connsiteY0" fmla="*/ 141671 h 649893"/>
                <a:gd name="connsiteX1" fmla="*/ 513278 w 851168"/>
                <a:gd name="connsiteY1" fmla="*/ 97 h 649893"/>
                <a:gd name="connsiteX2" fmla="*/ 649813 w 851168"/>
                <a:gd name="connsiteY2" fmla="*/ 161228 h 649893"/>
                <a:gd name="connsiteX3" fmla="*/ 845400 w 851168"/>
                <a:gd name="connsiteY3" fmla="*/ 461711 h 649893"/>
                <a:gd name="connsiteX4" fmla="*/ 452318 w 851168"/>
                <a:gd name="connsiteY4" fmla="*/ 649005 h 649893"/>
                <a:gd name="connsiteX5" fmla="*/ 253573 w 851168"/>
                <a:gd name="connsiteY5" fmla="*/ 389827 h 649893"/>
                <a:gd name="connsiteX6" fmla="*/ 5896 w 851168"/>
                <a:gd name="connsiteY6" fmla="*/ 141671 h 649893"/>
                <a:gd name="connsiteX0" fmla="*/ 11459 w 856731"/>
                <a:gd name="connsiteY0" fmla="*/ 164512 h 672734"/>
                <a:gd name="connsiteX1" fmla="*/ 648381 w 856731"/>
                <a:gd name="connsiteY1" fmla="*/ 78 h 672734"/>
                <a:gd name="connsiteX2" fmla="*/ 655376 w 856731"/>
                <a:gd name="connsiteY2" fmla="*/ 184069 h 672734"/>
                <a:gd name="connsiteX3" fmla="*/ 850963 w 856731"/>
                <a:gd name="connsiteY3" fmla="*/ 484552 h 672734"/>
                <a:gd name="connsiteX4" fmla="*/ 457881 w 856731"/>
                <a:gd name="connsiteY4" fmla="*/ 671846 h 672734"/>
                <a:gd name="connsiteX5" fmla="*/ 259136 w 856731"/>
                <a:gd name="connsiteY5" fmla="*/ 412668 h 672734"/>
                <a:gd name="connsiteX6" fmla="*/ 11459 w 856731"/>
                <a:gd name="connsiteY6" fmla="*/ 164512 h 672734"/>
                <a:gd name="connsiteX0" fmla="*/ 11459 w 857169"/>
                <a:gd name="connsiteY0" fmla="*/ 164512 h 672734"/>
                <a:gd name="connsiteX1" fmla="*/ 648381 w 857169"/>
                <a:gd name="connsiteY1" fmla="*/ 78 h 672734"/>
                <a:gd name="connsiteX2" fmla="*/ 670616 w 857169"/>
                <a:gd name="connsiteY2" fmla="*/ 184069 h 672734"/>
                <a:gd name="connsiteX3" fmla="*/ 850963 w 857169"/>
                <a:gd name="connsiteY3" fmla="*/ 484552 h 672734"/>
                <a:gd name="connsiteX4" fmla="*/ 457881 w 857169"/>
                <a:gd name="connsiteY4" fmla="*/ 671846 h 672734"/>
                <a:gd name="connsiteX5" fmla="*/ 259136 w 857169"/>
                <a:gd name="connsiteY5" fmla="*/ 412668 h 672734"/>
                <a:gd name="connsiteX6" fmla="*/ 11459 w 857169"/>
                <a:gd name="connsiteY6" fmla="*/ 164512 h 672734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67061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70109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4799 w 867040"/>
                <a:gd name="connsiteY0" fmla="*/ 164512 h 672577"/>
                <a:gd name="connsiteX1" fmla="*/ 720301 w 867040"/>
                <a:gd name="connsiteY1" fmla="*/ 78 h 672577"/>
                <a:gd name="connsiteX2" fmla="*/ 704436 w 867040"/>
                <a:gd name="connsiteY2" fmla="*/ 184069 h 672577"/>
                <a:gd name="connsiteX3" fmla="*/ 742536 w 867040"/>
                <a:gd name="connsiteY3" fmla="*/ 328848 h 672577"/>
                <a:gd name="connsiteX4" fmla="*/ 854303 w 867040"/>
                <a:gd name="connsiteY4" fmla="*/ 484552 h 672577"/>
                <a:gd name="connsiteX5" fmla="*/ 461221 w 867040"/>
                <a:gd name="connsiteY5" fmla="*/ 671846 h 672577"/>
                <a:gd name="connsiteX6" fmla="*/ 262476 w 867040"/>
                <a:gd name="connsiteY6" fmla="*/ 412668 h 672577"/>
                <a:gd name="connsiteX7" fmla="*/ 14799 w 867040"/>
                <a:gd name="connsiteY7" fmla="*/ 164512 h 672577"/>
                <a:gd name="connsiteX0" fmla="*/ 14799 w 855269"/>
                <a:gd name="connsiteY0" fmla="*/ 164512 h 685877"/>
                <a:gd name="connsiteX1" fmla="*/ 720301 w 855269"/>
                <a:gd name="connsiteY1" fmla="*/ 78 h 685877"/>
                <a:gd name="connsiteX2" fmla="*/ 704436 w 855269"/>
                <a:gd name="connsiteY2" fmla="*/ 184069 h 685877"/>
                <a:gd name="connsiteX3" fmla="*/ 742536 w 855269"/>
                <a:gd name="connsiteY3" fmla="*/ 328848 h 685877"/>
                <a:gd name="connsiteX4" fmla="*/ 854303 w 855269"/>
                <a:gd name="connsiteY4" fmla="*/ 484552 h 685877"/>
                <a:gd name="connsiteX5" fmla="*/ 704435 w 855269"/>
                <a:gd name="connsiteY5" fmla="*/ 633649 h 685877"/>
                <a:gd name="connsiteX6" fmla="*/ 461221 w 855269"/>
                <a:gd name="connsiteY6" fmla="*/ 671846 h 685877"/>
                <a:gd name="connsiteX7" fmla="*/ 262476 w 855269"/>
                <a:gd name="connsiteY7" fmla="*/ 412668 h 685877"/>
                <a:gd name="connsiteX8" fmla="*/ 14799 w 855269"/>
                <a:gd name="connsiteY8" fmla="*/ 164512 h 685877"/>
                <a:gd name="connsiteX0" fmla="*/ 14799 w 1075587"/>
                <a:gd name="connsiteY0" fmla="*/ 164512 h 685877"/>
                <a:gd name="connsiteX1" fmla="*/ 720301 w 1075587"/>
                <a:gd name="connsiteY1" fmla="*/ 78 h 685877"/>
                <a:gd name="connsiteX2" fmla="*/ 704436 w 1075587"/>
                <a:gd name="connsiteY2" fmla="*/ 184069 h 685877"/>
                <a:gd name="connsiteX3" fmla="*/ 742536 w 1075587"/>
                <a:gd name="connsiteY3" fmla="*/ 328848 h 685877"/>
                <a:gd name="connsiteX4" fmla="*/ 1075283 w 1075587"/>
                <a:gd name="connsiteY4" fmla="*/ 332152 h 685877"/>
                <a:gd name="connsiteX5" fmla="*/ 704435 w 1075587"/>
                <a:gd name="connsiteY5" fmla="*/ 633649 h 685877"/>
                <a:gd name="connsiteX6" fmla="*/ 461221 w 1075587"/>
                <a:gd name="connsiteY6" fmla="*/ 671846 h 685877"/>
                <a:gd name="connsiteX7" fmla="*/ 262476 w 1075587"/>
                <a:gd name="connsiteY7" fmla="*/ 412668 h 685877"/>
                <a:gd name="connsiteX8" fmla="*/ 14799 w 1075587"/>
                <a:gd name="connsiteY8" fmla="*/ 164512 h 685877"/>
                <a:gd name="connsiteX0" fmla="*/ 14799 w 1075576"/>
                <a:gd name="connsiteY0" fmla="*/ 164512 h 685877"/>
                <a:gd name="connsiteX1" fmla="*/ 720301 w 1075576"/>
                <a:gd name="connsiteY1" fmla="*/ 78 h 685877"/>
                <a:gd name="connsiteX2" fmla="*/ 704436 w 1075576"/>
                <a:gd name="connsiteY2" fmla="*/ 184069 h 685877"/>
                <a:gd name="connsiteX3" fmla="*/ 742536 w 1075576"/>
                <a:gd name="connsiteY3" fmla="*/ 328848 h 685877"/>
                <a:gd name="connsiteX4" fmla="*/ 773016 w 1075576"/>
                <a:gd name="connsiteY4" fmla="*/ 290749 h 685877"/>
                <a:gd name="connsiteX5" fmla="*/ 1075283 w 1075576"/>
                <a:gd name="connsiteY5" fmla="*/ 332152 h 685877"/>
                <a:gd name="connsiteX6" fmla="*/ 704435 w 1075576"/>
                <a:gd name="connsiteY6" fmla="*/ 633649 h 685877"/>
                <a:gd name="connsiteX7" fmla="*/ 461221 w 1075576"/>
                <a:gd name="connsiteY7" fmla="*/ 671846 h 685877"/>
                <a:gd name="connsiteX8" fmla="*/ 262476 w 1075576"/>
                <a:gd name="connsiteY8" fmla="*/ 412668 h 685877"/>
                <a:gd name="connsiteX9" fmla="*/ 14799 w 1075576"/>
                <a:gd name="connsiteY9" fmla="*/ 164512 h 685877"/>
                <a:gd name="connsiteX0" fmla="*/ 14799 w 1075616"/>
                <a:gd name="connsiteY0" fmla="*/ 164512 h 685877"/>
                <a:gd name="connsiteX1" fmla="*/ 720301 w 1075616"/>
                <a:gd name="connsiteY1" fmla="*/ 78 h 685877"/>
                <a:gd name="connsiteX2" fmla="*/ 704436 w 1075616"/>
                <a:gd name="connsiteY2" fmla="*/ 184069 h 685877"/>
                <a:gd name="connsiteX3" fmla="*/ 742536 w 1075616"/>
                <a:gd name="connsiteY3" fmla="*/ 328848 h 685877"/>
                <a:gd name="connsiteX4" fmla="*/ 804766 w 1075616"/>
                <a:gd name="connsiteY4" fmla="*/ 325674 h 685877"/>
                <a:gd name="connsiteX5" fmla="*/ 1075283 w 1075616"/>
                <a:gd name="connsiteY5" fmla="*/ 332152 h 685877"/>
                <a:gd name="connsiteX6" fmla="*/ 704435 w 1075616"/>
                <a:gd name="connsiteY6" fmla="*/ 633649 h 685877"/>
                <a:gd name="connsiteX7" fmla="*/ 461221 w 1075616"/>
                <a:gd name="connsiteY7" fmla="*/ 671846 h 685877"/>
                <a:gd name="connsiteX8" fmla="*/ 262476 w 1075616"/>
                <a:gd name="connsiteY8" fmla="*/ 412668 h 685877"/>
                <a:gd name="connsiteX9" fmla="*/ 14799 w 1075616"/>
                <a:gd name="connsiteY9" fmla="*/ 164512 h 6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616" h="685877">
                  <a:moveTo>
                    <a:pt x="14799" y="164512"/>
                  </a:moveTo>
                  <a:cubicBezTo>
                    <a:pt x="91103" y="95747"/>
                    <a:pt x="605362" y="-3181"/>
                    <a:pt x="720301" y="78"/>
                  </a:cubicBezTo>
                  <a:cubicBezTo>
                    <a:pt x="835240" y="3337"/>
                    <a:pt x="681680" y="133084"/>
                    <a:pt x="704436" y="184069"/>
                  </a:cubicBezTo>
                  <a:cubicBezTo>
                    <a:pt x="727192" y="235054"/>
                    <a:pt x="732376" y="305988"/>
                    <a:pt x="742536" y="328848"/>
                  </a:cubicBezTo>
                  <a:cubicBezTo>
                    <a:pt x="752696" y="351708"/>
                    <a:pt x="749308" y="325123"/>
                    <a:pt x="804766" y="325674"/>
                  </a:cubicBezTo>
                  <a:cubicBezTo>
                    <a:pt x="860224" y="326225"/>
                    <a:pt x="1085443" y="280082"/>
                    <a:pt x="1075283" y="332152"/>
                  </a:cubicBezTo>
                  <a:cubicBezTo>
                    <a:pt x="1065123" y="384222"/>
                    <a:pt x="769949" y="602433"/>
                    <a:pt x="704435" y="633649"/>
                  </a:cubicBezTo>
                  <a:cubicBezTo>
                    <a:pt x="638921" y="664865"/>
                    <a:pt x="534881" y="708676"/>
                    <a:pt x="461221" y="671846"/>
                  </a:cubicBezTo>
                  <a:cubicBezTo>
                    <a:pt x="387561" y="635016"/>
                    <a:pt x="347040" y="494684"/>
                    <a:pt x="262476" y="412668"/>
                  </a:cubicBezTo>
                  <a:cubicBezTo>
                    <a:pt x="177912" y="330652"/>
                    <a:pt x="-61505" y="233277"/>
                    <a:pt x="14799" y="164512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7"/>
            <p:cNvSpPr/>
            <p:nvPr/>
          </p:nvSpPr>
          <p:spPr>
            <a:xfrm>
              <a:off x="1984593" y="2689651"/>
              <a:ext cx="397691" cy="279698"/>
            </a:xfrm>
            <a:custGeom>
              <a:avLst/>
              <a:gdLst>
                <a:gd name="connsiteX0" fmla="*/ 0 w 324502"/>
                <a:gd name="connsiteY0" fmla="*/ 158417 h 316834"/>
                <a:gd name="connsiteX1" fmla="*/ 162251 w 324502"/>
                <a:gd name="connsiteY1" fmla="*/ 0 h 316834"/>
                <a:gd name="connsiteX2" fmla="*/ 324502 w 324502"/>
                <a:gd name="connsiteY2" fmla="*/ 158417 h 316834"/>
                <a:gd name="connsiteX3" fmla="*/ 162251 w 324502"/>
                <a:gd name="connsiteY3" fmla="*/ 316834 h 316834"/>
                <a:gd name="connsiteX4" fmla="*/ 0 w 324502"/>
                <a:gd name="connsiteY4" fmla="*/ 158417 h 316834"/>
                <a:gd name="connsiteX0" fmla="*/ 202357 w 526859"/>
                <a:gd name="connsiteY0" fmla="*/ 272717 h 431134"/>
                <a:gd name="connsiteX1" fmla="*/ 21708 w 526859"/>
                <a:gd name="connsiteY1" fmla="*/ 0 h 431134"/>
                <a:gd name="connsiteX2" fmla="*/ 526859 w 526859"/>
                <a:gd name="connsiteY2" fmla="*/ 272717 h 431134"/>
                <a:gd name="connsiteX3" fmla="*/ 364608 w 526859"/>
                <a:gd name="connsiteY3" fmla="*/ 431134 h 431134"/>
                <a:gd name="connsiteX4" fmla="*/ 202357 w 526859"/>
                <a:gd name="connsiteY4" fmla="*/ 272717 h 431134"/>
                <a:gd name="connsiteX0" fmla="*/ 181186 w 505968"/>
                <a:gd name="connsiteY0" fmla="*/ 297317 h 455734"/>
                <a:gd name="connsiteX1" fmla="*/ 537 w 505968"/>
                <a:gd name="connsiteY1" fmla="*/ 24600 h 455734"/>
                <a:gd name="connsiteX2" fmla="*/ 241453 w 505968"/>
                <a:gd name="connsiteY2" fmla="*/ 43767 h 455734"/>
                <a:gd name="connsiteX3" fmla="*/ 505688 w 505968"/>
                <a:gd name="connsiteY3" fmla="*/ 297317 h 455734"/>
                <a:gd name="connsiteX4" fmla="*/ 343437 w 505968"/>
                <a:gd name="connsiteY4" fmla="*/ 455734 h 455734"/>
                <a:gd name="connsiteX5" fmla="*/ 181186 w 505968"/>
                <a:gd name="connsiteY5" fmla="*/ 297317 h 455734"/>
                <a:gd name="connsiteX0" fmla="*/ 181186 w 371466"/>
                <a:gd name="connsiteY0" fmla="*/ 297317 h 456473"/>
                <a:gd name="connsiteX1" fmla="*/ 537 w 371466"/>
                <a:gd name="connsiteY1" fmla="*/ 24600 h 456473"/>
                <a:gd name="connsiteX2" fmla="*/ 241453 w 371466"/>
                <a:gd name="connsiteY2" fmla="*/ 43767 h 456473"/>
                <a:gd name="connsiteX3" fmla="*/ 368528 w 371466"/>
                <a:gd name="connsiteY3" fmla="*/ 236357 h 456473"/>
                <a:gd name="connsiteX4" fmla="*/ 343437 w 371466"/>
                <a:gd name="connsiteY4" fmla="*/ 455734 h 456473"/>
                <a:gd name="connsiteX5" fmla="*/ 181186 w 371466"/>
                <a:gd name="connsiteY5" fmla="*/ 297317 h 456473"/>
                <a:gd name="connsiteX0" fmla="*/ 181151 w 368852"/>
                <a:gd name="connsiteY0" fmla="*/ 297317 h 319362"/>
                <a:gd name="connsiteX1" fmla="*/ 502 w 368852"/>
                <a:gd name="connsiteY1" fmla="*/ 24600 h 319362"/>
                <a:gd name="connsiteX2" fmla="*/ 241418 w 368852"/>
                <a:gd name="connsiteY2" fmla="*/ 43767 h 319362"/>
                <a:gd name="connsiteX3" fmla="*/ 368493 w 368852"/>
                <a:gd name="connsiteY3" fmla="*/ 236357 h 319362"/>
                <a:gd name="connsiteX4" fmla="*/ 282442 w 368852"/>
                <a:gd name="connsiteY4" fmla="*/ 295714 h 319362"/>
                <a:gd name="connsiteX5" fmla="*/ 181151 w 368852"/>
                <a:gd name="connsiteY5" fmla="*/ 297317 h 319362"/>
                <a:gd name="connsiteX0" fmla="*/ 192129 w 379830"/>
                <a:gd name="connsiteY0" fmla="*/ 291215 h 299682"/>
                <a:gd name="connsiteX1" fmla="*/ 54275 w 379830"/>
                <a:gd name="connsiteY1" fmla="*/ 205305 h 299682"/>
                <a:gd name="connsiteX2" fmla="*/ 11480 w 379830"/>
                <a:gd name="connsiteY2" fmla="*/ 18498 h 299682"/>
                <a:gd name="connsiteX3" fmla="*/ 252396 w 379830"/>
                <a:gd name="connsiteY3" fmla="*/ 37665 h 299682"/>
                <a:gd name="connsiteX4" fmla="*/ 379471 w 379830"/>
                <a:gd name="connsiteY4" fmla="*/ 230255 h 299682"/>
                <a:gd name="connsiteX5" fmla="*/ 293420 w 379830"/>
                <a:gd name="connsiteY5" fmla="*/ 289612 h 299682"/>
                <a:gd name="connsiteX6" fmla="*/ 192129 w 379830"/>
                <a:gd name="connsiteY6" fmla="*/ 291215 h 299682"/>
                <a:gd name="connsiteX0" fmla="*/ 192129 w 364678"/>
                <a:gd name="connsiteY0" fmla="*/ 291215 h 303328"/>
                <a:gd name="connsiteX1" fmla="*/ 54275 w 364678"/>
                <a:gd name="connsiteY1" fmla="*/ 205305 h 303328"/>
                <a:gd name="connsiteX2" fmla="*/ 11480 w 364678"/>
                <a:gd name="connsiteY2" fmla="*/ 18498 h 303328"/>
                <a:gd name="connsiteX3" fmla="*/ 252396 w 364678"/>
                <a:gd name="connsiteY3" fmla="*/ 37665 h 303328"/>
                <a:gd name="connsiteX4" fmla="*/ 364231 w 364678"/>
                <a:gd name="connsiteY4" fmla="*/ 169295 h 303328"/>
                <a:gd name="connsiteX5" fmla="*/ 293420 w 364678"/>
                <a:gd name="connsiteY5" fmla="*/ 289612 h 303328"/>
                <a:gd name="connsiteX6" fmla="*/ 192129 w 364678"/>
                <a:gd name="connsiteY6" fmla="*/ 291215 h 303328"/>
                <a:gd name="connsiteX0" fmla="*/ 219265 w 391814"/>
                <a:gd name="connsiteY0" fmla="*/ 271541 h 283654"/>
                <a:gd name="connsiteX1" fmla="*/ 81411 w 391814"/>
                <a:gd name="connsiteY1" fmla="*/ 185631 h 283654"/>
                <a:gd name="connsiteX2" fmla="*/ 8136 w 391814"/>
                <a:gd name="connsiteY2" fmla="*/ 52164 h 283654"/>
                <a:gd name="connsiteX3" fmla="*/ 279532 w 391814"/>
                <a:gd name="connsiteY3" fmla="*/ 17991 h 283654"/>
                <a:gd name="connsiteX4" fmla="*/ 391367 w 391814"/>
                <a:gd name="connsiteY4" fmla="*/ 149621 h 283654"/>
                <a:gd name="connsiteX5" fmla="*/ 320556 w 391814"/>
                <a:gd name="connsiteY5" fmla="*/ 269938 h 283654"/>
                <a:gd name="connsiteX6" fmla="*/ 219265 w 391814"/>
                <a:gd name="connsiteY6" fmla="*/ 271541 h 283654"/>
                <a:gd name="connsiteX0" fmla="*/ 225142 w 397691"/>
                <a:gd name="connsiteY0" fmla="*/ 267585 h 279698"/>
                <a:gd name="connsiteX1" fmla="*/ 87288 w 397691"/>
                <a:gd name="connsiteY1" fmla="*/ 181675 h 279698"/>
                <a:gd name="connsiteX2" fmla="*/ 7663 w 397691"/>
                <a:gd name="connsiteY2" fmla="*/ 73608 h 279698"/>
                <a:gd name="connsiteX3" fmla="*/ 285409 w 397691"/>
                <a:gd name="connsiteY3" fmla="*/ 14035 h 279698"/>
                <a:gd name="connsiteX4" fmla="*/ 397244 w 397691"/>
                <a:gd name="connsiteY4" fmla="*/ 145665 h 279698"/>
                <a:gd name="connsiteX5" fmla="*/ 326433 w 397691"/>
                <a:gd name="connsiteY5" fmla="*/ 265982 h 279698"/>
                <a:gd name="connsiteX6" fmla="*/ 225142 w 397691"/>
                <a:gd name="connsiteY6" fmla="*/ 267585 h 27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691" h="279698">
                  <a:moveTo>
                    <a:pt x="225142" y="267585"/>
                  </a:moveTo>
                  <a:cubicBezTo>
                    <a:pt x="185285" y="253534"/>
                    <a:pt x="117396" y="227128"/>
                    <a:pt x="87288" y="181675"/>
                  </a:cubicBezTo>
                  <a:cubicBezTo>
                    <a:pt x="57180" y="136222"/>
                    <a:pt x="-25357" y="101548"/>
                    <a:pt x="7663" y="73608"/>
                  </a:cubicBezTo>
                  <a:cubicBezTo>
                    <a:pt x="40683" y="45668"/>
                    <a:pt x="201217" y="-31418"/>
                    <a:pt x="285409" y="14035"/>
                  </a:cubicBezTo>
                  <a:cubicBezTo>
                    <a:pt x="369601" y="59488"/>
                    <a:pt x="391677" y="90974"/>
                    <a:pt x="397244" y="145665"/>
                  </a:cubicBezTo>
                  <a:cubicBezTo>
                    <a:pt x="402811" y="200356"/>
                    <a:pt x="355117" y="245662"/>
                    <a:pt x="326433" y="265982"/>
                  </a:cubicBezTo>
                  <a:cubicBezTo>
                    <a:pt x="297749" y="286302"/>
                    <a:pt x="264999" y="281636"/>
                    <a:pt x="225142" y="267585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-955757" y="997454"/>
              <a:ext cx="1862214" cy="2876444"/>
              <a:chOff x="-955757" y="997454"/>
              <a:chExt cx="1862214" cy="2876444"/>
            </a:xfrm>
            <a:solidFill>
              <a:srgbClr val="5E4238"/>
            </a:solidFill>
          </p:grpSpPr>
          <p:sp>
            <p:nvSpPr>
              <p:cNvPr id="71" name="Elipse 63"/>
              <p:cNvSpPr/>
              <p:nvPr/>
            </p:nvSpPr>
            <p:spPr>
              <a:xfrm>
                <a:off x="-955757" y="997454"/>
                <a:ext cx="1761209" cy="882080"/>
              </a:xfrm>
              <a:custGeom>
                <a:avLst/>
                <a:gdLst>
                  <a:gd name="connsiteX0" fmla="*/ 0 w 1681943"/>
                  <a:gd name="connsiteY0" fmla="*/ 425240 h 850479"/>
                  <a:gd name="connsiteX1" fmla="*/ 840972 w 1681943"/>
                  <a:gd name="connsiteY1" fmla="*/ 0 h 850479"/>
                  <a:gd name="connsiteX2" fmla="*/ 1681944 w 1681943"/>
                  <a:gd name="connsiteY2" fmla="*/ 425240 h 850479"/>
                  <a:gd name="connsiteX3" fmla="*/ 840972 w 1681943"/>
                  <a:gd name="connsiteY3" fmla="*/ 850480 h 850479"/>
                  <a:gd name="connsiteX4" fmla="*/ 0 w 1681943"/>
                  <a:gd name="connsiteY4" fmla="*/ 425240 h 850479"/>
                  <a:gd name="connsiteX0" fmla="*/ 0 w 1857204"/>
                  <a:gd name="connsiteY0" fmla="*/ 943586 h 1046576"/>
                  <a:gd name="connsiteX1" fmla="*/ 1016232 w 1857204"/>
                  <a:gd name="connsiteY1" fmla="*/ 15426 h 1046576"/>
                  <a:gd name="connsiteX2" fmla="*/ 1857204 w 1857204"/>
                  <a:gd name="connsiteY2" fmla="*/ 440666 h 1046576"/>
                  <a:gd name="connsiteX3" fmla="*/ 1016232 w 1857204"/>
                  <a:gd name="connsiteY3" fmla="*/ 865906 h 1046576"/>
                  <a:gd name="connsiteX4" fmla="*/ 0 w 1857204"/>
                  <a:gd name="connsiteY4" fmla="*/ 943586 h 1046576"/>
                  <a:gd name="connsiteX0" fmla="*/ 2574 w 1859778"/>
                  <a:gd name="connsiteY0" fmla="*/ 943586 h 985581"/>
                  <a:gd name="connsiteX1" fmla="*/ 1018806 w 1859778"/>
                  <a:gd name="connsiteY1" fmla="*/ 15426 h 985581"/>
                  <a:gd name="connsiteX2" fmla="*/ 1859778 w 1859778"/>
                  <a:gd name="connsiteY2" fmla="*/ 440666 h 985581"/>
                  <a:gd name="connsiteX3" fmla="*/ 1018806 w 1859778"/>
                  <a:gd name="connsiteY3" fmla="*/ 865906 h 985581"/>
                  <a:gd name="connsiteX4" fmla="*/ 736461 w 1859778"/>
                  <a:gd name="connsiteY4" fmla="*/ 830449 h 985581"/>
                  <a:gd name="connsiteX5" fmla="*/ 2574 w 1859778"/>
                  <a:gd name="connsiteY5" fmla="*/ 943586 h 985581"/>
                  <a:gd name="connsiteX0" fmla="*/ 20839 w 1878043"/>
                  <a:gd name="connsiteY0" fmla="*/ 928459 h 940497"/>
                  <a:gd name="connsiteX1" fmla="*/ 274666 w 1878043"/>
                  <a:gd name="connsiteY1" fmla="*/ 480043 h 940497"/>
                  <a:gd name="connsiteX2" fmla="*/ 1037071 w 1878043"/>
                  <a:gd name="connsiteY2" fmla="*/ 299 h 940497"/>
                  <a:gd name="connsiteX3" fmla="*/ 1878043 w 1878043"/>
                  <a:gd name="connsiteY3" fmla="*/ 425539 h 940497"/>
                  <a:gd name="connsiteX4" fmla="*/ 1037071 w 1878043"/>
                  <a:gd name="connsiteY4" fmla="*/ 850779 h 940497"/>
                  <a:gd name="connsiteX5" fmla="*/ 754726 w 1878043"/>
                  <a:gd name="connsiteY5" fmla="*/ 815322 h 940497"/>
                  <a:gd name="connsiteX6" fmla="*/ 20839 w 1878043"/>
                  <a:gd name="connsiteY6" fmla="*/ 928459 h 940497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1055221 w 1896193"/>
                  <a:gd name="connsiteY4" fmla="*/ 85077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50016 w 1896193"/>
                  <a:gd name="connsiteY5" fmla="*/ 83818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591872 h 704729"/>
                  <a:gd name="connsiteX1" fmla="*/ 292816 w 1896193"/>
                  <a:gd name="connsiteY1" fmla="*/ 143456 h 704729"/>
                  <a:gd name="connsiteX2" fmla="*/ 1039981 w 1896193"/>
                  <a:gd name="connsiteY2" fmla="*/ 166632 h 704729"/>
                  <a:gd name="connsiteX3" fmla="*/ 1896193 w 1896193"/>
                  <a:gd name="connsiteY3" fmla="*/ 88952 h 704729"/>
                  <a:gd name="connsiteX4" fmla="*/ 948541 w 1896193"/>
                  <a:gd name="connsiteY4" fmla="*/ 620872 h 704729"/>
                  <a:gd name="connsiteX5" fmla="*/ 750016 w 1896193"/>
                  <a:gd name="connsiteY5" fmla="*/ 501595 h 704729"/>
                  <a:gd name="connsiteX6" fmla="*/ 79457 w 1896193"/>
                  <a:gd name="connsiteY6" fmla="*/ 699716 h 704729"/>
                  <a:gd name="connsiteX7" fmla="*/ 38989 w 1896193"/>
                  <a:gd name="connsiteY7" fmla="*/ 591872 h 704729"/>
                  <a:gd name="connsiteX0" fmla="*/ 38989 w 1896193"/>
                  <a:gd name="connsiteY0" fmla="*/ 761862 h 874719"/>
                  <a:gd name="connsiteX1" fmla="*/ 292816 w 1896193"/>
                  <a:gd name="connsiteY1" fmla="*/ 313446 h 874719"/>
                  <a:gd name="connsiteX2" fmla="*/ 1009501 w 1896193"/>
                  <a:gd name="connsiteY2" fmla="*/ 1342 h 874719"/>
                  <a:gd name="connsiteX3" fmla="*/ 1896193 w 1896193"/>
                  <a:gd name="connsiteY3" fmla="*/ 258942 h 874719"/>
                  <a:gd name="connsiteX4" fmla="*/ 948541 w 1896193"/>
                  <a:gd name="connsiteY4" fmla="*/ 790862 h 874719"/>
                  <a:gd name="connsiteX5" fmla="*/ 750016 w 1896193"/>
                  <a:gd name="connsiteY5" fmla="*/ 671585 h 874719"/>
                  <a:gd name="connsiteX6" fmla="*/ 79457 w 1896193"/>
                  <a:gd name="connsiteY6" fmla="*/ 869706 h 874719"/>
                  <a:gd name="connsiteX7" fmla="*/ 38989 w 1896193"/>
                  <a:gd name="connsiteY7" fmla="*/ 761862 h 874719"/>
                  <a:gd name="connsiteX0" fmla="*/ 38989 w 1736173"/>
                  <a:gd name="connsiteY0" fmla="*/ 761440 h 874297"/>
                  <a:gd name="connsiteX1" fmla="*/ 292816 w 1736173"/>
                  <a:gd name="connsiteY1" fmla="*/ 313024 h 874297"/>
                  <a:gd name="connsiteX2" fmla="*/ 1009501 w 1736173"/>
                  <a:gd name="connsiteY2" fmla="*/ 920 h 874297"/>
                  <a:gd name="connsiteX3" fmla="*/ 1736173 w 1736173"/>
                  <a:gd name="connsiteY3" fmla="*/ 403300 h 874297"/>
                  <a:gd name="connsiteX4" fmla="*/ 948541 w 1736173"/>
                  <a:gd name="connsiteY4" fmla="*/ 790440 h 874297"/>
                  <a:gd name="connsiteX5" fmla="*/ 750016 w 1736173"/>
                  <a:gd name="connsiteY5" fmla="*/ 671163 h 874297"/>
                  <a:gd name="connsiteX6" fmla="*/ 79457 w 1736173"/>
                  <a:gd name="connsiteY6" fmla="*/ 869284 h 874297"/>
                  <a:gd name="connsiteX7" fmla="*/ 38989 w 1736173"/>
                  <a:gd name="connsiteY7" fmla="*/ 761440 h 874297"/>
                  <a:gd name="connsiteX0" fmla="*/ 38989 w 1761209"/>
                  <a:gd name="connsiteY0" fmla="*/ 769223 h 882080"/>
                  <a:gd name="connsiteX1" fmla="*/ 292816 w 1761209"/>
                  <a:gd name="connsiteY1" fmla="*/ 320807 h 882080"/>
                  <a:gd name="connsiteX2" fmla="*/ 1009501 w 1761209"/>
                  <a:gd name="connsiteY2" fmla="*/ 8703 h 882080"/>
                  <a:gd name="connsiteX3" fmla="*/ 1527257 w 1761209"/>
                  <a:gd name="connsiteY3" fmla="*/ 115066 h 882080"/>
                  <a:gd name="connsiteX4" fmla="*/ 1736173 w 1761209"/>
                  <a:gd name="connsiteY4" fmla="*/ 411083 h 882080"/>
                  <a:gd name="connsiteX5" fmla="*/ 948541 w 1761209"/>
                  <a:gd name="connsiteY5" fmla="*/ 798223 h 882080"/>
                  <a:gd name="connsiteX6" fmla="*/ 750016 w 1761209"/>
                  <a:gd name="connsiteY6" fmla="*/ 678946 h 882080"/>
                  <a:gd name="connsiteX7" fmla="*/ 79457 w 1761209"/>
                  <a:gd name="connsiteY7" fmla="*/ 877067 h 882080"/>
                  <a:gd name="connsiteX8" fmla="*/ 38989 w 1761209"/>
                  <a:gd name="connsiteY8" fmla="*/ 769223 h 8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1209" h="882080">
                    <a:moveTo>
                      <a:pt x="38989" y="769223"/>
                    </a:moveTo>
                    <a:cubicBezTo>
                      <a:pt x="74549" y="676513"/>
                      <a:pt x="123444" y="475500"/>
                      <a:pt x="292816" y="320807"/>
                    </a:cubicBezTo>
                    <a:cubicBezTo>
                      <a:pt x="462188" y="166114"/>
                      <a:pt x="803761" y="42993"/>
                      <a:pt x="1009501" y="8703"/>
                    </a:cubicBezTo>
                    <a:cubicBezTo>
                      <a:pt x="1215241" y="-25587"/>
                      <a:pt x="1406145" y="48003"/>
                      <a:pt x="1527257" y="115066"/>
                    </a:cubicBezTo>
                    <a:cubicBezTo>
                      <a:pt x="1648369" y="182129"/>
                      <a:pt x="1827546" y="302304"/>
                      <a:pt x="1736173" y="411083"/>
                    </a:cubicBezTo>
                    <a:cubicBezTo>
                      <a:pt x="1644800" y="519862"/>
                      <a:pt x="1112900" y="753579"/>
                      <a:pt x="948541" y="798223"/>
                    </a:cubicBezTo>
                    <a:cubicBezTo>
                      <a:pt x="784182" y="842867"/>
                      <a:pt x="915183" y="664535"/>
                      <a:pt x="750016" y="678946"/>
                    </a:cubicBezTo>
                    <a:cubicBezTo>
                      <a:pt x="584849" y="693357"/>
                      <a:pt x="201772" y="858211"/>
                      <a:pt x="79457" y="877067"/>
                    </a:cubicBezTo>
                    <a:cubicBezTo>
                      <a:pt x="-42858" y="895923"/>
                      <a:pt x="3429" y="861933"/>
                      <a:pt x="38989" y="7692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68"/>
              <p:cNvSpPr/>
              <p:nvPr/>
            </p:nvSpPr>
            <p:spPr>
              <a:xfrm>
                <a:off x="-521848" y="1502069"/>
                <a:ext cx="1413943" cy="2371829"/>
              </a:xfrm>
              <a:custGeom>
                <a:avLst/>
                <a:gdLst>
                  <a:gd name="connsiteX0" fmla="*/ 0 w 1170934"/>
                  <a:gd name="connsiteY0" fmla="*/ 1016709 h 2033418"/>
                  <a:gd name="connsiteX1" fmla="*/ 585467 w 1170934"/>
                  <a:gd name="connsiteY1" fmla="*/ 0 h 2033418"/>
                  <a:gd name="connsiteX2" fmla="*/ 1170934 w 1170934"/>
                  <a:gd name="connsiteY2" fmla="*/ 1016709 h 2033418"/>
                  <a:gd name="connsiteX3" fmla="*/ 585467 w 1170934"/>
                  <a:gd name="connsiteY3" fmla="*/ 2033418 h 2033418"/>
                  <a:gd name="connsiteX4" fmla="*/ 0 w 1170934"/>
                  <a:gd name="connsiteY4" fmla="*/ 1016709 h 2033418"/>
                  <a:gd name="connsiteX0" fmla="*/ 45240 w 1845032"/>
                  <a:gd name="connsiteY0" fmla="*/ 1016709 h 2033418"/>
                  <a:gd name="connsiteX1" fmla="*/ 630707 w 1845032"/>
                  <a:gd name="connsiteY1" fmla="*/ 0 h 2033418"/>
                  <a:gd name="connsiteX2" fmla="*/ 1216174 w 1845032"/>
                  <a:gd name="connsiteY2" fmla="*/ 1016709 h 2033418"/>
                  <a:gd name="connsiteX3" fmla="*/ 1773707 w 1845032"/>
                  <a:gd name="connsiteY3" fmla="*/ 2033418 h 2033418"/>
                  <a:gd name="connsiteX4" fmla="*/ 45240 w 1845032"/>
                  <a:gd name="connsiteY4" fmla="*/ 1016709 h 2033418"/>
                  <a:gd name="connsiteX0" fmla="*/ 38474 w 1806011"/>
                  <a:gd name="connsiteY0" fmla="*/ 1016779 h 2033531"/>
                  <a:gd name="connsiteX1" fmla="*/ 623941 w 1806011"/>
                  <a:gd name="connsiteY1" fmla="*/ 70 h 2033531"/>
                  <a:gd name="connsiteX2" fmla="*/ 1285608 w 1806011"/>
                  <a:gd name="connsiteY2" fmla="*/ 978679 h 2033531"/>
                  <a:gd name="connsiteX3" fmla="*/ 1766941 w 1806011"/>
                  <a:gd name="connsiteY3" fmla="*/ 2033488 h 2033531"/>
                  <a:gd name="connsiteX4" fmla="*/ 38474 w 1806011"/>
                  <a:gd name="connsiteY4" fmla="*/ 1016779 h 2033531"/>
                  <a:gd name="connsiteX0" fmla="*/ 345557 w 1155855"/>
                  <a:gd name="connsiteY0" fmla="*/ 737411 h 2038240"/>
                  <a:gd name="connsiteX1" fmla="*/ 9004 w 1155855"/>
                  <a:gd name="connsiteY1" fmla="*/ 2642 h 2038240"/>
                  <a:gd name="connsiteX2" fmla="*/ 670671 w 1155855"/>
                  <a:gd name="connsiteY2" fmla="*/ 981251 h 2038240"/>
                  <a:gd name="connsiteX3" fmla="*/ 1152004 w 1155855"/>
                  <a:gd name="connsiteY3" fmla="*/ 2036060 h 2038240"/>
                  <a:gd name="connsiteX4" fmla="*/ 345557 w 1155855"/>
                  <a:gd name="connsiteY4" fmla="*/ 737411 h 2038240"/>
                  <a:gd name="connsiteX0" fmla="*/ 417110 w 1149701"/>
                  <a:gd name="connsiteY0" fmla="*/ 1506472 h 2058760"/>
                  <a:gd name="connsiteX1" fmla="*/ 4357 w 1149701"/>
                  <a:gd name="connsiteY1" fmla="*/ 9703 h 2058760"/>
                  <a:gd name="connsiteX2" fmla="*/ 666024 w 1149701"/>
                  <a:gd name="connsiteY2" fmla="*/ 988312 h 2058760"/>
                  <a:gd name="connsiteX3" fmla="*/ 1147357 w 1149701"/>
                  <a:gd name="connsiteY3" fmla="*/ 2043121 h 2058760"/>
                  <a:gd name="connsiteX4" fmla="*/ 417110 w 1149701"/>
                  <a:gd name="connsiteY4" fmla="*/ 1506472 h 2058760"/>
                  <a:gd name="connsiteX0" fmla="*/ 429212 w 1162964"/>
                  <a:gd name="connsiteY0" fmla="*/ 1659710 h 2211998"/>
                  <a:gd name="connsiteX1" fmla="*/ 16459 w 1162964"/>
                  <a:gd name="connsiteY1" fmla="*/ 162941 h 2211998"/>
                  <a:gd name="connsiteX2" fmla="*/ 980437 w 1162964"/>
                  <a:gd name="connsiteY2" fmla="*/ 149850 h 2211998"/>
                  <a:gd name="connsiteX3" fmla="*/ 678126 w 1162964"/>
                  <a:gd name="connsiteY3" fmla="*/ 1141550 h 2211998"/>
                  <a:gd name="connsiteX4" fmla="*/ 1159459 w 1162964"/>
                  <a:gd name="connsiteY4" fmla="*/ 2196359 h 2211998"/>
                  <a:gd name="connsiteX5" fmla="*/ 429212 w 1162964"/>
                  <a:gd name="connsiteY5" fmla="*/ 1659710 h 2211998"/>
                  <a:gd name="connsiteX0" fmla="*/ 5211 w 738963"/>
                  <a:gd name="connsiteY0" fmla="*/ 1659710 h 2211998"/>
                  <a:gd name="connsiteX1" fmla="*/ 415418 w 738963"/>
                  <a:gd name="connsiteY1" fmla="*/ 162941 h 2211998"/>
                  <a:gd name="connsiteX2" fmla="*/ 556436 w 738963"/>
                  <a:gd name="connsiteY2" fmla="*/ 149850 h 2211998"/>
                  <a:gd name="connsiteX3" fmla="*/ 254125 w 738963"/>
                  <a:gd name="connsiteY3" fmla="*/ 1141550 h 2211998"/>
                  <a:gd name="connsiteX4" fmla="*/ 735458 w 738963"/>
                  <a:gd name="connsiteY4" fmla="*/ 2196359 h 2211998"/>
                  <a:gd name="connsiteX5" fmla="*/ 5211 w 738963"/>
                  <a:gd name="connsiteY5" fmla="*/ 1659710 h 2211998"/>
                  <a:gd name="connsiteX0" fmla="*/ 121244 w 854996"/>
                  <a:gd name="connsiteY0" fmla="*/ 1612496 h 2161003"/>
                  <a:gd name="connsiteX1" fmla="*/ 40008 w 854996"/>
                  <a:gd name="connsiteY1" fmla="*/ 849396 h 2161003"/>
                  <a:gd name="connsiteX2" fmla="*/ 531451 w 854996"/>
                  <a:gd name="connsiteY2" fmla="*/ 115727 h 2161003"/>
                  <a:gd name="connsiteX3" fmla="*/ 672469 w 854996"/>
                  <a:gd name="connsiteY3" fmla="*/ 102636 h 2161003"/>
                  <a:gd name="connsiteX4" fmla="*/ 370158 w 854996"/>
                  <a:gd name="connsiteY4" fmla="*/ 1094336 h 2161003"/>
                  <a:gd name="connsiteX5" fmla="*/ 851491 w 854996"/>
                  <a:gd name="connsiteY5" fmla="*/ 2149145 h 2161003"/>
                  <a:gd name="connsiteX6" fmla="*/ 121244 w 854996"/>
                  <a:gd name="connsiteY6" fmla="*/ 1612496 h 2161003"/>
                  <a:gd name="connsiteX0" fmla="*/ 121244 w 853640"/>
                  <a:gd name="connsiteY0" fmla="*/ 1612496 h 2159850"/>
                  <a:gd name="connsiteX1" fmla="*/ 40008 w 853640"/>
                  <a:gd name="connsiteY1" fmla="*/ 849396 h 2159850"/>
                  <a:gd name="connsiteX2" fmla="*/ 531451 w 853640"/>
                  <a:gd name="connsiteY2" fmla="*/ 115727 h 2159850"/>
                  <a:gd name="connsiteX3" fmla="*/ 672469 w 853640"/>
                  <a:gd name="connsiteY3" fmla="*/ 102636 h 2159850"/>
                  <a:gd name="connsiteX4" fmla="*/ 324438 w 853640"/>
                  <a:gd name="connsiteY4" fmla="*/ 1124816 h 2159850"/>
                  <a:gd name="connsiteX5" fmla="*/ 851491 w 853640"/>
                  <a:gd name="connsiteY5" fmla="*/ 2149145 h 2159850"/>
                  <a:gd name="connsiteX6" fmla="*/ 121244 w 853640"/>
                  <a:gd name="connsiteY6" fmla="*/ 1612496 h 2159850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589728 h 2136520"/>
                  <a:gd name="connsiteX1" fmla="*/ 40008 w 854261"/>
                  <a:gd name="connsiteY1" fmla="*/ 826628 h 2136520"/>
                  <a:gd name="connsiteX2" fmla="*/ 531451 w 854261"/>
                  <a:gd name="connsiteY2" fmla="*/ 92959 h 2136520"/>
                  <a:gd name="connsiteX3" fmla="*/ 748669 w 854261"/>
                  <a:gd name="connsiteY3" fmla="*/ 117968 h 2136520"/>
                  <a:gd name="connsiteX4" fmla="*/ 347298 w 854261"/>
                  <a:gd name="connsiteY4" fmla="*/ 1117288 h 2136520"/>
                  <a:gd name="connsiteX5" fmla="*/ 851491 w 854261"/>
                  <a:gd name="connsiteY5" fmla="*/ 2126377 h 2136520"/>
                  <a:gd name="connsiteX6" fmla="*/ 121244 w 854261"/>
                  <a:gd name="connsiteY6" fmla="*/ 1589728 h 213652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4729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7777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73339"/>
                  <a:gd name="connsiteY0" fmla="*/ 1555308 h 2102100"/>
                  <a:gd name="connsiteX1" fmla="*/ 40008 w 973339"/>
                  <a:gd name="connsiteY1" fmla="*/ 792208 h 2102100"/>
                  <a:gd name="connsiteX2" fmla="*/ 531451 w 973339"/>
                  <a:gd name="connsiteY2" fmla="*/ 58539 h 2102100"/>
                  <a:gd name="connsiteX3" fmla="*/ 748669 w 973339"/>
                  <a:gd name="connsiteY3" fmla="*/ 83548 h 2102100"/>
                  <a:gd name="connsiteX4" fmla="*/ 962028 w 973339"/>
                  <a:gd name="connsiteY4" fmla="*/ 251189 h 2102100"/>
                  <a:gd name="connsiteX5" fmla="*/ 377778 w 973339"/>
                  <a:gd name="connsiteY5" fmla="*/ 1082868 h 2102100"/>
                  <a:gd name="connsiteX6" fmla="*/ 851491 w 973339"/>
                  <a:gd name="connsiteY6" fmla="*/ 2091957 h 2102100"/>
                  <a:gd name="connsiteX7" fmla="*/ 121244 w 973339"/>
                  <a:gd name="connsiteY7" fmla="*/ 1555308 h 2102100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6233"/>
                  <a:gd name="connsiteY0" fmla="*/ 1643551 h 2190343"/>
                  <a:gd name="connsiteX1" fmla="*/ 40008 w 976233"/>
                  <a:gd name="connsiteY1" fmla="*/ 880451 h 2190343"/>
                  <a:gd name="connsiteX2" fmla="*/ 539071 w 976233"/>
                  <a:gd name="connsiteY2" fmla="*/ 139162 h 2190343"/>
                  <a:gd name="connsiteX3" fmla="*/ 809629 w 976233"/>
                  <a:gd name="connsiteY3" fmla="*/ 27011 h 2190343"/>
                  <a:gd name="connsiteX4" fmla="*/ 962028 w 976233"/>
                  <a:gd name="connsiteY4" fmla="*/ 339432 h 2190343"/>
                  <a:gd name="connsiteX5" fmla="*/ 377778 w 976233"/>
                  <a:gd name="connsiteY5" fmla="*/ 1171111 h 2190343"/>
                  <a:gd name="connsiteX6" fmla="*/ 851491 w 976233"/>
                  <a:gd name="connsiteY6" fmla="*/ 2180200 h 2190343"/>
                  <a:gd name="connsiteX7" fmla="*/ 121244 w 976233"/>
                  <a:gd name="connsiteY7" fmla="*/ 1643551 h 2190343"/>
                  <a:gd name="connsiteX0" fmla="*/ 121244 w 976233"/>
                  <a:gd name="connsiteY0" fmla="*/ 1647615 h 2194407"/>
                  <a:gd name="connsiteX1" fmla="*/ 40008 w 976233"/>
                  <a:gd name="connsiteY1" fmla="*/ 884515 h 2194407"/>
                  <a:gd name="connsiteX2" fmla="*/ 508591 w 976233"/>
                  <a:gd name="connsiteY2" fmla="*/ 127986 h 2194407"/>
                  <a:gd name="connsiteX3" fmla="*/ 809629 w 976233"/>
                  <a:gd name="connsiteY3" fmla="*/ 31075 h 2194407"/>
                  <a:gd name="connsiteX4" fmla="*/ 962028 w 976233"/>
                  <a:gd name="connsiteY4" fmla="*/ 343496 h 2194407"/>
                  <a:gd name="connsiteX5" fmla="*/ 377778 w 976233"/>
                  <a:gd name="connsiteY5" fmla="*/ 1175175 h 2194407"/>
                  <a:gd name="connsiteX6" fmla="*/ 851491 w 976233"/>
                  <a:gd name="connsiteY6" fmla="*/ 2184264 h 2194407"/>
                  <a:gd name="connsiteX7" fmla="*/ 121244 w 976233"/>
                  <a:gd name="connsiteY7" fmla="*/ 1647615 h 2194407"/>
                  <a:gd name="connsiteX0" fmla="*/ 121244 w 976233"/>
                  <a:gd name="connsiteY0" fmla="*/ 1658268 h 2205060"/>
                  <a:gd name="connsiteX1" fmla="*/ 40008 w 976233"/>
                  <a:gd name="connsiteY1" fmla="*/ 895168 h 2205060"/>
                  <a:gd name="connsiteX2" fmla="*/ 508591 w 976233"/>
                  <a:gd name="connsiteY2" fmla="*/ 138639 h 2205060"/>
                  <a:gd name="connsiteX3" fmla="*/ 809629 w 976233"/>
                  <a:gd name="connsiteY3" fmla="*/ 41728 h 2205060"/>
                  <a:gd name="connsiteX4" fmla="*/ 962028 w 976233"/>
                  <a:gd name="connsiteY4" fmla="*/ 354149 h 2205060"/>
                  <a:gd name="connsiteX5" fmla="*/ 377778 w 976233"/>
                  <a:gd name="connsiteY5" fmla="*/ 1185828 h 2205060"/>
                  <a:gd name="connsiteX6" fmla="*/ 851491 w 976233"/>
                  <a:gd name="connsiteY6" fmla="*/ 2194917 h 2205060"/>
                  <a:gd name="connsiteX7" fmla="*/ 121244 w 976233"/>
                  <a:gd name="connsiteY7" fmla="*/ 1658268 h 2205060"/>
                  <a:gd name="connsiteX0" fmla="*/ 121244 w 976233"/>
                  <a:gd name="connsiteY0" fmla="*/ 1667964 h 2214756"/>
                  <a:gd name="connsiteX1" fmla="*/ 40008 w 976233"/>
                  <a:gd name="connsiteY1" fmla="*/ 904864 h 2214756"/>
                  <a:gd name="connsiteX2" fmla="*/ 417151 w 976233"/>
                  <a:gd name="connsiteY2" fmla="*/ 125475 h 2214756"/>
                  <a:gd name="connsiteX3" fmla="*/ 809629 w 976233"/>
                  <a:gd name="connsiteY3" fmla="*/ 51424 h 2214756"/>
                  <a:gd name="connsiteX4" fmla="*/ 962028 w 976233"/>
                  <a:gd name="connsiteY4" fmla="*/ 363845 h 2214756"/>
                  <a:gd name="connsiteX5" fmla="*/ 377778 w 976233"/>
                  <a:gd name="connsiteY5" fmla="*/ 1195524 h 2214756"/>
                  <a:gd name="connsiteX6" fmla="*/ 851491 w 976233"/>
                  <a:gd name="connsiteY6" fmla="*/ 2204613 h 2214756"/>
                  <a:gd name="connsiteX7" fmla="*/ 121244 w 976233"/>
                  <a:gd name="connsiteY7" fmla="*/ 1667964 h 2214756"/>
                  <a:gd name="connsiteX0" fmla="*/ 121244 w 996897"/>
                  <a:gd name="connsiteY0" fmla="*/ 1833368 h 2380160"/>
                  <a:gd name="connsiteX1" fmla="*/ 40008 w 996897"/>
                  <a:gd name="connsiteY1" fmla="*/ 1070268 h 2380160"/>
                  <a:gd name="connsiteX2" fmla="*/ 417151 w 996897"/>
                  <a:gd name="connsiteY2" fmla="*/ 290879 h 2380160"/>
                  <a:gd name="connsiteX3" fmla="*/ 954409 w 996897"/>
                  <a:gd name="connsiteY3" fmla="*/ 11088 h 2380160"/>
                  <a:gd name="connsiteX4" fmla="*/ 962028 w 996897"/>
                  <a:gd name="connsiteY4" fmla="*/ 529249 h 2380160"/>
                  <a:gd name="connsiteX5" fmla="*/ 377778 w 996897"/>
                  <a:gd name="connsiteY5" fmla="*/ 1360928 h 2380160"/>
                  <a:gd name="connsiteX6" fmla="*/ 851491 w 996897"/>
                  <a:gd name="connsiteY6" fmla="*/ 2370017 h 2380160"/>
                  <a:gd name="connsiteX7" fmla="*/ 121244 w 996897"/>
                  <a:gd name="connsiteY7" fmla="*/ 1833368 h 2380160"/>
                  <a:gd name="connsiteX0" fmla="*/ 121244 w 1251593"/>
                  <a:gd name="connsiteY0" fmla="*/ 1822359 h 2369151"/>
                  <a:gd name="connsiteX1" fmla="*/ 40008 w 1251593"/>
                  <a:gd name="connsiteY1" fmla="*/ 1059259 h 2369151"/>
                  <a:gd name="connsiteX2" fmla="*/ 417151 w 1251593"/>
                  <a:gd name="connsiteY2" fmla="*/ 279870 h 2369151"/>
                  <a:gd name="connsiteX3" fmla="*/ 954409 w 1251593"/>
                  <a:gd name="connsiteY3" fmla="*/ 79 h 2369151"/>
                  <a:gd name="connsiteX4" fmla="*/ 1251587 w 1251593"/>
                  <a:gd name="connsiteY4" fmla="*/ 579201 h 2369151"/>
                  <a:gd name="connsiteX5" fmla="*/ 962028 w 1251593"/>
                  <a:gd name="connsiteY5" fmla="*/ 518240 h 2369151"/>
                  <a:gd name="connsiteX6" fmla="*/ 377778 w 1251593"/>
                  <a:gd name="connsiteY6" fmla="*/ 1349919 h 2369151"/>
                  <a:gd name="connsiteX7" fmla="*/ 851491 w 1251593"/>
                  <a:gd name="connsiteY7" fmla="*/ 2359008 h 2369151"/>
                  <a:gd name="connsiteX8" fmla="*/ 121244 w 1251593"/>
                  <a:gd name="connsiteY8" fmla="*/ 1822359 h 2369151"/>
                  <a:gd name="connsiteX0" fmla="*/ 121244 w 1251591"/>
                  <a:gd name="connsiteY0" fmla="*/ 1822359 h 2369151"/>
                  <a:gd name="connsiteX1" fmla="*/ 40008 w 1251591"/>
                  <a:gd name="connsiteY1" fmla="*/ 1059259 h 2369151"/>
                  <a:gd name="connsiteX2" fmla="*/ 417151 w 1251591"/>
                  <a:gd name="connsiteY2" fmla="*/ 279870 h 2369151"/>
                  <a:gd name="connsiteX3" fmla="*/ 954409 w 1251591"/>
                  <a:gd name="connsiteY3" fmla="*/ 79 h 2369151"/>
                  <a:gd name="connsiteX4" fmla="*/ 1251587 w 1251591"/>
                  <a:gd name="connsiteY4" fmla="*/ 579201 h 2369151"/>
                  <a:gd name="connsiteX5" fmla="*/ 893448 w 1251591"/>
                  <a:gd name="connsiteY5" fmla="*/ 602060 h 2369151"/>
                  <a:gd name="connsiteX6" fmla="*/ 377778 w 1251591"/>
                  <a:gd name="connsiteY6" fmla="*/ 1349919 h 2369151"/>
                  <a:gd name="connsiteX7" fmla="*/ 851491 w 1251591"/>
                  <a:gd name="connsiteY7" fmla="*/ 2359008 h 2369151"/>
                  <a:gd name="connsiteX8" fmla="*/ 121244 w 1251591"/>
                  <a:gd name="connsiteY8" fmla="*/ 1822359 h 2369151"/>
                  <a:gd name="connsiteX0" fmla="*/ 121244 w 1252392"/>
                  <a:gd name="connsiteY0" fmla="*/ 1822359 h 2369151"/>
                  <a:gd name="connsiteX1" fmla="*/ 40008 w 1252392"/>
                  <a:gd name="connsiteY1" fmla="*/ 1059259 h 2369151"/>
                  <a:gd name="connsiteX2" fmla="*/ 417151 w 1252392"/>
                  <a:gd name="connsiteY2" fmla="*/ 279870 h 2369151"/>
                  <a:gd name="connsiteX3" fmla="*/ 954409 w 1252392"/>
                  <a:gd name="connsiteY3" fmla="*/ 79 h 2369151"/>
                  <a:gd name="connsiteX4" fmla="*/ 1251587 w 1252392"/>
                  <a:gd name="connsiteY4" fmla="*/ 579201 h 2369151"/>
                  <a:gd name="connsiteX5" fmla="*/ 893448 w 1252392"/>
                  <a:gd name="connsiteY5" fmla="*/ 602060 h 2369151"/>
                  <a:gd name="connsiteX6" fmla="*/ 377778 w 1252392"/>
                  <a:gd name="connsiteY6" fmla="*/ 1349919 h 2369151"/>
                  <a:gd name="connsiteX7" fmla="*/ 851491 w 1252392"/>
                  <a:gd name="connsiteY7" fmla="*/ 2359008 h 2369151"/>
                  <a:gd name="connsiteX8" fmla="*/ 121244 w 1252392"/>
                  <a:gd name="connsiteY8" fmla="*/ 1822359 h 2369151"/>
                  <a:gd name="connsiteX0" fmla="*/ 121244 w 1259695"/>
                  <a:gd name="connsiteY0" fmla="*/ 1822373 h 2369165"/>
                  <a:gd name="connsiteX1" fmla="*/ 40008 w 1259695"/>
                  <a:gd name="connsiteY1" fmla="*/ 1059273 h 2369165"/>
                  <a:gd name="connsiteX2" fmla="*/ 417151 w 1259695"/>
                  <a:gd name="connsiteY2" fmla="*/ 279884 h 2369165"/>
                  <a:gd name="connsiteX3" fmla="*/ 954409 w 1259695"/>
                  <a:gd name="connsiteY3" fmla="*/ 93 h 2369165"/>
                  <a:gd name="connsiteX4" fmla="*/ 1259207 w 1259695"/>
                  <a:gd name="connsiteY4" fmla="*/ 495395 h 2369165"/>
                  <a:gd name="connsiteX5" fmla="*/ 893448 w 1259695"/>
                  <a:gd name="connsiteY5" fmla="*/ 602074 h 2369165"/>
                  <a:gd name="connsiteX6" fmla="*/ 377778 w 1259695"/>
                  <a:gd name="connsiteY6" fmla="*/ 1349933 h 2369165"/>
                  <a:gd name="connsiteX7" fmla="*/ 851491 w 1259695"/>
                  <a:gd name="connsiteY7" fmla="*/ 2359022 h 2369165"/>
                  <a:gd name="connsiteX8" fmla="*/ 121244 w 1259695"/>
                  <a:gd name="connsiteY8" fmla="*/ 1822373 h 2369165"/>
                  <a:gd name="connsiteX0" fmla="*/ 121244 w 1419235"/>
                  <a:gd name="connsiteY0" fmla="*/ 1828968 h 2375760"/>
                  <a:gd name="connsiteX1" fmla="*/ 40008 w 1419235"/>
                  <a:gd name="connsiteY1" fmla="*/ 1065868 h 2375760"/>
                  <a:gd name="connsiteX2" fmla="*/ 417151 w 1419235"/>
                  <a:gd name="connsiteY2" fmla="*/ 286479 h 2375760"/>
                  <a:gd name="connsiteX3" fmla="*/ 954409 w 1419235"/>
                  <a:gd name="connsiteY3" fmla="*/ 6688 h 2375760"/>
                  <a:gd name="connsiteX4" fmla="*/ 1419227 w 1419235"/>
                  <a:gd name="connsiteY4" fmla="*/ 67650 h 2375760"/>
                  <a:gd name="connsiteX5" fmla="*/ 893448 w 1419235"/>
                  <a:gd name="connsiteY5" fmla="*/ 608669 h 2375760"/>
                  <a:gd name="connsiteX6" fmla="*/ 377778 w 1419235"/>
                  <a:gd name="connsiteY6" fmla="*/ 1356528 h 2375760"/>
                  <a:gd name="connsiteX7" fmla="*/ 851491 w 1419235"/>
                  <a:gd name="connsiteY7" fmla="*/ 2365617 h 2375760"/>
                  <a:gd name="connsiteX8" fmla="*/ 121244 w 1419235"/>
                  <a:gd name="connsiteY8" fmla="*/ 1828968 h 2375760"/>
                  <a:gd name="connsiteX0" fmla="*/ 121244 w 1419237"/>
                  <a:gd name="connsiteY0" fmla="*/ 1828968 h 2375760"/>
                  <a:gd name="connsiteX1" fmla="*/ 40008 w 1419237"/>
                  <a:gd name="connsiteY1" fmla="*/ 1065868 h 2375760"/>
                  <a:gd name="connsiteX2" fmla="*/ 417151 w 1419237"/>
                  <a:gd name="connsiteY2" fmla="*/ 286479 h 2375760"/>
                  <a:gd name="connsiteX3" fmla="*/ 954409 w 1419237"/>
                  <a:gd name="connsiteY3" fmla="*/ 6688 h 2375760"/>
                  <a:gd name="connsiteX4" fmla="*/ 1419227 w 1419237"/>
                  <a:gd name="connsiteY4" fmla="*/ 67650 h 2375760"/>
                  <a:gd name="connsiteX5" fmla="*/ 916308 w 1419237"/>
                  <a:gd name="connsiteY5" fmla="*/ 646769 h 2375760"/>
                  <a:gd name="connsiteX6" fmla="*/ 377778 w 1419237"/>
                  <a:gd name="connsiteY6" fmla="*/ 1356528 h 2375760"/>
                  <a:gd name="connsiteX7" fmla="*/ 851491 w 1419237"/>
                  <a:gd name="connsiteY7" fmla="*/ 2365617 h 2375760"/>
                  <a:gd name="connsiteX8" fmla="*/ 121244 w 1419237"/>
                  <a:gd name="connsiteY8" fmla="*/ 1828968 h 2375760"/>
                  <a:gd name="connsiteX0" fmla="*/ 121244 w 1419780"/>
                  <a:gd name="connsiteY0" fmla="*/ 1828968 h 2375760"/>
                  <a:gd name="connsiteX1" fmla="*/ 40008 w 1419780"/>
                  <a:gd name="connsiteY1" fmla="*/ 1065868 h 2375760"/>
                  <a:gd name="connsiteX2" fmla="*/ 417151 w 1419780"/>
                  <a:gd name="connsiteY2" fmla="*/ 286479 h 2375760"/>
                  <a:gd name="connsiteX3" fmla="*/ 954409 w 1419780"/>
                  <a:gd name="connsiteY3" fmla="*/ 6688 h 2375760"/>
                  <a:gd name="connsiteX4" fmla="*/ 1419227 w 1419780"/>
                  <a:gd name="connsiteY4" fmla="*/ 67650 h 2375760"/>
                  <a:gd name="connsiteX5" fmla="*/ 916308 w 1419780"/>
                  <a:gd name="connsiteY5" fmla="*/ 646769 h 2375760"/>
                  <a:gd name="connsiteX6" fmla="*/ 377778 w 1419780"/>
                  <a:gd name="connsiteY6" fmla="*/ 1356528 h 2375760"/>
                  <a:gd name="connsiteX7" fmla="*/ 851491 w 1419780"/>
                  <a:gd name="connsiteY7" fmla="*/ 2365617 h 2375760"/>
                  <a:gd name="connsiteX8" fmla="*/ 121244 w 1419780"/>
                  <a:gd name="connsiteY8" fmla="*/ 1828968 h 2375760"/>
                  <a:gd name="connsiteX0" fmla="*/ 127028 w 1425564"/>
                  <a:gd name="connsiteY0" fmla="*/ 1828968 h 2353335"/>
                  <a:gd name="connsiteX1" fmla="*/ 45792 w 1425564"/>
                  <a:gd name="connsiteY1" fmla="*/ 1065868 h 2353335"/>
                  <a:gd name="connsiteX2" fmla="*/ 422935 w 1425564"/>
                  <a:gd name="connsiteY2" fmla="*/ 286479 h 2353335"/>
                  <a:gd name="connsiteX3" fmla="*/ 960193 w 1425564"/>
                  <a:gd name="connsiteY3" fmla="*/ 6688 h 2353335"/>
                  <a:gd name="connsiteX4" fmla="*/ 1425011 w 1425564"/>
                  <a:gd name="connsiteY4" fmla="*/ 67650 h 2353335"/>
                  <a:gd name="connsiteX5" fmla="*/ 922092 w 1425564"/>
                  <a:gd name="connsiteY5" fmla="*/ 646769 h 2353335"/>
                  <a:gd name="connsiteX6" fmla="*/ 383562 w 1425564"/>
                  <a:gd name="connsiteY6" fmla="*/ 1356528 h 2353335"/>
                  <a:gd name="connsiteX7" fmla="*/ 979195 w 1425564"/>
                  <a:gd name="connsiteY7" fmla="*/ 2342757 h 2353335"/>
                  <a:gd name="connsiteX8" fmla="*/ 127028 w 1425564"/>
                  <a:gd name="connsiteY8" fmla="*/ 1828968 h 2353335"/>
                  <a:gd name="connsiteX0" fmla="*/ 115407 w 1413943"/>
                  <a:gd name="connsiteY0" fmla="*/ 1828968 h 2424000"/>
                  <a:gd name="connsiteX1" fmla="*/ 34171 w 1413943"/>
                  <a:gd name="connsiteY1" fmla="*/ 1065868 h 2424000"/>
                  <a:gd name="connsiteX2" fmla="*/ 411314 w 1413943"/>
                  <a:gd name="connsiteY2" fmla="*/ 286479 h 2424000"/>
                  <a:gd name="connsiteX3" fmla="*/ 948572 w 1413943"/>
                  <a:gd name="connsiteY3" fmla="*/ 6688 h 2424000"/>
                  <a:gd name="connsiteX4" fmla="*/ 1413390 w 1413943"/>
                  <a:gd name="connsiteY4" fmla="*/ 67650 h 2424000"/>
                  <a:gd name="connsiteX5" fmla="*/ 910471 w 1413943"/>
                  <a:gd name="connsiteY5" fmla="*/ 646769 h 2424000"/>
                  <a:gd name="connsiteX6" fmla="*/ 371941 w 1413943"/>
                  <a:gd name="connsiteY6" fmla="*/ 1356528 h 2424000"/>
                  <a:gd name="connsiteX7" fmla="*/ 967574 w 1413943"/>
                  <a:gd name="connsiteY7" fmla="*/ 2342757 h 2424000"/>
                  <a:gd name="connsiteX8" fmla="*/ 704728 w 1413943"/>
                  <a:gd name="connsiteY8" fmla="*/ 2307931 h 2424000"/>
                  <a:gd name="connsiteX9" fmla="*/ 115407 w 1413943"/>
                  <a:gd name="connsiteY9" fmla="*/ 1828968 h 2424000"/>
                  <a:gd name="connsiteX0" fmla="*/ 115407 w 1413943"/>
                  <a:gd name="connsiteY0" fmla="*/ 1828968 h 2371829"/>
                  <a:gd name="connsiteX1" fmla="*/ 34171 w 1413943"/>
                  <a:gd name="connsiteY1" fmla="*/ 1065868 h 2371829"/>
                  <a:gd name="connsiteX2" fmla="*/ 411314 w 1413943"/>
                  <a:gd name="connsiteY2" fmla="*/ 286479 h 2371829"/>
                  <a:gd name="connsiteX3" fmla="*/ 948572 w 1413943"/>
                  <a:gd name="connsiteY3" fmla="*/ 6688 h 2371829"/>
                  <a:gd name="connsiteX4" fmla="*/ 1413390 w 1413943"/>
                  <a:gd name="connsiteY4" fmla="*/ 67650 h 2371829"/>
                  <a:gd name="connsiteX5" fmla="*/ 910471 w 1413943"/>
                  <a:gd name="connsiteY5" fmla="*/ 646769 h 2371829"/>
                  <a:gd name="connsiteX6" fmla="*/ 371941 w 1413943"/>
                  <a:gd name="connsiteY6" fmla="*/ 1356528 h 2371829"/>
                  <a:gd name="connsiteX7" fmla="*/ 998054 w 1413943"/>
                  <a:gd name="connsiteY7" fmla="*/ 2251317 h 2371829"/>
                  <a:gd name="connsiteX8" fmla="*/ 704728 w 1413943"/>
                  <a:gd name="connsiteY8" fmla="*/ 2307931 h 2371829"/>
                  <a:gd name="connsiteX9" fmla="*/ 115407 w 1413943"/>
                  <a:gd name="connsiteY9" fmla="*/ 1828968 h 23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3943" h="2371829">
                    <a:moveTo>
                      <a:pt x="115407" y="1828968"/>
                    </a:moveTo>
                    <a:cubicBezTo>
                      <a:pt x="3648" y="1621958"/>
                      <a:pt x="-34197" y="1315329"/>
                      <a:pt x="34171" y="1065868"/>
                    </a:cubicBezTo>
                    <a:cubicBezTo>
                      <a:pt x="102539" y="816407"/>
                      <a:pt x="258914" y="463009"/>
                      <a:pt x="411314" y="286479"/>
                    </a:cubicBezTo>
                    <a:cubicBezTo>
                      <a:pt x="563714" y="109949"/>
                      <a:pt x="851409" y="13949"/>
                      <a:pt x="948572" y="6688"/>
                    </a:cubicBezTo>
                    <a:cubicBezTo>
                      <a:pt x="1045735" y="-573"/>
                      <a:pt x="1412120" y="-18710"/>
                      <a:pt x="1413390" y="67650"/>
                    </a:cubicBezTo>
                    <a:cubicBezTo>
                      <a:pt x="1414660" y="154010"/>
                      <a:pt x="1440916" y="232566"/>
                      <a:pt x="910471" y="646769"/>
                    </a:cubicBezTo>
                    <a:cubicBezTo>
                      <a:pt x="806746" y="832372"/>
                      <a:pt x="348454" y="1072593"/>
                      <a:pt x="371941" y="1356528"/>
                    </a:cubicBezTo>
                    <a:cubicBezTo>
                      <a:pt x="557988" y="1696343"/>
                      <a:pt x="942590" y="2092750"/>
                      <a:pt x="998054" y="2251317"/>
                    </a:cubicBezTo>
                    <a:cubicBezTo>
                      <a:pt x="1053519" y="2409884"/>
                      <a:pt x="846756" y="2393562"/>
                      <a:pt x="704728" y="2307931"/>
                    </a:cubicBezTo>
                    <a:cubicBezTo>
                      <a:pt x="562700" y="2222300"/>
                      <a:pt x="227166" y="2035978"/>
                      <a:pt x="115407" y="1828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0"/>
              <p:cNvSpPr/>
              <p:nvPr/>
            </p:nvSpPr>
            <p:spPr>
              <a:xfrm flipH="1">
                <a:off x="201866" y="1189285"/>
                <a:ext cx="704591" cy="929613"/>
              </a:xfrm>
              <a:custGeom>
                <a:avLst/>
                <a:gdLst>
                  <a:gd name="connsiteX0" fmla="*/ 0 w 570972"/>
                  <a:gd name="connsiteY0" fmla="*/ 425240 h 850479"/>
                  <a:gd name="connsiteX1" fmla="*/ 285486 w 570972"/>
                  <a:gd name="connsiteY1" fmla="*/ 0 h 850479"/>
                  <a:gd name="connsiteX2" fmla="*/ 570972 w 570972"/>
                  <a:gd name="connsiteY2" fmla="*/ 425240 h 850479"/>
                  <a:gd name="connsiteX3" fmla="*/ 285486 w 570972"/>
                  <a:gd name="connsiteY3" fmla="*/ 850480 h 850479"/>
                  <a:gd name="connsiteX4" fmla="*/ 0 w 570972"/>
                  <a:gd name="connsiteY4" fmla="*/ 425240 h 850479"/>
                  <a:gd name="connsiteX0" fmla="*/ 1291 w 572263"/>
                  <a:gd name="connsiteY0" fmla="*/ 425240 h 842860"/>
                  <a:gd name="connsiteX1" fmla="*/ 286777 w 572263"/>
                  <a:gd name="connsiteY1" fmla="*/ 0 h 842860"/>
                  <a:gd name="connsiteX2" fmla="*/ 572263 w 572263"/>
                  <a:gd name="connsiteY2" fmla="*/ 425240 h 842860"/>
                  <a:gd name="connsiteX3" fmla="*/ 385837 w 572263"/>
                  <a:gd name="connsiteY3" fmla="*/ 842860 h 842860"/>
                  <a:gd name="connsiteX4" fmla="*/ 1291 w 572263"/>
                  <a:gd name="connsiteY4" fmla="*/ 425240 h 842860"/>
                  <a:gd name="connsiteX0" fmla="*/ 20608 w 591580"/>
                  <a:gd name="connsiteY0" fmla="*/ 425240 h 859463"/>
                  <a:gd name="connsiteX1" fmla="*/ 306094 w 591580"/>
                  <a:gd name="connsiteY1" fmla="*/ 0 h 859463"/>
                  <a:gd name="connsiteX2" fmla="*/ 591580 w 591580"/>
                  <a:gd name="connsiteY2" fmla="*/ 425240 h 859463"/>
                  <a:gd name="connsiteX3" fmla="*/ 405154 w 591580"/>
                  <a:gd name="connsiteY3" fmla="*/ 842860 h 859463"/>
                  <a:gd name="connsiteX4" fmla="*/ 65058 w 591580"/>
                  <a:gd name="connsiteY4" fmla="*/ 742098 h 859463"/>
                  <a:gd name="connsiteX5" fmla="*/ 20608 w 591580"/>
                  <a:gd name="connsiteY5" fmla="*/ 425240 h 859463"/>
                  <a:gd name="connsiteX0" fmla="*/ 10040 w 649592"/>
                  <a:gd name="connsiteY0" fmla="*/ 417624 h 859467"/>
                  <a:gd name="connsiteX1" fmla="*/ 364106 w 649592"/>
                  <a:gd name="connsiteY1" fmla="*/ 4 h 859467"/>
                  <a:gd name="connsiteX2" fmla="*/ 649592 w 649592"/>
                  <a:gd name="connsiteY2" fmla="*/ 425244 h 859467"/>
                  <a:gd name="connsiteX3" fmla="*/ 463166 w 649592"/>
                  <a:gd name="connsiteY3" fmla="*/ 842864 h 859467"/>
                  <a:gd name="connsiteX4" fmla="*/ 123070 w 649592"/>
                  <a:gd name="connsiteY4" fmla="*/ 742102 h 859467"/>
                  <a:gd name="connsiteX5" fmla="*/ 10040 w 649592"/>
                  <a:gd name="connsiteY5" fmla="*/ 417624 h 859467"/>
                  <a:gd name="connsiteX0" fmla="*/ 68319 w 707871"/>
                  <a:gd name="connsiteY0" fmla="*/ 472956 h 914799"/>
                  <a:gd name="connsiteX1" fmla="*/ 21330 w 707871"/>
                  <a:gd name="connsiteY1" fmla="*/ 50674 h 914799"/>
                  <a:gd name="connsiteX2" fmla="*/ 422385 w 707871"/>
                  <a:gd name="connsiteY2" fmla="*/ 55336 h 914799"/>
                  <a:gd name="connsiteX3" fmla="*/ 707871 w 707871"/>
                  <a:gd name="connsiteY3" fmla="*/ 480576 h 914799"/>
                  <a:gd name="connsiteX4" fmla="*/ 521445 w 707871"/>
                  <a:gd name="connsiteY4" fmla="*/ 898196 h 914799"/>
                  <a:gd name="connsiteX5" fmla="*/ 181349 w 707871"/>
                  <a:gd name="connsiteY5" fmla="*/ 797434 h 914799"/>
                  <a:gd name="connsiteX6" fmla="*/ 68319 w 707871"/>
                  <a:gd name="connsiteY6" fmla="*/ 472956 h 914799"/>
                  <a:gd name="connsiteX0" fmla="*/ 34006 w 719278"/>
                  <a:gd name="connsiteY0" fmla="*/ 488196 h 914799"/>
                  <a:gd name="connsiteX1" fmla="*/ 32737 w 719278"/>
                  <a:gd name="connsiteY1" fmla="*/ 50674 h 914799"/>
                  <a:gd name="connsiteX2" fmla="*/ 433792 w 719278"/>
                  <a:gd name="connsiteY2" fmla="*/ 55336 h 914799"/>
                  <a:gd name="connsiteX3" fmla="*/ 719278 w 719278"/>
                  <a:gd name="connsiteY3" fmla="*/ 480576 h 914799"/>
                  <a:gd name="connsiteX4" fmla="*/ 532852 w 719278"/>
                  <a:gd name="connsiteY4" fmla="*/ 898196 h 914799"/>
                  <a:gd name="connsiteX5" fmla="*/ 192756 w 719278"/>
                  <a:gd name="connsiteY5" fmla="*/ 797434 h 914799"/>
                  <a:gd name="connsiteX6" fmla="*/ 34006 w 719278"/>
                  <a:gd name="connsiteY6" fmla="*/ 488196 h 914799"/>
                  <a:gd name="connsiteX0" fmla="*/ 34006 w 724542"/>
                  <a:gd name="connsiteY0" fmla="*/ 488196 h 908173"/>
                  <a:gd name="connsiteX1" fmla="*/ 32737 w 724542"/>
                  <a:gd name="connsiteY1" fmla="*/ 50674 h 908173"/>
                  <a:gd name="connsiteX2" fmla="*/ 433792 w 724542"/>
                  <a:gd name="connsiteY2" fmla="*/ 55336 h 908173"/>
                  <a:gd name="connsiteX3" fmla="*/ 719278 w 724542"/>
                  <a:gd name="connsiteY3" fmla="*/ 480576 h 908173"/>
                  <a:gd name="connsiteX4" fmla="*/ 662392 w 724542"/>
                  <a:gd name="connsiteY4" fmla="*/ 890576 h 908173"/>
                  <a:gd name="connsiteX5" fmla="*/ 192756 w 724542"/>
                  <a:gd name="connsiteY5" fmla="*/ 797434 h 908173"/>
                  <a:gd name="connsiteX6" fmla="*/ 34006 w 724542"/>
                  <a:gd name="connsiteY6" fmla="*/ 488196 h 908173"/>
                  <a:gd name="connsiteX0" fmla="*/ 36341 w 724747"/>
                  <a:gd name="connsiteY0" fmla="*/ 488196 h 897032"/>
                  <a:gd name="connsiteX1" fmla="*/ 35072 w 724747"/>
                  <a:gd name="connsiteY1" fmla="*/ 50674 h 897032"/>
                  <a:gd name="connsiteX2" fmla="*/ 436127 w 724747"/>
                  <a:gd name="connsiteY2" fmla="*/ 55336 h 897032"/>
                  <a:gd name="connsiteX3" fmla="*/ 721613 w 724747"/>
                  <a:gd name="connsiteY3" fmla="*/ 480576 h 897032"/>
                  <a:gd name="connsiteX4" fmla="*/ 664727 w 724747"/>
                  <a:gd name="connsiteY4" fmla="*/ 890576 h 897032"/>
                  <a:gd name="connsiteX5" fmla="*/ 240811 w 724747"/>
                  <a:gd name="connsiteY5" fmla="*/ 713614 h 897032"/>
                  <a:gd name="connsiteX6" fmla="*/ 36341 w 724747"/>
                  <a:gd name="connsiteY6" fmla="*/ 488196 h 897032"/>
                  <a:gd name="connsiteX0" fmla="*/ 36341 w 724747"/>
                  <a:gd name="connsiteY0" fmla="*/ 520912 h 929748"/>
                  <a:gd name="connsiteX1" fmla="*/ 35072 w 724747"/>
                  <a:gd name="connsiteY1" fmla="*/ 83390 h 929748"/>
                  <a:gd name="connsiteX2" fmla="*/ 573287 w 724747"/>
                  <a:gd name="connsiteY2" fmla="*/ 34712 h 929748"/>
                  <a:gd name="connsiteX3" fmla="*/ 721613 w 724747"/>
                  <a:gd name="connsiteY3" fmla="*/ 513292 h 929748"/>
                  <a:gd name="connsiteX4" fmla="*/ 664727 w 724747"/>
                  <a:gd name="connsiteY4" fmla="*/ 923292 h 929748"/>
                  <a:gd name="connsiteX5" fmla="*/ 240811 w 724747"/>
                  <a:gd name="connsiteY5" fmla="*/ 746330 h 929748"/>
                  <a:gd name="connsiteX6" fmla="*/ 36341 w 724747"/>
                  <a:gd name="connsiteY6" fmla="*/ 520912 h 929748"/>
                  <a:gd name="connsiteX0" fmla="*/ 4104 w 692510"/>
                  <a:gd name="connsiteY0" fmla="*/ 511853 h 920689"/>
                  <a:gd name="connsiteX1" fmla="*/ 94275 w 692510"/>
                  <a:gd name="connsiteY1" fmla="*/ 104811 h 920689"/>
                  <a:gd name="connsiteX2" fmla="*/ 541050 w 692510"/>
                  <a:gd name="connsiteY2" fmla="*/ 25653 h 920689"/>
                  <a:gd name="connsiteX3" fmla="*/ 689376 w 692510"/>
                  <a:gd name="connsiteY3" fmla="*/ 504233 h 920689"/>
                  <a:gd name="connsiteX4" fmla="*/ 632490 w 692510"/>
                  <a:gd name="connsiteY4" fmla="*/ 914233 h 920689"/>
                  <a:gd name="connsiteX5" fmla="*/ 208574 w 692510"/>
                  <a:gd name="connsiteY5" fmla="*/ 737271 h 920689"/>
                  <a:gd name="connsiteX6" fmla="*/ 4104 w 692510"/>
                  <a:gd name="connsiteY6" fmla="*/ 511853 h 920689"/>
                  <a:gd name="connsiteX0" fmla="*/ 550 w 688956"/>
                  <a:gd name="connsiteY0" fmla="*/ 526592 h 935428"/>
                  <a:gd name="connsiteX1" fmla="*/ 151681 w 688956"/>
                  <a:gd name="connsiteY1" fmla="*/ 73830 h 935428"/>
                  <a:gd name="connsiteX2" fmla="*/ 537496 w 688956"/>
                  <a:gd name="connsiteY2" fmla="*/ 40392 h 935428"/>
                  <a:gd name="connsiteX3" fmla="*/ 685822 w 688956"/>
                  <a:gd name="connsiteY3" fmla="*/ 518972 h 935428"/>
                  <a:gd name="connsiteX4" fmla="*/ 628936 w 688956"/>
                  <a:gd name="connsiteY4" fmla="*/ 928972 h 935428"/>
                  <a:gd name="connsiteX5" fmla="*/ 205020 w 688956"/>
                  <a:gd name="connsiteY5" fmla="*/ 752010 h 935428"/>
                  <a:gd name="connsiteX6" fmla="*/ 550 w 688956"/>
                  <a:gd name="connsiteY6" fmla="*/ 526592 h 935428"/>
                  <a:gd name="connsiteX0" fmla="*/ 16185 w 704591"/>
                  <a:gd name="connsiteY0" fmla="*/ 520777 h 929613"/>
                  <a:gd name="connsiteX1" fmla="*/ 30157 w 704591"/>
                  <a:gd name="connsiteY1" fmla="*/ 258515 h 929613"/>
                  <a:gd name="connsiteX2" fmla="*/ 167316 w 704591"/>
                  <a:gd name="connsiteY2" fmla="*/ 68015 h 929613"/>
                  <a:gd name="connsiteX3" fmla="*/ 553131 w 704591"/>
                  <a:gd name="connsiteY3" fmla="*/ 34577 h 929613"/>
                  <a:gd name="connsiteX4" fmla="*/ 701457 w 704591"/>
                  <a:gd name="connsiteY4" fmla="*/ 513157 h 929613"/>
                  <a:gd name="connsiteX5" fmla="*/ 644571 w 704591"/>
                  <a:gd name="connsiteY5" fmla="*/ 923157 h 929613"/>
                  <a:gd name="connsiteX6" fmla="*/ 220655 w 704591"/>
                  <a:gd name="connsiteY6" fmla="*/ 746195 h 929613"/>
                  <a:gd name="connsiteX7" fmla="*/ 16185 w 704591"/>
                  <a:gd name="connsiteY7" fmla="*/ 520777 h 92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4591" h="929613">
                    <a:moveTo>
                      <a:pt x="16185" y="520777"/>
                    </a:moveTo>
                    <a:cubicBezTo>
                      <a:pt x="-15565" y="439497"/>
                      <a:pt x="4969" y="333975"/>
                      <a:pt x="30157" y="258515"/>
                    </a:cubicBezTo>
                    <a:cubicBezTo>
                      <a:pt x="55345" y="183055"/>
                      <a:pt x="85234" y="114228"/>
                      <a:pt x="167316" y="68015"/>
                    </a:cubicBezTo>
                    <a:cubicBezTo>
                      <a:pt x="249398" y="21802"/>
                      <a:pt x="464108" y="-39613"/>
                      <a:pt x="553131" y="34577"/>
                    </a:cubicBezTo>
                    <a:cubicBezTo>
                      <a:pt x="642154" y="108767"/>
                      <a:pt x="701457" y="278303"/>
                      <a:pt x="701457" y="513157"/>
                    </a:cubicBezTo>
                    <a:cubicBezTo>
                      <a:pt x="701457" y="748011"/>
                      <a:pt x="724705" y="884317"/>
                      <a:pt x="644571" y="923157"/>
                    </a:cubicBezTo>
                    <a:cubicBezTo>
                      <a:pt x="564437" y="961997"/>
                      <a:pt x="284746" y="815798"/>
                      <a:pt x="220655" y="746195"/>
                    </a:cubicBezTo>
                    <a:cubicBezTo>
                      <a:pt x="156564" y="676592"/>
                      <a:pt x="47935" y="602057"/>
                      <a:pt x="16185" y="520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6" name="Elipse 65"/>
            <p:cNvSpPr/>
            <p:nvPr/>
          </p:nvSpPr>
          <p:spPr>
            <a:xfrm>
              <a:off x="-233730" y="2529639"/>
              <a:ext cx="1800199" cy="1255209"/>
            </a:xfrm>
            <a:prstGeom prst="ellipse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5"/>
            <p:cNvSpPr/>
            <p:nvPr/>
          </p:nvSpPr>
          <p:spPr>
            <a:xfrm>
              <a:off x="1558263" y="1575189"/>
              <a:ext cx="884315" cy="995643"/>
            </a:xfrm>
            <a:custGeom>
              <a:avLst/>
              <a:gdLst>
                <a:gd name="connsiteX0" fmla="*/ 0 w 666704"/>
                <a:gd name="connsiteY0" fmla="*/ 332709 h 665418"/>
                <a:gd name="connsiteX1" fmla="*/ 333352 w 666704"/>
                <a:gd name="connsiteY1" fmla="*/ 0 h 665418"/>
                <a:gd name="connsiteX2" fmla="*/ 666704 w 666704"/>
                <a:gd name="connsiteY2" fmla="*/ 332709 h 665418"/>
                <a:gd name="connsiteX3" fmla="*/ 333352 w 666704"/>
                <a:gd name="connsiteY3" fmla="*/ 665418 h 665418"/>
                <a:gd name="connsiteX4" fmla="*/ 0 w 666704"/>
                <a:gd name="connsiteY4" fmla="*/ 332709 h 665418"/>
                <a:gd name="connsiteX0" fmla="*/ 0 w 864824"/>
                <a:gd name="connsiteY0" fmla="*/ 341732 h 766298"/>
                <a:gd name="connsiteX1" fmla="*/ 333352 w 864824"/>
                <a:gd name="connsiteY1" fmla="*/ 9023 h 766298"/>
                <a:gd name="connsiteX2" fmla="*/ 864824 w 864824"/>
                <a:gd name="connsiteY2" fmla="*/ 669392 h 766298"/>
                <a:gd name="connsiteX3" fmla="*/ 333352 w 864824"/>
                <a:gd name="connsiteY3" fmla="*/ 674441 h 766298"/>
                <a:gd name="connsiteX4" fmla="*/ 0 w 864824"/>
                <a:gd name="connsiteY4" fmla="*/ 341732 h 766298"/>
                <a:gd name="connsiteX0" fmla="*/ 0 w 874905"/>
                <a:gd name="connsiteY0" fmla="*/ 336487 h 712900"/>
                <a:gd name="connsiteX1" fmla="*/ 333352 w 874905"/>
                <a:gd name="connsiteY1" fmla="*/ 3778 h 712900"/>
                <a:gd name="connsiteX2" fmla="*/ 686294 w 874905"/>
                <a:gd name="connsiteY2" fmla="*/ 188808 h 712900"/>
                <a:gd name="connsiteX3" fmla="*/ 864824 w 874905"/>
                <a:gd name="connsiteY3" fmla="*/ 664147 h 712900"/>
                <a:gd name="connsiteX4" fmla="*/ 333352 w 874905"/>
                <a:gd name="connsiteY4" fmla="*/ 669196 h 712900"/>
                <a:gd name="connsiteX5" fmla="*/ 0 w 874905"/>
                <a:gd name="connsiteY5" fmla="*/ 336487 h 712900"/>
                <a:gd name="connsiteX0" fmla="*/ 439 w 875344"/>
                <a:gd name="connsiteY0" fmla="*/ 592996 h 969409"/>
                <a:gd name="connsiteX1" fmla="*/ 272831 w 875344"/>
                <a:gd name="connsiteY1" fmla="*/ 1207 h 969409"/>
                <a:gd name="connsiteX2" fmla="*/ 686733 w 875344"/>
                <a:gd name="connsiteY2" fmla="*/ 445317 h 969409"/>
                <a:gd name="connsiteX3" fmla="*/ 865263 w 875344"/>
                <a:gd name="connsiteY3" fmla="*/ 920656 h 969409"/>
                <a:gd name="connsiteX4" fmla="*/ 333791 w 875344"/>
                <a:gd name="connsiteY4" fmla="*/ 925705 h 969409"/>
                <a:gd name="connsiteX5" fmla="*/ 439 w 875344"/>
                <a:gd name="connsiteY5" fmla="*/ 592996 h 969409"/>
                <a:gd name="connsiteX0" fmla="*/ 376 w 870185"/>
                <a:gd name="connsiteY0" fmla="*/ 591939 h 968352"/>
                <a:gd name="connsiteX1" fmla="*/ 272768 w 870185"/>
                <a:gd name="connsiteY1" fmla="*/ 150 h 968352"/>
                <a:gd name="connsiteX2" fmla="*/ 503790 w 870185"/>
                <a:gd name="connsiteY2" fmla="*/ 535700 h 968352"/>
                <a:gd name="connsiteX3" fmla="*/ 865200 w 870185"/>
                <a:gd name="connsiteY3" fmla="*/ 919599 h 968352"/>
                <a:gd name="connsiteX4" fmla="*/ 333728 w 870185"/>
                <a:gd name="connsiteY4" fmla="*/ 924648 h 968352"/>
                <a:gd name="connsiteX5" fmla="*/ 376 w 870185"/>
                <a:gd name="connsiteY5" fmla="*/ 591939 h 968352"/>
                <a:gd name="connsiteX0" fmla="*/ 367 w 869785"/>
                <a:gd name="connsiteY0" fmla="*/ 598762 h 975175"/>
                <a:gd name="connsiteX1" fmla="*/ 272759 w 869785"/>
                <a:gd name="connsiteY1" fmla="*/ 6973 h 975175"/>
                <a:gd name="connsiteX2" fmla="*/ 473301 w 869785"/>
                <a:gd name="connsiteY2" fmla="*/ 298683 h 975175"/>
                <a:gd name="connsiteX3" fmla="*/ 865191 w 869785"/>
                <a:gd name="connsiteY3" fmla="*/ 926422 h 975175"/>
                <a:gd name="connsiteX4" fmla="*/ 333719 w 869785"/>
                <a:gd name="connsiteY4" fmla="*/ 931471 h 975175"/>
                <a:gd name="connsiteX5" fmla="*/ 367 w 869785"/>
                <a:gd name="connsiteY5" fmla="*/ 598762 h 975175"/>
                <a:gd name="connsiteX0" fmla="*/ 367 w 881339"/>
                <a:gd name="connsiteY0" fmla="*/ 598367 h 971921"/>
                <a:gd name="connsiteX1" fmla="*/ 272759 w 881339"/>
                <a:gd name="connsiteY1" fmla="*/ 6578 h 971921"/>
                <a:gd name="connsiteX2" fmla="*/ 473301 w 881339"/>
                <a:gd name="connsiteY2" fmla="*/ 298288 h 971921"/>
                <a:gd name="connsiteX3" fmla="*/ 747621 w 881339"/>
                <a:gd name="connsiteY3" fmla="*/ 519269 h 971921"/>
                <a:gd name="connsiteX4" fmla="*/ 865191 w 881339"/>
                <a:gd name="connsiteY4" fmla="*/ 926027 h 971921"/>
                <a:gd name="connsiteX5" fmla="*/ 333719 w 881339"/>
                <a:gd name="connsiteY5" fmla="*/ 931076 h 971921"/>
                <a:gd name="connsiteX6" fmla="*/ 367 w 881339"/>
                <a:gd name="connsiteY6" fmla="*/ 598367 h 971921"/>
                <a:gd name="connsiteX0" fmla="*/ 367 w 881339"/>
                <a:gd name="connsiteY0" fmla="*/ 598367 h 1002221"/>
                <a:gd name="connsiteX1" fmla="*/ 272759 w 881339"/>
                <a:gd name="connsiteY1" fmla="*/ 6578 h 1002221"/>
                <a:gd name="connsiteX2" fmla="*/ 473301 w 881339"/>
                <a:gd name="connsiteY2" fmla="*/ 298288 h 1002221"/>
                <a:gd name="connsiteX3" fmla="*/ 747621 w 881339"/>
                <a:gd name="connsiteY3" fmla="*/ 519269 h 1002221"/>
                <a:gd name="connsiteX4" fmla="*/ 865191 w 881339"/>
                <a:gd name="connsiteY4" fmla="*/ 971747 h 1002221"/>
                <a:gd name="connsiteX5" fmla="*/ 333719 w 881339"/>
                <a:gd name="connsiteY5" fmla="*/ 931076 h 1002221"/>
                <a:gd name="connsiteX6" fmla="*/ 367 w 881339"/>
                <a:gd name="connsiteY6" fmla="*/ 598367 h 1002221"/>
                <a:gd name="connsiteX0" fmla="*/ 1973 w 882945"/>
                <a:gd name="connsiteY0" fmla="*/ 591813 h 995667"/>
                <a:gd name="connsiteX1" fmla="*/ 200587 w 882945"/>
                <a:gd name="connsiteY1" fmla="*/ 306975 h 995667"/>
                <a:gd name="connsiteX2" fmla="*/ 274365 w 882945"/>
                <a:gd name="connsiteY2" fmla="*/ 24 h 995667"/>
                <a:gd name="connsiteX3" fmla="*/ 474907 w 882945"/>
                <a:gd name="connsiteY3" fmla="*/ 291734 h 995667"/>
                <a:gd name="connsiteX4" fmla="*/ 749227 w 882945"/>
                <a:gd name="connsiteY4" fmla="*/ 512715 h 995667"/>
                <a:gd name="connsiteX5" fmla="*/ 866797 w 882945"/>
                <a:gd name="connsiteY5" fmla="*/ 965193 h 995667"/>
                <a:gd name="connsiteX6" fmla="*/ 335325 w 882945"/>
                <a:gd name="connsiteY6" fmla="*/ 924522 h 995667"/>
                <a:gd name="connsiteX7" fmla="*/ 1973 w 882945"/>
                <a:gd name="connsiteY7" fmla="*/ 591813 h 995667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315" h="995643">
                  <a:moveTo>
                    <a:pt x="3343" y="591789"/>
                  </a:moveTo>
                  <a:cubicBezTo>
                    <a:pt x="-24193" y="486325"/>
                    <a:pt x="126078" y="390342"/>
                    <a:pt x="171477" y="291711"/>
                  </a:cubicBezTo>
                  <a:cubicBezTo>
                    <a:pt x="216876" y="193080"/>
                    <a:pt x="224935" y="0"/>
                    <a:pt x="275735" y="0"/>
                  </a:cubicBezTo>
                  <a:cubicBezTo>
                    <a:pt x="326535" y="0"/>
                    <a:pt x="431423" y="122442"/>
                    <a:pt x="476277" y="291710"/>
                  </a:cubicBezTo>
                  <a:cubicBezTo>
                    <a:pt x="543991" y="384778"/>
                    <a:pt x="685282" y="408068"/>
                    <a:pt x="750597" y="512691"/>
                  </a:cubicBezTo>
                  <a:cubicBezTo>
                    <a:pt x="815912" y="617314"/>
                    <a:pt x="925721" y="904155"/>
                    <a:pt x="868167" y="965169"/>
                  </a:cubicBezTo>
                  <a:cubicBezTo>
                    <a:pt x="810613" y="1026184"/>
                    <a:pt x="480832" y="986728"/>
                    <a:pt x="336695" y="924498"/>
                  </a:cubicBezTo>
                  <a:cubicBezTo>
                    <a:pt x="192558" y="862268"/>
                    <a:pt x="30879" y="697254"/>
                    <a:pt x="3343" y="591789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8" name="Grupo 67"/>
            <p:cNvGrpSpPr/>
            <p:nvPr/>
          </p:nvGrpSpPr>
          <p:grpSpPr>
            <a:xfrm>
              <a:off x="2049413" y="2046400"/>
              <a:ext cx="115213" cy="162561"/>
              <a:chOff x="1963362" y="1984681"/>
              <a:chExt cx="216024" cy="304801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1963362" y="1984681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2032294" y="2041615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" name="Grupo 3"/>
          <p:cNvGrpSpPr/>
          <p:nvPr/>
        </p:nvGrpSpPr>
        <p:grpSpPr>
          <a:xfrm>
            <a:off x="62514" y="2387065"/>
            <a:ext cx="2226403" cy="2472912"/>
            <a:chOff x="30608" y="3226398"/>
            <a:chExt cx="2226403" cy="2472912"/>
          </a:xfrm>
        </p:grpSpPr>
        <p:sp>
          <p:nvSpPr>
            <p:cNvPr id="5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Grupo 14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16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rgbClr val="E6E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19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1" name="Fluxograma: Fita perfurada 20"/>
          <p:cNvSpPr/>
          <p:nvPr/>
        </p:nvSpPr>
        <p:spPr>
          <a:xfrm rot="4440290">
            <a:off x="40571" y="2439167"/>
            <a:ext cx="7622599" cy="1988840"/>
          </a:xfrm>
          <a:custGeom>
            <a:avLst/>
            <a:gdLst/>
            <a:ahLst/>
            <a:cxnLst/>
            <a:rect l="l" t="t" r="r" b="b"/>
            <a:pathLst>
              <a:path w="7622599" h="1988840">
                <a:moveTo>
                  <a:pt x="0" y="1829673"/>
                </a:moveTo>
                <a:lnTo>
                  <a:pt x="441042" y="329294"/>
                </a:lnTo>
                <a:cubicBezTo>
                  <a:pt x="798403" y="371354"/>
                  <a:pt x="1324263" y="397768"/>
                  <a:pt x="1910700" y="397768"/>
                </a:cubicBezTo>
                <a:cubicBezTo>
                  <a:pt x="2987761" y="397768"/>
                  <a:pt x="3860483" y="308668"/>
                  <a:pt x="3860483" y="198884"/>
                </a:cubicBezTo>
                <a:cubicBezTo>
                  <a:pt x="3860483" y="89100"/>
                  <a:pt x="4733206" y="0"/>
                  <a:pt x="5810266" y="0"/>
                </a:cubicBezTo>
                <a:cubicBezTo>
                  <a:pt x="6632853" y="0"/>
                  <a:pt x="7336254" y="51971"/>
                  <a:pt x="7622599" y="125881"/>
                </a:cubicBezTo>
                <a:lnTo>
                  <a:pt x="7185974" y="1649059"/>
                </a:lnTo>
                <a:cubicBezTo>
                  <a:pt x="6833409" y="1613218"/>
                  <a:pt x="6347231" y="1591072"/>
                  <a:pt x="5810265" y="1591072"/>
                </a:cubicBezTo>
                <a:cubicBezTo>
                  <a:pt x="4733206" y="1591072"/>
                  <a:pt x="3860483" y="1680172"/>
                  <a:pt x="3860483" y="1789956"/>
                </a:cubicBezTo>
                <a:cubicBezTo>
                  <a:pt x="3860483" y="1899740"/>
                  <a:pt x="2987761" y="1988840"/>
                  <a:pt x="1910701" y="1988840"/>
                </a:cubicBezTo>
                <a:cubicBezTo>
                  <a:pt x="967305" y="1988840"/>
                  <a:pt x="180678" y="1920483"/>
                  <a:pt x="0" y="1829673"/>
                </a:cubicBezTo>
                <a:close/>
              </a:path>
            </a:pathLst>
          </a:custGeom>
          <a:solidFill>
            <a:srgbClr val="AC5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Grupo 23"/>
          <p:cNvGrpSpPr/>
          <p:nvPr/>
        </p:nvGrpSpPr>
        <p:grpSpPr>
          <a:xfrm>
            <a:off x="255784" y="2959263"/>
            <a:ext cx="2333271" cy="2588849"/>
            <a:chOff x="539552" y="3706016"/>
            <a:chExt cx="2131275" cy="2364727"/>
          </a:xfrm>
        </p:grpSpPr>
        <p:grpSp>
          <p:nvGrpSpPr>
            <p:cNvPr id="25" name="Grupo 24"/>
            <p:cNvGrpSpPr/>
            <p:nvPr/>
          </p:nvGrpSpPr>
          <p:grpSpPr>
            <a:xfrm>
              <a:off x="539552" y="3706016"/>
              <a:ext cx="2131275" cy="2364727"/>
              <a:chOff x="1024778" y="2727882"/>
              <a:chExt cx="2131275" cy="2364727"/>
            </a:xfrm>
          </p:grpSpPr>
          <p:grpSp>
            <p:nvGrpSpPr>
              <p:cNvPr id="27" name="Grupo 26"/>
              <p:cNvGrpSpPr/>
              <p:nvPr/>
            </p:nvGrpSpPr>
            <p:grpSpPr>
              <a:xfrm>
                <a:off x="1024778" y="2860226"/>
                <a:ext cx="2131275" cy="2232383"/>
                <a:chOff x="-5583930" y="2853359"/>
                <a:chExt cx="2131275" cy="2232383"/>
              </a:xfrm>
            </p:grpSpPr>
            <p:sp>
              <p:nvSpPr>
                <p:cNvPr id="29" name="Elipse 11"/>
                <p:cNvSpPr/>
                <p:nvPr/>
              </p:nvSpPr>
              <p:spPr>
                <a:xfrm>
                  <a:off x="-5583930" y="2853359"/>
                  <a:ext cx="2040384" cy="2232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384" h="2232383">
                      <a:moveTo>
                        <a:pt x="1407035" y="649"/>
                      </a:moveTo>
                      <a:cubicBezTo>
                        <a:pt x="1437546" y="2532"/>
                        <a:pt x="1468578" y="8598"/>
                        <a:pt x="1498586" y="20510"/>
                      </a:cubicBezTo>
                      <a:cubicBezTo>
                        <a:pt x="1618620" y="68159"/>
                        <a:pt x="1908347" y="228258"/>
                        <a:pt x="1908347" y="337657"/>
                      </a:cubicBezTo>
                      <a:cubicBezTo>
                        <a:pt x="1908347" y="447056"/>
                        <a:pt x="1780545" y="507984"/>
                        <a:pt x="1689086" y="488117"/>
                      </a:cubicBezTo>
                      <a:cubicBezTo>
                        <a:pt x="1603839" y="469599"/>
                        <a:pt x="1456099" y="307589"/>
                        <a:pt x="1375808" y="233410"/>
                      </a:cubicBezTo>
                      <a:cubicBezTo>
                        <a:pt x="1305902" y="283565"/>
                        <a:pt x="1183398" y="338239"/>
                        <a:pt x="1229360" y="419122"/>
                      </a:cubicBezTo>
                      <a:cubicBezTo>
                        <a:pt x="1292090" y="529513"/>
                        <a:pt x="1401184" y="749964"/>
                        <a:pt x="1511515" y="903952"/>
                      </a:cubicBezTo>
                      <a:cubicBezTo>
                        <a:pt x="1621847" y="1057940"/>
                        <a:pt x="1829907" y="1190286"/>
                        <a:pt x="1905637" y="1352571"/>
                      </a:cubicBezTo>
                      <a:cubicBezTo>
                        <a:pt x="1975300" y="1501856"/>
                        <a:pt x="2078865" y="1856299"/>
                        <a:pt x="2025786" y="1878566"/>
                      </a:cubicBezTo>
                      <a:cubicBezTo>
                        <a:pt x="1921342" y="2365044"/>
                        <a:pt x="1207612" y="2212975"/>
                        <a:pt x="960362" y="2199153"/>
                      </a:cubicBezTo>
                      <a:cubicBezTo>
                        <a:pt x="921564" y="2196984"/>
                        <a:pt x="884010" y="2190757"/>
                        <a:pt x="848581" y="2179550"/>
                      </a:cubicBezTo>
                      <a:cubicBezTo>
                        <a:pt x="614493" y="2162465"/>
                        <a:pt x="232302" y="1701790"/>
                        <a:pt x="260404" y="1636695"/>
                      </a:cubicBezTo>
                      <a:cubicBezTo>
                        <a:pt x="351742" y="1653854"/>
                        <a:pt x="447529" y="1679343"/>
                        <a:pt x="509103" y="1681832"/>
                      </a:cubicBezTo>
                      <a:cubicBezTo>
                        <a:pt x="509516" y="1662185"/>
                        <a:pt x="513187" y="1643115"/>
                        <a:pt x="519671" y="1624887"/>
                      </a:cubicBezTo>
                      <a:cubicBezTo>
                        <a:pt x="149499" y="1679133"/>
                        <a:pt x="138720" y="1266665"/>
                        <a:pt x="95951" y="1209385"/>
                      </a:cubicBezTo>
                      <a:lnTo>
                        <a:pt x="91972" y="1199185"/>
                      </a:lnTo>
                      <a:cubicBezTo>
                        <a:pt x="109820" y="1200828"/>
                        <a:pt x="300219" y="1360662"/>
                        <a:pt x="298503" y="1260459"/>
                      </a:cubicBezTo>
                      <a:cubicBezTo>
                        <a:pt x="25081" y="1193564"/>
                        <a:pt x="-29464" y="870504"/>
                        <a:pt x="12753" y="841359"/>
                      </a:cubicBezTo>
                      <a:lnTo>
                        <a:pt x="22376" y="834523"/>
                      </a:lnTo>
                      <a:cubicBezTo>
                        <a:pt x="32799" y="827966"/>
                        <a:pt x="-23792" y="886062"/>
                        <a:pt x="213672" y="985571"/>
                      </a:cubicBezTo>
                      <a:cubicBezTo>
                        <a:pt x="474980" y="1095073"/>
                        <a:pt x="1097238" y="877226"/>
                        <a:pt x="1583807" y="1454630"/>
                      </a:cubicBezTo>
                      <a:lnTo>
                        <a:pt x="1678915" y="1501385"/>
                      </a:lnTo>
                      <a:cubicBezTo>
                        <a:pt x="1564012" y="1353441"/>
                        <a:pt x="1447448" y="1196538"/>
                        <a:pt x="1375200" y="1101016"/>
                      </a:cubicBezTo>
                      <a:cubicBezTo>
                        <a:pt x="1213551" y="887295"/>
                        <a:pt x="1063790" y="701264"/>
                        <a:pt x="1038860" y="595334"/>
                      </a:cubicBezTo>
                      <a:cubicBezTo>
                        <a:pt x="982010" y="471367"/>
                        <a:pt x="1007733" y="347900"/>
                        <a:pt x="1019809" y="295296"/>
                      </a:cubicBezTo>
                      <a:cubicBezTo>
                        <a:pt x="1018148" y="257639"/>
                        <a:pt x="1098310" y="147070"/>
                        <a:pt x="1169687" y="76361"/>
                      </a:cubicBezTo>
                      <a:cubicBezTo>
                        <a:pt x="1168972" y="74557"/>
                        <a:pt x="1169163" y="72791"/>
                        <a:pt x="1169478" y="71034"/>
                      </a:cubicBezTo>
                      <a:cubicBezTo>
                        <a:pt x="1173506" y="48574"/>
                        <a:pt x="1197092" y="31823"/>
                        <a:pt x="1231953" y="22950"/>
                      </a:cubicBezTo>
                      <a:cubicBezTo>
                        <a:pt x="1237826" y="18926"/>
                        <a:pt x="1243412" y="16088"/>
                        <a:pt x="1248409" y="14309"/>
                      </a:cubicBezTo>
                      <a:cubicBezTo>
                        <a:pt x="1256566" y="11405"/>
                        <a:pt x="1265428" y="10756"/>
                        <a:pt x="1274686" y="11976"/>
                      </a:cubicBezTo>
                      <a:lnTo>
                        <a:pt x="1284865" y="14923"/>
                      </a:lnTo>
                      <a:cubicBezTo>
                        <a:pt x="1321284" y="3758"/>
                        <a:pt x="1363633" y="-2029"/>
                        <a:pt x="1407035" y="6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12"/>
                <p:cNvSpPr/>
                <p:nvPr/>
              </p:nvSpPr>
              <p:spPr>
                <a:xfrm rot="1981229">
                  <a:off x="-3857125" y="3250729"/>
                  <a:ext cx="404470" cy="231450"/>
                </a:xfrm>
                <a:custGeom>
                  <a:avLst/>
                  <a:gdLst>
                    <a:gd name="connsiteX0" fmla="*/ 0 w 296469"/>
                    <a:gd name="connsiteY0" fmla="*/ 148235 h 296469"/>
                    <a:gd name="connsiteX1" fmla="*/ 148235 w 296469"/>
                    <a:gd name="connsiteY1" fmla="*/ 0 h 296469"/>
                    <a:gd name="connsiteX2" fmla="*/ 296470 w 296469"/>
                    <a:gd name="connsiteY2" fmla="*/ 148235 h 296469"/>
                    <a:gd name="connsiteX3" fmla="*/ 148235 w 296469"/>
                    <a:gd name="connsiteY3" fmla="*/ 296470 h 296469"/>
                    <a:gd name="connsiteX4" fmla="*/ 0 w 296469"/>
                    <a:gd name="connsiteY4" fmla="*/ 148235 h 296469"/>
                    <a:gd name="connsiteX0" fmla="*/ 0 w 396483"/>
                    <a:gd name="connsiteY0" fmla="*/ 153886 h 369621"/>
                    <a:gd name="connsiteX1" fmla="*/ 148235 w 396483"/>
                    <a:gd name="connsiteY1" fmla="*/ 5651 h 369621"/>
                    <a:gd name="connsiteX2" fmla="*/ 396483 w 396483"/>
                    <a:gd name="connsiteY2" fmla="*/ 334861 h 369621"/>
                    <a:gd name="connsiteX3" fmla="*/ 148235 w 396483"/>
                    <a:gd name="connsiteY3" fmla="*/ 302121 h 369621"/>
                    <a:gd name="connsiteX4" fmla="*/ 0 w 396483"/>
                    <a:gd name="connsiteY4" fmla="*/ 153886 h 369621"/>
                    <a:gd name="connsiteX0" fmla="*/ 0 w 320283"/>
                    <a:gd name="connsiteY0" fmla="*/ 184739 h 366059"/>
                    <a:gd name="connsiteX1" fmla="*/ 72035 w 320283"/>
                    <a:gd name="connsiteY1" fmla="*/ 3167 h 366059"/>
                    <a:gd name="connsiteX2" fmla="*/ 320283 w 320283"/>
                    <a:gd name="connsiteY2" fmla="*/ 332377 h 366059"/>
                    <a:gd name="connsiteX3" fmla="*/ 72035 w 320283"/>
                    <a:gd name="connsiteY3" fmla="*/ 299637 h 366059"/>
                    <a:gd name="connsiteX4" fmla="*/ 0 w 320283"/>
                    <a:gd name="connsiteY4" fmla="*/ 184739 h 366059"/>
                    <a:gd name="connsiteX0" fmla="*/ 2806 w 323089"/>
                    <a:gd name="connsiteY0" fmla="*/ 86512 h 267832"/>
                    <a:gd name="connsiteX1" fmla="*/ 46266 w 323089"/>
                    <a:gd name="connsiteY1" fmla="*/ 4952 h 267832"/>
                    <a:gd name="connsiteX2" fmla="*/ 323089 w 323089"/>
                    <a:gd name="connsiteY2" fmla="*/ 234150 h 267832"/>
                    <a:gd name="connsiteX3" fmla="*/ 74841 w 323089"/>
                    <a:gd name="connsiteY3" fmla="*/ 201410 h 267832"/>
                    <a:gd name="connsiteX4" fmla="*/ 2806 w 323089"/>
                    <a:gd name="connsiteY4" fmla="*/ 86512 h 267832"/>
                    <a:gd name="connsiteX0" fmla="*/ 4613 w 392326"/>
                    <a:gd name="connsiteY0" fmla="*/ 83856 h 231950"/>
                    <a:gd name="connsiteX1" fmla="*/ 48073 w 392326"/>
                    <a:gd name="connsiteY1" fmla="*/ 2296 h 231950"/>
                    <a:gd name="connsiteX2" fmla="*/ 374695 w 392326"/>
                    <a:gd name="connsiteY2" fmla="*/ 175040 h 231950"/>
                    <a:gd name="connsiteX3" fmla="*/ 324896 w 392326"/>
                    <a:gd name="connsiteY3" fmla="*/ 231494 h 231950"/>
                    <a:gd name="connsiteX4" fmla="*/ 76648 w 392326"/>
                    <a:gd name="connsiteY4" fmla="*/ 198754 h 231950"/>
                    <a:gd name="connsiteX5" fmla="*/ 4613 w 392326"/>
                    <a:gd name="connsiteY5" fmla="*/ 83856 h 231950"/>
                    <a:gd name="connsiteX0" fmla="*/ 5211 w 404470"/>
                    <a:gd name="connsiteY0" fmla="*/ 83475 h 231450"/>
                    <a:gd name="connsiteX1" fmla="*/ 48671 w 404470"/>
                    <a:gd name="connsiteY1" fmla="*/ 1915 h 231450"/>
                    <a:gd name="connsiteX2" fmla="*/ 389036 w 404470"/>
                    <a:gd name="connsiteY2" fmla="*/ 165226 h 231450"/>
                    <a:gd name="connsiteX3" fmla="*/ 325494 w 404470"/>
                    <a:gd name="connsiteY3" fmla="*/ 231113 h 231450"/>
                    <a:gd name="connsiteX4" fmla="*/ 77246 w 404470"/>
                    <a:gd name="connsiteY4" fmla="*/ 198373 h 231450"/>
                    <a:gd name="connsiteX5" fmla="*/ 5211 w 404470"/>
                    <a:gd name="connsiteY5" fmla="*/ 83475 h 23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470" h="231450">
                      <a:moveTo>
                        <a:pt x="5211" y="83475"/>
                      </a:moveTo>
                      <a:cubicBezTo>
                        <a:pt x="448" y="50732"/>
                        <a:pt x="-15300" y="-11710"/>
                        <a:pt x="48671" y="1915"/>
                      </a:cubicBezTo>
                      <a:cubicBezTo>
                        <a:pt x="112642" y="15540"/>
                        <a:pt x="342899" y="127026"/>
                        <a:pt x="389036" y="165226"/>
                      </a:cubicBezTo>
                      <a:cubicBezTo>
                        <a:pt x="435173" y="203426"/>
                        <a:pt x="367129" y="235085"/>
                        <a:pt x="325494" y="231113"/>
                      </a:cubicBezTo>
                      <a:cubicBezTo>
                        <a:pt x="283859" y="227141"/>
                        <a:pt x="130627" y="222979"/>
                        <a:pt x="77246" y="198373"/>
                      </a:cubicBezTo>
                      <a:cubicBezTo>
                        <a:pt x="23866" y="173767"/>
                        <a:pt x="9974" y="116218"/>
                        <a:pt x="5211" y="8347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 flipH="1">
                  <a:off x="-3837337" y="31363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Lua 27"/>
              <p:cNvSpPr/>
              <p:nvPr/>
            </p:nvSpPr>
            <p:spPr>
              <a:xfrm rot="2661446">
                <a:off x="2106859" y="2727882"/>
                <a:ext cx="185318" cy="596395"/>
              </a:xfrm>
              <a:prstGeom prst="moon">
                <a:avLst>
                  <a:gd name="adj" fmla="val 29511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6" name="Elipse 117"/>
            <p:cNvSpPr/>
            <p:nvPr/>
          </p:nvSpPr>
          <p:spPr>
            <a:xfrm flipH="1">
              <a:off x="1467666" y="3804670"/>
              <a:ext cx="753273" cy="336181"/>
            </a:xfrm>
            <a:custGeom>
              <a:avLst/>
              <a:gdLst/>
              <a:ahLst/>
              <a:cxnLst/>
              <a:rect l="l" t="t" r="r" b="b"/>
              <a:pathLst>
                <a:path w="206542" h="104153">
                  <a:moveTo>
                    <a:pt x="151399" y="1"/>
                  </a:moveTo>
                  <a:cubicBezTo>
                    <a:pt x="145106" y="-183"/>
                    <a:pt x="170805" y="20012"/>
                    <a:pt x="157577" y="19980"/>
                  </a:cubicBezTo>
                  <a:cubicBezTo>
                    <a:pt x="142459" y="19944"/>
                    <a:pt x="105646" y="11812"/>
                    <a:pt x="86151" y="12948"/>
                  </a:cubicBezTo>
                  <a:cubicBezTo>
                    <a:pt x="66656" y="14083"/>
                    <a:pt x="48057" y="28802"/>
                    <a:pt x="33713" y="39357"/>
                  </a:cubicBezTo>
                  <a:cubicBezTo>
                    <a:pt x="19369" y="49912"/>
                    <a:pt x="-1493" y="64889"/>
                    <a:pt x="85" y="76279"/>
                  </a:cubicBezTo>
                  <a:cubicBezTo>
                    <a:pt x="470" y="79063"/>
                    <a:pt x="2438" y="81804"/>
                    <a:pt x="5435" y="84440"/>
                  </a:cubicBezTo>
                  <a:cubicBezTo>
                    <a:pt x="65350" y="85403"/>
                    <a:pt x="121851" y="92309"/>
                    <a:pt x="172295" y="104153"/>
                  </a:cubicBezTo>
                  <a:lnTo>
                    <a:pt x="182350" y="96388"/>
                  </a:lnTo>
                  <a:cubicBezTo>
                    <a:pt x="194254" y="82521"/>
                    <a:pt x="207979" y="33283"/>
                    <a:pt x="206421" y="26793"/>
                  </a:cubicBezTo>
                  <a:cubicBezTo>
                    <a:pt x="204863" y="20304"/>
                    <a:pt x="191639" y="32187"/>
                    <a:pt x="184570" y="31903"/>
                  </a:cubicBezTo>
                  <a:cubicBezTo>
                    <a:pt x="177500" y="31619"/>
                    <a:pt x="193954" y="18484"/>
                    <a:pt x="188426" y="13167"/>
                  </a:cubicBezTo>
                  <a:cubicBezTo>
                    <a:pt x="182897" y="7850"/>
                    <a:pt x="152298" y="27"/>
                    <a:pt x="151399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upo 31"/>
          <p:cNvGrpSpPr/>
          <p:nvPr/>
        </p:nvGrpSpPr>
        <p:grpSpPr>
          <a:xfrm flipH="1">
            <a:off x="686873" y="4875902"/>
            <a:ext cx="720080" cy="780164"/>
            <a:chOff x="-3268901" y="2056355"/>
            <a:chExt cx="3090265" cy="3404683"/>
          </a:xfrm>
        </p:grpSpPr>
        <p:sp>
          <p:nvSpPr>
            <p:cNvPr id="3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3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 flipH="1">
            <a:off x="1109777" y="5041989"/>
            <a:ext cx="918766" cy="1012246"/>
            <a:chOff x="-3268901" y="2056355"/>
            <a:chExt cx="3090265" cy="3404683"/>
          </a:xfrm>
        </p:grpSpPr>
        <p:sp>
          <p:nvSpPr>
            <p:cNvPr id="40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4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227191" y="5189083"/>
            <a:ext cx="1481770" cy="1344583"/>
            <a:chOff x="-955757" y="997454"/>
            <a:chExt cx="3398335" cy="2876444"/>
          </a:xfrm>
        </p:grpSpPr>
        <p:sp>
          <p:nvSpPr>
            <p:cNvPr id="47" name="Retângulo de cantos arredondados 46"/>
            <p:cNvSpPr/>
            <p:nvPr/>
          </p:nvSpPr>
          <p:spPr>
            <a:xfrm>
              <a:off x="307975" y="3645024"/>
              <a:ext cx="1455713" cy="228874"/>
            </a:xfrm>
            <a:prstGeom prst="roundRect">
              <a:avLst>
                <a:gd name="adj" fmla="val 46430"/>
              </a:avLst>
            </a:pr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64"/>
            <p:cNvSpPr/>
            <p:nvPr/>
          </p:nvSpPr>
          <p:spPr>
            <a:xfrm>
              <a:off x="-258147" y="2033256"/>
              <a:ext cx="2280747" cy="1090552"/>
            </a:xfrm>
            <a:custGeom>
              <a:avLst/>
              <a:gdLst>
                <a:gd name="connsiteX0" fmla="*/ 0 w 1464095"/>
                <a:gd name="connsiteY0" fmla="*/ 332709 h 665418"/>
                <a:gd name="connsiteX1" fmla="*/ 732048 w 1464095"/>
                <a:gd name="connsiteY1" fmla="*/ 0 h 665418"/>
                <a:gd name="connsiteX2" fmla="*/ 1464096 w 1464095"/>
                <a:gd name="connsiteY2" fmla="*/ 332709 h 665418"/>
                <a:gd name="connsiteX3" fmla="*/ 732048 w 1464095"/>
                <a:gd name="connsiteY3" fmla="*/ 665418 h 665418"/>
                <a:gd name="connsiteX4" fmla="*/ 0 w 1464095"/>
                <a:gd name="connsiteY4" fmla="*/ 332709 h 665418"/>
                <a:gd name="connsiteX0" fmla="*/ 0 w 1574634"/>
                <a:gd name="connsiteY0" fmla="*/ 406182 h 738891"/>
                <a:gd name="connsiteX1" fmla="*/ 732048 w 1574634"/>
                <a:gd name="connsiteY1" fmla="*/ 73473 h 738891"/>
                <a:gd name="connsiteX2" fmla="*/ 1513205 w 1574634"/>
                <a:gd name="connsiteY2" fmla="*/ 26538 h 738891"/>
                <a:gd name="connsiteX3" fmla="*/ 1464096 w 1574634"/>
                <a:gd name="connsiteY3" fmla="*/ 406182 h 738891"/>
                <a:gd name="connsiteX4" fmla="*/ 732048 w 1574634"/>
                <a:gd name="connsiteY4" fmla="*/ 738891 h 738891"/>
                <a:gd name="connsiteX5" fmla="*/ 0 w 1574634"/>
                <a:gd name="connsiteY5" fmla="*/ 406182 h 738891"/>
                <a:gd name="connsiteX0" fmla="*/ 0 w 1543065"/>
                <a:gd name="connsiteY0" fmla="*/ 395579 h 728288"/>
                <a:gd name="connsiteX1" fmla="*/ 732048 w 1543065"/>
                <a:gd name="connsiteY1" fmla="*/ 62870 h 728288"/>
                <a:gd name="connsiteX2" fmla="*/ 1231264 w 1543065"/>
                <a:gd name="connsiteY2" fmla="*/ 122616 h 728288"/>
                <a:gd name="connsiteX3" fmla="*/ 1513205 w 1543065"/>
                <a:gd name="connsiteY3" fmla="*/ 15935 h 728288"/>
                <a:gd name="connsiteX4" fmla="*/ 1464096 w 1543065"/>
                <a:gd name="connsiteY4" fmla="*/ 395579 h 728288"/>
                <a:gd name="connsiteX5" fmla="*/ 732048 w 1543065"/>
                <a:gd name="connsiteY5" fmla="*/ 728288 h 728288"/>
                <a:gd name="connsiteX6" fmla="*/ 0 w 1543065"/>
                <a:gd name="connsiteY6" fmla="*/ 395579 h 728288"/>
                <a:gd name="connsiteX0" fmla="*/ 0 w 1543065"/>
                <a:gd name="connsiteY0" fmla="*/ 399917 h 732626"/>
                <a:gd name="connsiteX1" fmla="*/ 732048 w 1543065"/>
                <a:gd name="connsiteY1" fmla="*/ 67208 h 732626"/>
                <a:gd name="connsiteX2" fmla="*/ 1223644 w 1543065"/>
                <a:gd name="connsiteY2" fmla="*/ 81234 h 732626"/>
                <a:gd name="connsiteX3" fmla="*/ 1513205 w 1543065"/>
                <a:gd name="connsiteY3" fmla="*/ 20273 h 732626"/>
                <a:gd name="connsiteX4" fmla="*/ 1464096 w 1543065"/>
                <a:gd name="connsiteY4" fmla="*/ 399917 h 732626"/>
                <a:gd name="connsiteX5" fmla="*/ 732048 w 1543065"/>
                <a:gd name="connsiteY5" fmla="*/ 732626 h 732626"/>
                <a:gd name="connsiteX6" fmla="*/ 0 w 1543065"/>
                <a:gd name="connsiteY6" fmla="*/ 399917 h 732626"/>
                <a:gd name="connsiteX0" fmla="*/ 0 w 1565338"/>
                <a:gd name="connsiteY0" fmla="*/ 434268 h 766977"/>
                <a:gd name="connsiteX1" fmla="*/ 732048 w 1565338"/>
                <a:gd name="connsiteY1" fmla="*/ 101559 h 766977"/>
                <a:gd name="connsiteX2" fmla="*/ 1223644 w 1565338"/>
                <a:gd name="connsiteY2" fmla="*/ 115585 h 766977"/>
                <a:gd name="connsiteX3" fmla="*/ 1543685 w 1565338"/>
                <a:gd name="connsiteY3" fmla="*/ 16524 h 766977"/>
                <a:gd name="connsiteX4" fmla="*/ 1464096 w 1565338"/>
                <a:gd name="connsiteY4" fmla="*/ 434268 h 766977"/>
                <a:gd name="connsiteX5" fmla="*/ 732048 w 1565338"/>
                <a:gd name="connsiteY5" fmla="*/ 766977 h 766977"/>
                <a:gd name="connsiteX6" fmla="*/ 0 w 1565338"/>
                <a:gd name="connsiteY6" fmla="*/ 434268 h 766977"/>
                <a:gd name="connsiteX0" fmla="*/ 0 w 1765333"/>
                <a:gd name="connsiteY0" fmla="*/ 434268 h 767025"/>
                <a:gd name="connsiteX1" fmla="*/ 732048 w 1765333"/>
                <a:gd name="connsiteY1" fmla="*/ 101559 h 767025"/>
                <a:gd name="connsiteX2" fmla="*/ 1223644 w 1765333"/>
                <a:gd name="connsiteY2" fmla="*/ 115585 h 767025"/>
                <a:gd name="connsiteX3" fmla="*/ 1543685 w 1765333"/>
                <a:gd name="connsiteY3" fmla="*/ 16524 h 767025"/>
                <a:gd name="connsiteX4" fmla="*/ 1746036 w 1765333"/>
                <a:gd name="connsiteY4" fmla="*/ 457128 h 767025"/>
                <a:gd name="connsiteX5" fmla="*/ 732048 w 1765333"/>
                <a:gd name="connsiteY5" fmla="*/ 766977 h 767025"/>
                <a:gd name="connsiteX6" fmla="*/ 0 w 1765333"/>
                <a:gd name="connsiteY6" fmla="*/ 434268 h 767025"/>
                <a:gd name="connsiteX0" fmla="*/ 0 w 1867024"/>
                <a:gd name="connsiteY0" fmla="*/ 434268 h 767629"/>
                <a:gd name="connsiteX1" fmla="*/ 732048 w 1867024"/>
                <a:gd name="connsiteY1" fmla="*/ 101559 h 767629"/>
                <a:gd name="connsiteX2" fmla="*/ 1223644 w 1867024"/>
                <a:gd name="connsiteY2" fmla="*/ 115585 h 767629"/>
                <a:gd name="connsiteX3" fmla="*/ 1543685 w 1867024"/>
                <a:gd name="connsiteY3" fmla="*/ 16524 h 767629"/>
                <a:gd name="connsiteX4" fmla="*/ 1852716 w 1867024"/>
                <a:gd name="connsiteY4" fmla="*/ 510468 h 767629"/>
                <a:gd name="connsiteX5" fmla="*/ 732048 w 1867024"/>
                <a:gd name="connsiteY5" fmla="*/ 766977 h 767629"/>
                <a:gd name="connsiteX6" fmla="*/ 0 w 1867024"/>
                <a:gd name="connsiteY6" fmla="*/ 434268 h 767629"/>
                <a:gd name="connsiteX0" fmla="*/ 4045 w 1871069"/>
                <a:gd name="connsiteY0" fmla="*/ 434268 h 767629"/>
                <a:gd name="connsiteX1" fmla="*/ 477013 w 1871069"/>
                <a:gd name="connsiteY1" fmla="*/ 124419 h 767629"/>
                <a:gd name="connsiteX2" fmla="*/ 1227689 w 1871069"/>
                <a:gd name="connsiteY2" fmla="*/ 115585 h 767629"/>
                <a:gd name="connsiteX3" fmla="*/ 1547730 w 1871069"/>
                <a:gd name="connsiteY3" fmla="*/ 16524 h 767629"/>
                <a:gd name="connsiteX4" fmla="*/ 1856761 w 1871069"/>
                <a:gd name="connsiteY4" fmla="*/ 510468 h 767629"/>
                <a:gd name="connsiteX5" fmla="*/ 736093 w 1871069"/>
                <a:gd name="connsiteY5" fmla="*/ 766977 h 767629"/>
                <a:gd name="connsiteX6" fmla="*/ 4045 w 1871069"/>
                <a:gd name="connsiteY6" fmla="*/ 434268 h 767629"/>
                <a:gd name="connsiteX0" fmla="*/ 2553 w 2113417"/>
                <a:gd name="connsiteY0" fmla="*/ 746688 h 812212"/>
                <a:gd name="connsiteX1" fmla="*/ 719361 w 2113417"/>
                <a:gd name="connsiteY1" fmla="*/ 124419 h 812212"/>
                <a:gd name="connsiteX2" fmla="*/ 1470037 w 2113417"/>
                <a:gd name="connsiteY2" fmla="*/ 115585 h 812212"/>
                <a:gd name="connsiteX3" fmla="*/ 1790078 w 2113417"/>
                <a:gd name="connsiteY3" fmla="*/ 16524 h 812212"/>
                <a:gd name="connsiteX4" fmla="*/ 2099109 w 2113417"/>
                <a:gd name="connsiteY4" fmla="*/ 510468 h 812212"/>
                <a:gd name="connsiteX5" fmla="*/ 978441 w 2113417"/>
                <a:gd name="connsiteY5" fmla="*/ 766977 h 812212"/>
                <a:gd name="connsiteX6" fmla="*/ 2553 w 2113417"/>
                <a:gd name="connsiteY6" fmla="*/ 746688 h 812212"/>
                <a:gd name="connsiteX0" fmla="*/ 37385 w 2148249"/>
                <a:gd name="connsiteY0" fmla="*/ 746688 h 795003"/>
                <a:gd name="connsiteX1" fmla="*/ 255189 w 2148249"/>
                <a:gd name="connsiteY1" fmla="*/ 397524 h 795003"/>
                <a:gd name="connsiteX2" fmla="*/ 754193 w 2148249"/>
                <a:gd name="connsiteY2" fmla="*/ 124419 h 795003"/>
                <a:gd name="connsiteX3" fmla="*/ 1504869 w 2148249"/>
                <a:gd name="connsiteY3" fmla="*/ 115585 h 795003"/>
                <a:gd name="connsiteX4" fmla="*/ 1824910 w 2148249"/>
                <a:gd name="connsiteY4" fmla="*/ 16524 h 795003"/>
                <a:gd name="connsiteX5" fmla="*/ 2133941 w 2148249"/>
                <a:gd name="connsiteY5" fmla="*/ 510468 h 795003"/>
                <a:gd name="connsiteX6" fmla="*/ 1013273 w 2148249"/>
                <a:gd name="connsiteY6" fmla="*/ 766977 h 795003"/>
                <a:gd name="connsiteX7" fmla="*/ 37385 w 2148249"/>
                <a:gd name="connsiteY7" fmla="*/ 746688 h 795003"/>
                <a:gd name="connsiteX0" fmla="*/ 34247 w 2175591"/>
                <a:gd name="connsiteY0" fmla="*/ 1066728 h 1075802"/>
                <a:gd name="connsiteX1" fmla="*/ 282531 w 2175591"/>
                <a:gd name="connsiteY1" fmla="*/ 397524 h 1075802"/>
                <a:gd name="connsiteX2" fmla="*/ 781535 w 2175591"/>
                <a:gd name="connsiteY2" fmla="*/ 124419 h 1075802"/>
                <a:gd name="connsiteX3" fmla="*/ 1532211 w 2175591"/>
                <a:gd name="connsiteY3" fmla="*/ 115585 h 1075802"/>
                <a:gd name="connsiteX4" fmla="*/ 1852252 w 2175591"/>
                <a:gd name="connsiteY4" fmla="*/ 16524 h 1075802"/>
                <a:gd name="connsiteX5" fmla="*/ 2161283 w 2175591"/>
                <a:gd name="connsiteY5" fmla="*/ 510468 h 1075802"/>
                <a:gd name="connsiteX6" fmla="*/ 1040615 w 2175591"/>
                <a:gd name="connsiteY6" fmla="*/ 766977 h 1075802"/>
                <a:gd name="connsiteX7" fmla="*/ 34247 w 2175591"/>
                <a:gd name="connsiteY7" fmla="*/ 1066728 h 1075802"/>
                <a:gd name="connsiteX0" fmla="*/ 139403 w 2280747"/>
                <a:gd name="connsiteY0" fmla="*/ 1066728 h 1090552"/>
                <a:gd name="connsiteX1" fmla="*/ 34376 w 2280747"/>
                <a:gd name="connsiteY1" fmla="*/ 996046 h 1090552"/>
                <a:gd name="connsiteX2" fmla="*/ 387687 w 2280747"/>
                <a:gd name="connsiteY2" fmla="*/ 397524 h 1090552"/>
                <a:gd name="connsiteX3" fmla="*/ 886691 w 2280747"/>
                <a:gd name="connsiteY3" fmla="*/ 124419 h 1090552"/>
                <a:gd name="connsiteX4" fmla="*/ 1637367 w 2280747"/>
                <a:gd name="connsiteY4" fmla="*/ 115585 h 1090552"/>
                <a:gd name="connsiteX5" fmla="*/ 1957408 w 2280747"/>
                <a:gd name="connsiteY5" fmla="*/ 16524 h 1090552"/>
                <a:gd name="connsiteX6" fmla="*/ 2266439 w 2280747"/>
                <a:gd name="connsiteY6" fmla="*/ 510468 h 1090552"/>
                <a:gd name="connsiteX7" fmla="*/ 1145771 w 2280747"/>
                <a:gd name="connsiteY7" fmla="*/ 766977 h 1090552"/>
                <a:gd name="connsiteX8" fmla="*/ 139403 w 2280747"/>
                <a:gd name="connsiteY8" fmla="*/ 1066728 h 109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747" h="1090552">
                  <a:moveTo>
                    <a:pt x="139403" y="1066728"/>
                  </a:moveTo>
                  <a:cubicBezTo>
                    <a:pt x="-45829" y="1104906"/>
                    <a:pt x="-7005" y="1107580"/>
                    <a:pt x="34376" y="996046"/>
                  </a:cubicBezTo>
                  <a:cubicBezTo>
                    <a:pt x="75757" y="884512"/>
                    <a:pt x="261583" y="546339"/>
                    <a:pt x="387687" y="397524"/>
                  </a:cubicBezTo>
                  <a:cubicBezTo>
                    <a:pt x="513791" y="248709"/>
                    <a:pt x="678411" y="171409"/>
                    <a:pt x="886691" y="124419"/>
                  </a:cubicBezTo>
                  <a:cubicBezTo>
                    <a:pt x="1094971" y="77429"/>
                    <a:pt x="1507174" y="123407"/>
                    <a:pt x="1637367" y="115585"/>
                  </a:cubicBezTo>
                  <a:cubicBezTo>
                    <a:pt x="1767560" y="107763"/>
                    <a:pt x="1907173" y="-50560"/>
                    <a:pt x="1957408" y="16524"/>
                  </a:cubicBezTo>
                  <a:cubicBezTo>
                    <a:pt x="2007643" y="83608"/>
                    <a:pt x="2354722" y="417143"/>
                    <a:pt x="2266439" y="510468"/>
                  </a:cubicBezTo>
                  <a:cubicBezTo>
                    <a:pt x="2178156" y="603793"/>
                    <a:pt x="1500277" y="674267"/>
                    <a:pt x="1145771" y="766977"/>
                  </a:cubicBezTo>
                  <a:cubicBezTo>
                    <a:pt x="791265" y="859687"/>
                    <a:pt x="324635" y="1028550"/>
                    <a:pt x="139403" y="1066728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66"/>
            <p:cNvSpPr/>
            <p:nvPr/>
          </p:nvSpPr>
          <p:spPr>
            <a:xfrm>
              <a:off x="1210403" y="2423180"/>
              <a:ext cx="1075616" cy="685877"/>
            </a:xfrm>
            <a:custGeom>
              <a:avLst/>
              <a:gdLst>
                <a:gd name="connsiteX0" fmla="*/ 0 w 649004"/>
                <a:gd name="connsiteY0" fmla="*/ 316834 h 633668"/>
                <a:gd name="connsiteX1" fmla="*/ 324502 w 649004"/>
                <a:gd name="connsiteY1" fmla="*/ 0 h 633668"/>
                <a:gd name="connsiteX2" fmla="*/ 649004 w 649004"/>
                <a:gd name="connsiteY2" fmla="*/ 316834 h 633668"/>
                <a:gd name="connsiteX3" fmla="*/ 324502 w 649004"/>
                <a:gd name="connsiteY3" fmla="*/ 633668 h 633668"/>
                <a:gd name="connsiteX4" fmla="*/ 0 w 649004"/>
                <a:gd name="connsiteY4" fmla="*/ 316834 h 633668"/>
                <a:gd name="connsiteX0" fmla="*/ 0 w 831884"/>
                <a:gd name="connsiteY0" fmla="*/ 156948 h 652317"/>
                <a:gd name="connsiteX1" fmla="*/ 507382 w 831884"/>
                <a:gd name="connsiteY1" fmla="*/ 15374 h 652317"/>
                <a:gd name="connsiteX2" fmla="*/ 831884 w 831884"/>
                <a:gd name="connsiteY2" fmla="*/ 332208 h 652317"/>
                <a:gd name="connsiteX3" fmla="*/ 507382 w 831884"/>
                <a:gd name="connsiteY3" fmla="*/ 649042 h 652317"/>
                <a:gd name="connsiteX4" fmla="*/ 0 w 831884"/>
                <a:gd name="connsiteY4" fmla="*/ 156948 h 652317"/>
                <a:gd name="connsiteX0" fmla="*/ 5896 w 837780"/>
                <a:gd name="connsiteY0" fmla="*/ 146563 h 639261"/>
                <a:gd name="connsiteX1" fmla="*/ 513278 w 837780"/>
                <a:gd name="connsiteY1" fmla="*/ 4989 h 639261"/>
                <a:gd name="connsiteX2" fmla="*/ 837780 w 837780"/>
                <a:gd name="connsiteY2" fmla="*/ 321823 h 639261"/>
                <a:gd name="connsiteX3" fmla="*/ 513278 w 837780"/>
                <a:gd name="connsiteY3" fmla="*/ 638657 h 639261"/>
                <a:gd name="connsiteX4" fmla="*/ 253573 w 837780"/>
                <a:gd name="connsiteY4" fmla="*/ 394719 h 639261"/>
                <a:gd name="connsiteX5" fmla="*/ 5896 w 837780"/>
                <a:gd name="connsiteY5" fmla="*/ 146563 h 639261"/>
                <a:gd name="connsiteX0" fmla="*/ 5896 w 837780"/>
                <a:gd name="connsiteY0" fmla="*/ 146563 h 654455"/>
                <a:gd name="connsiteX1" fmla="*/ 513278 w 837780"/>
                <a:gd name="connsiteY1" fmla="*/ 4989 h 654455"/>
                <a:gd name="connsiteX2" fmla="*/ 837780 w 837780"/>
                <a:gd name="connsiteY2" fmla="*/ 321823 h 654455"/>
                <a:gd name="connsiteX3" fmla="*/ 452318 w 837780"/>
                <a:gd name="connsiteY3" fmla="*/ 653897 h 654455"/>
                <a:gd name="connsiteX4" fmla="*/ 253573 w 837780"/>
                <a:gd name="connsiteY4" fmla="*/ 394719 h 654455"/>
                <a:gd name="connsiteX5" fmla="*/ 5896 w 837780"/>
                <a:gd name="connsiteY5" fmla="*/ 146563 h 654455"/>
                <a:gd name="connsiteX0" fmla="*/ 5896 w 822540"/>
                <a:gd name="connsiteY0" fmla="*/ 151152 h 658585"/>
                <a:gd name="connsiteX1" fmla="*/ 513278 w 822540"/>
                <a:gd name="connsiteY1" fmla="*/ 9578 h 658585"/>
                <a:gd name="connsiteX2" fmla="*/ 822540 w 822540"/>
                <a:gd name="connsiteY2" fmla="*/ 417852 h 658585"/>
                <a:gd name="connsiteX3" fmla="*/ 452318 w 822540"/>
                <a:gd name="connsiteY3" fmla="*/ 658486 h 658585"/>
                <a:gd name="connsiteX4" fmla="*/ 253573 w 822540"/>
                <a:gd name="connsiteY4" fmla="*/ 399308 h 658585"/>
                <a:gd name="connsiteX5" fmla="*/ 5896 w 822540"/>
                <a:gd name="connsiteY5" fmla="*/ 151152 h 658585"/>
                <a:gd name="connsiteX0" fmla="*/ 5896 w 827594"/>
                <a:gd name="connsiteY0" fmla="*/ 141756 h 649135"/>
                <a:gd name="connsiteX1" fmla="*/ 513278 w 827594"/>
                <a:gd name="connsiteY1" fmla="*/ 182 h 649135"/>
                <a:gd name="connsiteX2" fmla="*/ 596473 w 827594"/>
                <a:gd name="connsiteY2" fmla="*/ 168933 h 649135"/>
                <a:gd name="connsiteX3" fmla="*/ 822540 w 827594"/>
                <a:gd name="connsiteY3" fmla="*/ 408456 h 649135"/>
                <a:gd name="connsiteX4" fmla="*/ 452318 w 827594"/>
                <a:gd name="connsiteY4" fmla="*/ 649090 h 649135"/>
                <a:gd name="connsiteX5" fmla="*/ 253573 w 827594"/>
                <a:gd name="connsiteY5" fmla="*/ 389912 h 649135"/>
                <a:gd name="connsiteX6" fmla="*/ 5896 w 827594"/>
                <a:gd name="connsiteY6" fmla="*/ 141756 h 649135"/>
                <a:gd name="connsiteX0" fmla="*/ 5896 w 828991"/>
                <a:gd name="connsiteY0" fmla="*/ 141671 h 649050"/>
                <a:gd name="connsiteX1" fmla="*/ 513278 w 828991"/>
                <a:gd name="connsiteY1" fmla="*/ 97 h 649050"/>
                <a:gd name="connsiteX2" fmla="*/ 649813 w 828991"/>
                <a:gd name="connsiteY2" fmla="*/ 161228 h 649050"/>
                <a:gd name="connsiteX3" fmla="*/ 822540 w 828991"/>
                <a:gd name="connsiteY3" fmla="*/ 408371 h 649050"/>
                <a:gd name="connsiteX4" fmla="*/ 452318 w 828991"/>
                <a:gd name="connsiteY4" fmla="*/ 649005 h 649050"/>
                <a:gd name="connsiteX5" fmla="*/ 253573 w 828991"/>
                <a:gd name="connsiteY5" fmla="*/ 389827 h 649050"/>
                <a:gd name="connsiteX6" fmla="*/ 5896 w 828991"/>
                <a:gd name="connsiteY6" fmla="*/ 141671 h 649050"/>
                <a:gd name="connsiteX0" fmla="*/ 5896 w 851168"/>
                <a:gd name="connsiteY0" fmla="*/ 141671 h 649893"/>
                <a:gd name="connsiteX1" fmla="*/ 513278 w 851168"/>
                <a:gd name="connsiteY1" fmla="*/ 97 h 649893"/>
                <a:gd name="connsiteX2" fmla="*/ 649813 w 851168"/>
                <a:gd name="connsiteY2" fmla="*/ 161228 h 649893"/>
                <a:gd name="connsiteX3" fmla="*/ 845400 w 851168"/>
                <a:gd name="connsiteY3" fmla="*/ 461711 h 649893"/>
                <a:gd name="connsiteX4" fmla="*/ 452318 w 851168"/>
                <a:gd name="connsiteY4" fmla="*/ 649005 h 649893"/>
                <a:gd name="connsiteX5" fmla="*/ 253573 w 851168"/>
                <a:gd name="connsiteY5" fmla="*/ 389827 h 649893"/>
                <a:gd name="connsiteX6" fmla="*/ 5896 w 851168"/>
                <a:gd name="connsiteY6" fmla="*/ 141671 h 649893"/>
                <a:gd name="connsiteX0" fmla="*/ 11459 w 856731"/>
                <a:gd name="connsiteY0" fmla="*/ 164512 h 672734"/>
                <a:gd name="connsiteX1" fmla="*/ 648381 w 856731"/>
                <a:gd name="connsiteY1" fmla="*/ 78 h 672734"/>
                <a:gd name="connsiteX2" fmla="*/ 655376 w 856731"/>
                <a:gd name="connsiteY2" fmla="*/ 184069 h 672734"/>
                <a:gd name="connsiteX3" fmla="*/ 850963 w 856731"/>
                <a:gd name="connsiteY3" fmla="*/ 484552 h 672734"/>
                <a:gd name="connsiteX4" fmla="*/ 457881 w 856731"/>
                <a:gd name="connsiteY4" fmla="*/ 671846 h 672734"/>
                <a:gd name="connsiteX5" fmla="*/ 259136 w 856731"/>
                <a:gd name="connsiteY5" fmla="*/ 412668 h 672734"/>
                <a:gd name="connsiteX6" fmla="*/ 11459 w 856731"/>
                <a:gd name="connsiteY6" fmla="*/ 164512 h 672734"/>
                <a:gd name="connsiteX0" fmla="*/ 11459 w 857169"/>
                <a:gd name="connsiteY0" fmla="*/ 164512 h 672734"/>
                <a:gd name="connsiteX1" fmla="*/ 648381 w 857169"/>
                <a:gd name="connsiteY1" fmla="*/ 78 h 672734"/>
                <a:gd name="connsiteX2" fmla="*/ 670616 w 857169"/>
                <a:gd name="connsiteY2" fmla="*/ 184069 h 672734"/>
                <a:gd name="connsiteX3" fmla="*/ 850963 w 857169"/>
                <a:gd name="connsiteY3" fmla="*/ 484552 h 672734"/>
                <a:gd name="connsiteX4" fmla="*/ 457881 w 857169"/>
                <a:gd name="connsiteY4" fmla="*/ 671846 h 672734"/>
                <a:gd name="connsiteX5" fmla="*/ 259136 w 857169"/>
                <a:gd name="connsiteY5" fmla="*/ 412668 h 672734"/>
                <a:gd name="connsiteX6" fmla="*/ 11459 w 857169"/>
                <a:gd name="connsiteY6" fmla="*/ 164512 h 672734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67061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70109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4799 w 867040"/>
                <a:gd name="connsiteY0" fmla="*/ 164512 h 672577"/>
                <a:gd name="connsiteX1" fmla="*/ 720301 w 867040"/>
                <a:gd name="connsiteY1" fmla="*/ 78 h 672577"/>
                <a:gd name="connsiteX2" fmla="*/ 704436 w 867040"/>
                <a:gd name="connsiteY2" fmla="*/ 184069 h 672577"/>
                <a:gd name="connsiteX3" fmla="*/ 742536 w 867040"/>
                <a:gd name="connsiteY3" fmla="*/ 328848 h 672577"/>
                <a:gd name="connsiteX4" fmla="*/ 854303 w 867040"/>
                <a:gd name="connsiteY4" fmla="*/ 484552 h 672577"/>
                <a:gd name="connsiteX5" fmla="*/ 461221 w 867040"/>
                <a:gd name="connsiteY5" fmla="*/ 671846 h 672577"/>
                <a:gd name="connsiteX6" fmla="*/ 262476 w 867040"/>
                <a:gd name="connsiteY6" fmla="*/ 412668 h 672577"/>
                <a:gd name="connsiteX7" fmla="*/ 14799 w 867040"/>
                <a:gd name="connsiteY7" fmla="*/ 164512 h 672577"/>
                <a:gd name="connsiteX0" fmla="*/ 14799 w 855269"/>
                <a:gd name="connsiteY0" fmla="*/ 164512 h 685877"/>
                <a:gd name="connsiteX1" fmla="*/ 720301 w 855269"/>
                <a:gd name="connsiteY1" fmla="*/ 78 h 685877"/>
                <a:gd name="connsiteX2" fmla="*/ 704436 w 855269"/>
                <a:gd name="connsiteY2" fmla="*/ 184069 h 685877"/>
                <a:gd name="connsiteX3" fmla="*/ 742536 w 855269"/>
                <a:gd name="connsiteY3" fmla="*/ 328848 h 685877"/>
                <a:gd name="connsiteX4" fmla="*/ 854303 w 855269"/>
                <a:gd name="connsiteY4" fmla="*/ 484552 h 685877"/>
                <a:gd name="connsiteX5" fmla="*/ 704435 w 855269"/>
                <a:gd name="connsiteY5" fmla="*/ 633649 h 685877"/>
                <a:gd name="connsiteX6" fmla="*/ 461221 w 855269"/>
                <a:gd name="connsiteY6" fmla="*/ 671846 h 685877"/>
                <a:gd name="connsiteX7" fmla="*/ 262476 w 855269"/>
                <a:gd name="connsiteY7" fmla="*/ 412668 h 685877"/>
                <a:gd name="connsiteX8" fmla="*/ 14799 w 855269"/>
                <a:gd name="connsiteY8" fmla="*/ 164512 h 685877"/>
                <a:gd name="connsiteX0" fmla="*/ 14799 w 1075587"/>
                <a:gd name="connsiteY0" fmla="*/ 164512 h 685877"/>
                <a:gd name="connsiteX1" fmla="*/ 720301 w 1075587"/>
                <a:gd name="connsiteY1" fmla="*/ 78 h 685877"/>
                <a:gd name="connsiteX2" fmla="*/ 704436 w 1075587"/>
                <a:gd name="connsiteY2" fmla="*/ 184069 h 685877"/>
                <a:gd name="connsiteX3" fmla="*/ 742536 w 1075587"/>
                <a:gd name="connsiteY3" fmla="*/ 328848 h 685877"/>
                <a:gd name="connsiteX4" fmla="*/ 1075283 w 1075587"/>
                <a:gd name="connsiteY4" fmla="*/ 332152 h 685877"/>
                <a:gd name="connsiteX5" fmla="*/ 704435 w 1075587"/>
                <a:gd name="connsiteY5" fmla="*/ 633649 h 685877"/>
                <a:gd name="connsiteX6" fmla="*/ 461221 w 1075587"/>
                <a:gd name="connsiteY6" fmla="*/ 671846 h 685877"/>
                <a:gd name="connsiteX7" fmla="*/ 262476 w 1075587"/>
                <a:gd name="connsiteY7" fmla="*/ 412668 h 685877"/>
                <a:gd name="connsiteX8" fmla="*/ 14799 w 1075587"/>
                <a:gd name="connsiteY8" fmla="*/ 164512 h 685877"/>
                <a:gd name="connsiteX0" fmla="*/ 14799 w 1075576"/>
                <a:gd name="connsiteY0" fmla="*/ 164512 h 685877"/>
                <a:gd name="connsiteX1" fmla="*/ 720301 w 1075576"/>
                <a:gd name="connsiteY1" fmla="*/ 78 h 685877"/>
                <a:gd name="connsiteX2" fmla="*/ 704436 w 1075576"/>
                <a:gd name="connsiteY2" fmla="*/ 184069 h 685877"/>
                <a:gd name="connsiteX3" fmla="*/ 742536 w 1075576"/>
                <a:gd name="connsiteY3" fmla="*/ 328848 h 685877"/>
                <a:gd name="connsiteX4" fmla="*/ 773016 w 1075576"/>
                <a:gd name="connsiteY4" fmla="*/ 290749 h 685877"/>
                <a:gd name="connsiteX5" fmla="*/ 1075283 w 1075576"/>
                <a:gd name="connsiteY5" fmla="*/ 332152 h 685877"/>
                <a:gd name="connsiteX6" fmla="*/ 704435 w 1075576"/>
                <a:gd name="connsiteY6" fmla="*/ 633649 h 685877"/>
                <a:gd name="connsiteX7" fmla="*/ 461221 w 1075576"/>
                <a:gd name="connsiteY7" fmla="*/ 671846 h 685877"/>
                <a:gd name="connsiteX8" fmla="*/ 262476 w 1075576"/>
                <a:gd name="connsiteY8" fmla="*/ 412668 h 685877"/>
                <a:gd name="connsiteX9" fmla="*/ 14799 w 1075576"/>
                <a:gd name="connsiteY9" fmla="*/ 164512 h 685877"/>
                <a:gd name="connsiteX0" fmla="*/ 14799 w 1075616"/>
                <a:gd name="connsiteY0" fmla="*/ 164512 h 685877"/>
                <a:gd name="connsiteX1" fmla="*/ 720301 w 1075616"/>
                <a:gd name="connsiteY1" fmla="*/ 78 h 685877"/>
                <a:gd name="connsiteX2" fmla="*/ 704436 w 1075616"/>
                <a:gd name="connsiteY2" fmla="*/ 184069 h 685877"/>
                <a:gd name="connsiteX3" fmla="*/ 742536 w 1075616"/>
                <a:gd name="connsiteY3" fmla="*/ 328848 h 685877"/>
                <a:gd name="connsiteX4" fmla="*/ 804766 w 1075616"/>
                <a:gd name="connsiteY4" fmla="*/ 325674 h 685877"/>
                <a:gd name="connsiteX5" fmla="*/ 1075283 w 1075616"/>
                <a:gd name="connsiteY5" fmla="*/ 332152 h 685877"/>
                <a:gd name="connsiteX6" fmla="*/ 704435 w 1075616"/>
                <a:gd name="connsiteY6" fmla="*/ 633649 h 685877"/>
                <a:gd name="connsiteX7" fmla="*/ 461221 w 1075616"/>
                <a:gd name="connsiteY7" fmla="*/ 671846 h 685877"/>
                <a:gd name="connsiteX8" fmla="*/ 262476 w 1075616"/>
                <a:gd name="connsiteY8" fmla="*/ 412668 h 685877"/>
                <a:gd name="connsiteX9" fmla="*/ 14799 w 1075616"/>
                <a:gd name="connsiteY9" fmla="*/ 164512 h 6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616" h="685877">
                  <a:moveTo>
                    <a:pt x="14799" y="164512"/>
                  </a:moveTo>
                  <a:cubicBezTo>
                    <a:pt x="91103" y="95747"/>
                    <a:pt x="605362" y="-3181"/>
                    <a:pt x="720301" y="78"/>
                  </a:cubicBezTo>
                  <a:cubicBezTo>
                    <a:pt x="835240" y="3337"/>
                    <a:pt x="681680" y="133084"/>
                    <a:pt x="704436" y="184069"/>
                  </a:cubicBezTo>
                  <a:cubicBezTo>
                    <a:pt x="727192" y="235054"/>
                    <a:pt x="732376" y="305988"/>
                    <a:pt x="742536" y="328848"/>
                  </a:cubicBezTo>
                  <a:cubicBezTo>
                    <a:pt x="752696" y="351708"/>
                    <a:pt x="749308" y="325123"/>
                    <a:pt x="804766" y="325674"/>
                  </a:cubicBezTo>
                  <a:cubicBezTo>
                    <a:pt x="860224" y="326225"/>
                    <a:pt x="1085443" y="280082"/>
                    <a:pt x="1075283" y="332152"/>
                  </a:cubicBezTo>
                  <a:cubicBezTo>
                    <a:pt x="1065123" y="384222"/>
                    <a:pt x="769949" y="602433"/>
                    <a:pt x="704435" y="633649"/>
                  </a:cubicBezTo>
                  <a:cubicBezTo>
                    <a:pt x="638921" y="664865"/>
                    <a:pt x="534881" y="708676"/>
                    <a:pt x="461221" y="671846"/>
                  </a:cubicBezTo>
                  <a:cubicBezTo>
                    <a:pt x="387561" y="635016"/>
                    <a:pt x="347040" y="494684"/>
                    <a:pt x="262476" y="412668"/>
                  </a:cubicBezTo>
                  <a:cubicBezTo>
                    <a:pt x="177912" y="330652"/>
                    <a:pt x="-61505" y="233277"/>
                    <a:pt x="14799" y="164512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67"/>
            <p:cNvSpPr/>
            <p:nvPr/>
          </p:nvSpPr>
          <p:spPr>
            <a:xfrm>
              <a:off x="1984593" y="2689651"/>
              <a:ext cx="397691" cy="279698"/>
            </a:xfrm>
            <a:custGeom>
              <a:avLst/>
              <a:gdLst>
                <a:gd name="connsiteX0" fmla="*/ 0 w 324502"/>
                <a:gd name="connsiteY0" fmla="*/ 158417 h 316834"/>
                <a:gd name="connsiteX1" fmla="*/ 162251 w 324502"/>
                <a:gd name="connsiteY1" fmla="*/ 0 h 316834"/>
                <a:gd name="connsiteX2" fmla="*/ 324502 w 324502"/>
                <a:gd name="connsiteY2" fmla="*/ 158417 h 316834"/>
                <a:gd name="connsiteX3" fmla="*/ 162251 w 324502"/>
                <a:gd name="connsiteY3" fmla="*/ 316834 h 316834"/>
                <a:gd name="connsiteX4" fmla="*/ 0 w 324502"/>
                <a:gd name="connsiteY4" fmla="*/ 158417 h 316834"/>
                <a:gd name="connsiteX0" fmla="*/ 202357 w 526859"/>
                <a:gd name="connsiteY0" fmla="*/ 272717 h 431134"/>
                <a:gd name="connsiteX1" fmla="*/ 21708 w 526859"/>
                <a:gd name="connsiteY1" fmla="*/ 0 h 431134"/>
                <a:gd name="connsiteX2" fmla="*/ 526859 w 526859"/>
                <a:gd name="connsiteY2" fmla="*/ 272717 h 431134"/>
                <a:gd name="connsiteX3" fmla="*/ 364608 w 526859"/>
                <a:gd name="connsiteY3" fmla="*/ 431134 h 431134"/>
                <a:gd name="connsiteX4" fmla="*/ 202357 w 526859"/>
                <a:gd name="connsiteY4" fmla="*/ 272717 h 431134"/>
                <a:gd name="connsiteX0" fmla="*/ 181186 w 505968"/>
                <a:gd name="connsiteY0" fmla="*/ 297317 h 455734"/>
                <a:gd name="connsiteX1" fmla="*/ 537 w 505968"/>
                <a:gd name="connsiteY1" fmla="*/ 24600 h 455734"/>
                <a:gd name="connsiteX2" fmla="*/ 241453 w 505968"/>
                <a:gd name="connsiteY2" fmla="*/ 43767 h 455734"/>
                <a:gd name="connsiteX3" fmla="*/ 505688 w 505968"/>
                <a:gd name="connsiteY3" fmla="*/ 297317 h 455734"/>
                <a:gd name="connsiteX4" fmla="*/ 343437 w 505968"/>
                <a:gd name="connsiteY4" fmla="*/ 455734 h 455734"/>
                <a:gd name="connsiteX5" fmla="*/ 181186 w 505968"/>
                <a:gd name="connsiteY5" fmla="*/ 297317 h 455734"/>
                <a:gd name="connsiteX0" fmla="*/ 181186 w 371466"/>
                <a:gd name="connsiteY0" fmla="*/ 297317 h 456473"/>
                <a:gd name="connsiteX1" fmla="*/ 537 w 371466"/>
                <a:gd name="connsiteY1" fmla="*/ 24600 h 456473"/>
                <a:gd name="connsiteX2" fmla="*/ 241453 w 371466"/>
                <a:gd name="connsiteY2" fmla="*/ 43767 h 456473"/>
                <a:gd name="connsiteX3" fmla="*/ 368528 w 371466"/>
                <a:gd name="connsiteY3" fmla="*/ 236357 h 456473"/>
                <a:gd name="connsiteX4" fmla="*/ 343437 w 371466"/>
                <a:gd name="connsiteY4" fmla="*/ 455734 h 456473"/>
                <a:gd name="connsiteX5" fmla="*/ 181186 w 371466"/>
                <a:gd name="connsiteY5" fmla="*/ 297317 h 456473"/>
                <a:gd name="connsiteX0" fmla="*/ 181151 w 368852"/>
                <a:gd name="connsiteY0" fmla="*/ 297317 h 319362"/>
                <a:gd name="connsiteX1" fmla="*/ 502 w 368852"/>
                <a:gd name="connsiteY1" fmla="*/ 24600 h 319362"/>
                <a:gd name="connsiteX2" fmla="*/ 241418 w 368852"/>
                <a:gd name="connsiteY2" fmla="*/ 43767 h 319362"/>
                <a:gd name="connsiteX3" fmla="*/ 368493 w 368852"/>
                <a:gd name="connsiteY3" fmla="*/ 236357 h 319362"/>
                <a:gd name="connsiteX4" fmla="*/ 282442 w 368852"/>
                <a:gd name="connsiteY4" fmla="*/ 295714 h 319362"/>
                <a:gd name="connsiteX5" fmla="*/ 181151 w 368852"/>
                <a:gd name="connsiteY5" fmla="*/ 297317 h 319362"/>
                <a:gd name="connsiteX0" fmla="*/ 192129 w 379830"/>
                <a:gd name="connsiteY0" fmla="*/ 291215 h 299682"/>
                <a:gd name="connsiteX1" fmla="*/ 54275 w 379830"/>
                <a:gd name="connsiteY1" fmla="*/ 205305 h 299682"/>
                <a:gd name="connsiteX2" fmla="*/ 11480 w 379830"/>
                <a:gd name="connsiteY2" fmla="*/ 18498 h 299682"/>
                <a:gd name="connsiteX3" fmla="*/ 252396 w 379830"/>
                <a:gd name="connsiteY3" fmla="*/ 37665 h 299682"/>
                <a:gd name="connsiteX4" fmla="*/ 379471 w 379830"/>
                <a:gd name="connsiteY4" fmla="*/ 230255 h 299682"/>
                <a:gd name="connsiteX5" fmla="*/ 293420 w 379830"/>
                <a:gd name="connsiteY5" fmla="*/ 289612 h 299682"/>
                <a:gd name="connsiteX6" fmla="*/ 192129 w 379830"/>
                <a:gd name="connsiteY6" fmla="*/ 291215 h 299682"/>
                <a:gd name="connsiteX0" fmla="*/ 192129 w 364678"/>
                <a:gd name="connsiteY0" fmla="*/ 291215 h 303328"/>
                <a:gd name="connsiteX1" fmla="*/ 54275 w 364678"/>
                <a:gd name="connsiteY1" fmla="*/ 205305 h 303328"/>
                <a:gd name="connsiteX2" fmla="*/ 11480 w 364678"/>
                <a:gd name="connsiteY2" fmla="*/ 18498 h 303328"/>
                <a:gd name="connsiteX3" fmla="*/ 252396 w 364678"/>
                <a:gd name="connsiteY3" fmla="*/ 37665 h 303328"/>
                <a:gd name="connsiteX4" fmla="*/ 364231 w 364678"/>
                <a:gd name="connsiteY4" fmla="*/ 169295 h 303328"/>
                <a:gd name="connsiteX5" fmla="*/ 293420 w 364678"/>
                <a:gd name="connsiteY5" fmla="*/ 289612 h 303328"/>
                <a:gd name="connsiteX6" fmla="*/ 192129 w 364678"/>
                <a:gd name="connsiteY6" fmla="*/ 291215 h 303328"/>
                <a:gd name="connsiteX0" fmla="*/ 219265 w 391814"/>
                <a:gd name="connsiteY0" fmla="*/ 271541 h 283654"/>
                <a:gd name="connsiteX1" fmla="*/ 81411 w 391814"/>
                <a:gd name="connsiteY1" fmla="*/ 185631 h 283654"/>
                <a:gd name="connsiteX2" fmla="*/ 8136 w 391814"/>
                <a:gd name="connsiteY2" fmla="*/ 52164 h 283654"/>
                <a:gd name="connsiteX3" fmla="*/ 279532 w 391814"/>
                <a:gd name="connsiteY3" fmla="*/ 17991 h 283654"/>
                <a:gd name="connsiteX4" fmla="*/ 391367 w 391814"/>
                <a:gd name="connsiteY4" fmla="*/ 149621 h 283654"/>
                <a:gd name="connsiteX5" fmla="*/ 320556 w 391814"/>
                <a:gd name="connsiteY5" fmla="*/ 269938 h 283654"/>
                <a:gd name="connsiteX6" fmla="*/ 219265 w 391814"/>
                <a:gd name="connsiteY6" fmla="*/ 271541 h 283654"/>
                <a:gd name="connsiteX0" fmla="*/ 225142 w 397691"/>
                <a:gd name="connsiteY0" fmla="*/ 267585 h 279698"/>
                <a:gd name="connsiteX1" fmla="*/ 87288 w 397691"/>
                <a:gd name="connsiteY1" fmla="*/ 181675 h 279698"/>
                <a:gd name="connsiteX2" fmla="*/ 7663 w 397691"/>
                <a:gd name="connsiteY2" fmla="*/ 73608 h 279698"/>
                <a:gd name="connsiteX3" fmla="*/ 285409 w 397691"/>
                <a:gd name="connsiteY3" fmla="*/ 14035 h 279698"/>
                <a:gd name="connsiteX4" fmla="*/ 397244 w 397691"/>
                <a:gd name="connsiteY4" fmla="*/ 145665 h 279698"/>
                <a:gd name="connsiteX5" fmla="*/ 326433 w 397691"/>
                <a:gd name="connsiteY5" fmla="*/ 265982 h 279698"/>
                <a:gd name="connsiteX6" fmla="*/ 225142 w 397691"/>
                <a:gd name="connsiteY6" fmla="*/ 267585 h 27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691" h="279698">
                  <a:moveTo>
                    <a:pt x="225142" y="267585"/>
                  </a:moveTo>
                  <a:cubicBezTo>
                    <a:pt x="185285" y="253534"/>
                    <a:pt x="117396" y="227128"/>
                    <a:pt x="87288" y="181675"/>
                  </a:cubicBezTo>
                  <a:cubicBezTo>
                    <a:pt x="57180" y="136222"/>
                    <a:pt x="-25357" y="101548"/>
                    <a:pt x="7663" y="73608"/>
                  </a:cubicBezTo>
                  <a:cubicBezTo>
                    <a:pt x="40683" y="45668"/>
                    <a:pt x="201217" y="-31418"/>
                    <a:pt x="285409" y="14035"/>
                  </a:cubicBezTo>
                  <a:cubicBezTo>
                    <a:pt x="369601" y="59488"/>
                    <a:pt x="391677" y="90974"/>
                    <a:pt x="397244" y="145665"/>
                  </a:cubicBezTo>
                  <a:cubicBezTo>
                    <a:pt x="402811" y="200356"/>
                    <a:pt x="355117" y="245662"/>
                    <a:pt x="326433" y="265982"/>
                  </a:cubicBezTo>
                  <a:cubicBezTo>
                    <a:pt x="297749" y="286302"/>
                    <a:pt x="264999" y="281636"/>
                    <a:pt x="225142" y="267585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-955757" y="997454"/>
              <a:ext cx="1862214" cy="2876444"/>
              <a:chOff x="-955757" y="997454"/>
              <a:chExt cx="1862214" cy="2876444"/>
            </a:xfrm>
            <a:solidFill>
              <a:srgbClr val="5E4238"/>
            </a:solidFill>
          </p:grpSpPr>
          <p:sp>
            <p:nvSpPr>
              <p:cNvPr id="57" name="Elipse 63"/>
              <p:cNvSpPr/>
              <p:nvPr/>
            </p:nvSpPr>
            <p:spPr>
              <a:xfrm>
                <a:off x="-955757" y="997454"/>
                <a:ext cx="1761209" cy="882080"/>
              </a:xfrm>
              <a:custGeom>
                <a:avLst/>
                <a:gdLst>
                  <a:gd name="connsiteX0" fmla="*/ 0 w 1681943"/>
                  <a:gd name="connsiteY0" fmla="*/ 425240 h 850479"/>
                  <a:gd name="connsiteX1" fmla="*/ 840972 w 1681943"/>
                  <a:gd name="connsiteY1" fmla="*/ 0 h 850479"/>
                  <a:gd name="connsiteX2" fmla="*/ 1681944 w 1681943"/>
                  <a:gd name="connsiteY2" fmla="*/ 425240 h 850479"/>
                  <a:gd name="connsiteX3" fmla="*/ 840972 w 1681943"/>
                  <a:gd name="connsiteY3" fmla="*/ 850480 h 850479"/>
                  <a:gd name="connsiteX4" fmla="*/ 0 w 1681943"/>
                  <a:gd name="connsiteY4" fmla="*/ 425240 h 850479"/>
                  <a:gd name="connsiteX0" fmla="*/ 0 w 1857204"/>
                  <a:gd name="connsiteY0" fmla="*/ 943586 h 1046576"/>
                  <a:gd name="connsiteX1" fmla="*/ 1016232 w 1857204"/>
                  <a:gd name="connsiteY1" fmla="*/ 15426 h 1046576"/>
                  <a:gd name="connsiteX2" fmla="*/ 1857204 w 1857204"/>
                  <a:gd name="connsiteY2" fmla="*/ 440666 h 1046576"/>
                  <a:gd name="connsiteX3" fmla="*/ 1016232 w 1857204"/>
                  <a:gd name="connsiteY3" fmla="*/ 865906 h 1046576"/>
                  <a:gd name="connsiteX4" fmla="*/ 0 w 1857204"/>
                  <a:gd name="connsiteY4" fmla="*/ 943586 h 1046576"/>
                  <a:gd name="connsiteX0" fmla="*/ 2574 w 1859778"/>
                  <a:gd name="connsiteY0" fmla="*/ 943586 h 985581"/>
                  <a:gd name="connsiteX1" fmla="*/ 1018806 w 1859778"/>
                  <a:gd name="connsiteY1" fmla="*/ 15426 h 985581"/>
                  <a:gd name="connsiteX2" fmla="*/ 1859778 w 1859778"/>
                  <a:gd name="connsiteY2" fmla="*/ 440666 h 985581"/>
                  <a:gd name="connsiteX3" fmla="*/ 1018806 w 1859778"/>
                  <a:gd name="connsiteY3" fmla="*/ 865906 h 985581"/>
                  <a:gd name="connsiteX4" fmla="*/ 736461 w 1859778"/>
                  <a:gd name="connsiteY4" fmla="*/ 830449 h 985581"/>
                  <a:gd name="connsiteX5" fmla="*/ 2574 w 1859778"/>
                  <a:gd name="connsiteY5" fmla="*/ 943586 h 985581"/>
                  <a:gd name="connsiteX0" fmla="*/ 20839 w 1878043"/>
                  <a:gd name="connsiteY0" fmla="*/ 928459 h 940497"/>
                  <a:gd name="connsiteX1" fmla="*/ 274666 w 1878043"/>
                  <a:gd name="connsiteY1" fmla="*/ 480043 h 940497"/>
                  <a:gd name="connsiteX2" fmla="*/ 1037071 w 1878043"/>
                  <a:gd name="connsiteY2" fmla="*/ 299 h 940497"/>
                  <a:gd name="connsiteX3" fmla="*/ 1878043 w 1878043"/>
                  <a:gd name="connsiteY3" fmla="*/ 425539 h 940497"/>
                  <a:gd name="connsiteX4" fmla="*/ 1037071 w 1878043"/>
                  <a:gd name="connsiteY4" fmla="*/ 850779 h 940497"/>
                  <a:gd name="connsiteX5" fmla="*/ 754726 w 1878043"/>
                  <a:gd name="connsiteY5" fmla="*/ 815322 h 940497"/>
                  <a:gd name="connsiteX6" fmla="*/ 20839 w 1878043"/>
                  <a:gd name="connsiteY6" fmla="*/ 928459 h 940497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1055221 w 1896193"/>
                  <a:gd name="connsiteY4" fmla="*/ 85077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50016 w 1896193"/>
                  <a:gd name="connsiteY5" fmla="*/ 83818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591872 h 704729"/>
                  <a:gd name="connsiteX1" fmla="*/ 292816 w 1896193"/>
                  <a:gd name="connsiteY1" fmla="*/ 143456 h 704729"/>
                  <a:gd name="connsiteX2" fmla="*/ 1039981 w 1896193"/>
                  <a:gd name="connsiteY2" fmla="*/ 166632 h 704729"/>
                  <a:gd name="connsiteX3" fmla="*/ 1896193 w 1896193"/>
                  <a:gd name="connsiteY3" fmla="*/ 88952 h 704729"/>
                  <a:gd name="connsiteX4" fmla="*/ 948541 w 1896193"/>
                  <a:gd name="connsiteY4" fmla="*/ 620872 h 704729"/>
                  <a:gd name="connsiteX5" fmla="*/ 750016 w 1896193"/>
                  <a:gd name="connsiteY5" fmla="*/ 501595 h 704729"/>
                  <a:gd name="connsiteX6" fmla="*/ 79457 w 1896193"/>
                  <a:gd name="connsiteY6" fmla="*/ 699716 h 704729"/>
                  <a:gd name="connsiteX7" fmla="*/ 38989 w 1896193"/>
                  <a:gd name="connsiteY7" fmla="*/ 591872 h 704729"/>
                  <a:gd name="connsiteX0" fmla="*/ 38989 w 1896193"/>
                  <a:gd name="connsiteY0" fmla="*/ 761862 h 874719"/>
                  <a:gd name="connsiteX1" fmla="*/ 292816 w 1896193"/>
                  <a:gd name="connsiteY1" fmla="*/ 313446 h 874719"/>
                  <a:gd name="connsiteX2" fmla="*/ 1009501 w 1896193"/>
                  <a:gd name="connsiteY2" fmla="*/ 1342 h 874719"/>
                  <a:gd name="connsiteX3" fmla="*/ 1896193 w 1896193"/>
                  <a:gd name="connsiteY3" fmla="*/ 258942 h 874719"/>
                  <a:gd name="connsiteX4" fmla="*/ 948541 w 1896193"/>
                  <a:gd name="connsiteY4" fmla="*/ 790862 h 874719"/>
                  <a:gd name="connsiteX5" fmla="*/ 750016 w 1896193"/>
                  <a:gd name="connsiteY5" fmla="*/ 671585 h 874719"/>
                  <a:gd name="connsiteX6" fmla="*/ 79457 w 1896193"/>
                  <a:gd name="connsiteY6" fmla="*/ 869706 h 874719"/>
                  <a:gd name="connsiteX7" fmla="*/ 38989 w 1896193"/>
                  <a:gd name="connsiteY7" fmla="*/ 761862 h 874719"/>
                  <a:gd name="connsiteX0" fmla="*/ 38989 w 1736173"/>
                  <a:gd name="connsiteY0" fmla="*/ 761440 h 874297"/>
                  <a:gd name="connsiteX1" fmla="*/ 292816 w 1736173"/>
                  <a:gd name="connsiteY1" fmla="*/ 313024 h 874297"/>
                  <a:gd name="connsiteX2" fmla="*/ 1009501 w 1736173"/>
                  <a:gd name="connsiteY2" fmla="*/ 920 h 874297"/>
                  <a:gd name="connsiteX3" fmla="*/ 1736173 w 1736173"/>
                  <a:gd name="connsiteY3" fmla="*/ 403300 h 874297"/>
                  <a:gd name="connsiteX4" fmla="*/ 948541 w 1736173"/>
                  <a:gd name="connsiteY4" fmla="*/ 790440 h 874297"/>
                  <a:gd name="connsiteX5" fmla="*/ 750016 w 1736173"/>
                  <a:gd name="connsiteY5" fmla="*/ 671163 h 874297"/>
                  <a:gd name="connsiteX6" fmla="*/ 79457 w 1736173"/>
                  <a:gd name="connsiteY6" fmla="*/ 869284 h 874297"/>
                  <a:gd name="connsiteX7" fmla="*/ 38989 w 1736173"/>
                  <a:gd name="connsiteY7" fmla="*/ 761440 h 874297"/>
                  <a:gd name="connsiteX0" fmla="*/ 38989 w 1761209"/>
                  <a:gd name="connsiteY0" fmla="*/ 769223 h 882080"/>
                  <a:gd name="connsiteX1" fmla="*/ 292816 w 1761209"/>
                  <a:gd name="connsiteY1" fmla="*/ 320807 h 882080"/>
                  <a:gd name="connsiteX2" fmla="*/ 1009501 w 1761209"/>
                  <a:gd name="connsiteY2" fmla="*/ 8703 h 882080"/>
                  <a:gd name="connsiteX3" fmla="*/ 1527257 w 1761209"/>
                  <a:gd name="connsiteY3" fmla="*/ 115066 h 882080"/>
                  <a:gd name="connsiteX4" fmla="*/ 1736173 w 1761209"/>
                  <a:gd name="connsiteY4" fmla="*/ 411083 h 882080"/>
                  <a:gd name="connsiteX5" fmla="*/ 948541 w 1761209"/>
                  <a:gd name="connsiteY5" fmla="*/ 798223 h 882080"/>
                  <a:gd name="connsiteX6" fmla="*/ 750016 w 1761209"/>
                  <a:gd name="connsiteY6" fmla="*/ 678946 h 882080"/>
                  <a:gd name="connsiteX7" fmla="*/ 79457 w 1761209"/>
                  <a:gd name="connsiteY7" fmla="*/ 877067 h 882080"/>
                  <a:gd name="connsiteX8" fmla="*/ 38989 w 1761209"/>
                  <a:gd name="connsiteY8" fmla="*/ 769223 h 8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1209" h="882080">
                    <a:moveTo>
                      <a:pt x="38989" y="769223"/>
                    </a:moveTo>
                    <a:cubicBezTo>
                      <a:pt x="74549" y="676513"/>
                      <a:pt x="123444" y="475500"/>
                      <a:pt x="292816" y="320807"/>
                    </a:cubicBezTo>
                    <a:cubicBezTo>
                      <a:pt x="462188" y="166114"/>
                      <a:pt x="803761" y="42993"/>
                      <a:pt x="1009501" y="8703"/>
                    </a:cubicBezTo>
                    <a:cubicBezTo>
                      <a:pt x="1215241" y="-25587"/>
                      <a:pt x="1406145" y="48003"/>
                      <a:pt x="1527257" y="115066"/>
                    </a:cubicBezTo>
                    <a:cubicBezTo>
                      <a:pt x="1648369" y="182129"/>
                      <a:pt x="1827546" y="302304"/>
                      <a:pt x="1736173" y="411083"/>
                    </a:cubicBezTo>
                    <a:cubicBezTo>
                      <a:pt x="1644800" y="519862"/>
                      <a:pt x="1112900" y="753579"/>
                      <a:pt x="948541" y="798223"/>
                    </a:cubicBezTo>
                    <a:cubicBezTo>
                      <a:pt x="784182" y="842867"/>
                      <a:pt x="915183" y="664535"/>
                      <a:pt x="750016" y="678946"/>
                    </a:cubicBezTo>
                    <a:cubicBezTo>
                      <a:pt x="584849" y="693357"/>
                      <a:pt x="201772" y="858211"/>
                      <a:pt x="79457" y="877067"/>
                    </a:cubicBezTo>
                    <a:cubicBezTo>
                      <a:pt x="-42858" y="895923"/>
                      <a:pt x="3429" y="861933"/>
                      <a:pt x="38989" y="7692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68"/>
              <p:cNvSpPr/>
              <p:nvPr/>
            </p:nvSpPr>
            <p:spPr>
              <a:xfrm>
                <a:off x="-521848" y="1502069"/>
                <a:ext cx="1413943" cy="2371829"/>
              </a:xfrm>
              <a:custGeom>
                <a:avLst/>
                <a:gdLst>
                  <a:gd name="connsiteX0" fmla="*/ 0 w 1170934"/>
                  <a:gd name="connsiteY0" fmla="*/ 1016709 h 2033418"/>
                  <a:gd name="connsiteX1" fmla="*/ 585467 w 1170934"/>
                  <a:gd name="connsiteY1" fmla="*/ 0 h 2033418"/>
                  <a:gd name="connsiteX2" fmla="*/ 1170934 w 1170934"/>
                  <a:gd name="connsiteY2" fmla="*/ 1016709 h 2033418"/>
                  <a:gd name="connsiteX3" fmla="*/ 585467 w 1170934"/>
                  <a:gd name="connsiteY3" fmla="*/ 2033418 h 2033418"/>
                  <a:gd name="connsiteX4" fmla="*/ 0 w 1170934"/>
                  <a:gd name="connsiteY4" fmla="*/ 1016709 h 2033418"/>
                  <a:gd name="connsiteX0" fmla="*/ 45240 w 1845032"/>
                  <a:gd name="connsiteY0" fmla="*/ 1016709 h 2033418"/>
                  <a:gd name="connsiteX1" fmla="*/ 630707 w 1845032"/>
                  <a:gd name="connsiteY1" fmla="*/ 0 h 2033418"/>
                  <a:gd name="connsiteX2" fmla="*/ 1216174 w 1845032"/>
                  <a:gd name="connsiteY2" fmla="*/ 1016709 h 2033418"/>
                  <a:gd name="connsiteX3" fmla="*/ 1773707 w 1845032"/>
                  <a:gd name="connsiteY3" fmla="*/ 2033418 h 2033418"/>
                  <a:gd name="connsiteX4" fmla="*/ 45240 w 1845032"/>
                  <a:gd name="connsiteY4" fmla="*/ 1016709 h 2033418"/>
                  <a:gd name="connsiteX0" fmla="*/ 38474 w 1806011"/>
                  <a:gd name="connsiteY0" fmla="*/ 1016779 h 2033531"/>
                  <a:gd name="connsiteX1" fmla="*/ 623941 w 1806011"/>
                  <a:gd name="connsiteY1" fmla="*/ 70 h 2033531"/>
                  <a:gd name="connsiteX2" fmla="*/ 1285608 w 1806011"/>
                  <a:gd name="connsiteY2" fmla="*/ 978679 h 2033531"/>
                  <a:gd name="connsiteX3" fmla="*/ 1766941 w 1806011"/>
                  <a:gd name="connsiteY3" fmla="*/ 2033488 h 2033531"/>
                  <a:gd name="connsiteX4" fmla="*/ 38474 w 1806011"/>
                  <a:gd name="connsiteY4" fmla="*/ 1016779 h 2033531"/>
                  <a:gd name="connsiteX0" fmla="*/ 345557 w 1155855"/>
                  <a:gd name="connsiteY0" fmla="*/ 737411 h 2038240"/>
                  <a:gd name="connsiteX1" fmla="*/ 9004 w 1155855"/>
                  <a:gd name="connsiteY1" fmla="*/ 2642 h 2038240"/>
                  <a:gd name="connsiteX2" fmla="*/ 670671 w 1155855"/>
                  <a:gd name="connsiteY2" fmla="*/ 981251 h 2038240"/>
                  <a:gd name="connsiteX3" fmla="*/ 1152004 w 1155855"/>
                  <a:gd name="connsiteY3" fmla="*/ 2036060 h 2038240"/>
                  <a:gd name="connsiteX4" fmla="*/ 345557 w 1155855"/>
                  <a:gd name="connsiteY4" fmla="*/ 737411 h 2038240"/>
                  <a:gd name="connsiteX0" fmla="*/ 417110 w 1149701"/>
                  <a:gd name="connsiteY0" fmla="*/ 1506472 h 2058760"/>
                  <a:gd name="connsiteX1" fmla="*/ 4357 w 1149701"/>
                  <a:gd name="connsiteY1" fmla="*/ 9703 h 2058760"/>
                  <a:gd name="connsiteX2" fmla="*/ 666024 w 1149701"/>
                  <a:gd name="connsiteY2" fmla="*/ 988312 h 2058760"/>
                  <a:gd name="connsiteX3" fmla="*/ 1147357 w 1149701"/>
                  <a:gd name="connsiteY3" fmla="*/ 2043121 h 2058760"/>
                  <a:gd name="connsiteX4" fmla="*/ 417110 w 1149701"/>
                  <a:gd name="connsiteY4" fmla="*/ 1506472 h 2058760"/>
                  <a:gd name="connsiteX0" fmla="*/ 429212 w 1162964"/>
                  <a:gd name="connsiteY0" fmla="*/ 1659710 h 2211998"/>
                  <a:gd name="connsiteX1" fmla="*/ 16459 w 1162964"/>
                  <a:gd name="connsiteY1" fmla="*/ 162941 h 2211998"/>
                  <a:gd name="connsiteX2" fmla="*/ 980437 w 1162964"/>
                  <a:gd name="connsiteY2" fmla="*/ 149850 h 2211998"/>
                  <a:gd name="connsiteX3" fmla="*/ 678126 w 1162964"/>
                  <a:gd name="connsiteY3" fmla="*/ 1141550 h 2211998"/>
                  <a:gd name="connsiteX4" fmla="*/ 1159459 w 1162964"/>
                  <a:gd name="connsiteY4" fmla="*/ 2196359 h 2211998"/>
                  <a:gd name="connsiteX5" fmla="*/ 429212 w 1162964"/>
                  <a:gd name="connsiteY5" fmla="*/ 1659710 h 2211998"/>
                  <a:gd name="connsiteX0" fmla="*/ 5211 w 738963"/>
                  <a:gd name="connsiteY0" fmla="*/ 1659710 h 2211998"/>
                  <a:gd name="connsiteX1" fmla="*/ 415418 w 738963"/>
                  <a:gd name="connsiteY1" fmla="*/ 162941 h 2211998"/>
                  <a:gd name="connsiteX2" fmla="*/ 556436 w 738963"/>
                  <a:gd name="connsiteY2" fmla="*/ 149850 h 2211998"/>
                  <a:gd name="connsiteX3" fmla="*/ 254125 w 738963"/>
                  <a:gd name="connsiteY3" fmla="*/ 1141550 h 2211998"/>
                  <a:gd name="connsiteX4" fmla="*/ 735458 w 738963"/>
                  <a:gd name="connsiteY4" fmla="*/ 2196359 h 2211998"/>
                  <a:gd name="connsiteX5" fmla="*/ 5211 w 738963"/>
                  <a:gd name="connsiteY5" fmla="*/ 1659710 h 2211998"/>
                  <a:gd name="connsiteX0" fmla="*/ 121244 w 854996"/>
                  <a:gd name="connsiteY0" fmla="*/ 1612496 h 2161003"/>
                  <a:gd name="connsiteX1" fmla="*/ 40008 w 854996"/>
                  <a:gd name="connsiteY1" fmla="*/ 849396 h 2161003"/>
                  <a:gd name="connsiteX2" fmla="*/ 531451 w 854996"/>
                  <a:gd name="connsiteY2" fmla="*/ 115727 h 2161003"/>
                  <a:gd name="connsiteX3" fmla="*/ 672469 w 854996"/>
                  <a:gd name="connsiteY3" fmla="*/ 102636 h 2161003"/>
                  <a:gd name="connsiteX4" fmla="*/ 370158 w 854996"/>
                  <a:gd name="connsiteY4" fmla="*/ 1094336 h 2161003"/>
                  <a:gd name="connsiteX5" fmla="*/ 851491 w 854996"/>
                  <a:gd name="connsiteY5" fmla="*/ 2149145 h 2161003"/>
                  <a:gd name="connsiteX6" fmla="*/ 121244 w 854996"/>
                  <a:gd name="connsiteY6" fmla="*/ 1612496 h 2161003"/>
                  <a:gd name="connsiteX0" fmla="*/ 121244 w 853640"/>
                  <a:gd name="connsiteY0" fmla="*/ 1612496 h 2159850"/>
                  <a:gd name="connsiteX1" fmla="*/ 40008 w 853640"/>
                  <a:gd name="connsiteY1" fmla="*/ 849396 h 2159850"/>
                  <a:gd name="connsiteX2" fmla="*/ 531451 w 853640"/>
                  <a:gd name="connsiteY2" fmla="*/ 115727 h 2159850"/>
                  <a:gd name="connsiteX3" fmla="*/ 672469 w 853640"/>
                  <a:gd name="connsiteY3" fmla="*/ 102636 h 2159850"/>
                  <a:gd name="connsiteX4" fmla="*/ 324438 w 853640"/>
                  <a:gd name="connsiteY4" fmla="*/ 1124816 h 2159850"/>
                  <a:gd name="connsiteX5" fmla="*/ 851491 w 853640"/>
                  <a:gd name="connsiteY5" fmla="*/ 2149145 h 2159850"/>
                  <a:gd name="connsiteX6" fmla="*/ 121244 w 853640"/>
                  <a:gd name="connsiteY6" fmla="*/ 1612496 h 2159850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589728 h 2136520"/>
                  <a:gd name="connsiteX1" fmla="*/ 40008 w 854261"/>
                  <a:gd name="connsiteY1" fmla="*/ 826628 h 2136520"/>
                  <a:gd name="connsiteX2" fmla="*/ 531451 w 854261"/>
                  <a:gd name="connsiteY2" fmla="*/ 92959 h 2136520"/>
                  <a:gd name="connsiteX3" fmla="*/ 748669 w 854261"/>
                  <a:gd name="connsiteY3" fmla="*/ 117968 h 2136520"/>
                  <a:gd name="connsiteX4" fmla="*/ 347298 w 854261"/>
                  <a:gd name="connsiteY4" fmla="*/ 1117288 h 2136520"/>
                  <a:gd name="connsiteX5" fmla="*/ 851491 w 854261"/>
                  <a:gd name="connsiteY5" fmla="*/ 2126377 h 2136520"/>
                  <a:gd name="connsiteX6" fmla="*/ 121244 w 854261"/>
                  <a:gd name="connsiteY6" fmla="*/ 1589728 h 213652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4729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7777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73339"/>
                  <a:gd name="connsiteY0" fmla="*/ 1555308 h 2102100"/>
                  <a:gd name="connsiteX1" fmla="*/ 40008 w 973339"/>
                  <a:gd name="connsiteY1" fmla="*/ 792208 h 2102100"/>
                  <a:gd name="connsiteX2" fmla="*/ 531451 w 973339"/>
                  <a:gd name="connsiteY2" fmla="*/ 58539 h 2102100"/>
                  <a:gd name="connsiteX3" fmla="*/ 748669 w 973339"/>
                  <a:gd name="connsiteY3" fmla="*/ 83548 h 2102100"/>
                  <a:gd name="connsiteX4" fmla="*/ 962028 w 973339"/>
                  <a:gd name="connsiteY4" fmla="*/ 251189 h 2102100"/>
                  <a:gd name="connsiteX5" fmla="*/ 377778 w 973339"/>
                  <a:gd name="connsiteY5" fmla="*/ 1082868 h 2102100"/>
                  <a:gd name="connsiteX6" fmla="*/ 851491 w 973339"/>
                  <a:gd name="connsiteY6" fmla="*/ 2091957 h 2102100"/>
                  <a:gd name="connsiteX7" fmla="*/ 121244 w 973339"/>
                  <a:gd name="connsiteY7" fmla="*/ 1555308 h 2102100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6233"/>
                  <a:gd name="connsiteY0" fmla="*/ 1643551 h 2190343"/>
                  <a:gd name="connsiteX1" fmla="*/ 40008 w 976233"/>
                  <a:gd name="connsiteY1" fmla="*/ 880451 h 2190343"/>
                  <a:gd name="connsiteX2" fmla="*/ 539071 w 976233"/>
                  <a:gd name="connsiteY2" fmla="*/ 139162 h 2190343"/>
                  <a:gd name="connsiteX3" fmla="*/ 809629 w 976233"/>
                  <a:gd name="connsiteY3" fmla="*/ 27011 h 2190343"/>
                  <a:gd name="connsiteX4" fmla="*/ 962028 w 976233"/>
                  <a:gd name="connsiteY4" fmla="*/ 339432 h 2190343"/>
                  <a:gd name="connsiteX5" fmla="*/ 377778 w 976233"/>
                  <a:gd name="connsiteY5" fmla="*/ 1171111 h 2190343"/>
                  <a:gd name="connsiteX6" fmla="*/ 851491 w 976233"/>
                  <a:gd name="connsiteY6" fmla="*/ 2180200 h 2190343"/>
                  <a:gd name="connsiteX7" fmla="*/ 121244 w 976233"/>
                  <a:gd name="connsiteY7" fmla="*/ 1643551 h 2190343"/>
                  <a:gd name="connsiteX0" fmla="*/ 121244 w 976233"/>
                  <a:gd name="connsiteY0" fmla="*/ 1647615 h 2194407"/>
                  <a:gd name="connsiteX1" fmla="*/ 40008 w 976233"/>
                  <a:gd name="connsiteY1" fmla="*/ 884515 h 2194407"/>
                  <a:gd name="connsiteX2" fmla="*/ 508591 w 976233"/>
                  <a:gd name="connsiteY2" fmla="*/ 127986 h 2194407"/>
                  <a:gd name="connsiteX3" fmla="*/ 809629 w 976233"/>
                  <a:gd name="connsiteY3" fmla="*/ 31075 h 2194407"/>
                  <a:gd name="connsiteX4" fmla="*/ 962028 w 976233"/>
                  <a:gd name="connsiteY4" fmla="*/ 343496 h 2194407"/>
                  <a:gd name="connsiteX5" fmla="*/ 377778 w 976233"/>
                  <a:gd name="connsiteY5" fmla="*/ 1175175 h 2194407"/>
                  <a:gd name="connsiteX6" fmla="*/ 851491 w 976233"/>
                  <a:gd name="connsiteY6" fmla="*/ 2184264 h 2194407"/>
                  <a:gd name="connsiteX7" fmla="*/ 121244 w 976233"/>
                  <a:gd name="connsiteY7" fmla="*/ 1647615 h 2194407"/>
                  <a:gd name="connsiteX0" fmla="*/ 121244 w 976233"/>
                  <a:gd name="connsiteY0" fmla="*/ 1658268 h 2205060"/>
                  <a:gd name="connsiteX1" fmla="*/ 40008 w 976233"/>
                  <a:gd name="connsiteY1" fmla="*/ 895168 h 2205060"/>
                  <a:gd name="connsiteX2" fmla="*/ 508591 w 976233"/>
                  <a:gd name="connsiteY2" fmla="*/ 138639 h 2205060"/>
                  <a:gd name="connsiteX3" fmla="*/ 809629 w 976233"/>
                  <a:gd name="connsiteY3" fmla="*/ 41728 h 2205060"/>
                  <a:gd name="connsiteX4" fmla="*/ 962028 w 976233"/>
                  <a:gd name="connsiteY4" fmla="*/ 354149 h 2205060"/>
                  <a:gd name="connsiteX5" fmla="*/ 377778 w 976233"/>
                  <a:gd name="connsiteY5" fmla="*/ 1185828 h 2205060"/>
                  <a:gd name="connsiteX6" fmla="*/ 851491 w 976233"/>
                  <a:gd name="connsiteY6" fmla="*/ 2194917 h 2205060"/>
                  <a:gd name="connsiteX7" fmla="*/ 121244 w 976233"/>
                  <a:gd name="connsiteY7" fmla="*/ 1658268 h 2205060"/>
                  <a:gd name="connsiteX0" fmla="*/ 121244 w 976233"/>
                  <a:gd name="connsiteY0" fmla="*/ 1667964 h 2214756"/>
                  <a:gd name="connsiteX1" fmla="*/ 40008 w 976233"/>
                  <a:gd name="connsiteY1" fmla="*/ 904864 h 2214756"/>
                  <a:gd name="connsiteX2" fmla="*/ 417151 w 976233"/>
                  <a:gd name="connsiteY2" fmla="*/ 125475 h 2214756"/>
                  <a:gd name="connsiteX3" fmla="*/ 809629 w 976233"/>
                  <a:gd name="connsiteY3" fmla="*/ 51424 h 2214756"/>
                  <a:gd name="connsiteX4" fmla="*/ 962028 w 976233"/>
                  <a:gd name="connsiteY4" fmla="*/ 363845 h 2214756"/>
                  <a:gd name="connsiteX5" fmla="*/ 377778 w 976233"/>
                  <a:gd name="connsiteY5" fmla="*/ 1195524 h 2214756"/>
                  <a:gd name="connsiteX6" fmla="*/ 851491 w 976233"/>
                  <a:gd name="connsiteY6" fmla="*/ 2204613 h 2214756"/>
                  <a:gd name="connsiteX7" fmla="*/ 121244 w 976233"/>
                  <a:gd name="connsiteY7" fmla="*/ 1667964 h 2214756"/>
                  <a:gd name="connsiteX0" fmla="*/ 121244 w 996897"/>
                  <a:gd name="connsiteY0" fmla="*/ 1833368 h 2380160"/>
                  <a:gd name="connsiteX1" fmla="*/ 40008 w 996897"/>
                  <a:gd name="connsiteY1" fmla="*/ 1070268 h 2380160"/>
                  <a:gd name="connsiteX2" fmla="*/ 417151 w 996897"/>
                  <a:gd name="connsiteY2" fmla="*/ 290879 h 2380160"/>
                  <a:gd name="connsiteX3" fmla="*/ 954409 w 996897"/>
                  <a:gd name="connsiteY3" fmla="*/ 11088 h 2380160"/>
                  <a:gd name="connsiteX4" fmla="*/ 962028 w 996897"/>
                  <a:gd name="connsiteY4" fmla="*/ 529249 h 2380160"/>
                  <a:gd name="connsiteX5" fmla="*/ 377778 w 996897"/>
                  <a:gd name="connsiteY5" fmla="*/ 1360928 h 2380160"/>
                  <a:gd name="connsiteX6" fmla="*/ 851491 w 996897"/>
                  <a:gd name="connsiteY6" fmla="*/ 2370017 h 2380160"/>
                  <a:gd name="connsiteX7" fmla="*/ 121244 w 996897"/>
                  <a:gd name="connsiteY7" fmla="*/ 1833368 h 2380160"/>
                  <a:gd name="connsiteX0" fmla="*/ 121244 w 1251593"/>
                  <a:gd name="connsiteY0" fmla="*/ 1822359 h 2369151"/>
                  <a:gd name="connsiteX1" fmla="*/ 40008 w 1251593"/>
                  <a:gd name="connsiteY1" fmla="*/ 1059259 h 2369151"/>
                  <a:gd name="connsiteX2" fmla="*/ 417151 w 1251593"/>
                  <a:gd name="connsiteY2" fmla="*/ 279870 h 2369151"/>
                  <a:gd name="connsiteX3" fmla="*/ 954409 w 1251593"/>
                  <a:gd name="connsiteY3" fmla="*/ 79 h 2369151"/>
                  <a:gd name="connsiteX4" fmla="*/ 1251587 w 1251593"/>
                  <a:gd name="connsiteY4" fmla="*/ 579201 h 2369151"/>
                  <a:gd name="connsiteX5" fmla="*/ 962028 w 1251593"/>
                  <a:gd name="connsiteY5" fmla="*/ 518240 h 2369151"/>
                  <a:gd name="connsiteX6" fmla="*/ 377778 w 1251593"/>
                  <a:gd name="connsiteY6" fmla="*/ 1349919 h 2369151"/>
                  <a:gd name="connsiteX7" fmla="*/ 851491 w 1251593"/>
                  <a:gd name="connsiteY7" fmla="*/ 2359008 h 2369151"/>
                  <a:gd name="connsiteX8" fmla="*/ 121244 w 1251593"/>
                  <a:gd name="connsiteY8" fmla="*/ 1822359 h 2369151"/>
                  <a:gd name="connsiteX0" fmla="*/ 121244 w 1251591"/>
                  <a:gd name="connsiteY0" fmla="*/ 1822359 h 2369151"/>
                  <a:gd name="connsiteX1" fmla="*/ 40008 w 1251591"/>
                  <a:gd name="connsiteY1" fmla="*/ 1059259 h 2369151"/>
                  <a:gd name="connsiteX2" fmla="*/ 417151 w 1251591"/>
                  <a:gd name="connsiteY2" fmla="*/ 279870 h 2369151"/>
                  <a:gd name="connsiteX3" fmla="*/ 954409 w 1251591"/>
                  <a:gd name="connsiteY3" fmla="*/ 79 h 2369151"/>
                  <a:gd name="connsiteX4" fmla="*/ 1251587 w 1251591"/>
                  <a:gd name="connsiteY4" fmla="*/ 579201 h 2369151"/>
                  <a:gd name="connsiteX5" fmla="*/ 893448 w 1251591"/>
                  <a:gd name="connsiteY5" fmla="*/ 602060 h 2369151"/>
                  <a:gd name="connsiteX6" fmla="*/ 377778 w 1251591"/>
                  <a:gd name="connsiteY6" fmla="*/ 1349919 h 2369151"/>
                  <a:gd name="connsiteX7" fmla="*/ 851491 w 1251591"/>
                  <a:gd name="connsiteY7" fmla="*/ 2359008 h 2369151"/>
                  <a:gd name="connsiteX8" fmla="*/ 121244 w 1251591"/>
                  <a:gd name="connsiteY8" fmla="*/ 1822359 h 2369151"/>
                  <a:gd name="connsiteX0" fmla="*/ 121244 w 1252392"/>
                  <a:gd name="connsiteY0" fmla="*/ 1822359 h 2369151"/>
                  <a:gd name="connsiteX1" fmla="*/ 40008 w 1252392"/>
                  <a:gd name="connsiteY1" fmla="*/ 1059259 h 2369151"/>
                  <a:gd name="connsiteX2" fmla="*/ 417151 w 1252392"/>
                  <a:gd name="connsiteY2" fmla="*/ 279870 h 2369151"/>
                  <a:gd name="connsiteX3" fmla="*/ 954409 w 1252392"/>
                  <a:gd name="connsiteY3" fmla="*/ 79 h 2369151"/>
                  <a:gd name="connsiteX4" fmla="*/ 1251587 w 1252392"/>
                  <a:gd name="connsiteY4" fmla="*/ 579201 h 2369151"/>
                  <a:gd name="connsiteX5" fmla="*/ 893448 w 1252392"/>
                  <a:gd name="connsiteY5" fmla="*/ 602060 h 2369151"/>
                  <a:gd name="connsiteX6" fmla="*/ 377778 w 1252392"/>
                  <a:gd name="connsiteY6" fmla="*/ 1349919 h 2369151"/>
                  <a:gd name="connsiteX7" fmla="*/ 851491 w 1252392"/>
                  <a:gd name="connsiteY7" fmla="*/ 2359008 h 2369151"/>
                  <a:gd name="connsiteX8" fmla="*/ 121244 w 1252392"/>
                  <a:gd name="connsiteY8" fmla="*/ 1822359 h 2369151"/>
                  <a:gd name="connsiteX0" fmla="*/ 121244 w 1259695"/>
                  <a:gd name="connsiteY0" fmla="*/ 1822373 h 2369165"/>
                  <a:gd name="connsiteX1" fmla="*/ 40008 w 1259695"/>
                  <a:gd name="connsiteY1" fmla="*/ 1059273 h 2369165"/>
                  <a:gd name="connsiteX2" fmla="*/ 417151 w 1259695"/>
                  <a:gd name="connsiteY2" fmla="*/ 279884 h 2369165"/>
                  <a:gd name="connsiteX3" fmla="*/ 954409 w 1259695"/>
                  <a:gd name="connsiteY3" fmla="*/ 93 h 2369165"/>
                  <a:gd name="connsiteX4" fmla="*/ 1259207 w 1259695"/>
                  <a:gd name="connsiteY4" fmla="*/ 495395 h 2369165"/>
                  <a:gd name="connsiteX5" fmla="*/ 893448 w 1259695"/>
                  <a:gd name="connsiteY5" fmla="*/ 602074 h 2369165"/>
                  <a:gd name="connsiteX6" fmla="*/ 377778 w 1259695"/>
                  <a:gd name="connsiteY6" fmla="*/ 1349933 h 2369165"/>
                  <a:gd name="connsiteX7" fmla="*/ 851491 w 1259695"/>
                  <a:gd name="connsiteY7" fmla="*/ 2359022 h 2369165"/>
                  <a:gd name="connsiteX8" fmla="*/ 121244 w 1259695"/>
                  <a:gd name="connsiteY8" fmla="*/ 1822373 h 2369165"/>
                  <a:gd name="connsiteX0" fmla="*/ 121244 w 1419235"/>
                  <a:gd name="connsiteY0" fmla="*/ 1828968 h 2375760"/>
                  <a:gd name="connsiteX1" fmla="*/ 40008 w 1419235"/>
                  <a:gd name="connsiteY1" fmla="*/ 1065868 h 2375760"/>
                  <a:gd name="connsiteX2" fmla="*/ 417151 w 1419235"/>
                  <a:gd name="connsiteY2" fmla="*/ 286479 h 2375760"/>
                  <a:gd name="connsiteX3" fmla="*/ 954409 w 1419235"/>
                  <a:gd name="connsiteY3" fmla="*/ 6688 h 2375760"/>
                  <a:gd name="connsiteX4" fmla="*/ 1419227 w 1419235"/>
                  <a:gd name="connsiteY4" fmla="*/ 67650 h 2375760"/>
                  <a:gd name="connsiteX5" fmla="*/ 893448 w 1419235"/>
                  <a:gd name="connsiteY5" fmla="*/ 608669 h 2375760"/>
                  <a:gd name="connsiteX6" fmla="*/ 377778 w 1419235"/>
                  <a:gd name="connsiteY6" fmla="*/ 1356528 h 2375760"/>
                  <a:gd name="connsiteX7" fmla="*/ 851491 w 1419235"/>
                  <a:gd name="connsiteY7" fmla="*/ 2365617 h 2375760"/>
                  <a:gd name="connsiteX8" fmla="*/ 121244 w 1419235"/>
                  <a:gd name="connsiteY8" fmla="*/ 1828968 h 2375760"/>
                  <a:gd name="connsiteX0" fmla="*/ 121244 w 1419237"/>
                  <a:gd name="connsiteY0" fmla="*/ 1828968 h 2375760"/>
                  <a:gd name="connsiteX1" fmla="*/ 40008 w 1419237"/>
                  <a:gd name="connsiteY1" fmla="*/ 1065868 h 2375760"/>
                  <a:gd name="connsiteX2" fmla="*/ 417151 w 1419237"/>
                  <a:gd name="connsiteY2" fmla="*/ 286479 h 2375760"/>
                  <a:gd name="connsiteX3" fmla="*/ 954409 w 1419237"/>
                  <a:gd name="connsiteY3" fmla="*/ 6688 h 2375760"/>
                  <a:gd name="connsiteX4" fmla="*/ 1419227 w 1419237"/>
                  <a:gd name="connsiteY4" fmla="*/ 67650 h 2375760"/>
                  <a:gd name="connsiteX5" fmla="*/ 916308 w 1419237"/>
                  <a:gd name="connsiteY5" fmla="*/ 646769 h 2375760"/>
                  <a:gd name="connsiteX6" fmla="*/ 377778 w 1419237"/>
                  <a:gd name="connsiteY6" fmla="*/ 1356528 h 2375760"/>
                  <a:gd name="connsiteX7" fmla="*/ 851491 w 1419237"/>
                  <a:gd name="connsiteY7" fmla="*/ 2365617 h 2375760"/>
                  <a:gd name="connsiteX8" fmla="*/ 121244 w 1419237"/>
                  <a:gd name="connsiteY8" fmla="*/ 1828968 h 2375760"/>
                  <a:gd name="connsiteX0" fmla="*/ 121244 w 1419780"/>
                  <a:gd name="connsiteY0" fmla="*/ 1828968 h 2375760"/>
                  <a:gd name="connsiteX1" fmla="*/ 40008 w 1419780"/>
                  <a:gd name="connsiteY1" fmla="*/ 1065868 h 2375760"/>
                  <a:gd name="connsiteX2" fmla="*/ 417151 w 1419780"/>
                  <a:gd name="connsiteY2" fmla="*/ 286479 h 2375760"/>
                  <a:gd name="connsiteX3" fmla="*/ 954409 w 1419780"/>
                  <a:gd name="connsiteY3" fmla="*/ 6688 h 2375760"/>
                  <a:gd name="connsiteX4" fmla="*/ 1419227 w 1419780"/>
                  <a:gd name="connsiteY4" fmla="*/ 67650 h 2375760"/>
                  <a:gd name="connsiteX5" fmla="*/ 916308 w 1419780"/>
                  <a:gd name="connsiteY5" fmla="*/ 646769 h 2375760"/>
                  <a:gd name="connsiteX6" fmla="*/ 377778 w 1419780"/>
                  <a:gd name="connsiteY6" fmla="*/ 1356528 h 2375760"/>
                  <a:gd name="connsiteX7" fmla="*/ 851491 w 1419780"/>
                  <a:gd name="connsiteY7" fmla="*/ 2365617 h 2375760"/>
                  <a:gd name="connsiteX8" fmla="*/ 121244 w 1419780"/>
                  <a:gd name="connsiteY8" fmla="*/ 1828968 h 2375760"/>
                  <a:gd name="connsiteX0" fmla="*/ 127028 w 1425564"/>
                  <a:gd name="connsiteY0" fmla="*/ 1828968 h 2353335"/>
                  <a:gd name="connsiteX1" fmla="*/ 45792 w 1425564"/>
                  <a:gd name="connsiteY1" fmla="*/ 1065868 h 2353335"/>
                  <a:gd name="connsiteX2" fmla="*/ 422935 w 1425564"/>
                  <a:gd name="connsiteY2" fmla="*/ 286479 h 2353335"/>
                  <a:gd name="connsiteX3" fmla="*/ 960193 w 1425564"/>
                  <a:gd name="connsiteY3" fmla="*/ 6688 h 2353335"/>
                  <a:gd name="connsiteX4" fmla="*/ 1425011 w 1425564"/>
                  <a:gd name="connsiteY4" fmla="*/ 67650 h 2353335"/>
                  <a:gd name="connsiteX5" fmla="*/ 922092 w 1425564"/>
                  <a:gd name="connsiteY5" fmla="*/ 646769 h 2353335"/>
                  <a:gd name="connsiteX6" fmla="*/ 383562 w 1425564"/>
                  <a:gd name="connsiteY6" fmla="*/ 1356528 h 2353335"/>
                  <a:gd name="connsiteX7" fmla="*/ 979195 w 1425564"/>
                  <a:gd name="connsiteY7" fmla="*/ 2342757 h 2353335"/>
                  <a:gd name="connsiteX8" fmla="*/ 127028 w 1425564"/>
                  <a:gd name="connsiteY8" fmla="*/ 1828968 h 2353335"/>
                  <a:gd name="connsiteX0" fmla="*/ 115407 w 1413943"/>
                  <a:gd name="connsiteY0" fmla="*/ 1828968 h 2424000"/>
                  <a:gd name="connsiteX1" fmla="*/ 34171 w 1413943"/>
                  <a:gd name="connsiteY1" fmla="*/ 1065868 h 2424000"/>
                  <a:gd name="connsiteX2" fmla="*/ 411314 w 1413943"/>
                  <a:gd name="connsiteY2" fmla="*/ 286479 h 2424000"/>
                  <a:gd name="connsiteX3" fmla="*/ 948572 w 1413943"/>
                  <a:gd name="connsiteY3" fmla="*/ 6688 h 2424000"/>
                  <a:gd name="connsiteX4" fmla="*/ 1413390 w 1413943"/>
                  <a:gd name="connsiteY4" fmla="*/ 67650 h 2424000"/>
                  <a:gd name="connsiteX5" fmla="*/ 910471 w 1413943"/>
                  <a:gd name="connsiteY5" fmla="*/ 646769 h 2424000"/>
                  <a:gd name="connsiteX6" fmla="*/ 371941 w 1413943"/>
                  <a:gd name="connsiteY6" fmla="*/ 1356528 h 2424000"/>
                  <a:gd name="connsiteX7" fmla="*/ 967574 w 1413943"/>
                  <a:gd name="connsiteY7" fmla="*/ 2342757 h 2424000"/>
                  <a:gd name="connsiteX8" fmla="*/ 704728 w 1413943"/>
                  <a:gd name="connsiteY8" fmla="*/ 2307931 h 2424000"/>
                  <a:gd name="connsiteX9" fmla="*/ 115407 w 1413943"/>
                  <a:gd name="connsiteY9" fmla="*/ 1828968 h 2424000"/>
                  <a:gd name="connsiteX0" fmla="*/ 115407 w 1413943"/>
                  <a:gd name="connsiteY0" fmla="*/ 1828968 h 2371829"/>
                  <a:gd name="connsiteX1" fmla="*/ 34171 w 1413943"/>
                  <a:gd name="connsiteY1" fmla="*/ 1065868 h 2371829"/>
                  <a:gd name="connsiteX2" fmla="*/ 411314 w 1413943"/>
                  <a:gd name="connsiteY2" fmla="*/ 286479 h 2371829"/>
                  <a:gd name="connsiteX3" fmla="*/ 948572 w 1413943"/>
                  <a:gd name="connsiteY3" fmla="*/ 6688 h 2371829"/>
                  <a:gd name="connsiteX4" fmla="*/ 1413390 w 1413943"/>
                  <a:gd name="connsiteY4" fmla="*/ 67650 h 2371829"/>
                  <a:gd name="connsiteX5" fmla="*/ 910471 w 1413943"/>
                  <a:gd name="connsiteY5" fmla="*/ 646769 h 2371829"/>
                  <a:gd name="connsiteX6" fmla="*/ 371941 w 1413943"/>
                  <a:gd name="connsiteY6" fmla="*/ 1356528 h 2371829"/>
                  <a:gd name="connsiteX7" fmla="*/ 998054 w 1413943"/>
                  <a:gd name="connsiteY7" fmla="*/ 2251317 h 2371829"/>
                  <a:gd name="connsiteX8" fmla="*/ 704728 w 1413943"/>
                  <a:gd name="connsiteY8" fmla="*/ 2307931 h 2371829"/>
                  <a:gd name="connsiteX9" fmla="*/ 115407 w 1413943"/>
                  <a:gd name="connsiteY9" fmla="*/ 1828968 h 23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3943" h="2371829">
                    <a:moveTo>
                      <a:pt x="115407" y="1828968"/>
                    </a:moveTo>
                    <a:cubicBezTo>
                      <a:pt x="3648" y="1621958"/>
                      <a:pt x="-34197" y="1315329"/>
                      <a:pt x="34171" y="1065868"/>
                    </a:cubicBezTo>
                    <a:cubicBezTo>
                      <a:pt x="102539" y="816407"/>
                      <a:pt x="258914" y="463009"/>
                      <a:pt x="411314" y="286479"/>
                    </a:cubicBezTo>
                    <a:cubicBezTo>
                      <a:pt x="563714" y="109949"/>
                      <a:pt x="851409" y="13949"/>
                      <a:pt x="948572" y="6688"/>
                    </a:cubicBezTo>
                    <a:cubicBezTo>
                      <a:pt x="1045735" y="-573"/>
                      <a:pt x="1412120" y="-18710"/>
                      <a:pt x="1413390" y="67650"/>
                    </a:cubicBezTo>
                    <a:cubicBezTo>
                      <a:pt x="1414660" y="154010"/>
                      <a:pt x="1440916" y="232566"/>
                      <a:pt x="910471" y="646769"/>
                    </a:cubicBezTo>
                    <a:cubicBezTo>
                      <a:pt x="806746" y="832372"/>
                      <a:pt x="348454" y="1072593"/>
                      <a:pt x="371941" y="1356528"/>
                    </a:cubicBezTo>
                    <a:cubicBezTo>
                      <a:pt x="557988" y="1696343"/>
                      <a:pt x="942590" y="2092750"/>
                      <a:pt x="998054" y="2251317"/>
                    </a:cubicBezTo>
                    <a:cubicBezTo>
                      <a:pt x="1053519" y="2409884"/>
                      <a:pt x="846756" y="2393562"/>
                      <a:pt x="704728" y="2307931"/>
                    </a:cubicBezTo>
                    <a:cubicBezTo>
                      <a:pt x="562700" y="2222300"/>
                      <a:pt x="227166" y="2035978"/>
                      <a:pt x="115407" y="1828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70"/>
              <p:cNvSpPr/>
              <p:nvPr/>
            </p:nvSpPr>
            <p:spPr>
              <a:xfrm flipH="1">
                <a:off x="201866" y="1189285"/>
                <a:ext cx="704591" cy="929613"/>
              </a:xfrm>
              <a:custGeom>
                <a:avLst/>
                <a:gdLst>
                  <a:gd name="connsiteX0" fmla="*/ 0 w 570972"/>
                  <a:gd name="connsiteY0" fmla="*/ 425240 h 850479"/>
                  <a:gd name="connsiteX1" fmla="*/ 285486 w 570972"/>
                  <a:gd name="connsiteY1" fmla="*/ 0 h 850479"/>
                  <a:gd name="connsiteX2" fmla="*/ 570972 w 570972"/>
                  <a:gd name="connsiteY2" fmla="*/ 425240 h 850479"/>
                  <a:gd name="connsiteX3" fmla="*/ 285486 w 570972"/>
                  <a:gd name="connsiteY3" fmla="*/ 850480 h 850479"/>
                  <a:gd name="connsiteX4" fmla="*/ 0 w 570972"/>
                  <a:gd name="connsiteY4" fmla="*/ 425240 h 850479"/>
                  <a:gd name="connsiteX0" fmla="*/ 1291 w 572263"/>
                  <a:gd name="connsiteY0" fmla="*/ 425240 h 842860"/>
                  <a:gd name="connsiteX1" fmla="*/ 286777 w 572263"/>
                  <a:gd name="connsiteY1" fmla="*/ 0 h 842860"/>
                  <a:gd name="connsiteX2" fmla="*/ 572263 w 572263"/>
                  <a:gd name="connsiteY2" fmla="*/ 425240 h 842860"/>
                  <a:gd name="connsiteX3" fmla="*/ 385837 w 572263"/>
                  <a:gd name="connsiteY3" fmla="*/ 842860 h 842860"/>
                  <a:gd name="connsiteX4" fmla="*/ 1291 w 572263"/>
                  <a:gd name="connsiteY4" fmla="*/ 425240 h 842860"/>
                  <a:gd name="connsiteX0" fmla="*/ 20608 w 591580"/>
                  <a:gd name="connsiteY0" fmla="*/ 425240 h 859463"/>
                  <a:gd name="connsiteX1" fmla="*/ 306094 w 591580"/>
                  <a:gd name="connsiteY1" fmla="*/ 0 h 859463"/>
                  <a:gd name="connsiteX2" fmla="*/ 591580 w 591580"/>
                  <a:gd name="connsiteY2" fmla="*/ 425240 h 859463"/>
                  <a:gd name="connsiteX3" fmla="*/ 405154 w 591580"/>
                  <a:gd name="connsiteY3" fmla="*/ 842860 h 859463"/>
                  <a:gd name="connsiteX4" fmla="*/ 65058 w 591580"/>
                  <a:gd name="connsiteY4" fmla="*/ 742098 h 859463"/>
                  <a:gd name="connsiteX5" fmla="*/ 20608 w 591580"/>
                  <a:gd name="connsiteY5" fmla="*/ 425240 h 859463"/>
                  <a:gd name="connsiteX0" fmla="*/ 10040 w 649592"/>
                  <a:gd name="connsiteY0" fmla="*/ 417624 h 859467"/>
                  <a:gd name="connsiteX1" fmla="*/ 364106 w 649592"/>
                  <a:gd name="connsiteY1" fmla="*/ 4 h 859467"/>
                  <a:gd name="connsiteX2" fmla="*/ 649592 w 649592"/>
                  <a:gd name="connsiteY2" fmla="*/ 425244 h 859467"/>
                  <a:gd name="connsiteX3" fmla="*/ 463166 w 649592"/>
                  <a:gd name="connsiteY3" fmla="*/ 842864 h 859467"/>
                  <a:gd name="connsiteX4" fmla="*/ 123070 w 649592"/>
                  <a:gd name="connsiteY4" fmla="*/ 742102 h 859467"/>
                  <a:gd name="connsiteX5" fmla="*/ 10040 w 649592"/>
                  <a:gd name="connsiteY5" fmla="*/ 417624 h 859467"/>
                  <a:gd name="connsiteX0" fmla="*/ 68319 w 707871"/>
                  <a:gd name="connsiteY0" fmla="*/ 472956 h 914799"/>
                  <a:gd name="connsiteX1" fmla="*/ 21330 w 707871"/>
                  <a:gd name="connsiteY1" fmla="*/ 50674 h 914799"/>
                  <a:gd name="connsiteX2" fmla="*/ 422385 w 707871"/>
                  <a:gd name="connsiteY2" fmla="*/ 55336 h 914799"/>
                  <a:gd name="connsiteX3" fmla="*/ 707871 w 707871"/>
                  <a:gd name="connsiteY3" fmla="*/ 480576 h 914799"/>
                  <a:gd name="connsiteX4" fmla="*/ 521445 w 707871"/>
                  <a:gd name="connsiteY4" fmla="*/ 898196 h 914799"/>
                  <a:gd name="connsiteX5" fmla="*/ 181349 w 707871"/>
                  <a:gd name="connsiteY5" fmla="*/ 797434 h 914799"/>
                  <a:gd name="connsiteX6" fmla="*/ 68319 w 707871"/>
                  <a:gd name="connsiteY6" fmla="*/ 472956 h 914799"/>
                  <a:gd name="connsiteX0" fmla="*/ 34006 w 719278"/>
                  <a:gd name="connsiteY0" fmla="*/ 488196 h 914799"/>
                  <a:gd name="connsiteX1" fmla="*/ 32737 w 719278"/>
                  <a:gd name="connsiteY1" fmla="*/ 50674 h 914799"/>
                  <a:gd name="connsiteX2" fmla="*/ 433792 w 719278"/>
                  <a:gd name="connsiteY2" fmla="*/ 55336 h 914799"/>
                  <a:gd name="connsiteX3" fmla="*/ 719278 w 719278"/>
                  <a:gd name="connsiteY3" fmla="*/ 480576 h 914799"/>
                  <a:gd name="connsiteX4" fmla="*/ 532852 w 719278"/>
                  <a:gd name="connsiteY4" fmla="*/ 898196 h 914799"/>
                  <a:gd name="connsiteX5" fmla="*/ 192756 w 719278"/>
                  <a:gd name="connsiteY5" fmla="*/ 797434 h 914799"/>
                  <a:gd name="connsiteX6" fmla="*/ 34006 w 719278"/>
                  <a:gd name="connsiteY6" fmla="*/ 488196 h 914799"/>
                  <a:gd name="connsiteX0" fmla="*/ 34006 w 724542"/>
                  <a:gd name="connsiteY0" fmla="*/ 488196 h 908173"/>
                  <a:gd name="connsiteX1" fmla="*/ 32737 w 724542"/>
                  <a:gd name="connsiteY1" fmla="*/ 50674 h 908173"/>
                  <a:gd name="connsiteX2" fmla="*/ 433792 w 724542"/>
                  <a:gd name="connsiteY2" fmla="*/ 55336 h 908173"/>
                  <a:gd name="connsiteX3" fmla="*/ 719278 w 724542"/>
                  <a:gd name="connsiteY3" fmla="*/ 480576 h 908173"/>
                  <a:gd name="connsiteX4" fmla="*/ 662392 w 724542"/>
                  <a:gd name="connsiteY4" fmla="*/ 890576 h 908173"/>
                  <a:gd name="connsiteX5" fmla="*/ 192756 w 724542"/>
                  <a:gd name="connsiteY5" fmla="*/ 797434 h 908173"/>
                  <a:gd name="connsiteX6" fmla="*/ 34006 w 724542"/>
                  <a:gd name="connsiteY6" fmla="*/ 488196 h 908173"/>
                  <a:gd name="connsiteX0" fmla="*/ 36341 w 724747"/>
                  <a:gd name="connsiteY0" fmla="*/ 488196 h 897032"/>
                  <a:gd name="connsiteX1" fmla="*/ 35072 w 724747"/>
                  <a:gd name="connsiteY1" fmla="*/ 50674 h 897032"/>
                  <a:gd name="connsiteX2" fmla="*/ 436127 w 724747"/>
                  <a:gd name="connsiteY2" fmla="*/ 55336 h 897032"/>
                  <a:gd name="connsiteX3" fmla="*/ 721613 w 724747"/>
                  <a:gd name="connsiteY3" fmla="*/ 480576 h 897032"/>
                  <a:gd name="connsiteX4" fmla="*/ 664727 w 724747"/>
                  <a:gd name="connsiteY4" fmla="*/ 890576 h 897032"/>
                  <a:gd name="connsiteX5" fmla="*/ 240811 w 724747"/>
                  <a:gd name="connsiteY5" fmla="*/ 713614 h 897032"/>
                  <a:gd name="connsiteX6" fmla="*/ 36341 w 724747"/>
                  <a:gd name="connsiteY6" fmla="*/ 488196 h 897032"/>
                  <a:gd name="connsiteX0" fmla="*/ 36341 w 724747"/>
                  <a:gd name="connsiteY0" fmla="*/ 520912 h 929748"/>
                  <a:gd name="connsiteX1" fmla="*/ 35072 w 724747"/>
                  <a:gd name="connsiteY1" fmla="*/ 83390 h 929748"/>
                  <a:gd name="connsiteX2" fmla="*/ 573287 w 724747"/>
                  <a:gd name="connsiteY2" fmla="*/ 34712 h 929748"/>
                  <a:gd name="connsiteX3" fmla="*/ 721613 w 724747"/>
                  <a:gd name="connsiteY3" fmla="*/ 513292 h 929748"/>
                  <a:gd name="connsiteX4" fmla="*/ 664727 w 724747"/>
                  <a:gd name="connsiteY4" fmla="*/ 923292 h 929748"/>
                  <a:gd name="connsiteX5" fmla="*/ 240811 w 724747"/>
                  <a:gd name="connsiteY5" fmla="*/ 746330 h 929748"/>
                  <a:gd name="connsiteX6" fmla="*/ 36341 w 724747"/>
                  <a:gd name="connsiteY6" fmla="*/ 520912 h 929748"/>
                  <a:gd name="connsiteX0" fmla="*/ 4104 w 692510"/>
                  <a:gd name="connsiteY0" fmla="*/ 511853 h 920689"/>
                  <a:gd name="connsiteX1" fmla="*/ 94275 w 692510"/>
                  <a:gd name="connsiteY1" fmla="*/ 104811 h 920689"/>
                  <a:gd name="connsiteX2" fmla="*/ 541050 w 692510"/>
                  <a:gd name="connsiteY2" fmla="*/ 25653 h 920689"/>
                  <a:gd name="connsiteX3" fmla="*/ 689376 w 692510"/>
                  <a:gd name="connsiteY3" fmla="*/ 504233 h 920689"/>
                  <a:gd name="connsiteX4" fmla="*/ 632490 w 692510"/>
                  <a:gd name="connsiteY4" fmla="*/ 914233 h 920689"/>
                  <a:gd name="connsiteX5" fmla="*/ 208574 w 692510"/>
                  <a:gd name="connsiteY5" fmla="*/ 737271 h 920689"/>
                  <a:gd name="connsiteX6" fmla="*/ 4104 w 692510"/>
                  <a:gd name="connsiteY6" fmla="*/ 511853 h 920689"/>
                  <a:gd name="connsiteX0" fmla="*/ 550 w 688956"/>
                  <a:gd name="connsiteY0" fmla="*/ 526592 h 935428"/>
                  <a:gd name="connsiteX1" fmla="*/ 151681 w 688956"/>
                  <a:gd name="connsiteY1" fmla="*/ 73830 h 935428"/>
                  <a:gd name="connsiteX2" fmla="*/ 537496 w 688956"/>
                  <a:gd name="connsiteY2" fmla="*/ 40392 h 935428"/>
                  <a:gd name="connsiteX3" fmla="*/ 685822 w 688956"/>
                  <a:gd name="connsiteY3" fmla="*/ 518972 h 935428"/>
                  <a:gd name="connsiteX4" fmla="*/ 628936 w 688956"/>
                  <a:gd name="connsiteY4" fmla="*/ 928972 h 935428"/>
                  <a:gd name="connsiteX5" fmla="*/ 205020 w 688956"/>
                  <a:gd name="connsiteY5" fmla="*/ 752010 h 935428"/>
                  <a:gd name="connsiteX6" fmla="*/ 550 w 688956"/>
                  <a:gd name="connsiteY6" fmla="*/ 526592 h 935428"/>
                  <a:gd name="connsiteX0" fmla="*/ 16185 w 704591"/>
                  <a:gd name="connsiteY0" fmla="*/ 520777 h 929613"/>
                  <a:gd name="connsiteX1" fmla="*/ 30157 w 704591"/>
                  <a:gd name="connsiteY1" fmla="*/ 258515 h 929613"/>
                  <a:gd name="connsiteX2" fmla="*/ 167316 w 704591"/>
                  <a:gd name="connsiteY2" fmla="*/ 68015 h 929613"/>
                  <a:gd name="connsiteX3" fmla="*/ 553131 w 704591"/>
                  <a:gd name="connsiteY3" fmla="*/ 34577 h 929613"/>
                  <a:gd name="connsiteX4" fmla="*/ 701457 w 704591"/>
                  <a:gd name="connsiteY4" fmla="*/ 513157 h 929613"/>
                  <a:gd name="connsiteX5" fmla="*/ 644571 w 704591"/>
                  <a:gd name="connsiteY5" fmla="*/ 923157 h 929613"/>
                  <a:gd name="connsiteX6" fmla="*/ 220655 w 704591"/>
                  <a:gd name="connsiteY6" fmla="*/ 746195 h 929613"/>
                  <a:gd name="connsiteX7" fmla="*/ 16185 w 704591"/>
                  <a:gd name="connsiteY7" fmla="*/ 520777 h 92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4591" h="929613">
                    <a:moveTo>
                      <a:pt x="16185" y="520777"/>
                    </a:moveTo>
                    <a:cubicBezTo>
                      <a:pt x="-15565" y="439497"/>
                      <a:pt x="4969" y="333975"/>
                      <a:pt x="30157" y="258515"/>
                    </a:cubicBezTo>
                    <a:cubicBezTo>
                      <a:pt x="55345" y="183055"/>
                      <a:pt x="85234" y="114228"/>
                      <a:pt x="167316" y="68015"/>
                    </a:cubicBezTo>
                    <a:cubicBezTo>
                      <a:pt x="249398" y="21802"/>
                      <a:pt x="464108" y="-39613"/>
                      <a:pt x="553131" y="34577"/>
                    </a:cubicBezTo>
                    <a:cubicBezTo>
                      <a:pt x="642154" y="108767"/>
                      <a:pt x="701457" y="278303"/>
                      <a:pt x="701457" y="513157"/>
                    </a:cubicBezTo>
                    <a:cubicBezTo>
                      <a:pt x="701457" y="748011"/>
                      <a:pt x="724705" y="884317"/>
                      <a:pt x="644571" y="923157"/>
                    </a:cubicBezTo>
                    <a:cubicBezTo>
                      <a:pt x="564437" y="961997"/>
                      <a:pt x="284746" y="815798"/>
                      <a:pt x="220655" y="746195"/>
                    </a:cubicBezTo>
                    <a:cubicBezTo>
                      <a:pt x="156564" y="676592"/>
                      <a:pt x="47935" y="602057"/>
                      <a:pt x="16185" y="520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2" name="Elipse 51"/>
            <p:cNvSpPr/>
            <p:nvPr/>
          </p:nvSpPr>
          <p:spPr>
            <a:xfrm>
              <a:off x="-233730" y="2529639"/>
              <a:ext cx="1800199" cy="1255209"/>
            </a:xfrm>
            <a:prstGeom prst="ellipse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65"/>
            <p:cNvSpPr/>
            <p:nvPr/>
          </p:nvSpPr>
          <p:spPr>
            <a:xfrm>
              <a:off x="1558263" y="1575189"/>
              <a:ext cx="884315" cy="995643"/>
            </a:xfrm>
            <a:custGeom>
              <a:avLst/>
              <a:gdLst>
                <a:gd name="connsiteX0" fmla="*/ 0 w 666704"/>
                <a:gd name="connsiteY0" fmla="*/ 332709 h 665418"/>
                <a:gd name="connsiteX1" fmla="*/ 333352 w 666704"/>
                <a:gd name="connsiteY1" fmla="*/ 0 h 665418"/>
                <a:gd name="connsiteX2" fmla="*/ 666704 w 666704"/>
                <a:gd name="connsiteY2" fmla="*/ 332709 h 665418"/>
                <a:gd name="connsiteX3" fmla="*/ 333352 w 666704"/>
                <a:gd name="connsiteY3" fmla="*/ 665418 h 665418"/>
                <a:gd name="connsiteX4" fmla="*/ 0 w 666704"/>
                <a:gd name="connsiteY4" fmla="*/ 332709 h 665418"/>
                <a:gd name="connsiteX0" fmla="*/ 0 w 864824"/>
                <a:gd name="connsiteY0" fmla="*/ 341732 h 766298"/>
                <a:gd name="connsiteX1" fmla="*/ 333352 w 864824"/>
                <a:gd name="connsiteY1" fmla="*/ 9023 h 766298"/>
                <a:gd name="connsiteX2" fmla="*/ 864824 w 864824"/>
                <a:gd name="connsiteY2" fmla="*/ 669392 h 766298"/>
                <a:gd name="connsiteX3" fmla="*/ 333352 w 864824"/>
                <a:gd name="connsiteY3" fmla="*/ 674441 h 766298"/>
                <a:gd name="connsiteX4" fmla="*/ 0 w 864824"/>
                <a:gd name="connsiteY4" fmla="*/ 341732 h 766298"/>
                <a:gd name="connsiteX0" fmla="*/ 0 w 874905"/>
                <a:gd name="connsiteY0" fmla="*/ 336487 h 712900"/>
                <a:gd name="connsiteX1" fmla="*/ 333352 w 874905"/>
                <a:gd name="connsiteY1" fmla="*/ 3778 h 712900"/>
                <a:gd name="connsiteX2" fmla="*/ 686294 w 874905"/>
                <a:gd name="connsiteY2" fmla="*/ 188808 h 712900"/>
                <a:gd name="connsiteX3" fmla="*/ 864824 w 874905"/>
                <a:gd name="connsiteY3" fmla="*/ 664147 h 712900"/>
                <a:gd name="connsiteX4" fmla="*/ 333352 w 874905"/>
                <a:gd name="connsiteY4" fmla="*/ 669196 h 712900"/>
                <a:gd name="connsiteX5" fmla="*/ 0 w 874905"/>
                <a:gd name="connsiteY5" fmla="*/ 336487 h 712900"/>
                <a:gd name="connsiteX0" fmla="*/ 439 w 875344"/>
                <a:gd name="connsiteY0" fmla="*/ 592996 h 969409"/>
                <a:gd name="connsiteX1" fmla="*/ 272831 w 875344"/>
                <a:gd name="connsiteY1" fmla="*/ 1207 h 969409"/>
                <a:gd name="connsiteX2" fmla="*/ 686733 w 875344"/>
                <a:gd name="connsiteY2" fmla="*/ 445317 h 969409"/>
                <a:gd name="connsiteX3" fmla="*/ 865263 w 875344"/>
                <a:gd name="connsiteY3" fmla="*/ 920656 h 969409"/>
                <a:gd name="connsiteX4" fmla="*/ 333791 w 875344"/>
                <a:gd name="connsiteY4" fmla="*/ 925705 h 969409"/>
                <a:gd name="connsiteX5" fmla="*/ 439 w 875344"/>
                <a:gd name="connsiteY5" fmla="*/ 592996 h 969409"/>
                <a:gd name="connsiteX0" fmla="*/ 376 w 870185"/>
                <a:gd name="connsiteY0" fmla="*/ 591939 h 968352"/>
                <a:gd name="connsiteX1" fmla="*/ 272768 w 870185"/>
                <a:gd name="connsiteY1" fmla="*/ 150 h 968352"/>
                <a:gd name="connsiteX2" fmla="*/ 503790 w 870185"/>
                <a:gd name="connsiteY2" fmla="*/ 535700 h 968352"/>
                <a:gd name="connsiteX3" fmla="*/ 865200 w 870185"/>
                <a:gd name="connsiteY3" fmla="*/ 919599 h 968352"/>
                <a:gd name="connsiteX4" fmla="*/ 333728 w 870185"/>
                <a:gd name="connsiteY4" fmla="*/ 924648 h 968352"/>
                <a:gd name="connsiteX5" fmla="*/ 376 w 870185"/>
                <a:gd name="connsiteY5" fmla="*/ 591939 h 968352"/>
                <a:gd name="connsiteX0" fmla="*/ 367 w 869785"/>
                <a:gd name="connsiteY0" fmla="*/ 598762 h 975175"/>
                <a:gd name="connsiteX1" fmla="*/ 272759 w 869785"/>
                <a:gd name="connsiteY1" fmla="*/ 6973 h 975175"/>
                <a:gd name="connsiteX2" fmla="*/ 473301 w 869785"/>
                <a:gd name="connsiteY2" fmla="*/ 298683 h 975175"/>
                <a:gd name="connsiteX3" fmla="*/ 865191 w 869785"/>
                <a:gd name="connsiteY3" fmla="*/ 926422 h 975175"/>
                <a:gd name="connsiteX4" fmla="*/ 333719 w 869785"/>
                <a:gd name="connsiteY4" fmla="*/ 931471 h 975175"/>
                <a:gd name="connsiteX5" fmla="*/ 367 w 869785"/>
                <a:gd name="connsiteY5" fmla="*/ 598762 h 975175"/>
                <a:gd name="connsiteX0" fmla="*/ 367 w 881339"/>
                <a:gd name="connsiteY0" fmla="*/ 598367 h 971921"/>
                <a:gd name="connsiteX1" fmla="*/ 272759 w 881339"/>
                <a:gd name="connsiteY1" fmla="*/ 6578 h 971921"/>
                <a:gd name="connsiteX2" fmla="*/ 473301 w 881339"/>
                <a:gd name="connsiteY2" fmla="*/ 298288 h 971921"/>
                <a:gd name="connsiteX3" fmla="*/ 747621 w 881339"/>
                <a:gd name="connsiteY3" fmla="*/ 519269 h 971921"/>
                <a:gd name="connsiteX4" fmla="*/ 865191 w 881339"/>
                <a:gd name="connsiteY4" fmla="*/ 926027 h 971921"/>
                <a:gd name="connsiteX5" fmla="*/ 333719 w 881339"/>
                <a:gd name="connsiteY5" fmla="*/ 931076 h 971921"/>
                <a:gd name="connsiteX6" fmla="*/ 367 w 881339"/>
                <a:gd name="connsiteY6" fmla="*/ 598367 h 971921"/>
                <a:gd name="connsiteX0" fmla="*/ 367 w 881339"/>
                <a:gd name="connsiteY0" fmla="*/ 598367 h 1002221"/>
                <a:gd name="connsiteX1" fmla="*/ 272759 w 881339"/>
                <a:gd name="connsiteY1" fmla="*/ 6578 h 1002221"/>
                <a:gd name="connsiteX2" fmla="*/ 473301 w 881339"/>
                <a:gd name="connsiteY2" fmla="*/ 298288 h 1002221"/>
                <a:gd name="connsiteX3" fmla="*/ 747621 w 881339"/>
                <a:gd name="connsiteY3" fmla="*/ 519269 h 1002221"/>
                <a:gd name="connsiteX4" fmla="*/ 865191 w 881339"/>
                <a:gd name="connsiteY4" fmla="*/ 971747 h 1002221"/>
                <a:gd name="connsiteX5" fmla="*/ 333719 w 881339"/>
                <a:gd name="connsiteY5" fmla="*/ 931076 h 1002221"/>
                <a:gd name="connsiteX6" fmla="*/ 367 w 881339"/>
                <a:gd name="connsiteY6" fmla="*/ 598367 h 1002221"/>
                <a:gd name="connsiteX0" fmla="*/ 1973 w 882945"/>
                <a:gd name="connsiteY0" fmla="*/ 591813 h 995667"/>
                <a:gd name="connsiteX1" fmla="*/ 200587 w 882945"/>
                <a:gd name="connsiteY1" fmla="*/ 306975 h 995667"/>
                <a:gd name="connsiteX2" fmla="*/ 274365 w 882945"/>
                <a:gd name="connsiteY2" fmla="*/ 24 h 995667"/>
                <a:gd name="connsiteX3" fmla="*/ 474907 w 882945"/>
                <a:gd name="connsiteY3" fmla="*/ 291734 h 995667"/>
                <a:gd name="connsiteX4" fmla="*/ 749227 w 882945"/>
                <a:gd name="connsiteY4" fmla="*/ 512715 h 995667"/>
                <a:gd name="connsiteX5" fmla="*/ 866797 w 882945"/>
                <a:gd name="connsiteY5" fmla="*/ 965193 h 995667"/>
                <a:gd name="connsiteX6" fmla="*/ 335325 w 882945"/>
                <a:gd name="connsiteY6" fmla="*/ 924522 h 995667"/>
                <a:gd name="connsiteX7" fmla="*/ 1973 w 882945"/>
                <a:gd name="connsiteY7" fmla="*/ 591813 h 995667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315" h="995643">
                  <a:moveTo>
                    <a:pt x="3343" y="591789"/>
                  </a:moveTo>
                  <a:cubicBezTo>
                    <a:pt x="-24193" y="486325"/>
                    <a:pt x="126078" y="390342"/>
                    <a:pt x="171477" y="291711"/>
                  </a:cubicBezTo>
                  <a:cubicBezTo>
                    <a:pt x="216876" y="193080"/>
                    <a:pt x="224935" y="0"/>
                    <a:pt x="275735" y="0"/>
                  </a:cubicBezTo>
                  <a:cubicBezTo>
                    <a:pt x="326535" y="0"/>
                    <a:pt x="431423" y="122442"/>
                    <a:pt x="476277" y="291710"/>
                  </a:cubicBezTo>
                  <a:cubicBezTo>
                    <a:pt x="543991" y="384778"/>
                    <a:pt x="685282" y="408068"/>
                    <a:pt x="750597" y="512691"/>
                  </a:cubicBezTo>
                  <a:cubicBezTo>
                    <a:pt x="815912" y="617314"/>
                    <a:pt x="925721" y="904155"/>
                    <a:pt x="868167" y="965169"/>
                  </a:cubicBezTo>
                  <a:cubicBezTo>
                    <a:pt x="810613" y="1026184"/>
                    <a:pt x="480832" y="986728"/>
                    <a:pt x="336695" y="924498"/>
                  </a:cubicBezTo>
                  <a:cubicBezTo>
                    <a:pt x="192558" y="862268"/>
                    <a:pt x="30879" y="697254"/>
                    <a:pt x="3343" y="591789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2049413" y="2046400"/>
              <a:ext cx="115213" cy="162561"/>
              <a:chOff x="1963362" y="1984681"/>
              <a:chExt cx="216024" cy="304801"/>
            </a:xfrm>
          </p:grpSpPr>
          <p:sp>
            <p:nvSpPr>
              <p:cNvPr id="55" name="Elipse 54"/>
              <p:cNvSpPr/>
              <p:nvPr/>
            </p:nvSpPr>
            <p:spPr>
              <a:xfrm>
                <a:off x="1963362" y="1984681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2032294" y="2041615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4" name="Grupo 73"/>
          <p:cNvGrpSpPr/>
          <p:nvPr/>
        </p:nvGrpSpPr>
        <p:grpSpPr>
          <a:xfrm>
            <a:off x="2715119" y="1676344"/>
            <a:ext cx="1123897" cy="919304"/>
            <a:chOff x="4327993" y="4253921"/>
            <a:chExt cx="1598494" cy="1307506"/>
          </a:xfrm>
        </p:grpSpPr>
        <p:sp>
          <p:nvSpPr>
            <p:cNvPr id="75" name="Retângulo de cantos arredondados 74"/>
            <p:cNvSpPr/>
            <p:nvPr/>
          </p:nvSpPr>
          <p:spPr>
            <a:xfrm rot="2009154" flipH="1">
              <a:off x="5546264" y="4867100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75"/>
            <p:cNvSpPr/>
            <p:nvPr/>
          </p:nvSpPr>
          <p:spPr>
            <a:xfrm rot="19007536">
              <a:off x="4327993" y="4880614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76"/>
            <p:cNvSpPr/>
            <p:nvPr/>
          </p:nvSpPr>
          <p:spPr>
            <a:xfrm rot="2887239" flipH="1">
              <a:off x="5504786" y="5031436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77"/>
            <p:cNvSpPr/>
            <p:nvPr/>
          </p:nvSpPr>
          <p:spPr>
            <a:xfrm rot="18712761">
              <a:off x="4377892" y="5038387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8"/>
            <p:cNvSpPr/>
            <p:nvPr/>
          </p:nvSpPr>
          <p:spPr>
            <a:xfrm>
              <a:off x="4512383" y="4261906"/>
              <a:ext cx="1253998" cy="1193255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55"/>
            <p:cNvSpPr/>
            <p:nvPr/>
          </p:nvSpPr>
          <p:spPr>
            <a:xfrm>
              <a:off x="4518104" y="4552964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55"/>
            <p:cNvSpPr/>
            <p:nvPr/>
          </p:nvSpPr>
          <p:spPr>
            <a:xfrm rot="1571281">
              <a:off x="4727421" y="4253921"/>
              <a:ext cx="247582" cy="35161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2" h="351617">
                  <a:moveTo>
                    <a:pt x="8362" y="248419"/>
                  </a:moveTo>
                  <a:cubicBezTo>
                    <a:pt x="18171" y="206177"/>
                    <a:pt x="70558" y="119827"/>
                    <a:pt x="87737" y="97001"/>
                  </a:cubicBezTo>
                  <a:cubicBezTo>
                    <a:pt x="104916" y="74175"/>
                    <a:pt x="154827" y="5629"/>
                    <a:pt x="174935" y="337"/>
                  </a:cubicBezTo>
                  <a:cubicBezTo>
                    <a:pt x="195043" y="-4955"/>
                    <a:pt x="186446" y="53536"/>
                    <a:pt x="208387" y="65250"/>
                  </a:cubicBezTo>
                  <a:cubicBezTo>
                    <a:pt x="230328" y="76964"/>
                    <a:pt x="258713" y="142148"/>
                    <a:pt x="243083" y="181744"/>
                  </a:cubicBezTo>
                  <a:cubicBezTo>
                    <a:pt x="227454" y="221340"/>
                    <a:pt x="68005" y="339339"/>
                    <a:pt x="28885" y="350451"/>
                  </a:cubicBezTo>
                  <a:cubicBezTo>
                    <a:pt x="-10235" y="361563"/>
                    <a:pt x="-1447" y="290661"/>
                    <a:pt x="8362" y="248419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55"/>
            <p:cNvSpPr/>
            <p:nvPr/>
          </p:nvSpPr>
          <p:spPr>
            <a:xfrm rot="1571281">
              <a:off x="4945234" y="4584169"/>
              <a:ext cx="342232" cy="322783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232" h="322783">
                  <a:moveTo>
                    <a:pt x="13871" y="219813"/>
                  </a:moveTo>
                  <a:cubicBezTo>
                    <a:pt x="23680" y="177571"/>
                    <a:pt x="76067" y="91221"/>
                    <a:pt x="93246" y="68395"/>
                  </a:cubicBezTo>
                  <a:cubicBezTo>
                    <a:pt x="110425" y="45569"/>
                    <a:pt x="115552" y="93399"/>
                    <a:pt x="135699" y="82191"/>
                  </a:cubicBezTo>
                  <a:cubicBezTo>
                    <a:pt x="155846" y="70983"/>
                    <a:pt x="192188" y="-10567"/>
                    <a:pt x="214129" y="1147"/>
                  </a:cubicBezTo>
                  <a:cubicBezTo>
                    <a:pt x="236070" y="12861"/>
                    <a:pt x="356467" y="121248"/>
                    <a:pt x="340837" y="160844"/>
                  </a:cubicBezTo>
                  <a:cubicBezTo>
                    <a:pt x="325208" y="200440"/>
                    <a:pt x="88888" y="312017"/>
                    <a:pt x="34394" y="321845"/>
                  </a:cubicBezTo>
                  <a:cubicBezTo>
                    <a:pt x="-20100" y="331673"/>
                    <a:pt x="4062" y="262055"/>
                    <a:pt x="13871" y="21981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55"/>
            <p:cNvSpPr/>
            <p:nvPr/>
          </p:nvSpPr>
          <p:spPr>
            <a:xfrm rot="1571281">
              <a:off x="4649126" y="4931016"/>
              <a:ext cx="135812" cy="19876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13871 w 342232"/>
                <a:gd name="connsiteY0" fmla="*/ 225422 h 328392"/>
                <a:gd name="connsiteX1" fmla="*/ 93246 w 342232"/>
                <a:gd name="connsiteY1" fmla="*/ 74004 h 328392"/>
                <a:gd name="connsiteX2" fmla="*/ 133364 w 342232"/>
                <a:gd name="connsiteY2" fmla="*/ 11109 h 328392"/>
                <a:gd name="connsiteX3" fmla="*/ 214129 w 342232"/>
                <a:gd name="connsiteY3" fmla="*/ 6756 h 328392"/>
                <a:gd name="connsiteX4" fmla="*/ 340837 w 342232"/>
                <a:gd name="connsiteY4" fmla="*/ 166453 h 328392"/>
                <a:gd name="connsiteX5" fmla="*/ 34394 w 342232"/>
                <a:gd name="connsiteY5" fmla="*/ 327454 h 328392"/>
                <a:gd name="connsiteX6" fmla="*/ 13871 w 342232"/>
                <a:gd name="connsiteY6" fmla="*/ 225422 h 328392"/>
                <a:gd name="connsiteX0" fmla="*/ 5268 w 212130"/>
                <a:gd name="connsiteY0" fmla="*/ 225422 h 329301"/>
                <a:gd name="connsiteX1" fmla="*/ 84643 w 212130"/>
                <a:gd name="connsiteY1" fmla="*/ 74004 h 329301"/>
                <a:gd name="connsiteX2" fmla="*/ 124761 w 212130"/>
                <a:gd name="connsiteY2" fmla="*/ 11109 h 329301"/>
                <a:gd name="connsiteX3" fmla="*/ 205526 w 212130"/>
                <a:gd name="connsiteY3" fmla="*/ 6756 h 329301"/>
                <a:gd name="connsiteX4" fmla="*/ 173386 w 212130"/>
                <a:gd name="connsiteY4" fmla="*/ 138429 h 329301"/>
                <a:gd name="connsiteX5" fmla="*/ 25791 w 212130"/>
                <a:gd name="connsiteY5" fmla="*/ 327454 h 329301"/>
                <a:gd name="connsiteX6" fmla="*/ 5268 w 212130"/>
                <a:gd name="connsiteY6" fmla="*/ 225422 h 329301"/>
                <a:gd name="connsiteX0" fmla="*/ 1 w 206863"/>
                <a:gd name="connsiteY0" fmla="*/ 225422 h 232093"/>
                <a:gd name="connsiteX1" fmla="*/ 79376 w 206863"/>
                <a:gd name="connsiteY1" fmla="*/ 74004 h 232093"/>
                <a:gd name="connsiteX2" fmla="*/ 119494 w 206863"/>
                <a:gd name="connsiteY2" fmla="*/ 11109 h 232093"/>
                <a:gd name="connsiteX3" fmla="*/ 200259 w 206863"/>
                <a:gd name="connsiteY3" fmla="*/ 6756 h 232093"/>
                <a:gd name="connsiteX4" fmla="*/ 168119 w 206863"/>
                <a:gd name="connsiteY4" fmla="*/ 138429 h 232093"/>
                <a:gd name="connsiteX5" fmla="*/ 81009 w 206863"/>
                <a:gd name="connsiteY5" fmla="*/ 198638 h 232093"/>
                <a:gd name="connsiteX6" fmla="*/ 1 w 206863"/>
                <a:gd name="connsiteY6" fmla="*/ 225422 h 232093"/>
                <a:gd name="connsiteX0" fmla="*/ 6109 w 135812"/>
                <a:gd name="connsiteY0" fmla="*/ 152093 h 198768"/>
                <a:gd name="connsiteX1" fmla="*/ 8325 w 135812"/>
                <a:gd name="connsiteY1" fmla="*/ 74004 h 198768"/>
                <a:gd name="connsiteX2" fmla="*/ 48443 w 135812"/>
                <a:gd name="connsiteY2" fmla="*/ 11109 h 198768"/>
                <a:gd name="connsiteX3" fmla="*/ 129208 w 135812"/>
                <a:gd name="connsiteY3" fmla="*/ 6756 h 198768"/>
                <a:gd name="connsiteX4" fmla="*/ 97068 w 135812"/>
                <a:gd name="connsiteY4" fmla="*/ 138429 h 198768"/>
                <a:gd name="connsiteX5" fmla="*/ 9958 w 135812"/>
                <a:gd name="connsiteY5" fmla="*/ 198638 h 198768"/>
                <a:gd name="connsiteX6" fmla="*/ 6109 w 135812"/>
                <a:gd name="connsiteY6" fmla="*/ 152093 h 19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12" h="198768">
                  <a:moveTo>
                    <a:pt x="6109" y="152093"/>
                  </a:moveTo>
                  <a:cubicBezTo>
                    <a:pt x="5837" y="131321"/>
                    <a:pt x="-8854" y="96830"/>
                    <a:pt x="8325" y="74004"/>
                  </a:cubicBezTo>
                  <a:cubicBezTo>
                    <a:pt x="25504" y="51178"/>
                    <a:pt x="28296" y="22317"/>
                    <a:pt x="48443" y="11109"/>
                  </a:cubicBezTo>
                  <a:cubicBezTo>
                    <a:pt x="68590" y="-99"/>
                    <a:pt x="107267" y="-4958"/>
                    <a:pt x="129208" y="6756"/>
                  </a:cubicBezTo>
                  <a:cubicBezTo>
                    <a:pt x="151149" y="18470"/>
                    <a:pt x="112698" y="98833"/>
                    <a:pt x="97068" y="138429"/>
                  </a:cubicBezTo>
                  <a:cubicBezTo>
                    <a:pt x="81439" y="178025"/>
                    <a:pt x="25118" y="196361"/>
                    <a:pt x="9958" y="198638"/>
                  </a:cubicBezTo>
                  <a:cubicBezTo>
                    <a:pt x="-5202" y="200915"/>
                    <a:pt x="6381" y="172865"/>
                    <a:pt x="6109" y="1520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55"/>
            <p:cNvSpPr/>
            <p:nvPr/>
          </p:nvSpPr>
          <p:spPr>
            <a:xfrm rot="6089501">
              <a:off x="5300185" y="4339468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55"/>
            <p:cNvSpPr/>
            <p:nvPr/>
          </p:nvSpPr>
          <p:spPr>
            <a:xfrm rot="1571281">
              <a:off x="5401190" y="4898081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55"/>
            <p:cNvSpPr/>
            <p:nvPr/>
          </p:nvSpPr>
          <p:spPr>
            <a:xfrm rot="1571281">
              <a:off x="5511701" y="4600466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55"/>
            <p:cNvSpPr/>
            <p:nvPr/>
          </p:nvSpPr>
          <p:spPr>
            <a:xfrm rot="1571281">
              <a:off x="5047497" y="4270076"/>
              <a:ext cx="257861" cy="28394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861" h="283947">
                  <a:moveTo>
                    <a:pt x="12440" y="99814"/>
                  </a:moveTo>
                  <a:cubicBezTo>
                    <a:pt x="10596" y="66252"/>
                    <a:pt x="-8595" y="104148"/>
                    <a:pt x="8584" y="81322"/>
                  </a:cubicBezTo>
                  <a:cubicBezTo>
                    <a:pt x="25763" y="58496"/>
                    <a:pt x="48809" y="44440"/>
                    <a:pt x="72755" y="31364"/>
                  </a:cubicBezTo>
                  <a:cubicBezTo>
                    <a:pt x="96701" y="18288"/>
                    <a:pt x="130318" y="-8849"/>
                    <a:pt x="152259" y="2865"/>
                  </a:cubicBezTo>
                  <a:cubicBezTo>
                    <a:pt x="174200" y="14579"/>
                    <a:pt x="271805" y="134175"/>
                    <a:pt x="256175" y="173771"/>
                  </a:cubicBezTo>
                  <a:cubicBezTo>
                    <a:pt x="240546" y="213367"/>
                    <a:pt x="60274" y="295020"/>
                    <a:pt x="19651" y="282694"/>
                  </a:cubicBezTo>
                  <a:cubicBezTo>
                    <a:pt x="-20971" y="270368"/>
                    <a:pt x="14284" y="133376"/>
                    <a:pt x="12440" y="9981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55"/>
            <p:cNvSpPr/>
            <p:nvPr/>
          </p:nvSpPr>
          <p:spPr>
            <a:xfrm rot="1571281">
              <a:off x="4787267" y="4535632"/>
              <a:ext cx="205227" cy="298892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  <a:gd name="connsiteX0" fmla="*/ 12440 w 257250"/>
                <a:gd name="connsiteY0" fmla="*/ 69592 h 253725"/>
                <a:gd name="connsiteX1" fmla="*/ 8584 w 257250"/>
                <a:gd name="connsiteY1" fmla="*/ 51100 h 253725"/>
                <a:gd name="connsiteX2" fmla="*/ 72755 w 257250"/>
                <a:gd name="connsiteY2" fmla="*/ 1142 h 253725"/>
                <a:gd name="connsiteX3" fmla="*/ 90373 w 257250"/>
                <a:gd name="connsiteY3" fmla="*/ 98610 h 253725"/>
                <a:gd name="connsiteX4" fmla="*/ 256175 w 257250"/>
                <a:gd name="connsiteY4" fmla="*/ 143549 h 253725"/>
                <a:gd name="connsiteX5" fmla="*/ 19651 w 257250"/>
                <a:gd name="connsiteY5" fmla="*/ 252472 h 253725"/>
                <a:gd name="connsiteX6" fmla="*/ 12440 w 257250"/>
                <a:gd name="connsiteY6" fmla="*/ 69592 h 253725"/>
                <a:gd name="connsiteX0" fmla="*/ 10949 w 101696"/>
                <a:gd name="connsiteY0" fmla="*/ 69592 h 255691"/>
                <a:gd name="connsiteX1" fmla="*/ 7093 w 101696"/>
                <a:gd name="connsiteY1" fmla="*/ 51100 h 255691"/>
                <a:gd name="connsiteX2" fmla="*/ 71264 w 101696"/>
                <a:gd name="connsiteY2" fmla="*/ 1142 h 255691"/>
                <a:gd name="connsiteX3" fmla="*/ 88882 w 101696"/>
                <a:gd name="connsiteY3" fmla="*/ 98610 h 255691"/>
                <a:gd name="connsiteX4" fmla="*/ 85513 w 101696"/>
                <a:gd name="connsiteY4" fmla="*/ 173674 h 255691"/>
                <a:gd name="connsiteX5" fmla="*/ 18160 w 101696"/>
                <a:gd name="connsiteY5" fmla="*/ 252472 h 255691"/>
                <a:gd name="connsiteX6" fmla="*/ 10949 w 101696"/>
                <a:gd name="connsiteY6" fmla="*/ 69592 h 255691"/>
                <a:gd name="connsiteX0" fmla="*/ 10949 w 203065"/>
                <a:gd name="connsiteY0" fmla="*/ 112166 h 298265"/>
                <a:gd name="connsiteX1" fmla="*/ 7093 w 203065"/>
                <a:gd name="connsiteY1" fmla="*/ 93674 h 298265"/>
                <a:gd name="connsiteX2" fmla="*/ 202182 w 203065"/>
                <a:gd name="connsiteY2" fmla="*/ 560 h 298265"/>
                <a:gd name="connsiteX3" fmla="*/ 88882 w 203065"/>
                <a:gd name="connsiteY3" fmla="*/ 141184 h 298265"/>
                <a:gd name="connsiteX4" fmla="*/ 85513 w 203065"/>
                <a:gd name="connsiteY4" fmla="*/ 216248 h 298265"/>
                <a:gd name="connsiteX5" fmla="*/ 18160 w 203065"/>
                <a:gd name="connsiteY5" fmla="*/ 295046 h 298265"/>
                <a:gd name="connsiteX6" fmla="*/ 10949 w 203065"/>
                <a:gd name="connsiteY6" fmla="*/ 112166 h 298265"/>
                <a:gd name="connsiteX0" fmla="*/ 10949 w 205227"/>
                <a:gd name="connsiteY0" fmla="*/ 112793 h 298892"/>
                <a:gd name="connsiteX1" fmla="*/ 7093 w 205227"/>
                <a:gd name="connsiteY1" fmla="*/ 94301 h 298892"/>
                <a:gd name="connsiteX2" fmla="*/ 202182 w 205227"/>
                <a:gd name="connsiteY2" fmla="*/ 1187 h 298892"/>
                <a:gd name="connsiteX3" fmla="*/ 139839 w 205227"/>
                <a:gd name="connsiteY3" fmla="*/ 166285 h 298892"/>
                <a:gd name="connsiteX4" fmla="*/ 85513 w 205227"/>
                <a:gd name="connsiteY4" fmla="*/ 216875 h 298892"/>
                <a:gd name="connsiteX5" fmla="*/ 18160 w 205227"/>
                <a:gd name="connsiteY5" fmla="*/ 295673 h 298892"/>
                <a:gd name="connsiteX6" fmla="*/ 10949 w 205227"/>
                <a:gd name="connsiteY6" fmla="*/ 112793 h 29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27" h="298892">
                  <a:moveTo>
                    <a:pt x="10949" y="112793"/>
                  </a:moveTo>
                  <a:cubicBezTo>
                    <a:pt x="9105" y="79231"/>
                    <a:pt x="-10086" y="117127"/>
                    <a:pt x="7093" y="94301"/>
                  </a:cubicBezTo>
                  <a:cubicBezTo>
                    <a:pt x="24272" y="71475"/>
                    <a:pt x="180058" y="-10810"/>
                    <a:pt x="202182" y="1187"/>
                  </a:cubicBezTo>
                  <a:cubicBezTo>
                    <a:pt x="224306" y="13184"/>
                    <a:pt x="117898" y="154571"/>
                    <a:pt x="139839" y="166285"/>
                  </a:cubicBezTo>
                  <a:cubicBezTo>
                    <a:pt x="161780" y="177999"/>
                    <a:pt x="101143" y="177279"/>
                    <a:pt x="85513" y="216875"/>
                  </a:cubicBezTo>
                  <a:cubicBezTo>
                    <a:pt x="69884" y="256471"/>
                    <a:pt x="30587" y="313020"/>
                    <a:pt x="18160" y="295673"/>
                  </a:cubicBezTo>
                  <a:cubicBezTo>
                    <a:pt x="5733" y="278326"/>
                    <a:pt x="12793" y="146355"/>
                    <a:pt x="10949" y="1127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55"/>
            <p:cNvSpPr/>
            <p:nvPr/>
          </p:nvSpPr>
          <p:spPr>
            <a:xfrm>
              <a:off x="4560263" y="4771736"/>
              <a:ext cx="176608" cy="26125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08" h="261256">
                  <a:moveTo>
                    <a:pt x="5387" y="158058"/>
                  </a:moveTo>
                  <a:cubicBezTo>
                    <a:pt x="15196" y="115816"/>
                    <a:pt x="67583" y="29466"/>
                    <a:pt x="84762" y="6640"/>
                  </a:cubicBezTo>
                  <a:cubicBezTo>
                    <a:pt x="101941" y="-16186"/>
                    <a:pt x="140777" y="26027"/>
                    <a:pt x="156085" y="40151"/>
                  </a:cubicBezTo>
                  <a:cubicBezTo>
                    <a:pt x="171393" y="54275"/>
                    <a:pt x="176608" y="15744"/>
                    <a:pt x="176608" y="91383"/>
                  </a:cubicBezTo>
                  <a:cubicBezTo>
                    <a:pt x="176608" y="167022"/>
                    <a:pt x="54447" y="248978"/>
                    <a:pt x="25910" y="260090"/>
                  </a:cubicBezTo>
                  <a:cubicBezTo>
                    <a:pt x="-2627" y="271202"/>
                    <a:pt x="-4422" y="200300"/>
                    <a:pt x="5387" y="15805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55"/>
            <p:cNvSpPr/>
            <p:nvPr/>
          </p:nvSpPr>
          <p:spPr>
            <a:xfrm rot="6319860">
              <a:off x="5347502" y="4593681"/>
              <a:ext cx="200839" cy="29489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  <a:gd name="connsiteX0" fmla="*/ 3877 w 176174"/>
                <a:gd name="connsiteY0" fmla="*/ 158058 h 295199"/>
                <a:gd name="connsiteX1" fmla="*/ 83252 w 176174"/>
                <a:gd name="connsiteY1" fmla="*/ 6640 h 295199"/>
                <a:gd name="connsiteX2" fmla="*/ 154575 w 176174"/>
                <a:gd name="connsiteY2" fmla="*/ 40151 h 295199"/>
                <a:gd name="connsiteX3" fmla="*/ 175098 w 176174"/>
                <a:gd name="connsiteY3" fmla="*/ 91383 h 295199"/>
                <a:gd name="connsiteX4" fmla="*/ 128756 w 176174"/>
                <a:gd name="connsiteY4" fmla="*/ 283965 h 295199"/>
                <a:gd name="connsiteX5" fmla="*/ 24400 w 176174"/>
                <a:gd name="connsiteY5" fmla="*/ 260090 h 295199"/>
                <a:gd name="connsiteX6" fmla="*/ 3877 w 176174"/>
                <a:gd name="connsiteY6" fmla="*/ 158058 h 295199"/>
                <a:gd name="connsiteX0" fmla="*/ 1823 w 200839"/>
                <a:gd name="connsiteY0" fmla="*/ 168674 h 294896"/>
                <a:gd name="connsiteX1" fmla="*/ 107917 w 200839"/>
                <a:gd name="connsiteY1" fmla="*/ 6640 h 294896"/>
                <a:gd name="connsiteX2" fmla="*/ 179240 w 200839"/>
                <a:gd name="connsiteY2" fmla="*/ 40151 h 294896"/>
                <a:gd name="connsiteX3" fmla="*/ 199763 w 200839"/>
                <a:gd name="connsiteY3" fmla="*/ 91383 h 294896"/>
                <a:gd name="connsiteX4" fmla="*/ 153421 w 200839"/>
                <a:gd name="connsiteY4" fmla="*/ 283965 h 294896"/>
                <a:gd name="connsiteX5" fmla="*/ 49065 w 200839"/>
                <a:gd name="connsiteY5" fmla="*/ 260090 h 294896"/>
                <a:gd name="connsiteX6" fmla="*/ 1823 w 200839"/>
                <a:gd name="connsiteY6" fmla="*/ 168674 h 29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39" h="294896">
                  <a:moveTo>
                    <a:pt x="1823" y="168674"/>
                  </a:moveTo>
                  <a:cubicBezTo>
                    <a:pt x="11632" y="126432"/>
                    <a:pt x="90738" y="29466"/>
                    <a:pt x="107917" y="6640"/>
                  </a:cubicBezTo>
                  <a:cubicBezTo>
                    <a:pt x="125096" y="-16186"/>
                    <a:pt x="163932" y="26027"/>
                    <a:pt x="179240" y="40151"/>
                  </a:cubicBezTo>
                  <a:cubicBezTo>
                    <a:pt x="194548" y="54275"/>
                    <a:pt x="204181" y="67177"/>
                    <a:pt x="199763" y="91383"/>
                  </a:cubicBezTo>
                  <a:cubicBezTo>
                    <a:pt x="195345" y="115589"/>
                    <a:pt x="178537" y="255847"/>
                    <a:pt x="153421" y="283965"/>
                  </a:cubicBezTo>
                  <a:cubicBezTo>
                    <a:pt x="128305" y="312083"/>
                    <a:pt x="74331" y="279305"/>
                    <a:pt x="49065" y="260090"/>
                  </a:cubicBezTo>
                  <a:cubicBezTo>
                    <a:pt x="23799" y="240875"/>
                    <a:pt x="-7986" y="210916"/>
                    <a:pt x="1823" y="16867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Grupo 90"/>
            <p:cNvGrpSpPr/>
            <p:nvPr/>
          </p:nvGrpSpPr>
          <p:grpSpPr>
            <a:xfrm>
              <a:off x="4623414" y="4767631"/>
              <a:ext cx="980080" cy="793796"/>
              <a:chOff x="4623414" y="4767631"/>
              <a:chExt cx="980080" cy="793796"/>
            </a:xfrm>
          </p:grpSpPr>
          <p:sp>
            <p:nvSpPr>
              <p:cNvPr id="92" name="Elipse 5"/>
              <p:cNvSpPr/>
              <p:nvPr/>
            </p:nvSpPr>
            <p:spPr>
              <a:xfrm>
                <a:off x="4623414" y="4767631"/>
                <a:ext cx="980080" cy="793796"/>
              </a:xfrm>
              <a:custGeom>
                <a:avLst/>
                <a:gdLst>
                  <a:gd name="connsiteX0" fmla="*/ 0 w 1296143"/>
                  <a:gd name="connsiteY0" fmla="*/ 434516 h 869032"/>
                  <a:gd name="connsiteX1" fmla="*/ 648072 w 1296143"/>
                  <a:gd name="connsiteY1" fmla="*/ 0 h 869032"/>
                  <a:gd name="connsiteX2" fmla="*/ 1296144 w 1296143"/>
                  <a:gd name="connsiteY2" fmla="*/ 434516 h 869032"/>
                  <a:gd name="connsiteX3" fmla="*/ 648072 w 1296143"/>
                  <a:gd name="connsiteY3" fmla="*/ 869032 h 869032"/>
                  <a:gd name="connsiteX4" fmla="*/ 0 w 1296143"/>
                  <a:gd name="connsiteY4" fmla="*/ 434516 h 869032"/>
                  <a:gd name="connsiteX0" fmla="*/ 0 w 1296144"/>
                  <a:gd name="connsiteY0" fmla="*/ 615270 h 1049786"/>
                  <a:gd name="connsiteX1" fmla="*/ 648072 w 1296144"/>
                  <a:gd name="connsiteY1" fmla="*/ 0 h 1049786"/>
                  <a:gd name="connsiteX2" fmla="*/ 1296144 w 1296144"/>
                  <a:gd name="connsiteY2" fmla="*/ 615270 h 1049786"/>
                  <a:gd name="connsiteX3" fmla="*/ 648072 w 1296144"/>
                  <a:gd name="connsiteY3" fmla="*/ 1049786 h 1049786"/>
                  <a:gd name="connsiteX4" fmla="*/ 0 w 1296144"/>
                  <a:gd name="connsiteY4" fmla="*/ 615270 h 104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6144" h="1049786">
                    <a:moveTo>
                      <a:pt x="0" y="615270"/>
                    </a:moveTo>
                    <a:cubicBezTo>
                      <a:pt x="0" y="440306"/>
                      <a:pt x="290152" y="0"/>
                      <a:pt x="648072" y="0"/>
                    </a:cubicBezTo>
                    <a:cubicBezTo>
                      <a:pt x="1005992" y="0"/>
                      <a:pt x="1296144" y="375293"/>
                      <a:pt x="1296144" y="615270"/>
                    </a:cubicBezTo>
                    <a:cubicBezTo>
                      <a:pt x="1296144" y="855247"/>
                      <a:pt x="1005992" y="1049786"/>
                      <a:pt x="648072" y="1049786"/>
                    </a:cubicBezTo>
                    <a:cubicBezTo>
                      <a:pt x="290152" y="1049786"/>
                      <a:pt x="0" y="790234"/>
                      <a:pt x="0" y="61527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4745870" y="4963425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39043" y="4965903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4841210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/>
              <p:cNvSpPr/>
              <p:nvPr/>
            </p:nvSpPr>
            <p:spPr>
              <a:xfrm>
                <a:off x="5167903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emicírculos 96"/>
              <p:cNvSpPr/>
              <p:nvPr/>
            </p:nvSpPr>
            <p:spPr>
              <a:xfrm>
                <a:off x="4891574" y="5397706"/>
                <a:ext cx="443760" cy="98613"/>
              </a:xfrm>
              <a:prstGeom prst="blockArc">
                <a:avLst>
                  <a:gd name="adj1" fmla="val 11040886"/>
                  <a:gd name="adj2" fmla="val 17808868"/>
                  <a:gd name="adj3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tângulo 129"/>
          <p:cNvSpPr/>
          <p:nvPr/>
        </p:nvSpPr>
        <p:spPr>
          <a:xfrm>
            <a:off x="6858000" y="22158"/>
            <a:ext cx="228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Todos os animais se reuniram para a grande competição, nenhum acreditava que a tartaruga poderia ganhar da lebre mais rápida da floresta.</a:t>
            </a:r>
          </a:p>
        </p:txBody>
      </p:sp>
    </p:spTree>
    <p:extLst>
      <p:ext uri="{BB962C8B-B14F-4D97-AF65-F5344CB8AC3E}">
        <p14:creationId xmlns:p14="http://schemas.microsoft.com/office/powerpoint/2010/main" val="32351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6"/>
          <p:cNvSpPr/>
          <p:nvPr/>
        </p:nvSpPr>
        <p:spPr>
          <a:xfrm>
            <a:off x="570969" y="404664"/>
            <a:ext cx="3185022" cy="6104857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  <a:gd name="connsiteX0" fmla="*/ 0 w 2016229"/>
              <a:gd name="connsiteY0" fmla="*/ 0 h 3168352"/>
              <a:gd name="connsiteX1" fmla="*/ 2016224 w 2016229"/>
              <a:gd name="connsiteY1" fmla="*/ 0 h 3168352"/>
              <a:gd name="connsiteX2" fmla="*/ 1566270 w 2016229"/>
              <a:gd name="connsiteY2" fmla="*/ 1384345 h 3168352"/>
              <a:gd name="connsiteX3" fmla="*/ 2016224 w 2016229"/>
              <a:gd name="connsiteY3" fmla="*/ 3168352 h 3168352"/>
              <a:gd name="connsiteX4" fmla="*/ 0 w 2016229"/>
              <a:gd name="connsiteY4" fmla="*/ 3168352 h 3168352"/>
              <a:gd name="connsiteX5" fmla="*/ 0 w 2016229"/>
              <a:gd name="connsiteY5" fmla="*/ 0 h 3168352"/>
              <a:gd name="connsiteX0" fmla="*/ 80447 w 2016229"/>
              <a:gd name="connsiteY0" fmla="*/ 0 h 3811931"/>
              <a:gd name="connsiteX1" fmla="*/ 2016224 w 2016229"/>
              <a:gd name="connsiteY1" fmla="*/ 643579 h 3811931"/>
              <a:gd name="connsiteX2" fmla="*/ 1566270 w 2016229"/>
              <a:gd name="connsiteY2" fmla="*/ 2027924 h 3811931"/>
              <a:gd name="connsiteX3" fmla="*/ 2016224 w 2016229"/>
              <a:gd name="connsiteY3" fmla="*/ 3811931 h 3811931"/>
              <a:gd name="connsiteX4" fmla="*/ 0 w 2016229"/>
              <a:gd name="connsiteY4" fmla="*/ 3811931 h 3811931"/>
              <a:gd name="connsiteX5" fmla="*/ 80447 w 2016229"/>
              <a:gd name="connsiteY5" fmla="*/ 0 h 3811931"/>
              <a:gd name="connsiteX0" fmla="*/ 80447 w 2016229"/>
              <a:gd name="connsiteY0" fmla="*/ 0 h 3811931"/>
              <a:gd name="connsiteX1" fmla="*/ 1352533 w 2016229"/>
              <a:gd name="connsiteY1" fmla="*/ 925145 h 3811931"/>
              <a:gd name="connsiteX2" fmla="*/ 1566270 w 2016229"/>
              <a:gd name="connsiteY2" fmla="*/ 2027924 h 3811931"/>
              <a:gd name="connsiteX3" fmla="*/ 2016224 w 2016229"/>
              <a:gd name="connsiteY3" fmla="*/ 3811931 h 3811931"/>
              <a:gd name="connsiteX4" fmla="*/ 0 w 2016229"/>
              <a:gd name="connsiteY4" fmla="*/ 3811931 h 3811931"/>
              <a:gd name="connsiteX5" fmla="*/ 80447 w 2016229"/>
              <a:gd name="connsiteY5" fmla="*/ 0 h 3811931"/>
              <a:gd name="connsiteX0" fmla="*/ 80447 w 2016229"/>
              <a:gd name="connsiteY0" fmla="*/ 0 h 3811931"/>
              <a:gd name="connsiteX1" fmla="*/ 1352533 w 2016229"/>
              <a:gd name="connsiteY1" fmla="*/ 925145 h 3811931"/>
              <a:gd name="connsiteX2" fmla="*/ 2008657 w 2016229"/>
              <a:gd name="connsiteY2" fmla="*/ 297383 h 3811931"/>
              <a:gd name="connsiteX3" fmla="*/ 1566270 w 2016229"/>
              <a:gd name="connsiteY3" fmla="*/ 2027924 h 3811931"/>
              <a:gd name="connsiteX4" fmla="*/ 2016224 w 2016229"/>
              <a:gd name="connsiteY4" fmla="*/ 3811931 h 3811931"/>
              <a:gd name="connsiteX5" fmla="*/ 0 w 2016229"/>
              <a:gd name="connsiteY5" fmla="*/ 3811931 h 3811931"/>
              <a:gd name="connsiteX6" fmla="*/ 80447 w 2016229"/>
              <a:gd name="connsiteY6" fmla="*/ 0 h 3811931"/>
              <a:gd name="connsiteX0" fmla="*/ 119698 w 2055480"/>
              <a:gd name="connsiteY0" fmla="*/ 0 h 3811931"/>
              <a:gd name="connsiteX1" fmla="*/ 1391784 w 2055480"/>
              <a:gd name="connsiteY1" fmla="*/ 925145 h 3811931"/>
              <a:gd name="connsiteX2" fmla="*/ 2047908 w 2055480"/>
              <a:gd name="connsiteY2" fmla="*/ 297383 h 3811931"/>
              <a:gd name="connsiteX3" fmla="*/ 1605521 w 2055480"/>
              <a:gd name="connsiteY3" fmla="*/ 2027924 h 3811931"/>
              <a:gd name="connsiteX4" fmla="*/ 2055475 w 2055480"/>
              <a:gd name="connsiteY4" fmla="*/ 3811931 h 3811931"/>
              <a:gd name="connsiteX5" fmla="*/ 39251 w 2055480"/>
              <a:gd name="connsiteY5" fmla="*/ 3811931 h 3811931"/>
              <a:gd name="connsiteX6" fmla="*/ 770805 w 2055480"/>
              <a:gd name="connsiteY6" fmla="*/ 1594598 h 3811931"/>
              <a:gd name="connsiteX7" fmla="*/ 119698 w 2055480"/>
              <a:gd name="connsiteY7" fmla="*/ 0 h 3811931"/>
              <a:gd name="connsiteX0" fmla="*/ 249405 w 2185187"/>
              <a:gd name="connsiteY0" fmla="*/ 0 h 4227825"/>
              <a:gd name="connsiteX1" fmla="*/ 1521491 w 2185187"/>
              <a:gd name="connsiteY1" fmla="*/ 925145 h 4227825"/>
              <a:gd name="connsiteX2" fmla="*/ 2177615 w 2185187"/>
              <a:gd name="connsiteY2" fmla="*/ 297383 h 4227825"/>
              <a:gd name="connsiteX3" fmla="*/ 1735228 w 2185187"/>
              <a:gd name="connsiteY3" fmla="*/ 2027924 h 4227825"/>
              <a:gd name="connsiteX4" fmla="*/ 2185182 w 2185187"/>
              <a:gd name="connsiteY4" fmla="*/ 3811931 h 4227825"/>
              <a:gd name="connsiteX5" fmla="*/ 0 w 2185187"/>
              <a:gd name="connsiteY5" fmla="*/ 4227817 h 4227825"/>
              <a:gd name="connsiteX6" fmla="*/ 168958 w 2185187"/>
              <a:gd name="connsiteY6" fmla="*/ 3811931 h 4227825"/>
              <a:gd name="connsiteX7" fmla="*/ 900512 w 2185187"/>
              <a:gd name="connsiteY7" fmla="*/ 1594598 h 4227825"/>
              <a:gd name="connsiteX8" fmla="*/ 249405 w 2185187"/>
              <a:gd name="connsiteY8" fmla="*/ 0 h 4227825"/>
              <a:gd name="connsiteX0" fmla="*/ 249405 w 2185187"/>
              <a:gd name="connsiteY0" fmla="*/ 0 h 4229594"/>
              <a:gd name="connsiteX1" fmla="*/ 1521491 w 2185187"/>
              <a:gd name="connsiteY1" fmla="*/ 925145 h 4229594"/>
              <a:gd name="connsiteX2" fmla="*/ 2177615 w 2185187"/>
              <a:gd name="connsiteY2" fmla="*/ 297383 h 4229594"/>
              <a:gd name="connsiteX3" fmla="*/ 1735228 w 2185187"/>
              <a:gd name="connsiteY3" fmla="*/ 2027924 h 4229594"/>
              <a:gd name="connsiteX4" fmla="*/ 2185182 w 2185187"/>
              <a:gd name="connsiteY4" fmla="*/ 3811931 h 4229594"/>
              <a:gd name="connsiteX5" fmla="*/ 915089 w 2185187"/>
              <a:gd name="connsiteY5" fmla="*/ 3725020 h 4229594"/>
              <a:gd name="connsiteX6" fmla="*/ 0 w 2185187"/>
              <a:gd name="connsiteY6" fmla="*/ 4227817 h 4229594"/>
              <a:gd name="connsiteX7" fmla="*/ 168958 w 2185187"/>
              <a:gd name="connsiteY7" fmla="*/ 3811931 h 4229594"/>
              <a:gd name="connsiteX8" fmla="*/ 900512 w 2185187"/>
              <a:gd name="connsiteY8" fmla="*/ 1594598 h 4229594"/>
              <a:gd name="connsiteX9" fmla="*/ 249405 w 2185187"/>
              <a:gd name="connsiteY9" fmla="*/ 0 h 4229594"/>
              <a:gd name="connsiteX0" fmla="*/ 249405 w 2185187"/>
              <a:gd name="connsiteY0" fmla="*/ 0 h 4229628"/>
              <a:gd name="connsiteX1" fmla="*/ 1521491 w 2185187"/>
              <a:gd name="connsiteY1" fmla="*/ 925145 h 4229628"/>
              <a:gd name="connsiteX2" fmla="*/ 2177615 w 2185187"/>
              <a:gd name="connsiteY2" fmla="*/ 297383 h 4229628"/>
              <a:gd name="connsiteX3" fmla="*/ 1735228 w 2185187"/>
              <a:gd name="connsiteY3" fmla="*/ 2027924 h 4229628"/>
              <a:gd name="connsiteX4" fmla="*/ 2185182 w 2185187"/>
              <a:gd name="connsiteY4" fmla="*/ 3811931 h 4229628"/>
              <a:gd name="connsiteX5" fmla="*/ 844698 w 2185187"/>
              <a:gd name="connsiteY5" fmla="*/ 4217760 h 4229628"/>
              <a:gd name="connsiteX6" fmla="*/ 915089 w 2185187"/>
              <a:gd name="connsiteY6" fmla="*/ 3725020 h 4229628"/>
              <a:gd name="connsiteX7" fmla="*/ 0 w 2185187"/>
              <a:gd name="connsiteY7" fmla="*/ 4227817 h 4229628"/>
              <a:gd name="connsiteX8" fmla="*/ 168958 w 2185187"/>
              <a:gd name="connsiteY8" fmla="*/ 3811931 h 4229628"/>
              <a:gd name="connsiteX9" fmla="*/ 900512 w 2185187"/>
              <a:gd name="connsiteY9" fmla="*/ 1594598 h 4229628"/>
              <a:gd name="connsiteX10" fmla="*/ 249405 w 2185187"/>
              <a:gd name="connsiteY10" fmla="*/ 0 h 4229628"/>
              <a:gd name="connsiteX0" fmla="*/ 249405 w 2185235"/>
              <a:gd name="connsiteY0" fmla="*/ 0 h 4229628"/>
              <a:gd name="connsiteX1" fmla="*/ 1521491 w 2185235"/>
              <a:gd name="connsiteY1" fmla="*/ 925145 h 4229628"/>
              <a:gd name="connsiteX2" fmla="*/ 2177615 w 2185235"/>
              <a:gd name="connsiteY2" fmla="*/ 297383 h 4229628"/>
              <a:gd name="connsiteX3" fmla="*/ 1735228 w 2185235"/>
              <a:gd name="connsiteY3" fmla="*/ 2027924 h 4229628"/>
              <a:gd name="connsiteX4" fmla="*/ 2185182 w 2185235"/>
              <a:gd name="connsiteY4" fmla="*/ 3811931 h 4229628"/>
              <a:gd name="connsiteX5" fmla="*/ 1508389 w 2185235"/>
              <a:gd name="connsiteY5" fmla="*/ 3694852 h 4229628"/>
              <a:gd name="connsiteX6" fmla="*/ 844698 w 2185235"/>
              <a:gd name="connsiteY6" fmla="*/ 4217760 h 4229628"/>
              <a:gd name="connsiteX7" fmla="*/ 915089 w 2185235"/>
              <a:gd name="connsiteY7" fmla="*/ 3725020 h 4229628"/>
              <a:gd name="connsiteX8" fmla="*/ 0 w 2185235"/>
              <a:gd name="connsiteY8" fmla="*/ 4227817 h 4229628"/>
              <a:gd name="connsiteX9" fmla="*/ 168958 w 2185235"/>
              <a:gd name="connsiteY9" fmla="*/ 3811931 h 4229628"/>
              <a:gd name="connsiteX10" fmla="*/ 900512 w 2185235"/>
              <a:gd name="connsiteY10" fmla="*/ 1594598 h 4229628"/>
              <a:gd name="connsiteX11" fmla="*/ 249405 w 2185235"/>
              <a:gd name="connsiteY11" fmla="*/ 0 h 4229628"/>
              <a:gd name="connsiteX0" fmla="*/ 249405 w 2206679"/>
              <a:gd name="connsiteY0" fmla="*/ 0 h 4229628"/>
              <a:gd name="connsiteX1" fmla="*/ 1521491 w 2206679"/>
              <a:gd name="connsiteY1" fmla="*/ 925145 h 4229628"/>
              <a:gd name="connsiteX2" fmla="*/ 2177615 w 2206679"/>
              <a:gd name="connsiteY2" fmla="*/ 297383 h 4229628"/>
              <a:gd name="connsiteX3" fmla="*/ 1735228 w 2206679"/>
              <a:gd name="connsiteY3" fmla="*/ 2027924 h 4229628"/>
              <a:gd name="connsiteX4" fmla="*/ 2185182 w 2206679"/>
              <a:gd name="connsiteY4" fmla="*/ 3811931 h 4229628"/>
              <a:gd name="connsiteX5" fmla="*/ 2051409 w 2206679"/>
              <a:gd name="connsiteY5" fmla="*/ 4147369 h 4229628"/>
              <a:gd name="connsiteX6" fmla="*/ 1508389 w 2206679"/>
              <a:gd name="connsiteY6" fmla="*/ 3694852 h 4229628"/>
              <a:gd name="connsiteX7" fmla="*/ 844698 w 2206679"/>
              <a:gd name="connsiteY7" fmla="*/ 4217760 h 4229628"/>
              <a:gd name="connsiteX8" fmla="*/ 915089 w 2206679"/>
              <a:gd name="connsiteY8" fmla="*/ 3725020 h 4229628"/>
              <a:gd name="connsiteX9" fmla="*/ 0 w 2206679"/>
              <a:gd name="connsiteY9" fmla="*/ 4227817 h 4229628"/>
              <a:gd name="connsiteX10" fmla="*/ 168958 w 2206679"/>
              <a:gd name="connsiteY10" fmla="*/ 3811931 h 4229628"/>
              <a:gd name="connsiteX11" fmla="*/ 900512 w 2206679"/>
              <a:gd name="connsiteY11" fmla="*/ 1594598 h 4229628"/>
              <a:gd name="connsiteX12" fmla="*/ 249405 w 2206679"/>
              <a:gd name="connsiteY12" fmla="*/ 0 h 422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6679" h="4229628">
                <a:moveTo>
                  <a:pt x="249405" y="0"/>
                </a:moveTo>
                <a:lnTo>
                  <a:pt x="1521491" y="925145"/>
                </a:lnTo>
                <a:cubicBezTo>
                  <a:pt x="1749004" y="1164095"/>
                  <a:pt x="2141992" y="113587"/>
                  <a:pt x="2177615" y="297383"/>
                </a:cubicBezTo>
                <a:cubicBezTo>
                  <a:pt x="2213238" y="481179"/>
                  <a:pt x="1640112" y="1631553"/>
                  <a:pt x="1735228" y="2027924"/>
                </a:cubicBezTo>
                <a:cubicBezTo>
                  <a:pt x="1733417" y="2626221"/>
                  <a:pt x="2186993" y="3213634"/>
                  <a:pt x="2185182" y="3811931"/>
                </a:cubicBezTo>
                <a:cubicBezTo>
                  <a:pt x="2247935" y="4124948"/>
                  <a:pt x="2164208" y="4166882"/>
                  <a:pt x="2051409" y="4147369"/>
                </a:cubicBezTo>
                <a:cubicBezTo>
                  <a:pt x="1938610" y="4127856"/>
                  <a:pt x="1719563" y="3642897"/>
                  <a:pt x="1508389" y="3694852"/>
                </a:cubicBezTo>
                <a:cubicBezTo>
                  <a:pt x="1297215" y="3746807"/>
                  <a:pt x="987157" y="4276420"/>
                  <a:pt x="844698" y="4217760"/>
                </a:cubicBezTo>
                <a:cubicBezTo>
                  <a:pt x="702239" y="4159100"/>
                  <a:pt x="1134644" y="3646248"/>
                  <a:pt x="915089" y="3725020"/>
                </a:cubicBezTo>
                <a:cubicBezTo>
                  <a:pt x="695534" y="3803792"/>
                  <a:pt x="162903" y="4261935"/>
                  <a:pt x="0" y="4227817"/>
                </a:cubicBezTo>
                <a:lnTo>
                  <a:pt x="168958" y="3811931"/>
                </a:lnTo>
                <a:cubicBezTo>
                  <a:pt x="-73645" y="3402152"/>
                  <a:pt x="887104" y="2229920"/>
                  <a:pt x="900512" y="1594598"/>
                </a:cubicBezTo>
                <a:cubicBezTo>
                  <a:pt x="913920" y="959276"/>
                  <a:pt x="117417" y="71352"/>
                  <a:pt x="249405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7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0" y="4436214"/>
            <a:ext cx="9149140" cy="2421786"/>
          </a:xfrm>
          <a:custGeom>
            <a:avLst/>
            <a:gdLst/>
            <a:ahLst/>
            <a:cxnLst/>
            <a:rect l="l" t="t" r="r" b="b"/>
            <a:pathLst>
              <a:path w="9144000" h="2396386">
                <a:moveTo>
                  <a:pt x="0" y="0"/>
                </a:moveTo>
                <a:cubicBezTo>
                  <a:pt x="48065" y="13879"/>
                  <a:pt x="105117" y="27843"/>
                  <a:pt x="174171" y="38332"/>
                </a:cubicBezTo>
                <a:cubicBezTo>
                  <a:pt x="556381" y="96389"/>
                  <a:pt x="1105505" y="514885"/>
                  <a:pt x="1886857" y="589875"/>
                </a:cubicBezTo>
                <a:cubicBezTo>
                  <a:pt x="2668209" y="664865"/>
                  <a:pt x="4131734" y="580199"/>
                  <a:pt x="4862286" y="488275"/>
                </a:cubicBezTo>
                <a:cubicBezTo>
                  <a:pt x="5592838" y="396351"/>
                  <a:pt x="5890380" y="72199"/>
                  <a:pt x="6270171" y="38332"/>
                </a:cubicBezTo>
                <a:cubicBezTo>
                  <a:pt x="6649962" y="4465"/>
                  <a:pt x="6732210" y="236694"/>
                  <a:pt x="7141029" y="285075"/>
                </a:cubicBezTo>
                <a:cubicBezTo>
                  <a:pt x="7549848" y="333456"/>
                  <a:pt x="8314267" y="256047"/>
                  <a:pt x="8723086" y="328618"/>
                </a:cubicBezTo>
                <a:cubicBezTo>
                  <a:pt x="8882584" y="356931"/>
                  <a:pt x="9022199" y="356524"/>
                  <a:pt x="9144000" y="372053"/>
                </a:cubicBezTo>
                <a:lnTo>
                  <a:pt x="9144000" y="2396386"/>
                </a:lnTo>
                <a:lnTo>
                  <a:pt x="0" y="239638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84462" y="2466055"/>
            <a:ext cx="3790107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Atraso 12"/>
          <p:cNvSpPr/>
          <p:nvPr/>
        </p:nvSpPr>
        <p:spPr>
          <a:xfrm rot="16200000">
            <a:off x="3420589" y="3500723"/>
            <a:ext cx="908386" cy="864096"/>
          </a:xfrm>
          <a:prstGeom prst="flowChartDelay">
            <a:avLst/>
          </a:prstGeom>
          <a:solidFill>
            <a:srgbClr val="F8F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851922" y="3487334"/>
            <a:ext cx="45719" cy="89963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5400000" flipH="1" flipV="1">
            <a:off x="3854470" y="3546077"/>
            <a:ext cx="45720" cy="85900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5" name="Fluxograma: Extrair 2064"/>
          <p:cNvSpPr/>
          <p:nvPr/>
        </p:nvSpPr>
        <p:spPr>
          <a:xfrm>
            <a:off x="775359" y="860351"/>
            <a:ext cx="3799210" cy="161793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Retângulo 115"/>
          <p:cNvSpPr/>
          <p:nvPr/>
        </p:nvSpPr>
        <p:spPr>
          <a:xfrm>
            <a:off x="2191704" y="3615493"/>
            <a:ext cx="966520" cy="20189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6" name="Retângulo 2065"/>
          <p:cNvSpPr/>
          <p:nvPr/>
        </p:nvSpPr>
        <p:spPr>
          <a:xfrm>
            <a:off x="2278920" y="3789500"/>
            <a:ext cx="792088" cy="1827041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Retângulo 116"/>
          <p:cNvSpPr/>
          <p:nvPr/>
        </p:nvSpPr>
        <p:spPr>
          <a:xfrm>
            <a:off x="2396712" y="3883630"/>
            <a:ext cx="556504" cy="819389"/>
          </a:xfrm>
          <a:prstGeom prst="rect">
            <a:avLst/>
          </a:prstGeom>
          <a:solidFill>
            <a:srgbClr val="D3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/>
          <p:cNvSpPr/>
          <p:nvPr/>
        </p:nvSpPr>
        <p:spPr>
          <a:xfrm>
            <a:off x="2396712" y="4869160"/>
            <a:ext cx="556504" cy="653249"/>
          </a:xfrm>
          <a:prstGeom prst="rect">
            <a:avLst/>
          </a:prstGeom>
          <a:solidFill>
            <a:srgbClr val="D3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7" name="Elipse 2066"/>
          <p:cNvSpPr/>
          <p:nvPr/>
        </p:nvSpPr>
        <p:spPr>
          <a:xfrm>
            <a:off x="2862484" y="4687697"/>
            <a:ext cx="181463" cy="1814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/>
          <p:cNvSpPr/>
          <p:nvPr/>
        </p:nvSpPr>
        <p:spPr>
          <a:xfrm>
            <a:off x="3394070" y="4360552"/>
            <a:ext cx="966520" cy="1321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/>
          <p:cNvSpPr/>
          <p:nvPr/>
        </p:nvSpPr>
        <p:spPr>
          <a:xfrm rot="19144702">
            <a:off x="414354" y="1772863"/>
            <a:ext cx="2615870" cy="154063"/>
          </a:xfrm>
          <a:custGeom>
            <a:avLst/>
            <a:gdLst/>
            <a:ahLst/>
            <a:cxnLst/>
            <a:rect l="l" t="t" r="r" b="b"/>
            <a:pathLst>
              <a:path w="2615870" h="154063">
                <a:moveTo>
                  <a:pt x="2615870" y="0"/>
                </a:moveTo>
                <a:lnTo>
                  <a:pt x="2615870" y="154063"/>
                </a:lnTo>
                <a:lnTo>
                  <a:pt x="0" y="154063"/>
                </a:lnTo>
                <a:lnTo>
                  <a:pt x="133555" y="0"/>
                </a:lnTo>
                <a:close/>
              </a:path>
            </a:pathLst>
          </a:custGeom>
          <a:solidFill>
            <a:srgbClr val="0D0D0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 124"/>
          <p:cNvSpPr/>
          <p:nvPr/>
        </p:nvSpPr>
        <p:spPr>
          <a:xfrm rot="2475858">
            <a:off x="2252767" y="1779971"/>
            <a:ext cx="2706025" cy="154063"/>
          </a:xfrm>
          <a:custGeom>
            <a:avLst/>
            <a:gdLst/>
            <a:ahLst/>
            <a:cxnLst/>
            <a:rect l="l" t="t" r="r" b="b"/>
            <a:pathLst>
              <a:path w="2706025" h="154063">
                <a:moveTo>
                  <a:pt x="0" y="0"/>
                </a:moveTo>
                <a:lnTo>
                  <a:pt x="2570847" y="0"/>
                </a:lnTo>
                <a:lnTo>
                  <a:pt x="2706025" y="154063"/>
                </a:lnTo>
                <a:lnTo>
                  <a:pt x="0" y="154063"/>
                </a:lnTo>
                <a:close/>
              </a:path>
            </a:pathLst>
          </a:custGeom>
          <a:solidFill>
            <a:srgbClr val="0D0D0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/>
          <p:cNvSpPr/>
          <p:nvPr/>
        </p:nvSpPr>
        <p:spPr>
          <a:xfrm rot="2515775">
            <a:off x="2187877" y="1449992"/>
            <a:ext cx="2811561" cy="302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9" name="Retângulo 2068"/>
          <p:cNvSpPr/>
          <p:nvPr/>
        </p:nvSpPr>
        <p:spPr>
          <a:xfrm rot="19144702">
            <a:off x="302136" y="1448382"/>
            <a:ext cx="2750998" cy="308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3" name="Elipse 2072"/>
          <p:cNvSpPr/>
          <p:nvPr/>
        </p:nvSpPr>
        <p:spPr>
          <a:xfrm>
            <a:off x="2017595" y="1774990"/>
            <a:ext cx="1314737" cy="1291074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Elipse 130"/>
          <p:cNvSpPr/>
          <p:nvPr/>
        </p:nvSpPr>
        <p:spPr>
          <a:xfrm>
            <a:off x="2098322" y="1854265"/>
            <a:ext cx="1153281" cy="1132524"/>
          </a:xfrm>
          <a:prstGeom prst="ellipse">
            <a:avLst/>
          </a:prstGeom>
          <a:solidFill>
            <a:srgbClr val="F8F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2641758" y="1849893"/>
            <a:ext cx="57777" cy="113689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 rot="5400000" flipH="1" flipV="1">
            <a:off x="2619731" y="1805485"/>
            <a:ext cx="63863" cy="119988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6" name="Retângulo 2075"/>
          <p:cNvSpPr/>
          <p:nvPr/>
        </p:nvSpPr>
        <p:spPr>
          <a:xfrm>
            <a:off x="700184" y="5522409"/>
            <a:ext cx="1491520" cy="1119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/>
          <p:cNvSpPr/>
          <p:nvPr/>
        </p:nvSpPr>
        <p:spPr>
          <a:xfrm>
            <a:off x="3158224" y="5522409"/>
            <a:ext cx="1491520" cy="1119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/>
          <p:cNvSpPr/>
          <p:nvPr/>
        </p:nvSpPr>
        <p:spPr>
          <a:xfrm>
            <a:off x="7092280" y="1857002"/>
            <a:ext cx="18002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 144"/>
          <p:cNvSpPr/>
          <p:nvPr/>
        </p:nvSpPr>
        <p:spPr>
          <a:xfrm>
            <a:off x="5868144" y="4436214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 meio</a:t>
            </a:r>
            <a:endParaRPr lang="pt-BR" dirty="0"/>
          </a:p>
        </p:txBody>
      </p:sp>
      <p:sp>
        <p:nvSpPr>
          <p:cNvPr id="146" name="Retângulo 145"/>
          <p:cNvSpPr/>
          <p:nvPr/>
        </p:nvSpPr>
        <p:spPr>
          <a:xfrm>
            <a:off x="7864446" y="4098351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Mais novo</a:t>
            </a:r>
          </a:p>
        </p:txBody>
      </p:sp>
      <p:sp>
        <p:nvSpPr>
          <p:cNvPr id="147" name="Retângulo 146"/>
          <p:cNvSpPr/>
          <p:nvPr/>
        </p:nvSpPr>
        <p:spPr>
          <a:xfrm>
            <a:off x="1428343" y="4059638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Mae</a:t>
            </a:r>
            <a:endParaRPr lang="pt-BR" dirty="0"/>
          </a:p>
        </p:txBody>
      </p:sp>
      <p:sp>
        <p:nvSpPr>
          <p:cNvPr id="148" name="Retângulo 147"/>
          <p:cNvSpPr/>
          <p:nvPr/>
        </p:nvSpPr>
        <p:spPr>
          <a:xfrm>
            <a:off x="3370935" y="4098351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Mais velho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2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2" y="2391768"/>
            <a:ext cx="24288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Forma livre 27"/>
          <p:cNvSpPr/>
          <p:nvPr/>
        </p:nvSpPr>
        <p:spPr>
          <a:xfrm>
            <a:off x="0" y="5744391"/>
            <a:ext cx="9143999" cy="1113609"/>
          </a:xfrm>
          <a:custGeom>
            <a:avLst/>
            <a:gdLst/>
            <a:ahLst/>
            <a:cxnLst/>
            <a:rect l="l" t="t" r="r" b="b"/>
            <a:pathLst>
              <a:path w="9143998" h="1113609">
                <a:moveTo>
                  <a:pt x="488766" y="471"/>
                </a:moveTo>
                <a:cubicBezTo>
                  <a:pt x="1226767" y="-11413"/>
                  <a:pt x="2383577" y="205191"/>
                  <a:pt x="3274828" y="231108"/>
                </a:cubicBezTo>
                <a:cubicBezTo>
                  <a:pt x="4371753" y="263006"/>
                  <a:pt x="6634716" y="241740"/>
                  <a:pt x="6634716" y="241740"/>
                </a:cubicBezTo>
                <a:cubicBezTo>
                  <a:pt x="7547344" y="243512"/>
                  <a:pt x="8275674" y="195666"/>
                  <a:pt x="8750595" y="241740"/>
                </a:cubicBezTo>
                <a:cubicBezTo>
                  <a:pt x="8918653" y="258045"/>
                  <a:pt x="9045438" y="275680"/>
                  <a:pt x="9143998" y="299952"/>
                </a:cubicBezTo>
                <a:lnTo>
                  <a:pt x="9143998" y="1113609"/>
                </a:lnTo>
                <a:lnTo>
                  <a:pt x="0" y="1113609"/>
                </a:lnTo>
                <a:lnTo>
                  <a:pt x="0" y="67066"/>
                </a:lnTo>
                <a:cubicBezTo>
                  <a:pt x="18088" y="60319"/>
                  <a:pt x="35943" y="55086"/>
                  <a:pt x="53163" y="50354"/>
                </a:cubicBezTo>
                <a:cubicBezTo>
                  <a:pt x="170454" y="18124"/>
                  <a:pt x="318458" y="3214"/>
                  <a:pt x="488766" y="47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Resultado de imagem para grama flat desenh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678363"/>
            <a:ext cx="9753600" cy="97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2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tartaruga desenho fl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tartaruga desenho fla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1541502" y="3457487"/>
            <a:ext cx="2113990" cy="1718602"/>
            <a:chOff x="3317213" y="2568321"/>
            <a:chExt cx="2113990" cy="1718602"/>
          </a:xfrm>
        </p:grpSpPr>
        <p:sp>
          <p:nvSpPr>
            <p:cNvPr id="21" name="Retângulo de cantos arredondados 20"/>
            <p:cNvSpPr/>
            <p:nvPr/>
          </p:nvSpPr>
          <p:spPr>
            <a:xfrm rot="2009154" flipH="1">
              <a:off x="4928362" y="3368683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9007536">
              <a:off x="3317213" y="3386555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rot="2887239" flipH="1">
              <a:off x="4873508" y="3586016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 rot="18712761">
              <a:off x="3383204" y="3595209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3561067" y="2568321"/>
              <a:ext cx="1658398" cy="1578066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707904" y="3237137"/>
              <a:ext cx="1296144" cy="1049786"/>
            </a:xfrm>
            <a:custGeom>
              <a:avLst/>
              <a:gdLst>
                <a:gd name="connsiteX0" fmla="*/ 0 w 1296143"/>
                <a:gd name="connsiteY0" fmla="*/ 434516 h 869032"/>
                <a:gd name="connsiteX1" fmla="*/ 648072 w 1296143"/>
                <a:gd name="connsiteY1" fmla="*/ 0 h 869032"/>
                <a:gd name="connsiteX2" fmla="*/ 1296144 w 1296143"/>
                <a:gd name="connsiteY2" fmla="*/ 434516 h 869032"/>
                <a:gd name="connsiteX3" fmla="*/ 648072 w 1296143"/>
                <a:gd name="connsiteY3" fmla="*/ 869032 h 869032"/>
                <a:gd name="connsiteX4" fmla="*/ 0 w 1296143"/>
                <a:gd name="connsiteY4" fmla="*/ 434516 h 869032"/>
                <a:gd name="connsiteX0" fmla="*/ 0 w 1296144"/>
                <a:gd name="connsiteY0" fmla="*/ 615270 h 1049786"/>
                <a:gd name="connsiteX1" fmla="*/ 648072 w 1296144"/>
                <a:gd name="connsiteY1" fmla="*/ 0 h 1049786"/>
                <a:gd name="connsiteX2" fmla="*/ 1296144 w 1296144"/>
                <a:gd name="connsiteY2" fmla="*/ 615270 h 1049786"/>
                <a:gd name="connsiteX3" fmla="*/ 648072 w 1296144"/>
                <a:gd name="connsiteY3" fmla="*/ 1049786 h 1049786"/>
                <a:gd name="connsiteX4" fmla="*/ 0 w 1296144"/>
                <a:gd name="connsiteY4" fmla="*/ 615270 h 104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144" h="1049786">
                  <a:moveTo>
                    <a:pt x="0" y="615270"/>
                  </a:moveTo>
                  <a:cubicBezTo>
                    <a:pt x="0" y="440306"/>
                    <a:pt x="290152" y="0"/>
                    <a:pt x="648072" y="0"/>
                  </a:cubicBezTo>
                  <a:cubicBezTo>
                    <a:pt x="1005992" y="0"/>
                    <a:pt x="1296144" y="375293"/>
                    <a:pt x="1296144" y="615270"/>
                  </a:cubicBezTo>
                  <a:cubicBezTo>
                    <a:pt x="1296144" y="855247"/>
                    <a:pt x="1005992" y="1049786"/>
                    <a:pt x="648072" y="1049786"/>
                  </a:cubicBezTo>
                  <a:cubicBezTo>
                    <a:pt x="290152" y="1049786"/>
                    <a:pt x="0" y="790234"/>
                    <a:pt x="0" y="61527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869850" y="3496072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4389817" y="3499349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95936" y="3594257"/>
              <a:ext cx="260830" cy="2608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4427984" y="3594257"/>
              <a:ext cx="260830" cy="2608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micírculos 12"/>
            <p:cNvSpPr/>
            <p:nvPr/>
          </p:nvSpPr>
          <p:spPr>
            <a:xfrm rot="10800000">
              <a:off x="4062542" y="4015941"/>
              <a:ext cx="586868" cy="130415"/>
            </a:xfrm>
            <a:prstGeom prst="blockArc">
              <a:avLst>
                <a:gd name="adj1" fmla="val 11040886"/>
                <a:gd name="adj2" fmla="val 21496630"/>
                <a:gd name="adj3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2" name="Elipse 21"/>
          <p:cNvSpPr/>
          <p:nvPr/>
        </p:nvSpPr>
        <p:spPr>
          <a:xfrm>
            <a:off x="3169929" y="2918470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3627129" y="2588915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4008129" y="2131715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Nuvem 22"/>
          <p:cNvSpPr/>
          <p:nvPr/>
        </p:nvSpPr>
        <p:spPr>
          <a:xfrm>
            <a:off x="3695328" y="312738"/>
            <a:ext cx="5233108" cy="204452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oup 11"/>
          <p:cNvGrpSpPr/>
          <p:nvPr/>
        </p:nvGrpSpPr>
        <p:grpSpPr>
          <a:xfrm>
            <a:off x="5220072" y="454917"/>
            <a:ext cx="1006218" cy="1707970"/>
            <a:chOff x="219606" y="2278983"/>
            <a:chExt cx="1408855" cy="185290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" name="Oval 2"/>
            <p:cNvSpPr/>
            <p:nvPr/>
          </p:nvSpPr>
          <p:spPr>
            <a:xfrm rot="19363293">
              <a:off x="496795" y="2278983"/>
              <a:ext cx="1131666" cy="1852901"/>
            </a:xfrm>
            <a:custGeom>
              <a:avLst/>
              <a:gdLst>
                <a:gd name="connsiteX0" fmla="*/ 0 w 1760825"/>
                <a:gd name="connsiteY0" fmla="*/ 900100 h 1800200"/>
                <a:gd name="connsiteX1" fmla="*/ 880413 w 1760825"/>
                <a:gd name="connsiteY1" fmla="*/ 0 h 1800200"/>
                <a:gd name="connsiteX2" fmla="*/ 1760826 w 1760825"/>
                <a:gd name="connsiteY2" fmla="*/ 900100 h 1800200"/>
                <a:gd name="connsiteX3" fmla="*/ 880413 w 1760825"/>
                <a:gd name="connsiteY3" fmla="*/ 1800200 h 1800200"/>
                <a:gd name="connsiteX4" fmla="*/ 0 w 1760825"/>
                <a:gd name="connsiteY4" fmla="*/ 900100 h 1800200"/>
                <a:gd name="connsiteX0" fmla="*/ 365878 w 891922"/>
                <a:gd name="connsiteY0" fmla="*/ 882474 h 1800231"/>
                <a:gd name="connsiteX1" fmla="*/ 11509 w 891922"/>
                <a:gd name="connsiteY1" fmla="*/ 16 h 1800231"/>
                <a:gd name="connsiteX2" fmla="*/ 891922 w 891922"/>
                <a:gd name="connsiteY2" fmla="*/ 900116 h 1800231"/>
                <a:gd name="connsiteX3" fmla="*/ 11509 w 891922"/>
                <a:gd name="connsiteY3" fmla="*/ 1800216 h 1800231"/>
                <a:gd name="connsiteX4" fmla="*/ 365878 w 891922"/>
                <a:gd name="connsiteY4" fmla="*/ 882474 h 1800231"/>
                <a:gd name="connsiteX0" fmla="*/ 475333 w 1001377"/>
                <a:gd name="connsiteY0" fmla="*/ 882468 h 1810583"/>
                <a:gd name="connsiteX1" fmla="*/ 120964 w 1001377"/>
                <a:gd name="connsiteY1" fmla="*/ 10 h 1810583"/>
                <a:gd name="connsiteX2" fmla="*/ 1001377 w 1001377"/>
                <a:gd name="connsiteY2" fmla="*/ 900110 h 1810583"/>
                <a:gd name="connsiteX3" fmla="*/ 120964 w 1001377"/>
                <a:gd name="connsiteY3" fmla="*/ 1800210 h 1810583"/>
                <a:gd name="connsiteX4" fmla="*/ 45177 w 1001377"/>
                <a:gd name="connsiteY4" fmla="*/ 1358333 h 1810583"/>
                <a:gd name="connsiteX5" fmla="*/ 475333 w 1001377"/>
                <a:gd name="connsiteY5" fmla="*/ 882468 h 1810583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479416 w 993356"/>
                <a:gd name="connsiteY5" fmla="*/ 1185059 h 1809916"/>
                <a:gd name="connsiteX6" fmla="*/ 467312 w 993356"/>
                <a:gd name="connsiteY6" fmla="*/ 882468 h 1809916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365230 w 993356"/>
                <a:gd name="connsiteY5" fmla="*/ 1364188 h 1809916"/>
                <a:gd name="connsiteX6" fmla="*/ 467312 w 993356"/>
                <a:gd name="connsiteY6" fmla="*/ 882468 h 1809916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402949 w 1031075"/>
                <a:gd name="connsiteY5" fmla="*/ 1364188 h 1814701"/>
                <a:gd name="connsiteX6" fmla="*/ 505031 w 1031075"/>
                <a:gd name="connsiteY6" fmla="*/ 882468 h 1814701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346805 w 1031075"/>
                <a:gd name="connsiteY5" fmla="*/ 1321451 h 1814701"/>
                <a:gd name="connsiteX6" fmla="*/ 505031 w 1031075"/>
                <a:gd name="connsiteY6" fmla="*/ 882468 h 1814701"/>
                <a:gd name="connsiteX0" fmla="*/ 505031 w 1031075"/>
                <a:gd name="connsiteY0" fmla="*/ 901611 h 1833844"/>
                <a:gd name="connsiteX1" fmla="*/ 124572 w 1031075"/>
                <a:gd name="connsiteY1" fmla="*/ 351117 h 1833844"/>
                <a:gd name="connsiteX2" fmla="*/ 150662 w 1031075"/>
                <a:gd name="connsiteY2" fmla="*/ 19153 h 1833844"/>
                <a:gd name="connsiteX3" fmla="*/ 1031075 w 1031075"/>
                <a:gd name="connsiteY3" fmla="*/ 919253 h 1833844"/>
                <a:gd name="connsiteX4" fmla="*/ 150662 w 1031075"/>
                <a:gd name="connsiteY4" fmla="*/ 1819353 h 1833844"/>
                <a:gd name="connsiteX5" fmla="*/ 21450 w 1031075"/>
                <a:gd name="connsiteY5" fmla="*/ 1447663 h 1833844"/>
                <a:gd name="connsiteX6" fmla="*/ 346805 w 1031075"/>
                <a:gd name="connsiteY6" fmla="*/ 1340594 h 1833844"/>
                <a:gd name="connsiteX7" fmla="*/ 505031 w 1031075"/>
                <a:gd name="connsiteY7" fmla="*/ 901611 h 1833844"/>
                <a:gd name="connsiteX0" fmla="*/ 505031 w 1031075"/>
                <a:gd name="connsiteY0" fmla="*/ 899859 h 1832092"/>
                <a:gd name="connsiteX1" fmla="*/ 387272 w 1031075"/>
                <a:gd name="connsiteY1" fmla="*/ 615844 h 1832092"/>
                <a:gd name="connsiteX2" fmla="*/ 124572 w 1031075"/>
                <a:gd name="connsiteY2" fmla="*/ 349365 h 1832092"/>
                <a:gd name="connsiteX3" fmla="*/ 150662 w 1031075"/>
                <a:gd name="connsiteY3" fmla="*/ 17401 h 1832092"/>
                <a:gd name="connsiteX4" fmla="*/ 1031075 w 1031075"/>
                <a:gd name="connsiteY4" fmla="*/ 917501 h 1832092"/>
                <a:gd name="connsiteX5" fmla="*/ 150662 w 1031075"/>
                <a:gd name="connsiteY5" fmla="*/ 1817601 h 1832092"/>
                <a:gd name="connsiteX6" fmla="*/ 21450 w 1031075"/>
                <a:gd name="connsiteY6" fmla="*/ 1445911 h 1832092"/>
                <a:gd name="connsiteX7" fmla="*/ 346805 w 1031075"/>
                <a:gd name="connsiteY7" fmla="*/ 1338842 h 1832092"/>
                <a:gd name="connsiteX8" fmla="*/ 505031 w 1031075"/>
                <a:gd name="connsiteY8" fmla="*/ 899859 h 1832092"/>
                <a:gd name="connsiteX0" fmla="*/ 582695 w 1108739"/>
                <a:gd name="connsiteY0" fmla="*/ 899859 h 1840800"/>
                <a:gd name="connsiteX1" fmla="*/ 464936 w 1108739"/>
                <a:gd name="connsiteY1" fmla="*/ 615844 h 1840800"/>
                <a:gd name="connsiteX2" fmla="*/ 202236 w 1108739"/>
                <a:gd name="connsiteY2" fmla="*/ 349365 h 1840800"/>
                <a:gd name="connsiteX3" fmla="*/ 228326 w 1108739"/>
                <a:gd name="connsiteY3" fmla="*/ 17401 h 1840800"/>
                <a:gd name="connsiteX4" fmla="*/ 1108739 w 1108739"/>
                <a:gd name="connsiteY4" fmla="*/ 917501 h 1840800"/>
                <a:gd name="connsiteX5" fmla="*/ 228326 w 1108739"/>
                <a:gd name="connsiteY5" fmla="*/ 1817601 h 1840800"/>
                <a:gd name="connsiteX6" fmla="*/ 10283 w 1108739"/>
                <a:gd name="connsiteY6" fmla="*/ 1533487 h 1840800"/>
                <a:gd name="connsiteX7" fmla="*/ 424469 w 1108739"/>
                <a:gd name="connsiteY7" fmla="*/ 1338842 h 1840800"/>
                <a:gd name="connsiteX8" fmla="*/ 582695 w 1108739"/>
                <a:gd name="connsiteY8" fmla="*/ 899859 h 1840800"/>
                <a:gd name="connsiteX0" fmla="*/ 701111 w 1227155"/>
                <a:gd name="connsiteY0" fmla="*/ 899859 h 1841204"/>
                <a:gd name="connsiteX1" fmla="*/ 583352 w 1227155"/>
                <a:gd name="connsiteY1" fmla="*/ 615844 h 1841204"/>
                <a:gd name="connsiteX2" fmla="*/ 320652 w 1227155"/>
                <a:gd name="connsiteY2" fmla="*/ 349365 h 1841204"/>
                <a:gd name="connsiteX3" fmla="*/ 346742 w 1227155"/>
                <a:gd name="connsiteY3" fmla="*/ 17401 h 1841204"/>
                <a:gd name="connsiteX4" fmla="*/ 1227155 w 1227155"/>
                <a:gd name="connsiteY4" fmla="*/ 917501 h 1841204"/>
                <a:gd name="connsiteX5" fmla="*/ 346742 w 1227155"/>
                <a:gd name="connsiteY5" fmla="*/ 1817601 h 1841204"/>
                <a:gd name="connsiteX6" fmla="*/ 8445 w 1227155"/>
                <a:gd name="connsiteY6" fmla="*/ 1574971 h 1841204"/>
                <a:gd name="connsiteX7" fmla="*/ 128699 w 1227155"/>
                <a:gd name="connsiteY7" fmla="*/ 1533487 h 1841204"/>
                <a:gd name="connsiteX8" fmla="*/ 542885 w 1227155"/>
                <a:gd name="connsiteY8" fmla="*/ 1338842 h 1841204"/>
                <a:gd name="connsiteX9" fmla="*/ 701111 w 1227155"/>
                <a:gd name="connsiteY9" fmla="*/ 899859 h 1841204"/>
                <a:gd name="connsiteX0" fmla="*/ 605622 w 1131666"/>
                <a:gd name="connsiteY0" fmla="*/ 899859 h 1852901"/>
                <a:gd name="connsiteX1" fmla="*/ 487863 w 1131666"/>
                <a:gd name="connsiteY1" fmla="*/ 615844 h 1852901"/>
                <a:gd name="connsiteX2" fmla="*/ 225163 w 1131666"/>
                <a:gd name="connsiteY2" fmla="*/ 349365 h 1852901"/>
                <a:gd name="connsiteX3" fmla="*/ 251253 w 1131666"/>
                <a:gd name="connsiteY3" fmla="*/ 17401 h 1852901"/>
                <a:gd name="connsiteX4" fmla="*/ 1131666 w 1131666"/>
                <a:gd name="connsiteY4" fmla="*/ 917501 h 1852901"/>
                <a:gd name="connsiteX5" fmla="*/ 251253 w 1131666"/>
                <a:gd name="connsiteY5" fmla="*/ 1817601 h 1852901"/>
                <a:gd name="connsiteX6" fmla="*/ 53270 w 1131666"/>
                <a:gd name="connsiteY6" fmla="*/ 1657724 h 1852901"/>
                <a:gd name="connsiteX7" fmla="*/ 33210 w 1131666"/>
                <a:gd name="connsiteY7" fmla="*/ 1533487 h 1852901"/>
                <a:gd name="connsiteX8" fmla="*/ 447396 w 1131666"/>
                <a:gd name="connsiteY8" fmla="*/ 1338842 h 1852901"/>
                <a:gd name="connsiteX9" fmla="*/ 605622 w 1131666"/>
                <a:gd name="connsiteY9" fmla="*/ 899859 h 185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1666" h="1852901">
                  <a:moveTo>
                    <a:pt x="605622" y="899859"/>
                  </a:moveTo>
                  <a:cubicBezTo>
                    <a:pt x="612367" y="779359"/>
                    <a:pt x="551273" y="707593"/>
                    <a:pt x="487863" y="615844"/>
                  </a:cubicBezTo>
                  <a:cubicBezTo>
                    <a:pt x="424453" y="524095"/>
                    <a:pt x="257475" y="458463"/>
                    <a:pt x="225163" y="349365"/>
                  </a:cubicBezTo>
                  <a:cubicBezTo>
                    <a:pt x="192851" y="240267"/>
                    <a:pt x="100169" y="-77288"/>
                    <a:pt x="251253" y="17401"/>
                  </a:cubicBezTo>
                  <a:cubicBezTo>
                    <a:pt x="402337" y="112090"/>
                    <a:pt x="1131666" y="420389"/>
                    <a:pt x="1131666" y="917501"/>
                  </a:cubicBezTo>
                  <a:cubicBezTo>
                    <a:pt x="1131666" y="1414613"/>
                    <a:pt x="430986" y="1694230"/>
                    <a:pt x="251253" y="1817601"/>
                  </a:cubicBezTo>
                  <a:cubicBezTo>
                    <a:pt x="71520" y="1940972"/>
                    <a:pt x="89611" y="1705076"/>
                    <a:pt x="53270" y="1657724"/>
                  </a:cubicBezTo>
                  <a:cubicBezTo>
                    <a:pt x="16929" y="1610372"/>
                    <a:pt x="-34809" y="1588868"/>
                    <a:pt x="33210" y="1533487"/>
                  </a:cubicBezTo>
                  <a:cubicBezTo>
                    <a:pt x="101229" y="1478106"/>
                    <a:pt x="375703" y="1418153"/>
                    <a:pt x="447396" y="1338842"/>
                  </a:cubicBezTo>
                  <a:cubicBezTo>
                    <a:pt x="519089" y="1259531"/>
                    <a:pt x="598878" y="1020359"/>
                    <a:pt x="605622" y="89985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rot="19501125">
              <a:off x="219606" y="2860205"/>
              <a:ext cx="1015863" cy="648694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6"/>
            <p:cNvSpPr/>
            <p:nvPr/>
          </p:nvSpPr>
          <p:spPr>
            <a:xfrm rot="19610488">
              <a:off x="542704" y="3274487"/>
              <a:ext cx="914400" cy="54706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6444208" y="404664"/>
            <a:ext cx="1006218" cy="1707970"/>
            <a:chOff x="219606" y="2278983"/>
            <a:chExt cx="1408855" cy="185290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6" name="Oval 2"/>
            <p:cNvSpPr/>
            <p:nvPr/>
          </p:nvSpPr>
          <p:spPr>
            <a:xfrm rot="19363293">
              <a:off x="496795" y="2278983"/>
              <a:ext cx="1131666" cy="1852901"/>
            </a:xfrm>
            <a:custGeom>
              <a:avLst/>
              <a:gdLst>
                <a:gd name="connsiteX0" fmla="*/ 0 w 1760825"/>
                <a:gd name="connsiteY0" fmla="*/ 900100 h 1800200"/>
                <a:gd name="connsiteX1" fmla="*/ 880413 w 1760825"/>
                <a:gd name="connsiteY1" fmla="*/ 0 h 1800200"/>
                <a:gd name="connsiteX2" fmla="*/ 1760826 w 1760825"/>
                <a:gd name="connsiteY2" fmla="*/ 900100 h 1800200"/>
                <a:gd name="connsiteX3" fmla="*/ 880413 w 1760825"/>
                <a:gd name="connsiteY3" fmla="*/ 1800200 h 1800200"/>
                <a:gd name="connsiteX4" fmla="*/ 0 w 1760825"/>
                <a:gd name="connsiteY4" fmla="*/ 900100 h 1800200"/>
                <a:gd name="connsiteX0" fmla="*/ 365878 w 891922"/>
                <a:gd name="connsiteY0" fmla="*/ 882474 h 1800231"/>
                <a:gd name="connsiteX1" fmla="*/ 11509 w 891922"/>
                <a:gd name="connsiteY1" fmla="*/ 16 h 1800231"/>
                <a:gd name="connsiteX2" fmla="*/ 891922 w 891922"/>
                <a:gd name="connsiteY2" fmla="*/ 900116 h 1800231"/>
                <a:gd name="connsiteX3" fmla="*/ 11509 w 891922"/>
                <a:gd name="connsiteY3" fmla="*/ 1800216 h 1800231"/>
                <a:gd name="connsiteX4" fmla="*/ 365878 w 891922"/>
                <a:gd name="connsiteY4" fmla="*/ 882474 h 1800231"/>
                <a:gd name="connsiteX0" fmla="*/ 475333 w 1001377"/>
                <a:gd name="connsiteY0" fmla="*/ 882468 h 1810583"/>
                <a:gd name="connsiteX1" fmla="*/ 120964 w 1001377"/>
                <a:gd name="connsiteY1" fmla="*/ 10 h 1810583"/>
                <a:gd name="connsiteX2" fmla="*/ 1001377 w 1001377"/>
                <a:gd name="connsiteY2" fmla="*/ 900110 h 1810583"/>
                <a:gd name="connsiteX3" fmla="*/ 120964 w 1001377"/>
                <a:gd name="connsiteY3" fmla="*/ 1800210 h 1810583"/>
                <a:gd name="connsiteX4" fmla="*/ 45177 w 1001377"/>
                <a:gd name="connsiteY4" fmla="*/ 1358333 h 1810583"/>
                <a:gd name="connsiteX5" fmla="*/ 475333 w 1001377"/>
                <a:gd name="connsiteY5" fmla="*/ 882468 h 1810583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479416 w 993356"/>
                <a:gd name="connsiteY5" fmla="*/ 1185059 h 1809916"/>
                <a:gd name="connsiteX6" fmla="*/ 467312 w 993356"/>
                <a:gd name="connsiteY6" fmla="*/ 882468 h 1809916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365230 w 993356"/>
                <a:gd name="connsiteY5" fmla="*/ 1364188 h 1809916"/>
                <a:gd name="connsiteX6" fmla="*/ 467312 w 993356"/>
                <a:gd name="connsiteY6" fmla="*/ 882468 h 1809916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402949 w 1031075"/>
                <a:gd name="connsiteY5" fmla="*/ 1364188 h 1814701"/>
                <a:gd name="connsiteX6" fmla="*/ 505031 w 1031075"/>
                <a:gd name="connsiteY6" fmla="*/ 882468 h 1814701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346805 w 1031075"/>
                <a:gd name="connsiteY5" fmla="*/ 1321451 h 1814701"/>
                <a:gd name="connsiteX6" fmla="*/ 505031 w 1031075"/>
                <a:gd name="connsiteY6" fmla="*/ 882468 h 1814701"/>
                <a:gd name="connsiteX0" fmla="*/ 505031 w 1031075"/>
                <a:gd name="connsiteY0" fmla="*/ 901611 h 1833844"/>
                <a:gd name="connsiteX1" fmla="*/ 124572 w 1031075"/>
                <a:gd name="connsiteY1" fmla="*/ 351117 h 1833844"/>
                <a:gd name="connsiteX2" fmla="*/ 150662 w 1031075"/>
                <a:gd name="connsiteY2" fmla="*/ 19153 h 1833844"/>
                <a:gd name="connsiteX3" fmla="*/ 1031075 w 1031075"/>
                <a:gd name="connsiteY3" fmla="*/ 919253 h 1833844"/>
                <a:gd name="connsiteX4" fmla="*/ 150662 w 1031075"/>
                <a:gd name="connsiteY4" fmla="*/ 1819353 h 1833844"/>
                <a:gd name="connsiteX5" fmla="*/ 21450 w 1031075"/>
                <a:gd name="connsiteY5" fmla="*/ 1447663 h 1833844"/>
                <a:gd name="connsiteX6" fmla="*/ 346805 w 1031075"/>
                <a:gd name="connsiteY6" fmla="*/ 1340594 h 1833844"/>
                <a:gd name="connsiteX7" fmla="*/ 505031 w 1031075"/>
                <a:gd name="connsiteY7" fmla="*/ 901611 h 1833844"/>
                <a:gd name="connsiteX0" fmla="*/ 505031 w 1031075"/>
                <a:gd name="connsiteY0" fmla="*/ 899859 h 1832092"/>
                <a:gd name="connsiteX1" fmla="*/ 387272 w 1031075"/>
                <a:gd name="connsiteY1" fmla="*/ 615844 h 1832092"/>
                <a:gd name="connsiteX2" fmla="*/ 124572 w 1031075"/>
                <a:gd name="connsiteY2" fmla="*/ 349365 h 1832092"/>
                <a:gd name="connsiteX3" fmla="*/ 150662 w 1031075"/>
                <a:gd name="connsiteY3" fmla="*/ 17401 h 1832092"/>
                <a:gd name="connsiteX4" fmla="*/ 1031075 w 1031075"/>
                <a:gd name="connsiteY4" fmla="*/ 917501 h 1832092"/>
                <a:gd name="connsiteX5" fmla="*/ 150662 w 1031075"/>
                <a:gd name="connsiteY5" fmla="*/ 1817601 h 1832092"/>
                <a:gd name="connsiteX6" fmla="*/ 21450 w 1031075"/>
                <a:gd name="connsiteY6" fmla="*/ 1445911 h 1832092"/>
                <a:gd name="connsiteX7" fmla="*/ 346805 w 1031075"/>
                <a:gd name="connsiteY7" fmla="*/ 1338842 h 1832092"/>
                <a:gd name="connsiteX8" fmla="*/ 505031 w 1031075"/>
                <a:gd name="connsiteY8" fmla="*/ 899859 h 1832092"/>
                <a:gd name="connsiteX0" fmla="*/ 582695 w 1108739"/>
                <a:gd name="connsiteY0" fmla="*/ 899859 h 1840800"/>
                <a:gd name="connsiteX1" fmla="*/ 464936 w 1108739"/>
                <a:gd name="connsiteY1" fmla="*/ 615844 h 1840800"/>
                <a:gd name="connsiteX2" fmla="*/ 202236 w 1108739"/>
                <a:gd name="connsiteY2" fmla="*/ 349365 h 1840800"/>
                <a:gd name="connsiteX3" fmla="*/ 228326 w 1108739"/>
                <a:gd name="connsiteY3" fmla="*/ 17401 h 1840800"/>
                <a:gd name="connsiteX4" fmla="*/ 1108739 w 1108739"/>
                <a:gd name="connsiteY4" fmla="*/ 917501 h 1840800"/>
                <a:gd name="connsiteX5" fmla="*/ 228326 w 1108739"/>
                <a:gd name="connsiteY5" fmla="*/ 1817601 h 1840800"/>
                <a:gd name="connsiteX6" fmla="*/ 10283 w 1108739"/>
                <a:gd name="connsiteY6" fmla="*/ 1533487 h 1840800"/>
                <a:gd name="connsiteX7" fmla="*/ 424469 w 1108739"/>
                <a:gd name="connsiteY7" fmla="*/ 1338842 h 1840800"/>
                <a:gd name="connsiteX8" fmla="*/ 582695 w 1108739"/>
                <a:gd name="connsiteY8" fmla="*/ 899859 h 1840800"/>
                <a:gd name="connsiteX0" fmla="*/ 701111 w 1227155"/>
                <a:gd name="connsiteY0" fmla="*/ 899859 h 1841204"/>
                <a:gd name="connsiteX1" fmla="*/ 583352 w 1227155"/>
                <a:gd name="connsiteY1" fmla="*/ 615844 h 1841204"/>
                <a:gd name="connsiteX2" fmla="*/ 320652 w 1227155"/>
                <a:gd name="connsiteY2" fmla="*/ 349365 h 1841204"/>
                <a:gd name="connsiteX3" fmla="*/ 346742 w 1227155"/>
                <a:gd name="connsiteY3" fmla="*/ 17401 h 1841204"/>
                <a:gd name="connsiteX4" fmla="*/ 1227155 w 1227155"/>
                <a:gd name="connsiteY4" fmla="*/ 917501 h 1841204"/>
                <a:gd name="connsiteX5" fmla="*/ 346742 w 1227155"/>
                <a:gd name="connsiteY5" fmla="*/ 1817601 h 1841204"/>
                <a:gd name="connsiteX6" fmla="*/ 8445 w 1227155"/>
                <a:gd name="connsiteY6" fmla="*/ 1574971 h 1841204"/>
                <a:gd name="connsiteX7" fmla="*/ 128699 w 1227155"/>
                <a:gd name="connsiteY7" fmla="*/ 1533487 h 1841204"/>
                <a:gd name="connsiteX8" fmla="*/ 542885 w 1227155"/>
                <a:gd name="connsiteY8" fmla="*/ 1338842 h 1841204"/>
                <a:gd name="connsiteX9" fmla="*/ 701111 w 1227155"/>
                <a:gd name="connsiteY9" fmla="*/ 899859 h 1841204"/>
                <a:gd name="connsiteX0" fmla="*/ 605622 w 1131666"/>
                <a:gd name="connsiteY0" fmla="*/ 899859 h 1852901"/>
                <a:gd name="connsiteX1" fmla="*/ 487863 w 1131666"/>
                <a:gd name="connsiteY1" fmla="*/ 615844 h 1852901"/>
                <a:gd name="connsiteX2" fmla="*/ 225163 w 1131666"/>
                <a:gd name="connsiteY2" fmla="*/ 349365 h 1852901"/>
                <a:gd name="connsiteX3" fmla="*/ 251253 w 1131666"/>
                <a:gd name="connsiteY3" fmla="*/ 17401 h 1852901"/>
                <a:gd name="connsiteX4" fmla="*/ 1131666 w 1131666"/>
                <a:gd name="connsiteY4" fmla="*/ 917501 h 1852901"/>
                <a:gd name="connsiteX5" fmla="*/ 251253 w 1131666"/>
                <a:gd name="connsiteY5" fmla="*/ 1817601 h 1852901"/>
                <a:gd name="connsiteX6" fmla="*/ 53270 w 1131666"/>
                <a:gd name="connsiteY6" fmla="*/ 1657724 h 1852901"/>
                <a:gd name="connsiteX7" fmla="*/ 33210 w 1131666"/>
                <a:gd name="connsiteY7" fmla="*/ 1533487 h 1852901"/>
                <a:gd name="connsiteX8" fmla="*/ 447396 w 1131666"/>
                <a:gd name="connsiteY8" fmla="*/ 1338842 h 1852901"/>
                <a:gd name="connsiteX9" fmla="*/ 605622 w 1131666"/>
                <a:gd name="connsiteY9" fmla="*/ 899859 h 185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1666" h="1852901">
                  <a:moveTo>
                    <a:pt x="605622" y="899859"/>
                  </a:moveTo>
                  <a:cubicBezTo>
                    <a:pt x="612367" y="779359"/>
                    <a:pt x="551273" y="707593"/>
                    <a:pt x="487863" y="615844"/>
                  </a:cubicBezTo>
                  <a:cubicBezTo>
                    <a:pt x="424453" y="524095"/>
                    <a:pt x="257475" y="458463"/>
                    <a:pt x="225163" y="349365"/>
                  </a:cubicBezTo>
                  <a:cubicBezTo>
                    <a:pt x="192851" y="240267"/>
                    <a:pt x="100169" y="-77288"/>
                    <a:pt x="251253" y="17401"/>
                  </a:cubicBezTo>
                  <a:cubicBezTo>
                    <a:pt x="402337" y="112090"/>
                    <a:pt x="1131666" y="420389"/>
                    <a:pt x="1131666" y="917501"/>
                  </a:cubicBezTo>
                  <a:cubicBezTo>
                    <a:pt x="1131666" y="1414613"/>
                    <a:pt x="430986" y="1694230"/>
                    <a:pt x="251253" y="1817601"/>
                  </a:cubicBezTo>
                  <a:cubicBezTo>
                    <a:pt x="71520" y="1940972"/>
                    <a:pt x="89611" y="1705076"/>
                    <a:pt x="53270" y="1657724"/>
                  </a:cubicBezTo>
                  <a:cubicBezTo>
                    <a:pt x="16929" y="1610372"/>
                    <a:pt x="-34809" y="1588868"/>
                    <a:pt x="33210" y="1533487"/>
                  </a:cubicBezTo>
                  <a:cubicBezTo>
                    <a:pt x="101229" y="1478106"/>
                    <a:pt x="375703" y="1418153"/>
                    <a:pt x="447396" y="1338842"/>
                  </a:cubicBezTo>
                  <a:cubicBezTo>
                    <a:pt x="519089" y="1259531"/>
                    <a:pt x="598878" y="1020359"/>
                    <a:pt x="605622" y="89985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6"/>
            <p:cNvSpPr/>
            <p:nvPr/>
          </p:nvSpPr>
          <p:spPr>
            <a:xfrm rot="19501125">
              <a:off x="219606" y="2860205"/>
              <a:ext cx="1015863" cy="648694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6"/>
            <p:cNvSpPr/>
            <p:nvPr/>
          </p:nvSpPr>
          <p:spPr>
            <a:xfrm rot="19610488">
              <a:off x="542704" y="3274487"/>
              <a:ext cx="914400" cy="54706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1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20432" y="225545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o 37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39" name="Retângulo 38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6" name="Elipse 45"/>
          <p:cNvSpPr/>
          <p:nvPr/>
        </p:nvSpPr>
        <p:spPr>
          <a:xfrm>
            <a:off x="611560" y="4349503"/>
            <a:ext cx="2632632" cy="20482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025444" y="4568200"/>
            <a:ext cx="771594" cy="861451"/>
          </a:xfrm>
          <a:custGeom>
            <a:avLst/>
            <a:gdLst/>
            <a:ahLst/>
            <a:cxnLst/>
            <a:rect l="l" t="t" r="r" b="b"/>
            <a:pathLst>
              <a:path w="771594" h="861451">
                <a:moveTo>
                  <a:pt x="208615" y="0"/>
                </a:moveTo>
                <a:cubicBezTo>
                  <a:pt x="220316" y="62973"/>
                  <a:pt x="249999" y="134437"/>
                  <a:pt x="268358" y="175022"/>
                </a:cubicBezTo>
                <a:cubicBezTo>
                  <a:pt x="302829" y="251222"/>
                  <a:pt x="409872" y="296580"/>
                  <a:pt x="442529" y="338308"/>
                </a:cubicBezTo>
                <a:cubicBezTo>
                  <a:pt x="475186" y="380036"/>
                  <a:pt x="428016" y="436279"/>
                  <a:pt x="464301" y="425393"/>
                </a:cubicBezTo>
                <a:cubicBezTo>
                  <a:pt x="500586" y="414507"/>
                  <a:pt x="605815" y="272993"/>
                  <a:pt x="660243" y="272993"/>
                </a:cubicBezTo>
                <a:cubicBezTo>
                  <a:pt x="699974" y="272993"/>
                  <a:pt x="745506" y="380303"/>
                  <a:pt x="771594" y="419096"/>
                </a:cubicBezTo>
                <a:cubicBezTo>
                  <a:pt x="765910" y="664773"/>
                  <a:pt x="595577" y="861451"/>
                  <a:pt x="386442" y="861451"/>
                </a:cubicBezTo>
                <a:cubicBezTo>
                  <a:pt x="173016" y="861451"/>
                  <a:pt x="0" y="656618"/>
                  <a:pt x="0" y="403943"/>
                </a:cubicBezTo>
                <a:cubicBezTo>
                  <a:pt x="0" y="227684"/>
                  <a:pt x="84191" y="74705"/>
                  <a:pt x="20861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 rot="1205386">
            <a:off x="1613415" y="4734076"/>
            <a:ext cx="772884" cy="656418"/>
          </a:xfrm>
          <a:custGeom>
            <a:avLst/>
            <a:gdLst/>
            <a:ahLst/>
            <a:cxnLst/>
            <a:rect l="l" t="t" r="r" b="b"/>
            <a:pathLst>
              <a:path w="772884" h="656418">
                <a:moveTo>
                  <a:pt x="39917" y="0"/>
                </a:moveTo>
                <a:cubicBezTo>
                  <a:pt x="122802" y="89271"/>
                  <a:pt x="199649" y="9073"/>
                  <a:pt x="254726" y="48790"/>
                </a:cubicBezTo>
                <a:cubicBezTo>
                  <a:pt x="309827" y="88524"/>
                  <a:pt x="343432" y="238507"/>
                  <a:pt x="370403" y="238302"/>
                </a:cubicBezTo>
                <a:cubicBezTo>
                  <a:pt x="397374" y="238097"/>
                  <a:pt x="380271" y="43442"/>
                  <a:pt x="416549" y="47560"/>
                </a:cubicBezTo>
                <a:cubicBezTo>
                  <a:pt x="452828" y="51677"/>
                  <a:pt x="546229" y="264790"/>
                  <a:pt x="588076" y="263007"/>
                </a:cubicBezTo>
                <a:cubicBezTo>
                  <a:pt x="629924" y="261224"/>
                  <a:pt x="622714" y="51361"/>
                  <a:pt x="667638" y="36862"/>
                </a:cubicBezTo>
                <a:cubicBezTo>
                  <a:pt x="686656" y="30724"/>
                  <a:pt x="726842" y="70158"/>
                  <a:pt x="765418" y="111225"/>
                </a:cubicBezTo>
                <a:cubicBezTo>
                  <a:pt x="770443" y="139563"/>
                  <a:pt x="772884" y="168899"/>
                  <a:pt x="772884" y="198910"/>
                </a:cubicBezTo>
                <a:cubicBezTo>
                  <a:pt x="772884" y="451585"/>
                  <a:pt x="599868" y="656418"/>
                  <a:pt x="386442" y="656418"/>
                </a:cubicBezTo>
                <a:cubicBezTo>
                  <a:pt x="173016" y="656418"/>
                  <a:pt x="0" y="451585"/>
                  <a:pt x="0" y="198910"/>
                </a:cubicBezTo>
                <a:cubicBezTo>
                  <a:pt x="0" y="127404"/>
                  <a:pt x="13856" y="59730"/>
                  <a:pt x="3991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 rot="1056420">
            <a:off x="2219499" y="4781645"/>
            <a:ext cx="772884" cy="710114"/>
          </a:xfrm>
          <a:custGeom>
            <a:avLst/>
            <a:gdLst/>
            <a:ahLst/>
            <a:cxnLst/>
            <a:rect l="l" t="t" r="r" b="b"/>
            <a:pathLst>
              <a:path w="772884" h="710114">
                <a:moveTo>
                  <a:pt x="237648" y="48514"/>
                </a:moveTo>
                <a:cubicBezTo>
                  <a:pt x="286368" y="52087"/>
                  <a:pt x="281635" y="181121"/>
                  <a:pt x="328543" y="190980"/>
                </a:cubicBezTo>
                <a:cubicBezTo>
                  <a:pt x="375450" y="200839"/>
                  <a:pt x="478473" y="99619"/>
                  <a:pt x="519096" y="107665"/>
                </a:cubicBezTo>
                <a:cubicBezTo>
                  <a:pt x="559719" y="115711"/>
                  <a:pt x="542880" y="248587"/>
                  <a:pt x="572278" y="239258"/>
                </a:cubicBezTo>
                <a:cubicBezTo>
                  <a:pt x="601676" y="229928"/>
                  <a:pt x="666802" y="51273"/>
                  <a:pt x="695485" y="51687"/>
                </a:cubicBezTo>
                <a:cubicBezTo>
                  <a:pt x="724167" y="52102"/>
                  <a:pt x="749586" y="318133"/>
                  <a:pt x="744379" y="241744"/>
                </a:cubicBezTo>
                <a:cubicBezTo>
                  <a:pt x="742422" y="213045"/>
                  <a:pt x="726188" y="113111"/>
                  <a:pt x="708349" y="0"/>
                </a:cubicBezTo>
                <a:cubicBezTo>
                  <a:pt x="749224" y="72269"/>
                  <a:pt x="772884" y="159166"/>
                  <a:pt x="772884" y="252606"/>
                </a:cubicBezTo>
                <a:cubicBezTo>
                  <a:pt x="772884" y="505281"/>
                  <a:pt x="599868" y="710114"/>
                  <a:pt x="386442" y="710114"/>
                </a:cubicBezTo>
                <a:cubicBezTo>
                  <a:pt x="173016" y="710114"/>
                  <a:pt x="0" y="505281"/>
                  <a:pt x="0" y="252606"/>
                </a:cubicBezTo>
                <a:cubicBezTo>
                  <a:pt x="0" y="208532"/>
                  <a:pt x="5264" y="165914"/>
                  <a:pt x="16866" y="126018"/>
                </a:cubicBezTo>
                <a:cubicBezTo>
                  <a:pt x="23979" y="142972"/>
                  <a:pt x="30495" y="157585"/>
                  <a:pt x="36221" y="169542"/>
                </a:cubicBezTo>
                <a:cubicBezTo>
                  <a:pt x="120881" y="346344"/>
                  <a:pt x="188927" y="44941"/>
                  <a:pt x="237648" y="4851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5948" y="5146784"/>
            <a:ext cx="2231673" cy="11923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 rot="2382708">
            <a:off x="2780651" y="5226291"/>
            <a:ext cx="107137" cy="6329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2" name="Grupo 51"/>
          <p:cNvGrpSpPr/>
          <p:nvPr/>
        </p:nvGrpSpPr>
        <p:grpSpPr>
          <a:xfrm>
            <a:off x="2650191" y="5538450"/>
            <a:ext cx="837068" cy="696915"/>
            <a:chOff x="2650191" y="5538450"/>
            <a:chExt cx="837068" cy="696915"/>
          </a:xfrm>
        </p:grpSpPr>
        <p:sp>
          <p:nvSpPr>
            <p:cNvPr id="97" name="Retângulo 9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Grupo 52"/>
          <p:cNvGrpSpPr/>
          <p:nvPr/>
        </p:nvGrpSpPr>
        <p:grpSpPr>
          <a:xfrm rot="8639028">
            <a:off x="289139" y="5413154"/>
            <a:ext cx="837068" cy="696915"/>
            <a:chOff x="2650191" y="5538450"/>
            <a:chExt cx="837068" cy="696915"/>
          </a:xfrm>
        </p:grpSpPr>
        <p:sp>
          <p:nvSpPr>
            <p:cNvPr id="91" name="Retângulo 90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4" name="Grupo 53"/>
          <p:cNvGrpSpPr/>
          <p:nvPr/>
        </p:nvGrpSpPr>
        <p:grpSpPr>
          <a:xfrm rot="7989699">
            <a:off x="625753" y="5726770"/>
            <a:ext cx="837068" cy="696915"/>
            <a:chOff x="2650191" y="5538450"/>
            <a:chExt cx="837068" cy="696915"/>
          </a:xfrm>
        </p:grpSpPr>
        <p:sp>
          <p:nvSpPr>
            <p:cNvPr id="85" name="Retângulo 84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5" name="Elipse 54"/>
          <p:cNvSpPr/>
          <p:nvPr/>
        </p:nvSpPr>
        <p:spPr>
          <a:xfrm rot="21091810">
            <a:off x="1071650" y="5041019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 rot="3067869">
            <a:off x="1911616" y="5871453"/>
            <a:ext cx="837068" cy="696915"/>
            <a:chOff x="2650191" y="5538450"/>
            <a:chExt cx="837068" cy="696915"/>
          </a:xfrm>
        </p:grpSpPr>
        <p:sp>
          <p:nvSpPr>
            <p:cNvPr id="79" name="Retângulo 78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7" name="Elipse 56"/>
          <p:cNvSpPr/>
          <p:nvPr/>
        </p:nvSpPr>
        <p:spPr>
          <a:xfrm rot="19736950">
            <a:off x="1870858" y="5174858"/>
            <a:ext cx="765458" cy="864431"/>
          </a:xfrm>
          <a:custGeom>
            <a:avLst/>
            <a:gdLst/>
            <a:ahLst/>
            <a:cxnLst/>
            <a:rect l="l" t="t" r="r" b="b"/>
            <a:pathLst>
              <a:path w="765458" h="864431">
                <a:moveTo>
                  <a:pt x="547822" y="23933"/>
                </a:moveTo>
                <a:cubicBezTo>
                  <a:pt x="597194" y="49646"/>
                  <a:pt x="640146" y="88186"/>
                  <a:pt x="673290" y="136264"/>
                </a:cubicBezTo>
                <a:cubicBezTo>
                  <a:pt x="595463" y="369735"/>
                  <a:pt x="500766" y="634011"/>
                  <a:pt x="526295" y="652955"/>
                </a:cubicBezTo>
                <a:cubicBezTo>
                  <a:pt x="548028" y="669083"/>
                  <a:pt x="655240" y="564215"/>
                  <a:pt x="765458" y="426825"/>
                </a:cubicBezTo>
                <a:cubicBezTo>
                  <a:pt x="763552" y="668967"/>
                  <a:pt x="593000" y="864431"/>
                  <a:pt x="382947" y="864431"/>
                </a:cubicBezTo>
                <a:cubicBezTo>
                  <a:pt x="171451" y="864431"/>
                  <a:pt x="0" y="666272"/>
                  <a:pt x="0" y="421831"/>
                </a:cubicBezTo>
                <a:cubicBezTo>
                  <a:pt x="0" y="221875"/>
                  <a:pt x="114725" y="52889"/>
                  <a:pt x="272944" y="0"/>
                </a:cubicBezTo>
                <a:cubicBezTo>
                  <a:pt x="210951" y="219216"/>
                  <a:pt x="167687" y="438248"/>
                  <a:pt x="199888" y="456436"/>
                </a:cubicBezTo>
                <a:cubicBezTo>
                  <a:pt x="233352" y="475338"/>
                  <a:pt x="402762" y="225847"/>
                  <a:pt x="547822" y="239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8" name="Grupo 57"/>
          <p:cNvGrpSpPr/>
          <p:nvPr/>
        </p:nvGrpSpPr>
        <p:grpSpPr>
          <a:xfrm rot="3067869">
            <a:off x="2387478" y="5789759"/>
            <a:ext cx="837068" cy="696915"/>
            <a:chOff x="2650191" y="5538450"/>
            <a:chExt cx="837068" cy="696915"/>
          </a:xfrm>
        </p:grpSpPr>
        <p:sp>
          <p:nvSpPr>
            <p:cNvPr id="73" name="Retângulo 72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4607540">
            <a:off x="2030708" y="4043570"/>
            <a:ext cx="837068" cy="696915"/>
            <a:chOff x="2650191" y="5538450"/>
            <a:chExt cx="837068" cy="696915"/>
          </a:xfrm>
        </p:grpSpPr>
        <p:sp>
          <p:nvSpPr>
            <p:cNvPr id="67" name="Retângulo 6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Grupo 59"/>
          <p:cNvGrpSpPr/>
          <p:nvPr/>
        </p:nvGrpSpPr>
        <p:grpSpPr>
          <a:xfrm rot="17978822">
            <a:off x="2596766" y="5028316"/>
            <a:ext cx="837068" cy="696915"/>
            <a:chOff x="2650191" y="5538450"/>
            <a:chExt cx="837068" cy="696915"/>
          </a:xfrm>
        </p:grpSpPr>
        <p:sp>
          <p:nvSpPr>
            <p:cNvPr id="61" name="Retângulo 60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10" name="Grupo 4109"/>
          <p:cNvGrpSpPr/>
          <p:nvPr/>
        </p:nvGrpSpPr>
        <p:grpSpPr>
          <a:xfrm>
            <a:off x="4638994" y="3797259"/>
            <a:ext cx="504053" cy="555337"/>
            <a:chOff x="-3268901" y="2056355"/>
            <a:chExt cx="3090265" cy="3404683"/>
          </a:xfrm>
        </p:grpSpPr>
        <p:sp>
          <p:nvSpPr>
            <p:cNvPr id="11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08" name="Grupo 410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5" name="Grupo 134"/>
          <p:cNvGrpSpPr/>
          <p:nvPr/>
        </p:nvGrpSpPr>
        <p:grpSpPr>
          <a:xfrm>
            <a:off x="5401571" y="4475852"/>
            <a:ext cx="485195" cy="534561"/>
            <a:chOff x="-3268901" y="2056355"/>
            <a:chExt cx="3090265" cy="3404683"/>
          </a:xfrm>
        </p:grpSpPr>
        <p:sp>
          <p:nvSpPr>
            <p:cNvPr id="136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8" name="Grupo 13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0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2" name="Grupo 141"/>
          <p:cNvGrpSpPr/>
          <p:nvPr/>
        </p:nvGrpSpPr>
        <p:grpSpPr>
          <a:xfrm>
            <a:off x="5088656" y="3402086"/>
            <a:ext cx="475902" cy="524323"/>
            <a:chOff x="-3268901" y="2056355"/>
            <a:chExt cx="3090265" cy="3404683"/>
          </a:xfrm>
        </p:grpSpPr>
        <p:sp>
          <p:nvSpPr>
            <p:cNvPr id="14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5" name="Grupo 14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5490037" y="3881069"/>
            <a:ext cx="519210" cy="572037"/>
            <a:chOff x="-3268901" y="2056355"/>
            <a:chExt cx="3090265" cy="3404683"/>
          </a:xfrm>
        </p:grpSpPr>
        <p:sp>
          <p:nvSpPr>
            <p:cNvPr id="129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1" name="Grupo 130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3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11" name="Forma livre 4110"/>
          <p:cNvSpPr/>
          <p:nvPr/>
        </p:nvSpPr>
        <p:spPr>
          <a:xfrm>
            <a:off x="3279630" y="2722274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Forma livre 149"/>
          <p:cNvSpPr/>
          <p:nvPr/>
        </p:nvSpPr>
        <p:spPr>
          <a:xfrm>
            <a:off x="3613944" y="2716817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Forma livre 150"/>
          <p:cNvSpPr/>
          <p:nvPr/>
        </p:nvSpPr>
        <p:spPr>
          <a:xfrm>
            <a:off x="3432029" y="2736726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18" name="Grupo 4117"/>
          <p:cNvGrpSpPr/>
          <p:nvPr/>
        </p:nvGrpSpPr>
        <p:grpSpPr>
          <a:xfrm>
            <a:off x="2925241" y="3352659"/>
            <a:ext cx="2205452" cy="2401626"/>
            <a:chOff x="2925241" y="3352659"/>
            <a:chExt cx="2205452" cy="2401626"/>
          </a:xfrm>
        </p:grpSpPr>
        <p:sp>
          <p:nvSpPr>
            <p:cNvPr id="28" name="Oval 14"/>
            <p:cNvSpPr/>
            <p:nvPr/>
          </p:nvSpPr>
          <p:spPr>
            <a:xfrm flipH="1">
              <a:off x="3316801" y="3352659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17" name="Grupo 4116"/>
            <p:cNvGrpSpPr/>
            <p:nvPr/>
          </p:nvGrpSpPr>
          <p:grpSpPr>
            <a:xfrm>
              <a:off x="2925241" y="3395382"/>
              <a:ext cx="2205452" cy="2358903"/>
              <a:chOff x="2925241" y="3395382"/>
              <a:chExt cx="2205452" cy="2358903"/>
            </a:xfrm>
          </p:grpSpPr>
          <p:sp>
            <p:nvSpPr>
              <p:cNvPr id="109" name="Elipse 4096"/>
              <p:cNvSpPr/>
              <p:nvPr/>
            </p:nvSpPr>
            <p:spPr>
              <a:xfrm>
                <a:off x="3847349" y="5644225"/>
                <a:ext cx="216820" cy="74056"/>
              </a:xfrm>
              <a:custGeom>
                <a:avLst/>
                <a:gdLst/>
                <a:ahLst/>
                <a:cxnLst/>
                <a:rect l="l" t="t" r="r" b="b"/>
                <a:pathLst>
                  <a:path w="909328" h="432048">
                    <a:moveTo>
                      <a:pt x="454664" y="0"/>
                    </a:moveTo>
                    <a:cubicBezTo>
                      <a:pt x="698696" y="0"/>
                      <a:pt x="898072" y="191188"/>
                      <a:pt x="909328" y="432048"/>
                    </a:cubicBezTo>
                    <a:lnTo>
                      <a:pt x="0" y="432048"/>
                    </a:lnTo>
                    <a:cubicBezTo>
                      <a:pt x="11256" y="191188"/>
                      <a:pt x="210632" y="0"/>
                      <a:pt x="454664" y="0"/>
                    </a:cubicBezTo>
                    <a:close/>
                  </a:path>
                </a:pathLst>
              </a:cu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96" name="Retângulo 4095"/>
              <p:cNvSpPr/>
              <p:nvPr/>
            </p:nvSpPr>
            <p:spPr>
              <a:xfrm>
                <a:off x="3800436" y="5424601"/>
                <a:ext cx="90723" cy="3276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 105"/>
              <p:cNvSpPr/>
              <p:nvPr/>
            </p:nvSpPr>
            <p:spPr>
              <a:xfrm>
                <a:off x="3955759" y="5502257"/>
                <a:ext cx="106717" cy="216024"/>
              </a:xfrm>
              <a:prstGeom prst="rect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16" name="Grupo 4115"/>
              <p:cNvGrpSpPr/>
              <p:nvPr/>
            </p:nvGrpSpPr>
            <p:grpSpPr>
              <a:xfrm>
                <a:off x="2925241" y="3395382"/>
                <a:ext cx="2205452" cy="2358903"/>
                <a:chOff x="2925241" y="3395382"/>
                <a:chExt cx="2205452" cy="2358903"/>
              </a:xfrm>
            </p:grpSpPr>
            <p:sp>
              <p:nvSpPr>
                <p:cNvPr id="29" name="Oval 41"/>
                <p:cNvSpPr/>
                <p:nvPr/>
              </p:nvSpPr>
              <p:spPr>
                <a:xfrm rot="18237575" flipH="1">
                  <a:off x="3177479" y="4157956"/>
                  <a:ext cx="1030350" cy="1475702"/>
                </a:xfrm>
                <a:custGeom>
                  <a:avLst/>
                  <a:gdLst>
                    <a:gd name="connsiteX0" fmla="*/ 0 w 1871288"/>
                    <a:gd name="connsiteY0" fmla="*/ 1369788 h 2739576"/>
                    <a:gd name="connsiteX1" fmla="*/ 935644 w 1871288"/>
                    <a:gd name="connsiteY1" fmla="*/ 0 h 2739576"/>
                    <a:gd name="connsiteX2" fmla="*/ 1871288 w 1871288"/>
                    <a:gd name="connsiteY2" fmla="*/ 1369788 h 2739576"/>
                    <a:gd name="connsiteX3" fmla="*/ 935644 w 1871288"/>
                    <a:gd name="connsiteY3" fmla="*/ 2739576 h 2739576"/>
                    <a:gd name="connsiteX4" fmla="*/ 0 w 1871288"/>
                    <a:gd name="connsiteY4" fmla="*/ 1369788 h 2739576"/>
                    <a:gd name="connsiteX0" fmla="*/ 70799 w 1942087"/>
                    <a:gd name="connsiteY0" fmla="*/ 1369788 h 2777747"/>
                    <a:gd name="connsiteX1" fmla="*/ 1006443 w 1942087"/>
                    <a:gd name="connsiteY1" fmla="*/ 0 h 2777747"/>
                    <a:gd name="connsiteX2" fmla="*/ 1942087 w 1942087"/>
                    <a:gd name="connsiteY2" fmla="*/ 1369788 h 2777747"/>
                    <a:gd name="connsiteX3" fmla="*/ 1006443 w 1942087"/>
                    <a:gd name="connsiteY3" fmla="*/ 2739576 h 2777747"/>
                    <a:gd name="connsiteX4" fmla="*/ 171010 w 1942087"/>
                    <a:gd name="connsiteY4" fmla="*/ 2307858 h 2777747"/>
                    <a:gd name="connsiteX5" fmla="*/ 70799 w 1942087"/>
                    <a:gd name="connsiteY5" fmla="*/ 1369788 h 2777747"/>
                    <a:gd name="connsiteX0" fmla="*/ 248467 w 1826243"/>
                    <a:gd name="connsiteY0" fmla="*/ 1479271 h 2778130"/>
                    <a:gd name="connsiteX1" fmla="*/ 890599 w 1826243"/>
                    <a:gd name="connsiteY1" fmla="*/ 383 h 2778130"/>
                    <a:gd name="connsiteX2" fmla="*/ 1826243 w 1826243"/>
                    <a:gd name="connsiteY2" fmla="*/ 1370171 h 2778130"/>
                    <a:gd name="connsiteX3" fmla="*/ 890599 w 1826243"/>
                    <a:gd name="connsiteY3" fmla="*/ 2739959 h 2778130"/>
                    <a:gd name="connsiteX4" fmla="*/ 55166 w 1826243"/>
                    <a:gd name="connsiteY4" fmla="*/ 2308241 h 2778130"/>
                    <a:gd name="connsiteX5" fmla="*/ 248467 w 1826243"/>
                    <a:gd name="connsiteY5" fmla="*/ 1479271 h 2778130"/>
                    <a:gd name="connsiteX0" fmla="*/ 74985 w 1932410"/>
                    <a:gd name="connsiteY0" fmla="*/ 1519010 h 2778443"/>
                    <a:gd name="connsiteX1" fmla="*/ 996766 w 1932410"/>
                    <a:gd name="connsiteY1" fmla="*/ 696 h 2778443"/>
                    <a:gd name="connsiteX2" fmla="*/ 1932410 w 1932410"/>
                    <a:gd name="connsiteY2" fmla="*/ 1370484 h 2778443"/>
                    <a:gd name="connsiteX3" fmla="*/ 996766 w 1932410"/>
                    <a:gd name="connsiteY3" fmla="*/ 2740272 h 2778443"/>
                    <a:gd name="connsiteX4" fmla="*/ 161333 w 1932410"/>
                    <a:gd name="connsiteY4" fmla="*/ 2308554 h 2778443"/>
                    <a:gd name="connsiteX5" fmla="*/ 74985 w 1932410"/>
                    <a:gd name="connsiteY5" fmla="*/ 1519010 h 2778443"/>
                    <a:gd name="connsiteX0" fmla="*/ 35173 w 1892598"/>
                    <a:gd name="connsiteY0" fmla="*/ 1524009 h 2783442"/>
                    <a:gd name="connsiteX1" fmla="*/ 407517 w 1892598"/>
                    <a:gd name="connsiteY1" fmla="*/ 911820 h 2783442"/>
                    <a:gd name="connsiteX2" fmla="*/ 956954 w 1892598"/>
                    <a:gd name="connsiteY2" fmla="*/ 5695 h 2783442"/>
                    <a:gd name="connsiteX3" fmla="*/ 1892598 w 1892598"/>
                    <a:gd name="connsiteY3" fmla="*/ 1375483 h 2783442"/>
                    <a:gd name="connsiteX4" fmla="*/ 956954 w 1892598"/>
                    <a:gd name="connsiteY4" fmla="*/ 2745271 h 2783442"/>
                    <a:gd name="connsiteX5" fmla="*/ 121521 w 1892598"/>
                    <a:gd name="connsiteY5" fmla="*/ 2313553 h 2783442"/>
                    <a:gd name="connsiteX6" fmla="*/ 35173 w 1892598"/>
                    <a:gd name="connsiteY6" fmla="*/ 1524009 h 2783442"/>
                    <a:gd name="connsiteX0" fmla="*/ 35173 w 1892598"/>
                    <a:gd name="connsiteY0" fmla="*/ 1523995 h 2783428"/>
                    <a:gd name="connsiteX1" fmla="*/ 407517 w 1892598"/>
                    <a:gd name="connsiteY1" fmla="*/ 911806 h 2783428"/>
                    <a:gd name="connsiteX2" fmla="*/ 956954 w 1892598"/>
                    <a:gd name="connsiteY2" fmla="*/ 5681 h 2783428"/>
                    <a:gd name="connsiteX3" fmla="*/ 1892598 w 1892598"/>
                    <a:gd name="connsiteY3" fmla="*/ 1375469 h 2783428"/>
                    <a:gd name="connsiteX4" fmla="*/ 956954 w 1892598"/>
                    <a:gd name="connsiteY4" fmla="*/ 2745257 h 2783428"/>
                    <a:gd name="connsiteX5" fmla="*/ 121521 w 1892598"/>
                    <a:gd name="connsiteY5" fmla="*/ 2313539 h 2783428"/>
                    <a:gd name="connsiteX6" fmla="*/ 35173 w 1892598"/>
                    <a:gd name="connsiteY6" fmla="*/ 1523995 h 2783428"/>
                    <a:gd name="connsiteX0" fmla="*/ 35173 w 1921469"/>
                    <a:gd name="connsiteY0" fmla="*/ 1532114 h 2791547"/>
                    <a:gd name="connsiteX1" fmla="*/ 407517 w 1921469"/>
                    <a:gd name="connsiteY1" fmla="*/ 919925 h 2791547"/>
                    <a:gd name="connsiteX2" fmla="*/ 956954 w 1921469"/>
                    <a:gd name="connsiteY2" fmla="*/ 13800 h 2791547"/>
                    <a:gd name="connsiteX3" fmla="*/ 1690619 w 1921469"/>
                    <a:gd name="connsiteY3" fmla="*/ 442795 h 2791547"/>
                    <a:gd name="connsiteX4" fmla="*/ 1892598 w 1921469"/>
                    <a:gd name="connsiteY4" fmla="*/ 1383588 h 2791547"/>
                    <a:gd name="connsiteX5" fmla="*/ 956954 w 1921469"/>
                    <a:gd name="connsiteY5" fmla="*/ 2753376 h 2791547"/>
                    <a:gd name="connsiteX6" fmla="*/ 121521 w 1921469"/>
                    <a:gd name="connsiteY6" fmla="*/ 2321658 h 2791547"/>
                    <a:gd name="connsiteX7" fmla="*/ 35173 w 1921469"/>
                    <a:gd name="connsiteY7" fmla="*/ 1532114 h 2791547"/>
                    <a:gd name="connsiteX0" fmla="*/ 35173 w 1895723"/>
                    <a:gd name="connsiteY0" fmla="*/ 1532114 h 2757583"/>
                    <a:gd name="connsiteX1" fmla="*/ 407517 w 1895723"/>
                    <a:gd name="connsiteY1" fmla="*/ 919925 h 2757583"/>
                    <a:gd name="connsiteX2" fmla="*/ 956954 w 1895723"/>
                    <a:gd name="connsiteY2" fmla="*/ 13800 h 2757583"/>
                    <a:gd name="connsiteX3" fmla="*/ 1690619 w 1895723"/>
                    <a:gd name="connsiteY3" fmla="*/ 442795 h 2757583"/>
                    <a:gd name="connsiteX4" fmla="*/ 1892598 w 1895723"/>
                    <a:gd name="connsiteY4" fmla="*/ 1383588 h 2757583"/>
                    <a:gd name="connsiteX5" fmla="*/ 1654980 w 1895723"/>
                    <a:gd name="connsiteY5" fmla="*/ 2468669 h 2757583"/>
                    <a:gd name="connsiteX6" fmla="*/ 956954 w 1895723"/>
                    <a:gd name="connsiteY6" fmla="*/ 2753376 h 2757583"/>
                    <a:gd name="connsiteX7" fmla="*/ 121521 w 1895723"/>
                    <a:gd name="connsiteY7" fmla="*/ 2321658 h 2757583"/>
                    <a:gd name="connsiteX8" fmla="*/ 35173 w 1895723"/>
                    <a:gd name="connsiteY8" fmla="*/ 1532114 h 2757583"/>
                    <a:gd name="connsiteX0" fmla="*/ 71232 w 1931782"/>
                    <a:gd name="connsiteY0" fmla="*/ 1532114 h 2777401"/>
                    <a:gd name="connsiteX1" fmla="*/ 443576 w 1931782"/>
                    <a:gd name="connsiteY1" fmla="*/ 919925 h 2777401"/>
                    <a:gd name="connsiteX2" fmla="*/ 993013 w 1931782"/>
                    <a:gd name="connsiteY2" fmla="*/ 13800 h 2777401"/>
                    <a:gd name="connsiteX3" fmla="*/ 1726678 w 1931782"/>
                    <a:gd name="connsiteY3" fmla="*/ 442795 h 2777401"/>
                    <a:gd name="connsiteX4" fmla="*/ 1928657 w 1931782"/>
                    <a:gd name="connsiteY4" fmla="*/ 1383588 h 2777401"/>
                    <a:gd name="connsiteX5" fmla="*/ 1691039 w 1931782"/>
                    <a:gd name="connsiteY5" fmla="*/ 2468669 h 2777401"/>
                    <a:gd name="connsiteX6" fmla="*/ 993013 w 1931782"/>
                    <a:gd name="connsiteY6" fmla="*/ 2753376 h 2777401"/>
                    <a:gd name="connsiteX7" fmla="*/ 92208 w 1931782"/>
                    <a:gd name="connsiteY7" fmla="*/ 2606623 h 2777401"/>
                    <a:gd name="connsiteX8" fmla="*/ 71232 w 1931782"/>
                    <a:gd name="connsiteY8" fmla="*/ 1532114 h 2777401"/>
                    <a:gd name="connsiteX0" fmla="*/ 69366 w 1929916"/>
                    <a:gd name="connsiteY0" fmla="*/ 1531046 h 2776333"/>
                    <a:gd name="connsiteX1" fmla="*/ 406886 w 1929916"/>
                    <a:gd name="connsiteY1" fmla="*/ 895402 h 2776333"/>
                    <a:gd name="connsiteX2" fmla="*/ 991147 w 1929916"/>
                    <a:gd name="connsiteY2" fmla="*/ 12732 h 2776333"/>
                    <a:gd name="connsiteX3" fmla="*/ 1724812 w 1929916"/>
                    <a:gd name="connsiteY3" fmla="*/ 441727 h 2776333"/>
                    <a:gd name="connsiteX4" fmla="*/ 1926791 w 1929916"/>
                    <a:gd name="connsiteY4" fmla="*/ 1382520 h 2776333"/>
                    <a:gd name="connsiteX5" fmla="*/ 1689173 w 1929916"/>
                    <a:gd name="connsiteY5" fmla="*/ 2467601 h 2776333"/>
                    <a:gd name="connsiteX6" fmla="*/ 991147 w 1929916"/>
                    <a:gd name="connsiteY6" fmla="*/ 2752308 h 2776333"/>
                    <a:gd name="connsiteX7" fmla="*/ 90342 w 1929916"/>
                    <a:gd name="connsiteY7" fmla="*/ 2605555 h 2776333"/>
                    <a:gd name="connsiteX8" fmla="*/ 69366 w 1929916"/>
                    <a:gd name="connsiteY8" fmla="*/ 1531046 h 2776333"/>
                    <a:gd name="connsiteX0" fmla="*/ 69366 w 1929916"/>
                    <a:gd name="connsiteY0" fmla="*/ 1518805 h 2764092"/>
                    <a:gd name="connsiteX1" fmla="*/ 406886 w 1929916"/>
                    <a:gd name="connsiteY1" fmla="*/ 883161 h 2764092"/>
                    <a:gd name="connsiteX2" fmla="*/ 319102 w 1929916"/>
                    <a:gd name="connsiteY2" fmla="*/ 355859 h 2764092"/>
                    <a:gd name="connsiteX3" fmla="*/ 991147 w 1929916"/>
                    <a:gd name="connsiteY3" fmla="*/ 491 h 2764092"/>
                    <a:gd name="connsiteX4" fmla="*/ 1724812 w 1929916"/>
                    <a:gd name="connsiteY4" fmla="*/ 429486 h 2764092"/>
                    <a:gd name="connsiteX5" fmla="*/ 1926791 w 1929916"/>
                    <a:gd name="connsiteY5" fmla="*/ 1370279 h 2764092"/>
                    <a:gd name="connsiteX6" fmla="*/ 1689173 w 1929916"/>
                    <a:gd name="connsiteY6" fmla="*/ 2455360 h 2764092"/>
                    <a:gd name="connsiteX7" fmla="*/ 991147 w 1929916"/>
                    <a:gd name="connsiteY7" fmla="*/ 2740067 h 2764092"/>
                    <a:gd name="connsiteX8" fmla="*/ 90342 w 1929916"/>
                    <a:gd name="connsiteY8" fmla="*/ 2593314 h 2764092"/>
                    <a:gd name="connsiteX9" fmla="*/ 69366 w 1929916"/>
                    <a:gd name="connsiteY9" fmla="*/ 1518805 h 2764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29916" h="2764092">
                      <a:moveTo>
                        <a:pt x="69366" y="1518805"/>
                      </a:moveTo>
                      <a:cubicBezTo>
                        <a:pt x="122123" y="1233780"/>
                        <a:pt x="253256" y="1136213"/>
                        <a:pt x="406886" y="883161"/>
                      </a:cubicBezTo>
                      <a:cubicBezTo>
                        <a:pt x="483836" y="708911"/>
                        <a:pt x="221725" y="502971"/>
                        <a:pt x="319102" y="355859"/>
                      </a:cubicBezTo>
                      <a:cubicBezTo>
                        <a:pt x="416479" y="208747"/>
                        <a:pt x="756862" y="-11780"/>
                        <a:pt x="991147" y="491"/>
                      </a:cubicBezTo>
                      <a:cubicBezTo>
                        <a:pt x="1225432" y="12762"/>
                        <a:pt x="1568871" y="201188"/>
                        <a:pt x="1724812" y="429486"/>
                      </a:cubicBezTo>
                      <a:cubicBezTo>
                        <a:pt x="1880753" y="657784"/>
                        <a:pt x="1945466" y="1110805"/>
                        <a:pt x="1926791" y="1370279"/>
                      </a:cubicBezTo>
                      <a:cubicBezTo>
                        <a:pt x="1908116" y="1629753"/>
                        <a:pt x="1845114" y="2227062"/>
                        <a:pt x="1689173" y="2455360"/>
                      </a:cubicBezTo>
                      <a:cubicBezTo>
                        <a:pt x="1533232" y="2683658"/>
                        <a:pt x="1257619" y="2717075"/>
                        <a:pt x="991147" y="2740067"/>
                      </a:cubicBezTo>
                      <a:cubicBezTo>
                        <a:pt x="724675" y="2763059"/>
                        <a:pt x="246283" y="2821612"/>
                        <a:pt x="90342" y="2593314"/>
                      </a:cubicBezTo>
                      <a:cubicBezTo>
                        <a:pt x="-65599" y="2365016"/>
                        <a:pt x="16609" y="1803830"/>
                        <a:pt x="69366" y="1518805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42"/>
                <p:cNvSpPr/>
                <p:nvPr/>
              </p:nvSpPr>
              <p:spPr>
                <a:xfrm rot="18237575" flipH="1">
                  <a:off x="2809935" y="4048266"/>
                  <a:ext cx="1135054" cy="410731"/>
                </a:xfrm>
                <a:custGeom>
                  <a:avLst/>
                  <a:gdLst>
                    <a:gd name="connsiteX0" fmla="*/ 0 w 1871288"/>
                    <a:gd name="connsiteY0" fmla="*/ 310649 h 621297"/>
                    <a:gd name="connsiteX1" fmla="*/ 935644 w 1871288"/>
                    <a:gd name="connsiteY1" fmla="*/ 0 h 621297"/>
                    <a:gd name="connsiteX2" fmla="*/ 1871288 w 1871288"/>
                    <a:gd name="connsiteY2" fmla="*/ 310649 h 621297"/>
                    <a:gd name="connsiteX3" fmla="*/ 935644 w 1871288"/>
                    <a:gd name="connsiteY3" fmla="*/ 621298 h 621297"/>
                    <a:gd name="connsiteX4" fmla="*/ 0 w 1871288"/>
                    <a:gd name="connsiteY4" fmla="*/ 310649 h 621297"/>
                    <a:gd name="connsiteX0" fmla="*/ 0 w 1896479"/>
                    <a:gd name="connsiteY0" fmla="*/ 328907 h 639556"/>
                    <a:gd name="connsiteX1" fmla="*/ 935644 w 1896479"/>
                    <a:gd name="connsiteY1" fmla="*/ 18258 h 639556"/>
                    <a:gd name="connsiteX2" fmla="*/ 1616787 w 1896479"/>
                    <a:gd name="connsiteY2" fmla="*/ 67881 h 639556"/>
                    <a:gd name="connsiteX3" fmla="*/ 1871288 w 1896479"/>
                    <a:gd name="connsiteY3" fmla="*/ 328907 h 639556"/>
                    <a:gd name="connsiteX4" fmla="*/ 935644 w 1896479"/>
                    <a:gd name="connsiteY4" fmla="*/ 639556 h 639556"/>
                    <a:gd name="connsiteX5" fmla="*/ 0 w 1896479"/>
                    <a:gd name="connsiteY5" fmla="*/ 328907 h 639556"/>
                    <a:gd name="connsiteX0" fmla="*/ 204839 w 2101318"/>
                    <a:gd name="connsiteY0" fmla="*/ 326944 h 637593"/>
                    <a:gd name="connsiteX1" fmla="*/ 75149 w 2101318"/>
                    <a:gd name="connsiteY1" fmla="*/ 28516 h 637593"/>
                    <a:gd name="connsiteX2" fmla="*/ 1140483 w 2101318"/>
                    <a:gd name="connsiteY2" fmla="*/ 16295 h 637593"/>
                    <a:gd name="connsiteX3" fmla="*/ 1821626 w 2101318"/>
                    <a:gd name="connsiteY3" fmla="*/ 65918 h 637593"/>
                    <a:gd name="connsiteX4" fmla="*/ 2076127 w 2101318"/>
                    <a:gd name="connsiteY4" fmla="*/ 326944 h 637593"/>
                    <a:gd name="connsiteX5" fmla="*/ 1140483 w 2101318"/>
                    <a:gd name="connsiteY5" fmla="*/ 637593 h 637593"/>
                    <a:gd name="connsiteX6" fmla="*/ 204839 w 2101318"/>
                    <a:gd name="connsiteY6" fmla="*/ 326944 h 637593"/>
                    <a:gd name="connsiteX0" fmla="*/ 204839 w 2101318"/>
                    <a:gd name="connsiteY0" fmla="*/ 310797 h 621446"/>
                    <a:gd name="connsiteX1" fmla="*/ 75149 w 2101318"/>
                    <a:gd name="connsiteY1" fmla="*/ 12369 h 621446"/>
                    <a:gd name="connsiteX2" fmla="*/ 1140483 w 2101318"/>
                    <a:gd name="connsiteY2" fmla="*/ 148 h 621446"/>
                    <a:gd name="connsiteX3" fmla="*/ 1821626 w 2101318"/>
                    <a:gd name="connsiteY3" fmla="*/ 49771 h 621446"/>
                    <a:gd name="connsiteX4" fmla="*/ 2076127 w 2101318"/>
                    <a:gd name="connsiteY4" fmla="*/ 310797 h 621446"/>
                    <a:gd name="connsiteX5" fmla="*/ 1140483 w 2101318"/>
                    <a:gd name="connsiteY5" fmla="*/ 621446 h 621446"/>
                    <a:gd name="connsiteX6" fmla="*/ 204839 w 2101318"/>
                    <a:gd name="connsiteY6" fmla="*/ 310797 h 621446"/>
                    <a:gd name="connsiteX0" fmla="*/ 229555 w 2126034"/>
                    <a:gd name="connsiteY0" fmla="*/ 458679 h 769328"/>
                    <a:gd name="connsiteX1" fmla="*/ 68590 w 2126034"/>
                    <a:gd name="connsiteY1" fmla="*/ 0 h 769328"/>
                    <a:gd name="connsiteX2" fmla="*/ 1165199 w 2126034"/>
                    <a:gd name="connsiteY2" fmla="*/ 148030 h 769328"/>
                    <a:gd name="connsiteX3" fmla="*/ 1846342 w 2126034"/>
                    <a:gd name="connsiteY3" fmla="*/ 197653 h 769328"/>
                    <a:gd name="connsiteX4" fmla="*/ 2100843 w 2126034"/>
                    <a:gd name="connsiteY4" fmla="*/ 458679 h 769328"/>
                    <a:gd name="connsiteX5" fmla="*/ 1165199 w 2126034"/>
                    <a:gd name="connsiteY5" fmla="*/ 769328 h 769328"/>
                    <a:gd name="connsiteX6" fmla="*/ 229555 w 2126034"/>
                    <a:gd name="connsiteY6" fmla="*/ 458679 h 769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26034" h="769328">
                      <a:moveTo>
                        <a:pt x="229555" y="458679"/>
                      </a:moveTo>
                      <a:cubicBezTo>
                        <a:pt x="46787" y="330458"/>
                        <a:pt x="-87351" y="51775"/>
                        <a:pt x="68590" y="0"/>
                      </a:cubicBezTo>
                      <a:cubicBezTo>
                        <a:pt x="223473" y="175277"/>
                        <a:pt x="868907" y="115088"/>
                        <a:pt x="1165199" y="148030"/>
                      </a:cubicBezTo>
                      <a:cubicBezTo>
                        <a:pt x="1461491" y="180972"/>
                        <a:pt x="1690401" y="145878"/>
                        <a:pt x="1846342" y="197653"/>
                      </a:cubicBezTo>
                      <a:cubicBezTo>
                        <a:pt x="2002283" y="249428"/>
                        <a:pt x="2195919" y="365738"/>
                        <a:pt x="2100843" y="458679"/>
                      </a:cubicBezTo>
                      <a:cubicBezTo>
                        <a:pt x="2005767" y="551620"/>
                        <a:pt x="1681941" y="769328"/>
                        <a:pt x="1165199" y="769328"/>
                      </a:cubicBezTo>
                      <a:cubicBezTo>
                        <a:pt x="648457" y="769328"/>
                        <a:pt x="412323" y="586900"/>
                        <a:pt x="229555" y="458679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43"/>
                <p:cNvSpPr/>
                <p:nvPr/>
              </p:nvSpPr>
              <p:spPr>
                <a:xfrm rot="14577464" flipH="1">
                  <a:off x="4114393" y="4540157"/>
                  <a:ext cx="588823" cy="1259273"/>
                </a:xfrm>
                <a:prstGeom prst="ellipse">
                  <a:avLst/>
                </a:pr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44"/>
                <p:cNvSpPr/>
                <p:nvPr/>
              </p:nvSpPr>
              <p:spPr>
                <a:xfrm rot="14485485" flipH="1">
                  <a:off x="4414643" y="4404186"/>
                  <a:ext cx="607400" cy="824701"/>
                </a:xfrm>
                <a:custGeom>
                  <a:avLst/>
                  <a:gdLst>
                    <a:gd name="connsiteX0" fmla="*/ 0 w 1102905"/>
                    <a:gd name="connsiteY0" fmla="*/ 1179353 h 2358705"/>
                    <a:gd name="connsiteX1" fmla="*/ 551453 w 1102905"/>
                    <a:gd name="connsiteY1" fmla="*/ 0 h 2358705"/>
                    <a:gd name="connsiteX2" fmla="*/ 1102906 w 1102905"/>
                    <a:gd name="connsiteY2" fmla="*/ 1179353 h 2358705"/>
                    <a:gd name="connsiteX3" fmla="*/ 551453 w 1102905"/>
                    <a:gd name="connsiteY3" fmla="*/ 2358706 h 2358705"/>
                    <a:gd name="connsiteX4" fmla="*/ 0 w 1102905"/>
                    <a:gd name="connsiteY4" fmla="*/ 1179353 h 2358705"/>
                    <a:gd name="connsiteX0" fmla="*/ 21 w 1102927"/>
                    <a:gd name="connsiteY0" fmla="*/ 1179353 h 2189855"/>
                    <a:gd name="connsiteX1" fmla="*/ 551474 w 1102927"/>
                    <a:gd name="connsiteY1" fmla="*/ 0 h 2189855"/>
                    <a:gd name="connsiteX2" fmla="*/ 1102927 w 1102927"/>
                    <a:gd name="connsiteY2" fmla="*/ 1179353 h 2189855"/>
                    <a:gd name="connsiteX3" fmla="*/ 535992 w 1102927"/>
                    <a:gd name="connsiteY3" fmla="*/ 2189855 h 2189855"/>
                    <a:gd name="connsiteX4" fmla="*/ 21 w 1102927"/>
                    <a:gd name="connsiteY4" fmla="*/ 1179353 h 2189855"/>
                    <a:gd name="connsiteX0" fmla="*/ 2861 w 1105767"/>
                    <a:gd name="connsiteY0" fmla="*/ 1179353 h 2354226"/>
                    <a:gd name="connsiteX1" fmla="*/ 554314 w 1105767"/>
                    <a:gd name="connsiteY1" fmla="*/ 0 h 2354226"/>
                    <a:gd name="connsiteX2" fmla="*/ 1105767 w 1105767"/>
                    <a:gd name="connsiteY2" fmla="*/ 1179353 h 2354226"/>
                    <a:gd name="connsiteX3" fmla="*/ 538832 w 1105767"/>
                    <a:gd name="connsiteY3" fmla="*/ 2189855 h 2354226"/>
                    <a:gd name="connsiteX4" fmla="*/ 346629 w 1105767"/>
                    <a:gd name="connsiteY4" fmla="*/ 2251473 h 2354226"/>
                    <a:gd name="connsiteX5" fmla="*/ 2861 w 1105767"/>
                    <a:gd name="connsiteY5" fmla="*/ 1179353 h 2354226"/>
                    <a:gd name="connsiteX0" fmla="*/ 2861 w 1106016"/>
                    <a:gd name="connsiteY0" fmla="*/ 1179353 h 2313685"/>
                    <a:gd name="connsiteX1" fmla="*/ 554314 w 1106016"/>
                    <a:gd name="connsiteY1" fmla="*/ 0 h 2313685"/>
                    <a:gd name="connsiteX2" fmla="*/ 1105767 w 1106016"/>
                    <a:gd name="connsiteY2" fmla="*/ 1179353 h 2313685"/>
                    <a:gd name="connsiteX3" fmla="*/ 642184 w 1106016"/>
                    <a:gd name="connsiteY3" fmla="*/ 2230226 h 2313685"/>
                    <a:gd name="connsiteX4" fmla="*/ 538832 w 1106016"/>
                    <a:gd name="connsiteY4" fmla="*/ 2189855 h 2313685"/>
                    <a:gd name="connsiteX5" fmla="*/ 346629 w 1106016"/>
                    <a:gd name="connsiteY5" fmla="*/ 2251473 h 2313685"/>
                    <a:gd name="connsiteX6" fmla="*/ 2861 w 1106016"/>
                    <a:gd name="connsiteY6" fmla="*/ 1179353 h 2313685"/>
                    <a:gd name="connsiteX0" fmla="*/ 2861 w 1106067"/>
                    <a:gd name="connsiteY0" fmla="*/ 1179353 h 2313685"/>
                    <a:gd name="connsiteX1" fmla="*/ 554314 w 1106067"/>
                    <a:gd name="connsiteY1" fmla="*/ 0 h 2313685"/>
                    <a:gd name="connsiteX2" fmla="*/ 1105767 w 1106067"/>
                    <a:gd name="connsiteY2" fmla="*/ 1179353 h 2313685"/>
                    <a:gd name="connsiteX3" fmla="*/ 642184 w 1106067"/>
                    <a:gd name="connsiteY3" fmla="*/ 2230226 h 2313685"/>
                    <a:gd name="connsiteX4" fmla="*/ 538832 w 1106067"/>
                    <a:gd name="connsiteY4" fmla="*/ 2189855 h 2313685"/>
                    <a:gd name="connsiteX5" fmla="*/ 346629 w 1106067"/>
                    <a:gd name="connsiteY5" fmla="*/ 2251473 h 2313685"/>
                    <a:gd name="connsiteX6" fmla="*/ 2861 w 1106067"/>
                    <a:gd name="connsiteY6" fmla="*/ 1179353 h 2313685"/>
                    <a:gd name="connsiteX0" fmla="*/ 2861 w 1106160"/>
                    <a:gd name="connsiteY0" fmla="*/ 1179353 h 2363407"/>
                    <a:gd name="connsiteX1" fmla="*/ 554314 w 1106160"/>
                    <a:gd name="connsiteY1" fmla="*/ 0 h 2363407"/>
                    <a:gd name="connsiteX2" fmla="*/ 1105767 w 1106160"/>
                    <a:gd name="connsiteY2" fmla="*/ 1179353 h 2363407"/>
                    <a:gd name="connsiteX3" fmla="*/ 717947 w 1106160"/>
                    <a:gd name="connsiteY3" fmla="*/ 2309388 h 2363407"/>
                    <a:gd name="connsiteX4" fmla="*/ 538832 w 1106160"/>
                    <a:gd name="connsiteY4" fmla="*/ 2189855 h 2363407"/>
                    <a:gd name="connsiteX5" fmla="*/ 346629 w 1106160"/>
                    <a:gd name="connsiteY5" fmla="*/ 2251473 h 2363407"/>
                    <a:gd name="connsiteX6" fmla="*/ 2861 w 1106160"/>
                    <a:gd name="connsiteY6" fmla="*/ 1179353 h 2363407"/>
                    <a:gd name="connsiteX0" fmla="*/ 2861 w 1118751"/>
                    <a:gd name="connsiteY0" fmla="*/ 1179353 h 2389629"/>
                    <a:gd name="connsiteX1" fmla="*/ 554314 w 1118751"/>
                    <a:gd name="connsiteY1" fmla="*/ 0 h 2389629"/>
                    <a:gd name="connsiteX2" fmla="*/ 1105767 w 1118751"/>
                    <a:gd name="connsiteY2" fmla="*/ 1179353 h 2389629"/>
                    <a:gd name="connsiteX3" fmla="*/ 976107 w 1118751"/>
                    <a:gd name="connsiteY3" fmla="*/ 2307227 h 2389629"/>
                    <a:gd name="connsiteX4" fmla="*/ 717947 w 1118751"/>
                    <a:gd name="connsiteY4" fmla="*/ 2309388 h 2389629"/>
                    <a:gd name="connsiteX5" fmla="*/ 538832 w 1118751"/>
                    <a:gd name="connsiteY5" fmla="*/ 2189855 h 2389629"/>
                    <a:gd name="connsiteX6" fmla="*/ 346629 w 1118751"/>
                    <a:gd name="connsiteY6" fmla="*/ 2251473 h 2389629"/>
                    <a:gd name="connsiteX7" fmla="*/ 2861 w 1118751"/>
                    <a:gd name="connsiteY7" fmla="*/ 1179353 h 2389629"/>
                    <a:gd name="connsiteX0" fmla="*/ 2861 w 1117562"/>
                    <a:gd name="connsiteY0" fmla="*/ 1179353 h 2364838"/>
                    <a:gd name="connsiteX1" fmla="*/ 554314 w 1117562"/>
                    <a:gd name="connsiteY1" fmla="*/ 0 h 2364838"/>
                    <a:gd name="connsiteX2" fmla="*/ 1105767 w 1117562"/>
                    <a:gd name="connsiteY2" fmla="*/ 1179353 h 2364838"/>
                    <a:gd name="connsiteX3" fmla="*/ 976107 w 1117562"/>
                    <a:gd name="connsiteY3" fmla="*/ 2307227 h 2364838"/>
                    <a:gd name="connsiteX4" fmla="*/ 800918 w 1117562"/>
                    <a:gd name="connsiteY4" fmla="*/ 2125631 h 2364838"/>
                    <a:gd name="connsiteX5" fmla="*/ 717947 w 1117562"/>
                    <a:gd name="connsiteY5" fmla="*/ 2309388 h 2364838"/>
                    <a:gd name="connsiteX6" fmla="*/ 538832 w 1117562"/>
                    <a:gd name="connsiteY6" fmla="*/ 2189855 h 2364838"/>
                    <a:gd name="connsiteX7" fmla="*/ 346629 w 1117562"/>
                    <a:gd name="connsiteY7" fmla="*/ 2251473 h 2364838"/>
                    <a:gd name="connsiteX8" fmla="*/ 2861 w 1117562"/>
                    <a:gd name="connsiteY8" fmla="*/ 1179353 h 2364838"/>
                    <a:gd name="connsiteX0" fmla="*/ 5314 w 973452"/>
                    <a:gd name="connsiteY0" fmla="*/ 1190558 h 2364842"/>
                    <a:gd name="connsiteX1" fmla="*/ 410204 w 973452"/>
                    <a:gd name="connsiteY1" fmla="*/ 4 h 2364842"/>
                    <a:gd name="connsiteX2" fmla="*/ 961657 w 973452"/>
                    <a:gd name="connsiteY2" fmla="*/ 1179357 h 2364842"/>
                    <a:gd name="connsiteX3" fmla="*/ 831997 w 973452"/>
                    <a:gd name="connsiteY3" fmla="*/ 2307231 h 2364842"/>
                    <a:gd name="connsiteX4" fmla="*/ 656808 w 973452"/>
                    <a:gd name="connsiteY4" fmla="*/ 2125635 h 2364842"/>
                    <a:gd name="connsiteX5" fmla="*/ 573837 w 973452"/>
                    <a:gd name="connsiteY5" fmla="*/ 2309392 h 2364842"/>
                    <a:gd name="connsiteX6" fmla="*/ 394722 w 973452"/>
                    <a:gd name="connsiteY6" fmla="*/ 2189859 h 2364842"/>
                    <a:gd name="connsiteX7" fmla="*/ 202519 w 973452"/>
                    <a:gd name="connsiteY7" fmla="*/ 2251477 h 2364842"/>
                    <a:gd name="connsiteX8" fmla="*/ 5314 w 973452"/>
                    <a:gd name="connsiteY8" fmla="*/ 1190558 h 2364842"/>
                    <a:gd name="connsiteX0" fmla="*/ 718343 w 1686481"/>
                    <a:gd name="connsiteY0" fmla="*/ 1660973 h 2835257"/>
                    <a:gd name="connsiteX1" fmla="*/ 5044 w 1686481"/>
                    <a:gd name="connsiteY1" fmla="*/ 58918 h 2835257"/>
                    <a:gd name="connsiteX2" fmla="*/ 1123233 w 1686481"/>
                    <a:gd name="connsiteY2" fmla="*/ 470419 h 2835257"/>
                    <a:gd name="connsiteX3" fmla="*/ 1674686 w 1686481"/>
                    <a:gd name="connsiteY3" fmla="*/ 1649772 h 2835257"/>
                    <a:gd name="connsiteX4" fmla="*/ 1545026 w 1686481"/>
                    <a:gd name="connsiteY4" fmla="*/ 2777646 h 2835257"/>
                    <a:gd name="connsiteX5" fmla="*/ 1369837 w 1686481"/>
                    <a:gd name="connsiteY5" fmla="*/ 2596050 h 2835257"/>
                    <a:gd name="connsiteX6" fmla="*/ 1286866 w 1686481"/>
                    <a:gd name="connsiteY6" fmla="*/ 2779807 h 2835257"/>
                    <a:gd name="connsiteX7" fmla="*/ 1107751 w 1686481"/>
                    <a:gd name="connsiteY7" fmla="*/ 2660274 h 2835257"/>
                    <a:gd name="connsiteX8" fmla="*/ 915548 w 1686481"/>
                    <a:gd name="connsiteY8" fmla="*/ 2721892 h 2835257"/>
                    <a:gd name="connsiteX9" fmla="*/ 718343 w 1686481"/>
                    <a:gd name="connsiteY9" fmla="*/ 1660973 h 2835257"/>
                    <a:gd name="connsiteX0" fmla="*/ 637028 w 1687173"/>
                    <a:gd name="connsiteY0" fmla="*/ 1717967 h 2835259"/>
                    <a:gd name="connsiteX1" fmla="*/ 5736 w 1687173"/>
                    <a:gd name="connsiteY1" fmla="*/ 58920 h 2835259"/>
                    <a:gd name="connsiteX2" fmla="*/ 1123925 w 1687173"/>
                    <a:gd name="connsiteY2" fmla="*/ 470421 h 2835259"/>
                    <a:gd name="connsiteX3" fmla="*/ 1675378 w 1687173"/>
                    <a:gd name="connsiteY3" fmla="*/ 1649774 h 2835259"/>
                    <a:gd name="connsiteX4" fmla="*/ 1545718 w 1687173"/>
                    <a:gd name="connsiteY4" fmla="*/ 2777648 h 2835259"/>
                    <a:gd name="connsiteX5" fmla="*/ 1370529 w 1687173"/>
                    <a:gd name="connsiteY5" fmla="*/ 2596052 h 2835259"/>
                    <a:gd name="connsiteX6" fmla="*/ 1287558 w 1687173"/>
                    <a:gd name="connsiteY6" fmla="*/ 2779809 h 2835259"/>
                    <a:gd name="connsiteX7" fmla="*/ 1108443 w 1687173"/>
                    <a:gd name="connsiteY7" fmla="*/ 2660276 h 2835259"/>
                    <a:gd name="connsiteX8" fmla="*/ 916240 w 1687173"/>
                    <a:gd name="connsiteY8" fmla="*/ 2721894 h 2835259"/>
                    <a:gd name="connsiteX9" fmla="*/ 637028 w 1687173"/>
                    <a:gd name="connsiteY9" fmla="*/ 1717967 h 2835259"/>
                    <a:gd name="connsiteX0" fmla="*/ 636837 w 1686982"/>
                    <a:gd name="connsiteY0" fmla="*/ 1717967 h 2922494"/>
                    <a:gd name="connsiteX1" fmla="*/ 5545 w 1686982"/>
                    <a:gd name="connsiteY1" fmla="*/ 58920 h 2922494"/>
                    <a:gd name="connsiteX2" fmla="*/ 1123734 w 1686982"/>
                    <a:gd name="connsiteY2" fmla="*/ 470421 h 2922494"/>
                    <a:gd name="connsiteX3" fmla="*/ 1675187 w 1686982"/>
                    <a:gd name="connsiteY3" fmla="*/ 1649774 h 2922494"/>
                    <a:gd name="connsiteX4" fmla="*/ 1545527 w 1686982"/>
                    <a:gd name="connsiteY4" fmla="*/ 2777648 h 2922494"/>
                    <a:gd name="connsiteX5" fmla="*/ 1370338 w 1686982"/>
                    <a:gd name="connsiteY5" fmla="*/ 2596052 h 2922494"/>
                    <a:gd name="connsiteX6" fmla="*/ 1287367 w 1686982"/>
                    <a:gd name="connsiteY6" fmla="*/ 2779809 h 2922494"/>
                    <a:gd name="connsiteX7" fmla="*/ 1108252 w 1686982"/>
                    <a:gd name="connsiteY7" fmla="*/ 2660276 h 2922494"/>
                    <a:gd name="connsiteX8" fmla="*/ 788033 w 1686982"/>
                    <a:gd name="connsiteY8" fmla="*/ 2878689 h 2922494"/>
                    <a:gd name="connsiteX9" fmla="*/ 636837 w 1686982"/>
                    <a:gd name="connsiteY9" fmla="*/ 1717967 h 2922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86982" h="2922494">
                      <a:moveTo>
                        <a:pt x="636837" y="1717967"/>
                      </a:moveTo>
                      <a:cubicBezTo>
                        <a:pt x="506422" y="1248006"/>
                        <a:pt x="-61937" y="257346"/>
                        <a:pt x="5545" y="58920"/>
                      </a:cubicBezTo>
                      <a:cubicBezTo>
                        <a:pt x="73027" y="-139506"/>
                        <a:pt x="845460" y="205279"/>
                        <a:pt x="1123734" y="470421"/>
                      </a:cubicBezTo>
                      <a:cubicBezTo>
                        <a:pt x="1402008" y="735563"/>
                        <a:pt x="1623115" y="1293247"/>
                        <a:pt x="1675187" y="1649774"/>
                      </a:cubicBezTo>
                      <a:cubicBezTo>
                        <a:pt x="1727259" y="2006301"/>
                        <a:pt x="1592862" y="2578501"/>
                        <a:pt x="1545527" y="2777648"/>
                      </a:cubicBezTo>
                      <a:cubicBezTo>
                        <a:pt x="1498192" y="2976795"/>
                        <a:pt x="1413365" y="2595692"/>
                        <a:pt x="1370338" y="2596052"/>
                      </a:cubicBezTo>
                      <a:cubicBezTo>
                        <a:pt x="1327311" y="2596412"/>
                        <a:pt x="1334521" y="2810539"/>
                        <a:pt x="1287367" y="2779809"/>
                      </a:cubicBezTo>
                      <a:cubicBezTo>
                        <a:pt x="1192878" y="2948226"/>
                        <a:pt x="1191474" y="2643796"/>
                        <a:pt x="1108252" y="2660276"/>
                      </a:cubicBezTo>
                      <a:cubicBezTo>
                        <a:pt x="1025030" y="2676756"/>
                        <a:pt x="877361" y="3047106"/>
                        <a:pt x="788033" y="2878689"/>
                      </a:cubicBezTo>
                      <a:cubicBezTo>
                        <a:pt x="698705" y="2710272"/>
                        <a:pt x="767252" y="2187928"/>
                        <a:pt x="636837" y="1717967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45"/>
                <p:cNvSpPr/>
                <p:nvPr/>
              </p:nvSpPr>
              <p:spPr>
                <a:xfrm rot="1255011" flipH="1">
                  <a:off x="3323084" y="4689405"/>
                  <a:ext cx="1136151" cy="588204"/>
                </a:xfrm>
                <a:custGeom>
                  <a:avLst/>
                  <a:gdLst>
                    <a:gd name="connsiteX0" fmla="*/ 0 w 1990060"/>
                    <a:gd name="connsiteY0" fmla="*/ 537259 h 1074518"/>
                    <a:gd name="connsiteX1" fmla="*/ 995030 w 1990060"/>
                    <a:gd name="connsiteY1" fmla="*/ 0 h 1074518"/>
                    <a:gd name="connsiteX2" fmla="*/ 1990060 w 1990060"/>
                    <a:gd name="connsiteY2" fmla="*/ 537259 h 1074518"/>
                    <a:gd name="connsiteX3" fmla="*/ 995030 w 1990060"/>
                    <a:gd name="connsiteY3" fmla="*/ 1074518 h 1074518"/>
                    <a:gd name="connsiteX4" fmla="*/ 0 w 1990060"/>
                    <a:gd name="connsiteY4" fmla="*/ 537259 h 1074518"/>
                    <a:gd name="connsiteX0" fmla="*/ 0 w 1841567"/>
                    <a:gd name="connsiteY0" fmla="*/ 560347 h 1074611"/>
                    <a:gd name="connsiteX1" fmla="*/ 846537 w 1841567"/>
                    <a:gd name="connsiteY1" fmla="*/ 44 h 1074611"/>
                    <a:gd name="connsiteX2" fmla="*/ 1841567 w 1841567"/>
                    <a:gd name="connsiteY2" fmla="*/ 537303 h 1074611"/>
                    <a:gd name="connsiteX3" fmla="*/ 846537 w 1841567"/>
                    <a:gd name="connsiteY3" fmla="*/ 1074562 h 1074611"/>
                    <a:gd name="connsiteX4" fmla="*/ 0 w 1841567"/>
                    <a:gd name="connsiteY4" fmla="*/ 560347 h 1074611"/>
                    <a:gd name="connsiteX0" fmla="*/ 206860 w 2048427"/>
                    <a:gd name="connsiteY0" fmla="*/ 560347 h 1078031"/>
                    <a:gd name="connsiteX1" fmla="*/ 1053397 w 2048427"/>
                    <a:gd name="connsiteY1" fmla="*/ 44 h 1078031"/>
                    <a:gd name="connsiteX2" fmla="*/ 2048427 w 2048427"/>
                    <a:gd name="connsiteY2" fmla="*/ 537303 h 1078031"/>
                    <a:gd name="connsiteX3" fmla="*/ 1053397 w 2048427"/>
                    <a:gd name="connsiteY3" fmla="*/ 1074562 h 1078031"/>
                    <a:gd name="connsiteX4" fmla="*/ 62258 w 2048427"/>
                    <a:gd name="connsiteY4" fmla="*/ 758520 h 1078031"/>
                    <a:gd name="connsiteX5" fmla="*/ 206860 w 2048427"/>
                    <a:gd name="connsiteY5" fmla="*/ 560347 h 1078031"/>
                    <a:gd name="connsiteX0" fmla="*/ 183759 w 2025326"/>
                    <a:gd name="connsiteY0" fmla="*/ 560917 h 1078601"/>
                    <a:gd name="connsiteX1" fmla="*/ 39991 w 2025326"/>
                    <a:gd name="connsiteY1" fmla="*/ 433542 h 1078601"/>
                    <a:gd name="connsiteX2" fmla="*/ 1030296 w 2025326"/>
                    <a:gd name="connsiteY2" fmla="*/ 614 h 1078601"/>
                    <a:gd name="connsiteX3" fmla="*/ 2025326 w 2025326"/>
                    <a:gd name="connsiteY3" fmla="*/ 537873 h 1078601"/>
                    <a:gd name="connsiteX4" fmla="*/ 1030296 w 2025326"/>
                    <a:gd name="connsiteY4" fmla="*/ 1075132 h 1078601"/>
                    <a:gd name="connsiteX5" fmla="*/ 39157 w 2025326"/>
                    <a:gd name="connsiteY5" fmla="*/ 759090 h 1078601"/>
                    <a:gd name="connsiteX6" fmla="*/ 183759 w 2025326"/>
                    <a:gd name="connsiteY6" fmla="*/ 560917 h 1078601"/>
                    <a:gd name="connsiteX0" fmla="*/ 200047 w 2041614"/>
                    <a:gd name="connsiteY0" fmla="*/ 560917 h 1091563"/>
                    <a:gd name="connsiteX1" fmla="*/ 56279 w 2041614"/>
                    <a:gd name="connsiteY1" fmla="*/ 433542 h 1091563"/>
                    <a:gd name="connsiteX2" fmla="*/ 1046584 w 2041614"/>
                    <a:gd name="connsiteY2" fmla="*/ 614 h 1091563"/>
                    <a:gd name="connsiteX3" fmla="*/ 2041614 w 2041614"/>
                    <a:gd name="connsiteY3" fmla="*/ 537873 h 1091563"/>
                    <a:gd name="connsiteX4" fmla="*/ 1046584 w 2041614"/>
                    <a:gd name="connsiteY4" fmla="*/ 1075132 h 1091563"/>
                    <a:gd name="connsiteX5" fmla="*/ 77664 w 2041614"/>
                    <a:gd name="connsiteY5" fmla="*/ 936134 h 1091563"/>
                    <a:gd name="connsiteX6" fmla="*/ 55445 w 2041614"/>
                    <a:gd name="connsiteY6" fmla="*/ 759090 h 1091563"/>
                    <a:gd name="connsiteX7" fmla="*/ 200047 w 2041614"/>
                    <a:gd name="connsiteY7" fmla="*/ 560917 h 1091563"/>
                    <a:gd name="connsiteX0" fmla="*/ 200047 w 2041614"/>
                    <a:gd name="connsiteY0" fmla="*/ 560917 h 1112042"/>
                    <a:gd name="connsiteX1" fmla="*/ 56279 w 2041614"/>
                    <a:gd name="connsiteY1" fmla="*/ 433542 h 1112042"/>
                    <a:gd name="connsiteX2" fmla="*/ 1046584 w 2041614"/>
                    <a:gd name="connsiteY2" fmla="*/ 614 h 1112042"/>
                    <a:gd name="connsiteX3" fmla="*/ 2041614 w 2041614"/>
                    <a:gd name="connsiteY3" fmla="*/ 537873 h 1112042"/>
                    <a:gd name="connsiteX4" fmla="*/ 1046584 w 2041614"/>
                    <a:gd name="connsiteY4" fmla="*/ 1075132 h 1112042"/>
                    <a:gd name="connsiteX5" fmla="*/ 77664 w 2041614"/>
                    <a:gd name="connsiteY5" fmla="*/ 936134 h 1112042"/>
                    <a:gd name="connsiteX6" fmla="*/ 55445 w 2041614"/>
                    <a:gd name="connsiteY6" fmla="*/ 759090 h 1112042"/>
                    <a:gd name="connsiteX7" fmla="*/ 200047 w 2041614"/>
                    <a:gd name="connsiteY7" fmla="*/ 560917 h 1112042"/>
                    <a:gd name="connsiteX0" fmla="*/ 183759 w 2025326"/>
                    <a:gd name="connsiteY0" fmla="*/ 560917 h 1102060"/>
                    <a:gd name="connsiteX1" fmla="*/ 39991 w 2025326"/>
                    <a:gd name="connsiteY1" fmla="*/ 433542 h 1102060"/>
                    <a:gd name="connsiteX2" fmla="*/ 1030296 w 2025326"/>
                    <a:gd name="connsiteY2" fmla="*/ 614 h 1102060"/>
                    <a:gd name="connsiteX3" fmla="*/ 2025326 w 2025326"/>
                    <a:gd name="connsiteY3" fmla="*/ 537873 h 1102060"/>
                    <a:gd name="connsiteX4" fmla="*/ 1030296 w 2025326"/>
                    <a:gd name="connsiteY4" fmla="*/ 1075132 h 1102060"/>
                    <a:gd name="connsiteX5" fmla="*/ 242156 w 2025326"/>
                    <a:gd name="connsiteY5" fmla="*/ 904097 h 1102060"/>
                    <a:gd name="connsiteX6" fmla="*/ 39157 w 2025326"/>
                    <a:gd name="connsiteY6" fmla="*/ 759090 h 1102060"/>
                    <a:gd name="connsiteX7" fmla="*/ 183759 w 2025326"/>
                    <a:gd name="connsiteY7" fmla="*/ 560917 h 1102060"/>
                    <a:gd name="connsiteX0" fmla="*/ 252615 w 2094182"/>
                    <a:gd name="connsiteY0" fmla="*/ 560917 h 1101710"/>
                    <a:gd name="connsiteX1" fmla="*/ 108847 w 2094182"/>
                    <a:gd name="connsiteY1" fmla="*/ 433542 h 1101710"/>
                    <a:gd name="connsiteX2" fmla="*/ 1099152 w 2094182"/>
                    <a:gd name="connsiteY2" fmla="*/ 614 h 1101710"/>
                    <a:gd name="connsiteX3" fmla="*/ 2094182 w 2094182"/>
                    <a:gd name="connsiteY3" fmla="*/ 537873 h 1101710"/>
                    <a:gd name="connsiteX4" fmla="*/ 1099152 w 2094182"/>
                    <a:gd name="connsiteY4" fmla="*/ 1075132 h 1101710"/>
                    <a:gd name="connsiteX5" fmla="*/ 24134 w 2094182"/>
                    <a:gd name="connsiteY5" fmla="*/ 1007949 h 1101710"/>
                    <a:gd name="connsiteX6" fmla="*/ 311012 w 2094182"/>
                    <a:gd name="connsiteY6" fmla="*/ 904097 h 1101710"/>
                    <a:gd name="connsiteX7" fmla="*/ 108013 w 2094182"/>
                    <a:gd name="connsiteY7" fmla="*/ 759090 h 1101710"/>
                    <a:gd name="connsiteX8" fmla="*/ 252615 w 2094182"/>
                    <a:gd name="connsiteY8" fmla="*/ 560917 h 1101710"/>
                    <a:gd name="connsiteX0" fmla="*/ 288979 w 2130546"/>
                    <a:gd name="connsiteY0" fmla="*/ 560917 h 1101710"/>
                    <a:gd name="connsiteX1" fmla="*/ 145211 w 2130546"/>
                    <a:gd name="connsiteY1" fmla="*/ 433542 h 1101710"/>
                    <a:gd name="connsiteX2" fmla="*/ 1135516 w 2130546"/>
                    <a:gd name="connsiteY2" fmla="*/ 614 h 1101710"/>
                    <a:gd name="connsiteX3" fmla="*/ 2130546 w 2130546"/>
                    <a:gd name="connsiteY3" fmla="*/ 537873 h 1101710"/>
                    <a:gd name="connsiteX4" fmla="*/ 1135516 w 2130546"/>
                    <a:gd name="connsiteY4" fmla="*/ 1075132 h 1101710"/>
                    <a:gd name="connsiteX5" fmla="*/ 60498 w 2130546"/>
                    <a:gd name="connsiteY5" fmla="*/ 1007949 h 1101710"/>
                    <a:gd name="connsiteX6" fmla="*/ 347376 w 2130546"/>
                    <a:gd name="connsiteY6" fmla="*/ 904097 h 1101710"/>
                    <a:gd name="connsiteX7" fmla="*/ 31351 w 2130546"/>
                    <a:gd name="connsiteY7" fmla="*/ 760839 h 1101710"/>
                    <a:gd name="connsiteX8" fmla="*/ 288979 w 2130546"/>
                    <a:gd name="connsiteY8" fmla="*/ 560917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45512 w 2128682"/>
                    <a:gd name="connsiteY6" fmla="*/ 904097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34837 w 2128682"/>
                    <a:gd name="connsiteY6" fmla="*/ 843833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34837 w 2128682"/>
                    <a:gd name="connsiteY6" fmla="*/ 843833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6803 w 2128088"/>
                    <a:gd name="connsiteY0" fmla="*/ 628712 h 1101747"/>
                    <a:gd name="connsiteX1" fmla="*/ 76436 w 2128088"/>
                    <a:gd name="connsiteY1" fmla="*/ 430707 h 1101747"/>
                    <a:gd name="connsiteX2" fmla="*/ 1133058 w 2128088"/>
                    <a:gd name="connsiteY2" fmla="*/ 651 h 1101747"/>
                    <a:gd name="connsiteX3" fmla="*/ 2128088 w 2128088"/>
                    <a:gd name="connsiteY3" fmla="*/ 537910 h 1101747"/>
                    <a:gd name="connsiteX4" fmla="*/ 1133058 w 2128088"/>
                    <a:gd name="connsiteY4" fmla="*/ 1075169 h 1101747"/>
                    <a:gd name="connsiteX5" fmla="*/ 58040 w 2128088"/>
                    <a:gd name="connsiteY5" fmla="*/ 1007986 h 1101747"/>
                    <a:gd name="connsiteX6" fmla="*/ 334243 w 2128088"/>
                    <a:gd name="connsiteY6" fmla="*/ 843870 h 1101747"/>
                    <a:gd name="connsiteX7" fmla="*/ 28893 w 2128088"/>
                    <a:gd name="connsiteY7" fmla="*/ 760876 h 1101747"/>
                    <a:gd name="connsiteX8" fmla="*/ 316803 w 2128088"/>
                    <a:gd name="connsiteY8" fmla="*/ 628712 h 1101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8088" h="1101747">
                      <a:moveTo>
                        <a:pt x="316803" y="628712"/>
                      </a:moveTo>
                      <a:cubicBezTo>
                        <a:pt x="324727" y="573684"/>
                        <a:pt x="-64653" y="524091"/>
                        <a:pt x="76436" y="430707"/>
                      </a:cubicBezTo>
                      <a:cubicBezTo>
                        <a:pt x="217525" y="337323"/>
                        <a:pt x="791116" y="-17216"/>
                        <a:pt x="1133058" y="651"/>
                      </a:cubicBezTo>
                      <a:cubicBezTo>
                        <a:pt x="1475000" y="18518"/>
                        <a:pt x="2128088" y="241190"/>
                        <a:pt x="2128088" y="537910"/>
                      </a:cubicBezTo>
                      <a:cubicBezTo>
                        <a:pt x="2128088" y="834630"/>
                        <a:pt x="1478066" y="996823"/>
                        <a:pt x="1133058" y="1075169"/>
                      </a:cubicBezTo>
                      <a:cubicBezTo>
                        <a:pt x="788050" y="1153515"/>
                        <a:pt x="189397" y="1036492"/>
                        <a:pt x="58040" y="1007986"/>
                      </a:cubicBezTo>
                      <a:cubicBezTo>
                        <a:pt x="-73317" y="979480"/>
                        <a:pt x="365099" y="885627"/>
                        <a:pt x="334243" y="843870"/>
                      </a:cubicBezTo>
                      <a:cubicBezTo>
                        <a:pt x="179726" y="851460"/>
                        <a:pt x="36847" y="808028"/>
                        <a:pt x="28893" y="760876"/>
                      </a:cubicBezTo>
                      <a:cubicBezTo>
                        <a:pt x="-112196" y="675174"/>
                        <a:pt x="308879" y="683740"/>
                        <a:pt x="316803" y="628712"/>
                      </a:cubicBezTo>
                      <a:close/>
                    </a:path>
                  </a:pathLst>
                </a:custGeom>
                <a:solidFill>
                  <a:srgbClr val="EDED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7" name="Elipse 4096"/>
                <p:cNvSpPr/>
                <p:nvPr/>
              </p:nvSpPr>
              <p:spPr>
                <a:xfrm>
                  <a:off x="3674339" y="5680229"/>
                  <a:ext cx="216820" cy="7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328" h="432048">
                      <a:moveTo>
                        <a:pt x="454664" y="0"/>
                      </a:moveTo>
                      <a:cubicBezTo>
                        <a:pt x="698696" y="0"/>
                        <a:pt x="898072" y="191188"/>
                        <a:pt x="909328" y="432048"/>
                      </a:cubicBezTo>
                      <a:lnTo>
                        <a:pt x="0" y="432048"/>
                      </a:lnTo>
                      <a:cubicBezTo>
                        <a:pt x="11256" y="191188"/>
                        <a:pt x="210632" y="0"/>
                        <a:pt x="454664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15" name="Grupo 4114"/>
                <p:cNvGrpSpPr/>
                <p:nvPr/>
              </p:nvGrpSpPr>
              <p:grpSpPr>
                <a:xfrm rot="20518040">
                  <a:off x="2925241" y="3395382"/>
                  <a:ext cx="885836" cy="574582"/>
                  <a:chOff x="2869046" y="3337159"/>
                  <a:chExt cx="885836" cy="574582"/>
                </a:xfrm>
              </p:grpSpPr>
              <p:sp>
                <p:nvSpPr>
                  <p:cNvPr id="27" name="Oval 10"/>
                  <p:cNvSpPr/>
                  <p:nvPr/>
                </p:nvSpPr>
                <p:spPr>
                  <a:xfrm rot="20204996" flipH="1">
                    <a:off x="3139780" y="3337159"/>
                    <a:ext cx="615102" cy="461326"/>
                  </a:xfrm>
                  <a:prstGeom prst="ellipse">
                    <a:avLst/>
                  </a:prstGeom>
                  <a:solidFill>
                    <a:srgbClr val="E6E60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19"/>
                  <p:cNvSpPr/>
                  <p:nvPr/>
                </p:nvSpPr>
                <p:spPr>
                  <a:xfrm rot="19148388" flipH="1">
                    <a:off x="2869046" y="3710533"/>
                    <a:ext cx="475801" cy="201208"/>
                  </a:xfrm>
                  <a:custGeom>
                    <a:avLst/>
                    <a:gdLst>
                      <a:gd name="connsiteX0" fmla="*/ 0 w 792088"/>
                      <a:gd name="connsiteY0" fmla="*/ 180020 h 360040"/>
                      <a:gd name="connsiteX1" fmla="*/ 396044 w 792088"/>
                      <a:gd name="connsiteY1" fmla="*/ 0 h 360040"/>
                      <a:gd name="connsiteX2" fmla="*/ 792088 w 792088"/>
                      <a:gd name="connsiteY2" fmla="*/ 180020 h 360040"/>
                      <a:gd name="connsiteX3" fmla="*/ 396044 w 792088"/>
                      <a:gd name="connsiteY3" fmla="*/ 360040 h 360040"/>
                      <a:gd name="connsiteX4" fmla="*/ 0 w 792088"/>
                      <a:gd name="connsiteY4" fmla="*/ 180020 h 360040"/>
                      <a:gd name="connsiteX0" fmla="*/ 215 w 792303"/>
                      <a:gd name="connsiteY0" fmla="*/ 57599 h 237619"/>
                      <a:gd name="connsiteX1" fmla="*/ 440714 w 792303"/>
                      <a:gd name="connsiteY1" fmla="*/ 17641 h 237619"/>
                      <a:gd name="connsiteX2" fmla="*/ 792303 w 792303"/>
                      <a:gd name="connsiteY2" fmla="*/ 57599 h 237619"/>
                      <a:gd name="connsiteX3" fmla="*/ 396259 w 792303"/>
                      <a:gd name="connsiteY3" fmla="*/ 237619 h 237619"/>
                      <a:gd name="connsiteX4" fmla="*/ 215 w 792303"/>
                      <a:gd name="connsiteY4" fmla="*/ 57599 h 237619"/>
                      <a:gd name="connsiteX0" fmla="*/ 113 w 792201"/>
                      <a:gd name="connsiteY0" fmla="*/ 81512 h 261532"/>
                      <a:gd name="connsiteX1" fmla="*/ 427910 w 792201"/>
                      <a:gd name="connsiteY1" fmla="*/ 1537 h 261532"/>
                      <a:gd name="connsiteX2" fmla="*/ 792201 w 792201"/>
                      <a:gd name="connsiteY2" fmla="*/ 81512 h 261532"/>
                      <a:gd name="connsiteX3" fmla="*/ 396157 w 792201"/>
                      <a:gd name="connsiteY3" fmla="*/ 261532 h 261532"/>
                      <a:gd name="connsiteX4" fmla="*/ 113 w 792201"/>
                      <a:gd name="connsiteY4" fmla="*/ 81512 h 261532"/>
                      <a:gd name="connsiteX0" fmla="*/ 113 w 792201"/>
                      <a:gd name="connsiteY0" fmla="*/ 95074 h 275094"/>
                      <a:gd name="connsiteX1" fmla="*/ 427910 w 792201"/>
                      <a:gd name="connsiteY1" fmla="*/ 15099 h 275094"/>
                      <a:gd name="connsiteX2" fmla="*/ 792201 w 792201"/>
                      <a:gd name="connsiteY2" fmla="*/ 95074 h 275094"/>
                      <a:gd name="connsiteX3" fmla="*/ 396157 w 792201"/>
                      <a:gd name="connsiteY3" fmla="*/ 275094 h 275094"/>
                      <a:gd name="connsiteX4" fmla="*/ 113 w 792201"/>
                      <a:gd name="connsiteY4" fmla="*/ 95074 h 275094"/>
                      <a:gd name="connsiteX0" fmla="*/ 82 w 891251"/>
                      <a:gd name="connsiteY0" fmla="*/ 80505 h 260960"/>
                      <a:gd name="connsiteX1" fmla="*/ 427879 w 891251"/>
                      <a:gd name="connsiteY1" fmla="*/ 530 h 260960"/>
                      <a:gd name="connsiteX2" fmla="*/ 891251 w 891251"/>
                      <a:gd name="connsiteY2" fmla="*/ 115129 h 260960"/>
                      <a:gd name="connsiteX3" fmla="*/ 396126 w 891251"/>
                      <a:gd name="connsiteY3" fmla="*/ 260525 h 260960"/>
                      <a:gd name="connsiteX4" fmla="*/ 82 w 891251"/>
                      <a:gd name="connsiteY4" fmla="*/ 80505 h 260960"/>
                      <a:gd name="connsiteX0" fmla="*/ 14446 w 905615"/>
                      <a:gd name="connsiteY0" fmla="*/ 183516 h 363971"/>
                      <a:gd name="connsiteX1" fmla="*/ 120185 w 905615"/>
                      <a:gd name="connsiteY1" fmla="*/ 1494 h 363971"/>
                      <a:gd name="connsiteX2" fmla="*/ 442243 w 905615"/>
                      <a:gd name="connsiteY2" fmla="*/ 103541 h 363971"/>
                      <a:gd name="connsiteX3" fmla="*/ 905615 w 905615"/>
                      <a:gd name="connsiteY3" fmla="*/ 218140 h 363971"/>
                      <a:gd name="connsiteX4" fmla="*/ 410490 w 905615"/>
                      <a:gd name="connsiteY4" fmla="*/ 363536 h 363971"/>
                      <a:gd name="connsiteX5" fmla="*/ 14446 w 905615"/>
                      <a:gd name="connsiteY5" fmla="*/ 183516 h 363971"/>
                      <a:gd name="connsiteX0" fmla="*/ 39 w 891208"/>
                      <a:gd name="connsiteY0" fmla="*/ 183516 h 369002"/>
                      <a:gd name="connsiteX1" fmla="*/ 105778 w 891208"/>
                      <a:gd name="connsiteY1" fmla="*/ 1494 h 369002"/>
                      <a:gd name="connsiteX2" fmla="*/ 427836 w 891208"/>
                      <a:gd name="connsiteY2" fmla="*/ 103541 h 369002"/>
                      <a:gd name="connsiteX3" fmla="*/ 891208 w 891208"/>
                      <a:gd name="connsiteY3" fmla="*/ 218140 h 369002"/>
                      <a:gd name="connsiteX4" fmla="*/ 396083 w 891208"/>
                      <a:gd name="connsiteY4" fmla="*/ 363536 h 369002"/>
                      <a:gd name="connsiteX5" fmla="*/ 97835 w 891208"/>
                      <a:gd name="connsiteY5" fmla="*/ 323374 h 369002"/>
                      <a:gd name="connsiteX6" fmla="*/ 39 w 891208"/>
                      <a:gd name="connsiteY6" fmla="*/ 183516 h 369002"/>
                      <a:gd name="connsiteX0" fmla="*/ 39 w 891208"/>
                      <a:gd name="connsiteY0" fmla="*/ 183516 h 376876"/>
                      <a:gd name="connsiteX1" fmla="*/ 105778 w 891208"/>
                      <a:gd name="connsiteY1" fmla="*/ 1494 h 376876"/>
                      <a:gd name="connsiteX2" fmla="*/ 427836 w 891208"/>
                      <a:gd name="connsiteY2" fmla="*/ 103541 h 376876"/>
                      <a:gd name="connsiteX3" fmla="*/ 891208 w 891208"/>
                      <a:gd name="connsiteY3" fmla="*/ 218140 h 376876"/>
                      <a:gd name="connsiteX4" fmla="*/ 396083 w 891208"/>
                      <a:gd name="connsiteY4" fmla="*/ 363536 h 376876"/>
                      <a:gd name="connsiteX5" fmla="*/ 97835 w 891208"/>
                      <a:gd name="connsiteY5" fmla="*/ 323374 h 376876"/>
                      <a:gd name="connsiteX6" fmla="*/ 39 w 891208"/>
                      <a:gd name="connsiteY6" fmla="*/ 183516 h 376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1208" h="376876">
                        <a:moveTo>
                          <a:pt x="39" y="183516"/>
                        </a:moveTo>
                        <a:cubicBezTo>
                          <a:pt x="1363" y="129869"/>
                          <a:pt x="34479" y="14823"/>
                          <a:pt x="105778" y="1494"/>
                        </a:cubicBezTo>
                        <a:cubicBezTo>
                          <a:pt x="177077" y="-11835"/>
                          <a:pt x="296931" y="67433"/>
                          <a:pt x="427836" y="103541"/>
                        </a:cubicBezTo>
                        <a:cubicBezTo>
                          <a:pt x="558741" y="139649"/>
                          <a:pt x="891208" y="118718"/>
                          <a:pt x="891208" y="218140"/>
                        </a:cubicBezTo>
                        <a:cubicBezTo>
                          <a:pt x="891208" y="317562"/>
                          <a:pt x="528312" y="345997"/>
                          <a:pt x="396083" y="363536"/>
                        </a:cubicBezTo>
                        <a:cubicBezTo>
                          <a:pt x="263854" y="381075"/>
                          <a:pt x="110172" y="392436"/>
                          <a:pt x="97835" y="323374"/>
                        </a:cubicBezTo>
                        <a:cubicBezTo>
                          <a:pt x="31828" y="293371"/>
                          <a:pt x="-1285" y="237163"/>
                          <a:pt x="39" y="183516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5" name="Group 47"/>
                  <p:cNvGrpSpPr/>
                  <p:nvPr/>
                </p:nvGrpSpPr>
                <p:grpSpPr>
                  <a:xfrm rot="20204996" flipH="1">
                    <a:off x="3258133" y="3499323"/>
                    <a:ext cx="142188" cy="142188"/>
                    <a:chOff x="4572000" y="908720"/>
                    <a:chExt cx="914400" cy="914400"/>
                  </a:xfrm>
                </p:grpSpPr>
                <p:sp>
                  <p:nvSpPr>
                    <p:cNvPr id="36" name="Oval 46"/>
                    <p:cNvSpPr/>
                    <p:nvPr/>
                  </p:nvSpPr>
                  <p:spPr>
                    <a:xfrm>
                      <a:off x="4572000" y="908720"/>
                      <a:ext cx="914400" cy="9144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49"/>
                    <p:cNvSpPr/>
                    <p:nvPr/>
                  </p:nvSpPr>
                  <p:spPr>
                    <a:xfrm>
                      <a:off x="4788024" y="1052736"/>
                      <a:ext cx="634752" cy="63475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4120" name="CaixaDeTexto 4119"/>
          <p:cNvSpPr txBox="1"/>
          <p:nvPr/>
        </p:nvSpPr>
        <p:spPr>
          <a:xfrm>
            <a:off x="3372235" y="260648"/>
            <a:ext cx="347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dia seus ovos finalmente abriram, porém o último demorou muito para nascer e a pata começou a ficar muito nervosa.</a:t>
            </a:r>
          </a:p>
        </p:txBody>
      </p:sp>
    </p:spTree>
    <p:extLst>
      <p:ext uri="{BB962C8B-B14F-4D97-AF65-F5344CB8AC3E}">
        <p14:creationId xmlns:p14="http://schemas.microsoft.com/office/powerpoint/2010/main" val="38178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ve 3"/>
          <p:cNvSpPr/>
          <p:nvPr/>
        </p:nvSpPr>
        <p:spPr>
          <a:xfrm>
            <a:off x="539552" y="2204864"/>
            <a:ext cx="7776864" cy="1656184"/>
          </a:xfrm>
          <a:prstGeom prst="wave">
            <a:avLst/>
          </a:prstGeom>
          <a:solidFill>
            <a:srgbClr val="9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CHEGADA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273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/>
          <p:cNvGrpSpPr/>
          <p:nvPr/>
        </p:nvGrpSpPr>
        <p:grpSpPr>
          <a:xfrm>
            <a:off x="4953586" y="588177"/>
            <a:ext cx="3205288" cy="3944427"/>
            <a:chOff x="4534333" y="911474"/>
            <a:chExt cx="3205288" cy="3944427"/>
          </a:xfrm>
        </p:grpSpPr>
        <p:sp>
          <p:nvSpPr>
            <p:cNvPr id="49" name="Elipse 48"/>
            <p:cNvSpPr/>
            <p:nvPr/>
          </p:nvSpPr>
          <p:spPr>
            <a:xfrm>
              <a:off x="5466409" y="911474"/>
              <a:ext cx="2273212" cy="3535994"/>
            </a:xfrm>
            <a:custGeom>
              <a:avLst/>
              <a:gdLst>
                <a:gd name="connsiteX0" fmla="*/ 946034 w 2273212"/>
                <a:gd name="connsiteY0" fmla="*/ 1522 h 3535994"/>
                <a:gd name="connsiteX1" fmla="*/ 1983605 w 2273212"/>
                <a:gd name="connsiteY1" fmla="*/ 627259 h 3535994"/>
                <a:gd name="connsiteX2" fmla="*/ 2236685 w 2273212"/>
                <a:gd name="connsiteY2" fmla="*/ 1394912 h 3535994"/>
                <a:gd name="connsiteX3" fmla="*/ 1355592 w 2273212"/>
                <a:gd name="connsiteY3" fmla="*/ 1774467 h 3535994"/>
                <a:gd name="connsiteX4" fmla="*/ 1518870 w 2273212"/>
                <a:gd name="connsiteY4" fmla="*/ 2950937 h 3535994"/>
                <a:gd name="connsiteX5" fmla="*/ 1090756 w 2273212"/>
                <a:gd name="connsiteY5" fmla="*/ 3535947 h 3535994"/>
                <a:gd name="connsiteX6" fmla="*/ 1091815 w 2273212"/>
                <a:gd name="connsiteY6" fmla="*/ 2976062 h 3535994"/>
                <a:gd name="connsiteX7" fmla="*/ 166079 w 2273212"/>
                <a:gd name="connsiteY7" fmla="*/ 1787027 h 3535994"/>
                <a:gd name="connsiteX8" fmla="*/ 11619 w 2273212"/>
                <a:gd name="connsiteY8" fmla="*/ 1368328 h 3535994"/>
                <a:gd name="connsiteX9" fmla="*/ 313069 w 2273212"/>
                <a:gd name="connsiteY9" fmla="*/ 664940 h 3535994"/>
                <a:gd name="connsiteX10" fmla="*/ 617334 w 2273212"/>
                <a:gd name="connsiteY10" fmla="*/ 151973 h 3535994"/>
                <a:gd name="connsiteX11" fmla="*/ 857415 w 2273212"/>
                <a:gd name="connsiteY11" fmla="*/ 20852 h 3535994"/>
                <a:gd name="connsiteX12" fmla="*/ 874108 w 2273212"/>
                <a:gd name="connsiteY12" fmla="*/ 19847 h 3535994"/>
                <a:gd name="connsiteX13" fmla="*/ 946034 w 2273212"/>
                <a:gd name="connsiteY13" fmla="*/ 1522 h 353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73212" h="3535994">
                  <a:moveTo>
                    <a:pt x="946034" y="1522"/>
                  </a:moveTo>
                  <a:cubicBezTo>
                    <a:pt x="1268189" y="-30434"/>
                    <a:pt x="1785505" y="449367"/>
                    <a:pt x="1983605" y="627259"/>
                  </a:cubicBezTo>
                  <a:cubicBezTo>
                    <a:pt x="2210006" y="830564"/>
                    <a:pt x="2341354" y="1203713"/>
                    <a:pt x="2236685" y="1394912"/>
                  </a:cubicBezTo>
                  <a:cubicBezTo>
                    <a:pt x="2132016" y="1586112"/>
                    <a:pt x="1498255" y="1515129"/>
                    <a:pt x="1355592" y="1774467"/>
                  </a:cubicBezTo>
                  <a:cubicBezTo>
                    <a:pt x="1212930" y="2033805"/>
                    <a:pt x="1518561" y="2661592"/>
                    <a:pt x="1518870" y="2950937"/>
                  </a:cubicBezTo>
                  <a:cubicBezTo>
                    <a:pt x="1519178" y="3240282"/>
                    <a:pt x="1161929" y="3531761"/>
                    <a:pt x="1090756" y="3535947"/>
                  </a:cubicBezTo>
                  <a:cubicBezTo>
                    <a:pt x="1019582" y="3540132"/>
                    <a:pt x="1245928" y="3267549"/>
                    <a:pt x="1091815" y="2976062"/>
                  </a:cubicBezTo>
                  <a:cubicBezTo>
                    <a:pt x="937702" y="2684575"/>
                    <a:pt x="346110" y="2054981"/>
                    <a:pt x="166079" y="1787027"/>
                  </a:cubicBezTo>
                  <a:cubicBezTo>
                    <a:pt x="-13953" y="1519073"/>
                    <a:pt x="-12881" y="1555342"/>
                    <a:pt x="11619" y="1368328"/>
                  </a:cubicBezTo>
                  <a:cubicBezTo>
                    <a:pt x="36119" y="1181314"/>
                    <a:pt x="189558" y="878467"/>
                    <a:pt x="313069" y="664940"/>
                  </a:cubicBezTo>
                  <a:cubicBezTo>
                    <a:pt x="398665" y="516961"/>
                    <a:pt x="484092" y="283255"/>
                    <a:pt x="617334" y="151973"/>
                  </a:cubicBezTo>
                  <a:cubicBezTo>
                    <a:pt x="649415" y="92996"/>
                    <a:pt x="742095" y="39953"/>
                    <a:pt x="857415" y="20852"/>
                  </a:cubicBezTo>
                  <a:lnTo>
                    <a:pt x="874108" y="19847"/>
                  </a:lnTo>
                  <a:cubicBezTo>
                    <a:pt x="896475" y="9736"/>
                    <a:pt x="920649" y="4040"/>
                    <a:pt x="946034" y="1522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4644114" y="3112090"/>
              <a:ext cx="2054504" cy="1704827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4504" h="1704827">
                  <a:moveTo>
                    <a:pt x="98533" y="851341"/>
                  </a:moveTo>
                  <a:cubicBezTo>
                    <a:pt x="248701" y="591941"/>
                    <a:pt x="517641" y="0"/>
                    <a:pt x="1034637" y="0"/>
                  </a:cubicBezTo>
                  <a:cubicBezTo>
                    <a:pt x="1551633" y="0"/>
                    <a:pt x="1866909" y="617659"/>
                    <a:pt x="1970741" y="851341"/>
                  </a:cubicBezTo>
                  <a:cubicBezTo>
                    <a:pt x="2074573" y="1085023"/>
                    <a:pt x="2099394" y="1361169"/>
                    <a:pt x="1943377" y="1503059"/>
                  </a:cubicBezTo>
                  <a:cubicBezTo>
                    <a:pt x="1787360" y="1644949"/>
                    <a:pt x="1336262" y="1693792"/>
                    <a:pt x="1034637" y="1702682"/>
                  </a:cubicBezTo>
                  <a:cubicBezTo>
                    <a:pt x="733012" y="1711572"/>
                    <a:pt x="289643" y="1698289"/>
                    <a:pt x="133626" y="1556399"/>
                  </a:cubicBezTo>
                  <a:cubicBezTo>
                    <a:pt x="-22391" y="1414509"/>
                    <a:pt x="-51635" y="1110741"/>
                    <a:pt x="98533" y="851341"/>
                  </a:cubicBezTo>
                  <a:close/>
                </a:path>
              </a:pathLst>
            </a:custGeom>
            <a:solidFill>
              <a:srgbClr val="8B6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28"/>
            <p:cNvSpPr/>
            <p:nvPr/>
          </p:nvSpPr>
          <p:spPr>
            <a:xfrm>
              <a:off x="4979921" y="3324598"/>
              <a:ext cx="1410585" cy="1258823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  <a:gd name="connsiteX0" fmla="*/ 253269 w 1977033"/>
                <a:gd name="connsiteY0" fmla="*/ 877164 h 1704849"/>
                <a:gd name="connsiteX1" fmla="*/ 957166 w 1977033"/>
                <a:gd name="connsiteY1" fmla="*/ 22 h 1704849"/>
                <a:gd name="connsiteX2" fmla="*/ 1893270 w 1977033"/>
                <a:gd name="connsiteY2" fmla="*/ 851363 h 1704849"/>
                <a:gd name="connsiteX3" fmla="*/ 1865906 w 1977033"/>
                <a:gd name="connsiteY3" fmla="*/ 1503081 h 1704849"/>
                <a:gd name="connsiteX4" fmla="*/ 957166 w 1977033"/>
                <a:gd name="connsiteY4" fmla="*/ 1702704 h 1704849"/>
                <a:gd name="connsiteX5" fmla="*/ 56155 w 1977033"/>
                <a:gd name="connsiteY5" fmla="*/ 1556421 h 1704849"/>
                <a:gd name="connsiteX6" fmla="*/ 253269 w 1977033"/>
                <a:gd name="connsiteY6" fmla="*/ 877164 h 1704849"/>
                <a:gd name="connsiteX0" fmla="*/ 253268 w 1910456"/>
                <a:gd name="connsiteY0" fmla="*/ 877229 h 1704914"/>
                <a:gd name="connsiteX1" fmla="*/ 957165 w 1910456"/>
                <a:gd name="connsiteY1" fmla="*/ 87 h 1704914"/>
                <a:gd name="connsiteX2" fmla="*/ 1622361 w 1910456"/>
                <a:gd name="connsiteY2" fmla="*/ 928831 h 1704914"/>
                <a:gd name="connsiteX3" fmla="*/ 1865905 w 1910456"/>
                <a:gd name="connsiteY3" fmla="*/ 1503146 h 1704914"/>
                <a:gd name="connsiteX4" fmla="*/ 957165 w 1910456"/>
                <a:gd name="connsiteY4" fmla="*/ 1702769 h 1704914"/>
                <a:gd name="connsiteX5" fmla="*/ 56154 w 1910456"/>
                <a:gd name="connsiteY5" fmla="*/ 1556486 h 1704914"/>
                <a:gd name="connsiteX6" fmla="*/ 253268 w 1910456"/>
                <a:gd name="connsiteY6" fmla="*/ 877229 h 170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0456" h="1704914">
                  <a:moveTo>
                    <a:pt x="253268" y="877229"/>
                  </a:moveTo>
                  <a:cubicBezTo>
                    <a:pt x="403436" y="617829"/>
                    <a:pt x="728983" y="-8513"/>
                    <a:pt x="957165" y="87"/>
                  </a:cubicBezTo>
                  <a:cubicBezTo>
                    <a:pt x="1185347" y="8687"/>
                    <a:pt x="1518529" y="695149"/>
                    <a:pt x="1622361" y="928831"/>
                  </a:cubicBezTo>
                  <a:cubicBezTo>
                    <a:pt x="1726193" y="1162513"/>
                    <a:pt x="2021922" y="1361256"/>
                    <a:pt x="1865905" y="1503146"/>
                  </a:cubicBezTo>
                  <a:cubicBezTo>
                    <a:pt x="1709888" y="1645036"/>
                    <a:pt x="1258790" y="1693879"/>
                    <a:pt x="957165" y="1702769"/>
                  </a:cubicBezTo>
                  <a:cubicBezTo>
                    <a:pt x="655540" y="1711659"/>
                    <a:pt x="212171" y="1698376"/>
                    <a:pt x="56154" y="1556486"/>
                  </a:cubicBezTo>
                  <a:cubicBezTo>
                    <a:pt x="-99863" y="1414596"/>
                    <a:pt x="103100" y="1136629"/>
                    <a:pt x="253268" y="877229"/>
                  </a:cubicBezTo>
                  <a:close/>
                </a:path>
              </a:pathLst>
            </a:custGeom>
            <a:solidFill>
              <a:srgbClr val="BCA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upo 52"/>
            <p:cNvGrpSpPr/>
            <p:nvPr/>
          </p:nvGrpSpPr>
          <p:grpSpPr>
            <a:xfrm>
              <a:off x="4534333" y="1548841"/>
              <a:ext cx="2205381" cy="1937809"/>
              <a:chOff x="4534333" y="1548841"/>
              <a:chExt cx="2205381" cy="1937809"/>
            </a:xfrm>
          </p:grpSpPr>
          <p:sp>
            <p:nvSpPr>
              <p:cNvPr id="38" name="Elipse 25"/>
              <p:cNvSpPr/>
              <p:nvPr/>
            </p:nvSpPr>
            <p:spPr>
              <a:xfrm rot="16982767" flipH="1">
                <a:off x="4668119" y="1415055"/>
                <a:ext cx="1937809" cy="2205381"/>
              </a:xfrm>
              <a:custGeom>
                <a:avLst/>
                <a:gdLst/>
                <a:ahLst/>
                <a:cxnLst/>
                <a:rect l="l" t="t" r="r" b="b"/>
                <a:pathLst>
                  <a:path w="1937809" h="2205381">
                    <a:moveTo>
                      <a:pt x="7400" y="681620"/>
                    </a:moveTo>
                    <a:cubicBezTo>
                      <a:pt x="47053" y="713930"/>
                      <a:pt x="131349" y="937447"/>
                      <a:pt x="191128" y="1054164"/>
                    </a:cubicBezTo>
                    <a:cubicBezTo>
                      <a:pt x="191690" y="1170873"/>
                      <a:pt x="232147" y="1319038"/>
                      <a:pt x="303692" y="1468728"/>
                    </a:cubicBezTo>
                    <a:cubicBezTo>
                      <a:pt x="228884" y="1463815"/>
                      <a:pt x="125701" y="1561415"/>
                      <a:pt x="81022" y="1632527"/>
                    </a:cubicBezTo>
                    <a:cubicBezTo>
                      <a:pt x="32831" y="1709229"/>
                      <a:pt x="-43682" y="1908521"/>
                      <a:pt x="31698" y="1930333"/>
                    </a:cubicBezTo>
                    <a:cubicBezTo>
                      <a:pt x="98198" y="1949575"/>
                      <a:pt x="413450" y="1909820"/>
                      <a:pt x="507992" y="1807438"/>
                    </a:cubicBezTo>
                    <a:cubicBezTo>
                      <a:pt x="649694" y="1996909"/>
                      <a:pt x="830434" y="2148640"/>
                      <a:pt x="1019202" y="2192381"/>
                    </a:cubicBezTo>
                    <a:cubicBezTo>
                      <a:pt x="1491725" y="2301872"/>
                      <a:pt x="1835616" y="1693238"/>
                      <a:pt x="1909686" y="1362330"/>
                    </a:cubicBezTo>
                    <a:cubicBezTo>
                      <a:pt x="1983755" y="1031421"/>
                      <a:pt x="1936141" y="316425"/>
                      <a:pt x="1463618" y="206934"/>
                    </a:cubicBezTo>
                    <a:cubicBezTo>
                      <a:pt x="1293406" y="167493"/>
                      <a:pt x="1091277" y="212002"/>
                      <a:pt x="899110" y="301032"/>
                    </a:cubicBezTo>
                    <a:lnTo>
                      <a:pt x="903408" y="275946"/>
                    </a:lnTo>
                    <a:cubicBezTo>
                      <a:pt x="903408" y="137625"/>
                      <a:pt x="530792" y="-4140"/>
                      <a:pt x="452434" y="93"/>
                    </a:cubicBezTo>
                    <a:cubicBezTo>
                      <a:pt x="374076" y="4326"/>
                      <a:pt x="403627" y="215745"/>
                      <a:pt x="433260" y="301346"/>
                    </a:cubicBezTo>
                    <a:cubicBezTo>
                      <a:pt x="456160" y="367497"/>
                      <a:pt x="514503" y="460751"/>
                      <a:pt x="576322" y="497220"/>
                    </a:cubicBezTo>
                    <a:cubicBezTo>
                      <a:pt x="571097" y="500501"/>
                      <a:pt x="566249" y="504254"/>
                      <a:pt x="561432" y="508024"/>
                    </a:cubicBezTo>
                    <a:cubicBezTo>
                      <a:pt x="518037" y="521589"/>
                      <a:pt x="444337" y="400426"/>
                      <a:pt x="401371" y="416036"/>
                    </a:cubicBezTo>
                    <a:cubicBezTo>
                      <a:pt x="389923" y="444344"/>
                      <a:pt x="452650" y="553395"/>
                      <a:pt x="441202" y="581703"/>
                    </a:cubicBezTo>
                    <a:lnTo>
                      <a:pt x="224047" y="485185"/>
                    </a:lnTo>
                    <a:cubicBezTo>
                      <a:pt x="200084" y="487144"/>
                      <a:pt x="246861" y="604189"/>
                      <a:pt x="272747" y="636626"/>
                    </a:cubicBezTo>
                    <a:cubicBezTo>
                      <a:pt x="295730" y="665427"/>
                      <a:pt x="299264" y="703712"/>
                      <a:pt x="294850" y="725657"/>
                    </a:cubicBezTo>
                    <a:cubicBezTo>
                      <a:pt x="306282" y="738292"/>
                      <a:pt x="293494" y="755384"/>
                      <a:pt x="293641" y="733280"/>
                    </a:cubicBezTo>
                    <a:cubicBezTo>
                      <a:pt x="294337" y="731066"/>
                      <a:pt x="294939" y="728541"/>
                      <a:pt x="294850" y="725657"/>
                    </a:cubicBezTo>
                    <a:cubicBezTo>
                      <a:pt x="291340" y="717798"/>
                      <a:pt x="280761" y="711835"/>
                      <a:pt x="260186" y="711935"/>
                    </a:cubicBezTo>
                    <a:cubicBezTo>
                      <a:pt x="198193" y="712236"/>
                      <a:pt x="5562" y="608678"/>
                      <a:pt x="7400" y="681620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rgbClr val="7955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5265878" y="2365345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903792" y="2365346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334810" y="2422279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958154" y="2412878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5644749" y="2929332"/>
                <a:ext cx="49242" cy="2227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5478013" y="2852936"/>
                <a:ext cx="379193" cy="1524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5523593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693991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25"/>
              <p:cNvSpPr/>
              <p:nvPr/>
            </p:nvSpPr>
            <p:spPr>
              <a:xfrm rot="5400000">
                <a:off x="6226212" y="1824831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25"/>
              <p:cNvSpPr/>
              <p:nvPr/>
            </p:nvSpPr>
            <p:spPr>
              <a:xfrm rot="16982767" flipH="1">
                <a:off x="4712569" y="1851782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Lua 21"/>
              <p:cNvSpPr/>
              <p:nvPr/>
            </p:nvSpPr>
            <p:spPr>
              <a:xfrm rot="16200000">
                <a:off x="5633899" y="2781226"/>
                <a:ext cx="57051" cy="741660"/>
              </a:xfrm>
              <a:prstGeom prst="mo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Elipse 46"/>
            <p:cNvSpPr/>
            <p:nvPr/>
          </p:nvSpPr>
          <p:spPr>
            <a:xfrm flipH="1">
              <a:off x="6049732" y="3248914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658409" y="3286728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4949626" y="4529459"/>
              <a:ext cx="736126" cy="326442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39"/>
            <p:cNvSpPr/>
            <p:nvPr/>
          </p:nvSpPr>
          <p:spPr>
            <a:xfrm>
              <a:off x="5693991" y="4526567"/>
              <a:ext cx="733441" cy="325251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1107447" y="1476896"/>
            <a:ext cx="3398335" cy="2876444"/>
            <a:chOff x="-955757" y="997454"/>
            <a:chExt cx="3398335" cy="2876444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307975" y="3645024"/>
              <a:ext cx="1455713" cy="228874"/>
            </a:xfrm>
            <a:prstGeom prst="roundRect">
              <a:avLst>
                <a:gd name="adj" fmla="val 46430"/>
              </a:avLst>
            </a:pr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-258147" y="2033256"/>
              <a:ext cx="2280747" cy="1090552"/>
            </a:xfrm>
            <a:custGeom>
              <a:avLst/>
              <a:gdLst>
                <a:gd name="connsiteX0" fmla="*/ 0 w 1464095"/>
                <a:gd name="connsiteY0" fmla="*/ 332709 h 665418"/>
                <a:gd name="connsiteX1" fmla="*/ 732048 w 1464095"/>
                <a:gd name="connsiteY1" fmla="*/ 0 h 665418"/>
                <a:gd name="connsiteX2" fmla="*/ 1464096 w 1464095"/>
                <a:gd name="connsiteY2" fmla="*/ 332709 h 665418"/>
                <a:gd name="connsiteX3" fmla="*/ 732048 w 1464095"/>
                <a:gd name="connsiteY3" fmla="*/ 665418 h 665418"/>
                <a:gd name="connsiteX4" fmla="*/ 0 w 1464095"/>
                <a:gd name="connsiteY4" fmla="*/ 332709 h 665418"/>
                <a:gd name="connsiteX0" fmla="*/ 0 w 1574634"/>
                <a:gd name="connsiteY0" fmla="*/ 406182 h 738891"/>
                <a:gd name="connsiteX1" fmla="*/ 732048 w 1574634"/>
                <a:gd name="connsiteY1" fmla="*/ 73473 h 738891"/>
                <a:gd name="connsiteX2" fmla="*/ 1513205 w 1574634"/>
                <a:gd name="connsiteY2" fmla="*/ 26538 h 738891"/>
                <a:gd name="connsiteX3" fmla="*/ 1464096 w 1574634"/>
                <a:gd name="connsiteY3" fmla="*/ 406182 h 738891"/>
                <a:gd name="connsiteX4" fmla="*/ 732048 w 1574634"/>
                <a:gd name="connsiteY4" fmla="*/ 738891 h 738891"/>
                <a:gd name="connsiteX5" fmla="*/ 0 w 1574634"/>
                <a:gd name="connsiteY5" fmla="*/ 406182 h 738891"/>
                <a:gd name="connsiteX0" fmla="*/ 0 w 1543065"/>
                <a:gd name="connsiteY0" fmla="*/ 395579 h 728288"/>
                <a:gd name="connsiteX1" fmla="*/ 732048 w 1543065"/>
                <a:gd name="connsiteY1" fmla="*/ 62870 h 728288"/>
                <a:gd name="connsiteX2" fmla="*/ 1231264 w 1543065"/>
                <a:gd name="connsiteY2" fmla="*/ 122616 h 728288"/>
                <a:gd name="connsiteX3" fmla="*/ 1513205 w 1543065"/>
                <a:gd name="connsiteY3" fmla="*/ 15935 h 728288"/>
                <a:gd name="connsiteX4" fmla="*/ 1464096 w 1543065"/>
                <a:gd name="connsiteY4" fmla="*/ 395579 h 728288"/>
                <a:gd name="connsiteX5" fmla="*/ 732048 w 1543065"/>
                <a:gd name="connsiteY5" fmla="*/ 728288 h 728288"/>
                <a:gd name="connsiteX6" fmla="*/ 0 w 1543065"/>
                <a:gd name="connsiteY6" fmla="*/ 395579 h 728288"/>
                <a:gd name="connsiteX0" fmla="*/ 0 w 1543065"/>
                <a:gd name="connsiteY0" fmla="*/ 399917 h 732626"/>
                <a:gd name="connsiteX1" fmla="*/ 732048 w 1543065"/>
                <a:gd name="connsiteY1" fmla="*/ 67208 h 732626"/>
                <a:gd name="connsiteX2" fmla="*/ 1223644 w 1543065"/>
                <a:gd name="connsiteY2" fmla="*/ 81234 h 732626"/>
                <a:gd name="connsiteX3" fmla="*/ 1513205 w 1543065"/>
                <a:gd name="connsiteY3" fmla="*/ 20273 h 732626"/>
                <a:gd name="connsiteX4" fmla="*/ 1464096 w 1543065"/>
                <a:gd name="connsiteY4" fmla="*/ 399917 h 732626"/>
                <a:gd name="connsiteX5" fmla="*/ 732048 w 1543065"/>
                <a:gd name="connsiteY5" fmla="*/ 732626 h 732626"/>
                <a:gd name="connsiteX6" fmla="*/ 0 w 1543065"/>
                <a:gd name="connsiteY6" fmla="*/ 399917 h 732626"/>
                <a:gd name="connsiteX0" fmla="*/ 0 w 1565338"/>
                <a:gd name="connsiteY0" fmla="*/ 434268 h 766977"/>
                <a:gd name="connsiteX1" fmla="*/ 732048 w 1565338"/>
                <a:gd name="connsiteY1" fmla="*/ 101559 h 766977"/>
                <a:gd name="connsiteX2" fmla="*/ 1223644 w 1565338"/>
                <a:gd name="connsiteY2" fmla="*/ 115585 h 766977"/>
                <a:gd name="connsiteX3" fmla="*/ 1543685 w 1565338"/>
                <a:gd name="connsiteY3" fmla="*/ 16524 h 766977"/>
                <a:gd name="connsiteX4" fmla="*/ 1464096 w 1565338"/>
                <a:gd name="connsiteY4" fmla="*/ 434268 h 766977"/>
                <a:gd name="connsiteX5" fmla="*/ 732048 w 1565338"/>
                <a:gd name="connsiteY5" fmla="*/ 766977 h 766977"/>
                <a:gd name="connsiteX6" fmla="*/ 0 w 1565338"/>
                <a:gd name="connsiteY6" fmla="*/ 434268 h 766977"/>
                <a:gd name="connsiteX0" fmla="*/ 0 w 1765333"/>
                <a:gd name="connsiteY0" fmla="*/ 434268 h 767025"/>
                <a:gd name="connsiteX1" fmla="*/ 732048 w 1765333"/>
                <a:gd name="connsiteY1" fmla="*/ 101559 h 767025"/>
                <a:gd name="connsiteX2" fmla="*/ 1223644 w 1765333"/>
                <a:gd name="connsiteY2" fmla="*/ 115585 h 767025"/>
                <a:gd name="connsiteX3" fmla="*/ 1543685 w 1765333"/>
                <a:gd name="connsiteY3" fmla="*/ 16524 h 767025"/>
                <a:gd name="connsiteX4" fmla="*/ 1746036 w 1765333"/>
                <a:gd name="connsiteY4" fmla="*/ 457128 h 767025"/>
                <a:gd name="connsiteX5" fmla="*/ 732048 w 1765333"/>
                <a:gd name="connsiteY5" fmla="*/ 766977 h 767025"/>
                <a:gd name="connsiteX6" fmla="*/ 0 w 1765333"/>
                <a:gd name="connsiteY6" fmla="*/ 434268 h 767025"/>
                <a:gd name="connsiteX0" fmla="*/ 0 w 1867024"/>
                <a:gd name="connsiteY0" fmla="*/ 434268 h 767629"/>
                <a:gd name="connsiteX1" fmla="*/ 732048 w 1867024"/>
                <a:gd name="connsiteY1" fmla="*/ 101559 h 767629"/>
                <a:gd name="connsiteX2" fmla="*/ 1223644 w 1867024"/>
                <a:gd name="connsiteY2" fmla="*/ 115585 h 767629"/>
                <a:gd name="connsiteX3" fmla="*/ 1543685 w 1867024"/>
                <a:gd name="connsiteY3" fmla="*/ 16524 h 767629"/>
                <a:gd name="connsiteX4" fmla="*/ 1852716 w 1867024"/>
                <a:gd name="connsiteY4" fmla="*/ 510468 h 767629"/>
                <a:gd name="connsiteX5" fmla="*/ 732048 w 1867024"/>
                <a:gd name="connsiteY5" fmla="*/ 766977 h 767629"/>
                <a:gd name="connsiteX6" fmla="*/ 0 w 1867024"/>
                <a:gd name="connsiteY6" fmla="*/ 434268 h 767629"/>
                <a:gd name="connsiteX0" fmla="*/ 4045 w 1871069"/>
                <a:gd name="connsiteY0" fmla="*/ 434268 h 767629"/>
                <a:gd name="connsiteX1" fmla="*/ 477013 w 1871069"/>
                <a:gd name="connsiteY1" fmla="*/ 124419 h 767629"/>
                <a:gd name="connsiteX2" fmla="*/ 1227689 w 1871069"/>
                <a:gd name="connsiteY2" fmla="*/ 115585 h 767629"/>
                <a:gd name="connsiteX3" fmla="*/ 1547730 w 1871069"/>
                <a:gd name="connsiteY3" fmla="*/ 16524 h 767629"/>
                <a:gd name="connsiteX4" fmla="*/ 1856761 w 1871069"/>
                <a:gd name="connsiteY4" fmla="*/ 510468 h 767629"/>
                <a:gd name="connsiteX5" fmla="*/ 736093 w 1871069"/>
                <a:gd name="connsiteY5" fmla="*/ 766977 h 767629"/>
                <a:gd name="connsiteX6" fmla="*/ 4045 w 1871069"/>
                <a:gd name="connsiteY6" fmla="*/ 434268 h 767629"/>
                <a:gd name="connsiteX0" fmla="*/ 2553 w 2113417"/>
                <a:gd name="connsiteY0" fmla="*/ 746688 h 812212"/>
                <a:gd name="connsiteX1" fmla="*/ 719361 w 2113417"/>
                <a:gd name="connsiteY1" fmla="*/ 124419 h 812212"/>
                <a:gd name="connsiteX2" fmla="*/ 1470037 w 2113417"/>
                <a:gd name="connsiteY2" fmla="*/ 115585 h 812212"/>
                <a:gd name="connsiteX3" fmla="*/ 1790078 w 2113417"/>
                <a:gd name="connsiteY3" fmla="*/ 16524 h 812212"/>
                <a:gd name="connsiteX4" fmla="*/ 2099109 w 2113417"/>
                <a:gd name="connsiteY4" fmla="*/ 510468 h 812212"/>
                <a:gd name="connsiteX5" fmla="*/ 978441 w 2113417"/>
                <a:gd name="connsiteY5" fmla="*/ 766977 h 812212"/>
                <a:gd name="connsiteX6" fmla="*/ 2553 w 2113417"/>
                <a:gd name="connsiteY6" fmla="*/ 746688 h 812212"/>
                <a:gd name="connsiteX0" fmla="*/ 37385 w 2148249"/>
                <a:gd name="connsiteY0" fmla="*/ 746688 h 795003"/>
                <a:gd name="connsiteX1" fmla="*/ 255189 w 2148249"/>
                <a:gd name="connsiteY1" fmla="*/ 397524 h 795003"/>
                <a:gd name="connsiteX2" fmla="*/ 754193 w 2148249"/>
                <a:gd name="connsiteY2" fmla="*/ 124419 h 795003"/>
                <a:gd name="connsiteX3" fmla="*/ 1504869 w 2148249"/>
                <a:gd name="connsiteY3" fmla="*/ 115585 h 795003"/>
                <a:gd name="connsiteX4" fmla="*/ 1824910 w 2148249"/>
                <a:gd name="connsiteY4" fmla="*/ 16524 h 795003"/>
                <a:gd name="connsiteX5" fmla="*/ 2133941 w 2148249"/>
                <a:gd name="connsiteY5" fmla="*/ 510468 h 795003"/>
                <a:gd name="connsiteX6" fmla="*/ 1013273 w 2148249"/>
                <a:gd name="connsiteY6" fmla="*/ 766977 h 795003"/>
                <a:gd name="connsiteX7" fmla="*/ 37385 w 2148249"/>
                <a:gd name="connsiteY7" fmla="*/ 746688 h 795003"/>
                <a:gd name="connsiteX0" fmla="*/ 34247 w 2175591"/>
                <a:gd name="connsiteY0" fmla="*/ 1066728 h 1075802"/>
                <a:gd name="connsiteX1" fmla="*/ 282531 w 2175591"/>
                <a:gd name="connsiteY1" fmla="*/ 397524 h 1075802"/>
                <a:gd name="connsiteX2" fmla="*/ 781535 w 2175591"/>
                <a:gd name="connsiteY2" fmla="*/ 124419 h 1075802"/>
                <a:gd name="connsiteX3" fmla="*/ 1532211 w 2175591"/>
                <a:gd name="connsiteY3" fmla="*/ 115585 h 1075802"/>
                <a:gd name="connsiteX4" fmla="*/ 1852252 w 2175591"/>
                <a:gd name="connsiteY4" fmla="*/ 16524 h 1075802"/>
                <a:gd name="connsiteX5" fmla="*/ 2161283 w 2175591"/>
                <a:gd name="connsiteY5" fmla="*/ 510468 h 1075802"/>
                <a:gd name="connsiteX6" fmla="*/ 1040615 w 2175591"/>
                <a:gd name="connsiteY6" fmla="*/ 766977 h 1075802"/>
                <a:gd name="connsiteX7" fmla="*/ 34247 w 2175591"/>
                <a:gd name="connsiteY7" fmla="*/ 1066728 h 1075802"/>
                <a:gd name="connsiteX0" fmla="*/ 139403 w 2280747"/>
                <a:gd name="connsiteY0" fmla="*/ 1066728 h 1090552"/>
                <a:gd name="connsiteX1" fmla="*/ 34376 w 2280747"/>
                <a:gd name="connsiteY1" fmla="*/ 996046 h 1090552"/>
                <a:gd name="connsiteX2" fmla="*/ 387687 w 2280747"/>
                <a:gd name="connsiteY2" fmla="*/ 397524 h 1090552"/>
                <a:gd name="connsiteX3" fmla="*/ 886691 w 2280747"/>
                <a:gd name="connsiteY3" fmla="*/ 124419 h 1090552"/>
                <a:gd name="connsiteX4" fmla="*/ 1637367 w 2280747"/>
                <a:gd name="connsiteY4" fmla="*/ 115585 h 1090552"/>
                <a:gd name="connsiteX5" fmla="*/ 1957408 w 2280747"/>
                <a:gd name="connsiteY5" fmla="*/ 16524 h 1090552"/>
                <a:gd name="connsiteX6" fmla="*/ 2266439 w 2280747"/>
                <a:gd name="connsiteY6" fmla="*/ 510468 h 1090552"/>
                <a:gd name="connsiteX7" fmla="*/ 1145771 w 2280747"/>
                <a:gd name="connsiteY7" fmla="*/ 766977 h 1090552"/>
                <a:gd name="connsiteX8" fmla="*/ 139403 w 2280747"/>
                <a:gd name="connsiteY8" fmla="*/ 1066728 h 109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747" h="1090552">
                  <a:moveTo>
                    <a:pt x="139403" y="1066728"/>
                  </a:moveTo>
                  <a:cubicBezTo>
                    <a:pt x="-45829" y="1104906"/>
                    <a:pt x="-7005" y="1107580"/>
                    <a:pt x="34376" y="996046"/>
                  </a:cubicBezTo>
                  <a:cubicBezTo>
                    <a:pt x="75757" y="884512"/>
                    <a:pt x="261583" y="546339"/>
                    <a:pt x="387687" y="397524"/>
                  </a:cubicBezTo>
                  <a:cubicBezTo>
                    <a:pt x="513791" y="248709"/>
                    <a:pt x="678411" y="171409"/>
                    <a:pt x="886691" y="124419"/>
                  </a:cubicBezTo>
                  <a:cubicBezTo>
                    <a:pt x="1094971" y="77429"/>
                    <a:pt x="1507174" y="123407"/>
                    <a:pt x="1637367" y="115585"/>
                  </a:cubicBezTo>
                  <a:cubicBezTo>
                    <a:pt x="1767560" y="107763"/>
                    <a:pt x="1907173" y="-50560"/>
                    <a:pt x="1957408" y="16524"/>
                  </a:cubicBezTo>
                  <a:cubicBezTo>
                    <a:pt x="2007643" y="83608"/>
                    <a:pt x="2354722" y="417143"/>
                    <a:pt x="2266439" y="510468"/>
                  </a:cubicBezTo>
                  <a:cubicBezTo>
                    <a:pt x="2178156" y="603793"/>
                    <a:pt x="1500277" y="674267"/>
                    <a:pt x="1145771" y="766977"/>
                  </a:cubicBezTo>
                  <a:cubicBezTo>
                    <a:pt x="791265" y="859687"/>
                    <a:pt x="324635" y="1028550"/>
                    <a:pt x="139403" y="1066728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1210403" y="2423180"/>
              <a:ext cx="1075616" cy="685877"/>
            </a:xfrm>
            <a:custGeom>
              <a:avLst/>
              <a:gdLst>
                <a:gd name="connsiteX0" fmla="*/ 0 w 649004"/>
                <a:gd name="connsiteY0" fmla="*/ 316834 h 633668"/>
                <a:gd name="connsiteX1" fmla="*/ 324502 w 649004"/>
                <a:gd name="connsiteY1" fmla="*/ 0 h 633668"/>
                <a:gd name="connsiteX2" fmla="*/ 649004 w 649004"/>
                <a:gd name="connsiteY2" fmla="*/ 316834 h 633668"/>
                <a:gd name="connsiteX3" fmla="*/ 324502 w 649004"/>
                <a:gd name="connsiteY3" fmla="*/ 633668 h 633668"/>
                <a:gd name="connsiteX4" fmla="*/ 0 w 649004"/>
                <a:gd name="connsiteY4" fmla="*/ 316834 h 633668"/>
                <a:gd name="connsiteX0" fmla="*/ 0 w 831884"/>
                <a:gd name="connsiteY0" fmla="*/ 156948 h 652317"/>
                <a:gd name="connsiteX1" fmla="*/ 507382 w 831884"/>
                <a:gd name="connsiteY1" fmla="*/ 15374 h 652317"/>
                <a:gd name="connsiteX2" fmla="*/ 831884 w 831884"/>
                <a:gd name="connsiteY2" fmla="*/ 332208 h 652317"/>
                <a:gd name="connsiteX3" fmla="*/ 507382 w 831884"/>
                <a:gd name="connsiteY3" fmla="*/ 649042 h 652317"/>
                <a:gd name="connsiteX4" fmla="*/ 0 w 831884"/>
                <a:gd name="connsiteY4" fmla="*/ 156948 h 652317"/>
                <a:gd name="connsiteX0" fmla="*/ 5896 w 837780"/>
                <a:gd name="connsiteY0" fmla="*/ 146563 h 639261"/>
                <a:gd name="connsiteX1" fmla="*/ 513278 w 837780"/>
                <a:gd name="connsiteY1" fmla="*/ 4989 h 639261"/>
                <a:gd name="connsiteX2" fmla="*/ 837780 w 837780"/>
                <a:gd name="connsiteY2" fmla="*/ 321823 h 639261"/>
                <a:gd name="connsiteX3" fmla="*/ 513278 w 837780"/>
                <a:gd name="connsiteY3" fmla="*/ 638657 h 639261"/>
                <a:gd name="connsiteX4" fmla="*/ 253573 w 837780"/>
                <a:gd name="connsiteY4" fmla="*/ 394719 h 639261"/>
                <a:gd name="connsiteX5" fmla="*/ 5896 w 837780"/>
                <a:gd name="connsiteY5" fmla="*/ 146563 h 639261"/>
                <a:gd name="connsiteX0" fmla="*/ 5896 w 837780"/>
                <a:gd name="connsiteY0" fmla="*/ 146563 h 654455"/>
                <a:gd name="connsiteX1" fmla="*/ 513278 w 837780"/>
                <a:gd name="connsiteY1" fmla="*/ 4989 h 654455"/>
                <a:gd name="connsiteX2" fmla="*/ 837780 w 837780"/>
                <a:gd name="connsiteY2" fmla="*/ 321823 h 654455"/>
                <a:gd name="connsiteX3" fmla="*/ 452318 w 837780"/>
                <a:gd name="connsiteY3" fmla="*/ 653897 h 654455"/>
                <a:gd name="connsiteX4" fmla="*/ 253573 w 837780"/>
                <a:gd name="connsiteY4" fmla="*/ 394719 h 654455"/>
                <a:gd name="connsiteX5" fmla="*/ 5896 w 837780"/>
                <a:gd name="connsiteY5" fmla="*/ 146563 h 654455"/>
                <a:gd name="connsiteX0" fmla="*/ 5896 w 822540"/>
                <a:gd name="connsiteY0" fmla="*/ 151152 h 658585"/>
                <a:gd name="connsiteX1" fmla="*/ 513278 w 822540"/>
                <a:gd name="connsiteY1" fmla="*/ 9578 h 658585"/>
                <a:gd name="connsiteX2" fmla="*/ 822540 w 822540"/>
                <a:gd name="connsiteY2" fmla="*/ 417852 h 658585"/>
                <a:gd name="connsiteX3" fmla="*/ 452318 w 822540"/>
                <a:gd name="connsiteY3" fmla="*/ 658486 h 658585"/>
                <a:gd name="connsiteX4" fmla="*/ 253573 w 822540"/>
                <a:gd name="connsiteY4" fmla="*/ 399308 h 658585"/>
                <a:gd name="connsiteX5" fmla="*/ 5896 w 822540"/>
                <a:gd name="connsiteY5" fmla="*/ 151152 h 658585"/>
                <a:gd name="connsiteX0" fmla="*/ 5896 w 827594"/>
                <a:gd name="connsiteY0" fmla="*/ 141756 h 649135"/>
                <a:gd name="connsiteX1" fmla="*/ 513278 w 827594"/>
                <a:gd name="connsiteY1" fmla="*/ 182 h 649135"/>
                <a:gd name="connsiteX2" fmla="*/ 596473 w 827594"/>
                <a:gd name="connsiteY2" fmla="*/ 168933 h 649135"/>
                <a:gd name="connsiteX3" fmla="*/ 822540 w 827594"/>
                <a:gd name="connsiteY3" fmla="*/ 408456 h 649135"/>
                <a:gd name="connsiteX4" fmla="*/ 452318 w 827594"/>
                <a:gd name="connsiteY4" fmla="*/ 649090 h 649135"/>
                <a:gd name="connsiteX5" fmla="*/ 253573 w 827594"/>
                <a:gd name="connsiteY5" fmla="*/ 389912 h 649135"/>
                <a:gd name="connsiteX6" fmla="*/ 5896 w 827594"/>
                <a:gd name="connsiteY6" fmla="*/ 141756 h 649135"/>
                <a:gd name="connsiteX0" fmla="*/ 5896 w 828991"/>
                <a:gd name="connsiteY0" fmla="*/ 141671 h 649050"/>
                <a:gd name="connsiteX1" fmla="*/ 513278 w 828991"/>
                <a:gd name="connsiteY1" fmla="*/ 97 h 649050"/>
                <a:gd name="connsiteX2" fmla="*/ 649813 w 828991"/>
                <a:gd name="connsiteY2" fmla="*/ 161228 h 649050"/>
                <a:gd name="connsiteX3" fmla="*/ 822540 w 828991"/>
                <a:gd name="connsiteY3" fmla="*/ 408371 h 649050"/>
                <a:gd name="connsiteX4" fmla="*/ 452318 w 828991"/>
                <a:gd name="connsiteY4" fmla="*/ 649005 h 649050"/>
                <a:gd name="connsiteX5" fmla="*/ 253573 w 828991"/>
                <a:gd name="connsiteY5" fmla="*/ 389827 h 649050"/>
                <a:gd name="connsiteX6" fmla="*/ 5896 w 828991"/>
                <a:gd name="connsiteY6" fmla="*/ 141671 h 649050"/>
                <a:gd name="connsiteX0" fmla="*/ 5896 w 851168"/>
                <a:gd name="connsiteY0" fmla="*/ 141671 h 649893"/>
                <a:gd name="connsiteX1" fmla="*/ 513278 w 851168"/>
                <a:gd name="connsiteY1" fmla="*/ 97 h 649893"/>
                <a:gd name="connsiteX2" fmla="*/ 649813 w 851168"/>
                <a:gd name="connsiteY2" fmla="*/ 161228 h 649893"/>
                <a:gd name="connsiteX3" fmla="*/ 845400 w 851168"/>
                <a:gd name="connsiteY3" fmla="*/ 461711 h 649893"/>
                <a:gd name="connsiteX4" fmla="*/ 452318 w 851168"/>
                <a:gd name="connsiteY4" fmla="*/ 649005 h 649893"/>
                <a:gd name="connsiteX5" fmla="*/ 253573 w 851168"/>
                <a:gd name="connsiteY5" fmla="*/ 389827 h 649893"/>
                <a:gd name="connsiteX6" fmla="*/ 5896 w 851168"/>
                <a:gd name="connsiteY6" fmla="*/ 141671 h 649893"/>
                <a:gd name="connsiteX0" fmla="*/ 11459 w 856731"/>
                <a:gd name="connsiteY0" fmla="*/ 164512 h 672734"/>
                <a:gd name="connsiteX1" fmla="*/ 648381 w 856731"/>
                <a:gd name="connsiteY1" fmla="*/ 78 h 672734"/>
                <a:gd name="connsiteX2" fmla="*/ 655376 w 856731"/>
                <a:gd name="connsiteY2" fmla="*/ 184069 h 672734"/>
                <a:gd name="connsiteX3" fmla="*/ 850963 w 856731"/>
                <a:gd name="connsiteY3" fmla="*/ 484552 h 672734"/>
                <a:gd name="connsiteX4" fmla="*/ 457881 w 856731"/>
                <a:gd name="connsiteY4" fmla="*/ 671846 h 672734"/>
                <a:gd name="connsiteX5" fmla="*/ 259136 w 856731"/>
                <a:gd name="connsiteY5" fmla="*/ 412668 h 672734"/>
                <a:gd name="connsiteX6" fmla="*/ 11459 w 856731"/>
                <a:gd name="connsiteY6" fmla="*/ 164512 h 672734"/>
                <a:gd name="connsiteX0" fmla="*/ 11459 w 857169"/>
                <a:gd name="connsiteY0" fmla="*/ 164512 h 672734"/>
                <a:gd name="connsiteX1" fmla="*/ 648381 w 857169"/>
                <a:gd name="connsiteY1" fmla="*/ 78 h 672734"/>
                <a:gd name="connsiteX2" fmla="*/ 670616 w 857169"/>
                <a:gd name="connsiteY2" fmla="*/ 184069 h 672734"/>
                <a:gd name="connsiteX3" fmla="*/ 850963 w 857169"/>
                <a:gd name="connsiteY3" fmla="*/ 484552 h 672734"/>
                <a:gd name="connsiteX4" fmla="*/ 457881 w 857169"/>
                <a:gd name="connsiteY4" fmla="*/ 671846 h 672734"/>
                <a:gd name="connsiteX5" fmla="*/ 259136 w 857169"/>
                <a:gd name="connsiteY5" fmla="*/ 412668 h 672734"/>
                <a:gd name="connsiteX6" fmla="*/ 11459 w 857169"/>
                <a:gd name="connsiteY6" fmla="*/ 164512 h 672734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67061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70109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4799 w 867040"/>
                <a:gd name="connsiteY0" fmla="*/ 164512 h 672577"/>
                <a:gd name="connsiteX1" fmla="*/ 720301 w 867040"/>
                <a:gd name="connsiteY1" fmla="*/ 78 h 672577"/>
                <a:gd name="connsiteX2" fmla="*/ 704436 w 867040"/>
                <a:gd name="connsiteY2" fmla="*/ 184069 h 672577"/>
                <a:gd name="connsiteX3" fmla="*/ 742536 w 867040"/>
                <a:gd name="connsiteY3" fmla="*/ 328848 h 672577"/>
                <a:gd name="connsiteX4" fmla="*/ 854303 w 867040"/>
                <a:gd name="connsiteY4" fmla="*/ 484552 h 672577"/>
                <a:gd name="connsiteX5" fmla="*/ 461221 w 867040"/>
                <a:gd name="connsiteY5" fmla="*/ 671846 h 672577"/>
                <a:gd name="connsiteX6" fmla="*/ 262476 w 867040"/>
                <a:gd name="connsiteY6" fmla="*/ 412668 h 672577"/>
                <a:gd name="connsiteX7" fmla="*/ 14799 w 867040"/>
                <a:gd name="connsiteY7" fmla="*/ 164512 h 672577"/>
                <a:gd name="connsiteX0" fmla="*/ 14799 w 855269"/>
                <a:gd name="connsiteY0" fmla="*/ 164512 h 685877"/>
                <a:gd name="connsiteX1" fmla="*/ 720301 w 855269"/>
                <a:gd name="connsiteY1" fmla="*/ 78 h 685877"/>
                <a:gd name="connsiteX2" fmla="*/ 704436 w 855269"/>
                <a:gd name="connsiteY2" fmla="*/ 184069 h 685877"/>
                <a:gd name="connsiteX3" fmla="*/ 742536 w 855269"/>
                <a:gd name="connsiteY3" fmla="*/ 328848 h 685877"/>
                <a:gd name="connsiteX4" fmla="*/ 854303 w 855269"/>
                <a:gd name="connsiteY4" fmla="*/ 484552 h 685877"/>
                <a:gd name="connsiteX5" fmla="*/ 704435 w 855269"/>
                <a:gd name="connsiteY5" fmla="*/ 633649 h 685877"/>
                <a:gd name="connsiteX6" fmla="*/ 461221 w 855269"/>
                <a:gd name="connsiteY6" fmla="*/ 671846 h 685877"/>
                <a:gd name="connsiteX7" fmla="*/ 262476 w 855269"/>
                <a:gd name="connsiteY7" fmla="*/ 412668 h 685877"/>
                <a:gd name="connsiteX8" fmla="*/ 14799 w 855269"/>
                <a:gd name="connsiteY8" fmla="*/ 164512 h 685877"/>
                <a:gd name="connsiteX0" fmla="*/ 14799 w 1075587"/>
                <a:gd name="connsiteY0" fmla="*/ 164512 h 685877"/>
                <a:gd name="connsiteX1" fmla="*/ 720301 w 1075587"/>
                <a:gd name="connsiteY1" fmla="*/ 78 h 685877"/>
                <a:gd name="connsiteX2" fmla="*/ 704436 w 1075587"/>
                <a:gd name="connsiteY2" fmla="*/ 184069 h 685877"/>
                <a:gd name="connsiteX3" fmla="*/ 742536 w 1075587"/>
                <a:gd name="connsiteY3" fmla="*/ 328848 h 685877"/>
                <a:gd name="connsiteX4" fmla="*/ 1075283 w 1075587"/>
                <a:gd name="connsiteY4" fmla="*/ 332152 h 685877"/>
                <a:gd name="connsiteX5" fmla="*/ 704435 w 1075587"/>
                <a:gd name="connsiteY5" fmla="*/ 633649 h 685877"/>
                <a:gd name="connsiteX6" fmla="*/ 461221 w 1075587"/>
                <a:gd name="connsiteY6" fmla="*/ 671846 h 685877"/>
                <a:gd name="connsiteX7" fmla="*/ 262476 w 1075587"/>
                <a:gd name="connsiteY7" fmla="*/ 412668 h 685877"/>
                <a:gd name="connsiteX8" fmla="*/ 14799 w 1075587"/>
                <a:gd name="connsiteY8" fmla="*/ 164512 h 685877"/>
                <a:gd name="connsiteX0" fmla="*/ 14799 w 1075576"/>
                <a:gd name="connsiteY0" fmla="*/ 164512 h 685877"/>
                <a:gd name="connsiteX1" fmla="*/ 720301 w 1075576"/>
                <a:gd name="connsiteY1" fmla="*/ 78 h 685877"/>
                <a:gd name="connsiteX2" fmla="*/ 704436 w 1075576"/>
                <a:gd name="connsiteY2" fmla="*/ 184069 h 685877"/>
                <a:gd name="connsiteX3" fmla="*/ 742536 w 1075576"/>
                <a:gd name="connsiteY3" fmla="*/ 328848 h 685877"/>
                <a:gd name="connsiteX4" fmla="*/ 773016 w 1075576"/>
                <a:gd name="connsiteY4" fmla="*/ 290749 h 685877"/>
                <a:gd name="connsiteX5" fmla="*/ 1075283 w 1075576"/>
                <a:gd name="connsiteY5" fmla="*/ 332152 h 685877"/>
                <a:gd name="connsiteX6" fmla="*/ 704435 w 1075576"/>
                <a:gd name="connsiteY6" fmla="*/ 633649 h 685877"/>
                <a:gd name="connsiteX7" fmla="*/ 461221 w 1075576"/>
                <a:gd name="connsiteY7" fmla="*/ 671846 h 685877"/>
                <a:gd name="connsiteX8" fmla="*/ 262476 w 1075576"/>
                <a:gd name="connsiteY8" fmla="*/ 412668 h 685877"/>
                <a:gd name="connsiteX9" fmla="*/ 14799 w 1075576"/>
                <a:gd name="connsiteY9" fmla="*/ 164512 h 685877"/>
                <a:gd name="connsiteX0" fmla="*/ 14799 w 1075616"/>
                <a:gd name="connsiteY0" fmla="*/ 164512 h 685877"/>
                <a:gd name="connsiteX1" fmla="*/ 720301 w 1075616"/>
                <a:gd name="connsiteY1" fmla="*/ 78 h 685877"/>
                <a:gd name="connsiteX2" fmla="*/ 704436 w 1075616"/>
                <a:gd name="connsiteY2" fmla="*/ 184069 h 685877"/>
                <a:gd name="connsiteX3" fmla="*/ 742536 w 1075616"/>
                <a:gd name="connsiteY3" fmla="*/ 328848 h 685877"/>
                <a:gd name="connsiteX4" fmla="*/ 804766 w 1075616"/>
                <a:gd name="connsiteY4" fmla="*/ 325674 h 685877"/>
                <a:gd name="connsiteX5" fmla="*/ 1075283 w 1075616"/>
                <a:gd name="connsiteY5" fmla="*/ 332152 h 685877"/>
                <a:gd name="connsiteX6" fmla="*/ 704435 w 1075616"/>
                <a:gd name="connsiteY6" fmla="*/ 633649 h 685877"/>
                <a:gd name="connsiteX7" fmla="*/ 461221 w 1075616"/>
                <a:gd name="connsiteY7" fmla="*/ 671846 h 685877"/>
                <a:gd name="connsiteX8" fmla="*/ 262476 w 1075616"/>
                <a:gd name="connsiteY8" fmla="*/ 412668 h 685877"/>
                <a:gd name="connsiteX9" fmla="*/ 14799 w 1075616"/>
                <a:gd name="connsiteY9" fmla="*/ 164512 h 6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616" h="685877">
                  <a:moveTo>
                    <a:pt x="14799" y="164512"/>
                  </a:moveTo>
                  <a:cubicBezTo>
                    <a:pt x="91103" y="95747"/>
                    <a:pt x="605362" y="-3181"/>
                    <a:pt x="720301" y="78"/>
                  </a:cubicBezTo>
                  <a:cubicBezTo>
                    <a:pt x="835240" y="3337"/>
                    <a:pt x="681680" y="133084"/>
                    <a:pt x="704436" y="184069"/>
                  </a:cubicBezTo>
                  <a:cubicBezTo>
                    <a:pt x="727192" y="235054"/>
                    <a:pt x="732376" y="305988"/>
                    <a:pt x="742536" y="328848"/>
                  </a:cubicBezTo>
                  <a:cubicBezTo>
                    <a:pt x="752696" y="351708"/>
                    <a:pt x="749308" y="325123"/>
                    <a:pt x="804766" y="325674"/>
                  </a:cubicBezTo>
                  <a:cubicBezTo>
                    <a:pt x="860224" y="326225"/>
                    <a:pt x="1085443" y="280082"/>
                    <a:pt x="1075283" y="332152"/>
                  </a:cubicBezTo>
                  <a:cubicBezTo>
                    <a:pt x="1065123" y="384222"/>
                    <a:pt x="769949" y="602433"/>
                    <a:pt x="704435" y="633649"/>
                  </a:cubicBezTo>
                  <a:cubicBezTo>
                    <a:pt x="638921" y="664865"/>
                    <a:pt x="534881" y="708676"/>
                    <a:pt x="461221" y="671846"/>
                  </a:cubicBezTo>
                  <a:cubicBezTo>
                    <a:pt x="387561" y="635016"/>
                    <a:pt x="347040" y="494684"/>
                    <a:pt x="262476" y="412668"/>
                  </a:cubicBezTo>
                  <a:cubicBezTo>
                    <a:pt x="177912" y="330652"/>
                    <a:pt x="-61505" y="233277"/>
                    <a:pt x="14799" y="164512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1984593" y="2689651"/>
              <a:ext cx="397691" cy="279698"/>
            </a:xfrm>
            <a:custGeom>
              <a:avLst/>
              <a:gdLst>
                <a:gd name="connsiteX0" fmla="*/ 0 w 324502"/>
                <a:gd name="connsiteY0" fmla="*/ 158417 h 316834"/>
                <a:gd name="connsiteX1" fmla="*/ 162251 w 324502"/>
                <a:gd name="connsiteY1" fmla="*/ 0 h 316834"/>
                <a:gd name="connsiteX2" fmla="*/ 324502 w 324502"/>
                <a:gd name="connsiteY2" fmla="*/ 158417 h 316834"/>
                <a:gd name="connsiteX3" fmla="*/ 162251 w 324502"/>
                <a:gd name="connsiteY3" fmla="*/ 316834 h 316834"/>
                <a:gd name="connsiteX4" fmla="*/ 0 w 324502"/>
                <a:gd name="connsiteY4" fmla="*/ 158417 h 316834"/>
                <a:gd name="connsiteX0" fmla="*/ 202357 w 526859"/>
                <a:gd name="connsiteY0" fmla="*/ 272717 h 431134"/>
                <a:gd name="connsiteX1" fmla="*/ 21708 w 526859"/>
                <a:gd name="connsiteY1" fmla="*/ 0 h 431134"/>
                <a:gd name="connsiteX2" fmla="*/ 526859 w 526859"/>
                <a:gd name="connsiteY2" fmla="*/ 272717 h 431134"/>
                <a:gd name="connsiteX3" fmla="*/ 364608 w 526859"/>
                <a:gd name="connsiteY3" fmla="*/ 431134 h 431134"/>
                <a:gd name="connsiteX4" fmla="*/ 202357 w 526859"/>
                <a:gd name="connsiteY4" fmla="*/ 272717 h 431134"/>
                <a:gd name="connsiteX0" fmla="*/ 181186 w 505968"/>
                <a:gd name="connsiteY0" fmla="*/ 297317 h 455734"/>
                <a:gd name="connsiteX1" fmla="*/ 537 w 505968"/>
                <a:gd name="connsiteY1" fmla="*/ 24600 h 455734"/>
                <a:gd name="connsiteX2" fmla="*/ 241453 w 505968"/>
                <a:gd name="connsiteY2" fmla="*/ 43767 h 455734"/>
                <a:gd name="connsiteX3" fmla="*/ 505688 w 505968"/>
                <a:gd name="connsiteY3" fmla="*/ 297317 h 455734"/>
                <a:gd name="connsiteX4" fmla="*/ 343437 w 505968"/>
                <a:gd name="connsiteY4" fmla="*/ 455734 h 455734"/>
                <a:gd name="connsiteX5" fmla="*/ 181186 w 505968"/>
                <a:gd name="connsiteY5" fmla="*/ 297317 h 455734"/>
                <a:gd name="connsiteX0" fmla="*/ 181186 w 371466"/>
                <a:gd name="connsiteY0" fmla="*/ 297317 h 456473"/>
                <a:gd name="connsiteX1" fmla="*/ 537 w 371466"/>
                <a:gd name="connsiteY1" fmla="*/ 24600 h 456473"/>
                <a:gd name="connsiteX2" fmla="*/ 241453 w 371466"/>
                <a:gd name="connsiteY2" fmla="*/ 43767 h 456473"/>
                <a:gd name="connsiteX3" fmla="*/ 368528 w 371466"/>
                <a:gd name="connsiteY3" fmla="*/ 236357 h 456473"/>
                <a:gd name="connsiteX4" fmla="*/ 343437 w 371466"/>
                <a:gd name="connsiteY4" fmla="*/ 455734 h 456473"/>
                <a:gd name="connsiteX5" fmla="*/ 181186 w 371466"/>
                <a:gd name="connsiteY5" fmla="*/ 297317 h 456473"/>
                <a:gd name="connsiteX0" fmla="*/ 181151 w 368852"/>
                <a:gd name="connsiteY0" fmla="*/ 297317 h 319362"/>
                <a:gd name="connsiteX1" fmla="*/ 502 w 368852"/>
                <a:gd name="connsiteY1" fmla="*/ 24600 h 319362"/>
                <a:gd name="connsiteX2" fmla="*/ 241418 w 368852"/>
                <a:gd name="connsiteY2" fmla="*/ 43767 h 319362"/>
                <a:gd name="connsiteX3" fmla="*/ 368493 w 368852"/>
                <a:gd name="connsiteY3" fmla="*/ 236357 h 319362"/>
                <a:gd name="connsiteX4" fmla="*/ 282442 w 368852"/>
                <a:gd name="connsiteY4" fmla="*/ 295714 h 319362"/>
                <a:gd name="connsiteX5" fmla="*/ 181151 w 368852"/>
                <a:gd name="connsiteY5" fmla="*/ 297317 h 319362"/>
                <a:gd name="connsiteX0" fmla="*/ 192129 w 379830"/>
                <a:gd name="connsiteY0" fmla="*/ 291215 h 299682"/>
                <a:gd name="connsiteX1" fmla="*/ 54275 w 379830"/>
                <a:gd name="connsiteY1" fmla="*/ 205305 h 299682"/>
                <a:gd name="connsiteX2" fmla="*/ 11480 w 379830"/>
                <a:gd name="connsiteY2" fmla="*/ 18498 h 299682"/>
                <a:gd name="connsiteX3" fmla="*/ 252396 w 379830"/>
                <a:gd name="connsiteY3" fmla="*/ 37665 h 299682"/>
                <a:gd name="connsiteX4" fmla="*/ 379471 w 379830"/>
                <a:gd name="connsiteY4" fmla="*/ 230255 h 299682"/>
                <a:gd name="connsiteX5" fmla="*/ 293420 w 379830"/>
                <a:gd name="connsiteY5" fmla="*/ 289612 h 299682"/>
                <a:gd name="connsiteX6" fmla="*/ 192129 w 379830"/>
                <a:gd name="connsiteY6" fmla="*/ 291215 h 299682"/>
                <a:gd name="connsiteX0" fmla="*/ 192129 w 364678"/>
                <a:gd name="connsiteY0" fmla="*/ 291215 h 303328"/>
                <a:gd name="connsiteX1" fmla="*/ 54275 w 364678"/>
                <a:gd name="connsiteY1" fmla="*/ 205305 h 303328"/>
                <a:gd name="connsiteX2" fmla="*/ 11480 w 364678"/>
                <a:gd name="connsiteY2" fmla="*/ 18498 h 303328"/>
                <a:gd name="connsiteX3" fmla="*/ 252396 w 364678"/>
                <a:gd name="connsiteY3" fmla="*/ 37665 h 303328"/>
                <a:gd name="connsiteX4" fmla="*/ 364231 w 364678"/>
                <a:gd name="connsiteY4" fmla="*/ 169295 h 303328"/>
                <a:gd name="connsiteX5" fmla="*/ 293420 w 364678"/>
                <a:gd name="connsiteY5" fmla="*/ 289612 h 303328"/>
                <a:gd name="connsiteX6" fmla="*/ 192129 w 364678"/>
                <a:gd name="connsiteY6" fmla="*/ 291215 h 303328"/>
                <a:gd name="connsiteX0" fmla="*/ 219265 w 391814"/>
                <a:gd name="connsiteY0" fmla="*/ 271541 h 283654"/>
                <a:gd name="connsiteX1" fmla="*/ 81411 w 391814"/>
                <a:gd name="connsiteY1" fmla="*/ 185631 h 283654"/>
                <a:gd name="connsiteX2" fmla="*/ 8136 w 391814"/>
                <a:gd name="connsiteY2" fmla="*/ 52164 h 283654"/>
                <a:gd name="connsiteX3" fmla="*/ 279532 w 391814"/>
                <a:gd name="connsiteY3" fmla="*/ 17991 h 283654"/>
                <a:gd name="connsiteX4" fmla="*/ 391367 w 391814"/>
                <a:gd name="connsiteY4" fmla="*/ 149621 h 283654"/>
                <a:gd name="connsiteX5" fmla="*/ 320556 w 391814"/>
                <a:gd name="connsiteY5" fmla="*/ 269938 h 283654"/>
                <a:gd name="connsiteX6" fmla="*/ 219265 w 391814"/>
                <a:gd name="connsiteY6" fmla="*/ 271541 h 283654"/>
                <a:gd name="connsiteX0" fmla="*/ 225142 w 397691"/>
                <a:gd name="connsiteY0" fmla="*/ 267585 h 279698"/>
                <a:gd name="connsiteX1" fmla="*/ 87288 w 397691"/>
                <a:gd name="connsiteY1" fmla="*/ 181675 h 279698"/>
                <a:gd name="connsiteX2" fmla="*/ 7663 w 397691"/>
                <a:gd name="connsiteY2" fmla="*/ 73608 h 279698"/>
                <a:gd name="connsiteX3" fmla="*/ 285409 w 397691"/>
                <a:gd name="connsiteY3" fmla="*/ 14035 h 279698"/>
                <a:gd name="connsiteX4" fmla="*/ 397244 w 397691"/>
                <a:gd name="connsiteY4" fmla="*/ 145665 h 279698"/>
                <a:gd name="connsiteX5" fmla="*/ 326433 w 397691"/>
                <a:gd name="connsiteY5" fmla="*/ 265982 h 279698"/>
                <a:gd name="connsiteX6" fmla="*/ 225142 w 397691"/>
                <a:gd name="connsiteY6" fmla="*/ 267585 h 27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691" h="279698">
                  <a:moveTo>
                    <a:pt x="225142" y="267585"/>
                  </a:moveTo>
                  <a:cubicBezTo>
                    <a:pt x="185285" y="253534"/>
                    <a:pt x="117396" y="227128"/>
                    <a:pt x="87288" y="181675"/>
                  </a:cubicBezTo>
                  <a:cubicBezTo>
                    <a:pt x="57180" y="136222"/>
                    <a:pt x="-25357" y="101548"/>
                    <a:pt x="7663" y="73608"/>
                  </a:cubicBezTo>
                  <a:cubicBezTo>
                    <a:pt x="40683" y="45668"/>
                    <a:pt x="201217" y="-31418"/>
                    <a:pt x="285409" y="14035"/>
                  </a:cubicBezTo>
                  <a:cubicBezTo>
                    <a:pt x="369601" y="59488"/>
                    <a:pt x="391677" y="90974"/>
                    <a:pt x="397244" y="145665"/>
                  </a:cubicBezTo>
                  <a:cubicBezTo>
                    <a:pt x="402811" y="200356"/>
                    <a:pt x="355117" y="245662"/>
                    <a:pt x="326433" y="265982"/>
                  </a:cubicBezTo>
                  <a:cubicBezTo>
                    <a:pt x="297749" y="286302"/>
                    <a:pt x="264999" y="281636"/>
                    <a:pt x="225142" y="267585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-955757" y="997454"/>
              <a:ext cx="1862214" cy="2876444"/>
              <a:chOff x="-955757" y="997454"/>
              <a:chExt cx="1862214" cy="2876444"/>
            </a:xfrm>
            <a:solidFill>
              <a:srgbClr val="5E4238"/>
            </a:solidFill>
          </p:grpSpPr>
          <p:sp>
            <p:nvSpPr>
              <p:cNvPr id="64" name="Elipse 63"/>
              <p:cNvSpPr/>
              <p:nvPr/>
            </p:nvSpPr>
            <p:spPr>
              <a:xfrm>
                <a:off x="-955757" y="997454"/>
                <a:ext cx="1761209" cy="882080"/>
              </a:xfrm>
              <a:custGeom>
                <a:avLst/>
                <a:gdLst>
                  <a:gd name="connsiteX0" fmla="*/ 0 w 1681943"/>
                  <a:gd name="connsiteY0" fmla="*/ 425240 h 850479"/>
                  <a:gd name="connsiteX1" fmla="*/ 840972 w 1681943"/>
                  <a:gd name="connsiteY1" fmla="*/ 0 h 850479"/>
                  <a:gd name="connsiteX2" fmla="*/ 1681944 w 1681943"/>
                  <a:gd name="connsiteY2" fmla="*/ 425240 h 850479"/>
                  <a:gd name="connsiteX3" fmla="*/ 840972 w 1681943"/>
                  <a:gd name="connsiteY3" fmla="*/ 850480 h 850479"/>
                  <a:gd name="connsiteX4" fmla="*/ 0 w 1681943"/>
                  <a:gd name="connsiteY4" fmla="*/ 425240 h 850479"/>
                  <a:gd name="connsiteX0" fmla="*/ 0 w 1857204"/>
                  <a:gd name="connsiteY0" fmla="*/ 943586 h 1046576"/>
                  <a:gd name="connsiteX1" fmla="*/ 1016232 w 1857204"/>
                  <a:gd name="connsiteY1" fmla="*/ 15426 h 1046576"/>
                  <a:gd name="connsiteX2" fmla="*/ 1857204 w 1857204"/>
                  <a:gd name="connsiteY2" fmla="*/ 440666 h 1046576"/>
                  <a:gd name="connsiteX3" fmla="*/ 1016232 w 1857204"/>
                  <a:gd name="connsiteY3" fmla="*/ 865906 h 1046576"/>
                  <a:gd name="connsiteX4" fmla="*/ 0 w 1857204"/>
                  <a:gd name="connsiteY4" fmla="*/ 943586 h 1046576"/>
                  <a:gd name="connsiteX0" fmla="*/ 2574 w 1859778"/>
                  <a:gd name="connsiteY0" fmla="*/ 943586 h 985581"/>
                  <a:gd name="connsiteX1" fmla="*/ 1018806 w 1859778"/>
                  <a:gd name="connsiteY1" fmla="*/ 15426 h 985581"/>
                  <a:gd name="connsiteX2" fmla="*/ 1859778 w 1859778"/>
                  <a:gd name="connsiteY2" fmla="*/ 440666 h 985581"/>
                  <a:gd name="connsiteX3" fmla="*/ 1018806 w 1859778"/>
                  <a:gd name="connsiteY3" fmla="*/ 865906 h 985581"/>
                  <a:gd name="connsiteX4" fmla="*/ 736461 w 1859778"/>
                  <a:gd name="connsiteY4" fmla="*/ 830449 h 985581"/>
                  <a:gd name="connsiteX5" fmla="*/ 2574 w 1859778"/>
                  <a:gd name="connsiteY5" fmla="*/ 943586 h 985581"/>
                  <a:gd name="connsiteX0" fmla="*/ 20839 w 1878043"/>
                  <a:gd name="connsiteY0" fmla="*/ 928459 h 940497"/>
                  <a:gd name="connsiteX1" fmla="*/ 274666 w 1878043"/>
                  <a:gd name="connsiteY1" fmla="*/ 480043 h 940497"/>
                  <a:gd name="connsiteX2" fmla="*/ 1037071 w 1878043"/>
                  <a:gd name="connsiteY2" fmla="*/ 299 h 940497"/>
                  <a:gd name="connsiteX3" fmla="*/ 1878043 w 1878043"/>
                  <a:gd name="connsiteY3" fmla="*/ 425539 h 940497"/>
                  <a:gd name="connsiteX4" fmla="*/ 1037071 w 1878043"/>
                  <a:gd name="connsiteY4" fmla="*/ 850779 h 940497"/>
                  <a:gd name="connsiteX5" fmla="*/ 754726 w 1878043"/>
                  <a:gd name="connsiteY5" fmla="*/ 815322 h 940497"/>
                  <a:gd name="connsiteX6" fmla="*/ 20839 w 1878043"/>
                  <a:gd name="connsiteY6" fmla="*/ 928459 h 940497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1055221 w 1896193"/>
                  <a:gd name="connsiteY4" fmla="*/ 85077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50016 w 1896193"/>
                  <a:gd name="connsiteY5" fmla="*/ 83818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591872 h 704729"/>
                  <a:gd name="connsiteX1" fmla="*/ 292816 w 1896193"/>
                  <a:gd name="connsiteY1" fmla="*/ 143456 h 704729"/>
                  <a:gd name="connsiteX2" fmla="*/ 1039981 w 1896193"/>
                  <a:gd name="connsiteY2" fmla="*/ 166632 h 704729"/>
                  <a:gd name="connsiteX3" fmla="*/ 1896193 w 1896193"/>
                  <a:gd name="connsiteY3" fmla="*/ 88952 h 704729"/>
                  <a:gd name="connsiteX4" fmla="*/ 948541 w 1896193"/>
                  <a:gd name="connsiteY4" fmla="*/ 620872 h 704729"/>
                  <a:gd name="connsiteX5" fmla="*/ 750016 w 1896193"/>
                  <a:gd name="connsiteY5" fmla="*/ 501595 h 704729"/>
                  <a:gd name="connsiteX6" fmla="*/ 79457 w 1896193"/>
                  <a:gd name="connsiteY6" fmla="*/ 699716 h 704729"/>
                  <a:gd name="connsiteX7" fmla="*/ 38989 w 1896193"/>
                  <a:gd name="connsiteY7" fmla="*/ 591872 h 704729"/>
                  <a:gd name="connsiteX0" fmla="*/ 38989 w 1896193"/>
                  <a:gd name="connsiteY0" fmla="*/ 761862 h 874719"/>
                  <a:gd name="connsiteX1" fmla="*/ 292816 w 1896193"/>
                  <a:gd name="connsiteY1" fmla="*/ 313446 h 874719"/>
                  <a:gd name="connsiteX2" fmla="*/ 1009501 w 1896193"/>
                  <a:gd name="connsiteY2" fmla="*/ 1342 h 874719"/>
                  <a:gd name="connsiteX3" fmla="*/ 1896193 w 1896193"/>
                  <a:gd name="connsiteY3" fmla="*/ 258942 h 874719"/>
                  <a:gd name="connsiteX4" fmla="*/ 948541 w 1896193"/>
                  <a:gd name="connsiteY4" fmla="*/ 790862 h 874719"/>
                  <a:gd name="connsiteX5" fmla="*/ 750016 w 1896193"/>
                  <a:gd name="connsiteY5" fmla="*/ 671585 h 874719"/>
                  <a:gd name="connsiteX6" fmla="*/ 79457 w 1896193"/>
                  <a:gd name="connsiteY6" fmla="*/ 869706 h 874719"/>
                  <a:gd name="connsiteX7" fmla="*/ 38989 w 1896193"/>
                  <a:gd name="connsiteY7" fmla="*/ 761862 h 874719"/>
                  <a:gd name="connsiteX0" fmla="*/ 38989 w 1736173"/>
                  <a:gd name="connsiteY0" fmla="*/ 761440 h 874297"/>
                  <a:gd name="connsiteX1" fmla="*/ 292816 w 1736173"/>
                  <a:gd name="connsiteY1" fmla="*/ 313024 h 874297"/>
                  <a:gd name="connsiteX2" fmla="*/ 1009501 w 1736173"/>
                  <a:gd name="connsiteY2" fmla="*/ 920 h 874297"/>
                  <a:gd name="connsiteX3" fmla="*/ 1736173 w 1736173"/>
                  <a:gd name="connsiteY3" fmla="*/ 403300 h 874297"/>
                  <a:gd name="connsiteX4" fmla="*/ 948541 w 1736173"/>
                  <a:gd name="connsiteY4" fmla="*/ 790440 h 874297"/>
                  <a:gd name="connsiteX5" fmla="*/ 750016 w 1736173"/>
                  <a:gd name="connsiteY5" fmla="*/ 671163 h 874297"/>
                  <a:gd name="connsiteX6" fmla="*/ 79457 w 1736173"/>
                  <a:gd name="connsiteY6" fmla="*/ 869284 h 874297"/>
                  <a:gd name="connsiteX7" fmla="*/ 38989 w 1736173"/>
                  <a:gd name="connsiteY7" fmla="*/ 761440 h 874297"/>
                  <a:gd name="connsiteX0" fmla="*/ 38989 w 1761209"/>
                  <a:gd name="connsiteY0" fmla="*/ 769223 h 882080"/>
                  <a:gd name="connsiteX1" fmla="*/ 292816 w 1761209"/>
                  <a:gd name="connsiteY1" fmla="*/ 320807 h 882080"/>
                  <a:gd name="connsiteX2" fmla="*/ 1009501 w 1761209"/>
                  <a:gd name="connsiteY2" fmla="*/ 8703 h 882080"/>
                  <a:gd name="connsiteX3" fmla="*/ 1527257 w 1761209"/>
                  <a:gd name="connsiteY3" fmla="*/ 115066 h 882080"/>
                  <a:gd name="connsiteX4" fmla="*/ 1736173 w 1761209"/>
                  <a:gd name="connsiteY4" fmla="*/ 411083 h 882080"/>
                  <a:gd name="connsiteX5" fmla="*/ 948541 w 1761209"/>
                  <a:gd name="connsiteY5" fmla="*/ 798223 h 882080"/>
                  <a:gd name="connsiteX6" fmla="*/ 750016 w 1761209"/>
                  <a:gd name="connsiteY6" fmla="*/ 678946 h 882080"/>
                  <a:gd name="connsiteX7" fmla="*/ 79457 w 1761209"/>
                  <a:gd name="connsiteY7" fmla="*/ 877067 h 882080"/>
                  <a:gd name="connsiteX8" fmla="*/ 38989 w 1761209"/>
                  <a:gd name="connsiteY8" fmla="*/ 769223 h 8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1209" h="882080">
                    <a:moveTo>
                      <a:pt x="38989" y="769223"/>
                    </a:moveTo>
                    <a:cubicBezTo>
                      <a:pt x="74549" y="676513"/>
                      <a:pt x="123444" y="475500"/>
                      <a:pt x="292816" y="320807"/>
                    </a:cubicBezTo>
                    <a:cubicBezTo>
                      <a:pt x="462188" y="166114"/>
                      <a:pt x="803761" y="42993"/>
                      <a:pt x="1009501" y="8703"/>
                    </a:cubicBezTo>
                    <a:cubicBezTo>
                      <a:pt x="1215241" y="-25587"/>
                      <a:pt x="1406145" y="48003"/>
                      <a:pt x="1527257" y="115066"/>
                    </a:cubicBezTo>
                    <a:cubicBezTo>
                      <a:pt x="1648369" y="182129"/>
                      <a:pt x="1827546" y="302304"/>
                      <a:pt x="1736173" y="411083"/>
                    </a:cubicBezTo>
                    <a:cubicBezTo>
                      <a:pt x="1644800" y="519862"/>
                      <a:pt x="1112900" y="753579"/>
                      <a:pt x="948541" y="798223"/>
                    </a:cubicBezTo>
                    <a:cubicBezTo>
                      <a:pt x="784182" y="842867"/>
                      <a:pt x="915183" y="664535"/>
                      <a:pt x="750016" y="678946"/>
                    </a:cubicBezTo>
                    <a:cubicBezTo>
                      <a:pt x="584849" y="693357"/>
                      <a:pt x="201772" y="858211"/>
                      <a:pt x="79457" y="877067"/>
                    </a:cubicBezTo>
                    <a:cubicBezTo>
                      <a:pt x="-42858" y="895923"/>
                      <a:pt x="3429" y="861933"/>
                      <a:pt x="38989" y="7692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-521848" y="1502069"/>
                <a:ext cx="1413943" cy="2371829"/>
              </a:xfrm>
              <a:custGeom>
                <a:avLst/>
                <a:gdLst>
                  <a:gd name="connsiteX0" fmla="*/ 0 w 1170934"/>
                  <a:gd name="connsiteY0" fmla="*/ 1016709 h 2033418"/>
                  <a:gd name="connsiteX1" fmla="*/ 585467 w 1170934"/>
                  <a:gd name="connsiteY1" fmla="*/ 0 h 2033418"/>
                  <a:gd name="connsiteX2" fmla="*/ 1170934 w 1170934"/>
                  <a:gd name="connsiteY2" fmla="*/ 1016709 h 2033418"/>
                  <a:gd name="connsiteX3" fmla="*/ 585467 w 1170934"/>
                  <a:gd name="connsiteY3" fmla="*/ 2033418 h 2033418"/>
                  <a:gd name="connsiteX4" fmla="*/ 0 w 1170934"/>
                  <a:gd name="connsiteY4" fmla="*/ 1016709 h 2033418"/>
                  <a:gd name="connsiteX0" fmla="*/ 45240 w 1845032"/>
                  <a:gd name="connsiteY0" fmla="*/ 1016709 h 2033418"/>
                  <a:gd name="connsiteX1" fmla="*/ 630707 w 1845032"/>
                  <a:gd name="connsiteY1" fmla="*/ 0 h 2033418"/>
                  <a:gd name="connsiteX2" fmla="*/ 1216174 w 1845032"/>
                  <a:gd name="connsiteY2" fmla="*/ 1016709 h 2033418"/>
                  <a:gd name="connsiteX3" fmla="*/ 1773707 w 1845032"/>
                  <a:gd name="connsiteY3" fmla="*/ 2033418 h 2033418"/>
                  <a:gd name="connsiteX4" fmla="*/ 45240 w 1845032"/>
                  <a:gd name="connsiteY4" fmla="*/ 1016709 h 2033418"/>
                  <a:gd name="connsiteX0" fmla="*/ 38474 w 1806011"/>
                  <a:gd name="connsiteY0" fmla="*/ 1016779 h 2033531"/>
                  <a:gd name="connsiteX1" fmla="*/ 623941 w 1806011"/>
                  <a:gd name="connsiteY1" fmla="*/ 70 h 2033531"/>
                  <a:gd name="connsiteX2" fmla="*/ 1285608 w 1806011"/>
                  <a:gd name="connsiteY2" fmla="*/ 978679 h 2033531"/>
                  <a:gd name="connsiteX3" fmla="*/ 1766941 w 1806011"/>
                  <a:gd name="connsiteY3" fmla="*/ 2033488 h 2033531"/>
                  <a:gd name="connsiteX4" fmla="*/ 38474 w 1806011"/>
                  <a:gd name="connsiteY4" fmla="*/ 1016779 h 2033531"/>
                  <a:gd name="connsiteX0" fmla="*/ 345557 w 1155855"/>
                  <a:gd name="connsiteY0" fmla="*/ 737411 h 2038240"/>
                  <a:gd name="connsiteX1" fmla="*/ 9004 w 1155855"/>
                  <a:gd name="connsiteY1" fmla="*/ 2642 h 2038240"/>
                  <a:gd name="connsiteX2" fmla="*/ 670671 w 1155855"/>
                  <a:gd name="connsiteY2" fmla="*/ 981251 h 2038240"/>
                  <a:gd name="connsiteX3" fmla="*/ 1152004 w 1155855"/>
                  <a:gd name="connsiteY3" fmla="*/ 2036060 h 2038240"/>
                  <a:gd name="connsiteX4" fmla="*/ 345557 w 1155855"/>
                  <a:gd name="connsiteY4" fmla="*/ 737411 h 2038240"/>
                  <a:gd name="connsiteX0" fmla="*/ 417110 w 1149701"/>
                  <a:gd name="connsiteY0" fmla="*/ 1506472 h 2058760"/>
                  <a:gd name="connsiteX1" fmla="*/ 4357 w 1149701"/>
                  <a:gd name="connsiteY1" fmla="*/ 9703 h 2058760"/>
                  <a:gd name="connsiteX2" fmla="*/ 666024 w 1149701"/>
                  <a:gd name="connsiteY2" fmla="*/ 988312 h 2058760"/>
                  <a:gd name="connsiteX3" fmla="*/ 1147357 w 1149701"/>
                  <a:gd name="connsiteY3" fmla="*/ 2043121 h 2058760"/>
                  <a:gd name="connsiteX4" fmla="*/ 417110 w 1149701"/>
                  <a:gd name="connsiteY4" fmla="*/ 1506472 h 2058760"/>
                  <a:gd name="connsiteX0" fmla="*/ 429212 w 1162964"/>
                  <a:gd name="connsiteY0" fmla="*/ 1659710 h 2211998"/>
                  <a:gd name="connsiteX1" fmla="*/ 16459 w 1162964"/>
                  <a:gd name="connsiteY1" fmla="*/ 162941 h 2211998"/>
                  <a:gd name="connsiteX2" fmla="*/ 980437 w 1162964"/>
                  <a:gd name="connsiteY2" fmla="*/ 149850 h 2211998"/>
                  <a:gd name="connsiteX3" fmla="*/ 678126 w 1162964"/>
                  <a:gd name="connsiteY3" fmla="*/ 1141550 h 2211998"/>
                  <a:gd name="connsiteX4" fmla="*/ 1159459 w 1162964"/>
                  <a:gd name="connsiteY4" fmla="*/ 2196359 h 2211998"/>
                  <a:gd name="connsiteX5" fmla="*/ 429212 w 1162964"/>
                  <a:gd name="connsiteY5" fmla="*/ 1659710 h 2211998"/>
                  <a:gd name="connsiteX0" fmla="*/ 5211 w 738963"/>
                  <a:gd name="connsiteY0" fmla="*/ 1659710 h 2211998"/>
                  <a:gd name="connsiteX1" fmla="*/ 415418 w 738963"/>
                  <a:gd name="connsiteY1" fmla="*/ 162941 h 2211998"/>
                  <a:gd name="connsiteX2" fmla="*/ 556436 w 738963"/>
                  <a:gd name="connsiteY2" fmla="*/ 149850 h 2211998"/>
                  <a:gd name="connsiteX3" fmla="*/ 254125 w 738963"/>
                  <a:gd name="connsiteY3" fmla="*/ 1141550 h 2211998"/>
                  <a:gd name="connsiteX4" fmla="*/ 735458 w 738963"/>
                  <a:gd name="connsiteY4" fmla="*/ 2196359 h 2211998"/>
                  <a:gd name="connsiteX5" fmla="*/ 5211 w 738963"/>
                  <a:gd name="connsiteY5" fmla="*/ 1659710 h 2211998"/>
                  <a:gd name="connsiteX0" fmla="*/ 121244 w 854996"/>
                  <a:gd name="connsiteY0" fmla="*/ 1612496 h 2161003"/>
                  <a:gd name="connsiteX1" fmla="*/ 40008 w 854996"/>
                  <a:gd name="connsiteY1" fmla="*/ 849396 h 2161003"/>
                  <a:gd name="connsiteX2" fmla="*/ 531451 w 854996"/>
                  <a:gd name="connsiteY2" fmla="*/ 115727 h 2161003"/>
                  <a:gd name="connsiteX3" fmla="*/ 672469 w 854996"/>
                  <a:gd name="connsiteY3" fmla="*/ 102636 h 2161003"/>
                  <a:gd name="connsiteX4" fmla="*/ 370158 w 854996"/>
                  <a:gd name="connsiteY4" fmla="*/ 1094336 h 2161003"/>
                  <a:gd name="connsiteX5" fmla="*/ 851491 w 854996"/>
                  <a:gd name="connsiteY5" fmla="*/ 2149145 h 2161003"/>
                  <a:gd name="connsiteX6" fmla="*/ 121244 w 854996"/>
                  <a:gd name="connsiteY6" fmla="*/ 1612496 h 2161003"/>
                  <a:gd name="connsiteX0" fmla="*/ 121244 w 853640"/>
                  <a:gd name="connsiteY0" fmla="*/ 1612496 h 2159850"/>
                  <a:gd name="connsiteX1" fmla="*/ 40008 w 853640"/>
                  <a:gd name="connsiteY1" fmla="*/ 849396 h 2159850"/>
                  <a:gd name="connsiteX2" fmla="*/ 531451 w 853640"/>
                  <a:gd name="connsiteY2" fmla="*/ 115727 h 2159850"/>
                  <a:gd name="connsiteX3" fmla="*/ 672469 w 853640"/>
                  <a:gd name="connsiteY3" fmla="*/ 102636 h 2159850"/>
                  <a:gd name="connsiteX4" fmla="*/ 324438 w 853640"/>
                  <a:gd name="connsiteY4" fmla="*/ 1124816 h 2159850"/>
                  <a:gd name="connsiteX5" fmla="*/ 851491 w 853640"/>
                  <a:gd name="connsiteY5" fmla="*/ 2149145 h 2159850"/>
                  <a:gd name="connsiteX6" fmla="*/ 121244 w 853640"/>
                  <a:gd name="connsiteY6" fmla="*/ 1612496 h 2159850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589728 h 2136520"/>
                  <a:gd name="connsiteX1" fmla="*/ 40008 w 854261"/>
                  <a:gd name="connsiteY1" fmla="*/ 826628 h 2136520"/>
                  <a:gd name="connsiteX2" fmla="*/ 531451 w 854261"/>
                  <a:gd name="connsiteY2" fmla="*/ 92959 h 2136520"/>
                  <a:gd name="connsiteX3" fmla="*/ 748669 w 854261"/>
                  <a:gd name="connsiteY3" fmla="*/ 117968 h 2136520"/>
                  <a:gd name="connsiteX4" fmla="*/ 347298 w 854261"/>
                  <a:gd name="connsiteY4" fmla="*/ 1117288 h 2136520"/>
                  <a:gd name="connsiteX5" fmla="*/ 851491 w 854261"/>
                  <a:gd name="connsiteY5" fmla="*/ 2126377 h 2136520"/>
                  <a:gd name="connsiteX6" fmla="*/ 121244 w 854261"/>
                  <a:gd name="connsiteY6" fmla="*/ 1589728 h 213652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4729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7777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73339"/>
                  <a:gd name="connsiteY0" fmla="*/ 1555308 h 2102100"/>
                  <a:gd name="connsiteX1" fmla="*/ 40008 w 973339"/>
                  <a:gd name="connsiteY1" fmla="*/ 792208 h 2102100"/>
                  <a:gd name="connsiteX2" fmla="*/ 531451 w 973339"/>
                  <a:gd name="connsiteY2" fmla="*/ 58539 h 2102100"/>
                  <a:gd name="connsiteX3" fmla="*/ 748669 w 973339"/>
                  <a:gd name="connsiteY3" fmla="*/ 83548 h 2102100"/>
                  <a:gd name="connsiteX4" fmla="*/ 962028 w 973339"/>
                  <a:gd name="connsiteY4" fmla="*/ 251189 h 2102100"/>
                  <a:gd name="connsiteX5" fmla="*/ 377778 w 973339"/>
                  <a:gd name="connsiteY5" fmla="*/ 1082868 h 2102100"/>
                  <a:gd name="connsiteX6" fmla="*/ 851491 w 973339"/>
                  <a:gd name="connsiteY6" fmla="*/ 2091957 h 2102100"/>
                  <a:gd name="connsiteX7" fmla="*/ 121244 w 973339"/>
                  <a:gd name="connsiteY7" fmla="*/ 1555308 h 2102100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6233"/>
                  <a:gd name="connsiteY0" fmla="*/ 1643551 h 2190343"/>
                  <a:gd name="connsiteX1" fmla="*/ 40008 w 976233"/>
                  <a:gd name="connsiteY1" fmla="*/ 880451 h 2190343"/>
                  <a:gd name="connsiteX2" fmla="*/ 539071 w 976233"/>
                  <a:gd name="connsiteY2" fmla="*/ 139162 h 2190343"/>
                  <a:gd name="connsiteX3" fmla="*/ 809629 w 976233"/>
                  <a:gd name="connsiteY3" fmla="*/ 27011 h 2190343"/>
                  <a:gd name="connsiteX4" fmla="*/ 962028 w 976233"/>
                  <a:gd name="connsiteY4" fmla="*/ 339432 h 2190343"/>
                  <a:gd name="connsiteX5" fmla="*/ 377778 w 976233"/>
                  <a:gd name="connsiteY5" fmla="*/ 1171111 h 2190343"/>
                  <a:gd name="connsiteX6" fmla="*/ 851491 w 976233"/>
                  <a:gd name="connsiteY6" fmla="*/ 2180200 h 2190343"/>
                  <a:gd name="connsiteX7" fmla="*/ 121244 w 976233"/>
                  <a:gd name="connsiteY7" fmla="*/ 1643551 h 2190343"/>
                  <a:gd name="connsiteX0" fmla="*/ 121244 w 976233"/>
                  <a:gd name="connsiteY0" fmla="*/ 1647615 h 2194407"/>
                  <a:gd name="connsiteX1" fmla="*/ 40008 w 976233"/>
                  <a:gd name="connsiteY1" fmla="*/ 884515 h 2194407"/>
                  <a:gd name="connsiteX2" fmla="*/ 508591 w 976233"/>
                  <a:gd name="connsiteY2" fmla="*/ 127986 h 2194407"/>
                  <a:gd name="connsiteX3" fmla="*/ 809629 w 976233"/>
                  <a:gd name="connsiteY3" fmla="*/ 31075 h 2194407"/>
                  <a:gd name="connsiteX4" fmla="*/ 962028 w 976233"/>
                  <a:gd name="connsiteY4" fmla="*/ 343496 h 2194407"/>
                  <a:gd name="connsiteX5" fmla="*/ 377778 w 976233"/>
                  <a:gd name="connsiteY5" fmla="*/ 1175175 h 2194407"/>
                  <a:gd name="connsiteX6" fmla="*/ 851491 w 976233"/>
                  <a:gd name="connsiteY6" fmla="*/ 2184264 h 2194407"/>
                  <a:gd name="connsiteX7" fmla="*/ 121244 w 976233"/>
                  <a:gd name="connsiteY7" fmla="*/ 1647615 h 2194407"/>
                  <a:gd name="connsiteX0" fmla="*/ 121244 w 976233"/>
                  <a:gd name="connsiteY0" fmla="*/ 1658268 h 2205060"/>
                  <a:gd name="connsiteX1" fmla="*/ 40008 w 976233"/>
                  <a:gd name="connsiteY1" fmla="*/ 895168 h 2205060"/>
                  <a:gd name="connsiteX2" fmla="*/ 508591 w 976233"/>
                  <a:gd name="connsiteY2" fmla="*/ 138639 h 2205060"/>
                  <a:gd name="connsiteX3" fmla="*/ 809629 w 976233"/>
                  <a:gd name="connsiteY3" fmla="*/ 41728 h 2205060"/>
                  <a:gd name="connsiteX4" fmla="*/ 962028 w 976233"/>
                  <a:gd name="connsiteY4" fmla="*/ 354149 h 2205060"/>
                  <a:gd name="connsiteX5" fmla="*/ 377778 w 976233"/>
                  <a:gd name="connsiteY5" fmla="*/ 1185828 h 2205060"/>
                  <a:gd name="connsiteX6" fmla="*/ 851491 w 976233"/>
                  <a:gd name="connsiteY6" fmla="*/ 2194917 h 2205060"/>
                  <a:gd name="connsiteX7" fmla="*/ 121244 w 976233"/>
                  <a:gd name="connsiteY7" fmla="*/ 1658268 h 2205060"/>
                  <a:gd name="connsiteX0" fmla="*/ 121244 w 976233"/>
                  <a:gd name="connsiteY0" fmla="*/ 1667964 h 2214756"/>
                  <a:gd name="connsiteX1" fmla="*/ 40008 w 976233"/>
                  <a:gd name="connsiteY1" fmla="*/ 904864 h 2214756"/>
                  <a:gd name="connsiteX2" fmla="*/ 417151 w 976233"/>
                  <a:gd name="connsiteY2" fmla="*/ 125475 h 2214756"/>
                  <a:gd name="connsiteX3" fmla="*/ 809629 w 976233"/>
                  <a:gd name="connsiteY3" fmla="*/ 51424 h 2214756"/>
                  <a:gd name="connsiteX4" fmla="*/ 962028 w 976233"/>
                  <a:gd name="connsiteY4" fmla="*/ 363845 h 2214756"/>
                  <a:gd name="connsiteX5" fmla="*/ 377778 w 976233"/>
                  <a:gd name="connsiteY5" fmla="*/ 1195524 h 2214756"/>
                  <a:gd name="connsiteX6" fmla="*/ 851491 w 976233"/>
                  <a:gd name="connsiteY6" fmla="*/ 2204613 h 2214756"/>
                  <a:gd name="connsiteX7" fmla="*/ 121244 w 976233"/>
                  <a:gd name="connsiteY7" fmla="*/ 1667964 h 2214756"/>
                  <a:gd name="connsiteX0" fmla="*/ 121244 w 996897"/>
                  <a:gd name="connsiteY0" fmla="*/ 1833368 h 2380160"/>
                  <a:gd name="connsiteX1" fmla="*/ 40008 w 996897"/>
                  <a:gd name="connsiteY1" fmla="*/ 1070268 h 2380160"/>
                  <a:gd name="connsiteX2" fmla="*/ 417151 w 996897"/>
                  <a:gd name="connsiteY2" fmla="*/ 290879 h 2380160"/>
                  <a:gd name="connsiteX3" fmla="*/ 954409 w 996897"/>
                  <a:gd name="connsiteY3" fmla="*/ 11088 h 2380160"/>
                  <a:gd name="connsiteX4" fmla="*/ 962028 w 996897"/>
                  <a:gd name="connsiteY4" fmla="*/ 529249 h 2380160"/>
                  <a:gd name="connsiteX5" fmla="*/ 377778 w 996897"/>
                  <a:gd name="connsiteY5" fmla="*/ 1360928 h 2380160"/>
                  <a:gd name="connsiteX6" fmla="*/ 851491 w 996897"/>
                  <a:gd name="connsiteY6" fmla="*/ 2370017 h 2380160"/>
                  <a:gd name="connsiteX7" fmla="*/ 121244 w 996897"/>
                  <a:gd name="connsiteY7" fmla="*/ 1833368 h 2380160"/>
                  <a:gd name="connsiteX0" fmla="*/ 121244 w 1251593"/>
                  <a:gd name="connsiteY0" fmla="*/ 1822359 h 2369151"/>
                  <a:gd name="connsiteX1" fmla="*/ 40008 w 1251593"/>
                  <a:gd name="connsiteY1" fmla="*/ 1059259 h 2369151"/>
                  <a:gd name="connsiteX2" fmla="*/ 417151 w 1251593"/>
                  <a:gd name="connsiteY2" fmla="*/ 279870 h 2369151"/>
                  <a:gd name="connsiteX3" fmla="*/ 954409 w 1251593"/>
                  <a:gd name="connsiteY3" fmla="*/ 79 h 2369151"/>
                  <a:gd name="connsiteX4" fmla="*/ 1251587 w 1251593"/>
                  <a:gd name="connsiteY4" fmla="*/ 579201 h 2369151"/>
                  <a:gd name="connsiteX5" fmla="*/ 962028 w 1251593"/>
                  <a:gd name="connsiteY5" fmla="*/ 518240 h 2369151"/>
                  <a:gd name="connsiteX6" fmla="*/ 377778 w 1251593"/>
                  <a:gd name="connsiteY6" fmla="*/ 1349919 h 2369151"/>
                  <a:gd name="connsiteX7" fmla="*/ 851491 w 1251593"/>
                  <a:gd name="connsiteY7" fmla="*/ 2359008 h 2369151"/>
                  <a:gd name="connsiteX8" fmla="*/ 121244 w 1251593"/>
                  <a:gd name="connsiteY8" fmla="*/ 1822359 h 2369151"/>
                  <a:gd name="connsiteX0" fmla="*/ 121244 w 1251591"/>
                  <a:gd name="connsiteY0" fmla="*/ 1822359 h 2369151"/>
                  <a:gd name="connsiteX1" fmla="*/ 40008 w 1251591"/>
                  <a:gd name="connsiteY1" fmla="*/ 1059259 h 2369151"/>
                  <a:gd name="connsiteX2" fmla="*/ 417151 w 1251591"/>
                  <a:gd name="connsiteY2" fmla="*/ 279870 h 2369151"/>
                  <a:gd name="connsiteX3" fmla="*/ 954409 w 1251591"/>
                  <a:gd name="connsiteY3" fmla="*/ 79 h 2369151"/>
                  <a:gd name="connsiteX4" fmla="*/ 1251587 w 1251591"/>
                  <a:gd name="connsiteY4" fmla="*/ 579201 h 2369151"/>
                  <a:gd name="connsiteX5" fmla="*/ 893448 w 1251591"/>
                  <a:gd name="connsiteY5" fmla="*/ 602060 h 2369151"/>
                  <a:gd name="connsiteX6" fmla="*/ 377778 w 1251591"/>
                  <a:gd name="connsiteY6" fmla="*/ 1349919 h 2369151"/>
                  <a:gd name="connsiteX7" fmla="*/ 851491 w 1251591"/>
                  <a:gd name="connsiteY7" fmla="*/ 2359008 h 2369151"/>
                  <a:gd name="connsiteX8" fmla="*/ 121244 w 1251591"/>
                  <a:gd name="connsiteY8" fmla="*/ 1822359 h 2369151"/>
                  <a:gd name="connsiteX0" fmla="*/ 121244 w 1252392"/>
                  <a:gd name="connsiteY0" fmla="*/ 1822359 h 2369151"/>
                  <a:gd name="connsiteX1" fmla="*/ 40008 w 1252392"/>
                  <a:gd name="connsiteY1" fmla="*/ 1059259 h 2369151"/>
                  <a:gd name="connsiteX2" fmla="*/ 417151 w 1252392"/>
                  <a:gd name="connsiteY2" fmla="*/ 279870 h 2369151"/>
                  <a:gd name="connsiteX3" fmla="*/ 954409 w 1252392"/>
                  <a:gd name="connsiteY3" fmla="*/ 79 h 2369151"/>
                  <a:gd name="connsiteX4" fmla="*/ 1251587 w 1252392"/>
                  <a:gd name="connsiteY4" fmla="*/ 579201 h 2369151"/>
                  <a:gd name="connsiteX5" fmla="*/ 893448 w 1252392"/>
                  <a:gd name="connsiteY5" fmla="*/ 602060 h 2369151"/>
                  <a:gd name="connsiteX6" fmla="*/ 377778 w 1252392"/>
                  <a:gd name="connsiteY6" fmla="*/ 1349919 h 2369151"/>
                  <a:gd name="connsiteX7" fmla="*/ 851491 w 1252392"/>
                  <a:gd name="connsiteY7" fmla="*/ 2359008 h 2369151"/>
                  <a:gd name="connsiteX8" fmla="*/ 121244 w 1252392"/>
                  <a:gd name="connsiteY8" fmla="*/ 1822359 h 2369151"/>
                  <a:gd name="connsiteX0" fmla="*/ 121244 w 1259695"/>
                  <a:gd name="connsiteY0" fmla="*/ 1822373 h 2369165"/>
                  <a:gd name="connsiteX1" fmla="*/ 40008 w 1259695"/>
                  <a:gd name="connsiteY1" fmla="*/ 1059273 h 2369165"/>
                  <a:gd name="connsiteX2" fmla="*/ 417151 w 1259695"/>
                  <a:gd name="connsiteY2" fmla="*/ 279884 h 2369165"/>
                  <a:gd name="connsiteX3" fmla="*/ 954409 w 1259695"/>
                  <a:gd name="connsiteY3" fmla="*/ 93 h 2369165"/>
                  <a:gd name="connsiteX4" fmla="*/ 1259207 w 1259695"/>
                  <a:gd name="connsiteY4" fmla="*/ 495395 h 2369165"/>
                  <a:gd name="connsiteX5" fmla="*/ 893448 w 1259695"/>
                  <a:gd name="connsiteY5" fmla="*/ 602074 h 2369165"/>
                  <a:gd name="connsiteX6" fmla="*/ 377778 w 1259695"/>
                  <a:gd name="connsiteY6" fmla="*/ 1349933 h 2369165"/>
                  <a:gd name="connsiteX7" fmla="*/ 851491 w 1259695"/>
                  <a:gd name="connsiteY7" fmla="*/ 2359022 h 2369165"/>
                  <a:gd name="connsiteX8" fmla="*/ 121244 w 1259695"/>
                  <a:gd name="connsiteY8" fmla="*/ 1822373 h 2369165"/>
                  <a:gd name="connsiteX0" fmla="*/ 121244 w 1419235"/>
                  <a:gd name="connsiteY0" fmla="*/ 1828968 h 2375760"/>
                  <a:gd name="connsiteX1" fmla="*/ 40008 w 1419235"/>
                  <a:gd name="connsiteY1" fmla="*/ 1065868 h 2375760"/>
                  <a:gd name="connsiteX2" fmla="*/ 417151 w 1419235"/>
                  <a:gd name="connsiteY2" fmla="*/ 286479 h 2375760"/>
                  <a:gd name="connsiteX3" fmla="*/ 954409 w 1419235"/>
                  <a:gd name="connsiteY3" fmla="*/ 6688 h 2375760"/>
                  <a:gd name="connsiteX4" fmla="*/ 1419227 w 1419235"/>
                  <a:gd name="connsiteY4" fmla="*/ 67650 h 2375760"/>
                  <a:gd name="connsiteX5" fmla="*/ 893448 w 1419235"/>
                  <a:gd name="connsiteY5" fmla="*/ 608669 h 2375760"/>
                  <a:gd name="connsiteX6" fmla="*/ 377778 w 1419235"/>
                  <a:gd name="connsiteY6" fmla="*/ 1356528 h 2375760"/>
                  <a:gd name="connsiteX7" fmla="*/ 851491 w 1419235"/>
                  <a:gd name="connsiteY7" fmla="*/ 2365617 h 2375760"/>
                  <a:gd name="connsiteX8" fmla="*/ 121244 w 1419235"/>
                  <a:gd name="connsiteY8" fmla="*/ 1828968 h 2375760"/>
                  <a:gd name="connsiteX0" fmla="*/ 121244 w 1419237"/>
                  <a:gd name="connsiteY0" fmla="*/ 1828968 h 2375760"/>
                  <a:gd name="connsiteX1" fmla="*/ 40008 w 1419237"/>
                  <a:gd name="connsiteY1" fmla="*/ 1065868 h 2375760"/>
                  <a:gd name="connsiteX2" fmla="*/ 417151 w 1419237"/>
                  <a:gd name="connsiteY2" fmla="*/ 286479 h 2375760"/>
                  <a:gd name="connsiteX3" fmla="*/ 954409 w 1419237"/>
                  <a:gd name="connsiteY3" fmla="*/ 6688 h 2375760"/>
                  <a:gd name="connsiteX4" fmla="*/ 1419227 w 1419237"/>
                  <a:gd name="connsiteY4" fmla="*/ 67650 h 2375760"/>
                  <a:gd name="connsiteX5" fmla="*/ 916308 w 1419237"/>
                  <a:gd name="connsiteY5" fmla="*/ 646769 h 2375760"/>
                  <a:gd name="connsiteX6" fmla="*/ 377778 w 1419237"/>
                  <a:gd name="connsiteY6" fmla="*/ 1356528 h 2375760"/>
                  <a:gd name="connsiteX7" fmla="*/ 851491 w 1419237"/>
                  <a:gd name="connsiteY7" fmla="*/ 2365617 h 2375760"/>
                  <a:gd name="connsiteX8" fmla="*/ 121244 w 1419237"/>
                  <a:gd name="connsiteY8" fmla="*/ 1828968 h 2375760"/>
                  <a:gd name="connsiteX0" fmla="*/ 121244 w 1419780"/>
                  <a:gd name="connsiteY0" fmla="*/ 1828968 h 2375760"/>
                  <a:gd name="connsiteX1" fmla="*/ 40008 w 1419780"/>
                  <a:gd name="connsiteY1" fmla="*/ 1065868 h 2375760"/>
                  <a:gd name="connsiteX2" fmla="*/ 417151 w 1419780"/>
                  <a:gd name="connsiteY2" fmla="*/ 286479 h 2375760"/>
                  <a:gd name="connsiteX3" fmla="*/ 954409 w 1419780"/>
                  <a:gd name="connsiteY3" fmla="*/ 6688 h 2375760"/>
                  <a:gd name="connsiteX4" fmla="*/ 1419227 w 1419780"/>
                  <a:gd name="connsiteY4" fmla="*/ 67650 h 2375760"/>
                  <a:gd name="connsiteX5" fmla="*/ 916308 w 1419780"/>
                  <a:gd name="connsiteY5" fmla="*/ 646769 h 2375760"/>
                  <a:gd name="connsiteX6" fmla="*/ 377778 w 1419780"/>
                  <a:gd name="connsiteY6" fmla="*/ 1356528 h 2375760"/>
                  <a:gd name="connsiteX7" fmla="*/ 851491 w 1419780"/>
                  <a:gd name="connsiteY7" fmla="*/ 2365617 h 2375760"/>
                  <a:gd name="connsiteX8" fmla="*/ 121244 w 1419780"/>
                  <a:gd name="connsiteY8" fmla="*/ 1828968 h 2375760"/>
                  <a:gd name="connsiteX0" fmla="*/ 127028 w 1425564"/>
                  <a:gd name="connsiteY0" fmla="*/ 1828968 h 2353335"/>
                  <a:gd name="connsiteX1" fmla="*/ 45792 w 1425564"/>
                  <a:gd name="connsiteY1" fmla="*/ 1065868 h 2353335"/>
                  <a:gd name="connsiteX2" fmla="*/ 422935 w 1425564"/>
                  <a:gd name="connsiteY2" fmla="*/ 286479 h 2353335"/>
                  <a:gd name="connsiteX3" fmla="*/ 960193 w 1425564"/>
                  <a:gd name="connsiteY3" fmla="*/ 6688 h 2353335"/>
                  <a:gd name="connsiteX4" fmla="*/ 1425011 w 1425564"/>
                  <a:gd name="connsiteY4" fmla="*/ 67650 h 2353335"/>
                  <a:gd name="connsiteX5" fmla="*/ 922092 w 1425564"/>
                  <a:gd name="connsiteY5" fmla="*/ 646769 h 2353335"/>
                  <a:gd name="connsiteX6" fmla="*/ 383562 w 1425564"/>
                  <a:gd name="connsiteY6" fmla="*/ 1356528 h 2353335"/>
                  <a:gd name="connsiteX7" fmla="*/ 979195 w 1425564"/>
                  <a:gd name="connsiteY7" fmla="*/ 2342757 h 2353335"/>
                  <a:gd name="connsiteX8" fmla="*/ 127028 w 1425564"/>
                  <a:gd name="connsiteY8" fmla="*/ 1828968 h 2353335"/>
                  <a:gd name="connsiteX0" fmla="*/ 115407 w 1413943"/>
                  <a:gd name="connsiteY0" fmla="*/ 1828968 h 2424000"/>
                  <a:gd name="connsiteX1" fmla="*/ 34171 w 1413943"/>
                  <a:gd name="connsiteY1" fmla="*/ 1065868 h 2424000"/>
                  <a:gd name="connsiteX2" fmla="*/ 411314 w 1413943"/>
                  <a:gd name="connsiteY2" fmla="*/ 286479 h 2424000"/>
                  <a:gd name="connsiteX3" fmla="*/ 948572 w 1413943"/>
                  <a:gd name="connsiteY3" fmla="*/ 6688 h 2424000"/>
                  <a:gd name="connsiteX4" fmla="*/ 1413390 w 1413943"/>
                  <a:gd name="connsiteY4" fmla="*/ 67650 h 2424000"/>
                  <a:gd name="connsiteX5" fmla="*/ 910471 w 1413943"/>
                  <a:gd name="connsiteY5" fmla="*/ 646769 h 2424000"/>
                  <a:gd name="connsiteX6" fmla="*/ 371941 w 1413943"/>
                  <a:gd name="connsiteY6" fmla="*/ 1356528 h 2424000"/>
                  <a:gd name="connsiteX7" fmla="*/ 967574 w 1413943"/>
                  <a:gd name="connsiteY7" fmla="*/ 2342757 h 2424000"/>
                  <a:gd name="connsiteX8" fmla="*/ 704728 w 1413943"/>
                  <a:gd name="connsiteY8" fmla="*/ 2307931 h 2424000"/>
                  <a:gd name="connsiteX9" fmla="*/ 115407 w 1413943"/>
                  <a:gd name="connsiteY9" fmla="*/ 1828968 h 2424000"/>
                  <a:gd name="connsiteX0" fmla="*/ 115407 w 1413943"/>
                  <a:gd name="connsiteY0" fmla="*/ 1828968 h 2371829"/>
                  <a:gd name="connsiteX1" fmla="*/ 34171 w 1413943"/>
                  <a:gd name="connsiteY1" fmla="*/ 1065868 h 2371829"/>
                  <a:gd name="connsiteX2" fmla="*/ 411314 w 1413943"/>
                  <a:gd name="connsiteY2" fmla="*/ 286479 h 2371829"/>
                  <a:gd name="connsiteX3" fmla="*/ 948572 w 1413943"/>
                  <a:gd name="connsiteY3" fmla="*/ 6688 h 2371829"/>
                  <a:gd name="connsiteX4" fmla="*/ 1413390 w 1413943"/>
                  <a:gd name="connsiteY4" fmla="*/ 67650 h 2371829"/>
                  <a:gd name="connsiteX5" fmla="*/ 910471 w 1413943"/>
                  <a:gd name="connsiteY5" fmla="*/ 646769 h 2371829"/>
                  <a:gd name="connsiteX6" fmla="*/ 371941 w 1413943"/>
                  <a:gd name="connsiteY6" fmla="*/ 1356528 h 2371829"/>
                  <a:gd name="connsiteX7" fmla="*/ 998054 w 1413943"/>
                  <a:gd name="connsiteY7" fmla="*/ 2251317 h 2371829"/>
                  <a:gd name="connsiteX8" fmla="*/ 704728 w 1413943"/>
                  <a:gd name="connsiteY8" fmla="*/ 2307931 h 2371829"/>
                  <a:gd name="connsiteX9" fmla="*/ 115407 w 1413943"/>
                  <a:gd name="connsiteY9" fmla="*/ 1828968 h 23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3943" h="2371829">
                    <a:moveTo>
                      <a:pt x="115407" y="1828968"/>
                    </a:moveTo>
                    <a:cubicBezTo>
                      <a:pt x="3648" y="1621958"/>
                      <a:pt x="-34197" y="1315329"/>
                      <a:pt x="34171" y="1065868"/>
                    </a:cubicBezTo>
                    <a:cubicBezTo>
                      <a:pt x="102539" y="816407"/>
                      <a:pt x="258914" y="463009"/>
                      <a:pt x="411314" y="286479"/>
                    </a:cubicBezTo>
                    <a:cubicBezTo>
                      <a:pt x="563714" y="109949"/>
                      <a:pt x="851409" y="13949"/>
                      <a:pt x="948572" y="6688"/>
                    </a:cubicBezTo>
                    <a:cubicBezTo>
                      <a:pt x="1045735" y="-573"/>
                      <a:pt x="1412120" y="-18710"/>
                      <a:pt x="1413390" y="67650"/>
                    </a:cubicBezTo>
                    <a:cubicBezTo>
                      <a:pt x="1414660" y="154010"/>
                      <a:pt x="1440916" y="232566"/>
                      <a:pt x="910471" y="646769"/>
                    </a:cubicBezTo>
                    <a:cubicBezTo>
                      <a:pt x="806746" y="832372"/>
                      <a:pt x="348454" y="1072593"/>
                      <a:pt x="371941" y="1356528"/>
                    </a:cubicBezTo>
                    <a:cubicBezTo>
                      <a:pt x="557988" y="1696343"/>
                      <a:pt x="942590" y="2092750"/>
                      <a:pt x="998054" y="2251317"/>
                    </a:cubicBezTo>
                    <a:cubicBezTo>
                      <a:pt x="1053519" y="2409884"/>
                      <a:pt x="846756" y="2393562"/>
                      <a:pt x="704728" y="2307931"/>
                    </a:cubicBezTo>
                    <a:cubicBezTo>
                      <a:pt x="562700" y="2222300"/>
                      <a:pt x="227166" y="2035978"/>
                      <a:pt x="115407" y="1828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 flipH="1">
                <a:off x="201866" y="1189285"/>
                <a:ext cx="704591" cy="929613"/>
              </a:xfrm>
              <a:custGeom>
                <a:avLst/>
                <a:gdLst>
                  <a:gd name="connsiteX0" fmla="*/ 0 w 570972"/>
                  <a:gd name="connsiteY0" fmla="*/ 425240 h 850479"/>
                  <a:gd name="connsiteX1" fmla="*/ 285486 w 570972"/>
                  <a:gd name="connsiteY1" fmla="*/ 0 h 850479"/>
                  <a:gd name="connsiteX2" fmla="*/ 570972 w 570972"/>
                  <a:gd name="connsiteY2" fmla="*/ 425240 h 850479"/>
                  <a:gd name="connsiteX3" fmla="*/ 285486 w 570972"/>
                  <a:gd name="connsiteY3" fmla="*/ 850480 h 850479"/>
                  <a:gd name="connsiteX4" fmla="*/ 0 w 570972"/>
                  <a:gd name="connsiteY4" fmla="*/ 425240 h 850479"/>
                  <a:gd name="connsiteX0" fmla="*/ 1291 w 572263"/>
                  <a:gd name="connsiteY0" fmla="*/ 425240 h 842860"/>
                  <a:gd name="connsiteX1" fmla="*/ 286777 w 572263"/>
                  <a:gd name="connsiteY1" fmla="*/ 0 h 842860"/>
                  <a:gd name="connsiteX2" fmla="*/ 572263 w 572263"/>
                  <a:gd name="connsiteY2" fmla="*/ 425240 h 842860"/>
                  <a:gd name="connsiteX3" fmla="*/ 385837 w 572263"/>
                  <a:gd name="connsiteY3" fmla="*/ 842860 h 842860"/>
                  <a:gd name="connsiteX4" fmla="*/ 1291 w 572263"/>
                  <a:gd name="connsiteY4" fmla="*/ 425240 h 842860"/>
                  <a:gd name="connsiteX0" fmla="*/ 20608 w 591580"/>
                  <a:gd name="connsiteY0" fmla="*/ 425240 h 859463"/>
                  <a:gd name="connsiteX1" fmla="*/ 306094 w 591580"/>
                  <a:gd name="connsiteY1" fmla="*/ 0 h 859463"/>
                  <a:gd name="connsiteX2" fmla="*/ 591580 w 591580"/>
                  <a:gd name="connsiteY2" fmla="*/ 425240 h 859463"/>
                  <a:gd name="connsiteX3" fmla="*/ 405154 w 591580"/>
                  <a:gd name="connsiteY3" fmla="*/ 842860 h 859463"/>
                  <a:gd name="connsiteX4" fmla="*/ 65058 w 591580"/>
                  <a:gd name="connsiteY4" fmla="*/ 742098 h 859463"/>
                  <a:gd name="connsiteX5" fmla="*/ 20608 w 591580"/>
                  <a:gd name="connsiteY5" fmla="*/ 425240 h 859463"/>
                  <a:gd name="connsiteX0" fmla="*/ 10040 w 649592"/>
                  <a:gd name="connsiteY0" fmla="*/ 417624 h 859467"/>
                  <a:gd name="connsiteX1" fmla="*/ 364106 w 649592"/>
                  <a:gd name="connsiteY1" fmla="*/ 4 h 859467"/>
                  <a:gd name="connsiteX2" fmla="*/ 649592 w 649592"/>
                  <a:gd name="connsiteY2" fmla="*/ 425244 h 859467"/>
                  <a:gd name="connsiteX3" fmla="*/ 463166 w 649592"/>
                  <a:gd name="connsiteY3" fmla="*/ 842864 h 859467"/>
                  <a:gd name="connsiteX4" fmla="*/ 123070 w 649592"/>
                  <a:gd name="connsiteY4" fmla="*/ 742102 h 859467"/>
                  <a:gd name="connsiteX5" fmla="*/ 10040 w 649592"/>
                  <a:gd name="connsiteY5" fmla="*/ 417624 h 859467"/>
                  <a:gd name="connsiteX0" fmla="*/ 68319 w 707871"/>
                  <a:gd name="connsiteY0" fmla="*/ 472956 h 914799"/>
                  <a:gd name="connsiteX1" fmla="*/ 21330 w 707871"/>
                  <a:gd name="connsiteY1" fmla="*/ 50674 h 914799"/>
                  <a:gd name="connsiteX2" fmla="*/ 422385 w 707871"/>
                  <a:gd name="connsiteY2" fmla="*/ 55336 h 914799"/>
                  <a:gd name="connsiteX3" fmla="*/ 707871 w 707871"/>
                  <a:gd name="connsiteY3" fmla="*/ 480576 h 914799"/>
                  <a:gd name="connsiteX4" fmla="*/ 521445 w 707871"/>
                  <a:gd name="connsiteY4" fmla="*/ 898196 h 914799"/>
                  <a:gd name="connsiteX5" fmla="*/ 181349 w 707871"/>
                  <a:gd name="connsiteY5" fmla="*/ 797434 h 914799"/>
                  <a:gd name="connsiteX6" fmla="*/ 68319 w 707871"/>
                  <a:gd name="connsiteY6" fmla="*/ 472956 h 914799"/>
                  <a:gd name="connsiteX0" fmla="*/ 34006 w 719278"/>
                  <a:gd name="connsiteY0" fmla="*/ 488196 h 914799"/>
                  <a:gd name="connsiteX1" fmla="*/ 32737 w 719278"/>
                  <a:gd name="connsiteY1" fmla="*/ 50674 h 914799"/>
                  <a:gd name="connsiteX2" fmla="*/ 433792 w 719278"/>
                  <a:gd name="connsiteY2" fmla="*/ 55336 h 914799"/>
                  <a:gd name="connsiteX3" fmla="*/ 719278 w 719278"/>
                  <a:gd name="connsiteY3" fmla="*/ 480576 h 914799"/>
                  <a:gd name="connsiteX4" fmla="*/ 532852 w 719278"/>
                  <a:gd name="connsiteY4" fmla="*/ 898196 h 914799"/>
                  <a:gd name="connsiteX5" fmla="*/ 192756 w 719278"/>
                  <a:gd name="connsiteY5" fmla="*/ 797434 h 914799"/>
                  <a:gd name="connsiteX6" fmla="*/ 34006 w 719278"/>
                  <a:gd name="connsiteY6" fmla="*/ 488196 h 914799"/>
                  <a:gd name="connsiteX0" fmla="*/ 34006 w 724542"/>
                  <a:gd name="connsiteY0" fmla="*/ 488196 h 908173"/>
                  <a:gd name="connsiteX1" fmla="*/ 32737 w 724542"/>
                  <a:gd name="connsiteY1" fmla="*/ 50674 h 908173"/>
                  <a:gd name="connsiteX2" fmla="*/ 433792 w 724542"/>
                  <a:gd name="connsiteY2" fmla="*/ 55336 h 908173"/>
                  <a:gd name="connsiteX3" fmla="*/ 719278 w 724542"/>
                  <a:gd name="connsiteY3" fmla="*/ 480576 h 908173"/>
                  <a:gd name="connsiteX4" fmla="*/ 662392 w 724542"/>
                  <a:gd name="connsiteY4" fmla="*/ 890576 h 908173"/>
                  <a:gd name="connsiteX5" fmla="*/ 192756 w 724542"/>
                  <a:gd name="connsiteY5" fmla="*/ 797434 h 908173"/>
                  <a:gd name="connsiteX6" fmla="*/ 34006 w 724542"/>
                  <a:gd name="connsiteY6" fmla="*/ 488196 h 908173"/>
                  <a:gd name="connsiteX0" fmla="*/ 36341 w 724747"/>
                  <a:gd name="connsiteY0" fmla="*/ 488196 h 897032"/>
                  <a:gd name="connsiteX1" fmla="*/ 35072 w 724747"/>
                  <a:gd name="connsiteY1" fmla="*/ 50674 h 897032"/>
                  <a:gd name="connsiteX2" fmla="*/ 436127 w 724747"/>
                  <a:gd name="connsiteY2" fmla="*/ 55336 h 897032"/>
                  <a:gd name="connsiteX3" fmla="*/ 721613 w 724747"/>
                  <a:gd name="connsiteY3" fmla="*/ 480576 h 897032"/>
                  <a:gd name="connsiteX4" fmla="*/ 664727 w 724747"/>
                  <a:gd name="connsiteY4" fmla="*/ 890576 h 897032"/>
                  <a:gd name="connsiteX5" fmla="*/ 240811 w 724747"/>
                  <a:gd name="connsiteY5" fmla="*/ 713614 h 897032"/>
                  <a:gd name="connsiteX6" fmla="*/ 36341 w 724747"/>
                  <a:gd name="connsiteY6" fmla="*/ 488196 h 897032"/>
                  <a:gd name="connsiteX0" fmla="*/ 36341 w 724747"/>
                  <a:gd name="connsiteY0" fmla="*/ 520912 h 929748"/>
                  <a:gd name="connsiteX1" fmla="*/ 35072 w 724747"/>
                  <a:gd name="connsiteY1" fmla="*/ 83390 h 929748"/>
                  <a:gd name="connsiteX2" fmla="*/ 573287 w 724747"/>
                  <a:gd name="connsiteY2" fmla="*/ 34712 h 929748"/>
                  <a:gd name="connsiteX3" fmla="*/ 721613 w 724747"/>
                  <a:gd name="connsiteY3" fmla="*/ 513292 h 929748"/>
                  <a:gd name="connsiteX4" fmla="*/ 664727 w 724747"/>
                  <a:gd name="connsiteY4" fmla="*/ 923292 h 929748"/>
                  <a:gd name="connsiteX5" fmla="*/ 240811 w 724747"/>
                  <a:gd name="connsiteY5" fmla="*/ 746330 h 929748"/>
                  <a:gd name="connsiteX6" fmla="*/ 36341 w 724747"/>
                  <a:gd name="connsiteY6" fmla="*/ 520912 h 929748"/>
                  <a:gd name="connsiteX0" fmla="*/ 4104 w 692510"/>
                  <a:gd name="connsiteY0" fmla="*/ 511853 h 920689"/>
                  <a:gd name="connsiteX1" fmla="*/ 94275 w 692510"/>
                  <a:gd name="connsiteY1" fmla="*/ 104811 h 920689"/>
                  <a:gd name="connsiteX2" fmla="*/ 541050 w 692510"/>
                  <a:gd name="connsiteY2" fmla="*/ 25653 h 920689"/>
                  <a:gd name="connsiteX3" fmla="*/ 689376 w 692510"/>
                  <a:gd name="connsiteY3" fmla="*/ 504233 h 920689"/>
                  <a:gd name="connsiteX4" fmla="*/ 632490 w 692510"/>
                  <a:gd name="connsiteY4" fmla="*/ 914233 h 920689"/>
                  <a:gd name="connsiteX5" fmla="*/ 208574 w 692510"/>
                  <a:gd name="connsiteY5" fmla="*/ 737271 h 920689"/>
                  <a:gd name="connsiteX6" fmla="*/ 4104 w 692510"/>
                  <a:gd name="connsiteY6" fmla="*/ 511853 h 920689"/>
                  <a:gd name="connsiteX0" fmla="*/ 550 w 688956"/>
                  <a:gd name="connsiteY0" fmla="*/ 526592 h 935428"/>
                  <a:gd name="connsiteX1" fmla="*/ 151681 w 688956"/>
                  <a:gd name="connsiteY1" fmla="*/ 73830 h 935428"/>
                  <a:gd name="connsiteX2" fmla="*/ 537496 w 688956"/>
                  <a:gd name="connsiteY2" fmla="*/ 40392 h 935428"/>
                  <a:gd name="connsiteX3" fmla="*/ 685822 w 688956"/>
                  <a:gd name="connsiteY3" fmla="*/ 518972 h 935428"/>
                  <a:gd name="connsiteX4" fmla="*/ 628936 w 688956"/>
                  <a:gd name="connsiteY4" fmla="*/ 928972 h 935428"/>
                  <a:gd name="connsiteX5" fmla="*/ 205020 w 688956"/>
                  <a:gd name="connsiteY5" fmla="*/ 752010 h 935428"/>
                  <a:gd name="connsiteX6" fmla="*/ 550 w 688956"/>
                  <a:gd name="connsiteY6" fmla="*/ 526592 h 935428"/>
                  <a:gd name="connsiteX0" fmla="*/ 16185 w 704591"/>
                  <a:gd name="connsiteY0" fmla="*/ 520777 h 929613"/>
                  <a:gd name="connsiteX1" fmla="*/ 30157 w 704591"/>
                  <a:gd name="connsiteY1" fmla="*/ 258515 h 929613"/>
                  <a:gd name="connsiteX2" fmla="*/ 167316 w 704591"/>
                  <a:gd name="connsiteY2" fmla="*/ 68015 h 929613"/>
                  <a:gd name="connsiteX3" fmla="*/ 553131 w 704591"/>
                  <a:gd name="connsiteY3" fmla="*/ 34577 h 929613"/>
                  <a:gd name="connsiteX4" fmla="*/ 701457 w 704591"/>
                  <a:gd name="connsiteY4" fmla="*/ 513157 h 929613"/>
                  <a:gd name="connsiteX5" fmla="*/ 644571 w 704591"/>
                  <a:gd name="connsiteY5" fmla="*/ 923157 h 929613"/>
                  <a:gd name="connsiteX6" fmla="*/ 220655 w 704591"/>
                  <a:gd name="connsiteY6" fmla="*/ 746195 h 929613"/>
                  <a:gd name="connsiteX7" fmla="*/ 16185 w 704591"/>
                  <a:gd name="connsiteY7" fmla="*/ 520777 h 92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4591" h="929613">
                    <a:moveTo>
                      <a:pt x="16185" y="520777"/>
                    </a:moveTo>
                    <a:cubicBezTo>
                      <a:pt x="-15565" y="439497"/>
                      <a:pt x="4969" y="333975"/>
                      <a:pt x="30157" y="258515"/>
                    </a:cubicBezTo>
                    <a:cubicBezTo>
                      <a:pt x="55345" y="183055"/>
                      <a:pt x="85234" y="114228"/>
                      <a:pt x="167316" y="68015"/>
                    </a:cubicBezTo>
                    <a:cubicBezTo>
                      <a:pt x="249398" y="21802"/>
                      <a:pt x="464108" y="-39613"/>
                      <a:pt x="553131" y="34577"/>
                    </a:cubicBezTo>
                    <a:cubicBezTo>
                      <a:pt x="642154" y="108767"/>
                      <a:pt x="701457" y="278303"/>
                      <a:pt x="701457" y="513157"/>
                    </a:cubicBezTo>
                    <a:cubicBezTo>
                      <a:pt x="701457" y="748011"/>
                      <a:pt x="724705" y="884317"/>
                      <a:pt x="644571" y="923157"/>
                    </a:cubicBezTo>
                    <a:cubicBezTo>
                      <a:pt x="564437" y="961997"/>
                      <a:pt x="284746" y="815798"/>
                      <a:pt x="220655" y="746195"/>
                    </a:cubicBezTo>
                    <a:cubicBezTo>
                      <a:pt x="156564" y="676592"/>
                      <a:pt x="47935" y="602057"/>
                      <a:pt x="16185" y="520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Elipse 54"/>
            <p:cNvSpPr/>
            <p:nvPr/>
          </p:nvSpPr>
          <p:spPr>
            <a:xfrm>
              <a:off x="-233730" y="2529639"/>
              <a:ext cx="1800199" cy="1255209"/>
            </a:xfrm>
            <a:prstGeom prst="ellipse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1558263" y="1575189"/>
              <a:ext cx="884315" cy="995643"/>
            </a:xfrm>
            <a:custGeom>
              <a:avLst/>
              <a:gdLst>
                <a:gd name="connsiteX0" fmla="*/ 0 w 666704"/>
                <a:gd name="connsiteY0" fmla="*/ 332709 h 665418"/>
                <a:gd name="connsiteX1" fmla="*/ 333352 w 666704"/>
                <a:gd name="connsiteY1" fmla="*/ 0 h 665418"/>
                <a:gd name="connsiteX2" fmla="*/ 666704 w 666704"/>
                <a:gd name="connsiteY2" fmla="*/ 332709 h 665418"/>
                <a:gd name="connsiteX3" fmla="*/ 333352 w 666704"/>
                <a:gd name="connsiteY3" fmla="*/ 665418 h 665418"/>
                <a:gd name="connsiteX4" fmla="*/ 0 w 666704"/>
                <a:gd name="connsiteY4" fmla="*/ 332709 h 665418"/>
                <a:gd name="connsiteX0" fmla="*/ 0 w 864824"/>
                <a:gd name="connsiteY0" fmla="*/ 341732 h 766298"/>
                <a:gd name="connsiteX1" fmla="*/ 333352 w 864824"/>
                <a:gd name="connsiteY1" fmla="*/ 9023 h 766298"/>
                <a:gd name="connsiteX2" fmla="*/ 864824 w 864824"/>
                <a:gd name="connsiteY2" fmla="*/ 669392 h 766298"/>
                <a:gd name="connsiteX3" fmla="*/ 333352 w 864824"/>
                <a:gd name="connsiteY3" fmla="*/ 674441 h 766298"/>
                <a:gd name="connsiteX4" fmla="*/ 0 w 864824"/>
                <a:gd name="connsiteY4" fmla="*/ 341732 h 766298"/>
                <a:gd name="connsiteX0" fmla="*/ 0 w 874905"/>
                <a:gd name="connsiteY0" fmla="*/ 336487 h 712900"/>
                <a:gd name="connsiteX1" fmla="*/ 333352 w 874905"/>
                <a:gd name="connsiteY1" fmla="*/ 3778 h 712900"/>
                <a:gd name="connsiteX2" fmla="*/ 686294 w 874905"/>
                <a:gd name="connsiteY2" fmla="*/ 188808 h 712900"/>
                <a:gd name="connsiteX3" fmla="*/ 864824 w 874905"/>
                <a:gd name="connsiteY3" fmla="*/ 664147 h 712900"/>
                <a:gd name="connsiteX4" fmla="*/ 333352 w 874905"/>
                <a:gd name="connsiteY4" fmla="*/ 669196 h 712900"/>
                <a:gd name="connsiteX5" fmla="*/ 0 w 874905"/>
                <a:gd name="connsiteY5" fmla="*/ 336487 h 712900"/>
                <a:gd name="connsiteX0" fmla="*/ 439 w 875344"/>
                <a:gd name="connsiteY0" fmla="*/ 592996 h 969409"/>
                <a:gd name="connsiteX1" fmla="*/ 272831 w 875344"/>
                <a:gd name="connsiteY1" fmla="*/ 1207 h 969409"/>
                <a:gd name="connsiteX2" fmla="*/ 686733 w 875344"/>
                <a:gd name="connsiteY2" fmla="*/ 445317 h 969409"/>
                <a:gd name="connsiteX3" fmla="*/ 865263 w 875344"/>
                <a:gd name="connsiteY3" fmla="*/ 920656 h 969409"/>
                <a:gd name="connsiteX4" fmla="*/ 333791 w 875344"/>
                <a:gd name="connsiteY4" fmla="*/ 925705 h 969409"/>
                <a:gd name="connsiteX5" fmla="*/ 439 w 875344"/>
                <a:gd name="connsiteY5" fmla="*/ 592996 h 969409"/>
                <a:gd name="connsiteX0" fmla="*/ 376 w 870185"/>
                <a:gd name="connsiteY0" fmla="*/ 591939 h 968352"/>
                <a:gd name="connsiteX1" fmla="*/ 272768 w 870185"/>
                <a:gd name="connsiteY1" fmla="*/ 150 h 968352"/>
                <a:gd name="connsiteX2" fmla="*/ 503790 w 870185"/>
                <a:gd name="connsiteY2" fmla="*/ 535700 h 968352"/>
                <a:gd name="connsiteX3" fmla="*/ 865200 w 870185"/>
                <a:gd name="connsiteY3" fmla="*/ 919599 h 968352"/>
                <a:gd name="connsiteX4" fmla="*/ 333728 w 870185"/>
                <a:gd name="connsiteY4" fmla="*/ 924648 h 968352"/>
                <a:gd name="connsiteX5" fmla="*/ 376 w 870185"/>
                <a:gd name="connsiteY5" fmla="*/ 591939 h 968352"/>
                <a:gd name="connsiteX0" fmla="*/ 367 w 869785"/>
                <a:gd name="connsiteY0" fmla="*/ 598762 h 975175"/>
                <a:gd name="connsiteX1" fmla="*/ 272759 w 869785"/>
                <a:gd name="connsiteY1" fmla="*/ 6973 h 975175"/>
                <a:gd name="connsiteX2" fmla="*/ 473301 w 869785"/>
                <a:gd name="connsiteY2" fmla="*/ 298683 h 975175"/>
                <a:gd name="connsiteX3" fmla="*/ 865191 w 869785"/>
                <a:gd name="connsiteY3" fmla="*/ 926422 h 975175"/>
                <a:gd name="connsiteX4" fmla="*/ 333719 w 869785"/>
                <a:gd name="connsiteY4" fmla="*/ 931471 h 975175"/>
                <a:gd name="connsiteX5" fmla="*/ 367 w 869785"/>
                <a:gd name="connsiteY5" fmla="*/ 598762 h 975175"/>
                <a:gd name="connsiteX0" fmla="*/ 367 w 881339"/>
                <a:gd name="connsiteY0" fmla="*/ 598367 h 971921"/>
                <a:gd name="connsiteX1" fmla="*/ 272759 w 881339"/>
                <a:gd name="connsiteY1" fmla="*/ 6578 h 971921"/>
                <a:gd name="connsiteX2" fmla="*/ 473301 w 881339"/>
                <a:gd name="connsiteY2" fmla="*/ 298288 h 971921"/>
                <a:gd name="connsiteX3" fmla="*/ 747621 w 881339"/>
                <a:gd name="connsiteY3" fmla="*/ 519269 h 971921"/>
                <a:gd name="connsiteX4" fmla="*/ 865191 w 881339"/>
                <a:gd name="connsiteY4" fmla="*/ 926027 h 971921"/>
                <a:gd name="connsiteX5" fmla="*/ 333719 w 881339"/>
                <a:gd name="connsiteY5" fmla="*/ 931076 h 971921"/>
                <a:gd name="connsiteX6" fmla="*/ 367 w 881339"/>
                <a:gd name="connsiteY6" fmla="*/ 598367 h 971921"/>
                <a:gd name="connsiteX0" fmla="*/ 367 w 881339"/>
                <a:gd name="connsiteY0" fmla="*/ 598367 h 1002221"/>
                <a:gd name="connsiteX1" fmla="*/ 272759 w 881339"/>
                <a:gd name="connsiteY1" fmla="*/ 6578 h 1002221"/>
                <a:gd name="connsiteX2" fmla="*/ 473301 w 881339"/>
                <a:gd name="connsiteY2" fmla="*/ 298288 h 1002221"/>
                <a:gd name="connsiteX3" fmla="*/ 747621 w 881339"/>
                <a:gd name="connsiteY3" fmla="*/ 519269 h 1002221"/>
                <a:gd name="connsiteX4" fmla="*/ 865191 w 881339"/>
                <a:gd name="connsiteY4" fmla="*/ 971747 h 1002221"/>
                <a:gd name="connsiteX5" fmla="*/ 333719 w 881339"/>
                <a:gd name="connsiteY5" fmla="*/ 931076 h 1002221"/>
                <a:gd name="connsiteX6" fmla="*/ 367 w 881339"/>
                <a:gd name="connsiteY6" fmla="*/ 598367 h 1002221"/>
                <a:gd name="connsiteX0" fmla="*/ 1973 w 882945"/>
                <a:gd name="connsiteY0" fmla="*/ 591813 h 995667"/>
                <a:gd name="connsiteX1" fmla="*/ 200587 w 882945"/>
                <a:gd name="connsiteY1" fmla="*/ 306975 h 995667"/>
                <a:gd name="connsiteX2" fmla="*/ 274365 w 882945"/>
                <a:gd name="connsiteY2" fmla="*/ 24 h 995667"/>
                <a:gd name="connsiteX3" fmla="*/ 474907 w 882945"/>
                <a:gd name="connsiteY3" fmla="*/ 291734 h 995667"/>
                <a:gd name="connsiteX4" fmla="*/ 749227 w 882945"/>
                <a:gd name="connsiteY4" fmla="*/ 512715 h 995667"/>
                <a:gd name="connsiteX5" fmla="*/ 866797 w 882945"/>
                <a:gd name="connsiteY5" fmla="*/ 965193 h 995667"/>
                <a:gd name="connsiteX6" fmla="*/ 335325 w 882945"/>
                <a:gd name="connsiteY6" fmla="*/ 924522 h 995667"/>
                <a:gd name="connsiteX7" fmla="*/ 1973 w 882945"/>
                <a:gd name="connsiteY7" fmla="*/ 591813 h 995667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315" h="995643">
                  <a:moveTo>
                    <a:pt x="3343" y="591789"/>
                  </a:moveTo>
                  <a:cubicBezTo>
                    <a:pt x="-24193" y="486325"/>
                    <a:pt x="126078" y="390342"/>
                    <a:pt x="171477" y="291711"/>
                  </a:cubicBezTo>
                  <a:cubicBezTo>
                    <a:pt x="216876" y="193080"/>
                    <a:pt x="224935" y="0"/>
                    <a:pt x="275735" y="0"/>
                  </a:cubicBezTo>
                  <a:cubicBezTo>
                    <a:pt x="326535" y="0"/>
                    <a:pt x="431423" y="122442"/>
                    <a:pt x="476277" y="291710"/>
                  </a:cubicBezTo>
                  <a:cubicBezTo>
                    <a:pt x="543991" y="384778"/>
                    <a:pt x="685282" y="408068"/>
                    <a:pt x="750597" y="512691"/>
                  </a:cubicBezTo>
                  <a:cubicBezTo>
                    <a:pt x="815912" y="617314"/>
                    <a:pt x="925721" y="904155"/>
                    <a:pt x="868167" y="965169"/>
                  </a:cubicBezTo>
                  <a:cubicBezTo>
                    <a:pt x="810613" y="1026184"/>
                    <a:pt x="480832" y="986728"/>
                    <a:pt x="336695" y="924498"/>
                  </a:cubicBezTo>
                  <a:cubicBezTo>
                    <a:pt x="192558" y="862268"/>
                    <a:pt x="30879" y="697254"/>
                    <a:pt x="3343" y="591789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2049413" y="2046400"/>
              <a:ext cx="115213" cy="162561"/>
              <a:chOff x="1963362" y="1984681"/>
              <a:chExt cx="216024" cy="304801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1963362" y="1984681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2032294" y="2041615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1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4" name="Grupo 2093"/>
          <p:cNvGrpSpPr/>
          <p:nvPr/>
        </p:nvGrpSpPr>
        <p:grpSpPr>
          <a:xfrm>
            <a:off x="473426" y="1076028"/>
            <a:ext cx="1848024" cy="5309797"/>
            <a:chOff x="5940008" y="1446007"/>
            <a:chExt cx="1848024" cy="5309797"/>
          </a:xfrm>
        </p:grpSpPr>
        <p:sp>
          <p:nvSpPr>
            <p:cNvPr id="31" name="Elipse 30"/>
            <p:cNvSpPr/>
            <p:nvPr/>
          </p:nvSpPr>
          <p:spPr>
            <a:xfrm>
              <a:off x="5940008" y="4290392"/>
              <a:ext cx="1848024" cy="2465412"/>
            </a:xfrm>
            <a:custGeom>
              <a:avLst/>
              <a:gdLst/>
              <a:ahLst/>
              <a:cxnLst/>
              <a:rect l="l" t="t" r="r" b="b"/>
              <a:pathLst>
                <a:path w="1848024" h="2465412">
                  <a:moveTo>
                    <a:pt x="916869" y="0"/>
                  </a:moveTo>
                  <a:cubicBezTo>
                    <a:pt x="1254905" y="0"/>
                    <a:pt x="1757537" y="112106"/>
                    <a:pt x="1500362" y="840667"/>
                  </a:cubicBezTo>
                  <a:cubicBezTo>
                    <a:pt x="1667049" y="1137472"/>
                    <a:pt x="1848024" y="1577152"/>
                    <a:pt x="1848024" y="1912057"/>
                  </a:cubicBezTo>
                  <a:lnTo>
                    <a:pt x="1845930" y="1931192"/>
                  </a:lnTo>
                  <a:cubicBezTo>
                    <a:pt x="1847715" y="1938735"/>
                    <a:pt x="1848024" y="1946417"/>
                    <a:pt x="1848024" y="1954138"/>
                  </a:cubicBezTo>
                  <a:cubicBezTo>
                    <a:pt x="1848024" y="2236507"/>
                    <a:pt x="1434330" y="2465412"/>
                    <a:pt x="924012" y="2465412"/>
                  </a:cubicBezTo>
                  <a:cubicBezTo>
                    <a:pt x="413694" y="2465412"/>
                    <a:pt x="0" y="2236507"/>
                    <a:pt x="0" y="1954138"/>
                  </a:cubicBezTo>
                  <a:lnTo>
                    <a:pt x="902" y="1944261"/>
                  </a:lnTo>
                  <a:cubicBezTo>
                    <a:pt x="41" y="1941490"/>
                    <a:pt x="1" y="1938686"/>
                    <a:pt x="1" y="1935869"/>
                  </a:cubicBezTo>
                  <a:cubicBezTo>
                    <a:pt x="1" y="1531114"/>
                    <a:pt x="185738" y="1231136"/>
                    <a:pt x="328613" y="859718"/>
                  </a:cubicBezTo>
                  <a:cubicBezTo>
                    <a:pt x="119063" y="97819"/>
                    <a:pt x="578833" y="0"/>
                    <a:pt x="916869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529606" y="4779543"/>
              <a:ext cx="648217" cy="648217"/>
            </a:xfrm>
            <a:prstGeom prst="ellipse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702201" y="2188512"/>
              <a:ext cx="303027" cy="2792911"/>
            </a:xfrm>
            <a:prstGeom prst="rect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6631903" y="4879169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6510631" y="1446007"/>
              <a:ext cx="642572" cy="881537"/>
              <a:chOff x="5580112" y="1486311"/>
              <a:chExt cx="2299775" cy="3155038"/>
            </a:xfrm>
          </p:grpSpPr>
          <p:grpSp>
            <p:nvGrpSpPr>
              <p:cNvPr id="20" name="Grupo 19"/>
              <p:cNvGrpSpPr/>
              <p:nvPr/>
            </p:nvGrpSpPr>
            <p:grpSpPr>
              <a:xfrm flipH="1">
                <a:off x="7231815" y="2385137"/>
                <a:ext cx="648072" cy="1800575"/>
                <a:chOff x="5580112" y="2385137"/>
                <a:chExt cx="648072" cy="1800575"/>
              </a:xfrm>
            </p:grpSpPr>
            <p:sp>
              <p:nvSpPr>
                <p:cNvPr id="21" name="Retângulo de cantos arredondados 14"/>
                <p:cNvSpPr/>
                <p:nvPr/>
              </p:nvSpPr>
              <p:spPr>
                <a:xfrm rot="5400000">
                  <a:off x="5711552" y="3669080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de cantos arredondados 14"/>
                <p:cNvSpPr/>
                <p:nvPr/>
              </p:nvSpPr>
              <p:spPr>
                <a:xfrm rot="5400000">
                  <a:off x="5639544" y="2967706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14"/>
                <p:cNvSpPr/>
                <p:nvPr/>
              </p:nvSpPr>
              <p:spPr>
                <a:xfrm rot="5400000">
                  <a:off x="5639544" y="2325705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" name="Grupo 12"/>
              <p:cNvGrpSpPr/>
              <p:nvPr/>
            </p:nvGrpSpPr>
            <p:grpSpPr>
              <a:xfrm>
                <a:off x="5580112" y="2385137"/>
                <a:ext cx="648072" cy="1800575"/>
                <a:chOff x="5580112" y="2385137"/>
                <a:chExt cx="648072" cy="1800575"/>
              </a:xfrm>
            </p:grpSpPr>
            <p:sp>
              <p:nvSpPr>
                <p:cNvPr id="17" name="Retângulo de cantos arredondados 14"/>
                <p:cNvSpPr/>
                <p:nvPr/>
              </p:nvSpPr>
              <p:spPr>
                <a:xfrm rot="5400000">
                  <a:off x="5711552" y="3669080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de cantos arredondados 14"/>
                <p:cNvSpPr/>
                <p:nvPr/>
              </p:nvSpPr>
              <p:spPr>
                <a:xfrm rot="5400000">
                  <a:off x="5639544" y="2967706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de cantos arredondados 14"/>
                <p:cNvSpPr/>
                <p:nvPr/>
              </p:nvSpPr>
              <p:spPr>
                <a:xfrm rot="5400000">
                  <a:off x="5639544" y="2325705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" name="Elipse 3"/>
              <p:cNvSpPr/>
              <p:nvPr/>
            </p:nvSpPr>
            <p:spPr>
              <a:xfrm>
                <a:off x="5865864" y="1486311"/>
                <a:ext cx="1739759" cy="3155038"/>
              </a:xfrm>
              <a:custGeom>
                <a:avLst/>
                <a:gdLst>
                  <a:gd name="connsiteX0" fmla="*/ 0 w 504056"/>
                  <a:gd name="connsiteY0" fmla="*/ 396044 h 792088"/>
                  <a:gd name="connsiteX1" fmla="*/ 252028 w 504056"/>
                  <a:gd name="connsiteY1" fmla="*/ 0 h 792088"/>
                  <a:gd name="connsiteX2" fmla="*/ 504056 w 504056"/>
                  <a:gd name="connsiteY2" fmla="*/ 396044 h 792088"/>
                  <a:gd name="connsiteX3" fmla="*/ 252028 w 504056"/>
                  <a:gd name="connsiteY3" fmla="*/ 792088 h 792088"/>
                  <a:gd name="connsiteX4" fmla="*/ 0 w 504056"/>
                  <a:gd name="connsiteY4" fmla="*/ 396044 h 792088"/>
                  <a:gd name="connsiteX0" fmla="*/ 14886 w 518942"/>
                  <a:gd name="connsiteY0" fmla="*/ 464417 h 860461"/>
                  <a:gd name="connsiteX1" fmla="*/ 54886 w 518942"/>
                  <a:gd name="connsiteY1" fmla="*/ 38421 h 860461"/>
                  <a:gd name="connsiteX2" fmla="*/ 266914 w 518942"/>
                  <a:gd name="connsiteY2" fmla="*/ 68373 h 860461"/>
                  <a:gd name="connsiteX3" fmla="*/ 518942 w 518942"/>
                  <a:gd name="connsiteY3" fmla="*/ 464417 h 860461"/>
                  <a:gd name="connsiteX4" fmla="*/ 266914 w 518942"/>
                  <a:gd name="connsiteY4" fmla="*/ 860461 h 860461"/>
                  <a:gd name="connsiteX5" fmla="*/ 14886 w 518942"/>
                  <a:gd name="connsiteY5" fmla="*/ 464417 h 860461"/>
                  <a:gd name="connsiteX0" fmla="*/ 14886 w 523096"/>
                  <a:gd name="connsiteY0" fmla="*/ 455783 h 851827"/>
                  <a:gd name="connsiteX1" fmla="*/ 54886 w 523096"/>
                  <a:gd name="connsiteY1" fmla="*/ 29787 h 851827"/>
                  <a:gd name="connsiteX2" fmla="*/ 266914 w 523096"/>
                  <a:gd name="connsiteY2" fmla="*/ 59739 h 851827"/>
                  <a:gd name="connsiteX3" fmla="*/ 451126 w 523096"/>
                  <a:gd name="connsiteY3" fmla="*/ 22168 h 851827"/>
                  <a:gd name="connsiteX4" fmla="*/ 518942 w 523096"/>
                  <a:gd name="connsiteY4" fmla="*/ 455783 h 851827"/>
                  <a:gd name="connsiteX5" fmla="*/ 266914 w 523096"/>
                  <a:gd name="connsiteY5" fmla="*/ 851827 h 851827"/>
                  <a:gd name="connsiteX6" fmla="*/ 14886 w 523096"/>
                  <a:gd name="connsiteY6" fmla="*/ 455783 h 851827"/>
                  <a:gd name="connsiteX0" fmla="*/ 15445 w 523655"/>
                  <a:gd name="connsiteY0" fmla="*/ 455783 h 585127"/>
                  <a:gd name="connsiteX1" fmla="*/ 55445 w 523655"/>
                  <a:gd name="connsiteY1" fmla="*/ 29787 h 585127"/>
                  <a:gd name="connsiteX2" fmla="*/ 267473 w 523655"/>
                  <a:gd name="connsiteY2" fmla="*/ 59739 h 585127"/>
                  <a:gd name="connsiteX3" fmla="*/ 451685 w 523655"/>
                  <a:gd name="connsiteY3" fmla="*/ 22168 h 585127"/>
                  <a:gd name="connsiteX4" fmla="*/ 519501 w 523655"/>
                  <a:gd name="connsiteY4" fmla="*/ 455783 h 585127"/>
                  <a:gd name="connsiteX5" fmla="*/ 275093 w 523655"/>
                  <a:gd name="connsiteY5" fmla="*/ 585127 h 585127"/>
                  <a:gd name="connsiteX6" fmla="*/ 15445 w 523655"/>
                  <a:gd name="connsiteY6" fmla="*/ 455783 h 585127"/>
                  <a:gd name="connsiteX0" fmla="*/ 14887 w 523097"/>
                  <a:gd name="connsiteY0" fmla="*/ 455783 h 745147"/>
                  <a:gd name="connsiteX1" fmla="*/ 54887 w 523097"/>
                  <a:gd name="connsiteY1" fmla="*/ 29787 h 745147"/>
                  <a:gd name="connsiteX2" fmla="*/ 266915 w 523097"/>
                  <a:gd name="connsiteY2" fmla="*/ 59739 h 745147"/>
                  <a:gd name="connsiteX3" fmla="*/ 451127 w 523097"/>
                  <a:gd name="connsiteY3" fmla="*/ 22168 h 745147"/>
                  <a:gd name="connsiteX4" fmla="*/ 518943 w 523097"/>
                  <a:gd name="connsiteY4" fmla="*/ 455783 h 745147"/>
                  <a:gd name="connsiteX5" fmla="*/ 266915 w 523097"/>
                  <a:gd name="connsiteY5" fmla="*/ 745147 h 745147"/>
                  <a:gd name="connsiteX6" fmla="*/ 14887 w 523097"/>
                  <a:gd name="connsiteY6" fmla="*/ 455783 h 745147"/>
                  <a:gd name="connsiteX0" fmla="*/ 3944 w 512154"/>
                  <a:gd name="connsiteY0" fmla="*/ 455783 h 771666"/>
                  <a:gd name="connsiteX1" fmla="*/ 43944 w 512154"/>
                  <a:gd name="connsiteY1" fmla="*/ 29787 h 771666"/>
                  <a:gd name="connsiteX2" fmla="*/ 255972 w 512154"/>
                  <a:gd name="connsiteY2" fmla="*/ 59739 h 771666"/>
                  <a:gd name="connsiteX3" fmla="*/ 440184 w 512154"/>
                  <a:gd name="connsiteY3" fmla="*/ 22168 h 771666"/>
                  <a:gd name="connsiteX4" fmla="*/ 508000 w 512154"/>
                  <a:gd name="connsiteY4" fmla="*/ 455783 h 771666"/>
                  <a:gd name="connsiteX5" fmla="*/ 255972 w 512154"/>
                  <a:gd name="connsiteY5" fmla="*/ 745147 h 771666"/>
                  <a:gd name="connsiteX6" fmla="*/ 104906 w 512154"/>
                  <a:gd name="connsiteY6" fmla="*/ 725780 h 771666"/>
                  <a:gd name="connsiteX7" fmla="*/ 3944 w 512154"/>
                  <a:gd name="connsiteY7" fmla="*/ 455783 h 771666"/>
                  <a:gd name="connsiteX0" fmla="*/ 3944 w 510090"/>
                  <a:gd name="connsiteY0" fmla="*/ 455783 h 758735"/>
                  <a:gd name="connsiteX1" fmla="*/ 43944 w 510090"/>
                  <a:gd name="connsiteY1" fmla="*/ 29787 h 758735"/>
                  <a:gd name="connsiteX2" fmla="*/ 255972 w 510090"/>
                  <a:gd name="connsiteY2" fmla="*/ 59739 h 758735"/>
                  <a:gd name="connsiteX3" fmla="*/ 440184 w 510090"/>
                  <a:gd name="connsiteY3" fmla="*/ 22168 h 758735"/>
                  <a:gd name="connsiteX4" fmla="*/ 508000 w 510090"/>
                  <a:gd name="connsiteY4" fmla="*/ 455783 h 758735"/>
                  <a:gd name="connsiteX5" fmla="*/ 402085 w 510090"/>
                  <a:gd name="connsiteY5" fmla="*/ 733399 h 758735"/>
                  <a:gd name="connsiteX6" fmla="*/ 255972 w 510090"/>
                  <a:gd name="connsiteY6" fmla="*/ 745147 h 758735"/>
                  <a:gd name="connsiteX7" fmla="*/ 104906 w 510090"/>
                  <a:gd name="connsiteY7" fmla="*/ 725780 h 758735"/>
                  <a:gd name="connsiteX8" fmla="*/ 3944 w 510090"/>
                  <a:gd name="connsiteY8" fmla="*/ 455783 h 758735"/>
                  <a:gd name="connsiteX0" fmla="*/ 3944 w 510090"/>
                  <a:gd name="connsiteY0" fmla="*/ 455783 h 770343"/>
                  <a:gd name="connsiteX1" fmla="*/ 43944 w 510090"/>
                  <a:gd name="connsiteY1" fmla="*/ 29787 h 770343"/>
                  <a:gd name="connsiteX2" fmla="*/ 255972 w 510090"/>
                  <a:gd name="connsiteY2" fmla="*/ 59739 h 770343"/>
                  <a:gd name="connsiteX3" fmla="*/ 440184 w 510090"/>
                  <a:gd name="connsiteY3" fmla="*/ 22168 h 770343"/>
                  <a:gd name="connsiteX4" fmla="*/ 508000 w 510090"/>
                  <a:gd name="connsiteY4" fmla="*/ 455783 h 770343"/>
                  <a:gd name="connsiteX5" fmla="*/ 402085 w 510090"/>
                  <a:gd name="connsiteY5" fmla="*/ 733399 h 770343"/>
                  <a:gd name="connsiteX6" fmla="*/ 255972 w 510090"/>
                  <a:gd name="connsiteY6" fmla="*/ 768007 h 770343"/>
                  <a:gd name="connsiteX7" fmla="*/ 104906 w 510090"/>
                  <a:gd name="connsiteY7" fmla="*/ 725780 h 770343"/>
                  <a:gd name="connsiteX8" fmla="*/ 3944 w 510090"/>
                  <a:gd name="connsiteY8" fmla="*/ 455783 h 770343"/>
                  <a:gd name="connsiteX0" fmla="*/ 30911 w 483717"/>
                  <a:gd name="connsiteY0" fmla="*/ 471023 h 770343"/>
                  <a:gd name="connsiteX1" fmla="*/ 17571 w 483717"/>
                  <a:gd name="connsiteY1" fmla="*/ 29787 h 770343"/>
                  <a:gd name="connsiteX2" fmla="*/ 229599 w 483717"/>
                  <a:gd name="connsiteY2" fmla="*/ 59739 h 770343"/>
                  <a:gd name="connsiteX3" fmla="*/ 413811 w 483717"/>
                  <a:gd name="connsiteY3" fmla="*/ 22168 h 770343"/>
                  <a:gd name="connsiteX4" fmla="*/ 481627 w 483717"/>
                  <a:gd name="connsiteY4" fmla="*/ 455783 h 770343"/>
                  <a:gd name="connsiteX5" fmla="*/ 375712 w 483717"/>
                  <a:gd name="connsiteY5" fmla="*/ 733399 h 770343"/>
                  <a:gd name="connsiteX6" fmla="*/ 229599 w 483717"/>
                  <a:gd name="connsiteY6" fmla="*/ 768007 h 770343"/>
                  <a:gd name="connsiteX7" fmla="*/ 78533 w 483717"/>
                  <a:gd name="connsiteY7" fmla="*/ 725780 h 770343"/>
                  <a:gd name="connsiteX8" fmla="*/ 30911 w 483717"/>
                  <a:gd name="connsiteY8" fmla="*/ 471023 h 770343"/>
                  <a:gd name="connsiteX0" fmla="*/ 30911 w 429531"/>
                  <a:gd name="connsiteY0" fmla="*/ 471023 h 770343"/>
                  <a:gd name="connsiteX1" fmla="*/ 17571 w 429531"/>
                  <a:gd name="connsiteY1" fmla="*/ 29787 h 770343"/>
                  <a:gd name="connsiteX2" fmla="*/ 229599 w 429531"/>
                  <a:gd name="connsiteY2" fmla="*/ 59739 h 770343"/>
                  <a:gd name="connsiteX3" fmla="*/ 413811 w 429531"/>
                  <a:gd name="connsiteY3" fmla="*/ 22168 h 770343"/>
                  <a:gd name="connsiteX4" fmla="*/ 390187 w 429531"/>
                  <a:gd name="connsiteY4" fmla="*/ 455783 h 770343"/>
                  <a:gd name="connsiteX5" fmla="*/ 375712 w 429531"/>
                  <a:gd name="connsiteY5" fmla="*/ 733399 h 770343"/>
                  <a:gd name="connsiteX6" fmla="*/ 229599 w 429531"/>
                  <a:gd name="connsiteY6" fmla="*/ 768007 h 770343"/>
                  <a:gd name="connsiteX7" fmla="*/ 78533 w 429531"/>
                  <a:gd name="connsiteY7" fmla="*/ 725780 h 770343"/>
                  <a:gd name="connsiteX8" fmla="*/ 30911 w 429531"/>
                  <a:gd name="connsiteY8" fmla="*/ 471023 h 770343"/>
                  <a:gd name="connsiteX0" fmla="*/ 30911 w 429531"/>
                  <a:gd name="connsiteY0" fmla="*/ 467980 h 767300"/>
                  <a:gd name="connsiteX1" fmla="*/ 17571 w 429531"/>
                  <a:gd name="connsiteY1" fmla="*/ 26744 h 767300"/>
                  <a:gd name="connsiteX2" fmla="*/ 207781 w 429531"/>
                  <a:gd name="connsiteY2" fmla="*/ 80332 h 767300"/>
                  <a:gd name="connsiteX3" fmla="*/ 413811 w 429531"/>
                  <a:gd name="connsiteY3" fmla="*/ 19125 h 767300"/>
                  <a:gd name="connsiteX4" fmla="*/ 390187 w 429531"/>
                  <a:gd name="connsiteY4" fmla="*/ 452740 h 767300"/>
                  <a:gd name="connsiteX5" fmla="*/ 375712 w 429531"/>
                  <a:gd name="connsiteY5" fmla="*/ 730356 h 767300"/>
                  <a:gd name="connsiteX6" fmla="*/ 229599 w 429531"/>
                  <a:gd name="connsiteY6" fmla="*/ 764964 h 767300"/>
                  <a:gd name="connsiteX7" fmla="*/ 78533 w 429531"/>
                  <a:gd name="connsiteY7" fmla="*/ 722737 h 767300"/>
                  <a:gd name="connsiteX8" fmla="*/ 30911 w 429531"/>
                  <a:gd name="connsiteY8" fmla="*/ 467980 h 767300"/>
                  <a:gd name="connsiteX0" fmla="*/ 30911 w 420868"/>
                  <a:gd name="connsiteY0" fmla="*/ 461268 h 760588"/>
                  <a:gd name="connsiteX1" fmla="*/ 17571 w 420868"/>
                  <a:gd name="connsiteY1" fmla="*/ 20032 h 760588"/>
                  <a:gd name="connsiteX2" fmla="*/ 207781 w 420868"/>
                  <a:gd name="connsiteY2" fmla="*/ 73620 h 760588"/>
                  <a:gd name="connsiteX3" fmla="*/ 402902 w 420868"/>
                  <a:gd name="connsiteY3" fmla="*/ 28776 h 760588"/>
                  <a:gd name="connsiteX4" fmla="*/ 390187 w 420868"/>
                  <a:gd name="connsiteY4" fmla="*/ 446028 h 760588"/>
                  <a:gd name="connsiteX5" fmla="*/ 375712 w 420868"/>
                  <a:gd name="connsiteY5" fmla="*/ 723644 h 760588"/>
                  <a:gd name="connsiteX6" fmla="*/ 229599 w 420868"/>
                  <a:gd name="connsiteY6" fmla="*/ 758252 h 760588"/>
                  <a:gd name="connsiteX7" fmla="*/ 78533 w 420868"/>
                  <a:gd name="connsiteY7" fmla="*/ 716025 h 760588"/>
                  <a:gd name="connsiteX8" fmla="*/ 30911 w 420868"/>
                  <a:gd name="connsiteY8" fmla="*/ 461268 h 760588"/>
                  <a:gd name="connsiteX0" fmla="*/ 25153 w 415110"/>
                  <a:gd name="connsiteY0" fmla="*/ 453478 h 752798"/>
                  <a:gd name="connsiteX1" fmla="*/ 19086 w 415110"/>
                  <a:gd name="connsiteY1" fmla="*/ 21333 h 752798"/>
                  <a:gd name="connsiteX2" fmla="*/ 202023 w 415110"/>
                  <a:gd name="connsiteY2" fmla="*/ 65830 h 752798"/>
                  <a:gd name="connsiteX3" fmla="*/ 397144 w 415110"/>
                  <a:gd name="connsiteY3" fmla="*/ 20986 h 752798"/>
                  <a:gd name="connsiteX4" fmla="*/ 384429 w 415110"/>
                  <a:gd name="connsiteY4" fmla="*/ 438238 h 752798"/>
                  <a:gd name="connsiteX5" fmla="*/ 369954 w 415110"/>
                  <a:gd name="connsiteY5" fmla="*/ 715854 h 752798"/>
                  <a:gd name="connsiteX6" fmla="*/ 223841 w 415110"/>
                  <a:gd name="connsiteY6" fmla="*/ 750462 h 752798"/>
                  <a:gd name="connsiteX7" fmla="*/ 72775 w 415110"/>
                  <a:gd name="connsiteY7" fmla="*/ 708235 h 752798"/>
                  <a:gd name="connsiteX8" fmla="*/ 25153 w 415110"/>
                  <a:gd name="connsiteY8" fmla="*/ 453478 h 7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10" h="752798">
                    <a:moveTo>
                      <a:pt x="25153" y="453478"/>
                    </a:moveTo>
                    <a:cubicBezTo>
                      <a:pt x="16205" y="338994"/>
                      <a:pt x="-22919" y="87340"/>
                      <a:pt x="19086" y="21333"/>
                    </a:cubicBezTo>
                    <a:cubicBezTo>
                      <a:pt x="61091" y="-44674"/>
                      <a:pt x="139013" y="65888"/>
                      <a:pt x="202023" y="65830"/>
                    </a:cubicBezTo>
                    <a:cubicBezTo>
                      <a:pt x="265033" y="65772"/>
                      <a:pt x="355139" y="-45021"/>
                      <a:pt x="397144" y="20986"/>
                    </a:cubicBezTo>
                    <a:cubicBezTo>
                      <a:pt x="439149" y="86993"/>
                      <a:pt x="395859" y="329860"/>
                      <a:pt x="384429" y="438238"/>
                    </a:cubicBezTo>
                    <a:cubicBezTo>
                      <a:pt x="372999" y="546617"/>
                      <a:pt x="411959" y="667627"/>
                      <a:pt x="369954" y="715854"/>
                    </a:cubicBezTo>
                    <a:cubicBezTo>
                      <a:pt x="327949" y="764081"/>
                      <a:pt x="273371" y="751732"/>
                      <a:pt x="223841" y="750462"/>
                    </a:cubicBezTo>
                    <a:cubicBezTo>
                      <a:pt x="174311" y="749192"/>
                      <a:pt x="114780" y="756462"/>
                      <a:pt x="72775" y="708235"/>
                    </a:cubicBezTo>
                    <a:cubicBezTo>
                      <a:pt x="30770" y="660008"/>
                      <a:pt x="34101" y="567962"/>
                      <a:pt x="25153" y="453478"/>
                    </a:cubicBezTo>
                    <a:close/>
                  </a:path>
                </a:pathLst>
              </a:custGeom>
              <a:solidFill>
                <a:srgbClr val="765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 flipH="1">
                <a:off x="6156176" y="244361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 flipH="1">
                <a:off x="6156176" y="311632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flipH="1">
                <a:off x="6156176" y="378903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 flipH="1">
                <a:off x="7020272" y="247213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 flipH="1">
                <a:off x="7020272" y="314484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 flipH="1">
                <a:off x="7020272" y="381755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" name="Retângulo 31"/>
            <p:cNvSpPr/>
            <p:nvPr/>
          </p:nvSpPr>
          <p:spPr>
            <a:xfrm>
              <a:off x="6526971" y="5511483"/>
              <a:ext cx="674098" cy="1286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9" name="Grupo 2088"/>
            <p:cNvGrpSpPr/>
            <p:nvPr/>
          </p:nvGrpSpPr>
          <p:grpSpPr>
            <a:xfrm>
              <a:off x="6719577" y="5564928"/>
              <a:ext cx="268275" cy="50304"/>
              <a:chOff x="6717814" y="5549081"/>
              <a:chExt cx="268275" cy="50304"/>
            </a:xfrm>
            <a:solidFill>
              <a:schemeClr val="bg1">
                <a:lumMod val="65000"/>
              </a:schemeClr>
            </a:solidFill>
          </p:grpSpPr>
          <p:sp>
            <p:nvSpPr>
              <p:cNvPr id="2048" name="Elipse 2047"/>
              <p:cNvSpPr/>
              <p:nvPr/>
            </p:nvSpPr>
            <p:spPr>
              <a:xfrm flipV="1">
                <a:off x="6717814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 flipV="1">
                <a:off x="6761408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flipV="1">
                <a:off x="6805002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flipV="1">
                <a:off x="6848596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 flipV="1">
                <a:off x="6892190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 flipV="1">
                <a:off x="6935785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61" name="Retângulo de cantos arredondados 2060"/>
            <p:cNvSpPr/>
            <p:nvPr/>
          </p:nvSpPr>
          <p:spPr>
            <a:xfrm>
              <a:off x="6702202" y="2276872"/>
              <a:ext cx="303027" cy="72008"/>
            </a:xfrm>
            <a:prstGeom prst="roundRect">
              <a:avLst/>
            </a:prstGeom>
            <a:solidFill>
              <a:srgbClr val="783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52" name="Conector reto 2051"/>
            <p:cNvCxnSpPr>
              <a:stCxn id="5" idx="2"/>
              <a:endCxn id="37" idx="4"/>
            </p:cNvCxnSpPr>
            <p:nvPr/>
          </p:nvCxnSpPr>
          <p:spPr>
            <a:xfrm>
              <a:off x="6765509" y="1760446"/>
              <a:ext cx="66408" cy="380448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Conector reto 2056"/>
            <p:cNvCxnSpPr>
              <a:stCxn id="9" idx="2"/>
              <a:endCxn id="2048" idx="4"/>
            </p:cNvCxnSpPr>
            <p:nvPr/>
          </p:nvCxnSpPr>
          <p:spPr>
            <a:xfrm flipH="1">
              <a:off x="6744729" y="2136364"/>
              <a:ext cx="20780" cy="342856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8" name="Conector reto 2067"/>
            <p:cNvCxnSpPr>
              <a:stCxn id="8" idx="2"/>
              <a:endCxn id="36" idx="4"/>
            </p:cNvCxnSpPr>
            <p:nvPr/>
          </p:nvCxnSpPr>
          <p:spPr>
            <a:xfrm>
              <a:off x="6765509" y="1948405"/>
              <a:ext cx="22814" cy="361652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12" idx="6"/>
              <a:endCxn id="38" idx="4"/>
            </p:cNvCxnSpPr>
            <p:nvPr/>
          </p:nvCxnSpPr>
          <p:spPr>
            <a:xfrm flipH="1">
              <a:off x="6875511" y="2144331"/>
              <a:ext cx="37510" cy="342059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0" name="Conector reto 2079"/>
            <p:cNvCxnSpPr>
              <a:stCxn id="11" idx="6"/>
              <a:endCxn id="39" idx="4"/>
            </p:cNvCxnSpPr>
            <p:nvPr/>
          </p:nvCxnSpPr>
          <p:spPr>
            <a:xfrm>
              <a:off x="6913021" y="1956371"/>
              <a:ext cx="6084" cy="36085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>
              <a:stCxn id="10" idx="6"/>
              <a:endCxn id="40" idx="4"/>
            </p:cNvCxnSpPr>
            <p:nvPr/>
          </p:nvCxnSpPr>
          <p:spPr>
            <a:xfrm>
              <a:off x="6913021" y="1768412"/>
              <a:ext cx="49679" cy="379651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7" name="Pergaminho vertical 2096"/>
          <p:cNvSpPr/>
          <p:nvPr/>
        </p:nvSpPr>
        <p:spPr>
          <a:xfrm rot="20427154">
            <a:off x="2458731" y="1011527"/>
            <a:ext cx="1432401" cy="2249231"/>
          </a:xfrm>
          <a:prstGeom prst="verticalScroll">
            <a:avLst>
              <a:gd name="adj" fmla="val 924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Querido filho, caso esteja vendo esse bilhete saiba que fui atrás de você de barco na praia da Cia</a:t>
            </a:r>
            <a:endParaRPr lang="pt-BR" sz="105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6912" y="908720"/>
            <a:ext cx="57150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912168"/>
            <a:ext cx="5217096" cy="521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20432" y="225545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o 25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27" name="Retângulo 2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Elipse 32"/>
          <p:cNvSpPr/>
          <p:nvPr/>
        </p:nvSpPr>
        <p:spPr>
          <a:xfrm>
            <a:off x="611560" y="4349503"/>
            <a:ext cx="2632632" cy="20482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 rot="2382708">
            <a:off x="2780651" y="5226291"/>
            <a:ext cx="107137" cy="6329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38"/>
          <p:cNvGrpSpPr/>
          <p:nvPr/>
        </p:nvGrpSpPr>
        <p:grpSpPr>
          <a:xfrm>
            <a:off x="2650191" y="5538450"/>
            <a:ext cx="837068" cy="696915"/>
            <a:chOff x="2650191" y="5538450"/>
            <a:chExt cx="837068" cy="696915"/>
          </a:xfrm>
        </p:grpSpPr>
        <p:sp>
          <p:nvSpPr>
            <p:cNvPr id="40" name="Retângulo 39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Grupo 45"/>
          <p:cNvGrpSpPr/>
          <p:nvPr/>
        </p:nvGrpSpPr>
        <p:grpSpPr>
          <a:xfrm rot="8639028">
            <a:off x="289139" y="5413154"/>
            <a:ext cx="837068" cy="696915"/>
            <a:chOff x="2650191" y="5538450"/>
            <a:chExt cx="837068" cy="696915"/>
          </a:xfrm>
        </p:grpSpPr>
        <p:sp>
          <p:nvSpPr>
            <p:cNvPr id="47" name="Retângulo 4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Grupo 52"/>
          <p:cNvGrpSpPr/>
          <p:nvPr/>
        </p:nvGrpSpPr>
        <p:grpSpPr>
          <a:xfrm rot="7989699">
            <a:off x="625753" y="5726770"/>
            <a:ext cx="837068" cy="696915"/>
            <a:chOff x="2650191" y="5538450"/>
            <a:chExt cx="837068" cy="696915"/>
          </a:xfrm>
        </p:grpSpPr>
        <p:sp>
          <p:nvSpPr>
            <p:cNvPr id="54" name="Retângulo 53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Elipse 59"/>
          <p:cNvSpPr/>
          <p:nvPr/>
        </p:nvSpPr>
        <p:spPr>
          <a:xfrm rot="21091810">
            <a:off x="1484761" y="4749860"/>
            <a:ext cx="772884" cy="648319"/>
          </a:xfrm>
          <a:custGeom>
            <a:avLst/>
            <a:gdLst/>
            <a:ahLst/>
            <a:cxnLst/>
            <a:rect l="l" t="t" r="r" b="b"/>
            <a:pathLst>
              <a:path w="772884" h="648319">
                <a:moveTo>
                  <a:pt x="154254" y="309"/>
                </a:moveTo>
                <a:cubicBezTo>
                  <a:pt x="227841" y="9126"/>
                  <a:pt x="302144" y="99371"/>
                  <a:pt x="362857" y="108412"/>
                </a:cubicBezTo>
                <a:cubicBezTo>
                  <a:pt x="423571" y="117453"/>
                  <a:pt x="456265" y="55981"/>
                  <a:pt x="518538" y="54555"/>
                </a:cubicBezTo>
                <a:cubicBezTo>
                  <a:pt x="580810" y="53128"/>
                  <a:pt x="673932" y="124776"/>
                  <a:pt x="736493" y="99851"/>
                </a:cubicBezTo>
                <a:lnTo>
                  <a:pt x="763104" y="91248"/>
                </a:lnTo>
                <a:cubicBezTo>
                  <a:pt x="769708" y="123225"/>
                  <a:pt x="772884" y="156578"/>
                  <a:pt x="772884" y="190810"/>
                </a:cubicBezTo>
                <a:cubicBezTo>
                  <a:pt x="772884" y="443486"/>
                  <a:pt x="599868" y="648318"/>
                  <a:pt x="386442" y="648319"/>
                </a:cubicBezTo>
                <a:cubicBezTo>
                  <a:pt x="173016" y="648318"/>
                  <a:pt x="0" y="443486"/>
                  <a:pt x="0" y="190810"/>
                </a:cubicBezTo>
                <a:cubicBezTo>
                  <a:pt x="0" y="153087"/>
                  <a:pt x="3856" y="116431"/>
                  <a:pt x="12308" y="81609"/>
                </a:cubicBezTo>
                <a:cubicBezTo>
                  <a:pt x="60012" y="54450"/>
                  <a:pt x="111745" y="-4785"/>
                  <a:pt x="154254" y="30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1" name="Grupo 60"/>
          <p:cNvGrpSpPr/>
          <p:nvPr/>
        </p:nvGrpSpPr>
        <p:grpSpPr>
          <a:xfrm rot="3067869">
            <a:off x="1911616" y="5871453"/>
            <a:ext cx="837068" cy="696915"/>
            <a:chOff x="2650191" y="5538450"/>
            <a:chExt cx="837068" cy="696915"/>
          </a:xfrm>
        </p:grpSpPr>
        <p:sp>
          <p:nvSpPr>
            <p:cNvPr id="62" name="Retângulo 61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Grupo 68"/>
          <p:cNvGrpSpPr/>
          <p:nvPr/>
        </p:nvGrpSpPr>
        <p:grpSpPr>
          <a:xfrm rot="3067869">
            <a:off x="2387478" y="5789759"/>
            <a:ext cx="837068" cy="696915"/>
            <a:chOff x="2650191" y="5538450"/>
            <a:chExt cx="837068" cy="696915"/>
          </a:xfrm>
        </p:grpSpPr>
        <p:sp>
          <p:nvSpPr>
            <p:cNvPr id="70" name="Retângulo 69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6" name="Grupo 75"/>
          <p:cNvGrpSpPr/>
          <p:nvPr/>
        </p:nvGrpSpPr>
        <p:grpSpPr>
          <a:xfrm rot="14607540">
            <a:off x="2030708" y="4043570"/>
            <a:ext cx="837068" cy="696915"/>
            <a:chOff x="2650191" y="5538450"/>
            <a:chExt cx="837068" cy="696915"/>
          </a:xfrm>
        </p:grpSpPr>
        <p:sp>
          <p:nvSpPr>
            <p:cNvPr id="77" name="Retângulo 7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3" name="Grupo 82"/>
          <p:cNvGrpSpPr/>
          <p:nvPr/>
        </p:nvGrpSpPr>
        <p:grpSpPr>
          <a:xfrm rot="17978822">
            <a:off x="2596766" y="5028316"/>
            <a:ext cx="837068" cy="696915"/>
            <a:chOff x="2650191" y="5538450"/>
            <a:chExt cx="837068" cy="696915"/>
          </a:xfrm>
        </p:grpSpPr>
        <p:sp>
          <p:nvSpPr>
            <p:cNvPr id="84" name="Retângulo 83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4467319" y="3256109"/>
            <a:ext cx="504053" cy="555337"/>
            <a:chOff x="-3268901" y="2056355"/>
            <a:chExt cx="3090265" cy="3404683"/>
          </a:xfrm>
        </p:grpSpPr>
        <p:sp>
          <p:nvSpPr>
            <p:cNvPr id="91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5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5538101" y="2945695"/>
            <a:ext cx="485195" cy="534561"/>
            <a:chOff x="-3268901" y="2056355"/>
            <a:chExt cx="3090265" cy="3404683"/>
          </a:xfrm>
        </p:grpSpPr>
        <p:sp>
          <p:nvSpPr>
            <p:cNvPr id="9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99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2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3923928" y="3416496"/>
            <a:ext cx="475902" cy="524323"/>
            <a:chOff x="-3268901" y="2056355"/>
            <a:chExt cx="3090265" cy="3404683"/>
          </a:xfrm>
        </p:grpSpPr>
        <p:sp>
          <p:nvSpPr>
            <p:cNvPr id="105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Grupo 106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9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5018891" y="3044540"/>
            <a:ext cx="519210" cy="572037"/>
            <a:chOff x="-3268901" y="2056355"/>
            <a:chExt cx="3090265" cy="3404683"/>
          </a:xfrm>
        </p:grpSpPr>
        <p:sp>
          <p:nvSpPr>
            <p:cNvPr id="112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Grupo 113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16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Elipse 36"/>
          <p:cNvSpPr/>
          <p:nvPr/>
        </p:nvSpPr>
        <p:spPr>
          <a:xfrm>
            <a:off x="845948" y="5146784"/>
            <a:ext cx="2231673" cy="11923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9" name="Grupo 158"/>
          <p:cNvGrpSpPr/>
          <p:nvPr/>
        </p:nvGrpSpPr>
        <p:grpSpPr>
          <a:xfrm>
            <a:off x="2248787" y="5028517"/>
            <a:ext cx="583521" cy="683074"/>
            <a:chOff x="2248787" y="5028517"/>
            <a:chExt cx="583521" cy="683074"/>
          </a:xfrm>
        </p:grpSpPr>
        <p:grpSp>
          <p:nvGrpSpPr>
            <p:cNvPr id="156" name="Grupo 155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50" name="Retângulo 149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5" name="Grupo 154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53" name="Retângulo 152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1" name="Grupo 150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42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4" name="Grupo 143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46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8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0" name="Retângulo 159"/>
          <p:cNvSpPr/>
          <p:nvPr/>
        </p:nvSpPr>
        <p:spPr>
          <a:xfrm>
            <a:off x="118524" y="5930168"/>
            <a:ext cx="41654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último ovo quebrou e de lá saiu um patinho muito esquisito e diferente dos outros.</a:t>
            </a:r>
          </a:p>
        </p:txBody>
      </p:sp>
    </p:spTree>
    <p:extLst>
      <p:ext uri="{BB962C8B-B14F-4D97-AF65-F5344CB8AC3E}">
        <p14:creationId xmlns:p14="http://schemas.microsoft.com/office/powerpoint/2010/main" val="870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upo 86"/>
          <p:cNvGrpSpPr/>
          <p:nvPr/>
        </p:nvGrpSpPr>
        <p:grpSpPr>
          <a:xfrm flipH="1">
            <a:off x="4397158" y="2750877"/>
            <a:ext cx="680745" cy="750006"/>
            <a:chOff x="-3268901" y="2056355"/>
            <a:chExt cx="3090265" cy="3404683"/>
          </a:xfrm>
        </p:grpSpPr>
        <p:sp>
          <p:nvSpPr>
            <p:cNvPr id="8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0" name="Grupo 89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2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5973544" y="2523741"/>
            <a:ext cx="629039" cy="693041"/>
            <a:chOff x="-3268901" y="2056355"/>
            <a:chExt cx="3090265" cy="3404683"/>
          </a:xfrm>
        </p:grpSpPr>
        <p:sp>
          <p:nvSpPr>
            <p:cNvPr id="95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7" name="Grupo 96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9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1" name="Grupo 100"/>
          <p:cNvGrpSpPr/>
          <p:nvPr/>
        </p:nvGrpSpPr>
        <p:grpSpPr>
          <a:xfrm flipH="1">
            <a:off x="3838091" y="3679533"/>
            <a:ext cx="720080" cy="780164"/>
            <a:chOff x="-3268901" y="2056355"/>
            <a:chExt cx="3090265" cy="3404683"/>
          </a:xfrm>
        </p:grpSpPr>
        <p:sp>
          <p:nvSpPr>
            <p:cNvPr id="102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" name="Grupo 103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6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6033275" y="3377049"/>
            <a:ext cx="918766" cy="1012246"/>
            <a:chOff x="-3268901" y="2056355"/>
            <a:chExt cx="3090265" cy="3404683"/>
          </a:xfrm>
        </p:grpSpPr>
        <p:sp>
          <p:nvSpPr>
            <p:cNvPr id="109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Grupo 110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1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7646709" y="4128223"/>
            <a:ext cx="979373" cy="976025"/>
            <a:chOff x="2212674" y="5004280"/>
            <a:chExt cx="583521" cy="581526"/>
          </a:xfrm>
        </p:grpSpPr>
        <p:sp>
          <p:nvSpPr>
            <p:cNvPr id="120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2" name="Grupo 121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12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aixaDeTexto 4"/>
          <p:cNvSpPr txBox="1"/>
          <p:nvPr/>
        </p:nvSpPr>
        <p:spPr>
          <a:xfrm>
            <a:off x="3540519" y="2444119"/>
            <a:ext cx="5933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HAHAHAH</a:t>
            </a:r>
          </a:p>
          <a:p>
            <a:r>
              <a:rPr lang="pt-BR" dirty="0"/>
              <a:t>	</a:t>
            </a:r>
            <a:r>
              <a:rPr lang="pt-BR" dirty="0" smtClean="0"/>
              <a:t>		      HAHHAH!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HAHAHAHAH!</a:t>
            </a:r>
            <a:endParaRPr lang="pt-BR" dirty="0"/>
          </a:p>
        </p:txBody>
      </p:sp>
      <p:sp>
        <p:nvSpPr>
          <p:cNvPr id="18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Lágrima 129"/>
          <p:cNvSpPr/>
          <p:nvPr/>
        </p:nvSpPr>
        <p:spPr>
          <a:xfrm rot="18900000">
            <a:off x="8174668" y="4374798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Lágrima 130"/>
          <p:cNvSpPr/>
          <p:nvPr/>
        </p:nvSpPr>
        <p:spPr>
          <a:xfrm rot="18900000">
            <a:off x="8215512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Lágrima 131"/>
          <p:cNvSpPr/>
          <p:nvPr/>
        </p:nvSpPr>
        <p:spPr>
          <a:xfrm rot="18900000">
            <a:off x="8157463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8" name="Grupo 207"/>
          <p:cNvGrpSpPr/>
          <p:nvPr/>
        </p:nvGrpSpPr>
        <p:grpSpPr>
          <a:xfrm>
            <a:off x="1097133" y="2086334"/>
            <a:ext cx="2226403" cy="2472912"/>
            <a:chOff x="30608" y="3226398"/>
            <a:chExt cx="2226403" cy="2472912"/>
          </a:xfrm>
        </p:grpSpPr>
        <p:sp>
          <p:nvSpPr>
            <p:cNvPr id="209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210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211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9" name="Grupo 218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220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2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223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0" name="Grupo 189"/>
          <p:cNvGrpSpPr/>
          <p:nvPr/>
        </p:nvGrpSpPr>
        <p:grpSpPr>
          <a:xfrm>
            <a:off x="30608" y="3226398"/>
            <a:ext cx="2226403" cy="2472912"/>
            <a:chOff x="30608" y="3226398"/>
            <a:chExt cx="2226403" cy="2472912"/>
          </a:xfrm>
        </p:grpSpPr>
        <p:sp>
          <p:nvSpPr>
            <p:cNvPr id="134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6" name="Grupo 145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147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rgbClr val="E6E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9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150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1" name="Grupo 190"/>
          <p:cNvGrpSpPr/>
          <p:nvPr/>
        </p:nvGrpSpPr>
        <p:grpSpPr>
          <a:xfrm>
            <a:off x="1564712" y="3989045"/>
            <a:ext cx="2226403" cy="2472912"/>
            <a:chOff x="30608" y="3226398"/>
            <a:chExt cx="2226403" cy="2472912"/>
          </a:xfrm>
        </p:grpSpPr>
        <p:sp>
          <p:nvSpPr>
            <p:cNvPr id="192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Retângulo 193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2" name="Grupo 201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203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5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206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25" name="Retângulo 224"/>
          <p:cNvSpPr/>
          <p:nvPr/>
        </p:nvSpPr>
        <p:spPr>
          <a:xfrm>
            <a:off x="3186409" y="437096"/>
            <a:ext cx="360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Ele crescia e os outros patos </a:t>
            </a:r>
            <a:r>
              <a:rPr lang="pt-BR" dirty="0" smtClean="0"/>
              <a:t>o chamavam de </a:t>
            </a:r>
            <a:r>
              <a:rPr lang="pt-BR" dirty="0"/>
              <a:t>patinho feio e por isso </a:t>
            </a:r>
            <a:r>
              <a:rPr lang="pt-BR" dirty="0" smtClean="0"/>
              <a:t>não </a:t>
            </a:r>
            <a:r>
              <a:rPr lang="pt-BR" dirty="0"/>
              <a:t>tinha </a:t>
            </a:r>
            <a:r>
              <a:rPr lang="pt-BR" dirty="0" smtClean="0"/>
              <a:t>amigos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95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upo 21"/>
          <p:cNvGrpSpPr/>
          <p:nvPr/>
        </p:nvGrpSpPr>
        <p:grpSpPr>
          <a:xfrm flipH="1">
            <a:off x="716602" y="4986897"/>
            <a:ext cx="680745" cy="750006"/>
            <a:chOff x="-3268901" y="2056355"/>
            <a:chExt cx="3090265" cy="3404683"/>
          </a:xfrm>
        </p:grpSpPr>
        <p:sp>
          <p:nvSpPr>
            <p:cNvPr id="2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2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Grupo 35"/>
          <p:cNvGrpSpPr/>
          <p:nvPr/>
        </p:nvGrpSpPr>
        <p:grpSpPr>
          <a:xfrm flipH="1">
            <a:off x="921086" y="3843010"/>
            <a:ext cx="720080" cy="780164"/>
            <a:chOff x="-3268901" y="2056355"/>
            <a:chExt cx="3090265" cy="3404683"/>
          </a:xfrm>
        </p:grpSpPr>
        <p:sp>
          <p:nvSpPr>
            <p:cNvPr id="37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9" name="Grupo 38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41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2542076" y="5088277"/>
            <a:ext cx="918766" cy="1012246"/>
            <a:chOff x="-3268901" y="2056355"/>
            <a:chExt cx="3090265" cy="3404683"/>
          </a:xfrm>
        </p:grpSpPr>
        <p:sp>
          <p:nvSpPr>
            <p:cNvPr id="44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48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7646709" y="4128223"/>
            <a:ext cx="979373" cy="976025"/>
            <a:chOff x="2212674" y="5004280"/>
            <a:chExt cx="583521" cy="581526"/>
          </a:xfrm>
        </p:grpSpPr>
        <p:sp>
          <p:nvSpPr>
            <p:cNvPr id="51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upo 52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55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Lágrima 59"/>
          <p:cNvSpPr/>
          <p:nvPr/>
        </p:nvSpPr>
        <p:spPr>
          <a:xfrm rot="18900000">
            <a:off x="8174668" y="4374798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Lágrima 60"/>
          <p:cNvSpPr/>
          <p:nvPr/>
        </p:nvSpPr>
        <p:spPr>
          <a:xfrm rot="18900000">
            <a:off x="8215512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Lágrima 61"/>
          <p:cNvSpPr/>
          <p:nvPr/>
        </p:nvSpPr>
        <p:spPr>
          <a:xfrm rot="18900000">
            <a:off x="8157463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Retângulo 113"/>
          <p:cNvSpPr/>
          <p:nvPr/>
        </p:nvSpPr>
        <p:spPr>
          <a:xfrm>
            <a:off x="3186409" y="437096"/>
            <a:ext cx="3601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Todos </a:t>
            </a:r>
            <a:r>
              <a:rPr lang="pt-BR" dirty="0"/>
              <a:t>os patos faziam maldade com ele e nunca o chamavam para brincar. Diziam que ele era o pato mais feio de todos.</a:t>
            </a:r>
          </a:p>
        </p:txBody>
      </p:sp>
      <p:grpSp>
        <p:nvGrpSpPr>
          <p:cNvPr id="115" name="Grupo 114"/>
          <p:cNvGrpSpPr/>
          <p:nvPr/>
        </p:nvGrpSpPr>
        <p:grpSpPr>
          <a:xfrm flipH="1">
            <a:off x="3824585" y="3551065"/>
            <a:ext cx="918766" cy="1012246"/>
            <a:chOff x="-3268901" y="2056355"/>
            <a:chExt cx="3090265" cy="3404683"/>
          </a:xfrm>
        </p:grpSpPr>
        <p:sp>
          <p:nvSpPr>
            <p:cNvPr id="116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8" name="Grupo 11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0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2372420" y="3748691"/>
            <a:ext cx="629039" cy="693041"/>
            <a:chOff x="-3268901" y="2056355"/>
            <a:chExt cx="3090265" cy="3404683"/>
          </a:xfrm>
        </p:grpSpPr>
        <p:sp>
          <p:nvSpPr>
            <p:cNvPr id="12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5" name="Grupo 12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5527137" y="2799192"/>
            <a:ext cx="629039" cy="693041"/>
            <a:chOff x="-3268901" y="2056355"/>
            <a:chExt cx="3090265" cy="3404683"/>
          </a:xfrm>
        </p:grpSpPr>
        <p:sp>
          <p:nvSpPr>
            <p:cNvPr id="130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2" name="Grupo 131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3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6" name="Grupo 135"/>
          <p:cNvGrpSpPr/>
          <p:nvPr/>
        </p:nvGrpSpPr>
        <p:grpSpPr>
          <a:xfrm>
            <a:off x="5401877" y="3876739"/>
            <a:ext cx="629039" cy="693041"/>
            <a:chOff x="-3268901" y="2056355"/>
            <a:chExt cx="3090265" cy="3404683"/>
          </a:xfrm>
        </p:grpSpPr>
        <p:sp>
          <p:nvSpPr>
            <p:cNvPr id="137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Grupo 138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1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3" name="Grupo 142"/>
          <p:cNvGrpSpPr/>
          <p:nvPr/>
        </p:nvGrpSpPr>
        <p:grpSpPr>
          <a:xfrm flipH="1">
            <a:off x="3711132" y="2621949"/>
            <a:ext cx="680745" cy="750006"/>
            <a:chOff x="-3268901" y="2056355"/>
            <a:chExt cx="3090265" cy="3404683"/>
          </a:xfrm>
        </p:grpSpPr>
        <p:sp>
          <p:nvSpPr>
            <p:cNvPr id="144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6" name="Grupo 145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8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4499273" y="2753270"/>
            <a:ext cx="523109" cy="523115"/>
            <a:chOff x="2542076" y="2082552"/>
            <a:chExt cx="914400" cy="91441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0" name="Elipse 149"/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Lua 151"/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Lua 152"/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5" name="Grupo 154"/>
          <p:cNvGrpSpPr/>
          <p:nvPr/>
        </p:nvGrpSpPr>
        <p:grpSpPr>
          <a:xfrm>
            <a:off x="1189401" y="4300959"/>
            <a:ext cx="523109" cy="523115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56" name="Elipse 155"/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Lua 156"/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Lua 157"/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loud 32"/>
          <p:cNvSpPr/>
          <p:nvPr/>
        </p:nvSpPr>
        <p:spPr>
          <a:xfrm rot="1827472">
            <a:off x="7155181" y="5102999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lipse 99"/>
          <p:cNvSpPr/>
          <p:nvPr/>
        </p:nvSpPr>
        <p:spPr>
          <a:xfrm>
            <a:off x="7133114" y="1357083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9" name="Grupo 198"/>
          <p:cNvGrpSpPr/>
          <p:nvPr/>
        </p:nvGrpSpPr>
        <p:grpSpPr>
          <a:xfrm>
            <a:off x="4368715" y="3271267"/>
            <a:ext cx="940477" cy="1100929"/>
            <a:chOff x="2248787" y="5028517"/>
            <a:chExt cx="583521" cy="683074"/>
          </a:xfrm>
        </p:grpSpPr>
        <p:grpSp>
          <p:nvGrpSpPr>
            <p:cNvPr id="200" name="Grupo 199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211" name="Retângulo 210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1" name="Grupo 200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209" name="Retângulo 208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2" name="Grupo 201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203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5" name="Grupo 204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207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6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8" name="Grupo 197"/>
          <p:cNvGrpSpPr/>
          <p:nvPr/>
        </p:nvGrpSpPr>
        <p:grpSpPr>
          <a:xfrm>
            <a:off x="4848800" y="3502872"/>
            <a:ext cx="105588" cy="113853"/>
            <a:chOff x="8157463" y="4374798"/>
            <a:chExt cx="105588" cy="113853"/>
          </a:xfrm>
        </p:grpSpPr>
        <p:sp>
          <p:nvSpPr>
            <p:cNvPr id="145" name="Lágrima 144"/>
            <p:cNvSpPr/>
            <p:nvPr/>
          </p:nvSpPr>
          <p:spPr>
            <a:xfrm rot="18900000">
              <a:off x="8174668" y="4374798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Lágrima 145"/>
            <p:cNvSpPr/>
            <p:nvPr/>
          </p:nvSpPr>
          <p:spPr>
            <a:xfrm rot="18900000">
              <a:off x="8215512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Lágrima 146"/>
            <p:cNvSpPr/>
            <p:nvPr/>
          </p:nvSpPr>
          <p:spPr>
            <a:xfrm rot="18900000">
              <a:off x="8157463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8" name="Retângulo 147"/>
          <p:cNvSpPr/>
          <p:nvPr/>
        </p:nvSpPr>
        <p:spPr>
          <a:xfrm>
            <a:off x="3186409" y="437096"/>
            <a:ext cx="3601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patinho muito triste resolveu fugir para bem longe...</a:t>
            </a:r>
          </a:p>
        </p:txBody>
      </p:sp>
      <p:sp>
        <p:nvSpPr>
          <p:cNvPr id="143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loud 37"/>
          <p:cNvSpPr/>
          <p:nvPr/>
        </p:nvSpPr>
        <p:spPr>
          <a:xfrm rot="1577861">
            <a:off x="210827" y="365791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Cloud 39"/>
          <p:cNvSpPr/>
          <p:nvPr/>
        </p:nvSpPr>
        <p:spPr>
          <a:xfrm rot="382890">
            <a:off x="1756008" y="5455323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Lágrima 213"/>
          <p:cNvSpPr/>
          <p:nvPr/>
        </p:nvSpPr>
        <p:spPr>
          <a:xfrm rot="20700000">
            <a:off x="4656787" y="3790214"/>
            <a:ext cx="56545" cy="56545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6" name="Lágrima 215"/>
          <p:cNvSpPr/>
          <p:nvPr/>
        </p:nvSpPr>
        <p:spPr>
          <a:xfrm rot="19800000">
            <a:off x="4451542" y="4249126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Lágrima 216"/>
          <p:cNvSpPr/>
          <p:nvPr/>
        </p:nvSpPr>
        <p:spPr>
          <a:xfrm rot="18000000">
            <a:off x="5105560" y="413674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8" name="Lágrima 217"/>
          <p:cNvSpPr/>
          <p:nvPr/>
        </p:nvSpPr>
        <p:spPr>
          <a:xfrm rot="18000000">
            <a:off x="5105561" y="3697391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Cloud 29"/>
          <p:cNvSpPr/>
          <p:nvPr/>
        </p:nvSpPr>
        <p:spPr>
          <a:xfrm rot="1759682">
            <a:off x="2409672" y="5822501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tângulo 6"/>
          <p:cNvSpPr/>
          <p:nvPr/>
        </p:nvSpPr>
        <p:spPr>
          <a:xfrm>
            <a:off x="587446" y="4787982"/>
            <a:ext cx="1363109" cy="2142025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1" name="Cloud 8"/>
          <p:cNvSpPr/>
          <p:nvPr/>
        </p:nvSpPr>
        <p:spPr>
          <a:xfrm>
            <a:off x="453294" y="4343224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loud 8"/>
          <p:cNvSpPr/>
          <p:nvPr/>
        </p:nvSpPr>
        <p:spPr>
          <a:xfrm>
            <a:off x="692565" y="3853114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tângulo 6"/>
          <p:cNvSpPr/>
          <p:nvPr/>
        </p:nvSpPr>
        <p:spPr>
          <a:xfrm>
            <a:off x="4569522" y="2096852"/>
            <a:ext cx="1363109" cy="936104"/>
          </a:xfrm>
          <a:custGeom>
            <a:avLst/>
            <a:gdLst/>
            <a:ahLst/>
            <a:cxnLst/>
            <a:rect l="l" t="t" r="r" b="b"/>
            <a:pathLst>
              <a:path w="1363109" h="936104">
                <a:moveTo>
                  <a:pt x="282170" y="0"/>
                </a:moveTo>
                <a:lnTo>
                  <a:pt x="966259" y="0"/>
                </a:lnTo>
                <a:cubicBezTo>
                  <a:pt x="1085555" y="312677"/>
                  <a:pt x="1364066" y="619118"/>
                  <a:pt x="1363107" y="936104"/>
                </a:cubicBezTo>
                <a:lnTo>
                  <a:pt x="0" y="936104"/>
                </a:lnTo>
                <a:cubicBezTo>
                  <a:pt x="0" y="590988"/>
                  <a:pt x="182542" y="310061"/>
                  <a:pt x="28217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9" name="Conector reto 228"/>
          <p:cNvCxnSpPr/>
          <p:nvPr/>
        </p:nvCxnSpPr>
        <p:spPr>
          <a:xfrm>
            <a:off x="3656811" y="3990976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to 230"/>
          <p:cNvCxnSpPr/>
          <p:nvPr/>
        </p:nvCxnSpPr>
        <p:spPr>
          <a:xfrm>
            <a:off x="3821122" y="4251251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to 231"/>
          <p:cNvCxnSpPr/>
          <p:nvPr/>
        </p:nvCxnSpPr>
        <p:spPr>
          <a:xfrm>
            <a:off x="3744922" y="411861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Elipse 232"/>
          <p:cNvSpPr/>
          <p:nvPr/>
        </p:nvSpPr>
        <p:spPr>
          <a:xfrm>
            <a:off x="2418582" y="213285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6" name="Elipse 232"/>
          <p:cNvSpPr/>
          <p:nvPr/>
        </p:nvSpPr>
        <p:spPr>
          <a:xfrm>
            <a:off x="7752482" y="3532235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7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117"/>
          <p:cNvSpPr/>
          <p:nvPr/>
        </p:nvSpPr>
        <p:spPr>
          <a:xfrm flipH="1">
            <a:off x="4368715" y="3271267"/>
            <a:ext cx="777701" cy="937261"/>
          </a:xfrm>
          <a:custGeom>
            <a:avLst/>
            <a:gdLst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89004 w 2954220"/>
              <a:gd name="connsiteY17" fmla="*/ 181911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30605 w 2954220"/>
              <a:gd name="connsiteY17" fmla="*/ 342499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440496 w 2954220"/>
              <a:gd name="connsiteY6" fmla="*/ 1670085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352902 w 2954220"/>
              <a:gd name="connsiteY6" fmla="*/ 1889066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7 w 2954220"/>
              <a:gd name="connsiteY7" fmla="*/ 217220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66647 w 2958285"/>
              <a:gd name="connsiteY7" fmla="*/ 2172206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95849 w 2958285"/>
              <a:gd name="connsiteY7" fmla="*/ 2361993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58285" h="3565244">
                <a:moveTo>
                  <a:pt x="1527282" y="13"/>
                </a:moveTo>
                <a:cubicBezTo>
                  <a:pt x="1534895" y="348"/>
                  <a:pt x="1794041" y="100339"/>
                  <a:pt x="1840861" y="168301"/>
                </a:cubicBezTo>
                <a:cubicBezTo>
                  <a:pt x="1887681" y="236263"/>
                  <a:pt x="1748333" y="404158"/>
                  <a:pt x="1808204" y="407786"/>
                </a:cubicBezTo>
                <a:cubicBezTo>
                  <a:pt x="1868075" y="411414"/>
                  <a:pt x="1980065" y="259523"/>
                  <a:pt x="1993261" y="342471"/>
                </a:cubicBezTo>
                <a:cubicBezTo>
                  <a:pt x="2006457" y="425419"/>
                  <a:pt x="1890222" y="1054795"/>
                  <a:pt x="1789405" y="1232043"/>
                </a:cubicBezTo>
                <a:cubicBezTo>
                  <a:pt x="1719529" y="1354893"/>
                  <a:pt x="1512163" y="1545657"/>
                  <a:pt x="1322023" y="1681042"/>
                </a:cubicBezTo>
                <a:cubicBezTo>
                  <a:pt x="1361375" y="1676552"/>
                  <a:pt x="898618" y="1863171"/>
                  <a:pt x="1060922" y="1976663"/>
                </a:cubicBezTo>
                <a:cubicBezTo>
                  <a:pt x="1223226" y="2090155"/>
                  <a:pt x="2021705" y="2345478"/>
                  <a:pt x="2295849" y="2361993"/>
                </a:cubicBezTo>
                <a:cubicBezTo>
                  <a:pt x="2569993" y="2378508"/>
                  <a:pt x="2551787" y="1894758"/>
                  <a:pt x="2705787" y="2075756"/>
                </a:cubicBezTo>
                <a:cubicBezTo>
                  <a:pt x="2946873" y="2180554"/>
                  <a:pt x="3047123" y="2522024"/>
                  <a:pt x="2864074" y="2606986"/>
                </a:cubicBezTo>
                <a:lnTo>
                  <a:pt x="2860814" y="2618258"/>
                </a:lnTo>
                <a:cubicBezTo>
                  <a:pt x="2874301" y="2649649"/>
                  <a:pt x="2880654" y="2682750"/>
                  <a:pt x="2880654" y="2717044"/>
                </a:cubicBezTo>
                <a:cubicBezTo>
                  <a:pt x="2880654" y="3185492"/>
                  <a:pt x="2235872" y="3565244"/>
                  <a:pt x="1440494" y="3565244"/>
                </a:cubicBezTo>
                <a:cubicBezTo>
                  <a:pt x="645116" y="3565244"/>
                  <a:pt x="15042" y="3242809"/>
                  <a:pt x="334" y="2717044"/>
                </a:cubicBezTo>
                <a:cubicBezTo>
                  <a:pt x="-11572" y="2291460"/>
                  <a:pt x="296374" y="1863811"/>
                  <a:pt x="541523" y="1641380"/>
                </a:cubicBezTo>
                <a:cubicBezTo>
                  <a:pt x="575876" y="1553395"/>
                  <a:pt x="632799" y="1445730"/>
                  <a:pt x="610774" y="1376615"/>
                </a:cubicBezTo>
                <a:cubicBezTo>
                  <a:pt x="496761" y="1256915"/>
                  <a:pt x="259170" y="1120598"/>
                  <a:pt x="245809" y="975006"/>
                </a:cubicBezTo>
                <a:cubicBezTo>
                  <a:pt x="232448" y="829414"/>
                  <a:pt x="409123" y="637978"/>
                  <a:pt x="530605" y="503060"/>
                </a:cubicBezTo>
                <a:cubicBezTo>
                  <a:pt x="652087" y="368142"/>
                  <a:pt x="809600" y="180012"/>
                  <a:pt x="974700" y="165498"/>
                </a:cubicBezTo>
                <a:cubicBezTo>
                  <a:pt x="1139800" y="150984"/>
                  <a:pt x="1451572" y="254920"/>
                  <a:pt x="1579604" y="255387"/>
                </a:cubicBezTo>
                <a:cubicBezTo>
                  <a:pt x="1691632" y="255796"/>
                  <a:pt x="1473987" y="-2335"/>
                  <a:pt x="1527282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20"/>
          <p:cNvSpPr/>
          <p:nvPr/>
        </p:nvSpPr>
        <p:spPr>
          <a:xfrm flipH="1">
            <a:off x="4598583" y="3871764"/>
            <a:ext cx="403970" cy="265442"/>
          </a:xfrm>
          <a:custGeom>
            <a:avLst/>
            <a:gdLst>
              <a:gd name="connsiteX0" fmla="*/ 0 w 1522559"/>
              <a:gd name="connsiteY0" fmla="*/ 448365 h 896730"/>
              <a:gd name="connsiteX1" fmla="*/ 761280 w 1522559"/>
              <a:gd name="connsiteY1" fmla="*/ 0 h 896730"/>
              <a:gd name="connsiteX2" fmla="*/ 1522560 w 1522559"/>
              <a:gd name="connsiteY2" fmla="*/ 448365 h 896730"/>
              <a:gd name="connsiteX3" fmla="*/ 761280 w 1522559"/>
              <a:gd name="connsiteY3" fmla="*/ 896730 h 896730"/>
              <a:gd name="connsiteX4" fmla="*/ 0 w 1522559"/>
              <a:gd name="connsiteY4" fmla="*/ 448365 h 896730"/>
              <a:gd name="connsiteX0" fmla="*/ 0 w 1857840"/>
              <a:gd name="connsiteY0" fmla="*/ 452461 h 902606"/>
              <a:gd name="connsiteX1" fmla="*/ 761280 w 1857840"/>
              <a:gd name="connsiteY1" fmla="*/ 4096 h 902606"/>
              <a:gd name="connsiteX2" fmla="*/ 1857840 w 1857840"/>
              <a:gd name="connsiteY2" fmla="*/ 307681 h 902606"/>
              <a:gd name="connsiteX3" fmla="*/ 761280 w 1857840"/>
              <a:gd name="connsiteY3" fmla="*/ 900826 h 902606"/>
              <a:gd name="connsiteX4" fmla="*/ 0 w 1857840"/>
              <a:gd name="connsiteY4" fmla="*/ 452461 h 902606"/>
              <a:gd name="connsiteX0" fmla="*/ 0 w 1536658"/>
              <a:gd name="connsiteY0" fmla="*/ 459150 h 1009712"/>
              <a:gd name="connsiteX1" fmla="*/ 761280 w 1536658"/>
              <a:gd name="connsiteY1" fmla="*/ 10785 h 1009712"/>
              <a:gd name="connsiteX2" fmla="*/ 1536658 w 1536658"/>
              <a:gd name="connsiteY2" fmla="*/ 869132 h 1009712"/>
              <a:gd name="connsiteX3" fmla="*/ 761280 w 1536658"/>
              <a:gd name="connsiteY3" fmla="*/ 907515 h 1009712"/>
              <a:gd name="connsiteX4" fmla="*/ 0 w 1536658"/>
              <a:gd name="connsiteY4" fmla="*/ 459150 h 10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658" h="1009712">
                <a:moveTo>
                  <a:pt x="0" y="459150"/>
                </a:moveTo>
                <a:cubicBezTo>
                  <a:pt x="0" y="211525"/>
                  <a:pt x="505170" y="-57545"/>
                  <a:pt x="761280" y="10785"/>
                </a:cubicBezTo>
                <a:cubicBezTo>
                  <a:pt x="1017390" y="79115"/>
                  <a:pt x="1536658" y="621507"/>
                  <a:pt x="1536658" y="869132"/>
                </a:cubicBezTo>
                <a:cubicBezTo>
                  <a:pt x="1536658" y="1116757"/>
                  <a:pt x="1017390" y="975845"/>
                  <a:pt x="761280" y="907515"/>
                </a:cubicBezTo>
                <a:cubicBezTo>
                  <a:pt x="505170" y="839185"/>
                  <a:pt x="0" y="706775"/>
                  <a:pt x="0" y="4591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 flipH="1">
            <a:off x="4827650" y="3388489"/>
            <a:ext cx="110105" cy="110105"/>
            <a:chOff x="3422137" y="3505060"/>
            <a:chExt cx="142188" cy="142188"/>
          </a:xfrm>
        </p:grpSpPr>
        <p:sp>
          <p:nvSpPr>
            <p:cNvPr id="14" name="Oval 46"/>
            <p:cNvSpPr/>
            <p:nvPr/>
          </p:nvSpPr>
          <p:spPr>
            <a:xfrm flipH="1">
              <a:off x="3422137" y="3505060"/>
              <a:ext cx="142188" cy="142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49"/>
            <p:cNvSpPr/>
            <p:nvPr/>
          </p:nvSpPr>
          <p:spPr>
            <a:xfrm flipH="1">
              <a:off x="3439699" y="3543507"/>
              <a:ext cx="78244" cy="7824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9"/>
          <p:cNvSpPr/>
          <p:nvPr/>
        </p:nvSpPr>
        <p:spPr>
          <a:xfrm rot="772729">
            <a:off x="4976767" y="3457974"/>
            <a:ext cx="332425" cy="140576"/>
          </a:xfrm>
          <a:custGeom>
            <a:avLst/>
            <a:gdLst>
              <a:gd name="connsiteX0" fmla="*/ 0 w 792088"/>
              <a:gd name="connsiteY0" fmla="*/ 180020 h 360040"/>
              <a:gd name="connsiteX1" fmla="*/ 396044 w 792088"/>
              <a:gd name="connsiteY1" fmla="*/ 0 h 360040"/>
              <a:gd name="connsiteX2" fmla="*/ 792088 w 792088"/>
              <a:gd name="connsiteY2" fmla="*/ 180020 h 360040"/>
              <a:gd name="connsiteX3" fmla="*/ 396044 w 792088"/>
              <a:gd name="connsiteY3" fmla="*/ 360040 h 360040"/>
              <a:gd name="connsiteX4" fmla="*/ 0 w 792088"/>
              <a:gd name="connsiteY4" fmla="*/ 180020 h 360040"/>
              <a:gd name="connsiteX0" fmla="*/ 215 w 792303"/>
              <a:gd name="connsiteY0" fmla="*/ 57599 h 237619"/>
              <a:gd name="connsiteX1" fmla="*/ 440714 w 792303"/>
              <a:gd name="connsiteY1" fmla="*/ 17641 h 237619"/>
              <a:gd name="connsiteX2" fmla="*/ 792303 w 792303"/>
              <a:gd name="connsiteY2" fmla="*/ 57599 h 237619"/>
              <a:gd name="connsiteX3" fmla="*/ 396259 w 792303"/>
              <a:gd name="connsiteY3" fmla="*/ 237619 h 237619"/>
              <a:gd name="connsiteX4" fmla="*/ 215 w 792303"/>
              <a:gd name="connsiteY4" fmla="*/ 57599 h 237619"/>
              <a:gd name="connsiteX0" fmla="*/ 113 w 792201"/>
              <a:gd name="connsiteY0" fmla="*/ 81512 h 261532"/>
              <a:gd name="connsiteX1" fmla="*/ 427910 w 792201"/>
              <a:gd name="connsiteY1" fmla="*/ 1537 h 261532"/>
              <a:gd name="connsiteX2" fmla="*/ 792201 w 792201"/>
              <a:gd name="connsiteY2" fmla="*/ 81512 h 261532"/>
              <a:gd name="connsiteX3" fmla="*/ 396157 w 792201"/>
              <a:gd name="connsiteY3" fmla="*/ 261532 h 261532"/>
              <a:gd name="connsiteX4" fmla="*/ 113 w 792201"/>
              <a:gd name="connsiteY4" fmla="*/ 81512 h 261532"/>
              <a:gd name="connsiteX0" fmla="*/ 113 w 792201"/>
              <a:gd name="connsiteY0" fmla="*/ 95074 h 275094"/>
              <a:gd name="connsiteX1" fmla="*/ 427910 w 792201"/>
              <a:gd name="connsiteY1" fmla="*/ 15099 h 275094"/>
              <a:gd name="connsiteX2" fmla="*/ 792201 w 792201"/>
              <a:gd name="connsiteY2" fmla="*/ 95074 h 275094"/>
              <a:gd name="connsiteX3" fmla="*/ 396157 w 792201"/>
              <a:gd name="connsiteY3" fmla="*/ 275094 h 275094"/>
              <a:gd name="connsiteX4" fmla="*/ 113 w 792201"/>
              <a:gd name="connsiteY4" fmla="*/ 95074 h 275094"/>
              <a:gd name="connsiteX0" fmla="*/ 82 w 891251"/>
              <a:gd name="connsiteY0" fmla="*/ 80505 h 260960"/>
              <a:gd name="connsiteX1" fmla="*/ 427879 w 891251"/>
              <a:gd name="connsiteY1" fmla="*/ 530 h 260960"/>
              <a:gd name="connsiteX2" fmla="*/ 891251 w 891251"/>
              <a:gd name="connsiteY2" fmla="*/ 115129 h 260960"/>
              <a:gd name="connsiteX3" fmla="*/ 396126 w 891251"/>
              <a:gd name="connsiteY3" fmla="*/ 260525 h 260960"/>
              <a:gd name="connsiteX4" fmla="*/ 82 w 891251"/>
              <a:gd name="connsiteY4" fmla="*/ 80505 h 260960"/>
              <a:gd name="connsiteX0" fmla="*/ 14446 w 905615"/>
              <a:gd name="connsiteY0" fmla="*/ 183516 h 363971"/>
              <a:gd name="connsiteX1" fmla="*/ 120185 w 905615"/>
              <a:gd name="connsiteY1" fmla="*/ 1494 h 363971"/>
              <a:gd name="connsiteX2" fmla="*/ 442243 w 905615"/>
              <a:gd name="connsiteY2" fmla="*/ 103541 h 363971"/>
              <a:gd name="connsiteX3" fmla="*/ 905615 w 905615"/>
              <a:gd name="connsiteY3" fmla="*/ 218140 h 363971"/>
              <a:gd name="connsiteX4" fmla="*/ 410490 w 905615"/>
              <a:gd name="connsiteY4" fmla="*/ 363536 h 363971"/>
              <a:gd name="connsiteX5" fmla="*/ 14446 w 905615"/>
              <a:gd name="connsiteY5" fmla="*/ 183516 h 363971"/>
              <a:gd name="connsiteX0" fmla="*/ 39 w 891208"/>
              <a:gd name="connsiteY0" fmla="*/ 183516 h 369002"/>
              <a:gd name="connsiteX1" fmla="*/ 105778 w 891208"/>
              <a:gd name="connsiteY1" fmla="*/ 1494 h 369002"/>
              <a:gd name="connsiteX2" fmla="*/ 427836 w 891208"/>
              <a:gd name="connsiteY2" fmla="*/ 103541 h 369002"/>
              <a:gd name="connsiteX3" fmla="*/ 891208 w 891208"/>
              <a:gd name="connsiteY3" fmla="*/ 218140 h 369002"/>
              <a:gd name="connsiteX4" fmla="*/ 396083 w 891208"/>
              <a:gd name="connsiteY4" fmla="*/ 363536 h 369002"/>
              <a:gd name="connsiteX5" fmla="*/ 97835 w 891208"/>
              <a:gd name="connsiteY5" fmla="*/ 323374 h 369002"/>
              <a:gd name="connsiteX6" fmla="*/ 39 w 891208"/>
              <a:gd name="connsiteY6" fmla="*/ 183516 h 369002"/>
              <a:gd name="connsiteX0" fmla="*/ 39 w 891208"/>
              <a:gd name="connsiteY0" fmla="*/ 183516 h 376876"/>
              <a:gd name="connsiteX1" fmla="*/ 105778 w 891208"/>
              <a:gd name="connsiteY1" fmla="*/ 1494 h 376876"/>
              <a:gd name="connsiteX2" fmla="*/ 427836 w 891208"/>
              <a:gd name="connsiteY2" fmla="*/ 103541 h 376876"/>
              <a:gd name="connsiteX3" fmla="*/ 891208 w 891208"/>
              <a:gd name="connsiteY3" fmla="*/ 218140 h 376876"/>
              <a:gd name="connsiteX4" fmla="*/ 396083 w 891208"/>
              <a:gd name="connsiteY4" fmla="*/ 363536 h 376876"/>
              <a:gd name="connsiteX5" fmla="*/ 97835 w 891208"/>
              <a:gd name="connsiteY5" fmla="*/ 323374 h 376876"/>
              <a:gd name="connsiteX6" fmla="*/ 39 w 891208"/>
              <a:gd name="connsiteY6" fmla="*/ 183516 h 37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1208" h="376876">
                <a:moveTo>
                  <a:pt x="39" y="183516"/>
                </a:moveTo>
                <a:cubicBezTo>
                  <a:pt x="1363" y="129869"/>
                  <a:pt x="34479" y="14823"/>
                  <a:pt x="105778" y="1494"/>
                </a:cubicBezTo>
                <a:cubicBezTo>
                  <a:pt x="177077" y="-11835"/>
                  <a:pt x="296931" y="67433"/>
                  <a:pt x="427836" y="103541"/>
                </a:cubicBezTo>
                <a:cubicBezTo>
                  <a:pt x="558741" y="139649"/>
                  <a:pt x="891208" y="118718"/>
                  <a:pt x="891208" y="218140"/>
                </a:cubicBezTo>
                <a:cubicBezTo>
                  <a:pt x="891208" y="317562"/>
                  <a:pt x="528312" y="345997"/>
                  <a:pt x="396083" y="363536"/>
                </a:cubicBezTo>
                <a:cubicBezTo>
                  <a:pt x="263854" y="381075"/>
                  <a:pt x="110172" y="392436"/>
                  <a:pt x="97835" y="323374"/>
                </a:cubicBezTo>
                <a:cubicBezTo>
                  <a:pt x="31828" y="293371"/>
                  <a:pt x="-1285" y="237163"/>
                  <a:pt x="39" y="18351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"/>
          <p:cNvSpPr/>
          <p:nvPr/>
        </p:nvSpPr>
        <p:spPr>
          <a:xfrm>
            <a:off x="5914137" y="221349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0"/>
          <p:cNvSpPr/>
          <p:nvPr/>
        </p:nvSpPr>
        <p:spPr>
          <a:xfrm>
            <a:off x="4589317" y="2262569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6"/>
          <p:cNvSpPr/>
          <p:nvPr/>
        </p:nvSpPr>
        <p:spPr>
          <a:xfrm>
            <a:off x="5508104" y="1891899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27"/>
          <p:cNvSpPr/>
          <p:nvPr/>
        </p:nvSpPr>
        <p:spPr>
          <a:xfrm>
            <a:off x="4368715" y="178144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8"/>
          <p:cNvSpPr/>
          <p:nvPr/>
        </p:nvSpPr>
        <p:spPr>
          <a:xfrm>
            <a:off x="6411760" y="2170511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29"/>
          <p:cNvSpPr/>
          <p:nvPr/>
        </p:nvSpPr>
        <p:spPr>
          <a:xfrm rot="1759682">
            <a:off x="3481811" y="2204864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4"/>
          <p:cNvSpPr/>
          <p:nvPr/>
        </p:nvSpPr>
        <p:spPr>
          <a:xfrm>
            <a:off x="1832894" y="5619301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30"/>
          <p:cNvSpPr/>
          <p:nvPr/>
        </p:nvSpPr>
        <p:spPr>
          <a:xfrm>
            <a:off x="3593805" y="5587087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34"/>
          <p:cNvSpPr/>
          <p:nvPr/>
        </p:nvSpPr>
        <p:spPr>
          <a:xfrm rot="766459">
            <a:off x="8001458" y="5693883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loud 8"/>
          <p:cNvSpPr/>
          <p:nvPr/>
        </p:nvSpPr>
        <p:spPr>
          <a:xfrm>
            <a:off x="2936416" y="2285029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6"/>
          <p:cNvSpPr/>
          <p:nvPr/>
        </p:nvSpPr>
        <p:spPr>
          <a:xfrm>
            <a:off x="1453320" y="2285029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loud 39"/>
          <p:cNvSpPr/>
          <p:nvPr/>
        </p:nvSpPr>
        <p:spPr>
          <a:xfrm rot="382890">
            <a:off x="898072" y="4532664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upo 32"/>
          <p:cNvGrpSpPr/>
          <p:nvPr/>
        </p:nvGrpSpPr>
        <p:grpSpPr>
          <a:xfrm>
            <a:off x="4848800" y="3502872"/>
            <a:ext cx="105588" cy="113853"/>
            <a:chOff x="8157463" y="4374798"/>
            <a:chExt cx="105588" cy="113853"/>
          </a:xfrm>
        </p:grpSpPr>
        <p:sp>
          <p:nvSpPr>
            <p:cNvPr id="34" name="Lágrima 33"/>
            <p:cNvSpPr/>
            <p:nvPr/>
          </p:nvSpPr>
          <p:spPr>
            <a:xfrm rot="18900000">
              <a:off x="8174668" y="4374798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Lágrima 34"/>
            <p:cNvSpPr/>
            <p:nvPr/>
          </p:nvSpPr>
          <p:spPr>
            <a:xfrm rot="18900000">
              <a:off x="8215512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Lágrima 35"/>
            <p:cNvSpPr/>
            <p:nvPr/>
          </p:nvSpPr>
          <p:spPr>
            <a:xfrm rot="18900000">
              <a:off x="8157463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Cloud 31"/>
          <p:cNvSpPr/>
          <p:nvPr/>
        </p:nvSpPr>
        <p:spPr>
          <a:xfrm rot="766459">
            <a:off x="5725652" y="570635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loud 32"/>
          <p:cNvSpPr/>
          <p:nvPr/>
        </p:nvSpPr>
        <p:spPr>
          <a:xfrm rot="1827472">
            <a:off x="6729216" y="4699592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loud 33"/>
          <p:cNvSpPr/>
          <p:nvPr/>
        </p:nvSpPr>
        <p:spPr>
          <a:xfrm rot="766459">
            <a:off x="4550862" y="5636784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loud 37"/>
          <p:cNvSpPr/>
          <p:nvPr/>
        </p:nvSpPr>
        <p:spPr>
          <a:xfrm rot="1577861">
            <a:off x="692208" y="3028566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39"/>
          <p:cNvSpPr/>
          <p:nvPr/>
        </p:nvSpPr>
        <p:spPr>
          <a:xfrm rot="382890">
            <a:off x="1330216" y="5945909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ágrima 42"/>
          <p:cNvSpPr/>
          <p:nvPr/>
        </p:nvSpPr>
        <p:spPr>
          <a:xfrm rot="20700000">
            <a:off x="4656787" y="3790214"/>
            <a:ext cx="56545" cy="56545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Lágrima 43"/>
          <p:cNvSpPr/>
          <p:nvPr/>
        </p:nvSpPr>
        <p:spPr>
          <a:xfrm rot="19800000">
            <a:off x="4451542" y="4249126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Lágrima 44"/>
          <p:cNvSpPr/>
          <p:nvPr/>
        </p:nvSpPr>
        <p:spPr>
          <a:xfrm rot="18000000">
            <a:off x="5105560" y="413674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Lágrima 45"/>
          <p:cNvSpPr/>
          <p:nvPr/>
        </p:nvSpPr>
        <p:spPr>
          <a:xfrm rot="18000000">
            <a:off x="5105561" y="3697391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loud 29"/>
          <p:cNvSpPr/>
          <p:nvPr/>
        </p:nvSpPr>
        <p:spPr>
          <a:xfrm rot="1759682">
            <a:off x="3035815" y="5605439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8"/>
          <p:cNvSpPr/>
          <p:nvPr/>
        </p:nvSpPr>
        <p:spPr>
          <a:xfrm>
            <a:off x="807797" y="5622881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loud 8"/>
          <p:cNvSpPr/>
          <p:nvPr/>
        </p:nvSpPr>
        <p:spPr>
          <a:xfrm>
            <a:off x="843402" y="4465796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ipse 232"/>
          <p:cNvSpPr/>
          <p:nvPr/>
        </p:nvSpPr>
        <p:spPr>
          <a:xfrm>
            <a:off x="3495666" y="3147378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232"/>
          <p:cNvSpPr/>
          <p:nvPr/>
        </p:nvSpPr>
        <p:spPr>
          <a:xfrm>
            <a:off x="8217770" y="422665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Elipse 168"/>
          <p:cNvSpPr/>
          <p:nvPr/>
        </p:nvSpPr>
        <p:spPr>
          <a:xfrm>
            <a:off x="4789373" y="3331186"/>
            <a:ext cx="166391" cy="11981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Lágrima 169"/>
          <p:cNvSpPr/>
          <p:nvPr/>
        </p:nvSpPr>
        <p:spPr>
          <a:xfrm rot="19800000">
            <a:off x="4949569" y="3765681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Lágrima 170"/>
          <p:cNvSpPr/>
          <p:nvPr/>
        </p:nvSpPr>
        <p:spPr>
          <a:xfrm rot="19800000">
            <a:off x="4847023" y="4204898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Lágrima 171"/>
          <p:cNvSpPr/>
          <p:nvPr/>
        </p:nvSpPr>
        <p:spPr>
          <a:xfrm rot="19800000">
            <a:off x="4488607" y="4009375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Lágrima 172"/>
          <p:cNvSpPr/>
          <p:nvPr/>
        </p:nvSpPr>
        <p:spPr>
          <a:xfrm rot="19800000">
            <a:off x="4751283" y="3989520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Lágrima 173"/>
          <p:cNvSpPr/>
          <p:nvPr/>
        </p:nvSpPr>
        <p:spPr>
          <a:xfrm rot="14479198">
            <a:off x="5153670" y="3372514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Lágrima 174"/>
          <p:cNvSpPr/>
          <p:nvPr/>
        </p:nvSpPr>
        <p:spPr>
          <a:xfrm rot="2858510">
            <a:off x="4523209" y="3446573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Lua 175"/>
          <p:cNvSpPr/>
          <p:nvPr/>
        </p:nvSpPr>
        <p:spPr>
          <a:xfrm>
            <a:off x="532753" y="198740"/>
            <a:ext cx="995027" cy="1990054"/>
          </a:xfrm>
          <a:prstGeom prst="moon">
            <a:avLst>
              <a:gd name="adj" fmla="val 276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Estrela de 5 pontas 176"/>
          <p:cNvSpPr/>
          <p:nvPr/>
        </p:nvSpPr>
        <p:spPr>
          <a:xfrm>
            <a:off x="3044684" y="282352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Estrela de 5 pontas 177"/>
          <p:cNvSpPr/>
          <p:nvPr/>
        </p:nvSpPr>
        <p:spPr>
          <a:xfrm>
            <a:off x="3823452" y="880583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Estrela de 5 pontas 178"/>
          <p:cNvSpPr/>
          <p:nvPr/>
        </p:nvSpPr>
        <p:spPr>
          <a:xfrm>
            <a:off x="5466013" y="198740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Estrela de 5 pontas 179"/>
          <p:cNvSpPr/>
          <p:nvPr/>
        </p:nvSpPr>
        <p:spPr>
          <a:xfrm>
            <a:off x="7516850" y="825108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Estrela de 5 pontas 180"/>
          <p:cNvSpPr/>
          <p:nvPr/>
        </p:nvSpPr>
        <p:spPr>
          <a:xfrm>
            <a:off x="5971845" y="977508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2" name="Retângulo 181"/>
          <p:cNvSpPr/>
          <p:nvPr/>
        </p:nvSpPr>
        <p:spPr>
          <a:xfrm>
            <a:off x="6075788" y="3211484"/>
            <a:ext cx="2681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Correu </a:t>
            </a:r>
            <a:r>
              <a:rPr lang="pt-BR" dirty="0"/>
              <a:t>pela floresta e quando estava muito longe de casa, começou a chorar bem </a:t>
            </a:r>
            <a:r>
              <a:rPr lang="pt-BR" dirty="0" smtClean="0"/>
              <a:t>baixinho.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70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Elipse 57"/>
          <p:cNvSpPr/>
          <p:nvPr/>
        </p:nvSpPr>
        <p:spPr>
          <a:xfrm>
            <a:off x="7237068" y="1838977"/>
            <a:ext cx="1492209" cy="149220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Lua 49"/>
          <p:cNvSpPr/>
          <p:nvPr/>
        </p:nvSpPr>
        <p:spPr>
          <a:xfrm>
            <a:off x="476470" y="1617946"/>
            <a:ext cx="995027" cy="1990054"/>
          </a:xfrm>
          <a:prstGeom prst="moon">
            <a:avLst>
              <a:gd name="adj" fmla="val 276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117"/>
          <p:cNvSpPr/>
          <p:nvPr/>
        </p:nvSpPr>
        <p:spPr>
          <a:xfrm flipH="1">
            <a:off x="4368715" y="3271267"/>
            <a:ext cx="777701" cy="937261"/>
          </a:xfrm>
          <a:custGeom>
            <a:avLst/>
            <a:gdLst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89004 w 2954220"/>
              <a:gd name="connsiteY17" fmla="*/ 181911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30605 w 2954220"/>
              <a:gd name="connsiteY17" fmla="*/ 342499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440496 w 2954220"/>
              <a:gd name="connsiteY6" fmla="*/ 1670085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352902 w 2954220"/>
              <a:gd name="connsiteY6" fmla="*/ 1889066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7 w 2954220"/>
              <a:gd name="connsiteY7" fmla="*/ 217220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66647 w 2958285"/>
              <a:gd name="connsiteY7" fmla="*/ 2172206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95849 w 2958285"/>
              <a:gd name="connsiteY7" fmla="*/ 2361993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58285" h="3565244">
                <a:moveTo>
                  <a:pt x="1527282" y="13"/>
                </a:moveTo>
                <a:cubicBezTo>
                  <a:pt x="1534895" y="348"/>
                  <a:pt x="1794041" y="100339"/>
                  <a:pt x="1840861" y="168301"/>
                </a:cubicBezTo>
                <a:cubicBezTo>
                  <a:pt x="1887681" y="236263"/>
                  <a:pt x="1748333" y="404158"/>
                  <a:pt x="1808204" y="407786"/>
                </a:cubicBezTo>
                <a:cubicBezTo>
                  <a:pt x="1868075" y="411414"/>
                  <a:pt x="1980065" y="259523"/>
                  <a:pt x="1993261" y="342471"/>
                </a:cubicBezTo>
                <a:cubicBezTo>
                  <a:pt x="2006457" y="425419"/>
                  <a:pt x="1890222" y="1054795"/>
                  <a:pt x="1789405" y="1232043"/>
                </a:cubicBezTo>
                <a:cubicBezTo>
                  <a:pt x="1719529" y="1354893"/>
                  <a:pt x="1512163" y="1545657"/>
                  <a:pt x="1322023" y="1681042"/>
                </a:cubicBezTo>
                <a:cubicBezTo>
                  <a:pt x="1361375" y="1676552"/>
                  <a:pt x="898618" y="1863171"/>
                  <a:pt x="1060922" y="1976663"/>
                </a:cubicBezTo>
                <a:cubicBezTo>
                  <a:pt x="1223226" y="2090155"/>
                  <a:pt x="2021705" y="2345478"/>
                  <a:pt x="2295849" y="2361993"/>
                </a:cubicBezTo>
                <a:cubicBezTo>
                  <a:pt x="2569993" y="2378508"/>
                  <a:pt x="2551787" y="1894758"/>
                  <a:pt x="2705787" y="2075756"/>
                </a:cubicBezTo>
                <a:cubicBezTo>
                  <a:pt x="2946873" y="2180554"/>
                  <a:pt x="3047123" y="2522024"/>
                  <a:pt x="2864074" y="2606986"/>
                </a:cubicBezTo>
                <a:lnTo>
                  <a:pt x="2860814" y="2618258"/>
                </a:lnTo>
                <a:cubicBezTo>
                  <a:pt x="2874301" y="2649649"/>
                  <a:pt x="2880654" y="2682750"/>
                  <a:pt x="2880654" y="2717044"/>
                </a:cubicBezTo>
                <a:cubicBezTo>
                  <a:pt x="2880654" y="3185492"/>
                  <a:pt x="2235872" y="3565244"/>
                  <a:pt x="1440494" y="3565244"/>
                </a:cubicBezTo>
                <a:cubicBezTo>
                  <a:pt x="645116" y="3565244"/>
                  <a:pt x="15042" y="3242809"/>
                  <a:pt x="334" y="2717044"/>
                </a:cubicBezTo>
                <a:cubicBezTo>
                  <a:pt x="-11572" y="2291460"/>
                  <a:pt x="296374" y="1863811"/>
                  <a:pt x="541523" y="1641380"/>
                </a:cubicBezTo>
                <a:cubicBezTo>
                  <a:pt x="575876" y="1553395"/>
                  <a:pt x="632799" y="1445730"/>
                  <a:pt x="610774" y="1376615"/>
                </a:cubicBezTo>
                <a:cubicBezTo>
                  <a:pt x="496761" y="1256915"/>
                  <a:pt x="259170" y="1120598"/>
                  <a:pt x="245809" y="975006"/>
                </a:cubicBezTo>
                <a:cubicBezTo>
                  <a:pt x="232448" y="829414"/>
                  <a:pt x="409123" y="637978"/>
                  <a:pt x="530605" y="503060"/>
                </a:cubicBezTo>
                <a:cubicBezTo>
                  <a:pt x="652087" y="368142"/>
                  <a:pt x="809600" y="180012"/>
                  <a:pt x="974700" y="165498"/>
                </a:cubicBezTo>
                <a:cubicBezTo>
                  <a:pt x="1139800" y="150984"/>
                  <a:pt x="1451572" y="254920"/>
                  <a:pt x="1579604" y="255387"/>
                </a:cubicBezTo>
                <a:cubicBezTo>
                  <a:pt x="1691632" y="255796"/>
                  <a:pt x="1473987" y="-2335"/>
                  <a:pt x="1527282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120"/>
          <p:cNvSpPr/>
          <p:nvPr/>
        </p:nvSpPr>
        <p:spPr>
          <a:xfrm flipH="1">
            <a:off x="4598583" y="3871764"/>
            <a:ext cx="403970" cy="265442"/>
          </a:xfrm>
          <a:custGeom>
            <a:avLst/>
            <a:gdLst>
              <a:gd name="connsiteX0" fmla="*/ 0 w 1522559"/>
              <a:gd name="connsiteY0" fmla="*/ 448365 h 896730"/>
              <a:gd name="connsiteX1" fmla="*/ 761280 w 1522559"/>
              <a:gd name="connsiteY1" fmla="*/ 0 h 896730"/>
              <a:gd name="connsiteX2" fmla="*/ 1522560 w 1522559"/>
              <a:gd name="connsiteY2" fmla="*/ 448365 h 896730"/>
              <a:gd name="connsiteX3" fmla="*/ 761280 w 1522559"/>
              <a:gd name="connsiteY3" fmla="*/ 896730 h 896730"/>
              <a:gd name="connsiteX4" fmla="*/ 0 w 1522559"/>
              <a:gd name="connsiteY4" fmla="*/ 448365 h 896730"/>
              <a:gd name="connsiteX0" fmla="*/ 0 w 1857840"/>
              <a:gd name="connsiteY0" fmla="*/ 452461 h 902606"/>
              <a:gd name="connsiteX1" fmla="*/ 761280 w 1857840"/>
              <a:gd name="connsiteY1" fmla="*/ 4096 h 902606"/>
              <a:gd name="connsiteX2" fmla="*/ 1857840 w 1857840"/>
              <a:gd name="connsiteY2" fmla="*/ 307681 h 902606"/>
              <a:gd name="connsiteX3" fmla="*/ 761280 w 1857840"/>
              <a:gd name="connsiteY3" fmla="*/ 900826 h 902606"/>
              <a:gd name="connsiteX4" fmla="*/ 0 w 1857840"/>
              <a:gd name="connsiteY4" fmla="*/ 452461 h 902606"/>
              <a:gd name="connsiteX0" fmla="*/ 0 w 1536658"/>
              <a:gd name="connsiteY0" fmla="*/ 459150 h 1009712"/>
              <a:gd name="connsiteX1" fmla="*/ 761280 w 1536658"/>
              <a:gd name="connsiteY1" fmla="*/ 10785 h 1009712"/>
              <a:gd name="connsiteX2" fmla="*/ 1536658 w 1536658"/>
              <a:gd name="connsiteY2" fmla="*/ 869132 h 1009712"/>
              <a:gd name="connsiteX3" fmla="*/ 761280 w 1536658"/>
              <a:gd name="connsiteY3" fmla="*/ 907515 h 1009712"/>
              <a:gd name="connsiteX4" fmla="*/ 0 w 1536658"/>
              <a:gd name="connsiteY4" fmla="*/ 459150 h 10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658" h="1009712">
                <a:moveTo>
                  <a:pt x="0" y="459150"/>
                </a:moveTo>
                <a:cubicBezTo>
                  <a:pt x="0" y="211525"/>
                  <a:pt x="505170" y="-57545"/>
                  <a:pt x="761280" y="10785"/>
                </a:cubicBezTo>
                <a:cubicBezTo>
                  <a:pt x="1017390" y="79115"/>
                  <a:pt x="1536658" y="621507"/>
                  <a:pt x="1536658" y="869132"/>
                </a:cubicBezTo>
                <a:cubicBezTo>
                  <a:pt x="1536658" y="1116757"/>
                  <a:pt x="1017390" y="975845"/>
                  <a:pt x="761280" y="907515"/>
                </a:cubicBezTo>
                <a:cubicBezTo>
                  <a:pt x="505170" y="839185"/>
                  <a:pt x="0" y="706775"/>
                  <a:pt x="0" y="4591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 flipH="1">
            <a:off x="4827650" y="3388489"/>
            <a:ext cx="110105" cy="110105"/>
            <a:chOff x="3422137" y="3505060"/>
            <a:chExt cx="142188" cy="142188"/>
          </a:xfrm>
        </p:grpSpPr>
        <p:sp>
          <p:nvSpPr>
            <p:cNvPr id="8" name="Oval 46"/>
            <p:cNvSpPr/>
            <p:nvPr/>
          </p:nvSpPr>
          <p:spPr>
            <a:xfrm flipH="1">
              <a:off x="3422137" y="3505060"/>
              <a:ext cx="142188" cy="142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49"/>
            <p:cNvSpPr/>
            <p:nvPr/>
          </p:nvSpPr>
          <p:spPr>
            <a:xfrm flipH="1">
              <a:off x="3439699" y="3543507"/>
              <a:ext cx="78244" cy="7824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19"/>
          <p:cNvSpPr/>
          <p:nvPr/>
        </p:nvSpPr>
        <p:spPr>
          <a:xfrm rot="772729">
            <a:off x="4976767" y="3457974"/>
            <a:ext cx="332425" cy="140576"/>
          </a:xfrm>
          <a:custGeom>
            <a:avLst/>
            <a:gdLst>
              <a:gd name="connsiteX0" fmla="*/ 0 w 792088"/>
              <a:gd name="connsiteY0" fmla="*/ 180020 h 360040"/>
              <a:gd name="connsiteX1" fmla="*/ 396044 w 792088"/>
              <a:gd name="connsiteY1" fmla="*/ 0 h 360040"/>
              <a:gd name="connsiteX2" fmla="*/ 792088 w 792088"/>
              <a:gd name="connsiteY2" fmla="*/ 180020 h 360040"/>
              <a:gd name="connsiteX3" fmla="*/ 396044 w 792088"/>
              <a:gd name="connsiteY3" fmla="*/ 360040 h 360040"/>
              <a:gd name="connsiteX4" fmla="*/ 0 w 792088"/>
              <a:gd name="connsiteY4" fmla="*/ 180020 h 360040"/>
              <a:gd name="connsiteX0" fmla="*/ 215 w 792303"/>
              <a:gd name="connsiteY0" fmla="*/ 57599 h 237619"/>
              <a:gd name="connsiteX1" fmla="*/ 440714 w 792303"/>
              <a:gd name="connsiteY1" fmla="*/ 17641 h 237619"/>
              <a:gd name="connsiteX2" fmla="*/ 792303 w 792303"/>
              <a:gd name="connsiteY2" fmla="*/ 57599 h 237619"/>
              <a:gd name="connsiteX3" fmla="*/ 396259 w 792303"/>
              <a:gd name="connsiteY3" fmla="*/ 237619 h 237619"/>
              <a:gd name="connsiteX4" fmla="*/ 215 w 792303"/>
              <a:gd name="connsiteY4" fmla="*/ 57599 h 237619"/>
              <a:gd name="connsiteX0" fmla="*/ 113 w 792201"/>
              <a:gd name="connsiteY0" fmla="*/ 81512 h 261532"/>
              <a:gd name="connsiteX1" fmla="*/ 427910 w 792201"/>
              <a:gd name="connsiteY1" fmla="*/ 1537 h 261532"/>
              <a:gd name="connsiteX2" fmla="*/ 792201 w 792201"/>
              <a:gd name="connsiteY2" fmla="*/ 81512 h 261532"/>
              <a:gd name="connsiteX3" fmla="*/ 396157 w 792201"/>
              <a:gd name="connsiteY3" fmla="*/ 261532 h 261532"/>
              <a:gd name="connsiteX4" fmla="*/ 113 w 792201"/>
              <a:gd name="connsiteY4" fmla="*/ 81512 h 261532"/>
              <a:gd name="connsiteX0" fmla="*/ 113 w 792201"/>
              <a:gd name="connsiteY0" fmla="*/ 95074 h 275094"/>
              <a:gd name="connsiteX1" fmla="*/ 427910 w 792201"/>
              <a:gd name="connsiteY1" fmla="*/ 15099 h 275094"/>
              <a:gd name="connsiteX2" fmla="*/ 792201 w 792201"/>
              <a:gd name="connsiteY2" fmla="*/ 95074 h 275094"/>
              <a:gd name="connsiteX3" fmla="*/ 396157 w 792201"/>
              <a:gd name="connsiteY3" fmla="*/ 275094 h 275094"/>
              <a:gd name="connsiteX4" fmla="*/ 113 w 792201"/>
              <a:gd name="connsiteY4" fmla="*/ 95074 h 275094"/>
              <a:gd name="connsiteX0" fmla="*/ 82 w 891251"/>
              <a:gd name="connsiteY0" fmla="*/ 80505 h 260960"/>
              <a:gd name="connsiteX1" fmla="*/ 427879 w 891251"/>
              <a:gd name="connsiteY1" fmla="*/ 530 h 260960"/>
              <a:gd name="connsiteX2" fmla="*/ 891251 w 891251"/>
              <a:gd name="connsiteY2" fmla="*/ 115129 h 260960"/>
              <a:gd name="connsiteX3" fmla="*/ 396126 w 891251"/>
              <a:gd name="connsiteY3" fmla="*/ 260525 h 260960"/>
              <a:gd name="connsiteX4" fmla="*/ 82 w 891251"/>
              <a:gd name="connsiteY4" fmla="*/ 80505 h 260960"/>
              <a:gd name="connsiteX0" fmla="*/ 14446 w 905615"/>
              <a:gd name="connsiteY0" fmla="*/ 183516 h 363971"/>
              <a:gd name="connsiteX1" fmla="*/ 120185 w 905615"/>
              <a:gd name="connsiteY1" fmla="*/ 1494 h 363971"/>
              <a:gd name="connsiteX2" fmla="*/ 442243 w 905615"/>
              <a:gd name="connsiteY2" fmla="*/ 103541 h 363971"/>
              <a:gd name="connsiteX3" fmla="*/ 905615 w 905615"/>
              <a:gd name="connsiteY3" fmla="*/ 218140 h 363971"/>
              <a:gd name="connsiteX4" fmla="*/ 410490 w 905615"/>
              <a:gd name="connsiteY4" fmla="*/ 363536 h 363971"/>
              <a:gd name="connsiteX5" fmla="*/ 14446 w 905615"/>
              <a:gd name="connsiteY5" fmla="*/ 183516 h 363971"/>
              <a:gd name="connsiteX0" fmla="*/ 39 w 891208"/>
              <a:gd name="connsiteY0" fmla="*/ 183516 h 369002"/>
              <a:gd name="connsiteX1" fmla="*/ 105778 w 891208"/>
              <a:gd name="connsiteY1" fmla="*/ 1494 h 369002"/>
              <a:gd name="connsiteX2" fmla="*/ 427836 w 891208"/>
              <a:gd name="connsiteY2" fmla="*/ 103541 h 369002"/>
              <a:gd name="connsiteX3" fmla="*/ 891208 w 891208"/>
              <a:gd name="connsiteY3" fmla="*/ 218140 h 369002"/>
              <a:gd name="connsiteX4" fmla="*/ 396083 w 891208"/>
              <a:gd name="connsiteY4" fmla="*/ 363536 h 369002"/>
              <a:gd name="connsiteX5" fmla="*/ 97835 w 891208"/>
              <a:gd name="connsiteY5" fmla="*/ 323374 h 369002"/>
              <a:gd name="connsiteX6" fmla="*/ 39 w 891208"/>
              <a:gd name="connsiteY6" fmla="*/ 183516 h 369002"/>
              <a:gd name="connsiteX0" fmla="*/ 39 w 891208"/>
              <a:gd name="connsiteY0" fmla="*/ 183516 h 376876"/>
              <a:gd name="connsiteX1" fmla="*/ 105778 w 891208"/>
              <a:gd name="connsiteY1" fmla="*/ 1494 h 376876"/>
              <a:gd name="connsiteX2" fmla="*/ 427836 w 891208"/>
              <a:gd name="connsiteY2" fmla="*/ 103541 h 376876"/>
              <a:gd name="connsiteX3" fmla="*/ 891208 w 891208"/>
              <a:gd name="connsiteY3" fmla="*/ 218140 h 376876"/>
              <a:gd name="connsiteX4" fmla="*/ 396083 w 891208"/>
              <a:gd name="connsiteY4" fmla="*/ 363536 h 376876"/>
              <a:gd name="connsiteX5" fmla="*/ 97835 w 891208"/>
              <a:gd name="connsiteY5" fmla="*/ 323374 h 376876"/>
              <a:gd name="connsiteX6" fmla="*/ 39 w 891208"/>
              <a:gd name="connsiteY6" fmla="*/ 183516 h 37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1208" h="376876">
                <a:moveTo>
                  <a:pt x="39" y="183516"/>
                </a:moveTo>
                <a:cubicBezTo>
                  <a:pt x="1363" y="129869"/>
                  <a:pt x="34479" y="14823"/>
                  <a:pt x="105778" y="1494"/>
                </a:cubicBezTo>
                <a:cubicBezTo>
                  <a:pt x="177077" y="-11835"/>
                  <a:pt x="296931" y="67433"/>
                  <a:pt x="427836" y="103541"/>
                </a:cubicBezTo>
                <a:cubicBezTo>
                  <a:pt x="558741" y="139649"/>
                  <a:pt x="891208" y="118718"/>
                  <a:pt x="891208" y="218140"/>
                </a:cubicBezTo>
                <a:cubicBezTo>
                  <a:pt x="891208" y="317562"/>
                  <a:pt x="528312" y="345997"/>
                  <a:pt x="396083" y="363536"/>
                </a:cubicBezTo>
                <a:cubicBezTo>
                  <a:pt x="263854" y="381075"/>
                  <a:pt x="110172" y="392436"/>
                  <a:pt x="97835" y="323374"/>
                </a:cubicBezTo>
                <a:cubicBezTo>
                  <a:pt x="31828" y="293371"/>
                  <a:pt x="-1285" y="237163"/>
                  <a:pt x="39" y="18351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3"/>
          <p:cNvSpPr/>
          <p:nvPr/>
        </p:nvSpPr>
        <p:spPr>
          <a:xfrm>
            <a:off x="5914137" y="221349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0"/>
          <p:cNvSpPr/>
          <p:nvPr/>
        </p:nvSpPr>
        <p:spPr>
          <a:xfrm>
            <a:off x="4589317" y="2262569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6"/>
          <p:cNvSpPr/>
          <p:nvPr/>
        </p:nvSpPr>
        <p:spPr>
          <a:xfrm>
            <a:off x="5508104" y="1891899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27"/>
          <p:cNvSpPr/>
          <p:nvPr/>
        </p:nvSpPr>
        <p:spPr>
          <a:xfrm>
            <a:off x="4368715" y="178144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28"/>
          <p:cNvSpPr/>
          <p:nvPr/>
        </p:nvSpPr>
        <p:spPr>
          <a:xfrm>
            <a:off x="6411760" y="2170511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29"/>
          <p:cNvSpPr/>
          <p:nvPr/>
        </p:nvSpPr>
        <p:spPr>
          <a:xfrm rot="1759682">
            <a:off x="3481811" y="2204864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4"/>
          <p:cNvSpPr/>
          <p:nvPr/>
        </p:nvSpPr>
        <p:spPr>
          <a:xfrm>
            <a:off x="1832894" y="5619301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30"/>
          <p:cNvSpPr/>
          <p:nvPr/>
        </p:nvSpPr>
        <p:spPr>
          <a:xfrm>
            <a:off x="3593805" y="5587087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34"/>
          <p:cNvSpPr/>
          <p:nvPr/>
        </p:nvSpPr>
        <p:spPr>
          <a:xfrm rot="766459">
            <a:off x="8001458" y="5693883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8"/>
          <p:cNvSpPr/>
          <p:nvPr/>
        </p:nvSpPr>
        <p:spPr>
          <a:xfrm>
            <a:off x="2936416" y="2285029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6"/>
          <p:cNvSpPr/>
          <p:nvPr/>
        </p:nvSpPr>
        <p:spPr>
          <a:xfrm>
            <a:off x="1453320" y="2285029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9"/>
          <p:cNvSpPr/>
          <p:nvPr/>
        </p:nvSpPr>
        <p:spPr>
          <a:xfrm rot="382890">
            <a:off x="898072" y="4532664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ágrima 23"/>
          <p:cNvSpPr/>
          <p:nvPr/>
        </p:nvSpPr>
        <p:spPr>
          <a:xfrm rot="18900000">
            <a:off x="4866005" y="350287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loud 31"/>
          <p:cNvSpPr/>
          <p:nvPr/>
        </p:nvSpPr>
        <p:spPr>
          <a:xfrm rot="766459">
            <a:off x="5725652" y="570635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loud 32"/>
          <p:cNvSpPr/>
          <p:nvPr/>
        </p:nvSpPr>
        <p:spPr>
          <a:xfrm rot="1827472">
            <a:off x="6729216" y="4699592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loud 33"/>
          <p:cNvSpPr/>
          <p:nvPr/>
        </p:nvSpPr>
        <p:spPr>
          <a:xfrm rot="766459">
            <a:off x="4550862" y="5636784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loud 37"/>
          <p:cNvSpPr/>
          <p:nvPr/>
        </p:nvSpPr>
        <p:spPr>
          <a:xfrm rot="1577861">
            <a:off x="692208" y="3028566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9"/>
          <p:cNvSpPr/>
          <p:nvPr/>
        </p:nvSpPr>
        <p:spPr>
          <a:xfrm rot="382890">
            <a:off x="1330216" y="5945909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ágrima 32"/>
          <p:cNvSpPr/>
          <p:nvPr/>
        </p:nvSpPr>
        <p:spPr>
          <a:xfrm rot="19800000">
            <a:off x="4601131" y="4141600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Lágrima 33"/>
          <p:cNvSpPr/>
          <p:nvPr/>
        </p:nvSpPr>
        <p:spPr>
          <a:xfrm rot="18000000">
            <a:off x="4945983" y="415276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loud 29"/>
          <p:cNvSpPr/>
          <p:nvPr/>
        </p:nvSpPr>
        <p:spPr>
          <a:xfrm rot="1759682">
            <a:off x="3035815" y="5605439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8"/>
          <p:cNvSpPr/>
          <p:nvPr/>
        </p:nvSpPr>
        <p:spPr>
          <a:xfrm>
            <a:off x="807797" y="5622881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8"/>
          <p:cNvSpPr/>
          <p:nvPr/>
        </p:nvSpPr>
        <p:spPr>
          <a:xfrm>
            <a:off x="843402" y="4465796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232"/>
          <p:cNvSpPr/>
          <p:nvPr/>
        </p:nvSpPr>
        <p:spPr>
          <a:xfrm>
            <a:off x="3495666" y="3147378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232"/>
          <p:cNvSpPr/>
          <p:nvPr/>
        </p:nvSpPr>
        <p:spPr>
          <a:xfrm>
            <a:off x="8217770" y="422665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4789373" y="3331186"/>
            <a:ext cx="166391" cy="11981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Lágrima 43"/>
          <p:cNvSpPr/>
          <p:nvPr/>
        </p:nvSpPr>
        <p:spPr>
          <a:xfrm rot="19800000">
            <a:off x="4949569" y="3765681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Lágrima 44"/>
          <p:cNvSpPr/>
          <p:nvPr/>
        </p:nvSpPr>
        <p:spPr>
          <a:xfrm rot="19800000">
            <a:off x="4840291" y="3984692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2283528" y="392415"/>
            <a:ext cx="2681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Enquanto chorava, um filhote de cisne apareceu e viu que </a:t>
            </a:r>
            <a:r>
              <a:rPr lang="pt-BR" dirty="0" smtClean="0"/>
              <a:t>os dois eram </a:t>
            </a:r>
            <a:r>
              <a:rPr lang="pt-BR" dirty="0"/>
              <a:t>muito </a:t>
            </a:r>
            <a:r>
              <a:rPr lang="pt-BR" dirty="0" smtClean="0"/>
              <a:t>parecidos.</a:t>
            </a:r>
            <a:endParaRPr lang="pt-BR" dirty="0"/>
          </a:p>
        </p:txBody>
      </p:sp>
      <p:grpSp>
        <p:nvGrpSpPr>
          <p:cNvPr id="59" name="Grupo 58"/>
          <p:cNvGrpSpPr/>
          <p:nvPr/>
        </p:nvGrpSpPr>
        <p:grpSpPr>
          <a:xfrm flipH="1">
            <a:off x="6022883" y="3452643"/>
            <a:ext cx="616118" cy="721233"/>
            <a:chOff x="2248787" y="5028517"/>
            <a:chExt cx="583521" cy="683074"/>
          </a:xfrm>
        </p:grpSpPr>
        <p:grpSp>
          <p:nvGrpSpPr>
            <p:cNvPr id="60" name="Grupo 59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71" name="Retângulo 70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63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5" name="Grupo 64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67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5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-28271" y="2286000"/>
            <a:ext cx="9222171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-21016" y="2948495"/>
            <a:ext cx="7067740" cy="4038729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  <a:gd name="connsiteX0" fmla="*/ 741344 w 5929640"/>
              <a:gd name="connsiteY0" fmla="*/ 382447 h 3313116"/>
              <a:gd name="connsiteX1" fmla="*/ 301506 w 5929640"/>
              <a:gd name="connsiteY1" fmla="*/ 683389 h 3313116"/>
              <a:gd name="connsiteX2" fmla="*/ 208908 w 5929640"/>
              <a:gd name="connsiteY2" fmla="*/ 1076928 h 3313116"/>
              <a:gd name="connsiteX3" fmla="*/ 564 w 5929640"/>
              <a:gd name="connsiteY3" fmla="*/ 1620938 h 3313116"/>
              <a:gd name="connsiteX4" fmla="*/ 278356 w 5929640"/>
              <a:gd name="connsiteY4" fmla="*/ 2292270 h 3313116"/>
              <a:gd name="connsiteX5" fmla="*/ 417253 w 5929640"/>
              <a:gd name="connsiteY5" fmla="*/ 2824705 h 3313116"/>
              <a:gd name="connsiteX6" fmla="*/ 1447399 w 5929640"/>
              <a:gd name="connsiteY6" fmla="*/ 2905728 h 3313116"/>
              <a:gd name="connsiteX7" fmla="*/ 2165030 w 5929640"/>
              <a:gd name="connsiteY7" fmla="*/ 3299267 h 3313116"/>
              <a:gd name="connsiteX8" fmla="*/ 2871085 w 5929640"/>
              <a:gd name="connsiteY8" fmla="*/ 3079348 h 3313116"/>
              <a:gd name="connsiteX9" fmla="*/ 4167450 w 5929640"/>
              <a:gd name="connsiteY9" fmla="*/ 3299267 h 3313116"/>
              <a:gd name="connsiteX10" fmla="*/ 5440665 w 5929640"/>
              <a:gd name="connsiteY10" fmla="*/ 2593212 h 3313116"/>
              <a:gd name="connsiteX11" fmla="*/ 5429090 w 5929640"/>
              <a:gd name="connsiteY11" fmla="*/ 1539915 h 3313116"/>
              <a:gd name="connsiteX12" fmla="*/ 4908230 w 5929640"/>
              <a:gd name="connsiteY12" fmla="*/ 857009 h 3313116"/>
              <a:gd name="connsiteX13" fmla="*/ 5912500 w 5929640"/>
              <a:gd name="connsiteY13" fmla="*/ 69511 h 3313116"/>
              <a:gd name="connsiteX14" fmla="*/ 3913505 w 5929640"/>
              <a:gd name="connsiteY14" fmla="*/ 485910 h 3313116"/>
              <a:gd name="connsiteX15" fmla="*/ 2986832 w 5929640"/>
              <a:gd name="connsiteY15" fmla="*/ 482 h 3313116"/>
              <a:gd name="connsiteX16" fmla="*/ 1979913 w 5929640"/>
              <a:gd name="connsiteY16" fmla="*/ 404833 h 3313116"/>
              <a:gd name="connsiteX17" fmla="*/ 741344 w 5929640"/>
              <a:gd name="connsiteY17" fmla="*/ 382447 h 3313116"/>
              <a:gd name="connsiteX0" fmla="*/ 741344 w 5929640"/>
              <a:gd name="connsiteY0" fmla="*/ 384672 h 3315341"/>
              <a:gd name="connsiteX1" fmla="*/ 301506 w 5929640"/>
              <a:gd name="connsiteY1" fmla="*/ 685614 h 3315341"/>
              <a:gd name="connsiteX2" fmla="*/ 208908 w 5929640"/>
              <a:gd name="connsiteY2" fmla="*/ 1079153 h 3315341"/>
              <a:gd name="connsiteX3" fmla="*/ 564 w 5929640"/>
              <a:gd name="connsiteY3" fmla="*/ 1623163 h 3315341"/>
              <a:gd name="connsiteX4" fmla="*/ 278356 w 5929640"/>
              <a:gd name="connsiteY4" fmla="*/ 2294495 h 3315341"/>
              <a:gd name="connsiteX5" fmla="*/ 417253 w 5929640"/>
              <a:gd name="connsiteY5" fmla="*/ 2826930 h 3315341"/>
              <a:gd name="connsiteX6" fmla="*/ 1447399 w 5929640"/>
              <a:gd name="connsiteY6" fmla="*/ 2907953 h 3315341"/>
              <a:gd name="connsiteX7" fmla="*/ 2165030 w 5929640"/>
              <a:gd name="connsiteY7" fmla="*/ 3301492 h 3315341"/>
              <a:gd name="connsiteX8" fmla="*/ 2871085 w 5929640"/>
              <a:gd name="connsiteY8" fmla="*/ 3081573 h 3315341"/>
              <a:gd name="connsiteX9" fmla="*/ 4167450 w 5929640"/>
              <a:gd name="connsiteY9" fmla="*/ 3301492 h 3315341"/>
              <a:gd name="connsiteX10" fmla="*/ 5440665 w 5929640"/>
              <a:gd name="connsiteY10" fmla="*/ 2595437 h 3315341"/>
              <a:gd name="connsiteX11" fmla="*/ 5429090 w 5929640"/>
              <a:gd name="connsiteY11" fmla="*/ 1542140 h 3315341"/>
              <a:gd name="connsiteX12" fmla="*/ 4908230 w 5929640"/>
              <a:gd name="connsiteY12" fmla="*/ 859234 h 3315341"/>
              <a:gd name="connsiteX13" fmla="*/ 5912500 w 5929640"/>
              <a:gd name="connsiteY13" fmla="*/ 71736 h 3315341"/>
              <a:gd name="connsiteX14" fmla="*/ 3913505 w 5929640"/>
              <a:gd name="connsiteY14" fmla="*/ 488135 h 3315341"/>
              <a:gd name="connsiteX15" fmla="*/ 2802637 w 5929640"/>
              <a:gd name="connsiteY15" fmla="*/ 1017983 h 3315341"/>
              <a:gd name="connsiteX16" fmla="*/ 2986832 w 5929640"/>
              <a:gd name="connsiteY16" fmla="*/ 2707 h 3315341"/>
              <a:gd name="connsiteX17" fmla="*/ 1979913 w 5929640"/>
              <a:gd name="connsiteY17" fmla="*/ 407058 h 3315341"/>
              <a:gd name="connsiteX18" fmla="*/ 741344 w 5929640"/>
              <a:gd name="connsiteY18" fmla="*/ 384672 h 3315341"/>
              <a:gd name="connsiteX0" fmla="*/ 1055401 w 6243697"/>
              <a:gd name="connsiteY0" fmla="*/ 384672 h 3718596"/>
              <a:gd name="connsiteX1" fmla="*/ 615563 w 6243697"/>
              <a:gd name="connsiteY1" fmla="*/ 685614 h 3718596"/>
              <a:gd name="connsiteX2" fmla="*/ 522965 w 6243697"/>
              <a:gd name="connsiteY2" fmla="*/ 1079153 h 3718596"/>
              <a:gd name="connsiteX3" fmla="*/ 314621 w 6243697"/>
              <a:gd name="connsiteY3" fmla="*/ 1623163 h 3718596"/>
              <a:gd name="connsiteX4" fmla="*/ 592413 w 6243697"/>
              <a:gd name="connsiteY4" fmla="*/ 2294495 h 3718596"/>
              <a:gd name="connsiteX5" fmla="*/ 33900 w 6243697"/>
              <a:gd name="connsiteY5" fmla="*/ 3709943 h 3718596"/>
              <a:gd name="connsiteX6" fmla="*/ 1761456 w 6243697"/>
              <a:gd name="connsiteY6" fmla="*/ 2907953 h 3718596"/>
              <a:gd name="connsiteX7" fmla="*/ 2479087 w 6243697"/>
              <a:gd name="connsiteY7" fmla="*/ 3301492 h 3718596"/>
              <a:gd name="connsiteX8" fmla="*/ 3185142 w 6243697"/>
              <a:gd name="connsiteY8" fmla="*/ 3081573 h 3718596"/>
              <a:gd name="connsiteX9" fmla="*/ 4481507 w 6243697"/>
              <a:gd name="connsiteY9" fmla="*/ 3301492 h 3718596"/>
              <a:gd name="connsiteX10" fmla="*/ 5754722 w 6243697"/>
              <a:gd name="connsiteY10" fmla="*/ 2595437 h 3718596"/>
              <a:gd name="connsiteX11" fmla="*/ 5743147 w 6243697"/>
              <a:gd name="connsiteY11" fmla="*/ 1542140 h 3718596"/>
              <a:gd name="connsiteX12" fmla="*/ 5222287 w 6243697"/>
              <a:gd name="connsiteY12" fmla="*/ 859234 h 3718596"/>
              <a:gd name="connsiteX13" fmla="*/ 6226557 w 6243697"/>
              <a:gd name="connsiteY13" fmla="*/ 71736 h 3718596"/>
              <a:gd name="connsiteX14" fmla="*/ 4227562 w 6243697"/>
              <a:gd name="connsiteY14" fmla="*/ 488135 h 3718596"/>
              <a:gd name="connsiteX15" fmla="*/ 3116694 w 6243697"/>
              <a:gd name="connsiteY15" fmla="*/ 1017983 h 3718596"/>
              <a:gd name="connsiteX16" fmla="*/ 3300889 w 6243697"/>
              <a:gd name="connsiteY16" fmla="*/ 2707 h 3718596"/>
              <a:gd name="connsiteX17" fmla="*/ 2293970 w 6243697"/>
              <a:gd name="connsiteY17" fmla="*/ 407058 h 3718596"/>
              <a:gd name="connsiteX18" fmla="*/ 1055401 w 6243697"/>
              <a:gd name="connsiteY18" fmla="*/ 384672 h 3718596"/>
              <a:gd name="connsiteX0" fmla="*/ 1055401 w 6243697"/>
              <a:gd name="connsiteY0" fmla="*/ 384672 h 3723634"/>
              <a:gd name="connsiteX1" fmla="*/ 615563 w 6243697"/>
              <a:gd name="connsiteY1" fmla="*/ 685614 h 3723634"/>
              <a:gd name="connsiteX2" fmla="*/ 522965 w 6243697"/>
              <a:gd name="connsiteY2" fmla="*/ 1079153 h 3723634"/>
              <a:gd name="connsiteX3" fmla="*/ 314621 w 6243697"/>
              <a:gd name="connsiteY3" fmla="*/ 1623163 h 3723634"/>
              <a:gd name="connsiteX4" fmla="*/ 592413 w 6243697"/>
              <a:gd name="connsiteY4" fmla="*/ 2294495 h 3723634"/>
              <a:gd name="connsiteX5" fmla="*/ 33900 w 6243697"/>
              <a:gd name="connsiteY5" fmla="*/ 3709943 h 3723634"/>
              <a:gd name="connsiteX6" fmla="*/ 1761456 w 6243697"/>
              <a:gd name="connsiteY6" fmla="*/ 2907953 h 3723634"/>
              <a:gd name="connsiteX7" fmla="*/ 3776269 w 6243697"/>
              <a:gd name="connsiteY7" fmla="*/ 3722621 h 3723634"/>
              <a:gd name="connsiteX8" fmla="*/ 3185142 w 6243697"/>
              <a:gd name="connsiteY8" fmla="*/ 3081573 h 3723634"/>
              <a:gd name="connsiteX9" fmla="*/ 4481507 w 6243697"/>
              <a:gd name="connsiteY9" fmla="*/ 3301492 h 3723634"/>
              <a:gd name="connsiteX10" fmla="*/ 5754722 w 6243697"/>
              <a:gd name="connsiteY10" fmla="*/ 2595437 h 3723634"/>
              <a:gd name="connsiteX11" fmla="*/ 5743147 w 6243697"/>
              <a:gd name="connsiteY11" fmla="*/ 1542140 h 3723634"/>
              <a:gd name="connsiteX12" fmla="*/ 5222287 w 6243697"/>
              <a:gd name="connsiteY12" fmla="*/ 859234 h 3723634"/>
              <a:gd name="connsiteX13" fmla="*/ 6226557 w 6243697"/>
              <a:gd name="connsiteY13" fmla="*/ 71736 h 3723634"/>
              <a:gd name="connsiteX14" fmla="*/ 4227562 w 6243697"/>
              <a:gd name="connsiteY14" fmla="*/ 488135 h 3723634"/>
              <a:gd name="connsiteX15" fmla="*/ 3116694 w 6243697"/>
              <a:gd name="connsiteY15" fmla="*/ 1017983 h 3723634"/>
              <a:gd name="connsiteX16" fmla="*/ 3300889 w 6243697"/>
              <a:gd name="connsiteY16" fmla="*/ 2707 h 3723634"/>
              <a:gd name="connsiteX17" fmla="*/ 2293970 w 6243697"/>
              <a:gd name="connsiteY17" fmla="*/ 407058 h 3723634"/>
              <a:gd name="connsiteX18" fmla="*/ 1055401 w 6243697"/>
              <a:gd name="connsiteY18" fmla="*/ 384672 h 3723634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3185142 w 6243697"/>
              <a:gd name="connsiteY8" fmla="*/ 3081573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188208 w 6243697"/>
              <a:gd name="connsiteY2" fmla="*/ 37274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116694 w 6243697"/>
              <a:gd name="connsiteY15" fmla="*/ 1044067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995431 w 6243697"/>
              <a:gd name="connsiteY15" fmla="*/ 378412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768913"/>
              <a:gd name="connsiteY0" fmla="*/ 3212 h 3780090"/>
              <a:gd name="connsiteX1" fmla="*/ 615563 w 6768913"/>
              <a:gd name="connsiteY1" fmla="*/ 711698 h 3780090"/>
              <a:gd name="connsiteX2" fmla="*/ 188208 w 6768913"/>
              <a:gd name="connsiteY2" fmla="*/ 398827 h 3780090"/>
              <a:gd name="connsiteX3" fmla="*/ 314621 w 6768913"/>
              <a:gd name="connsiteY3" fmla="*/ 1649247 h 3780090"/>
              <a:gd name="connsiteX4" fmla="*/ 592413 w 6768913"/>
              <a:gd name="connsiteY4" fmla="*/ 2320579 h 3780090"/>
              <a:gd name="connsiteX5" fmla="*/ 33900 w 6768913"/>
              <a:gd name="connsiteY5" fmla="*/ 3736027 h 3780090"/>
              <a:gd name="connsiteX6" fmla="*/ 1761456 w 6768913"/>
              <a:gd name="connsiteY6" fmla="*/ 3450258 h 3780090"/>
              <a:gd name="connsiteX7" fmla="*/ 3776269 w 6768913"/>
              <a:gd name="connsiteY7" fmla="*/ 3748705 h 3780090"/>
              <a:gd name="connsiteX8" fmla="*/ 4705496 w 6768913"/>
              <a:gd name="connsiteY8" fmla="*/ 3623880 h 3780090"/>
              <a:gd name="connsiteX9" fmla="*/ 4481507 w 6768913"/>
              <a:gd name="connsiteY9" fmla="*/ 3327576 h 3780090"/>
              <a:gd name="connsiteX10" fmla="*/ 5754722 w 6768913"/>
              <a:gd name="connsiteY10" fmla="*/ 2621521 h 3780090"/>
              <a:gd name="connsiteX11" fmla="*/ 6761365 w 6768913"/>
              <a:gd name="connsiteY11" fmla="*/ 1663318 h 3780090"/>
              <a:gd name="connsiteX12" fmla="*/ 5222287 w 6768913"/>
              <a:gd name="connsiteY12" fmla="*/ 885318 h 3780090"/>
              <a:gd name="connsiteX13" fmla="*/ 6226557 w 6768913"/>
              <a:gd name="connsiteY13" fmla="*/ 97820 h 3780090"/>
              <a:gd name="connsiteX14" fmla="*/ 4227562 w 6768913"/>
              <a:gd name="connsiteY14" fmla="*/ 514219 h 3780090"/>
              <a:gd name="connsiteX15" fmla="*/ 3995431 w 6768913"/>
              <a:gd name="connsiteY15" fmla="*/ 378412 h 3780090"/>
              <a:gd name="connsiteX16" fmla="*/ 3300889 w 6768913"/>
              <a:gd name="connsiteY16" fmla="*/ 28791 h 3780090"/>
              <a:gd name="connsiteX17" fmla="*/ 2293970 w 6768913"/>
              <a:gd name="connsiteY17" fmla="*/ 433142 h 3780090"/>
              <a:gd name="connsiteX18" fmla="*/ 1166986 w 6768913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227562 w 6792079"/>
              <a:gd name="connsiteY14" fmla="*/ 514219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4051223 w 6792079"/>
              <a:gd name="connsiteY15" fmla="*/ 161055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92079" h="3780090">
                <a:moveTo>
                  <a:pt x="1166986" y="3212"/>
                </a:moveTo>
                <a:cubicBezTo>
                  <a:pt x="887252" y="49638"/>
                  <a:pt x="778693" y="645762"/>
                  <a:pt x="615563" y="711698"/>
                </a:cubicBezTo>
                <a:cubicBezTo>
                  <a:pt x="452433" y="777634"/>
                  <a:pt x="238365" y="242569"/>
                  <a:pt x="188208" y="398827"/>
                </a:cubicBezTo>
                <a:cubicBezTo>
                  <a:pt x="138051" y="555085"/>
                  <a:pt x="247254" y="1328955"/>
                  <a:pt x="314621" y="1649247"/>
                </a:cubicBezTo>
                <a:cubicBezTo>
                  <a:pt x="381989" y="1969539"/>
                  <a:pt x="639200" y="1972782"/>
                  <a:pt x="592413" y="2320579"/>
                </a:cubicBezTo>
                <a:cubicBezTo>
                  <a:pt x="545626" y="2668376"/>
                  <a:pt x="-160940" y="3547747"/>
                  <a:pt x="33900" y="3736027"/>
                </a:cubicBezTo>
                <a:cubicBezTo>
                  <a:pt x="228740" y="3924307"/>
                  <a:pt x="1137728" y="3448145"/>
                  <a:pt x="1761456" y="3450258"/>
                </a:cubicBezTo>
                <a:cubicBezTo>
                  <a:pt x="2385184" y="3452371"/>
                  <a:pt x="3285596" y="3719768"/>
                  <a:pt x="3776269" y="3748705"/>
                </a:cubicBezTo>
                <a:cubicBezTo>
                  <a:pt x="4266942" y="3777642"/>
                  <a:pt x="4587956" y="3694068"/>
                  <a:pt x="4705496" y="3623880"/>
                </a:cubicBezTo>
                <a:cubicBezTo>
                  <a:pt x="4823036" y="3553692"/>
                  <a:pt x="4306636" y="3494636"/>
                  <a:pt x="4481507" y="3327576"/>
                </a:cubicBezTo>
                <a:cubicBezTo>
                  <a:pt x="4656378" y="3160516"/>
                  <a:pt x="5374746" y="2898897"/>
                  <a:pt x="5754722" y="2621521"/>
                </a:cubicBezTo>
                <a:cubicBezTo>
                  <a:pt x="6134698" y="2344145"/>
                  <a:pt x="6636232" y="1948157"/>
                  <a:pt x="6761365" y="1663318"/>
                </a:cubicBezTo>
                <a:cubicBezTo>
                  <a:pt x="6886498" y="1378479"/>
                  <a:pt x="6594655" y="1173404"/>
                  <a:pt x="6505520" y="912488"/>
                </a:cubicBezTo>
                <a:cubicBezTo>
                  <a:pt x="6416385" y="651572"/>
                  <a:pt x="6543450" y="225329"/>
                  <a:pt x="6226557" y="97820"/>
                </a:cubicBezTo>
                <a:cubicBezTo>
                  <a:pt x="5909664" y="-29689"/>
                  <a:pt x="4966719" y="136892"/>
                  <a:pt x="4604164" y="147431"/>
                </a:cubicBezTo>
                <a:cubicBezTo>
                  <a:pt x="4241609" y="157970"/>
                  <a:pt x="4205668" y="241960"/>
                  <a:pt x="4051223" y="161055"/>
                </a:cubicBezTo>
                <a:cubicBezTo>
                  <a:pt x="3896778" y="80150"/>
                  <a:pt x="3477529" y="-32406"/>
                  <a:pt x="3300889" y="28791"/>
                </a:cubicBezTo>
                <a:cubicBezTo>
                  <a:pt x="3124249" y="89988"/>
                  <a:pt x="2649620" y="437405"/>
                  <a:pt x="2293970" y="433142"/>
                </a:cubicBezTo>
                <a:cubicBezTo>
                  <a:pt x="1938320" y="428879"/>
                  <a:pt x="1446720" y="-43214"/>
                  <a:pt x="1166986" y="321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3557749" y="222381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-28271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Cloud 31"/>
          <p:cNvSpPr/>
          <p:nvPr/>
        </p:nvSpPr>
        <p:spPr>
          <a:xfrm rot="21115574">
            <a:off x="1146457" y="186784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lipse 232"/>
          <p:cNvSpPr/>
          <p:nvPr/>
        </p:nvSpPr>
        <p:spPr>
          <a:xfrm>
            <a:off x="5148064" y="2745993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232"/>
          <p:cNvSpPr/>
          <p:nvPr/>
        </p:nvSpPr>
        <p:spPr>
          <a:xfrm>
            <a:off x="1339881" y="614249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232"/>
          <p:cNvSpPr/>
          <p:nvPr/>
        </p:nvSpPr>
        <p:spPr>
          <a:xfrm>
            <a:off x="8280170" y="204347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Grupo 119"/>
          <p:cNvGrpSpPr/>
          <p:nvPr/>
        </p:nvGrpSpPr>
        <p:grpSpPr>
          <a:xfrm flipH="1">
            <a:off x="7805577" y="3321114"/>
            <a:ext cx="1026313" cy="1201410"/>
            <a:chOff x="2248787" y="5028517"/>
            <a:chExt cx="583521" cy="683074"/>
          </a:xfrm>
        </p:grpSpPr>
        <p:grpSp>
          <p:nvGrpSpPr>
            <p:cNvPr id="121" name="Grupo 120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32" name="Retângulo 131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2" name="Grupo 121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30" name="Retângulo 129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3" name="Grupo 122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24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6" name="Grupo 125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28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4" name="Grupo 133"/>
          <p:cNvGrpSpPr/>
          <p:nvPr/>
        </p:nvGrpSpPr>
        <p:grpSpPr>
          <a:xfrm flipH="1">
            <a:off x="7241144" y="3014108"/>
            <a:ext cx="616118" cy="721233"/>
            <a:chOff x="2248787" y="5028517"/>
            <a:chExt cx="583521" cy="683074"/>
          </a:xfrm>
        </p:grpSpPr>
        <p:grpSp>
          <p:nvGrpSpPr>
            <p:cNvPr id="135" name="Grupo 134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46" name="Retângulo 145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44" name="Retângulo 143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38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Grupo 139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42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1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1024778" y="2727882"/>
            <a:ext cx="2165860" cy="2364727"/>
            <a:chOff x="1024778" y="2727882"/>
            <a:chExt cx="2165860" cy="2364727"/>
          </a:xfrm>
        </p:grpSpPr>
        <p:grpSp>
          <p:nvGrpSpPr>
            <p:cNvPr id="21" name="Grupo 20"/>
            <p:cNvGrpSpPr/>
            <p:nvPr/>
          </p:nvGrpSpPr>
          <p:grpSpPr>
            <a:xfrm>
              <a:off x="1024778" y="2860226"/>
              <a:ext cx="2165860" cy="2232383"/>
              <a:chOff x="-5583930" y="2853359"/>
              <a:chExt cx="2165860" cy="2232383"/>
            </a:xfrm>
          </p:grpSpPr>
          <p:sp>
            <p:nvSpPr>
              <p:cNvPr id="12" name="Elipse 11"/>
              <p:cNvSpPr/>
              <p:nvPr/>
            </p:nvSpPr>
            <p:spPr>
              <a:xfrm>
                <a:off x="-5583930" y="2853359"/>
                <a:ext cx="2040384" cy="2232383"/>
              </a:xfrm>
              <a:custGeom>
                <a:avLst/>
                <a:gdLst/>
                <a:ahLst/>
                <a:cxnLst/>
                <a:rect l="l" t="t" r="r" b="b"/>
                <a:pathLst>
                  <a:path w="2040384" h="2232383">
                    <a:moveTo>
                      <a:pt x="1407035" y="649"/>
                    </a:moveTo>
                    <a:cubicBezTo>
                      <a:pt x="1437546" y="2532"/>
                      <a:pt x="1468578" y="8598"/>
                      <a:pt x="1498586" y="20510"/>
                    </a:cubicBezTo>
                    <a:cubicBezTo>
                      <a:pt x="1618620" y="68159"/>
                      <a:pt x="1908347" y="228258"/>
                      <a:pt x="1908347" y="337657"/>
                    </a:cubicBezTo>
                    <a:cubicBezTo>
                      <a:pt x="1908347" y="447056"/>
                      <a:pt x="1780545" y="507984"/>
                      <a:pt x="1689086" y="488117"/>
                    </a:cubicBezTo>
                    <a:cubicBezTo>
                      <a:pt x="1603839" y="469599"/>
                      <a:pt x="1456099" y="307589"/>
                      <a:pt x="1375808" y="233410"/>
                    </a:cubicBezTo>
                    <a:cubicBezTo>
                      <a:pt x="1305902" y="283565"/>
                      <a:pt x="1183398" y="338239"/>
                      <a:pt x="1229360" y="419122"/>
                    </a:cubicBezTo>
                    <a:cubicBezTo>
                      <a:pt x="1292090" y="529513"/>
                      <a:pt x="1401184" y="749964"/>
                      <a:pt x="1511515" y="903952"/>
                    </a:cubicBezTo>
                    <a:cubicBezTo>
                      <a:pt x="1621847" y="1057940"/>
                      <a:pt x="1829907" y="1190286"/>
                      <a:pt x="1905637" y="1352571"/>
                    </a:cubicBezTo>
                    <a:cubicBezTo>
                      <a:pt x="1975300" y="1501856"/>
                      <a:pt x="2078865" y="1856299"/>
                      <a:pt x="2025786" y="1878566"/>
                    </a:cubicBezTo>
                    <a:cubicBezTo>
                      <a:pt x="1921342" y="2365044"/>
                      <a:pt x="1207612" y="2212975"/>
                      <a:pt x="960362" y="2199153"/>
                    </a:cubicBezTo>
                    <a:cubicBezTo>
                      <a:pt x="921564" y="2196984"/>
                      <a:pt x="884010" y="2190757"/>
                      <a:pt x="848581" y="2179550"/>
                    </a:cubicBezTo>
                    <a:cubicBezTo>
                      <a:pt x="614493" y="2162465"/>
                      <a:pt x="232302" y="1701790"/>
                      <a:pt x="260404" y="1636695"/>
                    </a:cubicBezTo>
                    <a:cubicBezTo>
                      <a:pt x="351742" y="1653854"/>
                      <a:pt x="447529" y="1679343"/>
                      <a:pt x="509103" y="1681832"/>
                    </a:cubicBezTo>
                    <a:cubicBezTo>
                      <a:pt x="509516" y="1662185"/>
                      <a:pt x="513187" y="1643115"/>
                      <a:pt x="519671" y="1624887"/>
                    </a:cubicBezTo>
                    <a:cubicBezTo>
                      <a:pt x="149499" y="1679133"/>
                      <a:pt x="138720" y="1266665"/>
                      <a:pt x="95951" y="1209385"/>
                    </a:cubicBezTo>
                    <a:lnTo>
                      <a:pt x="91972" y="1199185"/>
                    </a:lnTo>
                    <a:cubicBezTo>
                      <a:pt x="109820" y="1200828"/>
                      <a:pt x="300219" y="1360662"/>
                      <a:pt x="298503" y="1260459"/>
                    </a:cubicBezTo>
                    <a:cubicBezTo>
                      <a:pt x="25081" y="1193564"/>
                      <a:pt x="-29464" y="870504"/>
                      <a:pt x="12753" y="841359"/>
                    </a:cubicBezTo>
                    <a:lnTo>
                      <a:pt x="22376" y="834523"/>
                    </a:lnTo>
                    <a:cubicBezTo>
                      <a:pt x="32799" y="827966"/>
                      <a:pt x="-23792" y="886062"/>
                      <a:pt x="213672" y="985571"/>
                    </a:cubicBezTo>
                    <a:cubicBezTo>
                      <a:pt x="474980" y="1095073"/>
                      <a:pt x="1097238" y="877226"/>
                      <a:pt x="1583807" y="1454630"/>
                    </a:cubicBezTo>
                    <a:lnTo>
                      <a:pt x="1678915" y="1501385"/>
                    </a:lnTo>
                    <a:cubicBezTo>
                      <a:pt x="1564012" y="1353441"/>
                      <a:pt x="1447448" y="1196538"/>
                      <a:pt x="1375200" y="1101016"/>
                    </a:cubicBezTo>
                    <a:cubicBezTo>
                      <a:pt x="1213551" y="887295"/>
                      <a:pt x="1063790" y="701264"/>
                      <a:pt x="1038860" y="595334"/>
                    </a:cubicBezTo>
                    <a:cubicBezTo>
                      <a:pt x="982010" y="471367"/>
                      <a:pt x="1007733" y="347900"/>
                      <a:pt x="1019809" y="295296"/>
                    </a:cubicBezTo>
                    <a:cubicBezTo>
                      <a:pt x="1018148" y="257639"/>
                      <a:pt x="1098310" y="147070"/>
                      <a:pt x="1169687" y="76361"/>
                    </a:cubicBezTo>
                    <a:cubicBezTo>
                      <a:pt x="1168972" y="74557"/>
                      <a:pt x="1169163" y="72791"/>
                      <a:pt x="1169478" y="71034"/>
                    </a:cubicBezTo>
                    <a:cubicBezTo>
                      <a:pt x="1173506" y="48574"/>
                      <a:pt x="1197092" y="31823"/>
                      <a:pt x="1231953" y="22950"/>
                    </a:cubicBezTo>
                    <a:cubicBezTo>
                      <a:pt x="1237826" y="18926"/>
                      <a:pt x="1243412" y="16088"/>
                      <a:pt x="1248409" y="14309"/>
                    </a:cubicBezTo>
                    <a:cubicBezTo>
                      <a:pt x="1256566" y="11405"/>
                      <a:pt x="1265428" y="10756"/>
                      <a:pt x="1274686" y="11976"/>
                    </a:cubicBezTo>
                    <a:lnTo>
                      <a:pt x="1284865" y="14923"/>
                    </a:lnTo>
                    <a:cubicBezTo>
                      <a:pt x="1321284" y="3758"/>
                      <a:pt x="1363633" y="-2029"/>
                      <a:pt x="1407035" y="6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 rot="1981229">
                <a:off x="-3822540" y="3258432"/>
                <a:ext cx="404470" cy="231450"/>
              </a:xfrm>
              <a:custGeom>
                <a:avLst/>
                <a:gdLst>
                  <a:gd name="connsiteX0" fmla="*/ 0 w 296469"/>
                  <a:gd name="connsiteY0" fmla="*/ 148235 h 296469"/>
                  <a:gd name="connsiteX1" fmla="*/ 148235 w 296469"/>
                  <a:gd name="connsiteY1" fmla="*/ 0 h 296469"/>
                  <a:gd name="connsiteX2" fmla="*/ 296470 w 296469"/>
                  <a:gd name="connsiteY2" fmla="*/ 148235 h 296469"/>
                  <a:gd name="connsiteX3" fmla="*/ 148235 w 296469"/>
                  <a:gd name="connsiteY3" fmla="*/ 296470 h 296469"/>
                  <a:gd name="connsiteX4" fmla="*/ 0 w 296469"/>
                  <a:gd name="connsiteY4" fmla="*/ 148235 h 296469"/>
                  <a:gd name="connsiteX0" fmla="*/ 0 w 396483"/>
                  <a:gd name="connsiteY0" fmla="*/ 153886 h 369621"/>
                  <a:gd name="connsiteX1" fmla="*/ 148235 w 396483"/>
                  <a:gd name="connsiteY1" fmla="*/ 5651 h 369621"/>
                  <a:gd name="connsiteX2" fmla="*/ 396483 w 396483"/>
                  <a:gd name="connsiteY2" fmla="*/ 334861 h 369621"/>
                  <a:gd name="connsiteX3" fmla="*/ 148235 w 396483"/>
                  <a:gd name="connsiteY3" fmla="*/ 302121 h 369621"/>
                  <a:gd name="connsiteX4" fmla="*/ 0 w 396483"/>
                  <a:gd name="connsiteY4" fmla="*/ 153886 h 369621"/>
                  <a:gd name="connsiteX0" fmla="*/ 0 w 320283"/>
                  <a:gd name="connsiteY0" fmla="*/ 184739 h 366059"/>
                  <a:gd name="connsiteX1" fmla="*/ 72035 w 320283"/>
                  <a:gd name="connsiteY1" fmla="*/ 3167 h 366059"/>
                  <a:gd name="connsiteX2" fmla="*/ 320283 w 320283"/>
                  <a:gd name="connsiteY2" fmla="*/ 332377 h 366059"/>
                  <a:gd name="connsiteX3" fmla="*/ 72035 w 320283"/>
                  <a:gd name="connsiteY3" fmla="*/ 299637 h 366059"/>
                  <a:gd name="connsiteX4" fmla="*/ 0 w 320283"/>
                  <a:gd name="connsiteY4" fmla="*/ 184739 h 366059"/>
                  <a:gd name="connsiteX0" fmla="*/ 2806 w 323089"/>
                  <a:gd name="connsiteY0" fmla="*/ 86512 h 267832"/>
                  <a:gd name="connsiteX1" fmla="*/ 46266 w 323089"/>
                  <a:gd name="connsiteY1" fmla="*/ 4952 h 267832"/>
                  <a:gd name="connsiteX2" fmla="*/ 323089 w 323089"/>
                  <a:gd name="connsiteY2" fmla="*/ 234150 h 267832"/>
                  <a:gd name="connsiteX3" fmla="*/ 74841 w 323089"/>
                  <a:gd name="connsiteY3" fmla="*/ 201410 h 267832"/>
                  <a:gd name="connsiteX4" fmla="*/ 2806 w 323089"/>
                  <a:gd name="connsiteY4" fmla="*/ 86512 h 267832"/>
                  <a:gd name="connsiteX0" fmla="*/ 4613 w 392326"/>
                  <a:gd name="connsiteY0" fmla="*/ 83856 h 231950"/>
                  <a:gd name="connsiteX1" fmla="*/ 48073 w 392326"/>
                  <a:gd name="connsiteY1" fmla="*/ 2296 h 231950"/>
                  <a:gd name="connsiteX2" fmla="*/ 374695 w 392326"/>
                  <a:gd name="connsiteY2" fmla="*/ 175040 h 231950"/>
                  <a:gd name="connsiteX3" fmla="*/ 324896 w 392326"/>
                  <a:gd name="connsiteY3" fmla="*/ 231494 h 231950"/>
                  <a:gd name="connsiteX4" fmla="*/ 76648 w 392326"/>
                  <a:gd name="connsiteY4" fmla="*/ 198754 h 231950"/>
                  <a:gd name="connsiteX5" fmla="*/ 4613 w 392326"/>
                  <a:gd name="connsiteY5" fmla="*/ 83856 h 231950"/>
                  <a:gd name="connsiteX0" fmla="*/ 5211 w 404470"/>
                  <a:gd name="connsiteY0" fmla="*/ 83475 h 231450"/>
                  <a:gd name="connsiteX1" fmla="*/ 48671 w 404470"/>
                  <a:gd name="connsiteY1" fmla="*/ 1915 h 231450"/>
                  <a:gd name="connsiteX2" fmla="*/ 389036 w 404470"/>
                  <a:gd name="connsiteY2" fmla="*/ 165226 h 231450"/>
                  <a:gd name="connsiteX3" fmla="*/ 325494 w 404470"/>
                  <a:gd name="connsiteY3" fmla="*/ 231113 h 231450"/>
                  <a:gd name="connsiteX4" fmla="*/ 77246 w 404470"/>
                  <a:gd name="connsiteY4" fmla="*/ 198373 h 231450"/>
                  <a:gd name="connsiteX5" fmla="*/ 5211 w 404470"/>
                  <a:gd name="connsiteY5" fmla="*/ 83475 h 23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70" h="231450">
                    <a:moveTo>
                      <a:pt x="5211" y="83475"/>
                    </a:moveTo>
                    <a:cubicBezTo>
                      <a:pt x="448" y="50732"/>
                      <a:pt x="-15300" y="-11710"/>
                      <a:pt x="48671" y="1915"/>
                    </a:cubicBezTo>
                    <a:cubicBezTo>
                      <a:pt x="112642" y="15540"/>
                      <a:pt x="342899" y="127026"/>
                      <a:pt x="389036" y="165226"/>
                    </a:cubicBezTo>
                    <a:cubicBezTo>
                      <a:pt x="435173" y="203426"/>
                      <a:pt x="367129" y="235085"/>
                      <a:pt x="325494" y="231113"/>
                    </a:cubicBezTo>
                    <a:cubicBezTo>
                      <a:pt x="283859" y="227141"/>
                      <a:pt x="130627" y="222979"/>
                      <a:pt x="77246" y="198373"/>
                    </a:cubicBezTo>
                    <a:cubicBezTo>
                      <a:pt x="23866" y="173767"/>
                      <a:pt x="9974" y="116218"/>
                      <a:pt x="5211" y="8347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 flipH="1">
                <a:off x="-3837337" y="31363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Lua 22"/>
            <p:cNvSpPr/>
            <p:nvPr/>
          </p:nvSpPr>
          <p:spPr>
            <a:xfrm rot="2661446">
              <a:off x="2106859" y="2727882"/>
              <a:ext cx="185318" cy="596395"/>
            </a:xfrm>
            <a:prstGeom prst="moon">
              <a:avLst>
                <a:gd name="adj" fmla="val 295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Grupo 68"/>
          <p:cNvGrpSpPr/>
          <p:nvPr/>
        </p:nvGrpSpPr>
        <p:grpSpPr>
          <a:xfrm flipH="1">
            <a:off x="3275907" y="2765288"/>
            <a:ext cx="2165860" cy="2364727"/>
            <a:chOff x="1024778" y="2727882"/>
            <a:chExt cx="2165860" cy="2364727"/>
          </a:xfrm>
        </p:grpSpPr>
        <p:grpSp>
          <p:nvGrpSpPr>
            <p:cNvPr id="70" name="Grupo 69"/>
            <p:cNvGrpSpPr/>
            <p:nvPr/>
          </p:nvGrpSpPr>
          <p:grpSpPr>
            <a:xfrm>
              <a:off x="1024778" y="2860226"/>
              <a:ext cx="2165860" cy="2232383"/>
              <a:chOff x="-5583930" y="2853359"/>
              <a:chExt cx="2165860" cy="2232383"/>
            </a:xfrm>
          </p:grpSpPr>
          <p:sp>
            <p:nvSpPr>
              <p:cNvPr id="72" name="Elipse 11"/>
              <p:cNvSpPr/>
              <p:nvPr/>
            </p:nvSpPr>
            <p:spPr>
              <a:xfrm>
                <a:off x="-5583930" y="2853359"/>
                <a:ext cx="2040384" cy="2232383"/>
              </a:xfrm>
              <a:custGeom>
                <a:avLst/>
                <a:gdLst/>
                <a:ahLst/>
                <a:cxnLst/>
                <a:rect l="l" t="t" r="r" b="b"/>
                <a:pathLst>
                  <a:path w="2040384" h="2232383">
                    <a:moveTo>
                      <a:pt x="1407035" y="649"/>
                    </a:moveTo>
                    <a:cubicBezTo>
                      <a:pt x="1437546" y="2532"/>
                      <a:pt x="1468578" y="8598"/>
                      <a:pt x="1498586" y="20510"/>
                    </a:cubicBezTo>
                    <a:cubicBezTo>
                      <a:pt x="1618620" y="68159"/>
                      <a:pt x="1908347" y="228258"/>
                      <a:pt x="1908347" y="337657"/>
                    </a:cubicBezTo>
                    <a:cubicBezTo>
                      <a:pt x="1908347" y="447056"/>
                      <a:pt x="1780545" y="507984"/>
                      <a:pt x="1689086" y="488117"/>
                    </a:cubicBezTo>
                    <a:cubicBezTo>
                      <a:pt x="1603839" y="469599"/>
                      <a:pt x="1456099" y="307589"/>
                      <a:pt x="1375808" y="233410"/>
                    </a:cubicBezTo>
                    <a:cubicBezTo>
                      <a:pt x="1305902" y="283565"/>
                      <a:pt x="1183398" y="338239"/>
                      <a:pt x="1229360" y="419122"/>
                    </a:cubicBezTo>
                    <a:cubicBezTo>
                      <a:pt x="1292090" y="529513"/>
                      <a:pt x="1401184" y="749964"/>
                      <a:pt x="1511515" y="903952"/>
                    </a:cubicBezTo>
                    <a:cubicBezTo>
                      <a:pt x="1621847" y="1057940"/>
                      <a:pt x="1829907" y="1190286"/>
                      <a:pt x="1905637" y="1352571"/>
                    </a:cubicBezTo>
                    <a:cubicBezTo>
                      <a:pt x="1975300" y="1501856"/>
                      <a:pt x="2078865" y="1856299"/>
                      <a:pt x="2025786" y="1878566"/>
                    </a:cubicBezTo>
                    <a:cubicBezTo>
                      <a:pt x="1921342" y="2365044"/>
                      <a:pt x="1207612" y="2212975"/>
                      <a:pt x="960362" y="2199153"/>
                    </a:cubicBezTo>
                    <a:cubicBezTo>
                      <a:pt x="921564" y="2196984"/>
                      <a:pt x="884010" y="2190757"/>
                      <a:pt x="848581" y="2179550"/>
                    </a:cubicBezTo>
                    <a:cubicBezTo>
                      <a:pt x="614493" y="2162465"/>
                      <a:pt x="232302" y="1701790"/>
                      <a:pt x="260404" y="1636695"/>
                    </a:cubicBezTo>
                    <a:cubicBezTo>
                      <a:pt x="351742" y="1653854"/>
                      <a:pt x="447529" y="1679343"/>
                      <a:pt x="509103" y="1681832"/>
                    </a:cubicBezTo>
                    <a:cubicBezTo>
                      <a:pt x="509516" y="1662185"/>
                      <a:pt x="513187" y="1643115"/>
                      <a:pt x="519671" y="1624887"/>
                    </a:cubicBezTo>
                    <a:cubicBezTo>
                      <a:pt x="149499" y="1679133"/>
                      <a:pt x="138720" y="1266665"/>
                      <a:pt x="95951" y="1209385"/>
                    </a:cubicBezTo>
                    <a:lnTo>
                      <a:pt x="91972" y="1199185"/>
                    </a:lnTo>
                    <a:cubicBezTo>
                      <a:pt x="109820" y="1200828"/>
                      <a:pt x="300219" y="1360662"/>
                      <a:pt x="298503" y="1260459"/>
                    </a:cubicBezTo>
                    <a:cubicBezTo>
                      <a:pt x="25081" y="1193564"/>
                      <a:pt x="-29464" y="870504"/>
                      <a:pt x="12753" y="841359"/>
                    </a:cubicBezTo>
                    <a:lnTo>
                      <a:pt x="22376" y="834523"/>
                    </a:lnTo>
                    <a:cubicBezTo>
                      <a:pt x="32799" y="827966"/>
                      <a:pt x="-23792" y="886062"/>
                      <a:pt x="213672" y="985571"/>
                    </a:cubicBezTo>
                    <a:cubicBezTo>
                      <a:pt x="474980" y="1095073"/>
                      <a:pt x="1097238" y="877226"/>
                      <a:pt x="1583807" y="1454630"/>
                    </a:cubicBezTo>
                    <a:lnTo>
                      <a:pt x="1678915" y="1501385"/>
                    </a:lnTo>
                    <a:cubicBezTo>
                      <a:pt x="1564012" y="1353441"/>
                      <a:pt x="1447448" y="1196538"/>
                      <a:pt x="1375200" y="1101016"/>
                    </a:cubicBezTo>
                    <a:cubicBezTo>
                      <a:pt x="1213551" y="887295"/>
                      <a:pt x="1063790" y="701264"/>
                      <a:pt x="1038860" y="595334"/>
                    </a:cubicBezTo>
                    <a:cubicBezTo>
                      <a:pt x="982010" y="471367"/>
                      <a:pt x="1007733" y="347900"/>
                      <a:pt x="1019809" y="295296"/>
                    </a:cubicBezTo>
                    <a:cubicBezTo>
                      <a:pt x="1018148" y="257639"/>
                      <a:pt x="1098310" y="147070"/>
                      <a:pt x="1169687" y="76361"/>
                    </a:cubicBezTo>
                    <a:cubicBezTo>
                      <a:pt x="1168972" y="74557"/>
                      <a:pt x="1169163" y="72791"/>
                      <a:pt x="1169478" y="71034"/>
                    </a:cubicBezTo>
                    <a:cubicBezTo>
                      <a:pt x="1173506" y="48574"/>
                      <a:pt x="1197092" y="31823"/>
                      <a:pt x="1231953" y="22950"/>
                    </a:cubicBezTo>
                    <a:cubicBezTo>
                      <a:pt x="1237826" y="18926"/>
                      <a:pt x="1243412" y="16088"/>
                      <a:pt x="1248409" y="14309"/>
                    </a:cubicBezTo>
                    <a:cubicBezTo>
                      <a:pt x="1256566" y="11405"/>
                      <a:pt x="1265428" y="10756"/>
                      <a:pt x="1274686" y="11976"/>
                    </a:cubicBezTo>
                    <a:lnTo>
                      <a:pt x="1284865" y="14923"/>
                    </a:lnTo>
                    <a:cubicBezTo>
                      <a:pt x="1321284" y="3758"/>
                      <a:pt x="1363633" y="-2029"/>
                      <a:pt x="1407035" y="6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12"/>
              <p:cNvSpPr/>
              <p:nvPr/>
            </p:nvSpPr>
            <p:spPr>
              <a:xfrm rot="1981229">
                <a:off x="-3822540" y="3258432"/>
                <a:ext cx="404470" cy="231450"/>
              </a:xfrm>
              <a:custGeom>
                <a:avLst/>
                <a:gdLst>
                  <a:gd name="connsiteX0" fmla="*/ 0 w 296469"/>
                  <a:gd name="connsiteY0" fmla="*/ 148235 h 296469"/>
                  <a:gd name="connsiteX1" fmla="*/ 148235 w 296469"/>
                  <a:gd name="connsiteY1" fmla="*/ 0 h 296469"/>
                  <a:gd name="connsiteX2" fmla="*/ 296470 w 296469"/>
                  <a:gd name="connsiteY2" fmla="*/ 148235 h 296469"/>
                  <a:gd name="connsiteX3" fmla="*/ 148235 w 296469"/>
                  <a:gd name="connsiteY3" fmla="*/ 296470 h 296469"/>
                  <a:gd name="connsiteX4" fmla="*/ 0 w 296469"/>
                  <a:gd name="connsiteY4" fmla="*/ 148235 h 296469"/>
                  <a:gd name="connsiteX0" fmla="*/ 0 w 396483"/>
                  <a:gd name="connsiteY0" fmla="*/ 153886 h 369621"/>
                  <a:gd name="connsiteX1" fmla="*/ 148235 w 396483"/>
                  <a:gd name="connsiteY1" fmla="*/ 5651 h 369621"/>
                  <a:gd name="connsiteX2" fmla="*/ 396483 w 396483"/>
                  <a:gd name="connsiteY2" fmla="*/ 334861 h 369621"/>
                  <a:gd name="connsiteX3" fmla="*/ 148235 w 396483"/>
                  <a:gd name="connsiteY3" fmla="*/ 302121 h 369621"/>
                  <a:gd name="connsiteX4" fmla="*/ 0 w 396483"/>
                  <a:gd name="connsiteY4" fmla="*/ 153886 h 369621"/>
                  <a:gd name="connsiteX0" fmla="*/ 0 w 320283"/>
                  <a:gd name="connsiteY0" fmla="*/ 184739 h 366059"/>
                  <a:gd name="connsiteX1" fmla="*/ 72035 w 320283"/>
                  <a:gd name="connsiteY1" fmla="*/ 3167 h 366059"/>
                  <a:gd name="connsiteX2" fmla="*/ 320283 w 320283"/>
                  <a:gd name="connsiteY2" fmla="*/ 332377 h 366059"/>
                  <a:gd name="connsiteX3" fmla="*/ 72035 w 320283"/>
                  <a:gd name="connsiteY3" fmla="*/ 299637 h 366059"/>
                  <a:gd name="connsiteX4" fmla="*/ 0 w 320283"/>
                  <a:gd name="connsiteY4" fmla="*/ 184739 h 366059"/>
                  <a:gd name="connsiteX0" fmla="*/ 2806 w 323089"/>
                  <a:gd name="connsiteY0" fmla="*/ 86512 h 267832"/>
                  <a:gd name="connsiteX1" fmla="*/ 46266 w 323089"/>
                  <a:gd name="connsiteY1" fmla="*/ 4952 h 267832"/>
                  <a:gd name="connsiteX2" fmla="*/ 323089 w 323089"/>
                  <a:gd name="connsiteY2" fmla="*/ 234150 h 267832"/>
                  <a:gd name="connsiteX3" fmla="*/ 74841 w 323089"/>
                  <a:gd name="connsiteY3" fmla="*/ 201410 h 267832"/>
                  <a:gd name="connsiteX4" fmla="*/ 2806 w 323089"/>
                  <a:gd name="connsiteY4" fmla="*/ 86512 h 267832"/>
                  <a:gd name="connsiteX0" fmla="*/ 4613 w 392326"/>
                  <a:gd name="connsiteY0" fmla="*/ 83856 h 231950"/>
                  <a:gd name="connsiteX1" fmla="*/ 48073 w 392326"/>
                  <a:gd name="connsiteY1" fmla="*/ 2296 h 231950"/>
                  <a:gd name="connsiteX2" fmla="*/ 374695 w 392326"/>
                  <a:gd name="connsiteY2" fmla="*/ 175040 h 231950"/>
                  <a:gd name="connsiteX3" fmla="*/ 324896 w 392326"/>
                  <a:gd name="connsiteY3" fmla="*/ 231494 h 231950"/>
                  <a:gd name="connsiteX4" fmla="*/ 76648 w 392326"/>
                  <a:gd name="connsiteY4" fmla="*/ 198754 h 231950"/>
                  <a:gd name="connsiteX5" fmla="*/ 4613 w 392326"/>
                  <a:gd name="connsiteY5" fmla="*/ 83856 h 231950"/>
                  <a:gd name="connsiteX0" fmla="*/ 5211 w 404470"/>
                  <a:gd name="connsiteY0" fmla="*/ 83475 h 231450"/>
                  <a:gd name="connsiteX1" fmla="*/ 48671 w 404470"/>
                  <a:gd name="connsiteY1" fmla="*/ 1915 h 231450"/>
                  <a:gd name="connsiteX2" fmla="*/ 389036 w 404470"/>
                  <a:gd name="connsiteY2" fmla="*/ 165226 h 231450"/>
                  <a:gd name="connsiteX3" fmla="*/ 325494 w 404470"/>
                  <a:gd name="connsiteY3" fmla="*/ 231113 h 231450"/>
                  <a:gd name="connsiteX4" fmla="*/ 77246 w 404470"/>
                  <a:gd name="connsiteY4" fmla="*/ 198373 h 231450"/>
                  <a:gd name="connsiteX5" fmla="*/ 5211 w 404470"/>
                  <a:gd name="connsiteY5" fmla="*/ 83475 h 23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70" h="231450">
                    <a:moveTo>
                      <a:pt x="5211" y="83475"/>
                    </a:moveTo>
                    <a:cubicBezTo>
                      <a:pt x="448" y="50732"/>
                      <a:pt x="-15300" y="-11710"/>
                      <a:pt x="48671" y="1915"/>
                    </a:cubicBezTo>
                    <a:cubicBezTo>
                      <a:pt x="112642" y="15540"/>
                      <a:pt x="342899" y="127026"/>
                      <a:pt x="389036" y="165226"/>
                    </a:cubicBezTo>
                    <a:cubicBezTo>
                      <a:pt x="435173" y="203426"/>
                      <a:pt x="367129" y="235085"/>
                      <a:pt x="325494" y="231113"/>
                    </a:cubicBezTo>
                    <a:cubicBezTo>
                      <a:pt x="283859" y="227141"/>
                      <a:pt x="130627" y="222979"/>
                      <a:pt x="77246" y="198373"/>
                    </a:cubicBezTo>
                    <a:cubicBezTo>
                      <a:pt x="23866" y="173767"/>
                      <a:pt x="9974" y="116218"/>
                      <a:pt x="5211" y="8347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/>
              <p:cNvSpPr/>
              <p:nvPr/>
            </p:nvSpPr>
            <p:spPr>
              <a:xfrm flipH="1">
                <a:off x="-3837337" y="31363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1" name="Lua 70"/>
            <p:cNvSpPr/>
            <p:nvPr/>
          </p:nvSpPr>
          <p:spPr>
            <a:xfrm rot="2661446">
              <a:off x="2106859" y="2727882"/>
              <a:ext cx="185318" cy="596395"/>
            </a:xfrm>
            <a:prstGeom prst="moon">
              <a:avLst>
                <a:gd name="adj" fmla="val 295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49281" y="558614"/>
            <a:ext cx="9144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patinho feio seguiu o cisne até a casa dele e descobriu que ele na verdade era um lindo cisne.</a:t>
            </a:r>
          </a:p>
        </p:txBody>
      </p:sp>
    </p:spTree>
    <p:extLst>
      <p:ext uri="{BB962C8B-B14F-4D97-AF65-F5344CB8AC3E}">
        <p14:creationId xmlns:p14="http://schemas.microsoft.com/office/powerpoint/2010/main" val="26146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327</Words>
  <Application>Microsoft Office PowerPoint</Application>
  <PresentationFormat>Apresentação na tela (4:3)</PresentationFormat>
  <Paragraphs>32</Paragraphs>
  <Slides>23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54</cp:revision>
  <dcterms:created xsi:type="dcterms:W3CDTF">2019-09-16T10:51:08Z</dcterms:created>
  <dcterms:modified xsi:type="dcterms:W3CDTF">2019-10-24T16:51:38Z</dcterms:modified>
</cp:coreProperties>
</file>