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57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222"/>
    <a:srgbClr val="CA8856"/>
    <a:srgbClr val="6298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691436" y="671911"/>
            <a:ext cx="294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floresta do </a:t>
            </a:r>
            <a:r>
              <a:rPr lang="pt-BR" dirty="0" err="1"/>
              <a:t>Ludit</a:t>
            </a:r>
            <a:r>
              <a:rPr lang="pt-BR" dirty="0"/>
              <a:t>, vivia uma porca que tinha três filhotes que moravam com ela.</a:t>
            </a:r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>
            <a:extLst>
              <a:ext uri="{FF2B5EF4-FFF2-40B4-BE49-F238E27FC236}">
                <a16:creationId xmlns:a16="http://schemas.microsoft.com/office/drawing/2014/main" id="{5BA3B760-EC74-4543-B7C7-50BD5F76A4BD}"/>
              </a:ext>
            </a:extLst>
          </p:cNvPr>
          <p:cNvGrpSpPr/>
          <p:nvPr/>
        </p:nvGrpSpPr>
        <p:grpSpPr>
          <a:xfrm>
            <a:off x="6592435" y="1280460"/>
            <a:ext cx="2594885" cy="4642104"/>
            <a:chOff x="6592435" y="1280460"/>
            <a:chExt cx="2594885" cy="4642104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62B1EA6E-6495-4A20-83C7-36B9A65DC2A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8" name="Grupo 67">
              <a:extLst>
                <a:ext uri="{FF2B5EF4-FFF2-40B4-BE49-F238E27FC236}">
                  <a16:creationId xmlns:a16="http://schemas.microsoft.com/office/drawing/2014/main" id="{BD840DB7-3E32-44D5-9984-C0E1C865BF33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9" name="Elipse 43">
                <a:extLst>
                  <a:ext uri="{FF2B5EF4-FFF2-40B4-BE49-F238E27FC236}">
                    <a16:creationId xmlns:a16="http://schemas.microsoft.com/office/drawing/2014/main" id="{6321C91F-3BBE-4DB7-907A-8D0C41143250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46">
                <a:extLst>
                  <a:ext uri="{FF2B5EF4-FFF2-40B4-BE49-F238E27FC236}">
                    <a16:creationId xmlns:a16="http://schemas.microsoft.com/office/drawing/2014/main" id="{0A258088-2609-4C8C-933F-EB6FFA71DD8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upo 66">
              <a:extLst>
                <a:ext uri="{FF2B5EF4-FFF2-40B4-BE49-F238E27FC236}">
                  <a16:creationId xmlns:a16="http://schemas.microsoft.com/office/drawing/2014/main" id="{2884857B-752D-4359-97B9-D44E00E81E48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7" name="Elipse 43">
                <a:extLst>
                  <a:ext uri="{FF2B5EF4-FFF2-40B4-BE49-F238E27FC236}">
                    <a16:creationId xmlns:a16="http://schemas.microsoft.com/office/drawing/2014/main" id="{CF47BAC2-7DF7-4F72-9D7B-7AD48B2A444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Elipse 46">
                <a:extLst>
                  <a:ext uri="{FF2B5EF4-FFF2-40B4-BE49-F238E27FC236}">
                    <a16:creationId xmlns:a16="http://schemas.microsoft.com/office/drawing/2014/main" id="{CB6F072F-531A-4E8B-BCDC-E5703D6F7337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4A795C2-3276-479F-AC8B-F7E763527DE5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22">
              <a:extLst>
                <a:ext uri="{FF2B5EF4-FFF2-40B4-BE49-F238E27FC236}">
                  <a16:creationId xmlns:a16="http://schemas.microsoft.com/office/drawing/2014/main" id="{7AC7E74E-5E27-47C4-A2A1-2C312CF14FC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Atraso 33">
              <a:extLst>
                <a:ext uri="{FF2B5EF4-FFF2-40B4-BE49-F238E27FC236}">
                  <a16:creationId xmlns:a16="http://schemas.microsoft.com/office/drawing/2014/main" id="{F217DC43-11CC-485F-99AA-8831E4A1A2C9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Atraso 33">
              <a:extLst>
                <a:ext uri="{FF2B5EF4-FFF2-40B4-BE49-F238E27FC236}">
                  <a16:creationId xmlns:a16="http://schemas.microsoft.com/office/drawing/2014/main" id="{BF1C68A6-E80F-49B4-8758-7B553CCC0A34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43">
              <a:extLst>
                <a:ext uri="{FF2B5EF4-FFF2-40B4-BE49-F238E27FC236}">
                  <a16:creationId xmlns:a16="http://schemas.microsoft.com/office/drawing/2014/main" id="{686980B1-D264-4ED0-B43F-32025F4A342A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13744762-F319-412F-8D0D-C05845051A3C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0" name="Fluxograma: Mesclar 6">
                <a:extLst>
                  <a:ext uri="{FF2B5EF4-FFF2-40B4-BE49-F238E27FC236}">
                    <a16:creationId xmlns:a16="http://schemas.microsoft.com/office/drawing/2014/main" id="{12FDFA12-EE84-4BBC-9A8C-A63C49625AAF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Elipse 4">
                <a:extLst>
                  <a:ext uri="{FF2B5EF4-FFF2-40B4-BE49-F238E27FC236}">
                    <a16:creationId xmlns:a16="http://schemas.microsoft.com/office/drawing/2014/main" id="{593EFAEE-97FE-4B53-B3EF-37ED4F0A4BD1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luxograma: Mesclar 6">
                <a:extLst>
                  <a:ext uri="{FF2B5EF4-FFF2-40B4-BE49-F238E27FC236}">
                    <a16:creationId xmlns:a16="http://schemas.microsoft.com/office/drawing/2014/main" id="{194A57E6-F273-4AED-A021-2742FBA078A1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Elipse 12">
                <a:extLst>
                  <a:ext uri="{FF2B5EF4-FFF2-40B4-BE49-F238E27FC236}">
                    <a16:creationId xmlns:a16="http://schemas.microsoft.com/office/drawing/2014/main" id="{CD405975-4833-455B-A20C-990F42BC2430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12">
                <a:extLst>
                  <a:ext uri="{FF2B5EF4-FFF2-40B4-BE49-F238E27FC236}">
                    <a16:creationId xmlns:a16="http://schemas.microsoft.com/office/drawing/2014/main" id="{2C49BC97-F601-4319-AB29-967111E2CFB9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767B5F22-3969-4319-8793-47D24FA2CF3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245F88C-A7C4-49B5-88A6-85E53EDDFB8D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B35EC351-41B6-47A0-9A87-2E03E6718A18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A724EB49-835E-457C-B9B4-BA646E5F80BB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" name="Elipse 19">
                  <a:extLst>
                    <a:ext uri="{FF2B5EF4-FFF2-40B4-BE49-F238E27FC236}">
                      <a16:creationId xmlns:a16="http://schemas.microsoft.com/office/drawing/2014/main" id="{03094672-B857-48F6-A3A8-FFAAE01C59D9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0DAFB4D2-3DDF-4A3A-ACE5-27CA37A6E16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5C762EB8-3A06-487F-B723-C10CCF43814F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7C5D7382-F061-4E22-8EA9-D66A614CAFDC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71D3A27-97B4-4B2D-B4A0-71F3A53F78B6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417B92AB-3502-4B20-986C-1166A7F38BA5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29521ACE-A731-48CA-8C51-FD3F0499E54B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5" name="Corda 80">
                  <a:extLst>
                    <a:ext uri="{FF2B5EF4-FFF2-40B4-BE49-F238E27FC236}">
                      <a16:creationId xmlns:a16="http://schemas.microsoft.com/office/drawing/2014/main" id="{73BDE70B-4151-487C-9846-EDA8464E0B8B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24">
                  <a:extLst>
                    <a:ext uri="{FF2B5EF4-FFF2-40B4-BE49-F238E27FC236}">
                      <a16:creationId xmlns:a16="http://schemas.microsoft.com/office/drawing/2014/main" id="{99B8FEF3-9C4E-4EEC-AA2B-DA97932421D5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Lágrima 42">
                <a:extLst>
                  <a:ext uri="{FF2B5EF4-FFF2-40B4-BE49-F238E27FC236}">
                    <a16:creationId xmlns:a16="http://schemas.microsoft.com/office/drawing/2014/main" id="{5F8546DF-BD58-4B62-9CA5-41D72310D13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Lágrima 43">
                <a:extLst>
                  <a:ext uri="{FF2B5EF4-FFF2-40B4-BE49-F238E27FC236}">
                    <a16:creationId xmlns:a16="http://schemas.microsoft.com/office/drawing/2014/main" id="{0F231384-DF36-4DED-A116-9793450CB3BB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DD78A0D8-5D93-4BA8-9250-C6CD15E60E84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56">
              <a:extLst>
                <a:ext uri="{FF2B5EF4-FFF2-40B4-BE49-F238E27FC236}">
                  <a16:creationId xmlns:a16="http://schemas.microsoft.com/office/drawing/2014/main" id="{7527FAF1-75D2-4C40-99E5-DC7754FDA45D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5" name="Triângulo isósceles 89">
                <a:extLst>
                  <a:ext uri="{FF2B5EF4-FFF2-40B4-BE49-F238E27FC236}">
                    <a16:creationId xmlns:a16="http://schemas.microsoft.com/office/drawing/2014/main" id="{83D18805-6F2E-4E85-A277-5425E8CC1C35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2065">
                <a:extLst>
                  <a:ext uri="{FF2B5EF4-FFF2-40B4-BE49-F238E27FC236}">
                    <a16:creationId xmlns:a16="http://schemas.microsoft.com/office/drawing/2014/main" id="{70598E6B-1A41-49D6-8A63-4BBBDEE6ECB1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" name="Fluxograma: Atraso 50">
              <a:extLst>
                <a:ext uri="{FF2B5EF4-FFF2-40B4-BE49-F238E27FC236}">
                  <a16:creationId xmlns:a16="http://schemas.microsoft.com/office/drawing/2014/main" id="{423D4399-1FE3-49E7-BC97-C843AAAF0D30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54">
              <a:extLst>
                <a:ext uri="{FF2B5EF4-FFF2-40B4-BE49-F238E27FC236}">
                  <a16:creationId xmlns:a16="http://schemas.microsoft.com/office/drawing/2014/main" id="{40863319-C254-4300-952A-16DCAC9B8F3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9E0E8FBA-A374-415D-BCE0-D0A239E535BB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268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727356" y="703702"/>
            <a:ext cx="27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Dois dos três porquinhos não ajudavam a mãe a cuidar da casa e viviam brincando pela floresta.</a:t>
            </a:r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7270377" y="4572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175465" y="4352686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Agrupar 309">
            <a:extLst>
              <a:ext uri="{FF2B5EF4-FFF2-40B4-BE49-F238E27FC236}">
                <a16:creationId xmlns:a16="http://schemas.microsoft.com/office/drawing/2014/main" id="{C98B4ECC-1650-49EE-9E85-1B044C862758}"/>
              </a:ext>
            </a:extLst>
          </p:cNvPr>
          <p:cNvGrpSpPr/>
          <p:nvPr/>
        </p:nvGrpSpPr>
        <p:grpSpPr>
          <a:xfrm>
            <a:off x="325964" y="1356550"/>
            <a:ext cx="3924882" cy="4824798"/>
            <a:chOff x="6248502" y="97520"/>
            <a:chExt cx="4703000" cy="5795252"/>
          </a:xfrm>
        </p:grpSpPr>
        <p:grpSp>
          <p:nvGrpSpPr>
            <p:cNvPr id="311" name="Agrupar 310">
              <a:extLst>
                <a:ext uri="{FF2B5EF4-FFF2-40B4-BE49-F238E27FC236}">
                  <a16:creationId xmlns:a16="http://schemas.microsoft.com/office/drawing/2014/main" id="{BF3B3524-00E6-4AB6-AB9B-56B60B9E0777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4C31009-22C2-48F6-A87F-8171DDD97EAF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036A30F1-1E93-4AFC-A293-310FBADB68A7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>
                <a:extLst>
                  <a:ext uri="{FF2B5EF4-FFF2-40B4-BE49-F238E27FC236}">
                    <a16:creationId xmlns:a16="http://schemas.microsoft.com/office/drawing/2014/main" id="{7CD220E9-1FA3-437D-B944-2EEB191FA63E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Forma Livre: Forma 324">
                <a:extLst>
                  <a:ext uri="{FF2B5EF4-FFF2-40B4-BE49-F238E27FC236}">
                    <a16:creationId xmlns:a16="http://schemas.microsoft.com/office/drawing/2014/main" id="{6E320C8B-9A5D-4452-8559-D438D6AB10B4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de cantos arredondados 1027">
                <a:extLst>
                  <a:ext uri="{FF2B5EF4-FFF2-40B4-BE49-F238E27FC236}">
                    <a16:creationId xmlns:a16="http://schemas.microsoft.com/office/drawing/2014/main" id="{1DD062C1-7B12-4DA3-BC40-A22C5C408E30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id="{5FBD843A-6B88-4C29-AE03-DD92F5AEBEF3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Forma Livre: Forma 350">
                  <a:extLst>
                    <a:ext uri="{FF2B5EF4-FFF2-40B4-BE49-F238E27FC236}">
                      <a16:creationId xmlns:a16="http://schemas.microsoft.com/office/drawing/2014/main" id="{5251B852-099B-4BAA-8D39-0A69F361B977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>
                  <a:extLst>
                    <a:ext uri="{FF2B5EF4-FFF2-40B4-BE49-F238E27FC236}">
                      <a16:creationId xmlns:a16="http://schemas.microsoft.com/office/drawing/2014/main" id="{D3CE7470-C18E-4876-B0D4-496AFD8EAD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0E90B7D1-CE4A-41A6-B008-F801496414A9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73B13C8B-F764-4C41-B9F8-050876DB8893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C1D73495-0BA5-46EE-B08F-8A51F7964F4E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Forma Livre: Forma 330">
                <a:extLst>
                  <a:ext uri="{FF2B5EF4-FFF2-40B4-BE49-F238E27FC236}">
                    <a16:creationId xmlns:a16="http://schemas.microsoft.com/office/drawing/2014/main" id="{A0D18BF2-56A4-48BB-8E43-632D5B944820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144A3D7A-5C3D-44CA-BC68-ED8C05DD5C63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333" name="Agrupar 332">
                <a:extLst>
                  <a:ext uri="{FF2B5EF4-FFF2-40B4-BE49-F238E27FC236}">
                    <a16:creationId xmlns:a16="http://schemas.microsoft.com/office/drawing/2014/main" id="{614F6B74-DDC7-4293-B0B9-187FE287C5C8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334" name="Fluxograma: Mesclar 6">
                  <a:extLst>
                    <a:ext uri="{FF2B5EF4-FFF2-40B4-BE49-F238E27FC236}">
                      <a16:creationId xmlns:a16="http://schemas.microsoft.com/office/drawing/2014/main" id="{D4108423-A468-4256-AF90-0D18C8B23C7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5" name="Elipse 4">
                  <a:extLst>
                    <a:ext uri="{FF2B5EF4-FFF2-40B4-BE49-F238E27FC236}">
                      <a16:creationId xmlns:a16="http://schemas.microsoft.com/office/drawing/2014/main" id="{CB574526-23F8-439C-B7A4-F195A51787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Fluxograma: Mesclar 6">
                  <a:extLst>
                    <a:ext uri="{FF2B5EF4-FFF2-40B4-BE49-F238E27FC236}">
                      <a16:creationId xmlns:a16="http://schemas.microsoft.com/office/drawing/2014/main" id="{556FC17D-DBA0-4953-8591-79C6F391297E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Elipse 12">
                  <a:extLst>
                    <a:ext uri="{FF2B5EF4-FFF2-40B4-BE49-F238E27FC236}">
                      <a16:creationId xmlns:a16="http://schemas.microsoft.com/office/drawing/2014/main" id="{B189FBDD-5E3D-47BA-9211-6D5B3AFA0829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:a16="http://schemas.microsoft.com/office/drawing/2014/main" id="{04267E5D-96BD-4991-B359-5BE638641063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4E5AA707-4933-4063-A83C-B0266AEAF90D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ED0CD615-47AC-472D-8B98-F851E4A23695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Arco 340">
                  <a:extLst>
                    <a:ext uri="{FF2B5EF4-FFF2-40B4-BE49-F238E27FC236}">
                      <a16:creationId xmlns:a16="http://schemas.microsoft.com/office/drawing/2014/main" id="{35E34A8C-DE5F-494D-AEE4-08347BAE9C09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B3B0F133-4A27-4FB2-9853-03A7BC3872C9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id="{E5AAA04C-C867-45E7-AFA2-2599783E8797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20C3419D-AC22-4F79-B47E-428CE5C2747F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5" name="Grupo 1">
                  <a:extLst>
                    <a:ext uri="{FF2B5EF4-FFF2-40B4-BE49-F238E27FC236}">
                      <a16:creationId xmlns:a16="http://schemas.microsoft.com/office/drawing/2014/main" id="{3C3710E0-9488-41DF-981E-6A94549ACF4D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348" name="Elipse 19">
                    <a:extLst>
                      <a:ext uri="{FF2B5EF4-FFF2-40B4-BE49-F238E27FC236}">
                        <a16:creationId xmlns:a16="http://schemas.microsoft.com/office/drawing/2014/main" id="{0F2936CB-66F9-4DBE-A20C-A3A6AC4F3B8F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Elipse 348">
                    <a:extLst>
                      <a:ext uri="{FF2B5EF4-FFF2-40B4-BE49-F238E27FC236}">
                        <a16:creationId xmlns:a16="http://schemas.microsoft.com/office/drawing/2014/main" id="{60BDF239-3221-4E43-9F18-F15D55B70A5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349">
                    <a:extLst>
                      <a:ext uri="{FF2B5EF4-FFF2-40B4-BE49-F238E27FC236}">
                        <a16:creationId xmlns:a16="http://schemas.microsoft.com/office/drawing/2014/main" id="{2EACE02B-5E63-47CB-A28C-5F5E26C533B8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id="{5FD1074E-7C64-463A-9595-F3F9734BAA76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id="{B3586A69-D87E-4C2F-8292-4100B735458A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12" name="Agrupar 311">
              <a:extLst>
                <a:ext uri="{FF2B5EF4-FFF2-40B4-BE49-F238E27FC236}">
                  <a16:creationId xmlns:a16="http://schemas.microsoft.com/office/drawing/2014/main" id="{B4F28B18-7B07-4742-BF9E-64A29B10421C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313" name="Balão de Fala: Oval 312">
                <a:extLst>
                  <a:ext uri="{FF2B5EF4-FFF2-40B4-BE49-F238E27FC236}">
                    <a16:creationId xmlns:a16="http://schemas.microsoft.com/office/drawing/2014/main" id="{7D8AFC7B-BE18-4F1E-82B3-E13289DC0D0A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id="{190FE773-879D-4CAE-90CF-FB24B724AD2A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315" name="Retângulo 314">
                  <a:extLst>
                    <a:ext uri="{FF2B5EF4-FFF2-40B4-BE49-F238E27FC236}">
                      <a16:creationId xmlns:a16="http://schemas.microsoft.com/office/drawing/2014/main" id="{0E0EF258-37BA-4F2B-A501-1471239CDA7F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>
                  <a:extLst>
                    <a:ext uri="{FF2B5EF4-FFF2-40B4-BE49-F238E27FC236}">
                      <a16:creationId xmlns:a16="http://schemas.microsoft.com/office/drawing/2014/main" id="{97C3A10C-F347-4D0B-A5D2-BDC378562810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:a16="http://schemas.microsoft.com/office/drawing/2014/main" id="{D3E20679-A60A-4E22-A292-BECFB04534D1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8" name="Agrupar 317">
                  <a:extLst>
                    <a:ext uri="{FF2B5EF4-FFF2-40B4-BE49-F238E27FC236}">
                      <a16:creationId xmlns:a16="http://schemas.microsoft.com/office/drawing/2014/main" id="{00ACFA69-6757-4B40-A7AB-CF8CE8CC0B32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319" name="Retângulo 318">
                    <a:extLst>
                      <a:ext uri="{FF2B5EF4-FFF2-40B4-BE49-F238E27FC236}">
                        <a16:creationId xmlns:a16="http://schemas.microsoft.com/office/drawing/2014/main" id="{C5BCF8A8-53CF-4AA7-A399-228A6B530D24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 319">
                    <a:extLst>
                      <a:ext uri="{FF2B5EF4-FFF2-40B4-BE49-F238E27FC236}">
                        <a16:creationId xmlns:a16="http://schemas.microsoft.com/office/drawing/2014/main" id="{FB00B7A6-0217-40D5-8E83-5D58CC633FA4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Retângulo 320">
                    <a:extLst>
                      <a:ext uri="{FF2B5EF4-FFF2-40B4-BE49-F238E27FC236}">
                        <a16:creationId xmlns:a16="http://schemas.microsoft.com/office/drawing/2014/main" id="{429333AC-0ACC-408C-9450-2BC23CED3C0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7812911" y="312517"/>
            <a:ext cx="4027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51">
            <a:extLst>
              <a:ext uri="{FF2B5EF4-FFF2-40B4-BE49-F238E27FC236}">
                <a16:creationId xmlns:a16="http://schemas.microsoft.com/office/drawing/2014/main" id="{503F6926-6D44-4C07-9A54-B664322DD1CB}"/>
              </a:ext>
            </a:extLst>
          </p:cNvPr>
          <p:cNvGrpSpPr/>
          <p:nvPr/>
        </p:nvGrpSpPr>
        <p:grpSpPr>
          <a:xfrm>
            <a:off x="7533232" y="379413"/>
            <a:ext cx="3658370" cy="4397209"/>
            <a:chOff x="2101661" y="1326270"/>
            <a:chExt cx="3658370" cy="4397209"/>
          </a:xfrm>
        </p:grpSpPr>
        <p:grpSp>
          <p:nvGrpSpPr>
            <p:cNvPr id="34" name="Grupo 50">
              <a:extLst>
                <a:ext uri="{FF2B5EF4-FFF2-40B4-BE49-F238E27FC236}">
                  <a16:creationId xmlns:a16="http://schemas.microsoft.com/office/drawing/2014/main" id="{5182C60C-908A-436B-8D69-E1849AE90BAD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75" name="Elipse 43">
                <a:extLst>
                  <a:ext uri="{FF2B5EF4-FFF2-40B4-BE49-F238E27FC236}">
                    <a16:creationId xmlns:a16="http://schemas.microsoft.com/office/drawing/2014/main" id="{DEE81CE6-3402-47CF-918C-9F3964B2C0B9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46">
                <a:extLst>
                  <a:ext uri="{FF2B5EF4-FFF2-40B4-BE49-F238E27FC236}">
                    <a16:creationId xmlns:a16="http://schemas.microsoft.com/office/drawing/2014/main" id="{098E2243-FEE8-4455-9678-BFDDB22B8E8D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Grupo 49">
              <a:extLst>
                <a:ext uri="{FF2B5EF4-FFF2-40B4-BE49-F238E27FC236}">
                  <a16:creationId xmlns:a16="http://schemas.microsoft.com/office/drawing/2014/main" id="{26808D25-F0A0-4D6D-BB00-79C59F91A56D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73" name="Elipse 45">
                <a:extLst>
                  <a:ext uri="{FF2B5EF4-FFF2-40B4-BE49-F238E27FC236}">
                    <a16:creationId xmlns:a16="http://schemas.microsoft.com/office/drawing/2014/main" id="{A9B3C9E7-6D66-470D-95CD-D8C6FE4E95D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46">
                <a:extLst>
                  <a:ext uri="{FF2B5EF4-FFF2-40B4-BE49-F238E27FC236}">
                    <a16:creationId xmlns:a16="http://schemas.microsoft.com/office/drawing/2014/main" id="{7BDABFEE-475A-4237-A45E-16865906508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upo 4">
              <a:extLst>
                <a:ext uri="{FF2B5EF4-FFF2-40B4-BE49-F238E27FC236}">
                  <a16:creationId xmlns:a16="http://schemas.microsoft.com/office/drawing/2014/main" id="{E8F6683E-1782-40F2-B70F-49826BEAAF60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8" name="Grupo 5">
                <a:extLst>
                  <a:ext uri="{FF2B5EF4-FFF2-40B4-BE49-F238E27FC236}">
                    <a16:creationId xmlns:a16="http://schemas.microsoft.com/office/drawing/2014/main" id="{576127D7-F7AA-4FEC-8CC5-87A5DAA47805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70" name="Elipse 116">
                  <a:extLst>
                    <a:ext uri="{FF2B5EF4-FFF2-40B4-BE49-F238E27FC236}">
                      <a16:creationId xmlns:a16="http://schemas.microsoft.com/office/drawing/2014/main" id="{770CBF83-CF25-494C-A8DF-1E9AF0C77351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117">
                  <a:extLst>
                    <a:ext uri="{FF2B5EF4-FFF2-40B4-BE49-F238E27FC236}">
                      <a16:creationId xmlns:a16="http://schemas.microsoft.com/office/drawing/2014/main" id="{1983AC67-D451-479E-B6A8-0144FCF9F153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117">
                  <a:extLst>
                    <a:ext uri="{FF2B5EF4-FFF2-40B4-BE49-F238E27FC236}">
                      <a16:creationId xmlns:a16="http://schemas.microsoft.com/office/drawing/2014/main" id="{EE3F5E61-C208-4CA7-B606-CA974A1F2408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Elipse 133">
                <a:extLst>
                  <a:ext uri="{FF2B5EF4-FFF2-40B4-BE49-F238E27FC236}">
                    <a16:creationId xmlns:a16="http://schemas.microsoft.com/office/drawing/2014/main" id="{3035387C-0C4C-49A0-8E36-D8CB646673FB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37" name="Elipse 84">
              <a:extLst>
                <a:ext uri="{FF2B5EF4-FFF2-40B4-BE49-F238E27FC236}">
                  <a16:creationId xmlns:a16="http://schemas.microsoft.com/office/drawing/2014/main" id="{CD82D642-AACE-4776-8F4C-C9BB398D2303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84">
              <a:extLst>
                <a:ext uri="{FF2B5EF4-FFF2-40B4-BE49-F238E27FC236}">
                  <a16:creationId xmlns:a16="http://schemas.microsoft.com/office/drawing/2014/main" id="{78CE14D6-7187-47A4-8C0C-1FA709DFFCCB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88">
              <a:extLst>
                <a:ext uri="{FF2B5EF4-FFF2-40B4-BE49-F238E27FC236}">
                  <a16:creationId xmlns:a16="http://schemas.microsoft.com/office/drawing/2014/main" id="{5A83A916-1BE8-41BD-B17D-2DF310AE3C2A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88">
              <a:extLst>
                <a:ext uri="{FF2B5EF4-FFF2-40B4-BE49-F238E27FC236}">
                  <a16:creationId xmlns:a16="http://schemas.microsoft.com/office/drawing/2014/main" id="{38708801-787E-40ED-AC6E-34BEACAB9A5E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15">
              <a:extLst>
                <a:ext uri="{FF2B5EF4-FFF2-40B4-BE49-F238E27FC236}">
                  <a16:creationId xmlns:a16="http://schemas.microsoft.com/office/drawing/2014/main" id="{ED917E2D-7F3A-4371-9131-F1B9073C1F8D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50" name="Fluxograma: Mesclar 6">
                <a:extLst>
                  <a:ext uri="{FF2B5EF4-FFF2-40B4-BE49-F238E27FC236}">
                    <a16:creationId xmlns:a16="http://schemas.microsoft.com/office/drawing/2014/main" id="{7045DE5F-CE3B-4CE6-8109-652E41F5E9FE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Elipse 4">
                <a:extLst>
                  <a:ext uri="{FF2B5EF4-FFF2-40B4-BE49-F238E27FC236}">
                    <a16:creationId xmlns:a16="http://schemas.microsoft.com/office/drawing/2014/main" id="{0947E36A-F4F6-43C1-923A-32CC29853E6A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46CA2DF3-B004-4BBF-A502-AC57DE3BE3F4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12">
                <a:extLst>
                  <a:ext uri="{FF2B5EF4-FFF2-40B4-BE49-F238E27FC236}">
                    <a16:creationId xmlns:a16="http://schemas.microsoft.com/office/drawing/2014/main" id="{8673104A-9D4A-4726-9B48-0D70EE56D4D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12">
                <a:extLst>
                  <a:ext uri="{FF2B5EF4-FFF2-40B4-BE49-F238E27FC236}">
                    <a16:creationId xmlns:a16="http://schemas.microsoft.com/office/drawing/2014/main" id="{7551F276-EABC-452E-B2DD-3AAE91001DF1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C3D9E87-1322-4B6C-AA95-A38B2962AA7B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3F64147-9E4D-4B83-8967-69736213C5CF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>
                <a:extLst>
                  <a:ext uri="{FF2B5EF4-FFF2-40B4-BE49-F238E27FC236}">
                    <a16:creationId xmlns:a16="http://schemas.microsoft.com/office/drawing/2014/main" id="{F33B041F-5545-4018-9928-CDDAEC318AB3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4275E7E-429F-4E80-93E5-ABFF293F15A5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Elipse 19">
                <a:extLst>
                  <a:ext uri="{FF2B5EF4-FFF2-40B4-BE49-F238E27FC236}">
                    <a16:creationId xmlns:a16="http://schemas.microsoft.com/office/drawing/2014/main" id="{A9648F3C-F732-4FB6-B12F-E29397DAC7C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E140CA4-AF3A-4D18-A5EE-A6F70839528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D88511B-5A27-40F1-A1A5-A8D2D83D8E00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Arco 61">
                <a:extLst>
                  <a:ext uri="{FF2B5EF4-FFF2-40B4-BE49-F238E27FC236}">
                    <a16:creationId xmlns:a16="http://schemas.microsoft.com/office/drawing/2014/main" id="{0CF4437A-D479-45B7-A408-2E62A3BD4B62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3" name="Grupo 29">
                <a:extLst>
                  <a:ext uri="{FF2B5EF4-FFF2-40B4-BE49-F238E27FC236}">
                    <a16:creationId xmlns:a16="http://schemas.microsoft.com/office/drawing/2014/main" id="{7AA42323-0D97-416A-B911-15F205596F8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66" name="Corda 22">
                  <a:extLst>
                    <a:ext uri="{FF2B5EF4-FFF2-40B4-BE49-F238E27FC236}">
                      <a16:creationId xmlns:a16="http://schemas.microsoft.com/office/drawing/2014/main" id="{6F36ED75-F3A4-4372-839A-5F273FF64ACE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24">
                  <a:extLst>
                    <a:ext uri="{FF2B5EF4-FFF2-40B4-BE49-F238E27FC236}">
                      <a16:creationId xmlns:a16="http://schemas.microsoft.com/office/drawing/2014/main" id="{47BC9B12-00E8-4466-B065-825A74B1A3D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34D39ED-8E9E-41F9-BCDB-3A9BEB59CFBE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E2375AB1-0841-45EF-8223-31345652A7AD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de cantos arredondados 96">
              <a:extLst>
                <a:ext uri="{FF2B5EF4-FFF2-40B4-BE49-F238E27FC236}">
                  <a16:creationId xmlns:a16="http://schemas.microsoft.com/office/drawing/2014/main" id="{3847901B-D4A8-48DC-95E2-A9170B2B2777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9DEDF79-C5F0-4A83-BF46-A5A09CFAAE15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108">
              <a:extLst>
                <a:ext uri="{FF2B5EF4-FFF2-40B4-BE49-F238E27FC236}">
                  <a16:creationId xmlns:a16="http://schemas.microsoft.com/office/drawing/2014/main" id="{3AA86099-5FAC-427C-A123-4F64C3A3FC9F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C44B9EA-87FF-4DD8-8009-2B882738FA97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110">
              <a:extLst>
                <a:ext uri="{FF2B5EF4-FFF2-40B4-BE49-F238E27FC236}">
                  <a16:creationId xmlns:a16="http://schemas.microsoft.com/office/drawing/2014/main" id="{E6E96735-8F66-4111-9403-68DF5E36AEC2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763213DB-52B7-48DC-BA23-32CA6A3CD9C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105">
              <a:extLst>
                <a:ext uri="{FF2B5EF4-FFF2-40B4-BE49-F238E27FC236}">
                  <a16:creationId xmlns:a16="http://schemas.microsoft.com/office/drawing/2014/main" id="{38CF82C0-7766-43D1-8203-1256B9D4E152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03">
              <a:extLst>
                <a:ext uri="{FF2B5EF4-FFF2-40B4-BE49-F238E27FC236}">
                  <a16:creationId xmlns:a16="http://schemas.microsoft.com/office/drawing/2014/main" id="{58AFA54C-35FE-4913-96F0-84F8B9E5DC9B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9392CF2-F227-4C52-BB50-F8A20A9DDE48}"/>
              </a:ext>
            </a:extLst>
          </p:cNvPr>
          <p:cNvGrpSpPr/>
          <p:nvPr/>
        </p:nvGrpSpPr>
        <p:grpSpPr>
          <a:xfrm>
            <a:off x="7351088" y="2451868"/>
            <a:ext cx="2826315" cy="3682513"/>
            <a:chOff x="4071871" y="421054"/>
            <a:chExt cx="3262791" cy="421074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D9779525-6ABD-4B3E-B451-2C6D3690B909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5E308ED3-8D1D-4163-98BD-5735A9C1EF5F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94AB4925-E11E-490C-AFC5-35A0163C14B8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>
                <a:extLst>
                  <a:ext uri="{FF2B5EF4-FFF2-40B4-BE49-F238E27FC236}">
                    <a16:creationId xmlns:a16="http://schemas.microsoft.com/office/drawing/2014/main" id="{13E1F689-EFDD-4C55-9CDF-AC0E509157F0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133">
                <a:extLst>
                  <a:ext uri="{FF2B5EF4-FFF2-40B4-BE49-F238E27FC236}">
                    <a16:creationId xmlns:a16="http://schemas.microsoft.com/office/drawing/2014/main" id="{28568A7E-7282-4C92-9622-7F674D9C312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D38D643-F2D3-4428-A64E-7375EAAAFB53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F8838A21-BFE9-4125-A163-7EC55AA6FA10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15" name="Elipse 43">
                <a:extLst>
                  <a:ext uri="{FF2B5EF4-FFF2-40B4-BE49-F238E27FC236}">
                    <a16:creationId xmlns:a16="http://schemas.microsoft.com/office/drawing/2014/main" id="{5479921C-EB65-49E0-AF5F-241B81789CC5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46">
                <a:extLst>
                  <a:ext uri="{FF2B5EF4-FFF2-40B4-BE49-F238E27FC236}">
                    <a16:creationId xmlns:a16="http://schemas.microsoft.com/office/drawing/2014/main" id="{78377416-1C60-4983-A512-8118AF216A0D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A44256A-3C7D-4557-888B-6A150ACEEE2E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13" name="Elipse 43">
                <a:extLst>
                  <a:ext uri="{FF2B5EF4-FFF2-40B4-BE49-F238E27FC236}">
                    <a16:creationId xmlns:a16="http://schemas.microsoft.com/office/drawing/2014/main" id="{2B35C9BA-6F9E-4336-AD40-6C70B18748D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4" name="Elipse 46">
                <a:extLst>
                  <a:ext uri="{FF2B5EF4-FFF2-40B4-BE49-F238E27FC236}">
                    <a16:creationId xmlns:a16="http://schemas.microsoft.com/office/drawing/2014/main" id="{1B2C6204-EABF-4E20-9656-79103217E585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2" name="Elipse 84">
              <a:extLst>
                <a:ext uri="{FF2B5EF4-FFF2-40B4-BE49-F238E27FC236}">
                  <a16:creationId xmlns:a16="http://schemas.microsoft.com/office/drawing/2014/main" id="{A34270C2-02E4-4FB1-8A82-306C5C32189E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59">
              <a:extLst>
                <a:ext uri="{FF2B5EF4-FFF2-40B4-BE49-F238E27FC236}">
                  <a16:creationId xmlns:a16="http://schemas.microsoft.com/office/drawing/2014/main" id="{C55C1BBA-BCDF-4036-9DF8-3F4F754C30E7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4" name="Grupo 3">
              <a:extLst>
                <a:ext uri="{FF2B5EF4-FFF2-40B4-BE49-F238E27FC236}">
                  <a16:creationId xmlns:a16="http://schemas.microsoft.com/office/drawing/2014/main" id="{7AF25976-6C5F-4EC5-93C2-5BE7D8FFD7A9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89" name="Fluxograma: Mesclar 6">
                <a:extLst>
                  <a:ext uri="{FF2B5EF4-FFF2-40B4-BE49-F238E27FC236}">
                    <a16:creationId xmlns:a16="http://schemas.microsoft.com/office/drawing/2014/main" id="{58F29C68-010F-4878-92B5-EB9822CABD7C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0" name="Elipse 4">
                <a:extLst>
                  <a:ext uri="{FF2B5EF4-FFF2-40B4-BE49-F238E27FC236}">
                    <a16:creationId xmlns:a16="http://schemas.microsoft.com/office/drawing/2014/main" id="{8DB0443C-8CED-489B-82DD-B018F86D3FE5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B1AFFBF9-F683-43A7-9BF9-5E11C544648C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12">
                <a:extLst>
                  <a:ext uri="{FF2B5EF4-FFF2-40B4-BE49-F238E27FC236}">
                    <a16:creationId xmlns:a16="http://schemas.microsoft.com/office/drawing/2014/main" id="{72D53049-C067-46D8-B8CD-FE0AD149DDEB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12">
                <a:extLst>
                  <a:ext uri="{FF2B5EF4-FFF2-40B4-BE49-F238E27FC236}">
                    <a16:creationId xmlns:a16="http://schemas.microsoft.com/office/drawing/2014/main" id="{D44755AD-8F6A-4347-94D7-BB23D23352B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DD1165F4-E8E0-4B88-9B51-BD5DCA70DEE8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3DF7CB6D-E13B-4A6D-B873-96E4506DE45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Arco 95">
                <a:extLst>
                  <a:ext uri="{FF2B5EF4-FFF2-40B4-BE49-F238E27FC236}">
                    <a16:creationId xmlns:a16="http://schemas.microsoft.com/office/drawing/2014/main" id="{D03918D9-3030-43BF-A198-F1EBFD25F890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12">
                <a:extLst>
                  <a:ext uri="{FF2B5EF4-FFF2-40B4-BE49-F238E27FC236}">
                    <a16:creationId xmlns:a16="http://schemas.microsoft.com/office/drawing/2014/main" id="{1F5BA88C-D563-422E-8BAE-15C3F6956083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10" name="Elipse 19">
                  <a:extLst>
                    <a:ext uri="{FF2B5EF4-FFF2-40B4-BE49-F238E27FC236}">
                      <a16:creationId xmlns:a16="http://schemas.microsoft.com/office/drawing/2014/main" id="{91D78DD5-7593-45BB-94E6-5110907FA93E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0744DE1-64EB-4266-83E6-D82BE817466A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E33DFBD9-9338-4AEE-9930-676DC0B71ED4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77758ABD-E504-4686-A175-CFB2A4927B35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23D125F-F540-4CA7-9693-BFB5A7E2151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A1422922-BD34-44AE-AA49-BDF8C931344E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B3440FCB-863F-4278-AE30-E219B9A1456E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7">
                <a:extLst>
                  <a:ext uri="{FF2B5EF4-FFF2-40B4-BE49-F238E27FC236}">
                    <a16:creationId xmlns:a16="http://schemas.microsoft.com/office/drawing/2014/main" id="{DD15E58B-CF3E-4A0A-A535-C65C9C45CE28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65312DC8-819F-48FA-96AA-19DF53BB9BD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" name="Grupo 19">
                  <a:extLst>
                    <a:ext uri="{FF2B5EF4-FFF2-40B4-BE49-F238E27FC236}">
                      <a16:creationId xmlns:a16="http://schemas.microsoft.com/office/drawing/2014/main" id="{234BEBDE-6904-4F1A-A0D7-62A8A45ECED9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05" name="Arco 104">
                    <a:extLst>
                      <a:ext uri="{FF2B5EF4-FFF2-40B4-BE49-F238E27FC236}">
                        <a16:creationId xmlns:a16="http://schemas.microsoft.com/office/drawing/2014/main" id="{5590C1EE-4D5D-4696-B668-7A17F8242B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6" name="Grupo 21">
                    <a:extLst>
                      <a:ext uri="{FF2B5EF4-FFF2-40B4-BE49-F238E27FC236}">
                        <a16:creationId xmlns:a16="http://schemas.microsoft.com/office/drawing/2014/main" id="{2B94B1D9-5776-4AB3-A01A-8D9D10506100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08" name="Corda 22">
                      <a:extLst>
                        <a:ext uri="{FF2B5EF4-FFF2-40B4-BE49-F238E27FC236}">
                          <a16:creationId xmlns:a16="http://schemas.microsoft.com/office/drawing/2014/main" id="{88681F2D-5971-4490-A05F-B405D977F194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4">
                      <a:extLst>
                        <a:ext uri="{FF2B5EF4-FFF2-40B4-BE49-F238E27FC236}">
                          <a16:creationId xmlns:a16="http://schemas.microsoft.com/office/drawing/2014/main" id="{D234AD6C-46E6-4727-9809-95BEEA54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7" name="Elipse 106">
                    <a:extLst>
                      <a:ext uri="{FF2B5EF4-FFF2-40B4-BE49-F238E27FC236}">
                        <a16:creationId xmlns:a16="http://schemas.microsoft.com/office/drawing/2014/main" id="{33295644-E883-4310-985F-03BAA6910B81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5" name="Retângulo de cantos arredondados 63">
              <a:extLst>
                <a:ext uri="{FF2B5EF4-FFF2-40B4-BE49-F238E27FC236}">
                  <a16:creationId xmlns:a16="http://schemas.microsoft.com/office/drawing/2014/main" id="{D2ECB722-CED4-4463-9A5F-78E58987F371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EF56AF81-1A89-4499-85C1-476D34EF5037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9E734936-E4D2-4F8E-8775-8DE4A00D3091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luxograma: Atraso 87">
              <a:extLst>
                <a:ext uri="{FF2B5EF4-FFF2-40B4-BE49-F238E27FC236}">
                  <a16:creationId xmlns:a16="http://schemas.microsoft.com/office/drawing/2014/main" id="{E4B3FFDA-6947-4877-AE61-264D5C15B5A1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FBFA5B12-4B4E-46DA-B4F8-513E2982F0F1}"/>
              </a:ext>
            </a:extLst>
          </p:cNvPr>
          <p:cNvGrpSpPr/>
          <p:nvPr/>
        </p:nvGrpSpPr>
        <p:grpSpPr>
          <a:xfrm>
            <a:off x="9173684" y="1594224"/>
            <a:ext cx="3281745" cy="4673356"/>
            <a:chOff x="3824013" y="1412776"/>
            <a:chExt cx="3281745" cy="4673356"/>
          </a:xfrm>
        </p:grpSpPr>
        <p:grpSp>
          <p:nvGrpSpPr>
            <p:cNvPr id="122" name="Grupo 67">
              <a:extLst>
                <a:ext uri="{FF2B5EF4-FFF2-40B4-BE49-F238E27FC236}">
                  <a16:creationId xmlns:a16="http://schemas.microsoft.com/office/drawing/2014/main" id="{0DF8B135-A6A4-49D7-88B8-05FC64CFD69D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153" name="Elipse 43">
                <a:extLst>
                  <a:ext uri="{FF2B5EF4-FFF2-40B4-BE49-F238E27FC236}">
                    <a16:creationId xmlns:a16="http://schemas.microsoft.com/office/drawing/2014/main" id="{A13E8CEC-2095-42C6-A80D-A28DF41C04D1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4" name="Elipse 46">
                <a:extLst>
                  <a:ext uri="{FF2B5EF4-FFF2-40B4-BE49-F238E27FC236}">
                    <a16:creationId xmlns:a16="http://schemas.microsoft.com/office/drawing/2014/main" id="{F38334A2-DC9E-4298-B35D-49C3D2ED02B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3" name="Grupo 66">
              <a:extLst>
                <a:ext uri="{FF2B5EF4-FFF2-40B4-BE49-F238E27FC236}">
                  <a16:creationId xmlns:a16="http://schemas.microsoft.com/office/drawing/2014/main" id="{41ECFBB4-14B2-4EB8-B373-2E5F4EA99F10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151" name="Elipse 43">
                <a:extLst>
                  <a:ext uri="{FF2B5EF4-FFF2-40B4-BE49-F238E27FC236}">
                    <a16:creationId xmlns:a16="http://schemas.microsoft.com/office/drawing/2014/main" id="{20157583-B4A4-4A55-A8F7-88E7C8484FA8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2" name="Elipse 46">
                <a:extLst>
                  <a:ext uri="{FF2B5EF4-FFF2-40B4-BE49-F238E27FC236}">
                    <a16:creationId xmlns:a16="http://schemas.microsoft.com/office/drawing/2014/main" id="{9EC778DF-C460-48ED-8C56-3AC29EA77C57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4" name="Elipse 54">
              <a:extLst>
                <a:ext uri="{FF2B5EF4-FFF2-40B4-BE49-F238E27FC236}">
                  <a16:creationId xmlns:a16="http://schemas.microsoft.com/office/drawing/2014/main" id="{6AC361F2-67A1-415F-9807-D83399B178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D058FD5-7D54-49A1-A4B2-7B7693BC83F5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82">
              <a:extLst>
                <a:ext uri="{FF2B5EF4-FFF2-40B4-BE49-F238E27FC236}">
                  <a16:creationId xmlns:a16="http://schemas.microsoft.com/office/drawing/2014/main" id="{8D6FD619-B154-4B4E-B9CB-3C61C14FB9C6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134" name="Fluxograma: Mesclar 6">
                <a:extLst>
                  <a:ext uri="{FF2B5EF4-FFF2-40B4-BE49-F238E27FC236}">
                    <a16:creationId xmlns:a16="http://schemas.microsoft.com/office/drawing/2014/main" id="{8813F5F1-1E23-4559-B51D-38399875F1C4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Elipse 4">
                <a:extLst>
                  <a:ext uri="{FF2B5EF4-FFF2-40B4-BE49-F238E27FC236}">
                    <a16:creationId xmlns:a16="http://schemas.microsoft.com/office/drawing/2014/main" id="{4D8B1335-9E5A-4FC7-9243-987A38292D9F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luxograma: Mesclar 6">
                <a:extLst>
                  <a:ext uri="{FF2B5EF4-FFF2-40B4-BE49-F238E27FC236}">
                    <a16:creationId xmlns:a16="http://schemas.microsoft.com/office/drawing/2014/main" id="{556ED88E-4846-46A9-B1A0-46FA90B57BF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2">
                <a:extLst>
                  <a:ext uri="{FF2B5EF4-FFF2-40B4-BE49-F238E27FC236}">
                    <a16:creationId xmlns:a16="http://schemas.microsoft.com/office/drawing/2014/main" id="{1DA17063-110B-4637-9564-0CC028359299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2">
                <a:extLst>
                  <a:ext uri="{FF2B5EF4-FFF2-40B4-BE49-F238E27FC236}">
                    <a16:creationId xmlns:a16="http://schemas.microsoft.com/office/drawing/2014/main" id="{502622DF-3A79-4AC2-B049-3D183285322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FE3143F3-CEB8-42DD-93E6-16C2DAA80B10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61056F48-4B67-47EE-9DC5-7B9A038E3772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Arco 140">
                <a:extLst>
                  <a:ext uri="{FF2B5EF4-FFF2-40B4-BE49-F238E27FC236}">
                    <a16:creationId xmlns:a16="http://schemas.microsoft.com/office/drawing/2014/main" id="{10DA03EA-0786-4D36-8E50-A64C16EE9EBE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Arco 141">
                <a:extLst>
                  <a:ext uri="{FF2B5EF4-FFF2-40B4-BE49-F238E27FC236}">
                    <a16:creationId xmlns:a16="http://schemas.microsoft.com/office/drawing/2014/main" id="{C5BE5AD2-6BC5-4954-AB6D-66B43EC9146A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9">
                <a:extLst>
                  <a:ext uri="{FF2B5EF4-FFF2-40B4-BE49-F238E27FC236}">
                    <a16:creationId xmlns:a16="http://schemas.microsoft.com/office/drawing/2014/main" id="{92F01B2E-3436-4880-9479-FB6AC26CCD01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4B9D92A7-4859-4D88-AEBF-9778388845DB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4CF7DE60-D160-4B5C-86A5-192D17840047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1D0CEED4-9899-40B6-BE09-B69912479C62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FDDD2E0-E50B-4EBF-8B8F-8DCA36D17637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2B0A7F0A-37D7-4E30-8A45-945A79309E89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Corda 80">
                <a:extLst>
                  <a:ext uri="{FF2B5EF4-FFF2-40B4-BE49-F238E27FC236}">
                    <a16:creationId xmlns:a16="http://schemas.microsoft.com/office/drawing/2014/main" id="{6773716B-748C-40EB-A495-673139B1E6B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24">
                <a:extLst>
                  <a:ext uri="{FF2B5EF4-FFF2-40B4-BE49-F238E27FC236}">
                    <a16:creationId xmlns:a16="http://schemas.microsoft.com/office/drawing/2014/main" id="{EA32A19C-AD65-4592-8791-474449FB81BB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7" name="Elipse 22">
              <a:extLst>
                <a:ext uri="{FF2B5EF4-FFF2-40B4-BE49-F238E27FC236}">
                  <a16:creationId xmlns:a16="http://schemas.microsoft.com/office/drawing/2014/main" id="{B0C92B85-5AA2-46DC-8900-D795C888C977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luxograma: Atraso 33">
              <a:extLst>
                <a:ext uri="{FF2B5EF4-FFF2-40B4-BE49-F238E27FC236}">
                  <a16:creationId xmlns:a16="http://schemas.microsoft.com/office/drawing/2014/main" id="{64CF1576-DC03-4093-8765-384EDB3CF32F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luxograma: Atraso 33">
              <a:extLst>
                <a:ext uri="{FF2B5EF4-FFF2-40B4-BE49-F238E27FC236}">
                  <a16:creationId xmlns:a16="http://schemas.microsoft.com/office/drawing/2014/main" id="{9BA09E35-936E-4486-A585-31BFD8760FD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43">
              <a:extLst>
                <a:ext uri="{FF2B5EF4-FFF2-40B4-BE49-F238E27FC236}">
                  <a16:creationId xmlns:a16="http://schemas.microsoft.com/office/drawing/2014/main" id="{249707A1-25F6-4DC0-89A4-C68933D8DB87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luxograma: Atraso 130">
              <a:extLst>
                <a:ext uri="{FF2B5EF4-FFF2-40B4-BE49-F238E27FC236}">
                  <a16:creationId xmlns:a16="http://schemas.microsoft.com/office/drawing/2014/main" id="{338325A2-0543-4317-93F0-FDA207A612B7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4498D117-1F88-4B3B-944A-29C6E39845E8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3" name="Fluxograma: Atraso 50">
              <a:extLst>
                <a:ext uri="{FF2B5EF4-FFF2-40B4-BE49-F238E27FC236}">
                  <a16:creationId xmlns:a16="http://schemas.microsoft.com/office/drawing/2014/main" id="{2B916337-4E3E-47E9-BA56-17DF55E3DD99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8B1782EF-553C-4053-80E9-1D159DEFA1A1}"/>
              </a:ext>
            </a:extLst>
          </p:cNvPr>
          <p:cNvGrpSpPr/>
          <p:nvPr/>
        </p:nvGrpSpPr>
        <p:grpSpPr>
          <a:xfrm>
            <a:off x="527018" y="533636"/>
            <a:ext cx="3273691" cy="5618152"/>
            <a:chOff x="527018" y="533636"/>
            <a:chExt cx="3273691" cy="5618152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2EE7EF7-BD57-4FFF-82DA-CC18C4716AAA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9A5E9FE-A25F-44DA-960B-B005C040CA5A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826281A-08B0-47AD-82CA-68E7744409D2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1D3D76A-4740-4355-921C-B53B1E6F60B6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Grupo 1036">
              <a:extLst>
                <a:ext uri="{FF2B5EF4-FFF2-40B4-BE49-F238E27FC236}">
                  <a16:creationId xmlns:a16="http://schemas.microsoft.com/office/drawing/2014/main" id="{18B39795-FA19-44C1-BBB7-9973648F3B8E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" name="Fluxograma: Mesclar 6">
                <a:extLst>
                  <a:ext uri="{FF2B5EF4-FFF2-40B4-BE49-F238E27FC236}">
                    <a16:creationId xmlns:a16="http://schemas.microsoft.com/office/drawing/2014/main" id="{3C4CA1E4-E76A-45DF-9AED-A902F8F51B8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Retângulo de cantos arredondados 1027">
              <a:extLst>
                <a:ext uri="{FF2B5EF4-FFF2-40B4-BE49-F238E27FC236}">
                  <a16:creationId xmlns:a16="http://schemas.microsoft.com/office/drawing/2014/main" id="{A88B97BA-E483-4256-820C-1BE8C8D792AC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0C6D5E5-E930-4AAC-A64F-466F66895463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49EF0C2-649C-4856-8188-117BCDF44445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7AA31437-815D-4A79-825E-2F4C6049966B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EF0AC7A-0627-498B-ABBB-5E3474AE9E4B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FB0D10CA-AB9B-4867-9C57-7185B39805A2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D9CAD9-7EF7-4C38-AE51-75B457188756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1F47AE7-B475-42D7-921B-09C46305161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E18100A-0FFD-4A79-B315-E4D53793B13F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BC46DC0A-D4CD-466D-8801-13BB1225FA24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E697D234-EDA2-4CC5-8DA4-2623D6C09EA2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Arco 164">
              <a:extLst>
                <a:ext uri="{FF2B5EF4-FFF2-40B4-BE49-F238E27FC236}">
                  <a16:creationId xmlns:a16="http://schemas.microsoft.com/office/drawing/2014/main" id="{3B1E70EC-0056-4D2A-B308-98C8E761C667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04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5506038-FC8D-42D5-8DCB-EC123A0F381C}"/>
              </a:ext>
            </a:extLst>
          </p:cNvPr>
          <p:cNvGrpSpPr/>
          <p:nvPr/>
        </p:nvGrpSpPr>
        <p:grpSpPr>
          <a:xfrm>
            <a:off x="843593" y="336413"/>
            <a:ext cx="3521892" cy="5926291"/>
            <a:chOff x="278817" y="533636"/>
            <a:chExt cx="3521892" cy="5926291"/>
          </a:xfrm>
        </p:grpSpPr>
        <p:sp>
          <p:nvSpPr>
            <p:cNvPr id="9" name="Fluxograma: Mesclar 6">
              <a:extLst>
                <a:ext uri="{FF2B5EF4-FFF2-40B4-BE49-F238E27FC236}">
                  <a16:creationId xmlns:a16="http://schemas.microsoft.com/office/drawing/2014/main" id="{3C4CA1E4-E76A-45DF-9AED-A902F8F51B81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EAF7739-33FC-4E1B-ADF6-8D2BCF327683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2EE7EF7-BD57-4FFF-82DA-CC18C4716AAA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39A5E9FE-A25F-44DA-960B-B005C040CA5A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826281A-08B0-47AD-82CA-68E7744409D2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D1D3D76A-4740-4355-921C-B53B1E6F60B6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etângulo de cantos arredondados 1027">
                <a:extLst>
                  <a:ext uri="{FF2B5EF4-FFF2-40B4-BE49-F238E27FC236}">
                    <a16:creationId xmlns:a16="http://schemas.microsoft.com/office/drawing/2014/main" id="{A88B97BA-E483-4256-820C-1BE8C8D792AC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A0C6D5E5-E930-4AAC-A64F-466F66895463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A49EF0C2-649C-4856-8188-117BCDF4444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>
                  <a:extLst>
                    <a:ext uri="{FF2B5EF4-FFF2-40B4-BE49-F238E27FC236}">
                      <a16:creationId xmlns:a16="http://schemas.microsoft.com/office/drawing/2014/main" id="{7AA31437-815D-4A79-825E-2F4C6049966B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EF0AC7A-0627-498B-ABBB-5E3474AE9E4B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FB0D10CA-AB9B-4867-9C57-7185B39805A2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38D9CAD9-7EF7-4C38-AE51-75B457188756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1F47AE7-B475-42D7-921B-09C463051618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E18100A-0FFD-4A79-B315-E4D53793B13F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BC46DC0A-D4CD-466D-8801-13BB1225FA24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5" name="Arco 164">
                <a:extLst>
                  <a:ext uri="{FF2B5EF4-FFF2-40B4-BE49-F238E27FC236}">
                    <a16:creationId xmlns:a16="http://schemas.microsoft.com/office/drawing/2014/main" id="{3B1E70EC-0056-4D2A-B308-98C8E761C667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Lágrima 156">
                <a:extLst>
                  <a:ext uri="{FF2B5EF4-FFF2-40B4-BE49-F238E27FC236}">
                    <a16:creationId xmlns:a16="http://schemas.microsoft.com/office/drawing/2014/main" id="{7EDB6876-22DE-478F-94F6-BB4488613437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Lágrima 157">
                <a:extLst>
                  <a:ext uri="{FF2B5EF4-FFF2-40B4-BE49-F238E27FC236}">
                    <a16:creationId xmlns:a16="http://schemas.microsoft.com/office/drawing/2014/main" id="{125B5728-83E0-43D2-8582-F6760439691E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3415A8E2-D3B0-4942-A7B9-DA10A9FE3421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>
                <a:extLst>
                  <a:ext uri="{FF2B5EF4-FFF2-40B4-BE49-F238E27FC236}">
                    <a16:creationId xmlns:a16="http://schemas.microsoft.com/office/drawing/2014/main" id="{F96D39A7-DE7F-4664-B5B9-F1E72640BEE4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A5D59A6D-A18A-41CA-9690-BA8CD9C82725}"/>
              </a:ext>
            </a:extLst>
          </p:cNvPr>
          <p:cNvGrpSpPr/>
          <p:nvPr/>
        </p:nvGrpSpPr>
        <p:grpSpPr>
          <a:xfrm>
            <a:off x="6248502" y="97520"/>
            <a:ext cx="4703000" cy="5795252"/>
            <a:chOff x="6248502" y="97520"/>
            <a:chExt cx="4703000" cy="5795252"/>
          </a:xfrm>
        </p:grpSpPr>
        <p:grpSp>
          <p:nvGrpSpPr>
            <p:cNvPr id="210" name="Agrupar 209">
              <a:extLst>
                <a:ext uri="{FF2B5EF4-FFF2-40B4-BE49-F238E27FC236}">
                  <a16:creationId xmlns:a16="http://schemas.microsoft.com/office/drawing/2014/main" id="{0F5CEBA0-4D15-4AF7-BCA6-C852CEF22F45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A356AFB1-2A16-46DD-A12D-EA7DA417DA7A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: Cantos Arredondados 166">
                <a:extLst>
                  <a:ext uri="{FF2B5EF4-FFF2-40B4-BE49-F238E27FC236}">
                    <a16:creationId xmlns:a16="http://schemas.microsoft.com/office/drawing/2014/main" id="{F812E253-694E-42C5-BB91-1279A09319C0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03E99E7E-417E-48CC-A6BA-65C0F7A3F02B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83C89420-B5C4-4A56-97CA-D6166FF9BA39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1" name="Retângulo de cantos arredondados 1027">
                <a:extLst>
                  <a:ext uri="{FF2B5EF4-FFF2-40B4-BE49-F238E27FC236}">
                    <a16:creationId xmlns:a16="http://schemas.microsoft.com/office/drawing/2014/main" id="{18F05E4A-9435-4CEA-AE8A-5FE157519C79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3E58A8AA-1D47-4035-BE9D-D359E31547EA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4" name="Forma Livre: Forma 193">
                  <a:extLst>
                    <a:ext uri="{FF2B5EF4-FFF2-40B4-BE49-F238E27FC236}">
                      <a16:creationId xmlns:a16="http://schemas.microsoft.com/office/drawing/2014/main" id="{69586C93-1604-4C29-8187-03B1FC396806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Triângulo isósceles 194">
                  <a:extLst>
                    <a:ext uri="{FF2B5EF4-FFF2-40B4-BE49-F238E27FC236}">
                      <a16:creationId xmlns:a16="http://schemas.microsoft.com/office/drawing/2014/main" id="{D3DAE90C-7AE5-4840-B0C3-B6EAB756D1E5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B8695520-66E3-4B94-A8A0-B59AE4B5730E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FF1D3761-1972-490B-830A-D4A71B17EBF0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D4F61C90-456B-43C8-BE9A-F86F2BE4D486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:a16="http://schemas.microsoft.com/office/drawing/2014/main" id="{C8EAB160-BA27-42EE-9DF1-79297F6DB53B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74C96031-C312-4800-B09B-DAB774317AA0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09" name="Agrupar 208">
                <a:extLst>
                  <a:ext uri="{FF2B5EF4-FFF2-40B4-BE49-F238E27FC236}">
                    <a16:creationId xmlns:a16="http://schemas.microsoft.com/office/drawing/2014/main" id="{5F68A3DB-90E7-41AD-8081-EFA45FA0C014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163" name="Fluxograma: Mesclar 6">
                  <a:extLst>
                    <a:ext uri="{FF2B5EF4-FFF2-40B4-BE49-F238E27FC236}">
                      <a16:creationId xmlns:a16="http://schemas.microsoft.com/office/drawing/2014/main" id="{4E0E8646-3730-4449-891A-8AE81B35092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0" name="Elipse 4">
                  <a:extLst>
                    <a:ext uri="{FF2B5EF4-FFF2-40B4-BE49-F238E27FC236}">
                      <a16:creationId xmlns:a16="http://schemas.microsoft.com/office/drawing/2014/main" id="{FEB9E0B6-A17C-46F3-ACD7-8A1C2ED925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luxograma: Mesclar 6">
                  <a:extLst>
                    <a:ext uri="{FF2B5EF4-FFF2-40B4-BE49-F238E27FC236}">
                      <a16:creationId xmlns:a16="http://schemas.microsoft.com/office/drawing/2014/main" id="{BB858F37-8F40-44DC-BE73-0E54ACCE50AF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2" name="Elipse 12">
                  <a:extLst>
                    <a:ext uri="{FF2B5EF4-FFF2-40B4-BE49-F238E27FC236}">
                      <a16:creationId xmlns:a16="http://schemas.microsoft.com/office/drawing/2014/main" id="{E678B517-9B29-4206-BAB1-1F6C0F4D4BD2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2">
                  <a:extLst>
                    <a:ext uri="{FF2B5EF4-FFF2-40B4-BE49-F238E27FC236}">
                      <a16:creationId xmlns:a16="http://schemas.microsoft.com/office/drawing/2014/main" id="{8F8FB8D1-283A-47E0-B1B2-BF48732E9C50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73A53F80-69D8-46CD-BD46-9EEAFE6317C9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654FBA91-033B-4851-8220-BAB3D22EF8E4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C78EBB06-341D-4536-8BA0-B405190F1D8C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Arco 176">
                  <a:extLst>
                    <a:ext uri="{FF2B5EF4-FFF2-40B4-BE49-F238E27FC236}">
                      <a16:creationId xmlns:a16="http://schemas.microsoft.com/office/drawing/2014/main" id="{BC7EBE8F-6867-4C98-B77D-9D0EE0E3F22D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Elipse 177">
                  <a:extLst>
                    <a:ext uri="{FF2B5EF4-FFF2-40B4-BE49-F238E27FC236}">
                      <a16:creationId xmlns:a16="http://schemas.microsoft.com/office/drawing/2014/main" id="{5ED6899A-0406-42D3-BDA9-B300E9648979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62B7B1DF-EBC9-44C6-B94A-9D2F12EC7DB6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">
                  <a:extLst>
                    <a:ext uri="{FF2B5EF4-FFF2-40B4-BE49-F238E27FC236}">
                      <a16:creationId xmlns:a16="http://schemas.microsoft.com/office/drawing/2014/main" id="{BAEE3447-AD98-4F46-B981-1DD6F823136A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196" name="Elipse 19">
                    <a:extLst>
                      <a:ext uri="{FF2B5EF4-FFF2-40B4-BE49-F238E27FC236}">
                        <a16:creationId xmlns:a16="http://schemas.microsoft.com/office/drawing/2014/main" id="{FB61D253-FB8B-479E-B3F4-AB029B00ED44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Elipse 196">
                    <a:extLst>
                      <a:ext uri="{FF2B5EF4-FFF2-40B4-BE49-F238E27FC236}">
                        <a16:creationId xmlns:a16="http://schemas.microsoft.com/office/drawing/2014/main" id="{65781B55-F993-4438-A79F-3E3FB5068E3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Elipse 197">
                    <a:extLst>
                      <a:ext uri="{FF2B5EF4-FFF2-40B4-BE49-F238E27FC236}">
                        <a16:creationId xmlns:a16="http://schemas.microsoft.com/office/drawing/2014/main" id="{D213E9C3-77F4-401C-AA2E-B35B8A2DB0A2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9" name="Arco 188">
                  <a:extLst>
                    <a:ext uri="{FF2B5EF4-FFF2-40B4-BE49-F238E27FC236}">
                      <a16:creationId xmlns:a16="http://schemas.microsoft.com/office/drawing/2014/main" id="{6D219547-7FAB-43D6-AD14-FC05213C7037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D757AA31-6FC5-49E9-BC52-76D47EA4415C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9424ACC1-7BBB-4A69-B1EA-6DF8555EC6AB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8" name="Balão de Fala: Oval 7">
                <a:extLst>
                  <a:ext uri="{FF2B5EF4-FFF2-40B4-BE49-F238E27FC236}">
                    <a16:creationId xmlns:a16="http://schemas.microsoft.com/office/drawing/2014/main" id="{39EC2598-B103-4877-A737-E5EFF9ABEBBD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7" name="Agrupar 206">
                <a:extLst>
                  <a:ext uri="{FF2B5EF4-FFF2-40B4-BE49-F238E27FC236}">
                    <a16:creationId xmlns:a16="http://schemas.microsoft.com/office/drawing/2014/main" id="{1EBAE4AF-AE77-4AF2-95F9-587C1791ACE0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156" name="Retângulo 155">
                  <a:extLst>
                    <a:ext uri="{FF2B5EF4-FFF2-40B4-BE49-F238E27FC236}">
                      <a16:creationId xmlns:a16="http://schemas.microsoft.com/office/drawing/2014/main" id="{86F5DEDB-0352-47D1-A5F8-A2B18EC23224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>
                  <a:extLst>
                    <a:ext uri="{FF2B5EF4-FFF2-40B4-BE49-F238E27FC236}">
                      <a16:creationId xmlns:a16="http://schemas.microsoft.com/office/drawing/2014/main" id="{AE6932F4-C7B6-4B87-818D-DAF52CDBCA89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:a16="http://schemas.microsoft.com/office/drawing/2014/main" id="{82206BDE-D399-4DE3-B217-319C8503904B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Agrupar 205">
                  <a:extLst>
                    <a:ext uri="{FF2B5EF4-FFF2-40B4-BE49-F238E27FC236}">
                      <a16:creationId xmlns:a16="http://schemas.microsoft.com/office/drawing/2014/main" id="{A06F5ED2-ACEF-4994-A535-CEFFA9CCB22E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ECF51872-1F13-4E4F-8286-127491AD9D66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89DDCF7E-A083-4F02-AAF3-DC817C9F366F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54E7589B-54B4-4C72-B096-75CF5D3A279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4100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F20D940C-1331-44A3-9FCF-ADE00BC597C2}"/>
              </a:ext>
            </a:extLst>
          </p:cNvPr>
          <p:cNvGrpSpPr/>
          <p:nvPr/>
        </p:nvGrpSpPr>
        <p:grpSpPr>
          <a:xfrm>
            <a:off x="7918698" y="1095904"/>
            <a:ext cx="2684894" cy="4400736"/>
            <a:chOff x="7918698" y="1095904"/>
            <a:chExt cx="2684894" cy="4400736"/>
          </a:xfrm>
        </p:grpSpPr>
        <p:sp>
          <p:nvSpPr>
            <p:cNvPr id="130" name="Retângulo de cantos arredondados 110">
              <a:extLst>
                <a:ext uri="{FF2B5EF4-FFF2-40B4-BE49-F238E27FC236}">
                  <a16:creationId xmlns:a16="http://schemas.microsoft.com/office/drawing/2014/main" id="{6EF743F1-C57B-40EA-92C4-FAF898F39B65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5" name="Grupo 50">
              <a:extLst>
                <a:ext uri="{FF2B5EF4-FFF2-40B4-BE49-F238E27FC236}">
                  <a16:creationId xmlns:a16="http://schemas.microsoft.com/office/drawing/2014/main" id="{88198DBF-CE20-469B-AEB3-E97863D556E1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126" name="Elipse 43">
                <a:extLst>
                  <a:ext uri="{FF2B5EF4-FFF2-40B4-BE49-F238E27FC236}">
                    <a16:creationId xmlns:a16="http://schemas.microsoft.com/office/drawing/2014/main" id="{D73D60BC-FEE3-45EE-8002-6C37049DB1F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7" name="Elipse 46">
                <a:extLst>
                  <a:ext uri="{FF2B5EF4-FFF2-40B4-BE49-F238E27FC236}">
                    <a16:creationId xmlns:a16="http://schemas.microsoft.com/office/drawing/2014/main" id="{573C1D00-BB6B-4A7E-A502-97123BB0D39B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6" name="Grupo 49">
              <a:extLst>
                <a:ext uri="{FF2B5EF4-FFF2-40B4-BE49-F238E27FC236}">
                  <a16:creationId xmlns:a16="http://schemas.microsoft.com/office/drawing/2014/main" id="{6FB736D2-73FF-4C8E-875E-E15ED8A73F04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124" name="Elipse 45">
                <a:extLst>
                  <a:ext uri="{FF2B5EF4-FFF2-40B4-BE49-F238E27FC236}">
                    <a16:creationId xmlns:a16="http://schemas.microsoft.com/office/drawing/2014/main" id="{4C937A62-0CFC-494F-9D0F-BC89D3E8C95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5" name="Elipse 46">
                <a:extLst>
                  <a:ext uri="{FF2B5EF4-FFF2-40B4-BE49-F238E27FC236}">
                    <a16:creationId xmlns:a16="http://schemas.microsoft.com/office/drawing/2014/main" id="{F8FE2AF7-5B81-4C79-A6E5-83EFA9943768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Elipse 84">
              <a:extLst>
                <a:ext uri="{FF2B5EF4-FFF2-40B4-BE49-F238E27FC236}">
                  <a16:creationId xmlns:a16="http://schemas.microsoft.com/office/drawing/2014/main" id="{F55B9895-31E1-4D3A-B81C-7223C38CA6D0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4">
              <a:extLst>
                <a:ext uri="{FF2B5EF4-FFF2-40B4-BE49-F238E27FC236}">
                  <a16:creationId xmlns:a16="http://schemas.microsoft.com/office/drawing/2014/main" id="{16CA7B23-BDFA-4BB6-A02C-27A9C77A3AC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0" name="Retângulo 88">
              <a:extLst>
                <a:ext uri="{FF2B5EF4-FFF2-40B4-BE49-F238E27FC236}">
                  <a16:creationId xmlns:a16="http://schemas.microsoft.com/office/drawing/2014/main" id="{1B150F78-29B2-4B6B-915D-627F2B115BC1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88">
              <a:extLst>
                <a:ext uri="{FF2B5EF4-FFF2-40B4-BE49-F238E27FC236}">
                  <a16:creationId xmlns:a16="http://schemas.microsoft.com/office/drawing/2014/main" id="{05143D7D-8A70-415A-AAE3-2B674203903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6">
              <a:extLst>
                <a:ext uri="{FF2B5EF4-FFF2-40B4-BE49-F238E27FC236}">
                  <a16:creationId xmlns:a16="http://schemas.microsoft.com/office/drawing/2014/main" id="{04165307-C37A-4575-83C1-DA89721FB65E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2426F235-47A6-4DCF-AB62-A18AF9BBDCD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108">
              <a:extLst>
                <a:ext uri="{FF2B5EF4-FFF2-40B4-BE49-F238E27FC236}">
                  <a16:creationId xmlns:a16="http://schemas.microsoft.com/office/drawing/2014/main" id="{65651BEA-267C-43DF-B314-5A5D0B238278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0" name="Retângulo 103">
              <a:extLst>
                <a:ext uri="{FF2B5EF4-FFF2-40B4-BE49-F238E27FC236}">
                  <a16:creationId xmlns:a16="http://schemas.microsoft.com/office/drawing/2014/main" id="{36BC0B91-928C-4D6B-A35E-9B3A9F75FC4C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15">
              <a:extLst>
                <a:ext uri="{FF2B5EF4-FFF2-40B4-BE49-F238E27FC236}">
                  <a16:creationId xmlns:a16="http://schemas.microsoft.com/office/drawing/2014/main" id="{DA43FB59-5E38-49AD-99E9-F2533DAC0526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101" name="Fluxograma: Mesclar 6">
                <a:extLst>
                  <a:ext uri="{FF2B5EF4-FFF2-40B4-BE49-F238E27FC236}">
                    <a16:creationId xmlns:a16="http://schemas.microsoft.com/office/drawing/2014/main" id="{E594CE26-182B-48B7-AE8A-745C7B11BC7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Elipse 4">
                <a:extLst>
                  <a:ext uri="{FF2B5EF4-FFF2-40B4-BE49-F238E27FC236}">
                    <a16:creationId xmlns:a16="http://schemas.microsoft.com/office/drawing/2014/main" id="{43D104B8-8AA2-4568-84F8-0C062901A28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Fluxograma: Mesclar 6">
                <a:extLst>
                  <a:ext uri="{FF2B5EF4-FFF2-40B4-BE49-F238E27FC236}">
                    <a16:creationId xmlns:a16="http://schemas.microsoft.com/office/drawing/2014/main" id="{D78303C8-6D39-4C99-9696-CE4838F22927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Elipse 12">
                <a:extLst>
                  <a:ext uri="{FF2B5EF4-FFF2-40B4-BE49-F238E27FC236}">
                    <a16:creationId xmlns:a16="http://schemas.microsoft.com/office/drawing/2014/main" id="{491E9293-AC19-4D09-ABCA-D9C8EFEEF086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2">
                <a:extLst>
                  <a:ext uri="{FF2B5EF4-FFF2-40B4-BE49-F238E27FC236}">
                    <a16:creationId xmlns:a16="http://schemas.microsoft.com/office/drawing/2014/main" id="{641AF148-293B-4D93-BE46-0EF2BC73A0AA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7DE5942B-2571-4681-AB64-9DB520DBD773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4DFA37B-4218-4126-B0AF-8739732853F7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E050B7E7-D86E-4165-8EB9-10F1ED946189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Arco 108">
                <a:extLst>
                  <a:ext uri="{FF2B5EF4-FFF2-40B4-BE49-F238E27FC236}">
                    <a16:creationId xmlns:a16="http://schemas.microsoft.com/office/drawing/2014/main" id="{FCE10186-F3BB-46C6-981E-80BF2BB640C8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Elipse 19">
                <a:extLst>
                  <a:ext uri="{FF2B5EF4-FFF2-40B4-BE49-F238E27FC236}">
                    <a16:creationId xmlns:a16="http://schemas.microsoft.com/office/drawing/2014/main" id="{4DD6527F-9193-489D-BF5D-54E9F5C3E1E8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CAABE9A-7252-4654-9CAF-F728AD90C09D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E3894E56-9E5F-4C3C-9097-74E5083CAAEB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Arco 112">
                <a:extLst>
                  <a:ext uri="{FF2B5EF4-FFF2-40B4-BE49-F238E27FC236}">
                    <a16:creationId xmlns:a16="http://schemas.microsoft.com/office/drawing/2014/main" id="{A7B8CFEF-F6CD-4EA3-A6E1-1A107DDAFC04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14" name="Grupo 29">
                <a:extLst>
                  <a:ext uri="{FF2B5EF4-FFF2-40B4-BE49-F238E27FC236}">
                    <a16:creationId xmlns:a16="http://schemas.microsoft.com/office/drawing/2014/main" id="{C821157E-17C4-4066-8B3D-E68448CC9E0F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17" name="Corda 22">
                  <a:extLst>
                    <a:ext uri="{FF2B5EF4-FFF2-40B4-BE49-F238E27FC236}">
                      <a16:creationId xmlns:a16="http://schemas.microsoft.com/office/drawing/2014/main" id="{64CBF1B0-034D-4B54-9FDA-EAAD8B1C5159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24">
                  <a:extLst>
                    <a:ext uri="{FF2B5EF4-FFF2-40B4-BE49-F238E27FC236}">
                      <a16:creationId xmlns:a16="http://schemas.microsoft.com/office/drawing/2014/main" id="{56A709C9-DEFC-432A-BF9C-8DBF832E79C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F7EBA35-B99C-4139-A6AB-1400AFB80D92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2438002-7895-4576-92D0-CBDD045FE037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110">
              <a:extLst>
                <a:ext uri="{FF2B5EF4-FFF2-40B4-BE49-F238E27FC236}">
                  <a16:creationId xmlns:a16="http://schemas.microsoft.com/office/drawing/2014/main" id="{2282935A-BFEE-479D-B93F-217A94097638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69C5AB56-9629-4DC7-905D-394979E1114F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luxograma: Atraso 105">
              <a:extLst>
                <a:ext uri="{FF2B5EF4-FFF2-40B4-BE49-F238E27FC236}">
                  <a16:creationId xmlns:a16="http://schemas.microsoft.com/office/drawing/2014/main" id="{B0920C19-42C4-4052-BF48-21B2AC09E282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4A19CFA-18F8-490E-A8FA-E8DA4698C904}"/>
              </a:ext>
            </a:extLst>
          </p:cNvPr>
          <p:cNvGrpSpPr/>
          <p:nvPr/>
        </p:nvGrpSpPr>
        <p:grpSpPr>
          <a:xfrm>
            <a:off x="2800798" y="1706069"/>
            <a:ext cx="2401179" cy="3792129"/>
            <a:chOff x="2367783" y="1121862"/>
            <a:chExt cx="2401179" cy="3792129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12A7C5C-1847-4959-BEB9-2744A0D3D52B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AE8820B-53E6-4311-BCE7-FE07A65060A9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78" name="Elipse 43">
                <a:extLst>
                  <a:ext uri="{FF2B5EF4-FFF2-40B4-BE49-F238E27FC236}">
                    <a16:creationId xmlns:a16="http://schemas.microsoft.com/office/drawing/2014/main" id="{5289AA3C-7057-4B55-BF5D-81595C37562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Elipse 46">
                <a:extLst>
                  <a:ext uri="{FF2B5EF4-FFF2-40B4-BE49-F238E27FC236}">
                    <a16:creationId xmlns:a16="http://schemas.microsoft.com/office/drawing/2014/main" id="{7AB26EBA-AF47-4C9D-9AA5-062B37769E9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FBC9175-A1A4-409A-8126-D2AC9ACE7E7C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76" name="Elipse 43">
                <a:extLst>
                  <a:ext uri="{FF2B5EF4-FFF2-40B4-BE49-F238E27FC236}">
                    <a16:creationId xmlns:a16="http://schemas.microsoft.com/office/drawing/2014/main" id="{DEAF955A-AC2B-4E71-B3AD-9C46D9CAB498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Elipse 46">
                <a:extLst>
                  <a:ext uri="{FF2B5EF4-FFF2-40B4-BE49-F238E27FC236}">
                    <a16:creationId xmlns:a16="http://schemas.microsoft.com/office/drawing/2014/main" id="{B9DA1AA8-BE15-4011-856F-CCE8867AB72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Elipse 84">
              <a:extLst>
                <a:ext uri="{FF2B5EF4-FFF2-40B4-BE49-F238E27FC236}">
                  <a16:creationId xmlns:a16="http://schemas.microsoft.com/office/drawing/2014/main" id="{065B0B9F-19AB-4187-94A9-DC9391651DF3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59">
              <a:extLst>
                <a:ext uri="{FF2B5EF4-FFF2-40B4-BE49-F238E27FC236}">
                  <a16:creationId xmlns:a16="http://schemas.microsoft.com/office/drawing/2014/main" id="{6C0DE746-0483-4067-B8EE-0DB848E69402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4E22E6D9-7DA6-477D-93D3-F614980594BA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32D19FB0-71F3-4CF8-921A-B22D377BC1D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4">
                <a:extLst>
                  <a:ext uri="{FF2B5EF4-FFF2-40B4-BE49-F238E27FC236}">
                    <a16:creationId xmlns:a16="http://schemas.microsoft.com/office/drawing/2014/main" id="{D83724EA-D14D-41CE-9BF9-EDE6750105E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Mesclar 6">
                <a:extLst>
                  <a:ext uri="{FF2B5EF4-FFF2-40B4-BE49-F238E27FC236}">
                    <a16:creationId xmlns:a16="http://schemas.microsoft.com/office/drawing/2014/main" id="{082671B8-281A-42CD-9454-DB3FB2677B0E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12">
                <a:extLst>
                  <a:ext uri="{FF2B5EF4-FFF2-40B4-BE49-F238E27FC236}">
                    <a16:creationId xmlns:a16="http://schemas.microsoft.com/office/drawing/2014/main" id="{C0786DDA-894B-4063-AD8C-FCC0DFAFC6E4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12">
                <a:extLst>
                  <a:ext uri="{FF2B5EF4-FFF2-40B4-BE49-F238E27FC236}">
                    <a16:creationId xmlns:a16="http://schemas.microsoft.com/office/drawing/2014/main" id="{B5A3E900-C27F-4ABB-B7A3-C7CD3C8A4847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9D6FA445-EB56-4905-B828-129C705D189F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892B19E-4942-47E5-899D-AF2140902786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Arco 58">
                <a:extLst>
                  <a:ext uri="{FF2B5EF4-FFF2-40B4-BE49-F238E27FC236}">
                    <a16:creationId xmlns:a16="http://schemas.microsoft.com/office/drawing/2014/main" id="{DCEF2308-DBCD-4432-A23F-1B06C448CE1D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12">
                <a:extLst>
                  <a:ext uri="{FF2B5EF4-FFF2-40B4-BE49-F238E27FC236}">
                    <a16:creationId xmlns:a16="http://schemas.microsoft.com/office/drawing/2014/main" id="{D840EDE6-E4F7-4DBE-9425-4C1B7FC92830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73" name="Elipse 19">
                  <a:extLst>
                    <a:ext uri="{FF2B5EF4-FFF2-40B4-BE49-F238E27FC236}">
                      <a16:creationId xmlns:a16="http://schemas.microsoft.com/office/drawing/2014/main" id="{8CD61290-C5B5-4780-A3C6-C2D584C1E1E8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8C66AA7E-F850-48AA-8F52-4001A08DEDDB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A1DAE7A8-DEDF-40AA-9B3C-86250C97B18E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190AD37-184D-4F6F-8E86-78B7BCF5BBFB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8E07BD49-D9B1-4174-BA61-F6F491F8BE09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C281E41-B60B-431B-BBE7-7C6E46E2B11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8E12505-B795-48D3-BAB3-D9ACF31AC68D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17">
                <a:extLst>
                  <a:ext uri="{FF2B5EF4-FFF2-40B4-BE49-F238E27FC236}">
                    <a16:creationId xmlns:a16="http://schemas.microsoft.com/office/drawing/2014/main" id="{ABF970A7-3A9E-4FBA-A1A3-60E088AA26D5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C3F86EEA-7E19-46C6-9901-B18DCAE46E7D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7" name="Grupo 19">
                  <a:extLst>
                    <a:ext uri="{FF2B5EF4-FFF2-40B4-BE49-F238E27FC236}">
                      <a16:creationId xmlns:a16="http://schemas.microsoft.com/office/drawing/2014/main" id="{216C17C2-4734-4B2F-BFAC-4417F13A09DE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68" name="Arco 67">
                    <a:extLst>
                      <a:ext uri="{FF2B5EF4-FFF2-40B4-BE49-F238E27FC236}">
                        <a16:creationId xmlns:a16="http://schemas.microsoft.com/office/drawing/2014/main" id="{2BC99F31-D706-412E-A598-2EE4937384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" name="Grupo 21">
                    <a:extLst>
                      <a:ext uri="{FF2B5EF4-FFF2-40B4-BE49-F238E27FC236}">
                        <a16:creationId xmlns:a16="http://schemas.microsoft.com/office/drawing/2014/main" id="{54AB94ED-7627-4365-A79B-BEC599E6AC26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1" name="Corda 22">
                      <a:extLst>
                        <a:ext uri="{FF2B5EF4-FFF2-40B4-BE49-F238E27FC236}">
                          <a16:creationId xmlns:a16="http://schemas.microsoft.com/office/drawing/2014/main" id="{81EECADA-D11F-4A04-BF05-26FDB971FE65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24">
                      <a:extLst>
                        <a:ext uri="{FF2B5EF4-FFF2-40B4-BE49-F238E27FC236}">
                          <a16:creationId xmlns:a16="http://schemas.microsoft.com/office/drawing/2014/main" id="{4CEEF196-297C-43DE-BCD3-FD9B89FEC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6BD09BE0-7474-4875-BD49-E8C02B7DFC3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8" name="Retângulo de cantos arredondados 63">
              <a:extLst>
                <a:ext uri="{FF2B5EF4-FFF2-40B4-BE49-F238E27FC236}">
                  <a16:creationId xmlns:a16="http://schemas.microsoft.com/office/drawing/2014/main" id="{8A05CAFF-2264-44EC-ACFF-35F5B6B78D40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935F786-B984-4E2A-9CE8-2B64A64F9FE0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0E14CE21-3DED-4739-9492-5F72DF5C90FE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Atraso 50">
              <a:extLst>
                <a:ext uri="{FF2B5EF4-FFF2-40B4-BE49-F238E27FC236}">
                  <a16:creationId xmlns:a16="http://schemas.microsoft.com/office/drawing/2014/main" id="{118BEFD8-E1D5-4AA9-9013-62AAA38E9A77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3" name="Grupo 154">
            <a:extLst>
              <a:ext uri="{FF2B5EF4-FFF2-40B4-BE49-F238E27FC236}">
                <a16:creationId xmlns:a16="http://schemas.microsoft.com/office/drawing/2014/main" id="{F43F5978-80DE-4652-8E1D-BC335428DB01}"/>
              </a:ext>
            </a:extLst>
          </p:cNvPr>
          <p:cNvGrpSpPr/>
          <p:nvPr/>
        </p:nvGrpSpPr>
        <p:grpSpPr>
          <a:xfrm>
            <a:off x="6095999" y="618565"/>
            <a:ext cx="1256717" cy="1166627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19B69034-3760-4FDA-86B3-17619D9ADE52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Lua 134">
              <a:extLst>
                <a:ext uri="{FF2B5EF4-FFF2-40B4-BE49-F238E27FC236}">
                  <a16:creationId xmlns:a16="http://schemas.microsoft.com/office/drawing/2014/main" id="{6D44B49B-77EE-444D-A6D1-8F35F9AE8F3E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Lua 135">
              <a:extLst>
                <a:ext uri="{FF2B5EF4-FFF2-40B4-BE49-F238E27FC236}">
                  <a16:creationId xmlns:a16="http://schemas.microsoft.com/office/drawing/2014/main" id="{816817E0-953C-44F3-BA38-DCE699E349EA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A5F3F3BA-71BA-4714-8C3E-EA5990464ADA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08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5F2007BA-4768-49DF-9F8A-DC060CCAB9A7}"/>
              </a:ext>
            </a:extLst>
          </p:cNvPr>
          <p:cNvGrpSpPr/>
          <p:nvPr/>
        </p:nvGrpSpPr>
        <p:grpSpPr>
          <a:xfrm>
            <a:off x="4132157" y="1885484"/>
            <a:ext cx="2773443" cy="4397209"/>
            <a:chOff x="4132157" y="1885484"/>
            <a:chExt cx="2773443" cy="4397209"/>
          </a:xfrm>
        </p:grpSpPr>
        <p:grpSp>
          <p:nvGrpSpPr>
            <p:cNvPr id="59" name="Grupo 59">
              <a:extLst>
                <a:ext uri="{FF2B5EF4-FFF2-40B4-BE49-F238E27FC236}">
                  <a16:creationId xmlns:a16="http://schemas.microsoft.com/office/drawing/2014/main" id="{8582C6FF-A632-4B9F-88D7-8E66BBCD193B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60" name="Triângulo isósceles 89">
                <a:extLst>
                  <a:ext uri="{FF2B5EF4-FFF2-40B4-BE49-F238E27FC236}">
                    <a16:creationId xmlns:a16="http://schemas.microsoft.com/office/drawing/2014/main" id="{D176A432-DBDC-4EEB-8CA1-5E1B1E73AE5C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1">
                <a:extLst>
                  <a:ext uri="{FF2B5EF4-FFF2-40B4-BE49-F238E27FC236}">
                    <a16:creationId xmlns:a16="http://schemas.microsoft.com/office/drawing/2014/main" id="{CA9BD3FA-DCB6-4DDF-BADC-11EA6E4AC2BD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de cantos arredondados 62">
                <a:extLst>
                  <a:ext uri="{FF2B5EF4-FFF2-40B4-BE49-F238E27FC236}">
                    <a16:creationId xmlns:a16="http://schemas.microsoft.com/office/drawing/2014/main" id="{DE1AD90E-DCA7-4C8D-88DF-797C4A0729A4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Retângulo de cantos arredondados 110">
              <a:extLst>
                <a:ext uri="{FF2B5EF4-FFF2-40B4-BE49-F238E27FC236}">
                  <a16:creationId xmlns:a16="http://schemas.microsoft.com/office/drawing/2014/main" id="{68B9F9F4-3BA1-41E5-A1C4-81DA8E896EC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50">
              <a:extLst>
                <a:ext uri="{FF2B5EF4-FFF2-40B4-BE49-F238E27FC236}">
                  <a16:creationId xmlns:a16="http://schemas.microsoft.com/office/drawing/2014/main" id="{09CB7D72-BDB7-48E0-8F17-D5C76A452DBD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46" name="Elipse 43">
                <a:extLst>
                  <a:ext uri="{FF2B5EF4-FFF2-40B4-BE49-F238E27FC236}">
                    <a16:creationId xmlns:a16="http://schemas.microsoft.com/office/drawing/2014/main" id="{457F4D2D-CD34-4663-971F-54A6BFDEBDF0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361CA41-0D8A-4BFF-8395-B5A4F72FE9BE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" name="Grupo 49">
              <a:extLst>
                <a:ext uri="{FF2B5EF4-FFF2-40B4-BE49-F238E27FC236}">
                  <a16:creationId xmlns:a16="http://schemas.microsoft.com/office/drawing/2014/main" id="{1521BFB1-65E1-4E4C-B91C-289DE08857CE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44" name="Elipse 45">
                <a:extLst>
                  <a:ext uri="{FF2B5EF4-FFF2-40B4-BE49-F238E27FC236}">
                    <a16:creationId xmlns:a16="http://schemas.microsoft.com/office/drawing/2014/main" id="{2D59EC13-C100-4410-9F28-D67286A38837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6">
                <a:extLst>
                  <a:ext uri="{FF2B5EF4-FFF2-40B4-BE49-F238E27FC236}">
                    <a16:creationId xmlns:a16="http://schemas.microsoft.com/office/drawing/2014/main" id="{C5CEA1E3-5A90-42E3-8573-6C166A3A2627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Elipse 84">
              <a:extLst>
                <a:ext uri="{FF2B5EF4-FFF2-40B4-BE49-F238E27FC236}">
                  <a16:creationId xmlns:a16="http://schemas.microsoft.com/office/drawing/2014/main" id="{679A8902-74DC-464C-ABCF-46BE2C3007A4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4">
              <a:extLst>
                <a:ext uri="{FF2B5EF4-FFF2-40B4-BE49-F238E27FC236}">
                  <a16:creationId xmlns:a16="http://schemas.microsoft.com/office/drawing/2014/main" id="{473D55EB-4B8A-45D6-A0F9-E1A19E3CFDE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88">
              <a:extLst>
                <a:ext uri="{FF2B5EF4-FFF2-40B4-BE49-F238E27FC236}">
                  <a16:creationId xmlns:a16="http://schemas.microsoft.com/office/drawing/2014/main" id="{A9D8FEA9-02BA-464F-88CE-53C83AFF879F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88">
              <a:extLst>
                <a:ext uri="{FF2B5EF4-FFF2-40B4-BE49-F238E27FC236}">
                  <a16:creationId xmlns:a16="http://schemas.microsoft.com/office/drawing/2014/main" id="{5CE0AB50-A338-4F5A-88C0-B2F979011C3C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6">
              <a:extLst>
                <a:ext uri="{FF2B5EF4-FFF2-40B4-BE49-F238E27FC236}">
                  <a16:creationId xmlns:a16="http://schemas.microsoft.com/office/drawing/2014/main" id="{215511FD-EBB1-452C-8694-2C9037D23FF5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69667A6-0518-435E-B801-9B9EA60FE54C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08">
              <a:extLst>
                <a:ext uri="{FF2B5EF4-FFF2-40B4-BE49-F238E27FC236}">
                  <a16:creationId xmlns:a16="http://schemas.microsoft.com/office/drawing/2014/main" id="{6162668A-B989-4801-9F8E-89CE8A72CCB1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03">
              <a:extLst>
                <a:ext uri="{FF2B5EF4-FFF2-40B4-BE49-F238E27FC236}">
                  <a16:creationId xmlns:a16="http://schemas.microsoft.com/office/drawing/2014/main" id="{F5477BFB-A6CE-4AFA-839D-B5EB8B49867C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E423B8-91A9-4646-ACDA-736CCE906688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B55856A-8507-4575-9A44-21CABE7A3D02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10">
              <a:extLst>
                <a:ext uri="{FF2B5EF4-FFF2-40B4-BE49-F238E27FC236}">
                  <a16:creationId xmlns:a16="http://schemas.microsoft.com/office/drawing/2014/main" id="{F0F79F2B-4AC0-4699-8AE4-65B24777A7F8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Fluxograma: Atraso 17">
              <a:extLst>
                <a:ext uri="{FF2B5EF4-FFF2-40B4-BE49-F238E27FC236}">
                  <a16:creationId xmlns:a16="http://schemas.microsoft.com/office/drawing/2014/main" id="{ECB7E3E3-E2AE-4CF8-8BE8-25B1300D0137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05">
              <a:extLst>
                <a:ext uri="{FF2B5EF4-FFF2-40B4-BE49-F238E27FC236}">
                  <a16:creationId xmlns:a16="http://schemas.microsoft.com/office/drawing/2014/main" id="{01F83D11-E7E8-4E39-8968-6E2E594941C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EF9F9D14-ABA6-4FEB-A142-5DE63ECECE24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21" name="Fluxograma: Mesclar 6">
                <a:extLst>
                  <a:ext uri="{FF2B5EF4-FFF2-40B4-BE49-F238E27FC236}">
                    <a16:creationId xmlns:a16="http://schemas.microsoft.com/office/drawing/2014/main" id="{31641720-4364-42A0-A474-A0D949C362A0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Elipse 4">
                <a:extLst>
                  <a:ext uri="{FF2B5EF4-FFF2-40B4-BE49-F238E27FC236}">
                    <a16:creationId xmlns:a16="http://schemas.microsoft.com/office/drawing/2014/main" id="{937C5840-30E2-4205-9F65-FAFBD5EF2A05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luxograma: Mesclar 6">
                <a:extLst>
                  <a:ext uri="{FF2B5EF4-FFF2-40B4-BE49-F238E27FC236}">
                    <a16:creationId xmlns:a16="http://schemas.microsoft.com/office/drawing/2014/main" id="{8753B67D-1644-4C29-95A9-EA22DF883297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Elipse 12">
                <a:extLst>
                  <a:ext uri="{FF2B5EF4-FFF2-40B4-BE49-F238E27FC236}">
                    <a16:creationId xmlns:a16="http://schemas.microsoft.com/office/drawing/2014/main" id="{F367CDD3-9FBB-4D96-A249-3B5EFF05629A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12">
                <a:extLst>
                  <a:ext uri="{FF2B5EF4-FFF2-40B4-BE49-F238E27FC236}">
                    <a16:creationId xmlns:a16="http://schemas.microsoft.com/office/drawing/2014/main" id="{F5A7B7F7-2E07-4172-A638-AB2705D77698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44B130B-93BF-4D18-A094-6774D9D564B6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CC0502F6-AB00-41CB-AB51-25BBE6E4C99D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A72287D4-360B-4677-8BB9-EBDDFDE46E73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>
                <a:extLst>
                  <a:ext uri="{FF2B5EF4-FFF2-40B4-BE49-F238E27FC236}">
                    <a16:creationId xmlns:a16="http://schemas.microsoft.com/office/drawing/2014/main" id="{AD4D3E3A-F36A-4DE7-816A-58C8663A5502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B3CE4474-B409-4F37-8EDA-8A27629A2CEA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30" name="Elipse 19">
                  <a:extLst>
                    <a:ext uri="{FF2B5EF4-FFF2-40B4-BE49-F238E27FC236}">
                      <a16:creationId xmlns:a16="http://schemas.microsoft.com/office/drawing/2014/main" id="{F2DF2597-4032-4ED5-9F55-41E97DB55DE8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D20E5189-5B42-484A-B875-E9EB3F9A0A49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35A791AF-6FCB-42EA-B85D-B143AF8900C7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Arco 32">
                <a:extLst>
                  <a:ext uri="{FF2B5EF4-FFF2-40B4-BE49-F238E27FC236}">
                    <a16:creationId xmlns:a16="http://schemas.microsoft.com/office/drawing/2014/main" id="{E6B0174C-747E-424E-A7B6-AF2F4CB1AAE5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Grupo 29">
                <a:extLst>
                  <a:ext uri="{FF2B5EF4-FFF2-40B4-BE49-F238E27FC236}">
                    <a16:creationId xmlns:a16="http://schemas.microsoft.com/office/drawing/2014/main" id="{1F4E8906-7710-41AE-AD02-6E1E5C767C35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37" name="Corda 22">
                  <a:extLst>
                    <a:ext uri="{FF2B5EF4-FFF2-40B4-BE49-F238E27FC236}">
                      <a16:creationId xmlns:a16="http://schemas.microsoft.com/office/drawing/2014/main" id="{959767ED-E089-4689-BD0D-87BFF78ED1CC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24">
                  <a:extLst>
                    <a:ext uri="{FF2B5EF4-FFF2-40B4-BE49-F238E27FC236}">
                      <a16:creationId xmlns:a16="http://schemas.microsoft.com/office/drawing/2014/main" id="{C29C294D-AB7E-4951-A4B7-E6FAC3B9E4F5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59366C5-EC00-43E9-BBB6-0728415A3247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DC454307-FABC-4BFB-95FB-EA74B8BD3F9A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Lágrima 68">
                <a:extLst>
                  <a:ext uri="{FF2B5EF4-FFF2-40B4-BE49-F238E27FC236}">
                    <a16:creationId xmlns:a16="http://schemas.microsoft.com/office/drawing/2014/main" id="{B106C338-5CC2-4087-87DB-D4863E674F7B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Lágrima 69">
                <a:extLst>
                  <a:ext uri="{FF2B5EF4-FFF2-40B4-BE49-F238E27FC236}">
                    <a16:creationId xmlns:a16="http://schemas.microsoft.com/office/drawing/2014/main" id="{06531C83-6974-4637-AB46-4C781FBAA236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9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4B56D99-5A53-413A-82D7-020DE318F328}"/>
              </a:ext>
            </a:extLst>
          </p:cNvPr>
          <p:cNvGrpSpPr/>
          <p:nvPr/>
        </p:nvGrpSpPr>
        <p:grpSpPr>
          <a:xfrm>
            <a:off x="3657629" y="1358174"/>
            <a:ext cx="2362970" cy="3682513"/>
            <a:chOff x="3657629" y="1358174"/>
            <a:chExt cx="2362970" cy="3682513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D6B0E360-0CB1-49CF-B5C2-B0C63D6E6DB4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FDAE8A6-752A-4AF9-B5C2-1ACFC8F2FA99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42" name="Elipse 43">
                <a:extLst>
                  <a:ext uri="{FF2B5EF4-FFF2-40B4-BE49-F238E27FC236}">
                    <a16:creationId xmlns:a16="http://schemas.microsoft.com/office/drawing/2014/main" id="{2BA6391B-8323-4FC0-BAE9-0C4FE521469C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Elipse 46">
                <a:extLst>
                  <a:ext uri="{FF2B5EF4-FFF2-40B4-BE49-F238E27FC236}">
                    <a16:creationId xmlns:a16="http://schemas.microsoft.com/office/drawing/2014/main" id="{9F12EC97-FFE9-4D03-85AE-70E20452A5DD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2FEEB09-5E0B-4962-9069-552F7C84F5B4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40" name="Elipse 43">
                <a:extLst>
                  <a:ext uri="{FF2B5EF4-FFF2-40B4-BE49-F238E27FC236}">
                    <a16:creationId xmlns:a16="http://schemas.microsoft.com/office/drawing/2014/main" id="{B5DFC891-6CD1-4B64-92D5-07F44E9BA31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Elipse 46">
                <a:extLst>
                  <a:ext uri="{FF2B5EF4-FFF2-40B4-BE49-F238E27FC236}">
                    <a16:creationId xmlns:a16="http://schemas.microsoft.com/office/drawing/2014/main" id="{A798EC7E-94FC-49E9-9F06-25F5ECB16E7B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Elipse 84">
              <a:extLst>
                <a:ext uri="{FF2B5EF4-FFF2-40B4-BE49-F238E27FC236}">
                  <a16:creationId xmlns:a16="http://schemas.microsoft.com/office/drawing/2014/main" id="{D5C2217A-FE40-442B-9196-A2D392E71A81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59">
              <a:extLst>
                <a:ext uri="{FF2B5EF4-FFF2-40B4-BE49-F238E27FC236}">
                  <a16:creationId xmlns:a16="http://schemas.microsoft.com/office/drawing/2014/main" id="{CEFFAA17-0041-4C39-8917-84F81F3B778A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63">
              <a:extLst>
                <a:ext uri="{FF2B5EF4-FFF2-40B4-BE49-F238E27FC236}">
                  <a16:creationId xmlns:a16="http://schemas.microsoft.com/office/drawing/2014/main" id="{66EE2377-5C0B-4F16-9DEE-28A36241DF72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89DFE7E-8B73-405F-BF98-FD3904316E9C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63">
              <a:extLst>
                <a:ext uri="{FF2B5EF4-FFF2-40B4-BE49-F238E27FC236}">
                  <a16:creationId xmlns:a16="http://schemas.microsoft.com/office/drawing/2014/main" id="{ADEC554E-6815-4158-9D3C-03C15074326A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49" name="Retângulo de cantos arredondados 64">
                <a:extLst>
                  <a:ext uri="{FF2B5EF4-FFF2-40B4-BE49-F238E27FC236}">
                    <a16:creationId xmlns:a16="http://schemas.microsoft.com/office/drawing/2014/main" id="{65625235-E1C1-4432-BAB9-9A43C5EED06D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65">
                <a:extLst>
                  <a:ext uri="{FF2B5EF4-FFF2-40B4-BE49-F238E27FC236}">
                    <a16:creationId xmlns:a16="http://schemas.microsoft.com/office/drawing/2014/main" id="{12CC9245-54D2-4F03-9941-F78E78E913D0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isósceles 50">
                <a:extLst>
                  <a:ext uri="{FF2B5EF4-FFF2-40B4-BE49-F238E27FC236}">
                    <a16:creationId xmlns:a16="http://schemas.microsoft.com/office/drawing/2014/main" id="{E933C704-7E81-4058-8004-C03B52A92AB7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746DC8FE-65F6-414E-84A3-D0AE803D9D1E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Atraso 14">
              <a:extLst>
                <a:ext uri="{FF2B5EF4-FFF2-40B4-BE49-F238E27FC236}">
                  <a16:creationId xmlns:a16="http://schemas.microsoft.com/office/drawing/2014/main" id="{D01E63B2-CD22-4CAC-8EF7-6673F952537F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C3E6B705-F819-4247-A097-99D1E26BE03A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7" name="Elipse 4">
                <a:extLst>
                  <a:ext uri="{FF2B5EF4-FFF2-40B4-BE49-F238E27FC236}">
                    <a16:creationId xmlns:a16="http://schemas.microsoft.com/office/drawing/2014/main" id="{7CFF811C-AC0E-4FB6-A753-1B8375AE3305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995FC5E2-143D-4BD3-A915-8A2D22E877C8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6" name="Fluxograma: Mesclar 6">
                  <a:extLst>
                    <a:ext uri="{FF2B5EF4-FFF2-40B4-BE49-F238E27FC236}">
                      <a16:creationId xmlns:a16="http://schemas.microsoft.com/office/drawing/2014/main" id="{D35CE022-9F45-4D5A-A8BE-08A588D00242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Fluxograma: Mesclar 6">
                  <a:extLst>
                    <a:ext uri="{FF2B5EF4-FFF2-40B4-BE49-F238E27FC236}">
                      <a16:creationId xmlns:a16="http://schemas.microsoft.com/office/drawing/2014/main" id="{78AA1070-45F5-4A06-A184-9DC89135F1BA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Elipse 12">
                  <a:extLst>
                    <a:ext uri="{FF2B5EF4-FFF2-40B4-BE49-F238E27FC236}">
                      <a16:creationId xmlns:a16="http://schemas.microsoft.com/office/drawing/2014/main" id="{0A382111-C814-45A4-A809-86F86CB65D80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2">
                  <a:extLst>
                    <a:ext uri="{FF2B5EF4-FFF2-40B4-BE49-F238E27FC236}">
                      <a16:creationId xmlns:a16="http://schemas.microsoft.com/office/drawing/2014/main" id="{A193C9B4-00E0-43CF-86E3-58B32A62F5F0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1C310391-42E2-45BF-82CF-1FBB5CAEAB1D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Arco 21">
                  <a:extLst>
                    <a:ext uri="{FF2B5EF4-FFF2-40B4-BE49-F238E27FC236}">
                      <a16:creationId xmlns:a16="http://schemas.microsoft.com/office/drawing/2014/main" id="{80F44924-07AC-4E88-AC06-09EB02863D11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Arco 22">
                  <a:extLst>
                    <a:ext uri="{FF2B5EF4-FFF2-40B4-BE49-F238E27FC236}">
                      <a16:creationId xmlns:a16="http://schemas.microsoft.com/office/drawing/2014/main" id="{29AD4F02-5167-4822-8A1A-F9245B6B739A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12">
                  <a:extLst>
                    <a:ext uri="{FF2B5EF4-FFF2-40B4-BE49-F238E27FC236}">
                      <a16:creationId xmlns:a16="http://schemas.microsoft.com/office/drawing/2014/main" id="{1630E77D-386E-469D-B173-B304F6799644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37" name="Elipse 19">
                    <a:extLst>
                      <a:ext uri="{FF2B5EF4-FFF2-40B4-BE49-F238E27FC236}">
                        <a16:creationId xmlns:a16="http://schemas.microsoft.com/office/drawing/2014/main" id="{33C24CA6-5F8C-47AF-B170-868DCF4F0EC9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2C422511-DBE4-4B48-A155-C6BFD78A157B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E66085B9-5489-4B36-9B3A-6EC3637DA08D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91FA21E5-42D0-4CDE-9652-DBCE9E364BA9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42F11F53-9584-446F-B9DC-F3FAC7C2F17C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109F50C1-5848-4D8D-84F6-95DB19177E88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24D3CCA9-6D94-4FF3-930C-63B0CF8DBE35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Arco 29">
                  <a:extLst>
                    <a:ext uri="{FF2B5EF4-FFF2-40B4-BE49-F238E27FC236}">
                      <a16:creationId xmlns:a16="http://schemas.microsoft.com/office/drawing/2014/main" id="{5A3EEBDF-5EBE-4C86-85CA-88DAB242DEE4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" name="Grupo 19">
                  <a:extLst>
                    <a:ext uri="{FF2B5EF4-FFF2-40B4-BE49-F238E27FC236}">
                      <a16:creationId xmlns:a16="http://schemas.microsoft.com/office/drawing/2014/main" id="{7B48B8B9-C031-4678-8F0B-A809722DF9D3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33" name="Grupo 21">
                    <a:extLst>
                      <a:ext uri="{FF2B5EF4-FFF2-40B4-BE49-F238E27FC236}">
                        <a16:creationId xmlns:a16="http://schemas.microsoft.com/office/drawing/2014/main" id="{75E0FBF8-560E-42FB-9901-5E7A4ADFA37B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5" name="Corda 22">
                      <a:extLst>
                        <a:ext uri="{FF2B5EF4-FFF2-40B4-BE49-F238E27FC236}">
                          <a16:creationId xmlns:a16="http://schemas.microsoft.com/office/drawing/2014/main" id="{E4E5288F-DC72-4560-B103-D859DCB371A5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24">
                      <a:extLst>
                        <a:ext uri="{FF2B5EF4-FFF2-40B4-BE49-F238E27FC236}">
                          <a16:creationId xmlns:a16="http://schemas.microsoft.com/office/drawing/2014/main" id="{07CDEC49-85A5-441C-9FD2-61B8447FE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21FAFC30-6C70-4564-9D81-C1FD1EFDCEE9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Lágrima 51">
                  <a:extLst>
                    <a:ext uri="{FF2B5EF4-FFF2-40B4-BE49-F238E27FC236}">
                      <a16:creationId xmlns:a16="http://schemas.microsoft.com/office/drawing/2014/main" id="{ADB0B059-C57B-49FA-BA53-0BFB87AF293A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Lágrima 52">
                  <a:extLst>
                    <a:ext uri="{FF2B5EF4-FFF2-40B4-BE49-F238E27FC236}">
                      <a16:creationId xmlns:a16="http://schemas.microsoft.com/office/drawing/2014/main" id="{FE0C81C1-A816-47F6-A277-740DBA7A379D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6958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9</cp:revision>
  <dcterms:created xsi:type="dcterms:W3CDTF">2019-11-13T11:05:58Z</dcterms:created>
  <dcterms:modified xsi:type="dcterms:W3CDTF">2019-11-14T11:51:57Z</dcterms:modified>
</cp:coreProperties>
</file>