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410"/>
    <a:srgbClr val="2ECC71"/>
    <a:srgbClr val="E74C3C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3264" y="-14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37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40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3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51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80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22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59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50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97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18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2DE5-F44D-4D67-8FD2-A580BB8A4968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82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trela de 5 pontas 2"/>
          <p:cNvSpPr/>
          <p:nvPr/>
        </p:nvSpPr>
        <p:spPr>
          <a:xfrm>
            <a:off x="7020" y="116632"/>
            <a:ext cx="3240360" cy="3240360"/>
          </a:xfrm>
          <a:prstGeom prst="star5">
            <a:avLst>
              <a:gd name="adj" fmla="val 20617"/>
              <a:gd name="hf" fmla="val 105146"/>
              <a:gd name="vf" fmla="val 110557"/>
            </a:avLst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 de 5 pontas 8"/>
          <p:cNvSpPr/>
          <p:nvPr/>
        </p:nvSpPr>
        <p:spPr>
          <a:xfrm>
            <a:off x="1592278" y="2847019"/>
            <a:ext cx="3240360" cy="3240360"/>
          </a:xfrm>
          <a:prstGeom prst="star5">
            <a:avLst>
              <a:gd name="adj" fmla="val 20617"/>
              <a:gd name="hf" fmla="val 105146"/>
              <a:gd name="vf" fmla="val 110557"/>
            </a:avLst>
          </a:prstGeom>
          <a:solidFill>
            <a:srgbClr val="F1C4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 de 5 pontas 9"/>
          <p:cNvSpPr/>
          <p:nvPr/>
        </p:nvSpPr>
        <p:spPr>
          <a:xfrm>
            <a:off x="5796136" y="2708920"/>
            <a:ext cx="3240360" cy="3240360"/>
          </a:xfrm>
          <a:prstGeom prst="star5">
            <a:avLst>
              <a:gd name="adj" fmla="val 20617"/>
              <a:gd name="hf" fmla="val 105146"/>
              <a:gd name="vf" fmla="val 110557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trela de 5 pontas 10"/>
          <p:cNvSpPr/>
          <p:nvPr/>
        </p:nvSpPr>
        <p:spPr>
          <a:xfrm>
            <a:off x="4067944" y="31981"/>
            <a:ext cx="3240360" cy="3240360"/>
          </a:xfrm>
          <a:prstGeom prst="star5">
            <a:avLst>
              <a:gd name="adj" fmla="val 20617"/>
              <a:gd name="hf" fmla="val 105146"/>
              <a:gd name="vf" fmla="val 110557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13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u18189\Desktop\Ludit\Sketch\Games\1x\triangle_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693" y="3645148"/>
            <a:ext cx="2921001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Users\u18189\Desktop\Ludit\Sketch\Games\1x\circle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737" y="3851785"/>
            <a:ext cx="210820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C:\Users\u18189\Desktop\Ludit\Sketch\Games\1x\hexagono_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3289301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 descr="C:\Users\u18189\Desktop\Ludit\Sketch\Games\1x\rectangle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33" y="546398"/>
            <a:ext cx="3697288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trela de 5 pontas 6"/>
          <p:cNvSpPr/>
          <p:nvPr/>
        </p:nvSpPr>
        <p:spPr>
          <a:xfrm>
            <a:off x="395536" y="3274499"/>
            <a:ext cx="3240360" cy="3240360"/>
          </a:xfrm>
          <a:prstGeom prst="star5">
            <a:avLst>
              <a:gd name="adj" fmla="val 20617"/>
              <a:gd name="hf" fmla="val 105146"/>
              <a:gd name="vf" fmla="val 110557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ração 8"/>
          <p:cNvSpPr/>
          <p:nvPr/>
        </p:nvSpPr>
        <p:spPr>
          <a:xfrm>
            <a:off x="8707358" y="3874109"/>
            <a:ext cx="2880320" cy="2880320"/>
          </a:xfrm>
          <a:prstGeom prst="hear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Hexágono 12"/>
          <p:cNvSpPr/>
          <p:nvPr/>
        </p:nvSpPr>
        <p:spPr>
          <a:xfrm>
            <a:off x="8733154" y="166243"/>
            <a:ext cx="3672408" cy="3165869"/>
          </a:xfrm>
          <a:prstGeom prst="hexagon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46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ração 3"/>
          <p:cNvSpPr/>
          <p:nvPr/>
        </p:nvSpPr>
        <p:spPr>
          <a:xfrm>
            <a:off x="251520" y="551114"/>
            <a:ext cx="2880320" cy="2880320"/>
          </a:xfrm>
          <a:prstGeom prst="hear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oração 4"/>
          <p:cNvSpPr/>
          <p:nvPr/>
        </p:nvSpPr>
        <p:spPr>
          <a:xfrm>
            <a:off x="2339752" y="3140968"/>
            <a:ext cx="2880320" cy="2880320"/>
          </a:xfrm>
          <a:prstGeom prst="hear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ração 5"/>
          <p:cNvSpPr/>
          <p:nvPr/>
        </p:nvSpPr>
        <p:spPr>
          <a:xfrm>
            <a:off x="4716016" y="551114"/>
            <a:ext cx="2880320" cy="2880320"/>
          </a:xfrm>
          <a:prstGeom prst="hear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ração 6"/>
          <p:cNvSpPr/>
          <p:nvPr/>
        </p:nvSpPr>
        <p:spPr>
          <a:xfrm>
            <a:off x="6156176" y="3431434"/>
            <a:ext cx="2880320" cy="2880320"/>
          </a:xfrm>
          <a:prstGeom prst="heart">
            <a:avLst/>
          </a:prstGeom>
          <a:solidFill>
            <a:srgbClr val="F1C4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1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/>
          <p:cNvSpPr/>
          <p:nvPr/>
        </p:nvSpPr>
        <p:spPr>
          <a:xfrm>
            <a:off x="899592" y="188639"/>
            <a:ext cx="3672408" cy="3165869"/>
          </a:xfrm>
          <a:prstGeom prst="hexagon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Hexágono 6"/>
          <p:cNvSpPr/>
          <p:nvPr/>
        </p:nvSpPr>
        <p:spPr>
          <a:xfrm>
            <a:off x="899592" y="3474887"/>
            <a:ext cx="3672408" cy="3165869"/>
          </a:xfrm>
          <a:prstGeom prst="hexagon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Hexágono 7"/>
          <p:cNvSpPr/>
          <p:nvPr/>
        </p:nvSpPr>
        <p:spPr>
          <a:xfrm>
            <a:off x="5148064" y="188640"/>
            <a:ext cx="3672408" cy="3165869"/>
          </a:xfrm>
          <a:prstGeom prst="hexagon">
            <a:avLst/>
          </a:prstGeom>
          <a:solidFill>
            <a:srgbClr val="F1C4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Hexágono 8"/>
          <p:cNvSpPr/>
          <p:nvPr/>
        </p:nvSpPr>
        <p:spPr>
          <a:xfrm>
            <a:off x="5148064" y="3474887"/>
            <a:ext cx="3672408" cy="3165869"/>
          </a:xfrm>
          <a:prstGeom prst="hexagon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12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4650042" y="1077588"/>
            <a:ext cx="4493957" cy="2183597"/>
          </a:xfrm>
          <a:prstGeom prst="round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-16005" y="1196752"/>
            <a:ext cx="4493957" cy="2183597"/>
          </a:xfrm>
          <a:prstGeom prst="round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-16005" y="3846924"/>
            <a:ext cx="4493957" cy="2183597"/>
          </a:xfrm>
          <a:prstGeom prst="roundRect">
            <a:avLst/>
          </a:prstGeom>
          <a:solidFill>
            <a:srgbClr val="F1C4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650043" y="3861048"/>
            <a:ext cx="4493957" cy="2183597"/>
          </a:xfrm>
          <a:prstGeom prst="round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37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23528" y="692671"/>
            <a:ext cx="2736304" cy="2736304"/>
          </a:xfrm>
          <a:prstGeom prst="ellipse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660848" y="3489994"/>
            <a:ext cx="2736304" cy="2736304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012160" y="3428975"/>
            <a:ext cx="2736304" cy="2736304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995936" y="692671"/>
            <a:ext cx="2736304" cy="2736304"/>
          </a:xfrm>
          <a:prstGeom prst="ellipse">
            <a:avLst/>
          </a:prstGeom>
          <a:solidFill>
            <a:srgbClr val="F1C4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1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isósceles 9"/>
          <p:cNvSpPr/>
          <p:nvPr/>
        </p:nvSpPr>
        <p:spPr>
          <a:xfrm>
            <a:off x="899592" y="404664"/>
            <a:ext cx="3024336" cy="2646294"/>
          </a:xfrm>
          <a:prstGeom prst="triangle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>
            <a:off x="4268192" y="3501008"/>
            <a:ext cx="3024336" cy="2646294"/>
          </a:xfrm>
          <a:prstGeom prst="triangle">
            <a:avLst/>
          </a:prstGeom>
          <a:solidFill>
            <a:srgbClr val="F1C4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>
            <a:off x="1043608" y="3501008"/>
            <a:ext cx="3024336" cy="2646294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>
            <a:off x="4211960" y="404664"/>
            <a:ext cx="3024336" cy="2646294"/>
          </a:xfrm>
          <a:prstGeom prst="triangl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27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u18189\Desktop\Ludit\Sketch\Games\1x\triangle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9150"/>
            <a:ext cx="2921001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u18189\Desktop\Ludit\Sketch\Games\1x\circle_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448" y="3575050"/>
            <a:ext cx="209550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trela de 5 pontas 6"/>
          <p:cNvSpPr/>
          <p:nvPr/>
        </p:nvSpPr>
        <p:spPr>
          <a:xfrm>
            <a:off x="251520" y="-159680"/>
            <a:ext cx="3240360" cy="3240360"/>
          </a:xfrm>
          <a:prstGeom prst="star5">
            <a:avLst>
              <a:gd name="adj" fmla="val 20617"/>
              <a:gd name="hf" fmla="val 105146"/>
              <a:gd name="vf" fmla="val 110557"/>
            </a:avLst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oração 11"/>
          <p:cNvSpPr/>
          <p:nvPr/>
        </p:nvSpPr>
        <p:spPr>
          <a:xfrm>
            <a:off x="3059832" y="1628800"/>
            <a:ext cx="2128416" cy="2128416"/>
          </a:xfrm>
          <a:prstGeom prst="hear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Hexágono 16"/>
          <p:cNvSpPr/>
          <p:nvPr/>
        </p:nvSpPr>
        <p:spPr>
          <a:xfrm>
            <a:off x="2763574" y="3540150"/>
            <a:ext cx="3672408" cy="3165869"/>
          </a:xfrm>
          <a:prstGeom prst="hexagon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084168" y="127000"/>
            <a:ext cx="4493957" cy="2183597"/>
          </a:xfrm>
          <a:prstGeom prst="round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72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u18189\Desktop\Ludit\Sketch\Games\1x\triangle_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27698"/>
            <a:ext cx="2921001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u18189\Desktop\Ludit\Sketch\Games\1x\circle_g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9" y="980728"/>
            <a:ext cx="210820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9" descr="C:\Users\u18189\Desktop\Ludit\Sketch\Games\1x\rectangle_g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94" y="3861048"/>
            <a:ext cx="3684588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18189\Desktop\Ludit\Sketch\Games\1x\hexagono_gre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624"/>
            <a:ext cx="3276601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trela de 5 pontas 8"/>
          <p:cNvSpPr/>
          <p:nvPr/>
        </p:nvSpPr>
        <p:spPr>
          <a:xfrm>
            <a:off x="5903640" y="173844"/>
            <a:ext cx="3240360" cy="3240360"/>
          </a:xfrm>
          <a:prstGeom prst="star5">
            <a:avLst>
              <a:gd name="adj" fmla="val 20617"/>
              <a:gd name="hf" fmla="val 105146"/>
              <a:gd name="vf" fmla="val 110557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ração 13"/>
          <p:cNvSpPr/>
          <p:nvPr/>
        </p:nvSpPr>
        <p:spPr>
          <a:xfrm>
            <a:off x="7703840" y="3727698"/>
            <a:ext cx="2880320" cy="2880320"/>
          </a:xfrm>
          <a:prstGeom prst="hear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Hexágono 14"/>
          <p:cNvSpPr/>
          <p:nvPr/>
        </p:nvSpPr>
        <p:spPr>
          <a:xfrm>
            <a:off x="7740352" y="3332112"/>
            <a:ext cx="3672408" cy="3165869"/>
          </a:xfrm>
          <a:prstGeom prst="hexagon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65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u18189\Desktop\Ludit\Sketch\Games\1x\triangle_yel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70" y="713047"/>
            <a:ext cx="2921001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u18189\Desktop\Ludit\Sketch\Games\1x\circle_yel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81201"/>
            <a:ext cx="209550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5" descr="C:\Users\u18189\Desktop\Ludit\Sketch\Games\1x\hexagono_yel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69" y="3724818"/>
            <a:ext cx="3276601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1" descr="C:\Users\u18189\Desktop\Ludit\Sketch\Games\1x\rectangle_yell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127" y="3861048"/>
            <a:ext cx="3684588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trela de 5 pontas 6"/>
          <p:cNvSpPr/>
          <p:nvPr/>
        </p:nvSpPr>
        <p:spPr>
          <a:xfrm>
            <a:off x="314089" y="362867"/>
            <a:ext cx="3240360" cy="3240360"/>
          </a:xfrm>
          <a:prstGeom prst="star5">
            <a:avLst>
              <a:gd name="adj" fmla="val 20617"/>
              <a:gd name="hf" fmla="val 105146"/>
              <a:gd name="vf" fmla="val 110557"/>
            </a:avLst>
          </a:prstGeom>
          <a:solidFill>
            <a:srgbClr val="F1C4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ração 12"/>
          <p:cNvSpPr/>
          <p:nvPr/>
        </p:nvSpPr>
        <p:spPr>
          <a:xfrm>
            <a:off x="8100392" y="3431434"/>
            <a:ext cx="2880320" cy="2880320"/>
          </a:xfrm>
          <a:prstGeom prst="heart">
            <a:avLst/>
          </a:prstGeom>
          <a:solidFill>
            <a:srgbClr val="F1C4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Hexágono 15"/>
          <p:cNvSpPr/>
          <p:nvPr/>
        </p:nvSpPr>
        <p:spPr>
          <a:xfrm>
            <a:off x="11988824" y="45865"/>
            <a:ext cx="3672408" cy="3165869"/>
          </a:xfrm>
          <a:prstGeom prst="hexagon">
            <a:avLst/>
          </a:prstGeom>
          <a:solidFill>
            <a:srgbClr val="F1C4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840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Apresentação na tela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4</cp:revision>
  <dcterms:created xsi:type="dcterms:W3CDTF">2019-10-11T13:45:45Z</dcterms:created>
  <dcterms:modified xsi:type="dcterms:W3CDTF">2019-11-12T14:10:36Z</dcterms:modified>
</cp:coreProperties>
</file>