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5" r:id="rId5"/>
    <p:sldId id="268" r:id="rId6"/>
    <p:sldId id="271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48"/>
    <a:srgbClr val="0675C3"/>
    <a:srgbClr val="843C0C"/>
    <a:srgbClr val="7F3A0B"/>
    <a:srgbClr val="00B0F0"/>
    <a:srgbClr val="767171"/>
    <a:srgbClr val="C00000"/>
    <a:srgbClr val="E17380"/>
    <a:srgbClr val="AC2E0C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B56C5-6659-41FA-AE16-ADC80EB3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8AF89-0D02-4521-B695-D46C796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AD22-E733-4058-8B0F-E8CB2E5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6A33C1-800B-4777-B822-D9FB5584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03FB7-E3C9-400D-928A-4C9B48B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DAC94-7CAA-4F9E-B40D-F1257971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89674E-5A93-4173-851B-6D8500D4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AB1CC-DD0D-42C3-A67E-EE79002D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29024-3016-4E40-A361-40EDCA7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11DA9-0142-4B53-96E0-4C250870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2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3B478-8DBF-477C-9395-41D25138F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5B5E6E-9D66-44A4-916D-1B1FF817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CA5FE-22FF-4EFF-AB6C-252EA87F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0D06-338C-4D78-90BB-AE1CE9C6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3B66B-099C-4FB5-99FE-268AA744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4F7E-9A75-4B71-BAC0-8400531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6A404C-B29C-4570-A57B-E94C4519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1358C9-A1F6-485C-8055-E905F63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3F60A-01FB-45AA-9DF8-62BC2B20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E93CA-B5E3-4D1F-8831-44D32D2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2304C-AD1E-4F08-99C4-01CC74E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D2A8A1-C88E-40F9-BA42-4FBD36E6C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A92A4-C9DE-4148-8ED5-6994772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E26A7A-B058-4025-80D2-F33C50E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25A3-7445-4D68-A11C-58CBA492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D962D-CFAD-4A5B-BD4C-6A9BBA30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492F-8724-42DB-B7F3-D0EBEE2CF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043FD-216A-4B0B-9017-108F1045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17E69-498E-4EAB-9F42-1568940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5BA68-3FC0-454F-A548-1E8E153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31980-A289-470E-941A-BCB4442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7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1E85B-4FEF-412F-B9D3-707DC70A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10A67-AD7E-4E8A-BF94-D2FDE32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B8A1DB-B582-4A26-9DBC-3C82D210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08AC9D-948D-422E-98F5-B061188D6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BBACDA-2246-4220-9997-57A88E4EA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872F31-5B9C-4B2A-978D-F0E02323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30427-7864-4EB2-BAB7-66FC7AE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7B02C-08E4-4CF9-8991-86C68506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5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C636B-479E-4EF8-8033-9C8666A1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49BBC4-E8E0-43F5-B023-142A16E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329AEF-31A6-4EC7-861D-F41D10D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E0CFD-0386-4C26-AC1A-4742A3DC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A114D-D80C-4F55-8A26-6FCB3DC1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AB7B4F-22CC-4C4B-A9AD-A5D7FB98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7D96B9-6B38-4CDA-9A1F-4A7D9E38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40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A983-07C5-4296-9FA4-EB92CCF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A17B-9FB4-4360-A378-282A39AB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C02BB3-DB32-48D1-82F7-CFB011FA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C325A-AB99-47AA-A718-C4C09A1A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04FEC-9854-420C-8B63-2D7AA062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EC92C9-2316-43C8-BB80-A0A4772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0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93CD-0355-4768-8A77-17BB7F47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B76379-0BAA-49B9-947B-B31692B1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FE08-3F5D-4859-B942-45D37DF2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F0B928-CD86-4850-8CE2-8A1A9C2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97FF4-F59F-4191-B63C-DC659104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D7901-A4B2-46BB-BADA-9D78476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D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B34729-37A6-4DD9-8C89-AF67BAB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E6F0A-A20C-495A-9F0B-BF675A4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6BB08-E384-4ABA-AD3A-0284489E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A656-B992-4002-A649-5FEAD5A61E3C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DB3A5-CA62-4050-9345-9470ADFB5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BEA7D8-1404-4E4C-AC6F-3C74A1FA2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7E6F-29AC-428F-8CF5-448274AFA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Agrupar 231">
            <a:extLst>
              <a:ext uri="{FF2B5EF4-FFF2-40B4-BE49-F238E27FC236}">
                <a16:creationId xmlns:a16="http://schemas.microsoft.com/office/drawing/2014/main" id="{10044D29-150B-4FD2-ADBC-D5F5776689F9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233" name="Retângulo 6">
              <a:extLst>
                <a:ext uri="{FF2B5EF4-FFF2-40B4-BE49-F238E27FC236}">
                  <a16:creationId xmlns:a16="http://schemas.microsoft.com/office/drawing/2014/main" id="{09980650-2C04-4D1D-AD9B-ECCB2CAB714D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Cloud 8">
              <a:extLst>
                <a:ext uri="{FF2B5EF4-FFF2-40B4-BE49-F238E27FC236}">
                  <a16:creationId xmlns:a16="http://schemas.microsoft.com/office/drawing/2014/main" id="{0E4A9EB6-C4E7-4E65-AFC7-26643A5C271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Cloud 36">
              <a:extLst>
                <a:ext uri="{FF2B5EF4-FFF2-40B4-BE49-F238E27FC236}">
                  <a16:creationId xmlns:a16="http://schemas.microsoft.com/office/drawing/2014/main" id="{DEB2F647-12A5-45A9-AC3C-6E8DB67B685B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Cloud 38">
              <a:extLst>
                <a:ext uri="{FF2B5EF4-FFF2-40B4-BE49-F238E27FC236}">
                  <a16:creationId xmlns:a16="http://schemas.microsoft.com/office/drawing/2014/main" id="{472131FF-8FC3-4225-BA4A-F12899940333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Cloud 37">
              <a:extLst>
                <a:ext uri="{FF2B5EF4-FFF2-40B4-BE49-F238E27FC236}">
                  <a16:creationId xmlns:a16="http://schemas.microsoft.com/office/drawing/2014/main" id="{BEEB61F3-CD48-4ABF-8FBF-AD5A10E1E95A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8E98C02D-ECD6-414F-9DCD-C4180106D51B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239" name="Retângulo 6">
              <a:extLst>
                <a:ext uri="{FF2B5EF4-FFF2-40B4-BE49-F238E27FC236}">
                  <a16:creationId xmlns:a16="http://schemas.microsoft.com/office/drawing/2014/main" id="{2280F95E-6A04-4C08-A8B1-E99F6F5E806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0" name="Cloud 8">
              <a:extLst>
                <a:ext uri="{FF2B5EF4-FFF2-40B4-BE49-F238E27FC236}">
                  <a16:creationId xmlns:a16="http://schemas.microsoft.com/office/drawing/2014/main" id="{3880ACA9-39C5-4471-B96D-449EC8479C8E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Cloud 36">
              <a:extLst>
                <a:ext uri="{FF2B5EF4-FFF2-40B4-BE49-F238E27FC236}">
                  <a16:creationId xmlns:a16="http://schemas.microsoft.com/office/drawing/2014/main" id="{7FE08638-C931-4E81-8CBE-D52F89214D10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Cloud 38">
              <a:extLst>
                <a:ext uri="{FF2B5EF4-FFF2-40B4-BE49-F238E27FC236}">
                  <a16:creationId xmlns:a16="http://schemas.microsoft.com/office/drawing/2014/main" id="{5A625216-C960-41CE-A36E-581B656E507D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Cloud 37">
              <a:extLst>
                <a:ext uri="{FF2B5EF4-FFF2-40B4-BE49-F238E27FC236}">
                  <a16:creationId xmlns:a16="http://schemas.microsoft.com/office/drawing/2014/main" id="{46F4DDB1-8EE3-459C-9C93-A6F6FCD5C0E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4" name="Agrupar 243">
            <a:extLst>
              <a:ext uri="{FF2B5EF4-FFF2-40B4-BE49-F238E27FC236}">
                <a16:creationId xmlns:a16="http://schemas.microsoft.com/office/drawing/2014/main" id="{F186D727-8953-4DE7-9D16-39549FA6C1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45" name="Retângulo 6">
              <a:extLst>
                <a:ext uri="{FF2B5EF4-FFF2-40B4-BE49-F238E27FC236}">
                  <a16:creationId xmlns:a16="http://schemas.microsoft.com/office/drawing/2014/main" id="{7D19950D-8224-4216-BD0E-FF0FDD024587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6" name="Cloud 8">
              <a:extLst>
                <a:ext uri="{FF2B5EF4-FFF2-40B4-BE49-F238E27FC236}">
                  <a16:creationId xmlns:a16="http://schemas.microsoft.com/office/drawing/2014/main" id="{FCEEF66F-0DC0-450B-B199-5636437C24C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Cloud 36">
              <a:extLst>
                <a:ext uri="{FF2B5EF4-FFF2-40B4-BE49-F238E27FC236}">
                  <a16:creationId xmlns:a16="http://schemas.microsoft.com/office/drawing/2014/main" id="{50BE40CD-74E2-429A-A3EB-ACF3EA7E8EA8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Cloud 38">
              <a:extLst>
                <a:ext uri="{FF2B5EF4-FFF2-40B4-BE49-F238E27FC236}">
                  <a16:creationId xmlns:a16="http://schemas.microsoft.com/office/drawing/2014/main" id="{D6D66E20-A344-4E82-B311-B75B6381A2B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Cloud 37">
              <a:extLst>
                <a:ext uri="{FF2B5EF4-FFF2-40B4-BE49-F238E27FC236}">
                  <a16:creationId xmlns:a16="http://schemas.microsoft.com/office/drawing/2014/main" id="{B97BDC1A-8AFF-4F1E-A139-EFF8D9F7B7B6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105669" y="4396164"/>
            <a:ext cx="12542929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15D3A315-A87C-4A0F-9D77-9B2F195BC253}"/>
              </a:ext>
            </a:extLst>
          </p:cNvPr>
          <p:cNvGrpSpPr/>
          <p:nvPr/>
        </p:nvGrpSpPr>
        <p:grpSpPr>
          <a:xfrm>
            <a:off x="3757279" y="3016305"/>
            <a:ext cx="2119645" cy="3697985"/>
            <a:chOff x="527018" y="533636"/>
            <a:chExt cx="3273691" cy="5618152"/>
          </a:xfrm>
        </p:grpSpPr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56A3D685-AC16-4669-9C64-FD724EEA1E41}"/>
                </a:ext>
              </a:extLst>
            </p:cNvPr>
            <p:cNvSpPr/>
            <p:nvPr/>
          </p:nvSpPr>
          <p:spPr>
            <a:xfrm rot="19418604" flipH="1">
              <a:off x="2891957" y="2155262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C99F86B7-EF07-4C5E-B6E4-D3A64FADD145}"/>
                </a:ext>
              </a:extLst>
            </p:cNvPr>
            <p:cNvSpPr/>
            <p:nvPr/>
          </p:nvSpPr>
          <p:spPr>
            <a:xfrm rot="19466641">
              <a:off x="2566195" y="2577679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C82016FF-9D14-4047-A9A3-2E16783F5413}"/>
                </a:ext>
              </a:extLst>
            </p:cNvPr>
            <p:cNvSpPr/>
            <p:nvPr/>
          </p:nvSpPr>
          <p:spPr>
            <a:xfrm>
              <a:off x="1854999" y="2093849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DE22ECE-FB41-483B-842B-82EF85E0586D}"/>
                </a:ext>
              </a:extLst>
            </p:cNvPr>
            <p:cNvSpPr/>
            <p:nvPr/>
          </p:nvSpPr>
          <p:spPr>
            <a:xfrm>
              <a:off x="527018" y="2313911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1036">
              <a:extLst>
                <a:ext uri="{FF2B5EF4-FFF2-40B4-BE49-F238E27FC236}">
                  <a16:creationId xmlns:a16="http://schemas.microsoft.com/office/drawing/2014/main" id="{161ACAE2-2920-49D5-AC2A-319559717F94}"/>
                </a:ext>
              </a:extLst>
            </p:cNvPr>
            <p:cNvGrpSpPr/>
            <p:nvPr/>
          </p:nvGrpSpPr>
          <p:grpSpPr>
            <a:xfrm>
              <a:off x="1278825" y="533636"/>
              <a:ext cx="2085174" cy="1822698"/>
              <a:chOff x="5705759" y="765867"/>
              <a:chExt cx="2085174" cy="1822698"/>
            </a:xfrm>
          </p:grpSpPr>
          <p:sp>
            <p:nvSpPr>
              <p:cNvPr id="91" name="Fluxograma: Mesclar 6">
                <a:extLst>
                  <a:ext uri="{FF2B5EF4-FFF2-40B4-BE49-F238E27FC236}">
                    <a16:creationId xmlns:a16="http://schemas.microsoft.com/office/drawing/2014/main" id="{AFD5B69F-7DE2-463C-B966-9F3E1AFED5D1}"/>
                  </a:ext>
                </a:extLst>
              </p:cNvPr>
              <p:cNvSpPr/>
              <p:nvPr/>
            </p:nvSpPr>
            <p:spPr>
              <a:xfrm rot="8853205">
                <a:off x="5705759" y="765867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Elipse 4">
                <a:extLst>
                  <a:ext uri="{FF2B5EF4-FFF2-40B4-BE49-F238E27FC236}">
                    <a16:creationId xmlns:a16="http://schemas.microsoft.com/office/drawing/2014/main" id="{7DC7A9C4-D370-4FD9-9697-155BE9E580A9}"/>
                  </a:ext>
                </a:extLst>
              </p:cNvPr>
              <p:cNvSpPr/>
              <p:nvPr/>
            </p:nvSpPr>
            <p:spPr>
              <a:xfrm>
                <a:off x="5796136" y="1220382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Mesclar 6">
                <a:extLst>
                  <a:ext uri="{FF2B5EF4-FFF2-40B4-BE49-F238E27FC236}">
                    <a16:creationId xmlns:a16="http://schemas.microsoft.com/office/drawing/2014/main" id="{FB02C605-4D2A-4681-A231-05749A7D3409}"/>
                  </a:ext>
                </a:extLst>
              </p:cNvPr>
              <p:cNvSpPr/>
              <p:nvPr/>
            </p:nvSpPr>
            <p:spPr>
              <a:xfrm rot="14804630">
                <a:off x="7077308" y="999209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Elipse 12">
                <a:extLst>
                  <a:ext uri="{FF2B5EF4-FFF2-40B4-BE49-F238E27FC236}">
                    <a16:creationId xmlns:a16="http://schemas.microsoft.com/office/drawing/2014/main" id="{D186C441-BA06-4F1C-A67A-8CBC2222E2C3}"/>
                  </a:ext>
                </a:extLst>
              </p:cNvPr>
              <p:cNvSpPr/>
              <p:nvPr/>
            </p:nvSpPr>
            <p:spPr>
              <a:xfrm>
                <a:off x="6178751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2">
                <a:extLst>
                  <a:ext uri="{FF2B5EF4-FFF2-40B4-BE49-F238E27FC236}">
                    <a16:creationId xmlns:a16="http://schemas.microsoft.com/office/drawing/2014/main" id="{A3384175-6920-4A3B-92ED-24BBB5D919C9}"/>
                  </a:ext>
                </a:extLst>
              </p:cNvPr>
              <p:cNvSpPr/>
              <p:nvPr/>
            </p:nvSpPr>
            <p:spPr>
              <a:xfrm>
                <a:off x="6715623" y="1524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9CE4971A-F30B-4DC5-811A-DF1626ED4D62}"/>
                  </a:ext>
                </a:extLst>
              </p:cNvPr>
              <p:cNvSpPr/>
              <p:nvPr/>
            </p:nvSpPr>
            <p:spPr>
              <a:xfrm>
                <a:off x="6331445" y="16907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173F483-EEFC-4A73-8622-30583DFADBEC}"/>
                  </a:ext>
                </a:extLst>
              </p:cNvPr>
              <p:cNvSpPr/>
              <p:nvPr/>
            </p:nvSpPr>
            <p:spPr>
              <a:xfrm>
                <a:off x="6869538" y="1695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9D1C825-15C1-4CC6-B65C-C64AA7A8E4D0}"/>
                  </a:ext>
                </a:extLst>
              </p:cNvPr>
              <p:cNvSpPr/>
              <p:nvPr/>
            </p:nvSpPr>
            <p:spPr>
              <a:xfrm rot="18528476">
                <a:off x="6129777" y="144491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Arco 98">
                <a:extLst>
                  <a:ext uri="{FF2B5EF4-FFF2-40B4-BE49-F238E27FC236}">
                    <a16:creationId xmlns:a16="http://schemas.microsoft.com/office/drawing/2014/main" id="{65E32E1F-D54A-4653-8254-82F8FBF4FD6C}"/>
                  </a:ext>
                </a:extLst>
              </p:cNvPr>
              <p:cNvSpPr/>
              <p:nvPr/>
            </p:nvSpPr>
            <p:spPr>
              <a:xfrm rot="20637606">
                <a:off x="6684554" y="144491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3D8BF382-B6F8-4048-AD66-2C3816BCE191}"/>
                  </a:ext>
                </a:extLst>
              </p:cNvPr>
              <p:cNvSpPr/>
              <p:nvPr/>
            </p:nvSpPr>
            <p:spPr>
              <a:xfrm rot="20219682">
                <a:off x="7134072" y="1380010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C38E1DD-D122-4D3A-9D85-D109C8FF8D7C}"/>
                  </a:ext>
                </a:extLst>
              </p:cNvPr>
              <p:cNvSpPr/>
              <p:nvPr/>
            </p:nvSpPr>
            <p:spPr>
              <a:xfrm rot="3218186">
                <a:off x="5840985" y="11606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" name="Grupo 1">
                <a:extLst>
                  <a:ext uri="{FF2B5EF4-FFF2-40B4-BE49-F238E27FC236}">
                    <a16:creationId xmlns:a16="http://schemas.microsoft.com/office/drawing/2014/main" id="{FF35951D-7A2B-477F-9711-31B76375026D}"/>
                  </a:ext>
                </a:extLst>
              </p:cNvPr>
              <p:cNvGrpSpPr/>
              <p:nvPr/>
            </p:nvGrpSpPr>
            <p:grpSpPr>
              <a:xfrm>
                <a:off x="6568510" y="1864339"/>
                <a:ext cx="357713" cy="252013"/>
                <a:chOff x="6206681" y="1860595"/>
                <a:chExt cx="357713" cy="252013"/>
              </a:xfrm>
            </p:grpSpPr>
            <p:sp>
              <p:nvSpPr>
                <p:cNvPr id="103" name="Elipse 19">
                  <a:extLst>
                    <a:ext uri="{FF2B5EF4-FFF2-40B4-BE49-F238E27FC236}">
                      <a16:creationId xmlns:a16="http://schemas.microsoft.com/office/drawing/2014/main" id="{DA0D359C-049C-44D2-AB85-CBD8A0CB3AB9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>
                  <a:extLst>
                    <a:ext uri="{FF2B5EF4-FFF2-40B4-BE49-F238E27FC236}">
                      <a16:creationId xmlns:a16="http://schemas.microsoft.com/office/drawing/2014/main" id="{BFBF3B03-74F4-4D95-9BB4-EE73E9042BD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Elipse 104">
                  <a:extLst>
                    <a:ext uri="{FF2B5EF4-FFF2-40B4-BE49-F238E27FC236}">
                      <a16:creationId xmlns:a16="http://schemas.microsoft.com/office/drawing/2014/main" id="{FA4E51EC-15EC-4809-8079-06C2EB4B33B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Retângulo de cantos arredondados 1027">
              <a:extLst>
                <a:ext uri="{FF2B5EF4-FFF2-40B4-BE49-F238E27FC236}">
                  <a16:creationId xmlns:a16="http://schemas.microsoft.com/office/drawing/2014/main" id="{2840732F-BBFB-4683-8A6D-99B2DC20E255}"/>
                </a:ext>
              </a:extLst>
            </p:cNvPr>
            <p:cNvSpPr/>
            <p:nvPr/>
          </p:nvSpPr>
          <p:spPr>
            <a:xfrm>
              <a:off x="842115" y="3453520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23728998-3061-477A-8909-E41AB18D36BC}"/>
                </a:ext>
              </a:extLst>
            </p:cNvPr>
            <p:cNvGrpSpPr/>
            <p:nvPr/>
          </p:nvGrpSpPr>
          <p:grpSpPr>
            <a:xfrm>
              <a:off x="1370182" y="4811244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9" name="Forma Livre: Forma 88">
                <a:extLst>
                  <a:ext uri="{FF2B5EF4-FFF2-40B4-BE49-F238E27FC236}">
                    <a16:creationId xmlns:a16="http://schemas.microsoft.com/office/drawing/2014/main" id="{8D53D6D5-7F25-4DFA-9AD0-30E540A74B30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Triângulo isósceles 89">
                <a:extLst>
                  <a:ext uri="{FF2B5EF4-FFF2-40B4-BE49-F238E27FC236}">
                    <a16:creationId xmlns:a16="http://schemas.microsoft.com/office/drawing/2014/main" id="{CA42C8D5-F8EE-498B-B5C0-A395C810FA3A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4BE7BF22-25F6-4B09-9CAA-A43CA4157ED3}"/>
                </a:ext>
              </a:extLst>
            </p:cNvPr>
            <p:cNvSpPr/>
            <p:nvPr/>
          </p:nvSpPr>
          <p:spPr>
            <a:xfrm flipH="1">
              <a:off x="2516121" y="2306851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0B768651-5551-4075-943A-A46BF109B1EF}"/>
                </a:ext>
              </a:extLst>
            </p:cNvPr>
            <p:cNvSpPr/>
            <p:nvPr/>
          </p:nvSpPr>
          <p:spPr>
            <a:xfrm>
              <a:off x="1300967" y="3392578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3B983A08-F038-49BC-AF2B-A6B5E33D1479}"/>
                </a:ext>
              </a:extLst>
            </p:cNvPr>
            <p:cNvSpPr/>
            <p:nvPr/>
          </p:nvSpPr>
          <p:spPr>
            <a:xfrm flipH="1">
              <a:off x="1792204" y="2297748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D9554238-811F-4FEA-9AD5-1D38F1E84EA8}"/>
                </a:ext>
              </a:extLst>
            </p:cNvPr>
            <p:cNvSpPr/>
            <p:nvPr/>
          </p:nvSpPr>
          <p:spPr>
            <a:xfrm rot="2347328">
              <a:off x="1759325" y="3489721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F78678D-475B-45B2-8916-420177498904}"/>
                </a:ext>
              </a:extLst>
            </p:cNvPr>
            <p:cNvSpPr/>
            <p:nvPr/>
          </p:nvSpPr>
          <p:spPr>
            <a:xfrm rot="19045118">
              <a:off x="1231173" y="2370719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6A2AC1DA-06C7-41B2-956C-95034709B2AA}"/>
                </a:ext>
              </a:extLst>
            </p:cNvPr>
            <p:cNvSpPr/>
            <p:nvPr/>
          </p:nvSpPr>
          <p:spPr>
            <a:xfrm rot="613217">
              <a:off x="1863552" y="1920055"/>
              <a:ext cx="583310" cy="276425"/>
            </a:xfrm>
            <a:custGeom>
              <a:avLst/>
              <a:gdLst>
                <a:gd name="connsiteX0" fmla="*/ 762438 w 762438"/>
                <a:gd name="connsiteY0" fmla="*/ 0 h 222164"/>
                <a:gd name="connsiteX1" fmla="*/ 762438 w 762438"/>
                <a:gd name="connsiteY1" fmla="*/ 56191 h 222164"/>
                <a:gd name="connsiteX2" fmla="*/ 679090 w 762438"/>
                <a:gd name="connsiteY2" fmla="*/ 119750 h 222164"/>
                <a:gd name="connsiteX3" fmla="*/ 365047 w 762438"/>
                <a:gd name="connsiteY3" fmla="*/ 222128 h 222164"/>
                <a:gd name="connsiteX4" fmla="*/ 33507 w 762438"/>
                <a:gd name="connsiteY4" fmla="*/ 99423 h 222164"/>
                <a:gd name="connsiteX5" fmla="*/ 0 w 762438"/>
                <a:gd name="connsiteY5" fmla="*/ 70369 h 222164"/>
                <a:gd name="connsiteX6" fmla="*/ 0 w 762438"/>
                <a:gd name="connsiteY6" fmla="*/ 18368 h 222164"/>
                <a:gd name="connsiteX7" fmla="*/ 31896 w 762438"/>
                <a:gd name="connsiteY7" fmla="*/ 32159 h 222164"/>
                <a:gd name="connsiteX8" fmla="*/ 368829 w 762438"/>
                <a:gd name="connsiteY8" fmla="*/ 85724 h 222164"/>
                <a:gd name="connsiteX9" fmla="*/ 670295 w 762438"/>
                <a:gd name="connsiteY9" fmla="*/ 41087 h 222164"/>
                <a:gd name="connsiteX10" fmla="*/ 755235 w 762438"/>
                <a:gd name="connsiteY10" fmla="*/ 3938 h 2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438" h="222164">
                  <a:moveTo>
                    <a:pt x="762438" y="0"/>
                  </a:moveTo>
                  <a:lnTo>
                    <a:pt x="762438" y="56191"/>
                  </a:lnTo>
                  <a:lnTo>
                    <a:pt x="679090" y="119750"/>
                  </a:lnTo>
                  <a:cubicBezTo>
                    <a:pt x="585464" y="180268"/>
                    <a:pt x="480119" y="223612"/>
                    <a:pt x="365047" y="222128"/>
                  </a:cubicBezTo>
                  <a:cubicBezTo>
                    <a:pt x="232443" y="220419"/>
                    <a:pt x="125003" y="169319"/>
                    <a:pt x="33507" y="99423"/>
                  </a:cubicBezTo>
                  <a:lnTo>
                    <a:pt x="0" y="70369"/>
                  </a:lnTo>
                  <a:lnTo>
                    <a:pt x="0" y="18368"/>
                  </a:lnTo>
                  <a:lnTo>
                    <a:pt x="31896" y="32159"/>
                  </a:lnTo>
                  <a:cubicBezTo>
                    <a:pt x="119267" y="60343"/>
                    <a:pt x="266862" y="91675"/>
                    <a:pt x="368829" y="85724"/>
                  </a:cubicBezTo>
                  <a:cubicBezTo>
                    <a:pt x="470795" y="79773"/>
                    <a:pt x="577963" y="69655"/>
                    <a:pt x="670295" y="41087"/>
                  </a:cubicBezTo>
                  <a:cubicBezTo>
                    <a:pt x="693378" y="33945"/>
                    <a:pt x="723605" y="20100"/>
                    <a:pt x="755235" y="3938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E324790A-4CA0-4D54-BD86-B96A2F3B2A39}"/>
                </a:ext>
              </a:extLst>
            </p:cNvPr>
            <p:cNvSpPr/>
            <p:nvPr/>
          </p:nvSpPr>
          <p:spPr>
            <a:xfrm rot="613217">
              <a:off x="1977085" y="2077019"/>
              <a:ext cx="343535" cy="112303"/>
            </a:xfrm>
            <a:custGeom>
              <a:avLst/>
              <a:gdLst>
                <a:gd name="connsiteX0" fmla="*/ 133088 w 343535"/>
                <a:gd name="connsiteY0" fmla="*/ 6789 h 112303"/>
                <a:gd name="connsiteX1" fmla="*/ 335756 w 343535"/>
                <a:gd name="connsiteY1" fmla="*/ 23728 h 112303"/>
                <a:gd name="connsiteX2" fmla="*/ 343535 w 343535"/>
                <a:gd name="connsiteY2" fmla="*/ 27842 h 112303"/>
                <a:gd name="connsiteX3" fmla="*/ 333977 w 343535"/>
                <a:gd name="connsiteY3" fmla="*/ 36805 h 112303"/>
                <a:gd name="connsiteX4" fmla="*/ 149096 w 343535"/>
                <a:gd name="connsiteY4" fmla="*/ 112257 h 112303"/>
                <a:gd name="connsiteX5" fmla="*/ 10478 w 343535"/>
                <a:gd name="connsiteY5" fmla="*/ 67735 h 112303"/>
                <a:gd name="connsiteX6" fmla="*/ 0 w 343535"/>
                <a:gd name="connsiteY6" fmla="*/ 59387 h 112303"/>
                <a:gd name="connsiteX7" fmla="*/ 29170 w 343535"/>
                <a:gd name="connsiteY7" fmla="*/ 39874 h 112303"/>
                <a:gd name="connsiteX8" fmla="*/ 133088 w 343535"/>
                <a:gd name="connsiteY8" fmla="*/ 6789 h 11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35" h="112303">
                  <a:moveTo>
                    <a:pt x="133088" y="6789"/>
                  </a:moveTo>
                  <a:cubicBezTo>
                    <a:pt x="208588" y="-6823"/>
                    <a:pt x="280509" y="647"/>
                    <a:pt x="335756" y="23728"/>
                  </a:cubicBezTo>
                  <a:lnTo>
                    <a:pt x="343535" y="27842"/>
                  </a:lnTo>
                  <a:lnTo>
                    <a:pt x="333977" y="36805"/>
                  </a:lnTo>
                  <a:cubicBezTo>
                    <a:pt x="276965" y="83653"/>
                    <a:pt x="215123" y="113642"/>
                    <a:pt x="149096" y="112257"/>
                  </a:cubicBezTo>
                  <a:cubicBezTo>
                    <a:pt x="98371" y="111194"/>
                    <a:pt x="52459" y="94767"/>
                    <a:pt x="10478" y="67735"/>
                  </a:cubicBezTo>
                  <a:lnTo>
                    <a:pt x="0" y="59387"/>
                  </a:lnTo>
                  <a:lnTo>
                    <a:pt x="29170" y="39874"/>
                  </a:lnTo>
                  <a:cubicBezTo>
                    <a:pt x="60266" y="25028"/>
                    <a:pt x="95338" y="13596"/>
                    <a:pt x="133088" y="6789"/>
                  </a:cubicBezTo>
                  <a:close/>
                </a:path>
              </a:pathLst>
            </a:custGeom>
            <a:solidFill>
              <a:srgbClr val="FF0000">
                <a:alpha val="41961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Arco 87">
              <a:extLst>
                <a:ext uri="{FF2B5EF4-FFF2-40B4-BE49-F238E27FC236}">
                  <a16:creationId xmlns:a16="http://schemas.microsoft.com/office/drawing/2014/main" id="{965A971D-3ABB-4179-8582-DB9AF46BB3C3}"/>
                </a:ext>
              </a:extLst>
            </p:cNvPr>
            <p:cNvSpPr/>
            <p:nvPr/>
          </p:nvSpPr>
          <p:spPr>
            <a:xfrm rot="819543">
              <a:off x="1467223" y="1702092"/>
              <a:ext cx="369968" cy="318644"/>
            </a:xfrm>
            <a:prstGeom prst="arc">
              <a:avLst>
                <a:gd name="adj1" fmla="val 16200000"/>
                <a:gd name="adj2" fmla="val 1806592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D2165F6C-135F-4183-895A-274B21A533F0}"/>
              </a:ext>
            </a:extLst>
          </p:cNvPr>
          <p:cNvGrpSpPr/>
          <p:nvPr/>
        </p:nvGrpSpPr>
        <p:grpSpPr>
          <a:xfrm>
            <a:off x="8341021" y="4399603"/>
            <a:ext cx="1699409" cy="2229159"/>
            <a:chOff x="4071871" y="421054"/>
            <a:chExt cx="3262791" cy="4210747"/>
          </a:xfrm>
        </p:grpSpPr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DCE34ED1-C194-4FEA-96C0-ECA2B8D7D9B8}"/>
                </a:ext>
              </a:extLst>
            </p:cNvPr>
            <p:cNvGrpSpPr/>
            <p:nvPr/>
          </p:nvGrpSpPr>
          <p:grpSpPr>
            <a:xfrm>
              <a:off x="6085179" y="2632021"/>
              <a:ext cx="1249483" cy="1792020"/>
              <a:chOff x="7423610" y="4327061"/>
              <a:chExt cx="1249483" cy="1792020"/>
            </a:xfrm>
          </p:grpSpPr>
          <p:sp>
            <p:nvSpPr>
              <p:cNvPr id="146" name="Elipse 116">
                <a:extLst>
                  <a:ext uri="{FF2B5EF4-FFF2-40B4-BE49-F238E27FC236}">
                    <a16:creationId xmlns:a16="http://schemas.microsoft.com/office/drawing/2014/main" id="{E616933B-CF98-4BA3-B3CF-1B513B6B9725}"/>
                  </a:ext>
                </a:extLst>
              </p:cNvPr>
              <p:cNvSpPr/>
              <p:nvPr/>
            </p:nvSpPr>
            <p:spPr>
              <a:xfrm>
                <a:off x="7423610" y="4327061"/>
                <a:ext cx="1249483" cy="1792020"/>
              </a:xfrm>
              <a:custGeom>
                <a:avLst/>
                <a:gdLst/>
                <a:ahLst/>
                <a:cxnLst/>
                <a:rect l="l" t="t" r="r" b="b"/>
                <a:pathLst>
                  <a:path w="1442626" h="2097814">
                    <a:moveTo>
                      <a:pt x="483238" y="0"/>
                    </a:moveTo>
                    <a:lnTo>
                      <a:pt x="738604" y="340306"/>
                    </a:lnTo>
                    <a:cubicBezTo>
                      <a:pt x="756652" y="334778"/>
                      <a:pt x="775885" y="332281"/>
                      <a:pt x="795744" y="332281"/>
                    </a:cubicBezTo>
                    <a:cubicBezTo>
                      <a:pt x="846128" y="332281"/>
                      <a:pt x="892484" y="348356"/>
                      <a:pt x="927302" y="377928"/>
                    </a:cubicBezTo>
                    <a:lnTo>
                      <a:pt x="1312008" y="343175"/>
                    </a:lnTo>
                    <a:lnTo>
                      <a:pt x="1288125" y="704241"/>
                    </a:lnTo>
                    <a:lnTo>
                      <a:pt x="978002" y="634176"/>
                    </a:lnTo>
                    <a:cubicBezTo>
                      <a:pt x="973126" y="648210"/>
                      <a:pt x="963800" y="659341"/>
                      <a:pt x="953243" y="669383"/>
                    </a:cubicBezTo>
                    <a:cubicBezTo>
                      <a:pt x="1182856" y="851360"/>
                      <a:pt x="1442626" y="1284328"/>
                      <a:pt x="1442626" y="1607349"/>
                    </a:cubicBezTo>
                    <a:cubicBezTo>
                      <a:pt x="1442626" y="2025963"/>
                      <a:pt x="1006356" y="2101404"/>
                      <a:pt x="765918" y="2097687"/>
                    </a:cubicBezTo>
                    <a:cubicBezTo>
                      <a:pt x="525480" y="2093970"/>
                      <a:pt x="0" y="2003661"/>
                      <a:pt x="0" y="1585047"/>
                    </a:cubicBezTo>
                    <a:cubicBezTo>
                      <a:pt x="0" y="1242167"/>
                      <a:pt x="352544" y="785380"/>
                      <a:pt x="612423" y="633692"/>
                    </a:cubicBezTo>
                    <a:cubicBezTo>
                      <a:pt x="590556" y="605665"/>
                      <a:pt x="579720" y="570809"/>
                      <a:pt x="579720" y="533594"/>
                    </a:cubicBezTo>
                    <a:lnTo>
                      <a:pt x="580294" y="528293"/>
                    </a:lnTo>
                    <a:lnTo>
                      <a:pt x="214726" y="283147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51237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7" name="Elipse 117">
                <a:extLst>
                  <a:ext uri="{FF2B5EF4-FFF2-40B4-BE49-F238E27FC236}">
                    <a16:creationId xmlns:a16="http://schemas.microsoft.com/office/drawing/2014/main" id="{477B1649-0D9C-4F47-AB5A-AD199E88B41A}"/>
                  </a:ext>
                </a:extLst>
              </p:cNvPr>
              <p:cNvSpPr/>
              <p:nvPr/>
            </p:nvSpPr>
            <p:spPr>
              <a:xfrm rot="1028214">
                <a:off x="7777068" y="4841207"/>
                <a:ext cx="192912" cy="678268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Elipse 117">
                <a:extLst>
                  <a:ext uri="{FF2B5EF4-FFF2-40B4-BE49-F238E27FC236}">
                    <a16:creationId xmlns:a16="http://schemas.microsoft.com/office/drawing/2014/main" id="{633AD651-43EC-470A-A48F-BADE12F850BC}"/>
                  </a:ext>
                </a:extLst>
              </p:cNvPr>
              <p:cNvSpPr/>
              <p:nvPr/>
            </p:nvSpPr>
            <p:spPr>
              <a:xfrm rot="20571786" flipH="1">
                <a:off x="8200523" y="4842090"/>
                <a:ext cx="141824" cy="649274"/>
              </a:xfrm>
              <a:custGeom>
                <a:avLst/>
                <a:gdLst>
                  <a:gd name="connsiteX0" fmla="*/ 0 w 207885"/>
                  <a:gd name="connsiteY0" fmla="*/ 363551 h 727101"/>
                  <a:gd name="connsiteX1" fmla="*/ 103943 w 207885"/>
                  <a:gd name="connsiteY1" fmla="*/ 0 h 727101"/>
                  <a:gd name="connsiteX2" fmla="*/ 207886 w 207885"/>
                  <a:gd name="connsiteY2" fmla="*/ 363551 h 727101"/>
                  <a:gd name="connsiteX3" fmla="*/ 103943 w 207885"/>
                  <a:gd name="connsiteY3" fmla="*/ 727102 h 727101"/>
                  <a:gd name="connsiteX4" fmla="*/ 0 w 207885"/>
                  <a:gd name="connsiteY4" fmla="*/ 363551 h 727101"/>
                  <a:gd name="connsiteX0" fmla="*/ 1 w 124236"/>
                  <a:gd name="connsiteY0" fmla="*/ 408003 h 727638"/>
                  <a:gd name="connsiteX1" fmla="*/ 20293 w 124236"/>
                  <a:gd name="connsiteY1" fmla="*/ 230 h 727638"/>
                  <a:gd name="connsiteX2" fmla="*/ 124236 w 124236"/>
                  <a:gd name="connsiteY2" fmla="*/ 363781 h 727638"/>
                  <a:gd name="connsiteX3" fmla="*/ 20293 w 124236"/>
                  <a:gd name="connsiteY3" fmla="*/ 727332 h 727638"/>
                  <a:gd name="connsiteX4" fmla="*/ 1 w 124236"/>
                  <a:gd name="connsiteY4" fmla="*/ 408003 h 727638"/>
                  <a:gd name="connsiteX0" fmla="*/ 98216 w 222451"/>
                  <a:gd name="connsiteY0" fmla="*/ 408003 h 693191"/>
                  <a:gd name="connsiteX1" fmla="*/ 118508 w 222451"/>
                  <a:gd name="connsiteY1" fmla="*/ 230 h 693191"/>
                  <a:gd name="connsiteX2" fmla="*/ 222451 w 222451"/>
                  <a:gd name="connsiteY2" fmla="*/ 363781 h 693191"/>
                  <a:gd name="connsiteX3" fmla="*/ 2888 w 222451"/>
                  <a:gd name="connsiteY3" fmla="*/ 692968 h 693191"/>
                  <a:gd name="connsiteX4" fmla="*/ 98216 w 222451"/>
                  <a:gd name="connsiteY4" fmla="*/ 408003 h 693191"/>
                  <a:gd name="connsiteX0" fmla="*/ 98497 w 222732"/>
                  <a:gd name="connsiteY0" fmla="*/ 508799 h 794009"/>
                  <a:gd name="connsiteX1" fmla="*/ 181038 w 222732"/>
                  <a:gd name="connsiteY1" fmla="*/ 147 h 794009"/>
                  <a:gd name="connsiteX2" fmla="*/ 222732 w 222732"/>
                  <a:gd name="connsiteY2" fmla="*/ 464577 h 794009"/>
                  <a:gd name="connsiteX3" fmla="*/ 3169 w 222732"/>
                  <a:gd name="connsiteY3" fmla="*/ 793764 h 794009"/>
                  <a:gd name="connsiteX4" fmla="*/ 98497 w 222732"/>
                  <a:gd name="connsiteY4" fmla="*/ 508799 h 794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32" h="794009">
                    <a:moveTo>
                      <a:pt x="98497" y="508799"/>
                    </a:moveTo>
                    <a:cubicBezTo>
                      <a:pt x="128142" y="376530"/>
                      <a:pt x="160332" y="7517"/>
                      <a:pt x="181038" y="147"/>
                    </a:cubicBezTo>
                    <a:cubicBezTo>
                      <a:pt x="201744" y="-7223"/>
                      <a:pt x="222732" y="263793"/>
                      <a:pt x="222732" y="464577"/>
                    </a:cubicBezTo>
                    <a:cubicBezTo>
                      <a:pt x="222732" y="665361"/>
                      <a:pt x="23875" y="786394"/>
                      <a:pt x="3169" y="793764"/>
                    </a:cubicBezTo>
                    <a:cubicBezTo>
                      <a:pt x="-17537" y="801134"/>
                      <a:pt x="68852" y="641069"/>
                      <a:pt x="98497" y="508799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9" name="Elipse 133">
                <a:extLst>
                  <a:ext uri="{FF2B5EF4-FFF2-40B4-BE49-F238E27FC236}">
                    <a16:creationId xmlns:a16="http://schemas.microsoft.com/office/drawing/2014/main" id="{E55A30B1-13D1-4CE3-85D6-2A07A854985D}"/>
                  </a:ext>
                </a:extLst>
              </p:cNvPr>
              <p:cNvSpPr/>
              <p:nvPr/>
            </p:nvSpPr>
            <p:spPr>
              <a:xfrm>
                <a:off x="7939565" y="4609481"/>
                <a:ext cx="336900" cy="287480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512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C5DFF455-1AA5-4A07-B1B6-E4344F234579}"/>
                </a:ext>
              </a:extLst>
            </p:cNvPr>
            <p:cNvSpPr/>
            <p:nvPr/>
          </p:nvSpPr>
          <p:spPr>
            <a:xfrm rot="19647779">
              <a:off x="6136025" y="2362740"/>
              <a:ext cx="663737" cy="1142114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9" name="Agrupar 108">
              <a:extLst>
                <a:ext uri="{FF2B5EF4-FFF2-40B4-BE49-F238E27FC236}">
                  <a16:creationId xmlns:a16="http://schemas.microsoft.com/office/drawing/2014/main" id="{C1D9763B-D90F-4969-90B0-B1ECD0C217AA}"/>
                </a:ext>
              </a:extLst>
            </p:cNvPr>
            <p:cNvGrpSpPr/>
            <p:nvPr/>
          </p:nvGrpSpPr>
          <p:grpSpPr>
            <a:xfrm>
              <a:off x="4771735" y="3668232"/>
              <a:ext cx="573117" cy="963569"/>
              <a:chOff x="6596009" y="4399452"/>
              <a:chExt cx="573117" cy="963569"/>
            </a:xfrm>
          </p:grpSpPr>
          <p:sp>
            <p:nvSpPr>
              <p:cNvPr id="144" name="Elipse 43">
                <a:extLst>
                  <a:ext uri="{FF2B5EF4-FFF2-40B4-BE49-F238E27FC236}">
                    <a16:creationId xmlns:a16="http://schemas.microsoft.com/office/drawing/2014/main" id="{735607CB-53EE-4914-9B78-8C7D1AD0921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5" name="Elipse 46">
                <a:extLst>
                  <a:ext uri="{FF2B5EF4-FFF2-40B4-BE49-F238E27FC236}">
                    <a16:creationId xmlns:a16="http://schemas.microsoft.com/office/drawing/2014/main" id="{8FC23543-E7B2-4115-B8ED-97B4902A933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0" name="Agrupar 109">
              <a:extLst>
                <a:ext uri="{FF2B5EF4-FFF2-40B4-BE49-F238E27FC236}">
                  <a16:creationId xmlns:a16="http://schemas.microsoft.com/office/drawing/2014/main" id="{83B81927-EEE7-413D-998B-DA72E0F06D0B}"/>
                </a:ext>
              </a:extLst>
            </p:cNvPr>
            <p:cNvGrpSpPr/>
            <p:nvPr/>
          </p:nvGrpSpPr>
          <p:grpSpPr>
            <a:xfrm>
              <a:off x="5379174" y="3668232"/>
              <a:ext cx="573117" cy="963569"/>
              <a:chOff x="6596009" y="4399452"/>
              <a:chExt cx="573117" cy="963569"/>
            </a:xfrm>
          </p:grpSpPr>
          <p:sp>
            <p:nvSpPr>
              <p:cNvPr id="142" name="Elipse 43">
                <a:extLst>
                  <a:ext uri="{FF2B5EF4-FFF2-40B4-BE49-F238E27FC236}">
                    <a16:creationId xmlns:a16="http://schemas.microsoft.com/office/drawing/2014/main" id="{CEF8DF22-52C3-4D7A-B511-DAD831303E3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3" name="Elipse 46">
                <a:extLst>
                  <a:ext uri="{FF2B5EF4-FFF2-40B4-BE49-F238E27FC236}">
                    <a16:creationId xmlns:a16="http://schemas.microsoft.com/office/drawing/2014/main" id="{3341CFE7-8265-4237-B09E-495DF5384F31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1" name="Elipse 84">
              <a:extLst>
                <a:ext uri="{FF2B5EF4-FFF2-40B4-BE49-F238E27FC236}">
                  <a16:creationId xmlns:a16="http://schemas.microsoft.com/office/drawing/2014/main" id="{F77814A9-F9A5-4406-A6A1-A3FCDCBE0CA3}"/>
                </a:ext>
              </a:extLst>
            </p:cNvPr>
            <p:cNvSpPr/>
            <p:nvPr/>
          </p:nvSpPr>
          <p:spPr>
            <a:xfrm>
              <a:off x="4189321" y="1722606"/>
              <a:ext cx="2182879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59">
              <a:extLst>
                <a:ext uri="{FF2B5EF4-FFF2-40B4-BE49-F238E27FC236}">
                  <a16:creationId xmlns:a16="http://schemas.microsoft.com/office/drawing/2014/main" id="{EDE2B2EB-2D70-412F-AD3C-31B1444547DF}"/>
                </a:ext>
              </a:extLst>
            </p:cNvPr>
            <p:cNvSpPr/>
            <p:nvPr/>
          </p:nvSpPr>
          <p:spPr>
            <a:xfrm rot="19439266" flipH="1">
              <a:off x="4071871" y="1996101"/>
              <a:ext cx="2282823" cy="2208974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3" name="Grupo 3">
              <a:extLst>
                <a:ext uri="{FF2B5EF4-FFF2-40B4-BE49-F238E27FC236}">
                  <a16:creationId xmlns:a16="http://schemas.microsoft.com/office/drawing/2014/main" id="{EBE90C09-0BB9-4678-8707-2CA49E03C36E}"/>
                </a:ext>
              </a:extLst>
            </p:cNvPr>
            <p:cNvGrpSpPr/>
            <p:nvPr/>
          </p:nvGrpSpPr>
          <p:grpSpPr>
            <a:xfrm>
              <a:off x="4644008" y="421054"/>
              <a:ext cx="1975428" cy="1832259"/>
              <a:chOff x="4838870" y="2889266"/>
              <a:chExt cx="1975428" cy="1832259"/>
            </a:xfrm>
          </p:grpSpPr>
          <p:sp>
            <p:nvSpPr>
              <p:cNvPr id="118" name="Fluxograma: Mesclar 6">
                <a:extLst>
                  <a:ext uri="{FF2B5EF4-FFF2-40B4-BE49-F238E27FC236}">
                    <a16:creationId xmlns:a16="http://schemas.microsoft.com/office/drawing/2014/main" id="{26472F7E-A253-4505-95DE-0E6094605F13}"/>
                  </a:ext>
                </a:extLst>
              </p:cNvPr>
              <p:cNvSpPr/>
              <p:nvPr/>
            </p:nvSpPr>
            <p:spPr>
              <a:xfrm rot="8853205">
                <a:off x="4838870" y="2889266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9" name="Elipse 4">
                <a:extLst>
                  <a:ext uri="{FF2B5EF4-FFF2-40B4-BE49-F238E27FC236}">
                    <a16:creationId xmlns:a16="http://schemas.microsoft.com/office/drawing/2014/main" id="{887532CE-6050-449D-9AF3-A838B57ACEB3}"/>
                  </a:ext>
                </a:extLst>
              </p:cNvPr>
              <p:cNvSpPr/>
              <p:nvPr/>
            </p:nvSpPr>
            <p:spPr>
              <a:xfrm>
                <a:off x="4921095" y="3353342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Mesclar 6">
                <a:extLst>
                  <a:ext uri="{FF2B5EF4-FFF2-40B4-BE49-F238E27FC236}">
                    <a16:creationId xmlns:a16="http://schemas.microsoft.com/office/drawing/2014/main" id="{82855C13-3E32-4100-ABBC-3E3C46A7EAA2}"/>
                  </a:ext>
                </a:extLst>
              </p:cNvPr>
              <p:cNvSpPr/>
              <p:nvPr/>
            </p:nvSpPr>
            <p:spPr>
              <a:xfrm rot="14231539">
                <a:off x="6100673" y="30282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Elipse 12">
                <a:extLst>
                  <a:ext uri="{FF2B5EF4-FFF2-40B4-BE49-F238E27FC236}">
                    <a16:creationId xmlns:a16="http://schemas.microsoft.com/office/drawing/2014/main" id="{5859750F-A9F9-49CC-B3C9-D9B85B5D25D6}"/>
                  </a:ext>
                </a:extLst>
              </p:cNvPr>
              <p:cNvSpPr/>
              <p:nvPr/>
            </p:nvSpPr>
            <p:spPr>
              <a:xfrm>
                <a:off x="528388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F6F7CE35-BAEB-401D-91FE-4AD6E7774675}"/>
                  </a:ext>
                </a:extLst>
              </p:cNvPr>
              <p:cNvSpPr/>
              <p:nvPr/>
            </p:nvSpPr>
            <p:spPr>
              <a:xfrm>
                <a:off x="5759046" y="3671986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32A1D6BF-84E4-4B8C-B364-10CFACA15157}"/>
                  </a:ext>
                </a:extLst>
              </p:cNvPr>
              <p:cNvSpPr/>
              <p:nvPr/>
            </p:nvSpPr>
            <p:spPr>
              <a:xfrm>
                <a:off x="5363029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Arco 123">
                <a:extLst>
                  <a:ext uri="{FF2B5EF4-FFF2-40B4-BE49-F238E27FC236}">
                    <a16:creationId xmlns:a16="http://schemas.microsoft.com/office/drawing/2014/main" id="{2536FAD0-4339-40F4-882F-275DAAABEF03}"/>
                  </a:ext>
                </a:extLst>
              </p:cNvPr>
              <p:cNvSpPr/>
              <p:nvPr/>
            </p:nvSpPr>
            <p:spPr>
              <a:xfrm rot="17066183">
                <a:off x="5147909" y="359410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40CC91D-AC0A-4B7C-9364-A47F70F07967}"/>
                  </a:ext>
                </a:extLst>
              </p:cNvPr>
              <p:cNvSpPr/>
              <p:nvPr/>
            </p:nvSpPr>
            <p:spPr>
              <a:xfrm>
                <a:off x="5759046" y="3581459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6" name="Grupo 12">
                <a:extLst>
                  <a:ext uri="{FF2B5EF4-FFF2-40B4-BE49-F238E27FC236}">
                    <a16:creationId xmlns:a16="http://schemas.microsoft.com/office/drawing/2014/main" id="{796875C8-63B2-457B-B074-601EFC84049F}"/>
                  </a:ext>
                </a:extLst>
              </p:cNvPr>
              <p:cNvGrpSpPr/>
              <p:nvPr/>
            </p:nvGrpSpPr>
            <p:grpSpPr>
              <a:xfrm>
                <a:off x="5450982" y="3990951"/>
                <a:ext cx="357713" cy="252013"/>
                <a:chOff x="5250104" y="4008057"/>
                <a:chExt cx="357713" cy="252013"/>
              </a:xfrm>
            </p:grpSpPr>
            <p:sp>
              <p:nvSpPr>
                <p:cNvPr id="139" name="Elipse 19">
                  <a:extLst>
                    <a:ext uri="{FF2B5EF4-FFF2-40B4-BE49-F238E27FC236}">
                      <a16:creationId xmlns:a16="http://schemas.microsoft.com/office/drawing/2014/main" id="{098926CE-ADDA-4C32-A923-2CE6BCE08165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E98FF0CB-97CA-46C4-850B-D75E16FCCFF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516CE52C-3E84-431E-BDEA-83CC812267D2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9E2F5BE-C97B-450E-8BE3-C827A05E1D4C}"/>
                  </a:ext>
                </a:extLst>
              </p:cNvPr>
              <p:cNvSpPr/>
              <p:nvPr/>
            </p:nvSpPr>
            <p:spPr>
              <a:xfrm rot="19487469">
                <a:off x="6196315" y="3409671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25890096-5D33-43FA-BD45-7E29F8909F55}"/>
                  </a:ext>
                </a:extLst>
              </p:cNvPr>
              <p:cNvSpPr/>
              <p:nvPr/>
            </p:nvSpPr>
            <p:spPr>
              <a:xfrm rot="3218186">
                <a:off x="4954513" y="328401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D7B4534A-446E-48AB-B613-0CBB043ED12C}"/>
                  </a:ext>
                </a:extLst>
              </p:cNvPr>
              <p:cNvSpPr/>
              <p:nvPr/>
            </p:nvSpPr>
            <p:spPr>
              <a:xfrm>
                <a:off x="5818222" y="384027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F1CD21F-BE7F-4B9E-B06F-6DA7BD144F1F}"/>
                  </a:ext>
                </a:extLst>
              </p:cNvPr>
              <p:cNvSpPr/>
              <p:nvPr/>
            </p:nvSpPr>
            <p:spPr>
              <a:xfrm rot="21249917">
                <a:off x="5899189" y="4137833"/>
                <a:ext cx="219842" cy="207608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Grupo 17">
                <a:extLst>
                  <a:ext uri="{FF2B5EF4-FFF2-40B4-BE49-F238E27FC236}">
                    <a16:creationId xmlns:a16="http://schemas.microsoft.com/office/drawing/2014/main" id="{3D52F7B1-639C-4F9F-9F7D-D024CD29CD77}"/>
                  </a:ext>
                </a:extLst>
              </p:cNvPr>
              <p:cNvGrpSpPr/>
              <p:nvPr/>
            </p:nvGrpSpPr>
            <p:grpSpPr>
              <a:xfrm>
                <a:off x="5159682" y="3945306"/>
                <a:ext cx="1052978" cy="592661"/>
                <a:chOff x="5177522" y="3965056"/>
                <a:chExt cx="1052978" cy="592661"/>
              </a:xfrm>
            </p:grpSpPr>
            <p:sp>
              <p:nvSpPr>
                <p:cNvPr id="132" name="Arco 131">
                  <a:extLst>
                    <a:ext uri="{FF2B5EF4-FFF2-40B4-BE49-F238E27FC236}">
                      <a16:creationId xmlns:a16="http://schemas.microsoft.com/office/drawing/2014/main" id="{0E320730-05A6-42FD-B007-6763A93FF6E2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" name="Grupo 19">
                  <a:extLst>
                    <a:ext uri="{FF2B5EF4-FFF2-40B4-BE49-F238E27FC236}">
                      <a16:creationId xmlns:a16="http://schemas.microsoft.com/office/drawing/2014/main" id="{8A6613FF-707C-4ADB-9C92-B56062426BAB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4" name="Arco 133">
                    <a:extLst>
                      <a:ext uri="{FF2B5EF4-FFF2-40B4-BE49-F238E27FC236}">
                        <a16:creationId xmlns:a16="http://schemas.microsoft.com/office/drawing/2014/main" id="{FD160F6B-0A27-41CB-8CAA-427A08FC52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5" name="Grupo 21">
                    <a:extLst>
                      <a:ext uri="{FF2B5EF4-FFF2-40B4-BE49-F238E27FC236}">
                        <a16:creationId xmlns:a16="http://schemas.microsoft.com/office/drawing/2014/main" id="{688CECF2-398C-4875-8FAB-0D451A1DE2E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7" name="Corda 22">
                      <a:extLst>
                        <a:ext uri="{FF2B5EF4-FFF2-40B4-BE49-F238E27FC236}">
                          <a16:creationId xmlns:a16="http://schemas.microsoft.com/office/drawing/2014/main" id="{5F7DAFB7-1CAB-4CAA-845D-83B9894383DA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Elipse 24">
                      <a:extLst>
                        <a:ext uri="{FF2B5EF4-FFF2-40B4-BE49-F238E27FC236}">
                          <a16:creationId xmlns:a16="http://schemas.microsoft.com/office/drawing/2014/main" id="{A314F781-1FD1-4E36-B572-21EA672D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6" name="Elipse 135">
                    <a:extLst>
                      <a:ext uri="{FF2B5EF4-FFF2-40B4-BE49-F238E27FC236}">
                        <a16:creationId xmlns:a16="http://schemas.microsoft.com/office/drawing/2014/main" id="{D01A2C3E-74F6-4C75-9C7B-CF3FC88E22B7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4" name="Retângulo de cantos arredondados 63">
              <a:extLst>
                <a:ext uri="{FF2B5EF4-FFF2-40B4-BE49-F238E27FC236}">
                  <a16:creationId xmlns:a16="http://schemas.microsoft.com/office/drawing/2014/main" id="{964F4AA7-188B-4800-AA38-628813E45C1E}"/>
                </a:ext>
              </a:extLst>
            </p:cNvPr>
            <p:cNvSpPr/>
            <p:nvPr/>
          </p:nvSpPr>
          <p:spPr>
            <a:xfrm>
              <a:off x="5352964" y="2636912"/>
              <a:ext cx="790158" cy="44236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943CF178-A9E2-4C7F-ADD0-069A03B4DA63}"/>
                </a:ext>
              </a:extLst>
            </p:cNvPr>
            <p:cNvSpPr/>
            <p:nvPr/>
          </p:nvSpPr>
          <p:spPr>
            <a:xfrm>
              <a:off x="5366375" y="2649962"/>
              <a:ext cx="763336" cy="45719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714DC183-C8BE-4930-BFB5-900A5166A077}"/>
                </a:ext>
              </a:extLst>
            </p:cNvPr>
            <p:cNvSpPr/>
            <p:nvPr/>
          </p:nvSpPr>
          <p:spPr>
            <a:xfrm rot="1220148">
              <a:off x="4351321" y="2535204"/>
              <a:ext cx="769740" cy="80207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luxograma: Atraso 116">
              <a:extLst>
                <a:ext uri="{FF2B5EF4-FFF2-40B4-BE49-F238E27FC236}">
                  <a16:creationId xmlns:a16="http://schemas.microsoft.com/office/drawing/2014/main" id="{748F4C2C-8523-4B2C-9744-8B041CFB5448}"/>
                </a:ext>
              </a:extLst>
            </p:cNvPr>
            <p:cNvSpPr/>
            <p:nvPr/>
          </p:nvSpPr>
          <p:spPr>
            <a:xfrm rot="17751845">
              <a:off x="4377383" y="2220735"/>
              <a:ext cx="620474" cy="498804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0" name="Grupo 51">
            <a:extLst>
              <a:ext uri="{FF2B5EF4-FFF2-40B4-BE49-F238E27FC236}">
                <a16:creationId xmlns:a16="http://schemas.microsoft.com/office/drawing/2014/main" id="{3CA74876-DE3F-4AAF-A337-2BF5DD144CD0}"/>
              </a:ext>
            </a:extLst>
          </p:cNvPr>
          <p:cNvGrpSpPr/>
          <p:nvPr/>
        </p:nvGrpSpPr>
        <p:grpSpPr>
          <a:xfrm>
            <a:off x="9653703" y="3181641"/>
            <a:ext cx="2481351" cy="2968269"/>
            <a:chOff x="2101661" y="1326270"/>
            <a:chExt cx="3658370" cy="4397209"/>
          </a:xfrm>
        </p:grpSpPr>
        <p:grpSp>
          <p:nvGrpSpPr>
            <p:cNvPr id="151" name="Grupo 50">
              <a:extLst>
                <a:ext uri="{FF2B5EF4-FFF2-40B4-BE49-F238E27FC236}">
                  <a16:creationId xmlns:a16="http://schemas.microsoft.com/office/drawing/2014/main" id="{B8F66A8E-9A46-4C0D-824A-7400ACEA068E}"/>
                </a:ext>
              </a:extLst>
            </p:cNvPr>
            <p:cNvGrpSpPr/>
            <p:nvPr/>
          </p:nvGrpSpPr>
          <p:grpSpPr>
            <a:xfrm>
              <a:off x="4629726" y="4744994"/>
              <a:ext cx="573117" cy="963569"/>
              <a:chOff x="4571829" y="4664133"/>
              <a:chExt cx="573117" cy="963569"/>
            </a:xfrm>
          </p:grpSpPr>
          <p:sp>
            <p:nvSpPr>
              <p:cNvPr id="192" name="Elipse 43">
                <a:extLst>
                  <a:ext uri="{FF2B5EF4-FFF2-40B4-BE49-F238E27FC236}">
                    <a16:creationId xmlns:a16="http://schemas.microsoft.com/office/drawing/2014/main" id="{187A779B-C4B1-416A-9308-BE533E79B121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46">
                <a:extLst>
                  <a:ext uri="{FF2B5EF4-FFF2-40B4-BE49-F238E27FC236}">
                    <a16:creationId xmlns:a16="http://schemas.microsoft.com/office/drawing/2014/main" id="{5ED9A391-AEA0-4FA5-A884-7C85A5443ED8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2" name="Grupo 49">
              <a:extLst>
                <a:ext uri="{FF2B5EF4-FFF2-40B4-BE49-F238E27FC236}">
                  <a16:creationId xmlns:a16="http://schemas.microsoft.com/office/drawing/2014/main" id="{C8C14F31-D796-4B84-A3E9-A688AE6E1BCF}"/>
                </a:ext>
              </a:extLst>
            </p:cNvPr>
            <p:cNvGrpSpPr/>
            <p:nvPr/>
          </p:nvGrpSpPr>
          <p:grpSpPr>
            <a:xfrm>
              <a:off x="4068512" y="4763314"/>
              <a:ext cx="561214" cy="960165"/>
              <a:chOff x="3939504" y="4711061"/>
              <a:chExt cx="561214" cy="960165"/>
            </a:xfrm>
          </p:grpSpPr>
          <p:sp>
            <p:nvSpPr>
              <p:cNvPr id="190" name="Elipse 45">
                <a:extLst>
                  <a:ext uri="{FF2B5EF4-FFF2-40B4-BE49-F238E27FC236}">
                    <a16:creationId xmlns:a16="http://schemas.microsoft.com/office/drawing/2014/main" id="{2AEA729E-761F-43C2-B59C-DE796FE3C0B3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1" name="Elipse 46">
                <a:extLst>
                  <a:ext uri="{FF2B5EF4-FFF2-40B4-BE49-F238E27FC236}">
                    <a16:creationId xmlns:a16="http://schemas.microsoft.com/office/drawing/2014/main" id="{72A72905-16D4-449E-8717-AC03F8A5A7E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Grupo 4">
              <a:extLst>
                <a:ext uri="{FF2B5EF4-FFF2-40B4-BE49-F238E27FC236}">
                  <a16:creationId xmlns:a16="http://schemas.microsoft.com/office/drawing/2014/main" id="{0ADC804D-635E-4D4A-B525-0B1C9194204C}"/>
                </a:ext>
              </a:extLst>
            </p:cNvPr>
            <p:cNvGrpSpPr/>
            <p:nvPr/>
          </p:nvGrpSpPr>
          <p:grpSpPr>
            <a:xfrm>
              <a:off x="2101661" y="2300063"/>
              <a:ext cx="1249483" cy="1792020"/>
              <a:chOff x="2625788" y="0"/>
              <a:chExt cx="1442626" cy="2097814"/>
            </a:xfrm>
          </p:grpSpPr>
          <p:grpSp>
            <p:nvGrpSpPr>
              <p:cNvPr id="185" name="Grupo 5">
                <a:extLst>
                  <a:ext uri="{FF2B5EF4-FFF2-40B4-BE49-F238E27FC236}">
                    <a16:creationId xmlns:a16="http://schemas.microsoft.com/office/drawing/2014/main" id="{C680EEE4-DFF1-49B2-A8D0-281F0CDFCB99}"/>
                  </a:ext>
                </a:extLst>
              </p:cNvPr>
              <p:cNvGrpSpPr/>
              <p:nvPr/>
            </p:nvGrpSpPr>
            <p:grpSpPr>
              <a:xfrm>
                <a:off x="2625788" y="0"/>
                <a:ext cx="1442626" cy="2097814"/>
                <a:chOff x="-277200" y="2876821"/>
                <a:chExt cx="1442626" cy="2097814"/>
              </a:xfrm>
            </p:grpSpPr>
            <p:sp>
              <p:nvSpPr>
                <p:cNvPr id="187" name="Elipse 116">
                  <a:extLst>
                    <a:ext uri="{FF2B5EF4-FFF2-40B4-BE49-F238E27FC236}">
                      <a16:creationId xmlns:a16="http://schemas.microsoft.com/office/drawing/2014/main" id="{783E90BC-BCF0-4CC1-A243-42EE9EE0F7A7}"/>
                    </a:ext>
                  </a:extLst>
                </p:cNvPr>
                <p:cNvSpPr/>
                <p:nvPr/>
              </p:nvSpPr>
              <p:spPr>
                <a:xfrm>
                  <a:off x="-277200" y="2876821"/>
                  <a:ext cx="1442626" cy="209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626" h="2097814">
                      <a:moveTo>
                        <a:pt x="483238" y="0"/>
                      </a:moveTo>
                      <a:lnTo>
                        <a:pt x="738604" y="340306"/>
                      </a:lnTo>
                      <a:cubicBezTo>
                        <a:pt x="756652" y="334778"/>
                        <a:pt x="775885" y="332281"/>
                        <a:pt x="795744" y="332281"/>
                      </a:cubicBezTo>
                      <a:cubicBezTo>
                        <a:pt x="846128" y="332281"/>
                        <a:pt x="892484" y="348356"/>
                        <a:pt x="927302" y="377928"/>
                      </a:cubicBezTo>
                      <a:lnTo>
                        <a:pt x="1312008" y="343175"/>
                      </a:lnTo>
                      <a:lnTo>
                        <a:pt x="1288125" y="704241"/>
                      </a:lnTo>
                      <a:lnTo>
                        <a:pt x="978002" y="634176"/>
                      </a:lnTo>
                      <a:cubicBezTo>
                        <a:pt x="973126" y="648210"/>
                        <a:pt x="963800" y="659341"/>
                        <a:pt x="953243" y="669383"/>
                      </a:cubicBezTo>
                      <a:cubicBezTo>
                        <a:pt x="1182856" y="851360"/>
                        <a:pt x="1442626" y="1284328"/>
                        <a:pt x="1442626" y="1607349"/>
                      </a:cubicBezTo>
                      <a:cubicBezTo>
                        <a:pt x="1442626" y="2025963"/>
                        <a:pt x="1006356" y="2101404"/>
                        <a:pt x="765918" y="2097687"/>
                      </a:cubicBezTo>
                      <a:cubicBezTo>
                        <a:pt x="525480" y="2093970"/>
                        <a:pt x="0" y="2003661"/>
                        <a:pt x="0" y="1585047"/>
                      </a:cubicBezTo>
                      <a:cubicBezTo>
                        <a:pt x="0" y="1242167"/>
                        <a:pt x="352544" y="785380"/>
                        <a:pt x="612423" y="633692"/>
                      </a:cubicBezTo>
                      <a:cubicBezTo>
                        <a:pt x="590556" y="605665"/>
                        <a:pt x="579720" y="570809"/>
                        <a:pt x="579720" y="533594"/>
                      </a:cubicBezTo>
                      <a:lnTo>
                        <a:pt x="580294" y="528293"/>
                      </a:lnTo>
                      <a:lnTo>
                        <a:pt x="214726" y="283147"/>
                      </a:lnTo>
                      <a:close/>
                    </a:path>
                  </a:pathLst>
                </a:custGeom>
                <a:solidFill>
                  <a:srgbClr val="E44444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8" name="Elipse 117">
                  <a:extLst>
                    <a:ext uri="{FF2B5EF4-FFF2-40B4-BE49-F238E27FC236}">
                      <a16:creationId xmlns:a16="http://schemas.microsoft.com/office/drawing/2014/main" id="{1AEF239F-42F2-4836-A1B0-794EF6A148D0}"/>
                    </a:ext>
                  </a:extLst>
                </p:cNvPr>
                <p:cNvSpPr/>
                <p:nvPr/>
              </p:nvSpPr>
              <p:spPr>
                <a:xfrm rot="1028214">
                  <a:off x="119052" y="3489626"/>
                  <a:ext cx="222732" cy="794009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17">
                  <a:extLst>
                    <a:ext uri="{FF2B5EF4-FFF2-40B4-BE49-F238E27FC236}">
                      <a16:creationId xmlns:a16="http://schemas.microsoft.com/office/drawing/2014/main" id="{AE91B11D-1228-4E15-91B0-E78818F3C745}"/>
                    </a:ext>
                  </a:extLst>
                </p:cNvPr>
                <p:cNvSpPr/>
                <p:nvPr/>
              </p:nvSpPr>
              <p:spPr>
                <a:xfrm rot="20571786" flipH="1">
                  <a:off x="607964" y="3490660"/>
                  <a:ext cx="163747" cy="760067"/>
                </a:xfrm>
                <a:custGeom>
                  <a:avLst/>
                  <a:gdLst>
                    <a:gd name="connsiteX0" fmla="*/ 0 w 207885"/>
                    <a:gd name="connsiteY0" fmla="*/ 363551 h 727101"/>
                    <a:gd name="connsiteX1" fmla="*/ 103943 w 207885"/>
                    <a:gd name="connsiteY1" fmla="*/ 0 h 727101"/>
                    <a:gd name="connsiteX2" fmla="*/ 207886 w 207885"/>
                    <a:gd name="connsiteY2" fmla="*/ 363551 h 727101"/>
                    <a:gd name="connsiteX3" fmla="*/ 103943 w 207885"/>
                    <a:gd name="connsiteY3" fmla="*/ 727102 h 727101"/>
                    <a:gd name="connsiteX4" fmla="*/ 0 w 207885"/>
                    <a:gd name="connsiteY4" fmla="*/ 363551 h 727101"/>
                    <a:gd name="connsiteX0" fmla="*/ 1 w 124236"/>
                    <a:gd name="connsiteY0" fmla="*/ 408003 h 727638"/>
                    <a:gd name="connsiteX1" fmla="*/ 20293 w 124236"/>
                    <a:gd name="connsiteY1" fmla="*/ 230 h 727638"/>
                    <a:gd name="connsiteX2" fmla="*/ 124236 w 124236"/>
                    <a:gd name="connsiteY2" fmla="*/ 363781 h 727638"/>
                    <a:gd name="connsiteX3" fmla="*/ 20293 w 124236"/>
                    <a:gd name="connsiteY3" fmla="*/ 727332 h 727638"/>
                    <a:gd name="connsiteX4" fmla="*/ 1 w 124236"/>
                    <a:gd name="connsiteY4" fmla="*/ 408003 h 727638"/>
                    <a:gd name="connsiteX0" fmla="*/ 98216 w 222451"/>
                    <a:gd name="connsiteY0" fmla="*/ 408003 h 693191"/>
                    <a:gd name="connsiteX1" fmla="*/ 118508 w 222451"/>
                    <a:gd name="connsiteY1" fmla="*/ 230 h 693191"/>
                    <a:gd name="connsiteX2" fmla="*/ 222451 w 222451"/>
                    <a:gd name="connsiteY2" fmla="*/ 363781 h 693191"/>
                    <a:gd name="connsiteX3" fmla="*/ 2888 w 222451"/>
                    <a:gd name="connsiteY3" fmla="*/ 692968 h 693191"/>
                    <a:gd name="connsiteX4" fmla="*/ 98216 w 222451"/>
                    <a:gd name="connsiteY4" fmla="*/ 408003 h 693191"/>
                    <a:gd name="connsiteX0" fmla="*/ 98497 w 222732"/>
                    <a:gd name="connsiteY0" fmla="*/ 508799 h 794009"/>
                    <a:gd name="connsiteX1" fmla="*/ 181038 w 222732"/>
                    <a:gd name="connsiteY1" fmla="*/ 147 h 794009"/>
                    <a:gd name="connsiteX2" fmla="*/ 222732 w 222732"/>
                    <a:gd name="connsiteY2" fmla="*/ 464577 h 794009"/>
                    <a:gd name="connsiteX3" fmla="*/ 3169 w 222732"/>
                    <a:gd name="connsiteY3" fmla="*/ 793764 h 794009"/>
                    <a:gd name="connsiteX4" fmla="*/ 98497 w 222732"/>
                    <a:gd name="connsiteY4" fmla="*/ 508799 h 794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32" h="794009">
                      <a:moveTo>
                        <a:pt x="98497" y="508799"/>
                      </a:moveTo>
                      <a:cubicBezTo>
                        <a:pt x="128142" y="376530"/>
                        <a:pt x="160332" y="7517"/>
                        <a:pt x="181038" y="147"/>
                      </a:cubicBezTo>
                      <a:cubicBezTo>
                        <a:pt x="201744" y="-7223"/>
                        <a:pt x="222732" y="263793"/>
                        <a:pt x="222732" y="464577"/>
                      </a:cubicBezTo>
                      <a:cubicBezTo>
                        <a:pt x="222732" y="665361"/>
                        <a:pt x="23875" y="786394"/>
                        <a:pt x="3169" y="793764"/>
                      </a:cubicBezTo>
                      <a:cubicBezTo>
                        <a:pt x="-17537" y="801134"/>
                        <a:pt x="68852" y="641069"/>
                        <a:pt x="98497" y="508799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6" name="Elipse 133">
                <a:extLst>
                  <a:ext uri="{FF2B5EF4-FFF2-40B4-BE49-F238E27FC236}">
                    <a16:creationId xmlns:a16="http://schemas.microsoft.com/office/drawing/2014/main" id="{4D2F696D-AEDB-42A2-8B17-F06C3FA22B67}"/>
                  </a:ext>
                </a:extLst>
              </p:cNvPr>
              <p:cNvSpPr/>
              <p:nvPr/>
            </p:nvSpPr>
            <p:spPr>
              <a:xfrm>
                <a:off x="3227825" y="346288"/>
                <a:ext cx="388978" cy="336536"/>
              </a:xfrm>
              <a:custGeom>
                <a:avLst/>
                <a:gdLst/>
                <a:ahLst/>
                <a:cxnLst/>
                <a:rect l="l" t="t" r="r" b="b"/>
                <a:pathLst>
                  <a:path w="388978" h="336536">
                    <a:moveTo>
                      <a:pt x="194495" y="336535"/>
                    </a:moveTo>
                    <a:cubicBezTo>
                      <a:pt x="194493" y="336536"/>
                      <a:pt x="194491" y="336536"/>
                      <a:pt x="194489" y="336536"/>
                    </a:cubicBezTo>
                    <a:lnTo>
                      <a:pt x="194489" y="336536"/>
                    </a:lnTo>
                    <a:close/>
                    <a:moveTo>
                      <a:pt x="194489" y="0"/>
                    </a:moveTo>
                    <a:cubicBezTo>
                      <a:pt x="301902" y="0"/>
                      <a:pt x="388978" y="75336"/>
                      <a:pt x="388978" y="168268"/>
                    </a:cubicBezTo>
                    <a:cubicBezTo>
                      <a:pt x="388978" y="192592"/>
                      <a:pt x="383013" y="215710"/>
                      <a:pt x="371719" y="236300"/>
                    </a:cubicBezTo>
                    <a:cubicBezTo>
                      <a:pt x="376745" y="225043"/>
                      <a:pt x="379041" y="212902"/>
                      <a:pt x="379041" y="200365"/>
                    </a:cubicBezTo>
                    <a:cubicBezTo>
                      <a:pt x="379041" y="125160"/>
                      <a:pt x="296414" y="64194"/>
                      <a:pt x="194488" y="64194"/>
                    </a:cubicBezTo>
                    <a:cubicBezTo>
                      <a:pt x="92562" y="64194"/>
                      <a:pt x="9935" y="125160"/>
                      <a:pt x="9935" y="200365"/>
                    </a:cubicBezTo>
                    <a:cubicBezTo>
                      <a:pt x="9935" y="212900"/>
                      <a:pt x="12230" y="225039"/>
                      <a:pt x="17255" y="236295"/>
                    </a:cubicBezTo>
                    <a:cubicBezTo>
                      <a:pt x="5964" y="215706"/>
                      <a:pt x="0" y="192590"/>
                      <a:pt x="0" y="168268"/>
                    </a:cubicBezTo>
                    <a:cubicBezTo>
                      <a:pt x="0" y="75336"/>
                      <a:pt x="87076" y="0"/>
                      <a:pt x="194489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 dirty="0"/>
              </a:p>
            </p:txBody>
          </p:sp>
        </p:grpSp>
        <p:sp>
          <p:nvSpPr>
            <p:cNvPr id="154" name="Elipse 84">
              <a:extLst>
                <a:ext uri="{FF2B5EF4-FFF2-40B4-BE49-F238E27FC236}">
                  <a16:creationId xmlns:a16="http://schemas.microsoft.com/office/drawing/2014/main" id="{EA8291EF-725C-4573-B8ED-89A1360136CB}"/>
                </a:ext>
              </a:extLst>
            </p:cNvPr>
            <p:cNvSpPr/>
            <p:nvPr/>
          </p:nvSpPr>
          <p:spPr>
            <a:xfrm>
              <a:off x="3435406" y="2769809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Elipse 84">
              <a:extLst>
                <a:ext uri="{FF2B5EF4-FFF2-40B4-BE49-F238E27FC236}">
                  <a16:creationId xmlns:a16="http://schemas.microsoft.com/office/drawing/2014/main" id="{92C5AF7C-23B6-459F-AF4D-356DCB39D4D5}"/>
                </a:ext>
              </a:extLst>
            </p:cNvPr>
            <p:cNvSpPr/>
            <p:nvPr/>
          </p:nvSpPr>
          <p:spPr>
            <a:xfrm>
              <a:off x="3424986" y="3137015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 88">
              <a:extLst>
                <a:ext uri="{FF2B5EF4-FFF2-40B4-BE49-F238E27FC236}">
                  <a16:creationId xmlns:a16="http://schemas.microsoft.com/office/drawing/2014/main" id="{B756130C-307E-47AA-8133-6D1E6CC1D1D0}"/>
                </a:ext>
              </a:extLst>
            </p:cNvPr>
            <p:cNvSpPr/>
            <p:nvPr/>
          </p:nvSpPr>
          <p:spPr>
            <a:xfrm rot="1498162">
              <a:off x="3958967" y="3034741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 88">
              <a:extLst>
                <a:ext uri="{FF2B5EF4-FFF2-40B4-BE49-F238E27FC236}">
                  <a16:creationId xmlns:a16="http://schemas.microsoft.com/office/drawing/2014/main" id="{8398D8D6-5A01-4213-89E2-3196137FBC20}"/>
                </a:ext>
              </a:extLst>
            </p:cNvPr>
            <p:cNvSpPr/>
            <p:nvPr/>
          </p:nvSpPr>
          <p:spPr>
            <a:xfrm rot="20101838" flipH="1">
              <a:off x="4596940" y="3007851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8" name="Grupo 15">
              <a:extLst>
                <a:ext uri="{FF2B5EF4-FFF2-40B4-BE49-F238E27FC236}">
                  <a16:creationId xmlns:a16="http://schemas.microsoft.com/office/drawing/2014/main" id="{D219188F-2090-4698-AF3D-60AC82643049}"/>
                </a:ext>
              </a:extLst>
            </p:cNvPr>
            <p:cNvGrpSpPr/>
            <p:nvPr/>
          </p:nvGrpSpPr>
          <p:grpSpPr>
            <a:xfrm>
              <a:off x="3728554" y="1326270"/>
              <a:ext cx="2031477" cy="1832259"/>
              <a:chOff x="3972876" y="1884804"/>
              <a:chExt cx="2031477" cy="1832259"/>
            </a:xfrm>
          </p:grpSpPr>
          <p:sp>
            <p:nvSpPr>
              <p:cNvPr id="167" name="Fluxograma: Mesclar 6">
                <a:extLst>
                  <a:ext uri="{FF2B5EF4-FFF2-40B4-BE49-F238E27FC236}">
                    <a16:creationId xmlns:a16="http://schemas.microsoft.com/office/drawing/2014/main" id="{8BEBD2E4-39D0-4875-8630-6A427E0924D6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8" name="Elipse 4">
                <a:extLst>
                  <a:ext uri="{FF2B5EF4-FFF2-40B4-BE49-F238E27FC236}">
                    <a16:creationId xmlns:a16="http://schemas.microsoft.com/office/drawing/2014/main" id="{5046EA18-CA30-4D84-AC3F-CB494B4CF7DC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9" name="Fluxograma: Mesclar 6">
                <a:extLst>
                  <a:ext uri="{FF2B5EF4-FFF2-40B4-BE49-F238E27FC236}">
                    <a16:creationId xmlns:a16="http://schemas.microsoft.com/office/drawing/2014/main" id="{58B9A681-B748-4AF3-AD18-6CB174939FE3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0" name="Elipse 12">
                <a:extLst>
                  <a:ext uri="{FF2B5EF4-FFF2-40B4-BE49-F238E27FC236}">
                    <a16:creationId xmlns:a16="http://schemas.microsoft.com/office/drawing/2014/main" id="{DF9F3E53-AEC2-4415-AC5F-2AA30F68A951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lipse 12">
                <a:extLst>
                  <a:ext uri="{FF2B5EF4-FFF2-40B4-BE49-F238E27FC236}">
                    <a16:creationId xmlns:a16="http://schemas.microsoft.com/office/drawing/2014/main" id="{B60B7588-AE5C-4D10-A32E-20FDCBE49748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40C50EF9-42D1-4C89-9621-746F3727DA44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62E66B64-CFB6-4C2B-ABD2-03438D6F3B24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5995566-514D-40E6-BC27-B1C016259E7B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Arco 174">
                <a:extLst>
                  <a:ext uri="{FF2B5EF4-FFF2-40B4-BE49-F238E27FC236}">
                    <a16:creationId xmlns:a16="http://schemas.microsoft.com/office/drawing/2014/main" id="{C8F640C2-37F7-49D7-A4C5-99694851BB2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6" name="Elipse 19">
                <a:extLst>
                  <a:ext uri="{FF2B5EF4-FFF2-40B4-BE49-F238E27FC236}">
                    <a16:creationId xmlns:a16="http://schemas.microsoft.com/office/drawing/2014/main" id="{CF4F4BA7-B564-47AF-911C-2156AE71A523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lipse 176">
                <a:extLst>
                  <a:ext uri="{FF2B5EF4-FFF2-40B4-BE49-F238E27FC236}">
                    <a16:creationId xmlns:a16="http://schemas.microsoft.com/office/drawing/2014/main" id="{22A3AE64-1E80-40DB-9B33-D1D1A64DE30A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5225BC0C-4149-4068-8218-2F387E662812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Arco 178">
                <a:extLst>
                  <a:ext uri="{FF2B5EF4-FFF2-40B4-BE49-F238E27FC236}">
                    <a16:creationId xmlns:a16="http://schemas.microsoft.com/office/drawing/2014/main" id="{A7F6B2B8-35C5-4647-AC72-2E040988337A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80" name="Grupo 29">
                <a:extLst>
                  <a:ext uri="{FF2B5EF4-FFF2-40B4-BE49-F238E27FC236}">
                    <a16:creationId xmlns:a16="http://schemas.microsoft.com/office/drawing/2014/main" id="{9EDEC3D7-FD4A-4225-9F4F-2B23643732FE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83" name="Corda 22">
                  <a:extLst>
                    <a:ext uri="{FF2B5EF4-FFF2-40B4-BE49-F238E27FC236}">
                      <a16:creationId xmlns:a16="http://schemas.microsoft.com/office/drawing/2014/main" id="{C56A8B70-9B40-4013-B008-2AA79062DF64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24">
                  <a:extLst>
                    <a:ext uri="{FF2B5EF4-FFF2-40B4-BE49-F238E27FC236}">
                      <a16:creationId xmlns:a16="http://schemas.microsoft.com/office/drawing/2014/main" id="{A763EE36-BF8D-41B6-8CDC-8C008E06C936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83C1A949-9D30-48BE-8AF0-24108037D8F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lipse 181">
                <a:extLst>
                  <a:ext uri="{FF2B5EF4-FFF2-40B4-BE49-F238E27FC236}">
                    <a16:creationId xmlns:a16="http://schemas.microsoft.com/office/drawing/2014/main" id="{00001F9C-80BD-4FFE-BB3F-93FA95246B72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9" name="Retângulo de cantos arredondados 96">
              <a:extLst>
                <a:ext uri="{FF2B5EF4-FFF2-40B4-BE49-F238E27FC236}">
                  <a16:creationId xmlns:a16="http://schemas.microsoft.com/office/drawing/2014/main" id="{343EEB2B-7936-4BF5-8CC2-760DA50DDD1E}"/>
                </a:ext>
              </a:extLst>
            </p:cNvPr>
            <p:cNvSpPr/>
            <p:nvPr/>
          </p:nvSpPr>
          <p:spPr>
            <a:xfrm>
              <a:off x="3439773" y="4428324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0" name="Retângulo 159">
              <a:extLst>
                <a:ext uri="{FF2B5EF4-FFF2-40B4-BE49-F238E27FC236}">
                  <a16:creationId xmlns:a16="http://schemas.microsoft.com/office/drawing/2014/main" id="{86FEE661-2873-4CC7-A820-84873154B00D}"/>
                </a:ext>
              </a:extLst>
            </p:cNvPr>
            <p:cNvSpPr/>
            <p:nvPr/>
          </p:nvSpPr>
          <p:spPr>
            <a:xfrm>
              <a:off x="3435406" y="4386464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Elipse 108">
              <a:extLst>
                <a:ext uri="{FF2B5EF4-FFF2-40B4-BE49-F238E27FC236}">
                  <a16:creationId xmlns:a16="http://schemas.microsoft.com/office/drawing/2014/main" id="{4E92F0F1-A20A-40DC-A32B-9F91740CF3E7}"/>
                </a:ext>
              </a:extLst>
            </p:cNvPr>
            <p:cNvSpPr/>
            <p:nvPr/>
          </p:nvSpPr>
          <p:spPr>
            <a:xfrm>
              <a:off x="3949810" y="3598511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A03BAC82-AD38-4DD0-B941-72857A9DC4C4}"/>
                </a:ext>
              </a:extLst>
            </p:cNvPr>
            <p:cNvSpPr/>
            <p:nvPr/>
          </p:nvSpPr>
          <p:spPr>
            <a:xfrm rot="705304">
              <a:off x="2545089" y="3105644"/>
              <a:ext cx="2877886" cy="62743"/>
            </a:xfrm>
            <a:prstGeom prst="rect">
              <a:avLst/>
            </a:prstGeom>
            <a:solidFill>
              <a:srgbClr val="8B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Retângulo de cantos arredondados 110">
              <a:extLst>
                <a:ext uri="{FF2B5EF4-FFF2-40B4-BE49-F238E27FC236}">
                  <a16:creationId xmlns:a16="http://schemas.microsoft.com/office/drawing/2014/main" id="{A293F022-3E1F-458B-BE2F-20FA53641B65}"/>
                </a:ext>
              </a:extLst>
            </p:cNvPr>
            <p:cNvSpPr/>
            <p:nvPr/>
          </p:nvSpPr>
          <p:spPr>
            <a:xfrm rot="19722312">
              <a:off x="4010962" y="341879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4" name="Fluxograma: Atraso 163">
              <a:extLst>
                <a:ext uri="{FF2B5EF4-FFF2-40B4-BE49-F238E27FC236}">
                  <a16:creationId xmlns:a16="http://schemas.microsoft.com/office/drawing/2014/main" id="{A664F3F9-712B-46D7-B570-1AA56365128F}"/>
                </a:ext>
              </a:extLst>
            </p:cNvPr>
            <p:cNvSpPr/>
            <p:nvPr/>
          </p:nvSpPr>
          <p:spPr>
            <a:xfrm rot="13919949">
              <a:off x="3629413" y="3213532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Atraso 105">
              <a:extLst>
                <a:ext uri="{FF2B5EF4-FFF2-40B4-BE49-F238E27FC236}">
                  <a16:creationId xmlns:a16="http://schemas.microsoft.com/office/drawing/2014/main" id="{24F42394-9AA7-444D-8CC8-FA5AB5E20774}"/>
                </a:ext>
              </a:extLst>
            </p:cNvPr>
            <p:cNvSpPr/>
            <p:nvPr/>
          </p:nvSpPr>
          <p:spPr>
            <a:xfrm rot="13919949">
              <a:off x="3597196" y="3309194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03">
              <a:extLst>
                <a:ext uri="{FF2B5EF4-FFF2-40B4-BE49-F238E27FC236}">
                  <a16:creationId xmlns:a16="http://schemas.microsoft.com/office/drawing/2014/main" id="{6D5A5881-52E1-444B-B937-F68EFD59779D}"/>
                </a:ext>
              </a:extLst>
            </p:cNvPr>
            <p:cNvSpPr/>
            <p:nvPr/>
          </p:nvSpPr>
          <p:spPr>
            <a:xfrm>
              <a:off x="4141112" y="4274925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4" name="Agrupar 193">
            <a:extLst>
              <a:ext uri="{FF2B5EF4-FFF2-40B4-BE49-F238E27FC236}">
                <a16:creationId xmlns:a16="http://schemas.microsoft.com/office/drawing/2014/main" id="{EBE1BF37-4A1E-4E36-8BEB-3AE89B8445A9}"/>
              </a:ext>
            </a:extLst>
          </p:cNvPr>
          <p:cNvGrpSpPr/>
          <p:nvPr/>
        </p:nvGrpSpPr>
        <p:grpSpPr>
          <a:xfrm>
            <a:off x="6242018" y="3316747"/>
            <a:ext cx="1964610" cy="2838580"/>
            <a:chOff x="3824013" y="1412776"/>
            <a:chExt cx="3281745" cy="4673356"/>
          </a:xfrm>
        </p:grpSpPr>
        <p:grpSp>
          <p:nvGrpSpPr>
            <p:cNvPr id="195" name="Grupo 67">
              <a:extLst>
                <a:ext uri="{FF2B5EF4-FFF2-40B4-BE49-F238E27FC236}">
                  <a16:creationId xmlns:a16="http://schemas.microsoft.com/office/drawing/2014/main" id="{4FDCC8F5-A771-44CD-A81F-CDDB4D589B56}"/>
                </a:ext>
              </a:extLst>
            </p:cNvPr>
            <p:cNvGrpSpPr/>
            <p:nvPr/>
          </p:nvGrpSpPr>
          <p:grpSpPr>
            <a:xfrm flipH="1">
              <a:off x="5171942" y="5243442"/>
              <a:ext cx="496449" cy="842690"/>
              <a:chOff x="7750663" y="5445224"/>
              <a:chExt cx="496449" cy="842690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7407FEC-1BB4-479B-9B43-31287355303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44A826FE-26A9-463A-A8AA-5450E8D0CA3F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6" name="Grupo 66">
              <a:extLst>
                <a:ext uri="{FF2B5EF4-FFF2-40B4-BE49-F238E27FC236}">
                  <a16:creationId xmlns:a16="http://schemas.microsoft.com/office/drawing/2014/main" id="{C9E0F34E-D328-43B6-B714-FDDFD5C6A2B4}"/>
                </a:ext>
              </a:extLst>
            </p:cNvPr>
            <p:cNvGrpSpPr/>
            <p:nvPr/>
          </p:nvGrpSpPr>
          <p:grpSpPr>
            <a:xfrm flipH="1">
              <a:off x="5966149" y="5227274"/>
              <a:ext cx="496449" cy="842690"/>
              <a:chOff x="7750663" y="5445224"/>
              <a:chExt cx="496449" cy="842690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15FE5EAB-10CA-4FDD-AF56-8469F630CBC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0C67E714-0404-4E53-8E0F-0976FA37BEE1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97" name="Elipse 54">
              <a:extLst>
                <a:ext uri="{FF2B5EF4-FFF2-40B4-BE49-F238E27FC236}">
                  <a16:creationId xmlns:a16="http://schemas.microsoft.com/office/drawing/2014/main" id="{7B6C1A8F-74C6-4221-A8B6-7067D9BF5A93}"/>
                </a:ext>
              </a:extLst>
            </p:cNvPr>
            <p:cNvSpPr/>
            <p:nvPr/>
          </p:nvSpPr>
          <p:spPr>
            <a:xfrm rot="2432806">
              <a:off x="3824013" y="3006300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D1AA1AB4-1E53-47DC-83A5-4F1710FCFB07}"/>
                </a:ext>
              </a:extLst>
            </p:cNvPr>
            <p:cNvSpPr/>
            <p:nvPr/>
          </p:nvSpPr>
          <p:spPr>
            <a:xfrm>
              <a:off x="5543790" y="3021202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9" name="Grupo 82">
              <a:extLst>
                <a:ext uri="{FF2B5EF4-FFF2-40B4-BE49-F238E27FC236}">
                  <a16:creationId xmlns:a16="http://schemas.microsoft.com/office/drawing/2014/main" id="{35C23CDE-AA1E-4141-97DA-5F4FF0DE8679}"/>
                </a:ext>
              </a:extLst>
            </p:cNvPr>
            <p:cNvGrpSpPr/>
            <p:nvPr/>
          </p:nvGrpSpPr>
          <p:grpSpPr>
            <a:xfrm>
              <a:off x="5004048" y="1412776"/>
              <a:ext cx="1995486" cy="1832259"/>
              <a:chOff x="6374810" y="1043929"/>
              <a:chExt cx="1995486" cy="1832259"/>
            </a:xfrm>
          </p:grpSpPr>
          <p:sp>
            <p:nvSpPr>
              <p:cNvPr id="207" name="Fluxograma: Mesclar 6">
                <a:extLst>
                  <a:ext uri="{FF2B5EF4-FFF2-40B4-BE49-F238E27FC236}">
                    <a16:creationId xmlns:a16="http://schemas.microsoft.com/office/drawing/2014/main" id="{547A1C71-C955-49AF-8279-267C67F88B95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8" name="Elipse 4">
                <a:extLst>
                  <a:ext uri="{FF2B5EF4-FFF2-40B4-BE49-F238E27FC236}">
                    <a16:creationId xmlns:a16="http://schemas.microsoft.com/office/drawing/2014/main" id="{9B8FDC63-E4BA-4D2C-8ACE-5CCF4380D8C0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Fluxograma: Mesclar 6">
                <a:extLst>
                  <a:ext uri="{FF2B5EF4-FFF2-40B4-BE49-F238E27FC236}">
                    <a16:creationId xmlns:a16="http://schemas.microsoft.com/office/drawing/2014/main" id="{E34EEBAE-9E43-4103-8013-8E3AF964E641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0" name="Elipse 12">
                <a:extLst>
                  <a:ext uri="{FF2B5EF4-FFF2-40B4-BE49-F238E27FC236}">
                    <a16:creationId xmlns:a16="http://schemas.microsoft.com/office/drawing/2014/main" id="{F36A2894-6B5F-4894-AFC6-231643DE3120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lipse 12">
                <a:extLst>
                  <a:ext uri="{FF2B5EF4-FFF2-40B4-BE49-F238E27FC236}">
                    <a16:creationId xmlns:a16="http://schemas.microsoft.com/office/drawing/2014/main" id="{8ECA3038-3CD6-4871-9195-0C3789C35E82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Elipse 211">
                <a:extLst>
                  <a:ext uri="{FF2B5EF4-FFF2-40B4-BE49-F238E27FC236}">
                    <a16:creationId xmlns:a16="http://schemas.microsoft.com/office/drawing/2014/main" id="{CFC30E1F-9176-4AB4-AC32-E772FEAB5A17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778BA9D5-CCD4-44CD-9640-A2B1C276CD59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Arco 213">
                <a:extLst>
                  <a:ext uri="{FF2B5EF4-FFF2-40B4-BE49-F238E27FC236}">
                    <a16:creationId xmlns:a16="http://schemas.microsoft.com/office/drawing/2014/main" id="{5ECA758F-6AC9-4001-8184-E86CA6E8C512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Arco 214">
                <a:extLst>
                  <a:ext uri="{FF2B5EF4-FFF2-40B4-BE49-F238E27FC236}">
                    <a16:creationId xmlns:a16="http://schemas.microsoft.com/office/drawing/2014/main" id="{EDFF821E-C13C-4B2B-97FD-71D1BF0D4F6E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Elipse 19">
                <a:extLst>
                  <a:ext uri="{FF2B5EF4-FFF2-40B4-BE49-F238E27FC236}">
                    <a16:creationId xmlns:a16="http://schemas.microsoft.com/office/drawing/2014/main" id="{E554E473-0F46-4396-AE50-5F35BE846F0E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8DE717D-AA99-47FD-8B33-FED378BA3C76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2EB3F898-2B76-45D4-A72F-70E302077AEF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Arco 218">
                <a:extLst>
                  <a:ext uri="{FF2B5EF4-FFF2-40B4-BE49-F238E27FC236}">
                    <a16:creationId xmlns:a16="http://schemas.microsoft.com/office/drawing/2014/main" id="{C5D3C8D9-F8DA-4C73-968D-4A19F0E5AF89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0" name="Elipse 219">
                <a:extLst>
                  <a:ext uri="{FF2B5EF4-FFF2-40B4-BE49-F238E27FC236}">
                    <a16:creationId xmlns:a16="http://schemas.microsoft.com/office/drawing/2014/main" id="{016B8F6C-0DA1-435A-A4CC-2F4B0F3B7C2F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lipse 220">
                <a:extLst>
                  <a:ext uri="{FF2B5EF4-FFF2-40B4-BE49-F238E27FC236}">
                    <a16:creationId xmlns:a16="http://schemas.microsoft.com/office/drawing/2014/main" id="{2DA3884F-A1A7-4C36-8713-CEA54AF2C43C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Corda 80">
                <a:extLst>
                  <a:ext uri="{FF2B5EF4-FFF2-40B4-BE49-F238E27FC236}">
                    <a16:creationId xmlns:a16="http://schemas.microsoft.com/office/drawing/2014/main" id="{FD6AF349-4BEF-4593-A9D1-6AA0FFF6AA87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4">
                <a:extLst>
                  <a:ext uri="{FF2B5EF4-FFF2-40B4-BE49-F238E27FC236}">
                    <a16:creationId xmlns:a16="http://schemas.microsoft.com/office/drawing/2014/main" id="{14593350-94DE-4B9A-89D3-5B35C9E0436C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0" name="Elipse 22">
              <a:extLst>
                <a:ext uri="{FF2B5EF4-FFF2-40B4-BE49-F238E27FC236}">
                  <a16:creationId xmlns:a16="http://schemas.microsoft.com/office/drawing/2014/main" id="{2ACB92A4-2054-4B32-AEF7-090C2DDDCDEC}"/>
                </a:ext>
              </a:extLst>
            </p:cNvPr>
            <p:cNvSpPr/>
            <p:nvPr/>
          </p:nvSpPr>
          <p:spPr>
            <a:xfrm>
              <a:off x="4914687" y="3176987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Fluxograma: Atraso 33">
              <a:extLst>
                <a:ext uri="{FF2B5EF4-FFF2-40B4-BE49-F238E27FC236}">
                  <a16:creationId xmlns:a16="http://schemas.microsoft.com/office/drawing/2014/main" id="{2D4F9D56-1463-4F38-86C4-F5AF0E4CCF5D}"/>
                </a:ext>
              </a:extLst>
            </p:cNvPr>
            <p:cNvSpPr/>
            <p:nvPr/>
          </p:nvSpPr>
          <p:spPr>
            <a:xfrm rot="16200000">
              <a:off x="4710765" y="3381324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Fluxograma: Atraso 33">
              <a:extLst>
                <a:ext uri="{FF2B5EF4-FFF2-40B4-BE49-F238E27FC236}">
                  <a16:creationId xmlns:a16="http://schemas.microsoft.com/office/drawing/2014/main" id="{8D9252D3-DB9D-48FF-B907-2A73F8461360}"/>
                </a:ext>
              </a:extLst>
            </p:cNvPr>
            <p:cNvSpPr/>
            <p:nvPr/>
          </p:nvSpPr>
          <p:spPr>
            <a:xfrm rot="16200000">
              <a:off x="4848486" y="4735317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43">
              <a:extLst>
                <a:ext uri="{FF2B5EF4-FFF2-40B4-BE49-F238E27FC236}">
                  <a16:creationId xmlns:a16="http://schemas.microsoft.com/office/drawing/2014/main" id="{B7EACFAD-C06C-4EC7-B527-EE3385536FCB}"/>
                </a:ext>
              </a:extLst>
            </p:cNvPr>
            <p:cNvSpPr/>
            <p:nvPr/>
          </p:nvSpPr>
          <p:spPr>
            <a:xfrm>
              <a:off x="4958202" y="4378178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Fluxograma: Atraso 203">
              <a:extLst>
                <a:ext uri="{FF2B5EF4-FFF2-40B4-BE49-F238E27FC236}">
                  <a16:creationId xmlns:a16="http://schemas.microsoft.com/office/drawing/2014/main" id="{946BB1BF-DB4C-495F-B5CF-A51334A33503}"/>
                </a:ext>
              </a:extLst>
            </p:cNvPr>
            <p:cNvSpPr/>
            <p:nvPr/>
          </p:nvSpPr>
          <p:spPr>
            <a:xfrm rot="21030708">
              <a:off x="4625748" y="3344570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A12C19B0-31BC-4181-A398-F7EDC59083BD}"/>
                </a:ext>
              </a:extLst>
            </p:cNvPr>
            <p:cNvSpPr/>
            <p:nvPr/>
          </p:nvSpPr>
          <p:spPr>
            <a:xfrm rot="15652987" flipH="1">
              <a:off x="6245992" y="3711331"/>
              <a:ext cx="999935" cy="719596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luxograma: Atraso 50">
              <a:extLst>
                <a:ext uri="{FF2B5EF4-FFF2-40B4-BE49-F238E27FC236}">
                  <a16:creationId xmlns:a16="http://schemas.microsoft.com/office/drawing/2014/main" id="{D6DE1945-3FA7-464A-93E8-013364E5132D}"/>
                </a:ext>
              </a:extLst>
            </p:cNvPr>
            <p:cNvSpPr/>
            <p:nvPr/>
          </p:nvSpPr>
          <p:spPr>
            <a:xfrm rot="14768769">
              <a:off x="6481369" y="3344570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79A9A-C479-4DAC-B36A-417047BF0362}"/>
              </a:ext>
            </a:extLst>
          </p:cNvPr>
          <p:cNvSpPr txBox="1"/>
          <p:nvPr/>
        </p:nvSpPr>
        <p:spPr>
          <a:xfrm>
            <a:off x="5244762" y="394860"/>
            <a:ext cx="367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floresta do </a:t>
            </a:r>
            <a:r>
              <a:rPr lang="pt-BR" sz="2400" dirty="0" err="1"/>
              <a:t>Ludit</a:t>
            </a:r>
            <a:r>
              <a:rPr lang="pt-BR" sz="2400" dirty="0"/>
              <a:t>, vivia uma porca que tinha três filhotes que moravam com ela.</a:t>
            </a:r>
          </a:p>
        </p:txBody>
      </p:sp>
      <p:sp>
        <p:nvSpPr>
          <p:cNvPr id="250" name="Elipse 249">
            <a:extLst>
              <a:ext uri="{FF2B5EF4-FFF2-40B4-BE49-F238E27FC236}">
                <a16:creationId xmlns:a16="http://schemas.microsoft.com/office/drawing/2014/main" id="{B2DE924F-BF74-40F0-A739-2D7FC060AE9D}"/>
              </a:ext>
            </a:extLst>
          </p:cNvPr>
          <p:cNvSpPr/>
          <p:nvPr/>
        </p:nvSpPr>
        <p:spPr>
          <a:xfrm>
            <a:off x="-389621" y="-35522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71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encheu o peito de ar e em um só sopro derrubou a casinha de madeira. Os dois irmãos, com muito medo </a:t>
            </a:r>
            <a:r>
              <a:rPr lang="pt-BR" sz="2400" dirty="0" err="1"/>
              <a:t>sairam</a:t>
            </a:r>
            <a:r>
              <a:rPr lang="pt-BR" sz="2400" dirty="0"/>
              <a:t> correndo para a casa do irmão mais velho.</a:t>
            </a:r>
          </a:p>
        </p:txBody>
      </p: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F96E9C19-61A6-4855-9219-5B79B174B3EC}"/>
              </a:ext>
            </a:extLst>
          </p:cNvPr>
          <p:cNvGrpSpPr/>
          <p:nvPr/>
        </p:nvGrpSpPr>
        <p:grpSpPr>
          <a:xfrm>
            <a:off x="5031777" y="2424086"/>
            <a:ext cx="4429801" cy="4180143"/>
            <a:chOff x="1464012" y="2255006"/>
            <a:chExt cx="4429801" cy="4180143"/>
          </a:xfrm>
        </p:grpSpPr>
        <p:sp>
          <p:nvSpPr>
            <p:cNvPr id="190" name="Forma Livre: Forma 189">
              <a:extLst>
                <a:ext uri="{FF2B5EF4-FFF2-40B4-BE49-F238E27FC236}">
                  <a16:creationId xmlns:a16="http://schemas.microsoft.com/office/drawing/2014/main" id="{10787052-15A4-472C-9D22-F4C4837B2A33}"/>
                </a:ext>
              </a:extLst>
            </p:cNvPr>
            <p:cNvSpPr/>
            <p:nvPr/>
          </p:nvSpPr>
          <p:spPr>
            <a:xfrm rot="2608100" flipH="1">
              <a:off x="3546938" y="2255006"/>
              <a:ext cx="353955" cy="4142227"/>
            </a:xfrm>
            <a:custGeom>
              <a:avLst/>
              <a:gdLst>
                <a:gd name="connsiteX0" fmla="*/ 353955 w 353955"/>
                <a:gd name="connsiteY0" fmla="*/ 380 h 4142227"/>
                <a:gd name="connsiteX1" fmla="*/ 320561 w 353955"/>
                <a:gd name="connsiteY1" fmla="*/ 4142227 h 4142227"/>
                <a:gd name="connsiteX2" fmla="*/ 0 w 353955"/>
                <a:gd name="connsiteY2" fmla="*/ 4139549 h 4142227"/>
                <a:gd name="connsiteX3" fmla="*/ 31159 w 353955"/>
                <a:gd name="connsiteY3" fmla="*/ 275082 h 4142227"/>
                <a:gd name="connsiteX4" fmla="*/ 308507 w 353955"/>
                <a:gd name="connsiteY4" fmla="*/ 0 h 41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55" h="4142227">
                  <a:moveTo>
                    <a:pt x="353955" y="380"/>
                  </a:moveTo>
                  <a:lnTo>
                    <a:pt x="320561" y="4142227"/>
                  </a:lnTo>
                  <a:lnTo>
                    <a:pt x="0" y="4139549"/>
                  </a:lnTo>
                  <a:lnTo>
                    <a:pt x="31159" y="275082"/>
                  </a:lnTo>
                  <a:lnTo>
                    <a:pt x="308507" y="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191" name="Agrupar 475">
              <a:extLst>
                <a:ext uri="{FF2B5EF4-FFF2-40B4-BE49-F238E27FC236}">
                  <a16:creationId xmlns:a16="http://schemas.microsoft.com/office/drawing/2014/main" id="{C91DBFA0-9AB9-4BD2-A668-A36161B5E5AE}"/>
                </a:ext>
              </a:extLst>
            </p:cNvPr>
            <p:cNvGrpSpPr/>
            <p:nvPr/>
          </p:nvGrpSpPr>
          <p:grpSpPr>
            <a:xfrm>
              <a:off x="2329980" y="5356682"/>
              <a:ext cx="1187944" cy="499354"/>
              <a:chOff x="4917440" y="4363874"/>
              <a:chExt cx="1522730" cy="672010"/>
            </a:xfrm>
          </p:grpSpPr>
          <p:sp>
            <p:nvSpPr>
              <p:cNvPr id="261" name="Retângulo 260">
                <a:extLst>
                  <a:ext uri="{FF2B5EF4-FFF2-40B4-BE49-F238E27FC236}">
                    <a16:creationId xmlns:a16="http://schemas.microsoft.com/office/drawing/2014/main" id="{CB768030-849C-4674-A384-C0E72EDD0CE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Retângulo 261">
                <a:extLst>
                  <a:ext uri="{FF2B5EF4-FFF2-40B4-BE49-F238E27FC236}">
                    <a16:creationId xmlns:a16="http://schemas.microsoft.com/office/drawing/2014/main" id="{918C87DF-3EEE-4307-97F5-F7EB80ADCA8E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 262">
                <a:extLst>
                  <a:ext uri="{FF2B5EF4-FFF2-40B4-BE49-F238E27FC236}">
                    <a16:creationId xmlns:a16="http://schemas.microsoft.com/office/drawing/2014/main" id="{02B0168B-9E64-4125-B960-6CD92172FCAF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476">
              <a:extLst>
                <a:ext uri="{FF2B5EF4-FFF2-40B4-BE49-F238E27FC236}">
                  <a16:creationId xmlns:a16="http://schemas.microsoft.com/office/drawing/2014/main" id="{079E15FB-A73A-4953-876F-CB712759E76A}"/>
                </a:ext>
              </a:extLst>
            </p:cNvPr>
            <p:cNvGrpSpPr/>
            <p:nvPr/>
          </p:nvGrpSpPr>
          <p:grpSpPr>
            <a:xfrm>
              <a:off x="2329980" y="4867906"/>
              <a:ext cx="1187944" cy="499354"/>
              <a:chOff x="4917440" y="4363874"/>
              <a:chExt cx="1522730" cy="672010"/>
            </a:xfrm>
          </p:grpSpPr>
          <p:sp>
            <p:nvSpPr>
              <p:cNvPr id="258" name="Retângulo 257">
                <a:extLst>
                  <a:ext uri="{FF2B5EF4-FFF2-40B4-BE49-F238E27FC236}">
                    <a16:creationId xmlns:a16="http://schemas.microsoft.com/office/drawing/2014/main" id="{18E93E24-5D42-4CFD-8CC6-CBD1E869F452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9" name="Retângulo 258">
                <a:extLst>
                  <a:ext uri="{FF2B5EF4-FFF2-40B4-BE49-F238E27FC236}">
                    <a16:creationId xmlns:a16="http://schemas.microsoft.com/office/drawing/2014/main" id="{BEF16B35-72C8-4DD7-8EF7-A947CC3E5117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 259">
                <a:extLst>
                  <a:ext uri="{FF2B5EF4-FFF2-40B4-BE49-F238E27FC236}">
                    <a16:creationId xmlns:a16="http://schemas.microsoft.com/office/drawing/2014/main" id="{A53C2DF8-BEF3-4B70-824E-6CCE5B1F17E0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Elipse 192">
              <a:extLst>
                <a:ext uri="{FF2B5EF4-FFF2-40B4-BE49-F238E27FC236}">
                  <a16:creationId xmlns:a16="http://schemas.microsoft.com/office/drawing/2014/main" id="{4C819129-4AD3-4417-9E77-D69940E1BF79}"/>
                </a:ext>
              </a:extLst>
            </p:cNvPr>
            <p:cNvSpPr/>
            <p:nvPr/>
          </p:nvSpPr>
          <p:spPr>
            <a:xfrm>
              <a:off x="3292026" y="525888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6C354511-FB39-4D97-82AE-2AC857C7E14F}"/>
                </a:ext>
              </a:extLst>
            </p:cNvPr>
            <p:cNvSpPr/>
            <p:nvPr/>
          </p:nvSpPr>
          <p:spPr>
            <a:xfrm>
              <a:off x="3292026" y="5546000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450">
              <a:extLst>
                <a:ext uri="{FF2B5EF4-FFF2-40B4-BE49-F238E27FC236}">
                  <a16:creationId xmlns:a16="http://schemas.microsoft.com/office/drawing/2014/main" id="{28F3A9FA-380D-4F42-93C6-743D8F0079D2}"/>
                </a:ext>
              </a:extLst>
            </p:cNvPr>
            <p:cNvGrpSpPr/>
            <p:nvPr/>
          </p:nvGrpSpPr>
          <p:grpSpPr>
            <a:xfrm>
              <a:off x="3517925" y="5362655"/>
              <a:ext cx="1187944" cy="499354"/>
              <a:chOff x="4917440" y="4363874"/>
              <a:chExt cx="1522730" cy="672010"/>
            </a:xfrm>
          </p:grpSpPr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9FDD7994-73BC-4C89-9F0C-064BF9E351F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6" name="Retângulo 255">
                <a:extLst>
                  <a:ext uri="{FF2B5EF4-FFF2-40B4-BE49-F238E27FC236}">
                    <a16:creationId xmlns:a16="http://schemas.microsoft.com/office/drawing/2014/main" id="{96087344-FA04-4809-B3C1-22AD24A0945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 256">
                <a:extLst>
                  <a:ext uri="{FF2B5EF4-FFF2-40B4-BE49-F238E27FC236}">
                    <a16:creationId xmlns:a16="http://schemas.microsoft.com/office/drawing/2014/main" id="{79F2E996-D520-4355-8567-FDAFB9C214CE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451">
              <a:extLst>
                <a:ext uri="{FF2B5EF4-FFF2-40B4-BE49-F238E27FC236}">
                  <a16:creationId xmlns:a16="http://schemas.microsoft.com/office/drawing/2014/main" id="{FB00B35A-2E50-48BA-BBD3-C864F776CB1D}"/>
                </a:ext>
              </a:extLst>
            </p:cNvPr>
            <p:cNvGrpSpPr/>
            <p:nvPr/>
          </p:nvGrpSpPr>
          <p:grpSpPr>
            <a:xfrm>
              <a:off x="4705869" y="5362655"/>
              <a:ext cx="1187944" cy="499354"/>
              <a:chOff x="4917440" y="4363874"/>
              <a:chExt cx="1522730" cy="672010"/>
            </a:xfrm>
          </p:grpSpPr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1AFB64FE-3A11-4123-9AAF-5A73BF9365B6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397A053-E9E8-4900-81BF-1B51179F1067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E2109E9A-518B-42C1-8C49-D9FE9C9176D4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Agrupar 452">
              <a:extLst>
                <a:ext uri="{FF2B5EF4-FFF2-40B4-BE49-F238E27FC236}">
                  <a16:creationId xmlns:a16="http://schemas.microsoft.com/office/drawing/2014/main" id="{18B0A2C3-DF49-4313-B99A-7A0498B4B50E}"/>
                </a:ext>
              </a:extLst>
            </p:cNvPr>
            <p:cNvGrpSpPr/>
            <p:nvPr/>
          </p:nvGrpSpPr>
          <p:grpSpPr>
            <a:xfrm>
              <a:off x="4705869" y="4873879"/>
              <a:ext cx="1187944" cy="499354"/>
              <a:chOff x="4917440" y="4363874"/>
              <a:chExt cx="1522730" cy="672010"/>
            </a:xfrm>
          </p:grpSpPr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449106C8-1777-4BA7-AA9B-04B8B2F352B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AE71E40F-3D76-4E77-9439-5AD71BB644C2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7126B94A-4A95-478E-905E-C0D917607008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8" name="Agrupar 453">
              <a:extLst>
                <a:ext uri="{FF2B5EF4-FFF2-40B4-BE49-F238E27FC236}">
                  <a16:creationId xmlns:a16="http://schemas.microsoft.com/office/drawing/2014/main" id="{A0D69620-B049-4067-B61A-506955719BB2}"/>
                </a:ext>
              </a:extLst>
            </p:cNvPr>
            <p:cNvGrpSpPr/>
            <p:nvPr/>
          </p:nvGrpSpPr>
          <p:grpSpPr>
            <a:xfrm>
              <a:off x="3517925" y="4873879"/>
              <a:ext cx="1187944" cy="499354"/>
              <a:chOff x="4917440" y="4363874"/>
              <a:chExt cx="1522730" cy="672010"/>
            </a:xfrm>
          </p:grpSpPr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0EADFC2E-2B6C-4718-9155-781FAA2AB031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D171C728-8711-496A-9C17-8190761F6BC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9C2E06BA-DBF3-47C2-8620-5EBE64233933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9" name="Elipse 198">
              <a:extLst>
                <a:ext uri="{FF2B5EF4-FFF2-40B4-BE49-F238E27FC236}">
                  <a16:creationId xmlns:a16="http://schemas.microsoft.com/office/drawing/2014/main" id="{EEEC173D-678E-4AD0-94BE-0BE955773B04}"/>
                </a:ext>
              </a:extLst>
            </p:cNvPr>
            <p:cNvSpPr/>
            <p:nvPr/>
          </p:nvSpPr>
          <p:spPr>
            <a:xfrm>
              <a:off x="4437368" y="5264859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B771E217-1790-404C-B9FC-51E325F72416}"/>
                </a:ext>
              </a:extLst>
            </p:cNvPr>
            <p:cNvSpPr/>
            <p:nvPr/>
          </p:nvSpPr>
          <p:spPr>
            <a:xfrm>
              <a:off x="3597187" y="5273657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89621DA1-457F-41FA-8AB2-C9A3DEEB9E7E}"/>
                </a:ext>
              </a:extLst>
            </p:cNvPr>
            <p:cNvSpPr/>
            <p:nvPr/>
          </p:nvSpPr>
          <p:spPr>
            <a:xfrm>
              <a:off x="3597187" y="554618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C22719EC-E16E-40FB-8C86-D7C47336112A}"/>
                </a:ext>
              </a:extLst>
            </p:cNvPr>
            <p:cNvSpPr/>
            <p:nvPr/>
          </p:nvSpPr>
          <p:spPr>
            <a:xfrm>
              <a:off x="4437368" y="5572750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A813EB82-09E6-4ADE-BE13-490E64DC62CC}"/>
                </a:ext>
              </a:extLst>
            </p:cNvPr>
            <p:cNvSpPr/>
            <p:nvPr/>
          </p:nvSpPr>
          <p:spPr>
            <a:xfrm>
              <a:off x="4762838" y="5566185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798535D3-35C3-4E2E-823C-9B836A5BCB86}"/>
                </a:ext>
              </a:extLst>
            </p:cNvPr>
            <p:cNvSpPr/>
            <p:nvPr/>
          </p:nvSpPr>
          <p:spPr>
            <a:xfrm>
              <a:off x="4780672" y="5273656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313F0B19-8AD3-4DFD-8D7F-14C33C870DE0}"/>
                </a:ext>
              </a:extLst>
            </p:cNvPr>
            <p:cNvSpPr/>
            <p:nvPr/>
          </p:nvSpPr>
          <p:spPr>
            <a:xfrm>
              <a:off x="5667915" y="5264859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2B46FC88-A09B-486C-A859-9FD2B83E06B8}"/>
                </a:ext>
              </a:extLst>
            </p:cNvPr>
            <p:cNvSpPr/>
            <p:nvPr/>
          </p:nvSpPr>
          <p:spPr>
            <a:xfrm>
              <a:off x="5667915" y="5551973"/>
              <a:ext cx="35667" cy="4507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Forma Livre: Forma 368">
              <a:extLst>
                <a:ext uri="{FF2B5EF4-FFF2-40B4-BE49-F238E27FC236}">
                  <a16:creationId xmlns:a16="http://schemas.microsoft.com/office/drawing/2014/main" id="{C3ADBECD-3763-4199-9DDE-3648EC2A60ED}"/>
                </a:ext>
              </a:extLst>
            </p:cNvPr>
            <p:cNvSpPr/>
            <p:nvPr/>
          </p:nvSpPr>
          <p:spPr>
            <a:xfrm rot="18059702">
              <a:off x="4475786" y="4395629"/>
              <a:ext cx="1187944" cy="1216551"/>
            </a:xfrm>
            <a:custGeom>
              <a:avLst/>
              <a:gdLst>
                <a:gd name="connsiteX0" fmla="*/ 437870 w 875740"/>
                <a:gd name="connsiteY0" fmla="*/ 0 h 912867"/>
                <a:gd name="connsiteX1" fmla="*/ 875740 w 875740"/>
                <a:gd name="connsiteY1" fmla="*/ 692254 h 912867"/>
                <a:gd name="connsiteX2" fmla="*/ 866844 w 875740"/>
                <a:gd name="connsiteY2" fmla="*/ 831767 h 912867"/>
                <a:gd name="connsiteX3" fmla="*/ 850921 w 875740"/>
                <a:gd name="connsiteY3" fmla="*/ 912867 h 912867"/>
                <a:gd name="connsiteX4" fmla="*/ 24820 w 875740"/>
                <a:gd name="connsiteY4" fmla="*/ 912867 h 912867"/>
                <a:gd name="connsiteX5" fmla="*/ 8896 w 875740"/>
                <a:gd name="connsiteY5" fmla="*/ 831767 h 912867"/>
                <a:gd name="connsiteX6" fmla="*/ 0 w 875740"/>
                <a:gd name="connsiteY6" fmla="*/ 692254 h 912867"/>
                <a:gd name="connsiteX7" fmla="*/ 437870 w 875740"/>
                <a:gd name="connsiteY7" fmla="*/ 0 h 91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40" h="912867">
                  <a:moveTo>
                    <a:pt x="437870" y="0"/>
                  </a:moveTo>
                  <a:cubicBezTo>
                    <a:pt x="679699" y="0"/>
                    <a:pt x="875740" y="309933"/>
                    <a:pt x="875740" y="692254"/>
                  </a:cubicBezTo>
                  <a:cubicBezTo>
                    <a:pt x="875740" y="740044"/>
                    <a:pt x="872677" y="786703"/>
                    <a:pt x="866844" y="831767"/>
                  </a:cubicBezTo>
                  <a:lnTo>
                    <a:pt x="850921" y="912867"/>
                  </a:lnTo>
                  <a:lnTo>
                    <a:pt x="24820" y="912867"/>
                  </a:lnTo>
                  <a:lnTo>
                    <a:pt x="8896" y="831767"/>
                  </a:lnTo>
                  <a:cubicBezTo>
                    <a:pt x="3063" y="786703"/>
                    <a:pt x="0" y="740044"/>
                    <a:pt x="0" y="692254"/>
                  </a:cubicBezTo>
                  <a:cubicBezTo>
                    <a:pt x="0" y="309933"/>
                    <a:pt x="196041" y="0"/>
                    <a:pt x="437870" y="0"/>
                  </a:cubicBezTo>
                  <a:close/>
                </a:path>
              </a:pathLst>
            </a:custGeom>
            <a:solidFill>
              <a:srgbClr val="7F3A0B"/>
            </a:solidFill>
            <a:ln>
              <a:solidFill>
                <a:srgbClr val="9645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981501DE-FFC0-46D2-B82A-C1862FE9E798}"/>
                </a:ext>
              </a:extLst>
            </p:cNvPr>
            <p:cNvSpPr/>
            <p:nvPr/>
          </p:nvSpPr>
          <p:spPr>
            <a:xfrm>
              <a:off x="4960209" y="5095131"/>
              <a:ext cx="156683" cy="16077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9" name="Agrupar 208">
              <a:extLst>
                <a:ext uri="{FF2B5EF4-FFF2-40B4-BE49-F238E27FC236}">
                  <a16:creationId xmlns:a16="http://schemas.microsoft.com/office/drawing/2014/main" id="{A2BD0351-8F9F-4D92-A6DB-9E1E21D44D11}"/>
                </a:ext>
              </a:extLst>
            </p:cNvPr>
            <p:cNvGrpSpPr/>
            <p:nvPr/>
          </p:nvGrpSpPr>
          <p:grpSpPr>
            <a:xfrm rot="20399642">
              <a:off x="1464012" y="3179085"/>
              <a:ext cx="4056368" cy="2044767"/>
              <a:chOff x="1478986" y="1851951"/>
              <a:chExt cx="4056368" cy="2044767"/>
            </a:xfrm>
          </p:grpSpPr>
          <p:sp>
            <p:nvSpPr>
              <p:cNvPr id="211" name="Triângulo isósceles 210">
                <a:extLst>
                  <a:ext uri="{FF2B5EF4-FFF2-40B4-BE49-F238E27FC236}">
                    <a16:creationId xmlns:a16="http://schemas.microsoft.com/office/drawing/2014/main" id="{C6F12153-988B-48CB-95A3-CC89B30E589C}"/>
                  </a:ext>
                </a:extLst>
              </p:cNvPr>
              <p:cNvSpPr/>
              <p:nvPr/>
            </p:nvSpPr>
            <p:spPr>
              <a:xfrm>
                <a:off x="1664720" y="1875922"/>
                <a:ext cx="3711470" cy="2003120"/>
              </a:xfrm>
              <a:prstGeom prst="triangle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211">
                <a:extLst>
                  <a:ext uri="{FF2B5EF4-FFF2-40B4-BE49-F238E27FC236}">
                    <a16:creationId xmlns:a16="http://schemas.microsoft.com/office/drawing/2014/main" id="{9EBE7E1B-C2DD-4A80-BF84-65830F8D9806}"/>
                  </a:ext>
                </a:extLst>
              </p:cNvPr>
              <p:cNvSpPr/>
              <p:nvPr/>
            </p:nvSpPr>
            <p:spPr>
              <a:xfrm>
                <a:off x="3181647" y="1851951"/>
                <a:ext cx="692545" cy="37863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3" name="Retângulo 212">
                <a:extLst>
                  <a:ext uri="{FF2B5EF4-FFF2-40B4-BE49-F238E27FC236}">
                    <a16:creationId xmlns:a16="http://schemas.microsoft.com/office/drawing/2014/main" id="{1CCB193D-BB5F-450B-B960-A89D78285763}"/>
                  </a:ext>
                </a:extLst>
              </p:cNvPr>
              <p:cNvSpPr/>
              <p:nvPr/>
            </p:nvSpPr>
            <p:spPr>
              <a:xfrm>
                <a:off x="2977366" y="2086556"/>
                <a:ext cx="1038337" cy="297488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4" name="Retângulo 213">
                <a:extLst>
                  <a:ext uri="{FF2B5EF4-FFF2-40B4-BE49-F238E27FC236}">
                    <a16:creationId xmlns:a16="http://schemas.microsoft.com/office/drawing/2014/main" id="{62EE6EC5-BFC4-4ADF-B560-E3F20C8AD474}"/>
                  </a:ext>
                </a:extLst>
              </p:cNvPr>
              <p:cNvSpPr/>
              <p:nvPr/>
            </p:nvSpPr>
            <p:spPr>
              <a:xfrm>
                <a:off x="3531742" y="2509196"/>
                <a:ext cx="1038337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5" name="Retângulo 214">
                <a:extLst>
                  <a:ext uri="{FF2B5EF4-FFF2-40B4-BE49-F238E27FC236}">
                    <a16:creationId xmlns:a16="http://schemas.microsoft.com/office/drawing/2014/main" id="{3217FF7F-8AEF-4001-91AC-F7A8F331A798}"/>
                  </a:ext>
                </a:extLst>
              </p:cNvPr>
              <p:cNvSpPr/>
              <p:nvPr/>
            </p:nvSpPr>
            <p:spPr>
              <a:xfrm>
                <a:off x="2474696" y="2509196"/>
                <a:ext cx="905027" cy="43977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6" name="Retângulo 215">
                <a:extLst>
                  <a:ext uri="{FF2B5EF4-FFF2-40B4-BE49-F238E27FC236}">
                    <a16:creationId xmlns:a16="http://schemas.microsoft.com/office/drawing/2014/main" id="{7828F73B-90C4-4228-B1D7-D445AA83CC9C}"/>
                  </a:ext>
                </a:extLst>
              </p:cNvPr>
              <p:cNvSpPr/>
              <p:nvPr/>
            </p:nvSpPr>
            <p:spPr>
              <a:xfrm>
                <a:off x="1879245" y="3083199"/>
                <a:ext cx="355454" cy="45601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7" name="Retângulo 216">
                <a:extLst>
                  <a:ext uri="{FF2B5EF4-FFF2-40B4-BE49-F238E27FC236}">
                    <a16:creationId xmlns:a16="http://schemas.microsoft.com/office/drawing/2014/main" id="{574CF5D9-DEA7-4F25-AE11-37453352411F}"/>
                  </a:ext>
                </a:extLst>
              </p:cNvPr>
              <p:cNvSpPr/>
              <p:nvPr/>
            </p:nvSpPr>
            <p:spPr>
              <a:xfrm>
                <a:off x="1478986" y="3529679"/>
                <a:ext cx="705356" cy="3670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DA41260-222B-45E4-AE15-79CDC2D4D8DD}"/>
                  </a:ext>
                </a:extLst>
              </p:cNvPr>
              <p:cNvSpPr/>
              <p:nvPr/>
            </p:nvSpPr>
            <p:spPr>
              <a:xfrm>
                <a:off x="4699537" y="3076809"/>
                <a:ext cx="310532" cy="338593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9" name="Retângulo 218">
                <a:extLst>
                  <a:ext uri="{FF2B5EF4-FFF2-40B4-BE49-F238E27FC236}">
                    <a16:creationId xmlns:a16="http://schemas.microsoft.com/office/drawing/2014/main" id="{E8DCA9AB-A0D5-4B69-ACC8-AC9731773FAD}"/>
                  </a:ext>
                </a:extLst>
              </p:cNvPr>
              <p:cNvSpPr/>
              <p:nvPr/>
            </p:nvSpPr>
            <p:spPr>
              <a:xfrm>
                <a:off x="4699540" y="3535656"/>
                <a:ext cx="835814" cy="361062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0" name="Retângulo 219">
                <a:extLst>
                  <a:ext uri="{FF2B5EF4-FFF2-40B4-BE49-F238E27FC236}">
                    <a16:creationId xmlns:a16="http://schemas.microsoft.com/office/drawing/2014/main" id="{E16578AF-0EEA-402F-AE4D-648B0ED7A271}"/>
                  </a:ext>
                </a:extLst>
              </p:cNvPr>
              <p:cNvSpPr/>
              <p:nvPr/>
            </p:nvSpPr>
            <p:spPr>
              <a:xfrm>
                <a:off x="2325089" y="3501103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1" name="Retângulo 220">
                <a:extLst>
                  <a:ext uri="{FF2B5EF4-FFF2-40B4-BE49-F238E27FC236}">
                    <a16:creationId xmlns:a16="http://schemas.microsoft.com/office/drawing/2014/main" id="{CDAB1C66-DD32-40C8-ABB5-14B70B875E63}"/>
                  </a:ext>
                </a:extLst>
              </p:cNvPr>
              <p:cNvSpPr/>
              <p:nvPr/>
            </p:nvSpPr>
            <p:spPr>
              <a:xfrm>
                <a:off x="3338656" y="3509119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221">
                <a:extLst>
                  <a:ext uri="{FF2B5EF4-FFF2-40B4-BE49-F238E27FC236}">
                    <a16:creationId xmlns:a16="http://schemas.microsoft.com/office/drawing/2014/main" id="{A7F12A03-FA05-473F-B784-3AAF92396750}"/>
                  </a:ext>
                </a:extLst>
              </p:cNvPr>
              <p:cNvSpPr/>
              <p:nvPr/>
            </p:nvSpPr>
            <p:spPr>
              <a:xfrm rot="5400000">
                <a:off x="2837986" y="2860493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3" name="Retângulo 222">
                <a:extLst>
                  <a:ext uri="{FF2B5EF4-FFF2-40B4-BE49-F238E27FC236}">
                    <a16:creationId xmlns:a16="http://schemas.microsoft.com/office/drawing/2014/main" id="{DC0A5F3A-D8B6-4E39-A70D-36E8F7D88E75}"/>
                  </a:ext>
                </a:extLst>
              </p:cNvPr>
              <p:cNvSpPr/>
              <p:nvPr/>
            </p:nvSpPr>
            <p:spPr>
              <a:xfrm>
                <a:off x="3513033" y="3501103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051AD6F8-9BFA-4264-B10F-8FF32BB0E3DF}"/>
                  </a:ext>
                </a:extLst>
              </p:cNvPr>
              <p:cNvSpPr/>
              <p:nvPr/>
            </p:nvSpPr>
            <p:spPr>
              <a:xfrm>
                <a:off x="4526600" y="3509119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200B2784-3D59-4AA8-8CC8-410CEA074FF0}"/>
                  </a:ext>
                </a:extLst>
              </p:cNvPr>
              <p:cNvSpPr/>
              <p:nvPr/>
            </p:nvSpPr>
            <p:spPr>
              <a:xfrm rot="5400000">
                <a:off x="4025930" y="2860493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E536A9B4-1C65-47AA-8500-48270B621E65}"/>
                  </a:ext>
                </a:extLst>
              </p:cNvPr>
              <p:cNvSpPr/>
              <p:nvPr/>
            </p:nvSpPr>
            <p:spPr>
              <a:xfrm>
                <a:off x="3513033" y="3012327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226">
                <a:extLst>
                  <a:ext uri="{FF2B5EF4-FFF2-40B4-BE49-F238E27FC236}">
                    <a16:creationId xmlns:a16="http://schemas.microsoft.com/office/drawing/2014/main" id="{9F3C2FE7-0414-4FD8-BA4D-E462BDA3872F}"/>
                  </a:ext>
                </a:extLst>
              </p:cNvPr>
              <p:cNvSpPr/>
              <p:nvPr/>
            </p:nvSpPr>
            <p:spPr>
              <a:xfrm>
                <a:off x="4526600" y="3020343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475688F9-7101-45F0-AFD1-727F68658A40}"/>
                  </a:ext>
                </a:extLst>
              </p:cNvPr>
              <p:cNvSpPr/>
              <p:nvPr/>
            </p:nvSpPr>
            <p:spPr>
              <a:xfrm rot="5400000">
                <a:off x="4025930" y="2371717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228">
                <a:extLst>
                  <a:ext uri="{FF2B5EF4-FFF2-40B4-BE49-F238E27FC236}">
                    <a16:creationId xmlns:a16="http://schemas.microsoft.com/office/drawing/2014/main" id="{4A4BE59B-30F5-4E64-9F8E-1F838CEE745C}"/>
                  </a:ext>
                </a:extLst>
              </p:cNvPr>
              <p:cNvSpPr/>
              <p:nvPr/>
            </p:nvSpPr>
            <p:spPr>
              <a:xfrm>
                <a:off x="2325089" y="3012327"/>
                <a:ext cx="1038336" cy="37164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:a16="http://schemas.microsoft.com/office/drawing/2014/main" id="{BC3814AA-54E7-4760-899A-0C67A5AD0042}"/>
                  </a:ext>
                </a:extLst>
              </p:cNvPr>
              <p:cNvSpPr/>
              <p:nvPr/>
            </p:nvSpPr>
            <p:spPr>
              <a:xfrm>
                <a:off x="3338656" y="3020343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230">
                <a:extLst>
                  <a:ext uri="{FF2B5EF4-FFF2-40B4-BE49-F238E27FC236}">
                    <a16:creationId xmlns:a16="http://schemas.microsoft.com/office/drawing/2014/main" id="{9E8C2413-933A-4D20-BCF2-08C635660555}"/>
                  </a:ext>
                </a:extLst>
              </p:cNvPr>
              <p:cNvSpPr/>
              <p:nvPr/>
            </p:nvSpPr>
            <p:spPr>
              <a:xfrm rot="5400000">
                <a:off x="2837986" y="2371717"/>
                <a:ext cx="162151" cy="118794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2" name="Elipse 231">
                <a:extLst>
                  <a:ext uri="{FF2B5EF4-FFF2-40B4-BE49-F238E27FC236}">
                    <a16:creationId xmlns:a16="http://schemas.microsoft.com/office/drawing/2014/main" id="{4C3757B1-9656-45BD-93E5-28E97ED47B35}"/>
                  </a:ext>
                </a:extLst>
              </p:cNvPr>
              <p:cNvSpPr/>
              <p:nvPr/>
            </p:nvSpPr>
            <p:spPr>
              <a:xfrm>
                <a:off x="3244532" y="3275594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Elipse 232">
                <a:extLst>
                  <a:ext uri="{FF2B5EF4-FFF2-40B4-BE49-F238E27FC236}">
                    <a16:creationId xmlns:a16="http://schemas.microsoft.com/office/drawing/2014/main" id="{1AEA9422-014C-424C-B394-B62248FD3F5F}"/>
                  </a:ext>
                </a:extLst>
              </p:cNvPr>
              <p:cNvSpPr/>
              <p:nvPr/>
            </p:nvSpPr>
            <p:spPr>
              <a:xfrm>
                <a:off x="2404351" y="3284392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Elipse 233">
                <a:extLst>
                  <a:ext uri="{FF2B5EF4-FFF2-40B4-BE49-F238E27FC236}">
                    <a16:creationId xmlns:a16="http://schemas.microsoft.com/office/drawing/2014/main" id="{5C1A398C-5E25-48E8-89E6-BF6241A797D6}"/>
                  </a:ext>
                </a:extLst>
              </p:cNvPr>
              <p:cNvSpPr/>
              <p:nvPr/>
            </p:nvSpPr>
            <p:spPr>
              <a:xfrm>
                <a:off x="2404351" y="3556921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Elipse 234">
                <a:extLst>
                  <a:ext uri="{FF2B5EF4-FFF2-40B4-BE49-F238E27FC236}">
                    <a16:creationId xmlns:a16="http://schemas.microsoft.com/office/drawing/2014/main" id="{C727E8BE-2E85-4591-8A87-F3E724490D41}"/>
                  </a:ext>
                </a:extLst>
              </p:cNvPr>
              <p:cNvSpPr/>
              <p:nvPr/>
            </p:nvSpPr>
            <p:spPr>
              <a:xfrm>
                <a:off x="3244532" y="3583485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Elipse 235">
                <a:extLst>
                  <a:ext uri="{FF2B5EF4-FFF2-40B4-BE49-F238E27FC236}">
                    <a16:creationId xmlns:a16="http://schemas.microsoft.com/office/drawing/2014/main" id="{9AEDA1BE-D88E-4A5E-8AF6-E19F3D64CF86}"/>
                  </a:ext>
                </a:extLst>
              </p:cNvPr>
              <p:cNvSpPr/>
              <p:nvPr/>
            </p:nvSpPr>
            <p:spPr>
              <a:xfrm>
                <a:off x="3570002" y="3576920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85DADCC4-873F-46FB-9957-0CAEEFEC5EB7}"/>
                  </a:ext>
                </a:extLst>
              </p:cNvPr>
              <p:cNvSpPr/>
              <p:nvPr/>
            </p:nvSpPr>
            <p:spPr>
              <a:xfrm>
                <a:off x="3587836" y="3284391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Elipse 237">
                <a:extLst>
                  <a:ext uri="{FF2B5EF4-FFF2-40B4-BE49-F238E27FC236}">
                    <a16:creationId xmlns:a16="http://schemas.microsoft.com/office/drawing/2014/main" id="{AE5901C6-9DD3-43AA-9197-0A9D9243245E}"/>
                  </a:ext>
                </a:extLst>
              </p:cNvPr>
              <p:cNvSpPr/>
              <p:nvPr/>
            </p:nvSpPr>
            <p:spPr>
              <a:xfrm>
                <a:off x="4475079" y="3275594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9" name="Elipse 238">
                <a:extLst>
                  <a:ext uri="{FF2B5EF4-FFF2-40B4-BE49-F238E27FC236}">
                    <a16:creationId xmlns:a16="http://schemas.microsoft.com/office/drawing/2014/main" id="{C71BB16F-1CFC-4D40-9469-587CB3AA6E86}"/>
                  </a:ext>
                </a:extLst>
              </p:cNvPr>
              <p:cNvSpPr/>
              <p:nvPr/>
            </p:nvSpPr>
            <p:spPr>
              <a:xfrm>
                <a:off x="4475079" y="3562708"/>
                <a:ext cx="35667" cy="4507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 239">
                <a:extLst>
                  <a:ext uri="{FF2B5EF4-FFF2-40B4-BE49-F238E27FC236}">
                    <a16:creationId xmlns:a16="http://schemas.microsoft.com/office/drawing/2014/main" id="{007FC390-F460-40EE-8C4F-1B37DC338E09}"/>
                  </a:ext>
                </a:extLst>
              </p:cNvPr>
              <p:cNvSpPr/>
              <p:nvPr/>
            </p:nvSpPr>
            <p:spPr>
              <a:xfrm rot="5400000">
                <a:off x="5004159" y="3067400"/>
                <a:ext cx="140192" cy="79609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240">
                <a:extLst>
                  <a:ext uri="{FF2B5EF4-FFF2-40B4-BE49-F238E27FC236}">
                    <a16:creationId xmlns:a16="http://schemas.microsoft.com/office/drawing/2014/main" id="{00AF59C6-A7B8-49EB-9AEA-59BF07A10452}"/>
                  </a:ext>
                </a:extLst>
              </p:cNvPr>
              <p:cNvSpPr/>
              <p:nvPr/>
            </p:nvSpPr>
            <p:spPr>
              <a:xfrm>
                <a:off x="2166060" y="3519810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241">
                <a:extLst>
                  <a:ext uri="{FF2B5EF4-FFF2-40B4-BE49-F238E27FC236}">
                    <a16:creationId xmlns:a16="http://schemas.microsoft.com/office/drawing/2014/main" id="{8C72C1D9-9697-4652-849A-8CFFB240F04C}"/>
                  </a:ext>
                </a:extLst>
              </p:cNvPr>
              <p:cNvSpPr/>
              <p:nvPr/>
            </p:nvSpPr>
            <p:spPr>
              <a:xfrm rot="5400000">
                <a:off x="1996556" y="3018901"/>
                <a:ext cx="129843" cy="91169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Retângulo 242">
                <a:extLst>
                  <a:ext uri="{FF2B5EF4-FFF2-40B4-BE49-F238E27FC236}">
                    <a16:creationId xmlns:a16="http://schemas.microsoft.com/office/drawing/2014/main" id="{1FBAF6E9-A485-4A7B-BE16-355916505E41}"/>
                  </a:ext>
                </a:extLst>
              </p:cNvPr>
              <p:cNvSpPr/>
              <p:nvPr/>
            </p:nvSpPr>
            <p:spPr>
              <a:xfrm>
                <a:off x="2154285" y="2993453"/>
                <a:ext cx="170804" cy="425903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DBBC40FF-858C-4748-9DC5-76CE83241C6F}"/>
                  </a:ext>
                </a:extLst>
              </p:cNvPr>
              <p:cNvSpPr/>
              <p:nvPr/>
            </p:nvSpPr>
            <p:spPr>
              <a:xfrm>
                <a:off x="3353544" y="2518822"/>
                <a:ext cx="174377" cy="363625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BB7A1610-3CC8-4414-B805-F62E7CC57CE1}"/>
                  </a:ext>
                </a:extLst>
              </p:cNvPr>
              <p:cNvSpPr/>
              <p:nvPr/>
            </p:nvSpPr>
            <p:spPr>
              <a:xfrm rot="5400000">
                <a:off x="3415460" y="1776668"/>
                <a:ext cx="162151" cy="132932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A519736F-229F-4348-A881-AB0A70CFC7A6}"/>
                </a:ext>
              </a:extLst>
            </p:cNvPr>
            <p:cNvSpPr/>
            <p:nvPr/>
          </p:nvSpPr>
          <p:spPr>
            <a:xfrm rot="18991900">
              <a:off x="4378822" y="2292922"/>
              <a:ext cx="353955" cy="4142227"/>
            </a:xfrm>
            <a:custGeom>
              <a:avLst/>
              <a:gdLst>
                <a:gd name="connsiteX0" fmla="*/ 353955 w 353955"/>
                <a:gd name="connsiteY0" fmla="*/ 380 h 4142227"/>
                <a:gd name="connsiteX1" fmla="*/ 320561 w 353955"/>
                <a:gd name="connsiteY1" fmla="*/ 4142227 h 4142227"/>
                <a:gd name="connsiteX2" fmla="*/ 0 w 353955"/>
                <a:gd name="connsiteY2" fmla="*/ 4139549 h 4142227"/>
                <a:gd name="connsiteX3" fmla="*/ 31159 w 353955"/>
                <a:gd name="connsiteY3" fmla="*/ 275082 h 4142227"/>
                <a:gd name="connsiteX4" fmla="*/ 308507 w 353955"/>
                <a:gd name="connsiteY4" fmla="*/ 0 h 414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55" h="4142227">
                  <a:moveTo>
                    <a:pt x="353955" y="380"/>
                  </a:moveTo>
                  <a:lnTo>
                    <a:pt x="320561" y="4142227"/>
                  </a:lnTo>
                  <a:lnTo>
                    <a:pt x="0" y="4139549"/>
                  </a:lnTo>
                  <a:lnTo>
                    <a:pt x="31159" y="275082"/>
                  </a:lnTo>
                  <a:lnTo>
                    <a:pt x="308507" y="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grpSp>
        <p:nvGrpSpPr>
          <p:cNvPr id="264" name="Grupo 37">
            <a:extLst>
              <a:ext uri="{FF2B5EF4-FFF2-40B4-BE49-F238E27FC236}">
                <a16:creationId xmlns:a16="http://schemas.microsoft.com/office/drawing/2014/main" id="{3908DC0A-2D7E-4AEF-A8A6-08EBD1A13BF3}"/>
              </a:ext>
            </a:extLst>
          </p:cNvPr>
          <p:cNvGrpSpPr/>
          <p:nvPr/>
        </p:nvGrpSpPr>
        <p:grpSpPr>
          <a:xfrm flipH="1">
            <a:off x="8229440" y="3393484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65" name="Forma livre 38">
              <a:extLst>
                <a:ext uri="{FF2B5EF4-FFF2-40B4-BE49-F238E27FC236}">
                  <a16:creationId xmlns:a16="http://schemas.microsoft.com/office/drawing/2014/main" id="{C0D3C290-0139-40E8-A920-78A885D8AC2A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orma livre 39">
              <a:extLst>
                <a:ext uri="{FF2B5EF4-FFF2-40B4-BE49-F238E27FC236}">
                  <a16:creationId xmlns:a16="http://schemas.microsoft.com/office/drawing/2014/main" id="{933BF2A6-3035-4F7E-B80B-477DDB8139DC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orma livre 40">
              <a:extLst>
                <a:ext uri="{FF2B5EF4-FFF2-40B4-BE49-F238E27FC236}">
                  <a16:creationId xmlns:a16="http://schemas.microsoft.com/office/drawing/2014/main" id="{C1BA1A5A-94C6-459A-A12A-EA8B176ACE45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8" name="Agrupar 267">
            <a:extLst>
              <a:ext uri="{FF2B5EF4-FFF2-40B4-BE49-F238E27FC236}">
                <a16:creationId xmlns:a16="http://schemas.microsoft.com/office/drawing/2014/main" id="{7440180A-620D-428F-B771-D170B2B03262}"/>
              </a:ext>
            </a:extLst>
          </p:cNvPr>
          <p:cNvGrpSpPr/>
          <p:nvPr/>
        </p:nvGrpSpPr>
        <p:grpSpPr>
          <a:xfrm>
            <a:off x="699891" y="3114360"/>
            <a:ext cx="1777534" cy="2992672"/>
            <a:chOff x="7123398" y="104478"/>
            <a:chExt cx="3130794" cy="5271032"/>
          </a:xfrm>
        </p:grpSpPr>
        <p:grpSp>
          <p:nvGrpSpPr>
            <p:cNvPr id="269" name="Agrupar 341">
              <a:extLst>
                <a:ext uri="{FF2B5EF4-FFF2-40B4-BE49-F238E27FC236}">
                  <a16:creationId xmlns:a16="http://schemas.microsoft.com/office/drawing/2014/main" id="{5F5EC4CA-B446-4A2A-A062-09EA34304720}"/>
                </a:ext>
              </a:extLst>
            </p:cNvPr>
            <p:cNvGrpSpPr/>
            <p:nvPr/>
          </p:nvGrpSpPr>
          <p:grpSpPr>
            <a:xfrm rot="19273557" flipH="1">
              <a:off x="8713797" y="4222010"/>
              <a:ext cx="657605" cy="1153500"/>
              <a:chOff x="6596009" y="4399452"/>
              <a:chExt cx="573117" cy="963569"/>
            </a:xfrm>
          </p:grpSpPr>
          <p:sp>
            <p:nvSpPr>
              <p:cNvPr id="297" name="Elipse 43">
                <a:extLst>
                  <a:ext uri="{FF2B5EF4-FFF2-40B4-BE49-F238E27FC236}">
                    <a16:creationId xmlns:a16="http://schemas.microsoft.com/office/drawing/2014/main" id="{4F7C10B0-323E-4840-AF18-9C5E2591CE33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8" name="Elipse 46">
                <a:extLst>
                  <a:ext uri="{FF2B5EF4-FFF2-40B4-BE49-F238E27FC236}">
                    <a16:creationId xmlns:a16="http://schemas.microsoft.com/office/drawing/2014/main" id="{E2DDA575-F391-4AA1-9B7C-7395966F0F7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0" name="Agrupar 342">
              <a:extLst>
                <a:ext uri="{FF2B5EF4-FFF2-40B4-BE49-F238E27FC236}">
                  <a16:creationId xmlns:a16="http://schemas.microsoft.com/office/drawing/2014/main" id="{A9C9A08D-39DD-4ACC-A744-8157BED581F0}"/>
                </a:ext>
              </a:extLst>
            </p:cNvPr>
            <p:cNvGrpSpPr/>
            <p:nvPr/>
          </p:nvGrpSpPr>
          <p:grpSpPr>
            <a:xfrm flipH="1">
              <a:off x="7832294" y="4141763"/>
              <a:ext cx="657605" cy="1153500"/>
              <a:chOff x="6596009" y="4399452"/>
              <a:chExt cx="573117" cy="963569"/>
            </a:xfrm>
          </p:grpSpPr>
          <p:sp>
            <p:nvSpPr>
              <p:cNvPr id="295" name="Elipse 43">
                <a:extLst>
                  <a:ext uri="{FF2B5EF4-FFF2-40B4-BE49-F238E27FC236}">
                    <a16:creationId xmlns:a16="http://schemas.microsoft.com/office/drawing/2014/main" id="{7358ECF1-8617-41F4-B769-9B381629CB6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6" name="Elipse 46">
                <a:extLst>
                  <a:ext uri="{FF2B5EF4-FFF2-40B4-BE49-F238E27FC236}">
                    <a16:creationId xmlns:a16="http://schemas.microsoft.com/office/drawing/2014/main" id="{EC6619B3-019A-49CF-B393-C8626C3497A6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1" name="Elipse 84">
              <a:extLst>
                <a:ext uri="{FF2B5EF4-FFF2-40B4-BE49-F238E27FC236}">
                  <a16:creationId xmlns:a16="http://schemas.microsoft.com/office/drawing/2014/main" id="{A26AAC5F-94E8-4D5B-A981-F93BCBA52AB4}"/>
                </a:ext>
              </a:extLst>
            </p:cNvPr>
            <p:cNvSpPr/>
            <p:nvPr/>
          </p:nvSpPr>
          <p:spPr>
            <a:xfrm flipH="1">
              <a:off x="7350484" y="1812629"/>
              <a:ext cx="2504675" cy="294534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Retângulo 59">
              <a:extLst>
                <a:ext uri="{FF2B5EF4-FFF2-40B4-BE49-F238E27FC236}">
                  <a16:creationId xmlns:a16="http://schemas.microsoft.com/office/drawing/2014/main" id="{12501B6B-0FBE-4D9A-83BA-C52865CCB857}"/>
                </a:ext>
              </a:extLst>
            </p:cNvPr>
            <p:cNvSpPr/>
            <p:nvPr/>
          </p:nvSpPr>
          <p:spPr>
            <a:xfrm rot="2160734">
              <a:off x="7370569" y="2140033"/>
              <a:ext cx="2619354" cy="2644391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Fluxograma: Mesclar 6">
              <a:extLst>
                <a:ext uri="{FF2B5EF4-FFF2-40B4-BE49-F238E27FC236}">
                  <a16:creationId xmlns:a16="http://schemas.microsoft.com/office/drawing/2014/main" id="{94668199-B15B-453A-9603-4C6AA493C21E}"/>
                </a:ext>
              </a:extLst>
            </p:cNvPr>
            <p:cNvSpPr/>
            <p:nvPr/>
          </p:nvSpPr>
          <p:spPr>
            <a:xfrm rot="12746795" flipH="1">
              <a:off x="8756329" y="104478"/>
              <a:ext cx="633712" cy="10534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4" name="Elipse 4">
              <a:extLst>
                <a:ext uri="{FF2B5EF4-FFF2-40B4-BE49-F238E27FC236}">
                  <a16:creationId xmlns:a16="http://schemas.microsoft.com/office/drawing/2014/main" id="{1408CB1A-11A2-4E1A-98C2-02C10B1AEFAB}"/>
                </a:ext>
              </a:extLst>
            </p:cNvPr>
            <p:cNvSpPr/>
            <p:nvPr/>
          </p:nvSpPr>
          <p:spPr>
            <a:xfrm flipH="1">
              <a:off x="7614132" y="660029"/>
              <a:ext cx="1681563" cy="1637870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Mesclar 6">
              <a:extLst>
                <a:ext uri="{FF2B5EF4-FFF2-40B4-BE49-F238E27FC236}">
                  <a16:creationId xmlns:a16="http://schemas.microsoft.com/office/drawing/2014/main" id="{92122AB5-D156-4797-8F82-7328F5040533}"/>
                </a:ext>
              </a:extLst>
            </p:cNvPr>
            <p:cNvSpPr/>
            <p:nvPr/>
          </p:nvSpPr>
          <p:spPr>
            <a:xfrm rot="7368461" flipH="1">
              <a:off x="7300730" y="292757"/>
              <a:ext cx="655091" cy="10097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6" name="Elipse 12">
              <a:extLst>
                <a:ext uri="{FF2B5EF4-FFF2-40B4-BE49-F238E27FC236}">
                  <a16:creationId xmlns:a16="http://schemas.microsoft.com/office/drawing/2014/main" id="{9E59E7CA-5A64-43C2-9C83-79E4ABC820C1}"/>
                </a:ext>
              </a:extLst>
            </p:cNvPr>
            <p:cNvSpPr/>
            <p:nvPr/>
          </p:nvSpPr>
          <p:spPr>
            <a:xfrm flipH="1">
              <a:off x="8546499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12">
              <a:extLst>
                <a:ext uri="{FF2B5EF4-FFF2-40B4-BE49-F238E27FC236}">
                  <a16:creationId xmlns:a16="http://schemas.microsoft.com/office/drawing/2014/main" id="{755195A6-7C21-463F-9493-7F06E8755EC0}"/>
                </a:ext>
              </a:extLst>
            </p:cNvPr>
            <p:cNvSpPr/>
            <p:nvPr/>
          </p:nvSpPr>
          <p:spPr>
            <a:xfrm flipH="1">
              <a:off x="8001291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Elipse 277">
              <a:extLst>
                <a:ext uri="{FF2B5EF4-FFF2-40B4-BE49-F238E27FC236}">
                  <a16:creationId xmlns:a16="http://schemas.microsoft.com/office/drawing/2014/main" id="{3A4336AA-A3BA-4C82-B9E6-FD3E58900FB4}"/>
                </a:ext>
              </a:extLst>
            </p:cNvPr>
            <p:cNvSpPr/>
            <p:nvPr/>
          </p:nvSpPr>
          <p:spPr>
            <a:xfrm flipH="1">
              <a:off x="8562520" y="1266200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Arco 278">
              <a:extLst>
                <a:ext uri="{FF2B5EF4-FFF2-40B4-BE49-F238E27FC236}">
                  <a16:creationId xmlns:a16="http://schemas.microsoft.com/office/drawing/2014/main" id="{BB7AF9A6-5C64-4A18-A176-8A75967290FB}"/>
                </a:ext>
              </a:extLst>
            </p:cNvPr>
            <p:cNvSpPr/>
            <p:nvPr/>
          </p:nvSpPr>
          <p:spPr>
            <a:xfrm rot="4533817" flipH="1">
              <a:off x="8452576" y="909052"/>
              <a:ext cx="442894" cy="365618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Arco 279">
              <a:extLst>
                <a:ext uri="{FF2B5EF4-FFF2-40B4-BE49-F238E27FC236}">
                  <a16:creationId xmlns:a16="http://schemas.microsoft.com/office/drawing/2014/main" id="{672A2A2F-CD94-401F-97EA-A07B84818093}"/>
                </a:ext>
              </a:extLst>
            </p:cNvPr>
            <p:cNvSpPr/>
            <p:nvPr/>
          </p:nvSpPr>
          <p:spPr>
            <a:xfrm rot="21425383" flipH="1">
              <a:off x="8001291" y="919568"/>
              <a:ext cx="424508" cy="381452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1" name="Grupo 12">
              <a:extLst>
                <a:ext uri="{FF2B5EF4-FFF2-40B4-BE49-F238E27FC236}">
                  <a16:creationId xmlns:a16="http://schemas.microsoft.com/office/drawing/2014/main" id="{893C9FA4-46D3-4440-9FAA-9BD759F98E80}"/>
                </a:ext>
              </a:extLst>
            </p:cNvPr>
            <p:cNvGrpSpPr/>
            <p:nvPr/>
          </p:nvGrpSpPr>
          <p:grpSpPr>
            <a:xfrm flipH="1">
              <a:off x="8145162" y="1450317"/>
              <a:ext cx="410446" cy="301688"/>
              <a:chOff x="5250104" y="4008057"/>
              <a:chExt cx="357713" cy="252013"/>
            </a:xfrm>
          </p:grpSpPr>
          <p:sp>
            <p:nvSpPr>
              <p:cNvPr id="292" name="Elipse 19">
                <a:extLst>
                  <a:ext uri="{FF2B5EF4-FFF2-40B4-BE49-F238E27FC236}">
                    <a16:creationId xmlns:a16="http://schemas.microsoft.com/office/drawing/2014/main" id="{682608D5-208F-40CE-9CB5-CE93C59C64CD}"/>
                  </a:ext>
                </a:extLst>
              </p:cNvPr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EFFAEB1A-5FC6-4DE3-BD78-81B026B01D7D}"/>
                  </a:ext>
                </a:extLst>
              </p:cNvPr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:a16="http://schemas.microsoft.com/office/drawing/2014/main" id="{002D8A5D-DC63-4D00-BB8F-F0975251104D}"/>
                  </a:ext>
                </a:extLst>
              </p:cNvPr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71CC1E03-280D-4505-A260-931B91549D67}"/>
                </a:ext>
              </a:extLst>
            </p:cNvPr>
            <p:cNvSpPr/>
            <p:nvPr/>
          </p:nvSpPr>
          <p:spPr>
            <a:xfrm rot="2112531" flipH="1">
              <a:off x="7424070" y="727462"/>
              <a:ext cx="408414" cy="10837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5A13432E-3D26-4AC5-9EA6-699B300841F7}"/>
                </a:ext>
              </a:extLst>
            </p:cNvPr>
            <p:cNvSpPr/>
            <p:nvPr/>
          </p:nvSpPr>
          <p:spPr>
            <a:xfrm rot="18381814" flipH="1">
              <a:off x="8840093" y="579287"/>
              <a:ext cx="426102" cy="103873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E128EB94-DABC-43F3-9A8F-E72DAE593AAC}"/>
                </a:ext>
              </a:extLst>
            </p:cNvPr>
            <p:cNvSpPr/>
            <p:nvPr/>
          </p:nvSpPr>
          <p:spPr>
            <a:xfrm flipH="1">
              <a:off x="8018400" y="1266935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Elipse 284">
              <a:extLst>
                <a:ext uri="{FF2B5EF4-FFF2-40B4-BE49-F238E27FC236}">
                  <a16:creationId xmlns:a16="http://schemas.microsoft.com/office/drawing/2014/main" id="{2AF77C77-F0BD-4959-A0CE-D42457C9A679}"/>
                </a:ext>
              </a:extLst>
            </p:cNvPr>
            <p:cNvSpPr/>
            <p:nvPr/>
          </p:nvSpPr>
          <p:spPr>
            <a:xfrm rot="350083" flipH="1">
              <a:off x="7921160" y="1599154"/>
              <a:ext cx="252251" cy="248531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63">
              <a:extLst>
                <a:ext uri="{FF2B5EF4-FFF2-40B4-BE49-F238E27FC236}">
                  <a16:creationId xmlns:a16="http://schemas.microsoft.com/office/drawing/2014/main" id="{CE7564DE-099D-4073-8C1D-0A29863D3FAF}"/>
                </a:ext>
              </a:extLst>
            </p:cNvPr>
            <p:cNvSpPr/>
            <p:nvPr/>
          </p:nvSpPr>
          <p:spPr>
            <a:xfrm flipH="1">
              <a:off x="7613332" y="2907156"/>
              <a:ext cx="906641" cy="5295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0B5D6317-37E8-42DD-8AFD-45F47D654B0C}"/>
                </a:ext>
              </a:extLst>
            </p:cNvPr>
            <p:cNvSpPr/>
            <p:nvPr/>
          </p:nvSpPr>
          <p:spPr>
            <a:xfrm flipH="1">
              <a:off x="7628720" y="2922779"/>
              <a:ext cx="875865" cy="547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Forma Livre: Forma 348">
              <a:extLst>
                <a:ext uri="{FF2B5EF4-FFF2-40B4-BE49-F238E27FC236}">
                  <a16:creationId xmlns:a16="http://schemas.microsoft.com/office/drawing/2014/main" id="{24289FE0-6EB4-4F50-BC6A-A472F2F023B9}"/>
                </a:ext>
              </a:extLst>
            </p:cNvPr>
            <p:cNvSpPr/>
            <p:nvPr/>
          </p:nvSpPr>
          <p:spPr>
            <a:xfrm rot="17966256" flipH="1">
              <a:off x="9199151" y="2623763"/>
              <a:ext cx="787004" cy="132307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Fluxograma: Atraso 288">
              <a:extLst>
                <a:ext uri="{FF2B5EF4-FFF2-40B4-BE49-F238E27FC236}">
                  <a16:creationId xmlns:a16="http://schemas.microsoft.com/office/drawing/2014/main" id="{A263E2B4-FC10-4580-961C-8C979ABD7DBF}"/>
                </a:ext>
              </a:extLst>
            </p:cNvPr>
            <p:cNvSpPr/>
            <p:nvPr/>
          </p:nvSpPr>
          <p:spPr>
            <a:xfrm rot="3668867" flipH="1">
              <a:off x="8931248" y="2379122"/>
              <a:ext cx="718785" cy="591441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0" name="Retângulo: Cantos Arredondados 289">
              <a:extLst>
                <a:ext uri="{FF2B5EF4-FFF2-40B4-BE49-F238E27FC236}">
                  <a16:creationId xmlns:a16="http://schemas.microsoft.com/office/drawing/2014/main" id="{B0FADD8A-6AC1-4C89-8378-CC1A90F3E3F5}"/>
                </a:ext>
              </a:extLst>
            </p:cNvPr>
            <p:cNvSpPr/>
            <p:nvPr/>
          </p:nvSpPr>
          <p:spPr>
            <a:xfrm>
              <a:off x="8184862" y="1859864"/>
              <a:ext cx="507549" cy="186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1" name="Retângulo: Cantos Arredondados 290">
              <a:extLst>
                <a:ext uri="{FF2B5EF4-FFF2-40B4-BE49-F238E27FC236}">
                  <a16:creationId xmlns:a16="http://schemas.microsoft.com/office/drawing/2014/main" id="{366197FB-2860-49E1-960B-0CB31EF6BEEA}"/>
                </a:ext>
              </a:extLst>
            </p:cNvPr>
            <p:cNvSpPr/>
            <p:nvPr/>
          </p:nvSpPr>
          <p:spPr>
            <a:xfrm>
              <a:off x="8194042" y="1987854"/>
              <a:ext cx="491556" cy="51061"/>
            </a:xfrm>
            <a:prstGeom prst="roundRect">
              <a:avLst/>
            </a:prstGeom>
            <a:solidFill>
              <a:srgbClr val="E17380"/>
            </a:solidFill>
            <a:ln>
              <a:solidFill>
                <a:srgbClr val="E17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9" name="Agrupar 298">
            <a:extLst>
              <a:ext uri="{FF2B5EF4-FFF2-40B4-BE49-F238E27FC236}">
                <a16:creationId xmlns:a16="http://schemas.microsoft.com/office/drawing/2014/main" id="{0A4CD746-3A25-45ED-8F40-8A0DA066CFFB}"/>
              </a:ext>
            </a:extLst>
          </p:cNvPr>
          <p:cNvGrpSpPr/>
          <p:nvPr/>
        </p:nvGrpSpPr>
        <p:grpSpPr>
          <a:xfrm>
            <a:off x="2678928" y="3185139"/>
            <a:ext cx="1836374" cy="3538682"/>
            <a:chOff x="7146737" y="-73925"/>
            <a:chExt cx="3455313" cy="6658368"/>
          </a:xfrm>
        </p:grpSpPr>
        <p:grpSp>
          <p:nvGrpSpPr>
            <p:cNvPr id="300" name="Grupo 50">
              <a:extLst>
                <a:ext uri="{FF2B5EF4-FFF2-40B4-BE49-F238E27FC236}">
                  <a16:creationId xmlns:a16="http://schemas.microsoft.com/office/drawing/2014/main" id="{D79172FF-ABD5-42F8-91C3-B0B14390054D}"/>
                </a:ext>
              </a:extLst>
            </p:cNvPr>
            <p:cNvGrpSpPr/>
            <p:nvPr/>
          </p:nvGrpSpPr>
          <p:grpSpPr>
            <a:xfrm rot="20603751" flipH="1">
              <a:off x="7815644" y="5077068"/>
              <a:ext cx="834763" cy="1450314"/>
              <a:chOff x="4571829" y="4664133"/>
              <a:chExt cx="573117" cy="963569"/>
            </a:xfrm>
          </p:grpSpPr>
          <p:sp>
            <p:nvSpPr>
              <p:cNvPr id="332" name="Elipse 43">
                <a:extLst>
                  <a:ext uri="{FF2B5EF4-FFF2-40B4-BE49-F238E27FC236}">
                    <a16:creationId xmlns:a16="http://schemas.microsoft.com/office/drawing/2014/main" id="{1330AE4E-4209-49BA-AA8E-2C06390FC4DA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Elipse 46">
                <a:extLst>
                  <a:ext uri="{FF2B5EF4-FFF2-40B4-BE49-F238E27FC236}">
                    <a16:creationId xmlns:a16="http://schemas.microsoft.com/office/drawing/2014/main" id="{738F28E6-EAD5-4F6A-8A0D-D3664A4BA13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1" name="Grupo 49">
              <a:extLst>
                <a:ext uri="{FF2B5EF4-FFF2-40B4-BE49-F238E27FC236}">
                  <a16:creationId xmlns:a16="http://schemas.microsoft.com/office/drawing/2014/main" id="{0E72FC51-9BA5-4BFD-A4C4-6168C6CB2ED1}"/>
                </a:ext>
              </a:extLst>
            </p:cNvPr>
            <p:cNvGrpSpPr/>
            <p:nvPr/>
          </p:nvGrpSpPr>
          <p:grpSpPr>
            <a:xfrm rot="19039144" flipH="1">
              <a:off x="9090575" y="5139253"/>
              <a:ext cx="817426" cy="1445190"/>
              <a:chOff x="3939504" y="4711061"/>
              <a:chExt cx="561214" cy="960165"/>
            </a:xfrm>
          </p:grpSpPr>
          <p:sp>
            <p:nvSpPr>
              <p:cNvPr id="330" name="Elipse 45">
                <a:extLst>
                  <a:ext uri="{FF2B5EF4-FFF2-40B4-BE49-F238E27FC236}">
                    <a16:creationId xmlns:a16="http://schemas.microsoft.com/office/drawing/2014/main" id="{D356A1FC-55EE-4385-9EDF-1759A3ADC449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46">
                <a:extLst>
                  <a:ext uri="{FF2B5EF4-FFF2-40B4-BE49-F238E27FC236}">
                    <a16:creationId xmlns:a16="http://schemas.microsoft.com/office/drawing/2014/main" id="{52AAF406-06C0-4A59-B8C4-ADFB311D49C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2" name="Elipse 84">
              <a:extLst>
                <a:ext uri="{FF2B5EF4-FFF2-40B4-BE49-F238E27FC236}">
                  <a16:creationId xmlns:a16="http://schemas.microsoft.com/office/drawing/2014/main" id="{EF14E60A-CEA9-4138-AE0D-5BD6BF48F4B9}"/>
                </a:ext>
              </a:extLst>
            </p:cNvPr>
            <p:cNvSpPr/>
            <p:nvPr/>
          </p:nvSpPr>
          <p:spPr>
            <a:xfrm flipH="1">
              <a:off x="7188071" y="2104123"/>
              <a:ext cx="3201901" cy="370322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id="{B390C19C-2E65-4E82-86DE-AECB953D7155}"/>
                </a:ext>
              </a:extLst>
            </p:cNvPr>
            <p:cNvSpPr/>
            <p:nvPr/>
          </p:nvSpPr>
          <p:spPr>
            <a:xfrm flipH="1">
              <a:off x="7146737" y="2656822"/>
              <a:ext cx="3258413" cy="3167854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88">
              <a:extLst>
                <a:ext uri="{FF2B5EF4-FFF2-40B4-BE49-F238E27FC236}">
                  <a16:creationId xmlns:a16="http://schemas.microsoft.com/office/drawing/2014/main" id="{C26EE459-7D3D-465D-B91E-F52809D1E729}"/>
                </a:ext>
              </a:extLst>
            </p:cNvPr>
            <p:cNvSpPr/>
            <p:nvPr/>
          </p:nvSpPr>
          <p:spPr>
            <a:xfrm rot="20101838" flipH="1">
              <a:off x="8701112" y="2502885"/>
              <a:ext cx="926277" cy="460184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id="{320DCC19-4508-4CAE-8CDE-EFB5D26FCDE0}"/>
                </a:ext>
              </a:extLst>
            </p:cNvPr>
            <p:cNvSpPr/>
            <p:nvPr/>
          </p:nvSpPr>
          <p:spPr>
            <a:xfrm rot="1498162">
              <a:off x="7953885" y="2462411"/>
              <a:ext cx="744276" cy="47679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de cantos arredondados 96">
              <a:extLst>
                <a:ext uri="{FF2B5EF4-FFF2-40B4-BE49-F238E27FC236}">
                  <a16:creationId xmlns:a16="http://schemas.microsoft.com/office/drawing/2014/main" id="{01C4D712-3596-488E-B853-104C81D70B5D}"/>
                </a:ext>
              </a:extLst>
            </p:cNvPr>
            <p:cNvSpPr/>
            <p:nvPr/>
          </p:nvSpPr>
          <p:spPr>
            <a:xfrm flipH="1">
              <a:off x="9876768" y="4600433"/>
              <a:ext cx="506844" cy="701897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9C0356E5-55C7-493C-ABC5-C674193F7F8C}"/>
                </a:ext>
              </a:extLst>
            </p:cNvPr>
            <p:cNvSpPr/>
            <p:nvPr/>
          </p:nvSpPr>
          <p:spPr>
            <a:xfrm flipH="1">
              <a:off x="9876768" y="4537427"/>
              <a:ext cx="513205" cy="114606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8" name="Elipse 108">
              <a:extLst>
                <a:ext uri="{FF2B5EF4-FFF2-40B4-BE49-F238E27FC236}">
                  <a16:creationId xmlns:a16="http://schemas.microsoft.com/office/drawing/2014/main" id="{A427EC32-0031-4D99-A36B-CBAEC0191E88}"/>
                </a:ext>
              </a:extLst>
            </p:cNvPr>
            <p:cNvSpPr/>
            <p:nvPr/>
          </p:nvSpPr>
          <p:spPr>
            <a:xfrm rot="16853974" flipH="1">
              <a:off x="9495616" y="3486809"/>
              <a:ext cx="757318" cy="68201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Retângulo 103">
              <a:extLst>
                <a:ext uri="{FF2B5EF4-FFF2-40B4-BE49-F238E27FC236}">
                  <a16:creationId xmlns:a16="http://schemas.microsoft.com/office/drawing/2014/main" id="{2B07CC99-F19D-4539-9525-B258C491264E}"/>
                </a:ext>
              </a:extLst>
            </p:cNvPr>
            <p:cNvSpPr/>
            <p:nvPr/>
          </p:nvSpPr>
          <p:spPr>
            <a:xfrm flipH="1">
              <a:off x="9295498" y="4369544"/>
              <a:ext cx="66591" cy="1437804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luxograma: Mesclar 6">
              <a:extLst>
                <a:ext uri="{FF2B5EF4-FFF2-40B4-BE49-F238E27FC236}">
                  <a16:creationId xmlns:a16="http://schemas.microsoft.com/office/drawing/2014/main" id="{660CF13E-D6F7-4DBE-B0DA-B3C5FE8D6E75}"/>
                </a:ext>
              </a:extLst>
            </p:cNvPr>
            <p:cNvSpPr/>
            <p:nvPr/>
          </p:nvSpPr>
          <p:spPr>
            <a:xfrm rot="8853205">
              <a:off x="7643139" y="-73925"/>
              <a:ext cx="804434" cy="13245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Elipse 4">
              <a:extLst>
                <a:ext uri="{FF2B5EF4-FFF2-40B4-BE49-F238E27FC236}">
                  <a16:creationId xmlns:a16="http://schemas.microsoft.com/office/drawing/2014/main" id="{7B729472-53D1-46AE-A02C-EF41D7CD916F}"/>
                </a:ext>
              </a:extLst>
            </p:cNvPr>
            <p:cNvSpPr/>
            <p:nvPr/>
          </p:nvSpPr>
          <p:spPr>
            <a:xfrm>
              <a:off x="7762902" y="624578"/>
              <a:ext cx="2134573" cy="205931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Fluxograma: Mesclar 6">
              <a:extLst>
                <a:ext uri="{FF2B5EF4-FFF2-40B4-BE49-F238E27FC236}">
                  <a16:creationId xmlns:a16="http://schemas.microsoft.com/office/drawing/2014/main" id="{8AAEE265-1F8C-4AEA-88DD-530FED0FC1CA}"/>
                </a:ext>
              </a:extLst>
            </p:cNvPr>
            <p:cNvSpPr/>
            <p:nvPr/>
          </p:nvSpPr>
          <p:spPr>
            <a:xfrm rot="15421268">
              <a:off x="9549330" y="417217"/>
              <a:ext cx="823656" cy="1281784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Elipse 12">
              <a:extLst>
                <a:ext uri="{FF2B5EF4-FFF2-40B4-BE49-F238E27FC236}">
                  <a16:creationId xmlns:a16="http://schemas.microsoft.com/office/drawing/2014/main" id="{DF9A8486-ABB9-4D59-B1DC-D42FB888843F}"/>
                </a:ext>
              </a:extLst>
            </p:cNvPr>
            <p:cNvSpPr/>
            <p:nvPr/>
          </p:nvSpPr>
          <p:spPr>
            <a:xfrm>
              <a:off x="8291319" y="1104184"/>
              <a:ext cx="422613" cy="550052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Elipse 12">
              <a:extLst>
                <a:ext uri="{FF2B5EF4-FFF2-40B4-BE49-F238E27FC236}">
                  <a16:creationId xmlns:a16="http://schemas.microsoft.com/office/drawing/2014/main" id="{25F478B1-7E36-40EC-AF31-D85A4FFCB639}"/>
                </a:ext>
              </a:extLst>
            </p:cNvPr>
            <p:cNvSpPr/>
            <p:nvPr/>
          </p:nvSpPr>
          <p:spPr>
            <a:xfrm>
              <a:off x="8983404" y="1104184"/>
              <a:ext cx="422613" cy="550052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C65BB0AE-DEA9-40F5-BC06-D2AB51862082}"/>
                </a:ext>
              </a:extLst>
            </p:cNvPr>
            <p:cNvSpPr/>
            <p:nvPr/>
          </p:nvSpPr>
          <p:spPr>
            <a:xfrm>
              <a:off x="8291319" y="1370253"/>
              <a:ext cx="211306" cy="237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7593B8F1-1DFF-4C0D-A1C7-3D962EBC9AB9}"/>
                </a:ext>
              </a:extLst>
            </p:cNvPr>
            <p:cNvSpPr/>
            <p:nvPr/>
          </p:nvSpPr>
          <p:spPr>
            <a:xfrm>
              <a:off x="8983404" y="1361731"/>
              <a:ext cx="211306" cy="2379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Arco 316">
              <a:extLst>
                <a:ext uri="{FF2B5EF4-FFF2-40B4-BE49-F238E27FC236}">
                  <a16:creationId xmlns:a16="http://schemas.microsoft.com/office/drawing/2014/main" id="{FFA3E3A0-DC4E-4C03-8CEC-550418058592}"/>
                </a:ext>
              </a:extLst>
            </p:cNvPr>
            <p:cNvSpPr/>
            <p:nvPr/>
          </p:nvSpPr>
          <p:spPr>
            <a:xfrm rot="17066183">
              <a:off x="8202019" y="994615"/>
              <a:ext cx="556856" cy="464115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8" name="Arco 317">
              <a:extLst>
                <a:ext uri="{FF2B5EF4-FFF2-40B4-BE49-F238E27FC236}">
                  <a16:creationId xmlns:a16="http://schemas.microsoft.com/office/drawing/2014/main" id="{A5451E41-CDA8-40C7-9667-CE197FD05A95}"/>
                </a:ext>
              </a:extLst>
            </p:cNvPr>
            <p:cNvSpPr/>
            <p:nvPr/>
          </p:nvSpPr>
          <p:spPr>
            <a:xfrm>
              <a:off x="8867147" y="921969"/>
              <a:ext cx="538870" cy="479606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Elipse 19">
              <a:extLst>
                <a:ext uri="{FF2B5EF4-FFF2-40B4-BE49-F238E27FC236}">
                  <a16:creationId xmlns:a16="http://schemas.microsoft.com/office/drawing/2014/main" id="{BC53D3F4-B3EF-4AE6-AF06-6BB48AE7254B}"/>
                </a:ext>
              </a:extLst>
            </p:cNvPr>
            <p:cNvSpPr/>
            <p:nvPr/>
          </p:nvSpPr>
          <p:spPr>
            <a:xfrm>
              <a:off x="8242114" y="1610020"/>
              <a:ext cx="521020" cy="379317"/>
            </a:xfrm>
            <a:custGeom>
              <a:avLst/>
              <a:gdLst>
                <a:gd name="connsiteX0" fmla="*/ 0 w 716303"/>
                <a:gd name="connsiteY0" fmla="*/ 360040 h 720080"/>
                <a:gd name="connsiteX1" fmla="*/ 358152 w 716303"/>
                <a:gd name="connsiteY1" fmla="*/ 0 h 720080"/>
                <a:gd name="connsiteX2" fmla="*/ 716304 w 716303"/>
                <a:gd name="connsiteY2" fmla="*/ 360040 h 720080"/>
                <a:gd name="connsiteX3" fmla="*/ 358152 w 716303"/>
                <a:gd name="connsiteY3" fmla="*/ 720080 h 720080"/>
                <a:gd name="connsiteX4" fmla="*/ 0 w 716303"/>
                <a:gd name="connsiteY4" fmla="*/ 360040 h 720080"/>
                <a:gd name="connsiteX0" fmla="*/ 0 w 827817"/>
                <a:gd name="connsiteY0" fmla="*/ 366194 h 771691"/>
                <a:gd name="connsiteX1" fmla="*/ 358152 w 827817"/>
                <a:gd name="connsiteY1" fmla="*/ 6154 h 771691"/>
                <a:gd name="connsiteX2" fmla="*/ 827817 w 827817"/>
                <a:gd name="connsiteY2" fmla="*/ 633823 h 771691"/>
                <a:gd name="connsiteX3" fmla="*/ 358152 w 827817"/>
                <a:gd name="connsiteY3" fmla="*/ 726234 h 771691"/>
                <a:gd name="connsiteX4" fmla="*/ 0 w 827817"/>
                <a:gd name="connsiteY4" fmla="*/ 366194 h 771691"/>
                <a:gd name="connsiteX0" fmla="*/ 204224 w 1032041"/>
                <a:gd name="connsiteY0" fmla="*/ 364649 h 749956"/>
                <a:gd name="connsiteX1" fmla="*/ 562376 w 1032041"/>
                <a:gd name="connsiteY1" fmla="*/ 4609 h 749956"/>
                <a:gd name="connsiteX2" fmla="*/ 1032041 w 1032041"/>
                <a:gd name="connsiteY2" fmla="*/ 632278 h 749956"/>
                <a:gd name="connsiteX3" fmla="*/ 562376 w 1032041"/>
                <a:gd name="connsiteY3" fmla="*/ 724689 h 749956"/>
                <a:gd name="connsiteX4" fmla="*/ 13047 w 1032041"/>
                <a:gd name="connsiteY4" fmla="*/ 685764 h 749956"/>
                <a:gd name="connsiteX5" fmla="*/ 204224 w 1032041"/>
                <a:gd name="connsiteY5" fmla="*/ 364649 h 749956"/>
                <a:gd name="connsiteX0" fmla="*/ 183452 w 1033572"/>
                <a:gd name="connsiteY0" fmla="*/ 280968 h 755485"/>
                <a:gd name="connsiteX1" fmla="*/ 563907 w 1033572"/>
                <a:gd name="connsiteY1" fmla="*/ 10138 h 755485"/>
                <a:gd name="connsiteX2" fmla="*/ 1033572 w 1033572"/>
                <a:gd name="connsiteY2" fmla="*/ 637807 h 755485"/>
                <a:gd name="connsiteX3" fmla="*/ 563907 w 1033572"/>
                <a:gd name="connsiteY3" fmla="*/ 730218 h 755485"/>
                <a:gd name="connsiteX4" fmla="*/ 14578 w 1033572"/>
                <a:gd name="connsiteY4" fmla="*/ 691293 h 755485"/>
                <a:gd name="connsiteX5" fmla="*/ 183452 w 1033572"/>
                <a:gd name="connsiteY5" fmla="*/ 280968 h 755485"/>
                <a:gd name="connsiteX0" fmla="*/ 183861 w 1033981"/>
                <a:gd name="connsiteY0" fmla="*/ 238011 h 712528"/>
                <a:gd name="connsiteX1" fmla="*/ 597770 w 1033981"/>
                <a:gd name="connsiteY1" fmla="*/ 11786 h 712528"/>
                <a:gd name="connsiteX2" fmla="*/ 1033981 w 1033981"/>
                <a:gd name="connsiteY2" fmla="*/ 594850 h 712528"/>
                <a:gd name="connsiteX3" fmla="*/ 564316 w 1033981"/>
                <a:gd name="connsiteY3" fmla="*/ 687261 h 712528"/>
                <a:gd name="connsiteX4" fmla="*/ 14987 w 1033981"/>
                <a:gd name="connsiteY4" fmla="*/ 648336 h 712528"/>
                <a:gd name="connsiteX5" fmla="*/ 183861 w 1033981"/>
                <a:gd name="connsiteY5" fmla="*/ 238011 h 712528"/>
                <a:gd name="connsiteX0" fmla="*/ 183861 w 1033981"/>
                <a:gd name="connsiteY0" fmla="*/ 238011 h 688138"/>
                <a:gd name="connsiteX1" fmla="*/ 597770 w 1033981"/>
                <a:gd name="connsiteY1" fmla="*/ 11786 h 688138"/>
                <a:gd name="connsiteX2" fmla="*/ 1033981 w 1033981"/>
                <a:gd name="connsiteY2" fmla="*/ 594850 h 688138"/>
                <a:gd name="connsiteX3" fmla="*/ 519711 w 1033981"/>
                <a:gd name="connsiteY3" fmla="*/ 620353 h 688138"/>
                <a:gd name="connsiteX4" fmla="*/ 14987 w 1033981"/>
                <a:gd name="connsiteY4" fmla="*/ 648336 h 688138"/>
                <a:gd name="connsiteX5" fmla="*/ 183861 w 1033981"/>
                <a:gd name="connsiteY5" fmla="*/ 238011 h 68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3981" h="688138">
                  <a:moveTo>
                    <a:pt x="183861" y="238011"/>
                  </a:moveTo>
                  <a:cubicBezTo>
                    <a:pt x="280991" y="131919"/>
                    <a:pt x="456083" y="-47687"/>
                    <a:pt x="597770" y="11786"/>
                  </a:cubicBezTo>
                  <a:cubicBezTo>
                    <a:pt x="739457" y="71259"/>
                    <a:pt x="1033981" y="396005"/>
                    <a:pt x="1033981" y="594850"/>
                  </a:cubicBezTo>
                  <a:cubicBezTo>
                    <a:pt x="1033981" y="793695"/>
                    <a:pt x="689543" y="611439"/>
                    <a:pt x="519711" y="620353"/>
                  </a:cubicBezTo>
                  <a:cubicBezTo>
                    <a:pt x="349879" y="629267"/>
                    <a:pt x="74679" y="708343"/>
                    <a:pt x="14987" y="648336"/>
                  </a:cubicBezTo>
                  <a:cubicBezTo>
                    <a:pt x="-44705" y="588329"/>
                    <a:pt x="86731" y="344103"/>
                    <a:pt x="183861" y="238011"/>
                  </a:cubicBezTo>
                  <a:close/>
                </a:path>
              </a:pathLst>
            </a:custGeom>
            <a:solidFill>
              <a:srgbClr val="F68B3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AEDEC1C7-45B8-4C64-B0CE-8BEAC088D83B}"/>
                </a:ext>
              </a:extLst>
            </p:cNvPr>
            <p:cNvSpPr/>
            <p:nvPr/>
          </p:nvSpPr>
          <p:spPr>
            <a:xfrm>
              <a:off x="8362699" y="1799678"/>
              <a:ext cx="66591" cy="6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BEDD63BF-14AF-4D16-A798-3BB803D06871}"/>
                </a:ext>
              </a:extLst>
            </p:cNvPr>
            <p:cNvSpPr/>
            <p:nvPr/>
          </p:nvSpPr>
          <p:spPr>
            <a:xfrm>
              <a:off x="8584674" y="1816787"/>
              <a:ext cx="66591" cy="688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AE4EC27D-F88C-4998-B3CD-166C48C9D91B}"/>
                </a:ext>
              </a:extLst>
            </p:cNvPr>
            <p:cNvSpPr/>
            <p:nvPr/>
          </p:nvSpPr>
          <p:spPr>
            <a:xfrm rot="21249917">
              <a:off x="9675452" y="967928"/>
              <a:ext cx="518441" cy="136256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103F5C63-A6C6-4B2B-8593-F9490A2A6C02}"/>
                </a:ext>
              </a:extLst>
            </p:cNvPr>
            <p:cNvSpPr/>
            <p:nvPr/>
          </p:nvSpPr>
          <p:spPr>
            <a:xfrm rot="3218186">
              <a:off x="7802924" y="522431"/>
              <a:ext cx="535745" cy="131855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tângulo de cantos arredondados 110">
              <a:extLst>
                <a:ext uri="{FF2B5EF4-FFF2-40B4-BE49-F238E27FC236}">
                  <a16:creationId xmlns:a16="http://schemas.microsoft.com/office/drawing/2014/main" id="{6FC69872-A822-484C-B49F-E2CDAF5CA4AD}"/>
                </a:ext>
              </a:extLst>
            </p:cNvPr>
            <p:cNvSpPr/>
            <p:nvPr/>
          </p:nvSpPr>
          <p:spPr>
            <a:xfrm rot="14048811" flipH="1">
              <a:off x="8967736" y="3640301"/>
              <a:ext cx="1960968" cy="632677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5" name="Fluxograma: Atraso 324">
              <a:extLst>
                <a:ext uri="{FF2B5EF4-FFF2-40B4-BE49-F238E27FC236}">
                  <a16:creationId xmlns:a16="http://schemas.microsoft.com/office/drawing/2014/main" id="{F01C67BF-B69E-456B-BBD6-8CDFEA0B9FCF}"/>
                </a:ext>
              </a:extLst>
            </p:cNvPr>
            <p:cNvSpPr/>
            <p:nvPr/>
          </p:nvSpPr>
          <p:spPr>
            <a:xfrm rot="2934025" flipH="1">
              <a:off x="9096448" y="3029245"/>
              <a:ext cx="988337" cy="929144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Fluxograma: Atraso 105">
              <a:extLst>
                <a:ext uri="{FF2B5EF4-FFF2-40B4-BE49-F238E27FC236}">
                  <a16:creationId xmlns:a16="http://schemas.microsoft.com/office/drawing/2014/main" id="{28537F43-B94D-44E7-A6CE-FB6B591C2EA3}"/>
                </a:ext>
              </a:extLst>
            </p:cNvPr>
            <p:cNvSpPr/>
            <p:nvPr/>
          </p:nvSpPr>
          <p:spPr>
            <a:xfrm rot="2934025" flipH="1">
              <a:off x="9166508" y="3053090"/>
              <a:ext cx="995672" cy="747211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id="{78416EEC-BDD4-4FD6-84BC-69BCE20281CD}"/>
                </a:ext>
              </a:extLst>
            </p:cNvPr>
            <p:cNvGrpSpPr/>
            <p:nvPr/>
          </p:nvGrpSpPr>
          <p:grpSpPr>
            <a:xfrm>
              <a:off x="8418109" y="2100350"/>
              <a:ext cx="736254" cy="270651"/>
              <a:chOff x="4494800" y="1132648"/>
              <a:chExt cx="288165" cy="105931"/>
            </a:xfrm>
          </p:grpSpPr>
          <p:sp>
            <p:nvSpPr>
              <p:cNvPr id="328" name="Retângulo: Cantos Arredondados 327">
                <a:extLst>
                  <a:ext uri="{FF2B5EF4-FFF2-40B4-BE49-F238E27FC236}">
                    <a16:creationId xmlns:a16="http://schemas.microsoft.com/office/drawing/2014/main" id="{29E309CB-B34C-446F-94E3-601C96294C7C}"/>
                  </a:ext>
                </a:extLst>
              </p:cNvPr>
              <p:cNvSpPr/>
              <p:nvPr/>
            </p:nvSpPr>
            <p:spPr>
              <a:xfrm>
                <a:off x="4494800" y="1132648"/>
                <a:ext cx="288165" cy="1059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Retângulo: Cantos Arredondados 328">
                <a:extLst>
                  <a:ext uri="{FF2B5EF4-FFF2-40B4-BE49-F238E27FC236}">
                    <a16:creationId xmlns:a16="http://schemas.microsoft.com/office/drawing/2014/main" id="{18F0F62B-4CC4-44DA-BE74-FD918331ADC0}"/>
                  </a:ext>
                </a:extLst>
              </p:cNvPr>
              <p:cNvSpPr/>
              <p:nvPr/>
            </p:nvSpPr>
            <p:spPr>
              <a:xfrm>
                <a:off x="4500012" y="1205315"/>
                <a:ext cx="279085" cy="28990"/>
              </a:xfrm>
              <a:prstGeom prst="roundRect">
                <a:avLst/>
              </a:prstGeom>
              <a:solidFill>
                <a:srgbClr val="E17380"/>
              </a:solidFill>
              <a:ln>
                <a:solidFill>
                  <a:srgbClr val="E173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69" name="Elipse 368">
            <a:extLst>
              <a:ext uri="{FF2B5EF4-FFF2-40B4-BE49-F238E27FC236}">
                <a16:creationId xmlns:a16="http://schemas.microsoft.com/office/drawing/2014/main" id="{9D9433FC-0E6B-45E3-B972-53D65787592B}"/>
              </a:ext>
            </a:extLst>
          </p:cNvPr>
          <p:cNvSpPr/>
          <p:nvPr/>
        </p:nvSpPr>
        <p:spPr>
          <a:xfrm>
            <a:off x="2280194" y="357204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0" name="Elipse 369">
            <a:extLst>
              <a:ext uri="{FF2B5EF4-FFF2-40B4-BE49-F238E27FC236}">
                <a16:creationId xmlns:a16="http://schemas.microsoft.com/office/drawing/2014/main" id="{4C0D166F-C87D-41AA-9A46-1742F178F8A9}"/>
              </a:ext>
            </a:extLst>
          </p:cNvPr>
          <p:cNvSpPr/>
          <p:nvPr/>
        </p:nvSpPr>
        <p:spPr>
          <a:xfrm>
            <a:off x="2459410" y="3282833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1" name="Elipse 370">
            <a:extLst>
              <a:ext uri="{FF2B5EF4-FFF2-40B4-BE49-F238E27FC236}">
                <a16:creationId xmlns:a16="http://schemas.microsoft.com/office/drawing/2014/main" id="{1438FEDB-4A08-4223-A6CD-7872E9022838}"/>
              </a:ext>
            </a:extLst>
          </p:cNvPr>
          <p:cNvSpPr/>
          <p:nvPr/>
        </p:nvSpPr>
        <p:spPr>
          <a:xfrm>
            <a:off x="2584578" y="2938715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2" name="Nuvem 371">
            <a:extLst>
              <a:ext uri="{FF2B5EF4-FFF2-40B4-BE49-F238E27FC236}">
                <a16:creationId xmlns:a16="http://schemas.microsoft.com/office/drawing/2014/main" id="{2C3FF0EE-6E23-4B87-B8B9-F3D3EDA0E6BD}"/>
              </a:ext>
            </a:extLst>
          </p:cNvPr>
          <p:cNvSpPr/>
          <p:nvPr/>
        </p:nvSpPr>
        <p:spPr>
          <a:xfrm>
            <a:off x="2305025" y="1624781"/>
            <a:ext cx="1783090" cy="132315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F6CF831A-C0F2-4B36-B388-933326E377A0}"/>
              </a:ext>
            </a:extLst>
          </p:cNvPr>
          <p:cNvSpPr/>
          <p:nvPr/>
        </p:nvSpPr>
        <p:spPr>
          <a:xfrm>
            <a:off x="3670711" y="32611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A05F700D-A20D-4BD9-9A74-600600CFA925}"/>
              </a:ext>
            </a:extLst>
          </p:cNvPr>
          <p:cNvSpPr/>
          <p:nvPr/>
        </p:nvSpPr>
        <p:spPr>
          <a:xfrm>
            <a:off x="3537984" y="2960354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5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6096000" y="738396"/>
            <a:ext cx="5125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mais uma vez soprou e soprou, mas desta vez a casa não caiu.</a:t>
            </a:r>
          </a:p>
        </p:txBody>
      </p: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78AFDEBA-3FB2-4779-B93B-9DF7C0A165AF}"/>
              </a:ext>
            </a:extLst>
          </p:cNvPr>
          <p:cNvGrpSpPr/>
          <p:nvPr/>
        </p:nvGrpSpPr>
        <p:grpSpPr>
          <a:xfrm>
            <a:off x="1888883" y="1935838"/>
            <a:ext cx="4340506" cy="4489548"/>
            <a:chOff x="2965349" y="443107"/>
            <a:chExt cx="5773537" cy="5971786"/>
          </a:xfrm>
        </p:grpSpPr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27287513-E49D-4546-B2EA-19FEF2ED063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05E2553E-6B62-4D8D-8C4A-DAFBA6AA8AB1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Retângulo 152">
              <a:extLst>
                <a:ext uri="{FF2B5EF4-FFF2-40B4-BE49-F238E27FC236}">
                  <a16:creationId xmlns:a16="http://schemas.microsoft.com/office/drawing/2014/main" id="{751DBB0B-6AC0-493E-99B1-D0134EED7446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D834D3D1-E463-47A7-97AF-10EBC6429339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1F9342B3-F4DB-4A9D-A8F1-B6A425A45ACB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B3F15DA1-4580-4546-82E3-50CD9BF92190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57" name="Grupo 231">
              <a:extLst>
                <a:ext uri="{FF2B5EF4-FFF2-40B4-BE49-F238E27FC236}">
                  <a16:creationId xmlns:a16="http://schemas.microsoft.com/office/drawing/2014/main" id="{EFBAA7CF-E56A-40A8-A0B3-D180813F1B25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8" name="Retângulo 137">
                <a:extLst>
                  <a:ext uri="{FF2B5EF4-FFF2-40B4-BE49-F238E27FC236}">
                    <a16:creationId xmlns:a16="http://schemas.microsoft.com/office/drawing/2014/main" id="{655098E6-4194-4CB7-9B1A-3801A3D0DD82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Grupo 233">
                <a:extLst>
                  <a:ext uri="{FF2B5EF4-FFF2-40B4-BE49-F238E27FC236}">
                    <a16:creationId xmlns:a16="http://schemas.microsoft.com/office/drawing/2014/main" id="{61E994DD-E043-415A-B19F-C82CCB58F9E2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60" name="Agrupar 511">
                  <a:extLst>
                    <a:ext uri="{FF2B5EF4-FFF2-40B4-BE49-F238E27FC236}">
                      <a16:creationId xmlns:a16="http://schemas.microsoft.com/office/drawing/2014/main" id="{1E27B5DB-6C6A-409E-B66C-B9928AF00C2C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87" name="Forma Livre: Forma 512">
                    <a:extLst>
                      <a:ext uri="{FF2B5EF4-FFF2-40B4-BE49-F238E27FC236}">
                        <a16:creationId xmlns:a16="http://schemas.microsoft.com/office/drawing/2014/main" id="{FF0F8372-C279-4530-9874-02DBE72E0D6C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4" name="Retângulo 333">
                    <a:extLst>
                      <a:ext uri="{FF2B5EF4-FFF2-40B4-BE49-F238E27FC236}">
                        <a16:creationId xmlns:a16="http://schemas.microsoft.com/office/drawing/2014/main" id="{852FD6BA-4D2F-4983-AC56-9859790CC2B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5" name="Retângulo 334">
                    <a:extLst>
                      <a:ext uri="{FF2B5EF4-FFF2-40B4-BE49-F238E27FC236}">
                        <a16:creationId xmlns:a16="http://schemas.microsoft.com/office/drawing/2014/main" id="{FA73389A-85DA-4CCE-8F75-E67C29A83C82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6" name="Retângulo 335">
                    <a:extLst>
                      <a:ext uri="{FF2B5EF4-FFF2-40B4-BE49-F238E27FC236}">
                        <a16:creationId xmlns:a16="http://schemas.microsoft.com/office/drawing/2014/main" id="{1FA6C828-73C2-455F-9251-672D55BC7054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7" name="Forma Livre: Forma 516">
                    <a:extLst>
                      <a:ext uri="{FF2B5EF4-FFF2-40B4-BE49-F238E27FC236}">
                        <a16:creationId xmlns:a16="http://schemas.microsoft.com/office/drawing/2014/main" id="{71212D2F-6460-42EE-8C15-7600BAB68C06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8" name="Retângulo 337">
                    <a:extLst>
                      <a:ext uri="{FF2B5EF4-FFF2-40B4-BE49-F238E27FC236}">
                        <a16:creationId xmlns:a16="http://schemas.microsoft.com/office/drawing/2014/main" id="{F46D3612-3182-4C99-B5D7-CEA7BD280D5B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:a16="http://schemas.microsoft.com/office/drawing/2014/main" id="{1AC69ADF-52AC-4380-A8E9-B798D887F8CE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0" name="Forma Livre: Forma 519">
                    <a:extLst>
                      <a:ext uri="{FF2B5EF4-FFF2-40B4-BE49-F238E27FC236}">
                        <a16:creationId xmlns:a16="http://schemas.microsoft.com/office/drawing/2014/main" id="{2B4F2B0D-D460-4CE4-97E8-21B7057B89EB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:a16="http://schemas.microsoft.com/office/drawing/2014/main" id="{146BFAF5-50A9-44F1-B2E1-25B51C120793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2" name="Forma Livre: Forma 521">
                    <a:extLst>
                      <a:ext uri="{FF2B5EF4-FFF2-40B4-BE49-F238E27FC236}">
                        <a16:creationId xmlns:a16="http://schemas.microsoft.com/office/drawing/2014/main" id="{3A0BB49C-FCDA-4956-8FE1-C421EAD1900C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:a16="http://schemas.microsoft.com/office/drawing/2014/main" id="{9035D75F-A9FF-4B31-A529-32675F28AF80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4" name="Retângulo 343">
                    <a:extLst>
                      <a:ext uri="{FF2B5EF4-FFF2-40B4-BE49-F238E27FC236}">
                        <a16:creationId xmlns:a16="http://schemas.microsoft.com/office/drawing/2014/main" id="{962F2573-D647-49C2-9318-DDDAF9710984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5" name="Retângulo 344">
                    <a:extLst>
                      <a:ext uri="{FF2B5EF4-FFF2-40B4-BE49-F238E27FC236}">
                        <a16:creationId xmlns:a16="http://schemas.microsoft.com/office/drawing/2014/main" id="{770A1BF7-E5E0-4620-9FF2-BFAC02B7EDC4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6" name="Forma Livre: Forma 525">
                    <a:extLst>
                      <a:ext uri="{FF2B5EF4-FFF2-40B4-BE49-F238E27FC236}">
                        <a16:creationId xmlns:a16="http://schemas.microsoft.com/office/drawing/2014/main" id="{4DA02EF3-56F4-4635-ABC7-D24D07BFF26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7" name="Retângulo 346">
                    <a:extLst>
                      <a:ext uri="{FF2B5EF4-FFF2-40B4-BE49-F238E27FC236}">
                        <a16:creationId xmlns:a16="http://schemas.microsoft.com/office/drawing/2014/main" id="{43D364A3-0E3A-4FB1-BFFE-9F952E368BFE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8" name="Retângulo 347">
                    <a:extLst>
                      <a:ext uri="{FF2B5EF4-FFF2-40B4-BE49-F238E27FC236}">
                        <a16:creationId xmlns:a16="http://schemas.microsoft.com/office/drawing/2014/main" id="{80779F0D-2C86-4625-8BC2-C626041AB13B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9" name="Retângulo 348">
                    <a:extLst>
                      <a:ext uri="{FF2B5EF4-FFF2-40B4-BE49-F238E27FC236}">
                        <a16:creationId xmlns:a16="http://schemas.microsoft.com/office/drawing/2014/main" id="{78102647-9863-4309-9C5D-F7550C39CA90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0" name="Forma Livre: Forma 529">
                    <a:extLst>
                      <a:ext uri="{FF2B5EF4-FFF2-40B4-BE49-F238E27FC236}">
                        <a16:creationId xmlns:a16="http://schemas.microsoft.com/office/drawing/2014/main" id="{E7AE239B-136B-4E17-89A2-60832B35CA1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:a16="http://schemas.microsoft.com/office/drawing/2014/main" id="{B190DC4C-AE25-4E2A-A927-6088782E4D7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:a16="http://schemas.microsoft.com/office/drawing/2014/main" id="{343BC27B-084E-40D2-9E80-9A819AB9A514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:a16="http://schemas.microsoft.com/office/drawing/2014/main" id="{BA7C0665-4EC2-438A-8F94-9D89CC2B8031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4" name="Forma Livre: Forma 533">
                    <a:extLst>
                      <a:ext uri="{FF2B5EF4-FFF2-40B4-BE49-F238E27FC236}">
                        <a16:creationId xmlns:a16="http://schemas.microsoft.com/office/drawing/2014/main" id="{119E8EE3-C0BC-409D-970B-63AB38E553B2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:a16="http://schemas.microsoft.com/office/drawing/2014/main" id="{FA0FD079-B395-4AD5-94B0-6A8E76ECF0FA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6" name="Retângulo 355">
                    <a:extLst>
                      <a:ext uri="{FF2B5EF4-FFF2-40B4-BE49-F238E27FC236}">
                        <a16:creationId xmlns:a16="http://schemas.microsoft.com/office/drawing/2014/main" id="{166996EE-9028-4770-A3BE-1D1D21011124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7" name="Retângulo 356">
                    <a:extLst>
                      <a:ext uri="{FF2B5EF4-FFF2-40B4-BE49-F238E27FC236}">
                        <a16:creationId xmlns:a16="http://schemas.microsoft.com/office/drawing/2014/main" id="{6BC861D3-ABF2-430B-82E6-2856DB99DFA9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8" name="Retângulo 357">
                    <a:extLst>
                      <a:ext uri="{FF2B5EF4-FFF2-40B4-BE49-F238E27FC236}">
                        <a16:creationId xmlns:a16="http://schemas.microsoft.com/office/drawing/2014/main" id="{BC77C116-37D3-485C-9D28-2F29435912F0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59" name="Retângulo 358">
                    <a:extLst>
                      <a:ext uri="{FF2B5EF4-FFF2-40B4-BE49-F238E27FC236}">
                        <a16:creationId xmlns:a16="http://schemas.microsoft.com/office/drawing/2014/main" id="{22DE90B8-B6B1-4336-9999-7BA8DEA35CB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0" name="Forma Livre: Forma 539">
                    <a:extLst>
                      <a:ext uri="{FF2B5EF4-FFF2-40B4-BE49-F238E27FC236}">
                        <a16:creationId xmlns:a16="http://schemas.microsoft.com/office/drawing/2014/main" id="{E158D7BC-0F08-4119-977A-87382EA209FC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Forma Livre: Forma 540">
                    <a:extLst>
                      <a:ext uri="{FF2B5EF4-FFF2-40B4-BE49-F238E27FC236}">
                        <a16:creationId xmlns:a16="http://schemas.microsoft.com/office/drawing/2014/main" id="{AEA628D0-E7A6-497F-8A38-95FD2BC1343A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2" name="Retângulo 361">
                    <a:extLst>
                      <a:ext uri="{FF2B5EF4-FFF2-40B4-BE49-F238E27FC236}">
                        <a16:creationId xmlns:a16="http://schemas.microsoft.com/office/drawing/2014/main" id="{32901238-EB5C-426A-BC71-9973DDC625F0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3" name="Retângulo 362">
                    <a:extLst>
                      <a:ext uri="{FF2B5EF4-FFF2-40B4-BE49-F238E27FC236}">
                        <a16:creationId xmlns:a16="http://schemas.microsoft.com/office/drawing/2014/main" id="{9F0AB7E1-DE71-43C4-8CA2-5EB4DA821537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4" name="Retângulo 363">
                    <a:extLst>
                      <a:ext uri="{FF2B5EF4-FFF2-40B4-BE49-F238E27FC236}">
                        <a16:creationId xmlns:a16="http://schemas.microsoft.com/office/drawing/2014/main" id="{1AB129A7-6EE7-4FBF-8A87-DCA38A18EE17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5" name="Retângulo 364">
                    <a:extLst>
                      <a:ext uri="{FF2B5EF4-FFF2-40B4-BE49-F238E27FC236}">
                        <a16:creationId xmlns:a16="http://schemas.microsoft.com/office/drawing/2014/main" id="{D0F75121-0194-4288-9204-54DCBCD1D7AA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6" name="Retângulo 365">
                    <a:extLst>
                      <a:ext uri="{FF2B5EF4-FFF2-40B4-BE49-F238E27FC236}">
                        <a16:creationId xmlns:a16="http://schemas.microsoft.com/office/drawing/2014/main" id="{9F26B038-C9EB-44E0-BD0C-2F4D69B2185E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7" name="Retângulo 366">
                    <a:extLst>
                      <a:ext uri="{FF2B5EF4-FFF2-40B4-BE49-F238E27FC236}">
                        <a16:creationId xmlns:a16="http://schemas.microsoft.com/office/drawing/2014/main" id="{A131FDE2-51C8-4E99-BC4A-A6EDCE7DAD34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8" name="Retângulo 367">
                    <a:extLst>
                      <a:ext uri="{FF2B5EF4-FFF2-40B4-BE49-F238E27FC236}">
                        <a16:creationId xmlns:a16="http://schemas.microsoft.com/office/drawing/2014/main" id="{F7C62597-5C6F-4F04-A88D-63233DA0D2D0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9" name="Retângulo 368">
                    <a:extLst>
                      <a:ext uri="{FF2B5EF4-FFF2-40B4-BE49-F238E27FC236}">
                        <a16:creationId xmlns:a16="http://schemas.microsoft.com/office/drawing/2014/main" id="{515326C1-9F59-4596-A0E3-A5D7DB2AD2A6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1" name="Retângulo 160">
                  <a:extLst>
                    <a:ext uri="{FF2B5EF4-FFF2-40B4-BE49-F238E27FC236}">
                      <a16:creationId xmlns:a16="http://schemas.microsoft.com/office/drawing/2014/main" id="{1B9A2818-D8DE-4272-881D-0E3DF58AE96F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61FD631F-07DF-44BF-BD4E-0CBA1B386FDD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3" name="Grupo 237">
                  <a:extLst>
                    <a:ext uri="{FF2B5EF4-FFF2-40B4-BE49-F238E27FC236}">
                      <a16:creationId xmlns:a16="http://schemas.microsoft.com/office/drawing/2014/main" id="{6EFFA9B2-69CA-4BD1-A85B-E04B14319634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165" name="Retângulo 127">
                    <a:extLst>
                      <a:ext uri="{FF2B5EF4-FFF2-40B4-BE49-F238E27FC236}">
                        <a16:creationId xmlns:a16="http://schemas.microsoft.com/office/drawing/2014/main" id="{309FC49A-3141-44C4-A299-C45D36B7431B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27">
                    <a:extLst>
                      <a:ext uri="{FF2B5EF4-FFF2-40B4-BE49-F238E27FC236}">
                        <a16:creationId xmlns:a16="http://schemas.microsoft.com/office/drawing/2014/main" id="{3679805E-8C95-472D-BBED-D58FA4D2C8B0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Retângulo 107">
                    <a:extLst>
                      <a:ext uri="{FF2B5EF4-FFF2-40B4-BE49-F238E27FC236}">
                        <a16:creationId xmlns:a16="http://schemas.microsoft.com/office/drawing/2014/main" id="{63B2E05D-67A6-46CC-BD6C-860A42FF4911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68" name="Agrupar 297">
                    <a:extLst>
                      <a:ext uri="{FF2B5EF4-FFF2-40B4-BE49-F238E27FC236}">
                        <a16:creationId xmlns:a16="http://schemas.microsoft.com/office/drawing/2014/main" id="{249BF96F-F32C-45DE-B433-6CE934219BFD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177" name="Retângulo 176">
                      <a:extLst>
                        <a:ext uri="{FF2B5EF4-FFF2-40B4-BE49-F238E27FC236}">
                          <a16:creationId xmlns:a16="http://schemas.microsoft.com/office/drawing/2014/main" id="{61195DEB-1AE8-4883-9268-B2F19D42A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Retângulo 177">
                      <a:extLst>
                        <a:ext uri="{FF2B5EF4-FFF2-40B4-BE49-F238E27FC236}">
                          <a16:creationId xmlns:a16="http://schemas.microsoft.com/office/drawing/2014/main" id="{FD0FE1E3-1E0F-4640-8770-109D4CF53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79" name="Retângulo 178">
                      <a:extLst>
                        <a:ext uri="{FF2B5EF4-FFF2-40B4-BE49-F238E27FC236}">
                          <a16:creationId xmlns:a16="http://schemas.microsoft.com/office/drawing/2014/main" id="{29CDEB51-9932-4B26-B49E-55EE02CA9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0" name="Retângulo 179">
                      <a:extLst>
                        <a:ext uri="{FF2B5EF4-FFF2-40B4-BE49-F238E27FC236}">
                          <a16:creationId xmlns:a16="http://schemas.microsoft.com/office/drawing/2014/main" id="{2108DDA3-0FA7-4CE0-A9CA-EFC45BE76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1" name="Retângulo 180">
                      <a:extLst>
                        <a:ext uri="{FF2B5EF4-FFF2-40B4-BE49-F238E27FC236}">
                          <a16:creationId xmlns:a16="http://schemas.microsoft.com/office/drawing/2014/main" id="{E4C76E1C-0A14-4AB0-85DE-2BAE22474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2" name="Retângulo 181">
                      <a:extLst>
                        <a:ext uri="{FF2B5EF4-FFF2-40B4-BE49-F238E27FC236}">
                          <a16:creationId xmlns:a16="http://schemas.microsoft.com/office/drawing/2014/main" id="{643E71A4-65F3-44C1-A32F-53EC22D56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3" name="Retângulo 182">
                      <a:extLst>
                        <a:ext uri="{FF2B5EF4-FFF2-40B4-BE49-F238E27FC236}">
                          <a16:creationId xmlns:a16="http://schemas.microsoft.com/office/drawing/2014/main" id="{A665D302-9BE3-4913-A470-487FCB417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4" name="Retângulo 183">
                      <a:extLst>
                        <a:ext uri="{FF2B5EF4-FFF2-40B4-BE49-F238E27FC236}">
                          <a16:creationId xmlns:a16="http://schemas.microsoft.com/office/drawing/2014/main" id="{DE190DB9-7222-4E43-9DB6-803B24242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5" name="Retângulo 184">
                      <a:extLst>
                        <a:ext uri="{FF2B5EF4-FFF2-40B4-BE49-F238E27FC236}">
                          <a16:creationId xmlns:a16="http://schemas.microsoft.com/office/drawing/2014/main" id="{519334E4-B6DA-450A-8451-4367F24B9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86" name="Retângulo 185">
                      <a:extLst>
                        <a:ext uri="{FF2B5EF4-FFF2-40B4-BE49-F238E27FC236}">
                          <a16:creationId xmlns:a16="http://schemas.microsoft.com/office/drawing/2014/main" id="{D32C444F-B871-491E-9E0E-1A0FDED2F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D3FED198-1C0C-49D9-8A39-0BE1ADFFA39F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781D61A0-B09B-46CF-AD59-95B5AD4C84BC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1" name="Retângulo 112">
                    <a:extLst>
                      <a:ext uri="{FF2B5EF4-FFF2-40B4-BE49-F238E27FC236}">
                        <a16:creationId xmlns:a16="http://schemas.microsoft.com/office/drawing/2014/main" id="{F2366961-5FC2-41D8-B611-30B7F0301D2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E4A06B81-1795-4A91-90D5-2888E9AD33C9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3" name="Retângulo 114">
                    <a:extLst>
                      <a:ext uri="{FF2B5EF4-FFF2-40B4-BE49-F238E27FC236}">
                        <a16:creationId xmlns:a16="http://schemas.microsoft.com/office/drawing/2014/main" id="{FA68C4AB-5C0E-43E0-9C29-F57034A0DCD2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6CC4F6B-EF6C-4E93-B668-79AC48B676AF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5" name="Retângulo 131">
                    <a:extLst>
                      <a:ext uri="{FF2B5EF4-FFF2-40B4-BE49-F238E27FC236}">
                        <a16:creationId xmlns:a16="http://schemas.microsoft.com/office/drawing/2014/main" id="{CE28AFEE-6839-4B67-8412-0990379D12C5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76" name="Retângulo 132">
                    <a:extLst>
                      <a:ext uri="{FF2B5EF4-FFF2-40B4-BE49-F238E27FC236}">
                        <a16:creationId xmlns:a16="http://schemas.microsoft.com/office/drawing/2014/main" id="{2969D0CD-67F9-404E-AF14-F3FC7DB0229C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Forma Livre: Forma 370">
                  <a:extLst>
                    <a:ext uri="{FF2B5EF4-FFF2-40B4-BE49-F238E27FC236}">
                      <a16:creationId xmlns:a16="http://schemas.microsoft.com/office/drawing/2014/main" id="{8ED235D5-EC15-4AC7-8E00-6C250D0D78EB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370" name="Grupo 37">
            <a:extLst>
              <a:ext uri="{FF2B5EF4-FFF2-40B4-BE49-F238E27FC236}">
                <a16:creationId xmlns:a16="http://schemas.microsoft.com/office/drawing/2014/main" id="{DBFBBBE5-5CBB-43D8-BFC7-581133902875}"/>
              </a:ext>
            </a:extLst>
          </p:cNvPr>
          <p:cNvGrpSpPr/>
          <p:nvPr/>
        </p:nvGrpSpPr>
        <p:grpSpPr>
          <a:xfrm flipH="1">
            <a:off x="5013451" y="3113585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71" name="Forma livre 38">
              <a:extLst>
                <a:ext uri="{FF2B5EF4-FFF2-40B4-BE49-F238E27FC236}">
                  <a16:creationId xmlns:a16="http://schemas.microsoft.com/office/drawing/2014/main" id="{CACBAFAF-2D03-4F20-8219-609C5DF68B4D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Forma livre 39">
              <a:extLst>
                <a:ext uri="{FF2B5EF4-FFF2-40B4-BE49-F238E27FC236}">
                  <a16:creationId xmlns:a16="http://schemas.microsoft.com/office/drawing/2014/main" id="{974500F4-AEFE-4875-A5A2-D1B792B4C563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Forma livre 40">
              <a:extLst>
                <a:ext uri="{FF2B5EF4-FFF2-40B4-BE49-F238E27FC236}">
                  <a16:creationId xmlns:a16="http://schemas.microsoft.com/office/drawing/2014/main" id="{51BCB9A2-1EA2-4C3F-88A6-4564FB18539B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4" name="Agrupar 373">
            <a:extLst>
              <a:ext uri="{FF2B5EF4-FFF2-40B4-BE49-F238E27FC236}">
                <a16:creationId xmlns:a16="http://schemas.microsoft.com/office/drawing/2014/main" id="{CE19581C-0F20-4A63-9789-01077DBF2964}"/>
              </a:ext>
            </a:extLst>
          </p:cNvPr>
          <p:cNvGrpSpPr/>
          <p:nvPr/>
        </p:nvGrpSpPr>
        <p:grpSpPr>
          <a:xfrm>
            <a:off x="8418618" y="3237620"/>
            <a:ext cx="2933144" cy="3166901"/>
            <a:chOff x="2439169" y="-1040257"/>
            <a:chExt cx="6469867" cy="6985484"/>
          </a:xfrm>
        </p:grpSpPr>
        <p:grpSp>
          <p:nvGrpSpPr>
            <p:cNvPr id="375" name="Grupo 7">
              <a:extLst>
                <a:ext uri="{FF2B5EF4-FFF2-40B4-BE49-F238E27FC236}">
                  <a16:creationId xmlns:a16="http://schemas.microsoft.com/office/drawing/2014/main" id="{8437EB94-B555-4547-BC03-6BE9BFB87A32}"/>
                </a:ext>
              </a:extLst>
            </p:cNvPr>
            <p:cNvGrpSpPr/>
            <p:nvPr/>
          </p:nvGrpSpPr>
          <p:grpSpPr>
            <a:xfrm>
              <a:off x="4433742" y="1196485"/>
              <a:ext cx="4475294" cy="4748742"/>
              <a:chOff x="8628364" y="2002473"/>
              <a:chExt cx="3805696" cy="4443798"/>
            </a:xfrm>
          </p:grpSpPr>
          <p:sp>
            <p:nvSpPr>
              <p:cNvPr id="398" name="Elipse 54">
                <a:extLst>
                  <a:ext uri="{FF2B5EF4-FFF2-40B4-BE49-F238E27FC236}">
                    <a16:creationId xmlns:a16="http://schemas.microsoft.com/office/drawing/2014/main" id="{C633B8D3-5AF9-425D-81FF-B7FA4B185960}"/>
                  </a:ext>
                </a:extLst>
              </p:cNvPr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9" name="Elipse 54">
                <a:extLst>
                  <a:ext uri="{FF2B5EF4-FFF2-40B4-BE49-F238E27FC236}">
                    <a16:creationId xmlns:a16="http://schemas.microsoft.com/office/drawing/2014/main" id="{F6AD6F4D-77A5-4005-8D23-9854EFD07660}"/>
                  </a:ext>
                </a:extLst>
              </p:cNvPr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0" name="Elipse 399">
                <a:extLst>
                  <a:ext uri="{FF2B5EF4-FFF2-40B4-BE49-F238E27FC236}">
                    <a16:creationId xmlns:a16="http://schemas.microsoft.com/office/drawing/2014/main" id="{FEE0B582-1950-4FC3-8C31-CBCB00658D11}"/>
                  </a:ext>
                </a:extLst>
              </p:cNvPr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1" name="Elipse 400">
                <a:extLst>
                  <a:ext uri="{FF2B5EF4-FFF2-40B4-BE49-F238E27FC236}">
                    <a16:creationId xmlns:a16="http://schemas.microsoft.com/office/drawing/2014/main" id="{3FDF4B2F-F928-4200-A780-8C798212F522}"/>
                  </a:ext>
                </a:extLst>
              </p:cNvPr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76" name="Elipse 26">
              <a:extLst>
                <a:ext uri="{FF2B5EF4-FFF2-40B4-BE49-F238E27FC236}">
                  <a16:creationId xmlns:a16="http://schemas.microsoft.com/office/drawing/2014/main" id="{1E836AC5-BDE7-4051-B9E7-849573EE16AF}"/>
                </a:ext>
              </a:extLst>
            </p:cNvPr>
            <p:cNvSpPr/>
            <p:nvPr/>
          </p:nvSpPr>
          <p:spPr>
            <a:xfrm rot="18607146">
              <a:off x="5622369" y="-385178"/>
              <a:ext cx="1095232" cy="634574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Forma Livre: Forma 376">
              <a:extLst>
                <a:ext uri="{FF2B5EF4-FFF2-40B4-BE49-F238E27FC236}">
                  <a16:creationId xmlns:a16="http://schemas.microsoft.com/office/drawing/2014/main" id="{B35B68F6-F63E-4E85-8EEF-31D001F7EFB1}"/>
                </a:ext>
              </a:extLst>
            </p:cNvPr>
            <p:cNvSpPr/>
            <p:nvPr/>
          </p:nvSpPr>
          <p:spPr>
            <a:xfrm rot="21076630">
              <a:off x="4086814" y="1372358"/>
              <a:ext cx="1563805" cy="671778"/>
            </a:xfrm>
            <a:custGeom>
              <a:avLst/>
              <a:gdLst>
                <a:gd name="connsiteX0" fmla="*/ 616410 w 1417552"/>
                <a:gd name="connsiteY0" fmla="*/ 704966 h 734160"/>
                <a:gd name="connsiteX1" fmla="*/ 619249 w 1417552"/>
                <a:gd name="connsiteY1" fmla="*/ 706037 h 734160"/>
                <a:gd name="connsiteX2" fmla="*/ 610240 w 1417552"/>
                <a:gd name="connsiteY2" fmla="*/ 709224 h 734160"/>
                <a:gd name="connsiteX3" fmla="*/ 610240 w 1417552"/>
                <a:gd name="connsiteY3" fmla="*/ 706524 h 734160"/>
                <a:gd name="connsiteX4" fmla="*/ 612292 w 1417552"/>
                <a:gd name="connsiteY4" fmla="*/ 689549 h 734160"/>
                <a:gd name="connsiteX5" fmla="*/ 625298 w 1417552"/>
                <a:gd name="connsiteY5" fmla="*/ 693111 h 734160"/>
                <a:gd name="connsiteX6" fmla="*/ 642621 w 1417552"/>
                <a:gd name="connsiteY6" fmla="*/ 697769 h 734160"/>
                <a:gd name="connsiteX7" fmla="*/ 636915 w 1417552"/>
                <a:gd name="connsiteY7" fmla="*/ 699788 h 734160"/>
                <a:gd name="connsiteX8" fmla="*/ 616410 w 1417552"/>
                <a:gd name="connsiteY8" fmla="*/ 704966 h 734160"/>
                <a:gd name="connsiteX9" fmla="*/ 612495 w 1417552"/>
                <a:gd name="connsiteY9" fmla="*/ 703489 h 734160"/>
                <a:gd name="connsiteX10" fmla="*/ 595040 w 1417552"/>
                <a:gd name="connsiteY10" fmla="*/ 693818 h 734160"/>
                <a:gd name="connsiteX11" fmla="*/ 920054 w 1417552"/>
                <a:gd name="connsiteY11" fmla="*/ 608484 h 734160"/>
                <a:gd name="connsiteX12" fmla="*/ 913943 w 1417552"/>
                <a:gd name="connsiteY12" fmla="*/ 624430 h 734160"/>
                <a:gd name="connsiteX13" fmla="*/ 879241 w 1417552"/>
                <a:gd name="connsiteY13" fmla="*/ 632121 h 734160"/>
                <a:gd name="connsiteX14" fmla="*/ 883074 w 1417552"/>
                <a:gd name="connsiteY14" fmla="*/ 623592 h 734160"/>
                <a:gd name="connsiteX15" fmla="*/ 886098 w 1417552"/>
                <a:gd name="connsiteY15" fmla="*/ 712 h 734160"/>
                <a:gd name="connsiteX16" fmla="*/ 1416716 w 1417552"/>
                <a:gd name="connsiteY16" fmla="*/ 278367 h 734160"/>
                <a:gd name="connsiteX17" fmla="*/ 1417552 w 1417552"/>
                <a:gd name="connsiteY17" fmla="*/ 304694 h 734160"/>
                <a:gd name="connsiteX18" fmla="*/ 1092135 w 1417552"/>
                <a:gd name="connsiteY18" fmla="*/ 528197 h 734160"/>
                <a:gd name="connsiteX19" fmla="*/ 973176 w 1417552"/>
                <a:gd name="connsiteY19" fmla="*/ 586782 h 734160"/>
                <a:gd name="connsiteX20" fmla="*/ 920054 w 1417552"/>
                <a:gd name="connsiteY20" fmla="*/ 608484 h 734160"/>
                <a:gd name="connsiteX21" fmla="*/ 920823 w 1417552"/>
                <a:gd name="connsiteY21" fmla="*/ 606479 h 734160"/>
                <a:gd name="connsiteX22" fmla="*/ 929229 w 1417552"/>
                <a:gd name="connsiteY22" fmla="*/ 572649 h 734160"/>
                <a:gd name="connsiteX23" fmla="*/ 932601 w 1417552"/>
                <a:gd name="connsiteY23" fmla="*/ 552509 h 734160"/>
                <a:gd name="connsiteX24" fmla="*/ 909134 w 1417552"/>
                <a:gd name="connsiteY24" fmla="*/ 561866 h 734160"/>
                <a:gd name="connsiteX25" fmla="*/ 892908 w 1417552"/>
                <a:gd name="connsiteY25" fmla="*/ 601711 h 734160"/>
                <a:gd name="connsiteX26" fmla="*/ 883074 w 1417552"/>
                <a:gd name="connsiteY26" fmla="*/ 623592 h 734160"/>
                <a:gd name="connsiteX27" fmla="*/ 852672 w 1417552"/>
                <a:gd name="connsiteY27" fmla="*/ 636013 h 734160"/>
                <a:gd name="connsiteX28" fmla="*/ 834105 w 1417552"/>
                <a:gd name="connsiteY28" fmla="*/ 642124 h 734160"/>
                <a:gd name="connsiteX29" fmla="*/ 806058 w 1417552"/>
                <a:gd name="connsiteY29" fmla="*/ 648340 h 734160"/>
                <a:gd name="connsiteX30" fmla="*/ 689518 w 1417552"/>
                <a:gd name="connsiteY30" fmla="*/ 681377 h 734160"/>
                <a:gd name="connsiteX31" fmla="*/ 694594 w 1417552"/>
                <a:gd name="connsiteY31" fmla="*/ 664847 h 734160"/>
                <a:gd name="connsiteX32" fmla="*/ 696879 w 1417552"/>
                <a:gd name="connsiteY32" fmla="*/ 634261 h 734160"/>
                <a:gd name="connsiteX33" fmla="*/ 555303 w 1417552"/>
                <a:gd name="connsiteY33" fmla="*/ 671802 h 734160"/>
                <a:gd name="connsiteX34" fmla="*/ 563276 w 1417552"/>
                <a:gd name="connsiteY34" fmla="*/ 676219 h 734160"/>
                <a:gd name="connsiteX35" fmla="*/ 595040 w 1417552"/>
                <a:gd name="connsiteY35" fmla="*/ 693818 h 734160"/>
                <a:gd name="connsiteX36" fmla="*/ 578767 w 1417552"/>
                <a:gd name="connsiteY36" fmla="*/ 697845 h 734160"/>
                <a:gd name="connsiteX37" fmla="*/ 428797 w 1417552"/>
                <a:gd name="connsiteY37" fmla="*/ 729909 h 734160"/>
                <a:gd name="connsiteX38" fmla="*/ 430881 w 1417552"/>
                <a:gd name="connsiteY38" fmla="*/ 702017 h 734160"/>
                <a:gd name="connsiteX39" fmla="*/ 484779 w 1417552"/>
                <a:gd name="connsiteY39" fmla="*/ 688206 h 734160"/>
                <a:gd name="connsiteX40" fmla="*/ 493695 w 1417552"/>
                <a:gd name="connsiteY40" fmla="*/ 685614 h 734160"/>
                <a:gd name="connsiteX41" fmla="*/ 431186 w 1417552"/>
                <a:gd name="connsiteY41" fmla="*/ 697928 h 734160"/>
                <a:gd name="connsiteX42" fmla="*/ 430881 w 1417552"/>
                <a:gd name="connsiteY42" fmla="*/ 702017 h 734160"/>
                <a:gd name="connsiteX43" fmla="*/ 401420 w 1417552"/>
                <a:gd name="connsiteY43" fmla="*/ 709566 h 734160"/>
                <a:gd name="connsiteX44" fmla="*/ 196400 w 1417552"/>
                <a:gd name="connsiteY44" fmla="*/ 729908 h 734160"/>
                <a:gd name="connsiteX45" fmla="*/ 19225 w 1417552"/>
                <a:gd name="connsiteY45" fmla="*/ 444872 h 734160"/>
                <a:gd name="connsiteX46" fmla="*/ 136178 w 1417552"/>
                <a:gd name="connsiteY46" fmla="*/ 216501 h 734160"/>
                <a:gd name="connsiteX47" fmla="*/ 594509 w 1417552"/>
                <a:gd name="connsiteY47" fmla="*/ 24287 h 734160"/>
                <a:gd name="connsiteX48" fmla="*/ 886098 w 1417552"/>
                <a:gd name="connsiteY48" fmla="*/ 712 h 7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417552" h="734160">
                  <a:moveTo>
                    <a:pt x="616410" y="704966"/>
                  </a:moveTo>
                  <a:lnTo>
                    <a:pt x="619249" y="706037"/>
                  </a:lnTo>
                  <a:lnTo>
                    <a:pt x="610240" y="709224"/>
                  </a:lnTo>
                  <a:lnTo>
                    <a:pt x="610240" y="706524"/>
                  </a:lnTo>
                  <a:close/>
                  <a:moveTo>
                    <a:pt x="612292" y="689549"/>
                  </a:moveTo>
                  <a:cubicBezTo>
                    <a:pt x="614293" y="690048"/>
                    <a:pt x="618814" y="691321"/>
                    <a:pt x="625298" y="693111"/>
                  </a:cubicBezTo>
                  <a:lnTo>
                    <a:pt x="642621" y="697769"/>
                  </a:lnTo>
                  <a:lnTo>
                    <a:pt x="636915" y="699788"/>
                  </a:lnTo>
                  <a:lnTo>
                    <a:pt x="616410" y="704966"/>
                  </a:lnTo>
                  <a:lnTo>
                    <a:pt x="612495" y="703489"/>
                  </a:lnTo>
                  <a:lnTo>
                    <a:pt x="595040" y="693818"/>
                  </a:lnTo>
                  <a:close/>
                  <a:moveTo>
                    <a:pt x="920054" y="608484"/>
                  </a:moveTo>
                  <a:lnTo>
                    <a:pt x="913943" y="624430"/>
                  </a:lnTo>
                  <a:lnTo>
                    <a:pt x="879241" y="632121"/>
                  </a:lnTo>
                  <a:lnTo>
                    <a:pt x="883074" y="623592"/>
                  </a:lnTo>
                  <a:close/>
                  <a:moveTo>
                    <a:pt x="886098" y="712"/>
                  </a:moveTo>
                  <a:cubicBezTo>
                    <a:pt x="1162234" y="10256"/>
                    <a:pt x="1378781" y="115067"/>
                    <a:pt x="1416716" y="278367"/>
                  </a:cubicBezTo>
                  <a:lnTo>
                    <a:pt x="1417552" y="304694"/>
                  </a:lnTo>
                  <a:cubicBezTo>
                    <a:pt x="1322950" y="387340"/>
                    <a:pt x="1213861" y="462883"/>
                    <a:pt x="1092135" y="528197"/>
                  </a:cubicBezTo>
                  <a:cubicBezTo>
                    <a:pt x="1052829" y="549287"/>
                    <a:pt x="1013131" y="568814"/>
                    <a:pt x="973176" y="586782"/>
                  </a:cubicBezTo>
                  <a:lnTo>
                    <a:pt x="920054" y="608484"/>
                  </a:lnTo>
                  <a:lnTo>
                    <a:pt x="920823" y="606479"/>
                  </a:lnTo>
                  <a:cubicBezTo>
                    <a:pt x="924183" y="594760"/>
                    <a:pt x="927007" y="583276"/>
                    <a:pt x="929229" y="572649"/>
                  </a:cubicBezTo>
                  <a:lnTo>
                    <a:pt x="932601" y="552509"/>
                  </a:lnTo>
                  <a:lnTo>
                    <a:pt x="909134" y="561866"/>
                  </a:lnTo>
                  <a:lnTo>
                    <a:pt x="892908" y="601711"/>
                  </a:lnTo>
                  <a:lnTo>
                    <a:pt x="883074" y="623592"/>
                  </a:lnTo>
                  <a:lnTo>
                    <a:pt x="852672" y="636013"/>
                  </a:lnTo>
                  <a:lnTo>
                    <a:pt x="834105" y="642124"/>
                  </a:lnTo>
                  <a:lnTo>
                    <a:pt x="806058" y="648340"/>
                  </a:lnTo>
                  <a:lnTo>
                    <a:pt x="689518" y="681377"/>
                  </a:lnTo>
                  <a:lnTo>
                    <a:pt x="694594" y="664847"/>
                  </a:lnTo>
                  <a:lnTo>
                    <a:pt x="696879" y="634261"/>
                  </a:lnTo>
                  <a:lnTo>
                    <a:pt x="555303" y="671802"/>
                  </a:lnTo>
                  <a:lnTo>
                    <a:pt x="563276" y="676219"/>
                  </a:lnTo>
                  <a:lnTo>
                    <a:pt x="595040" y="693818"/>
                  </a:lnTo>
                  <a:lnTo>
                    <a:pt x="578767" y="697845"/>
                  </a:lnTo>
                  <a:cubicBezTo>
                    <a:pt x="529165" y="709859"/>
                    <a:pt x="443294" y="729909"/>
                    <a:pt x="428797" y="729909"/>
                  </a:cubicBezTo>
                  <a:lnTo>
                    <a:pt x="430881" y="702017"/>
                  </a:lnTo>
                  <a:lnTo>
                    <a:pt x="484779" y="688206"/>
                  </a:lnTo>
                  <a:lnTo>
                    <a:pt x="493695" y="685614"/>
                  </a:lnTo>
                  <a:lnTo>
                    <a:pt x="431186" y="697928"/>
                  </a:lnTo>
                  <a:lnTo>
                    <a:pt x="430881" y="702017"/>
                  </a:lnTo>
                  <a:lnTo>
                    <a:pt x="401420" y="709566"/>
                  </a:lnTo>
                  <a:cubicBezTo>
                    <a:pt x="318148" y="729018"/>
                    <a:pt x="238808" y="741011"/>
                    <a:pt x="196400" y="729908"/>
                  </a:cubicBezTo>
                  <a:cubicBezTo>
                    <a:pt x="83311" y="700299"/>
                    <a:pt x="29261" y="530440"/>
                    <a:pt x="19225" y="444872"/>
                  </a:cubicBezTo>
                  <a:cubicBezTo>
                    <a:pt x="9188" y="359305"/>
                    <a:pt x="-57685" y="288078"/>
                    <a:pt x="136178" y="216501"/>
                  </a:cubicBezTo>
                  <a:cubicBezTo>
                    <a:pt x="249338" y="129221"/>
                    <a:pt x="409596" y="59760"/>
                    <a:pt x="594509" y="24287"/>
                  </a:cubicBezTo>
                  <a:cubicBezTo>
                    <a:pt x="695388" y="4935"/>
                    <a:pt x="794053" y="-2470"/>
                    <a:pt x="886098" y="712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78" name="Triângulo isósceles 377">
              <a:extLst>
                <a:ext uri="{FF2B5EF4-FFF2-40B4-BE49-F238E27FC236}">
                  <a16:creationId xmlns:a16="http://schemas.microsoft.com/office/drawing/2014/main" id="{EB296C74-A3AE-4B8F-AC3D-FEC92D2F075A}"/>
                </a:ext>
              </a:extLst>
            </p:cNvPr>
            <p:cNvSpPr/>
            <p:nvPr/>
          </p:nvSpPr>
          <p:spPr>
            <a:xfrm rot="20153091">
              <a:off x="4320815" y="1694791"/>
              <a:ext cx="397580" cy="33981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Triângulo isósceles 378">
              <a:extLst>
                <a:ext uri="{FF2B5EF4-FFF2-40B4-BE49-F238E27FC236}">
                  <a16:creationId xmlns:a16="http://schemas.microsoft.com/office/drawing/2014/main" id="{CAC785B6-105D-4DD2-9F5C-6E28B2AEDF45}"/>
                </a:ext>
              </a:extLst>
            </p:cNvPr>
            <p:cNvSpPr/>
            <p:nvPr/>
          </p:nvSpPr>
          <p:spPr>
            <a:xfrm rot="20153091">
              <a:off x="4675520" y="1530193"/>
              <a:ext cx="393787" cy="3263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Triângulo isósceles 40">
              <a:extLst>
                <a:ext uri="{FF2B5EF4-FFF2-40B4-BE49-F238E27FC236}">
                  <a16:creationId xmlns:a16="http://schemas.microsoft.com/office/drawing/2014/main" id="{7E1A0632-766F-4592-A667-86FA81B80B38}"/>
                </a:ext>
              </a:extLst>
            </p:cNvPr>
            <p:cNvSpPr/>
            <p:nvPr/>
          </p:nvSpPr>
          <p:spPr>
            <a:xfrm rot="19369563">
              <a:off x="5095106" y="1051442"/>
              <a:ext cx="488684" cy="589136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Triângulo isósceles 40">
              <a:extLst>
                <a:ext uri="{FF2B5EF4-FFF2-40B4-BE49-F238E27FC236}">
                  <a16:creationId xmlns:a16="http://schemas.microsoft.com/office/drawing/2014/main" id="{B36D87F1-1993-4C82-AA84-AE03CBF667FB}"/>
                </a:ext>
              </a:extLst>
            </p:cNvPr>
            <p:cNvSpPr/>
            <p:nvPr/>
          </p:nvSpPr>
          <p:spPr>
            <a:xfrm rot="11124689">
              <a:off x="4976703" y="365975"/>
              <a:ext cx="488684" cy="678232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Triângulo isósceles 381">
              <a:extLst>
                <a:ext uri="{FF2B5EF4-FFF2-40B4-BE49-F238E27FC236}">
                  <a16:creationId xmlns:a16="http://schemas.microsoft.com/office/drawing/2014/main" id="{A61E8108-A2F3-4BED-B9BD-BF88497B9C51}"/>
                </a:ext>
              </a:extLst>
            </p:cNvPr>
            <p:cNvSpPr/>
            <p:nvPr/>
          </p:nvSpPr>
          <p:spPr>
            <a:xfrm rot="9995652">
              <a:off x="4469280" y="623615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Triângulo isósceles 382">
              <a:extLst>
                <a:ext uri="{FF2B5EF4-FFF2-40B4-BE49-F238E27FC236}">
                  <a16:creationId xmlns:a16="http://schemas.microsoft.com/office/drawing/2014/main" id="{6ADFF759-CDF9-4D6B-A9C2-A1BA0505EAA9}"/>
                </a:ext>
              </a:extLst>
            </p:cNvPr>
            <p:cNvSpPr/>
            <p:nvPr/>
          </p:nvSpPr>
          <p:spPr>
            <a:xfrm rot="10589675">
              <a:off x="4130886" y="667371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Triângulo isósceles 383">
              <a:extLst>
                <a:ext uri="{FF2B5EF4-FFF2-40B4-BE49-F238E27FC236}">
                  <a16:creationId xmlns:a16="http://schemas.microsoft.com/office/drawing/2014/main" id="{D5BBFB98-5F9B-4BEA-A57E-8AEB2AEF37F4}"/>
                </a:ext>
              </a:extLst>
            </p:cNvPr>
            <p:cNvSpPr/>
            <p:nvPr/>
          </p:nvSpPr>
          <p:spPr>
            <a:xfrm rot="11124689">
              <a:off x="3681250" y="737747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Triângulo isósceles 384">
              <a:extLst>
                <a:ext uri="{FF2B5EF4-FFF2-40B4-BE49-F238E27FC236}">
                  <a16:creationId xmlns:a16="http://schemas.microsoft.com/office/drawing/2014/main" id="{DAD3DA2F-D55D-4471-A0A6-084369A33A98}"/>
                </a:ext>
              </a:extLst>
            </p:cNvPr>
            <p:cNvSpPr/>
            <p:nvPr/>
          </p:nvSpPr>
          <p:spPr>
            <a:xfrm rot="11124689">
              <a:off x="2531292" y="667370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Triângulo isósceles 385">
              <a:extLst>
                <a:ext uri="{FF2B5EF4-FFF2-40B4-BE49-F238E27FC236}">
                  <a16:creationId xmlns:a16="http://schemas.microsoft.com/office/drawing/2014/main" id="{02052E42-9B9A-4EC0-A149-56D04A6CBC61}"/>
                </a:ext>
              </a:extLst>
            </p:cNvPr>
            <p:cNvSpPr/>
            <p:nvPr/>
          </p:nvSpPr>
          <p:spPr>
            <a:xfrm rot="11124689">
              <a:off x="3034321" y="737748"/>
              <a:ext cx="397580" cy="6361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7" name="Elipse 24">
              <a:extLst>
                <a:ext uri="{FF2B5EF4-FFF2-40B4-BE49-F238E27FC236}">
                  <a16:creationId xmlns:a16="http://schemas.microsoft.com/office/drawing/2014/main" id="{C3BF657D-1EF1-4D5B-8053-0DB9C337B19E}"/>
                </a:ext>
              </a:extLst>
            </p:cNvPr>
            <p:cNvSpPr/>
            <p:nvPr/>
          </p:nvSpPr>
          <p:spPr>
            <a:xfrm rot="713300">
              <a:off x="5078136" y="-1040257"/>
              <a:ext cx="1134468" cy="1671322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Elipse 7">
              <a:extLst>
                <a:ext uri="{FF2B5EF4-FFF2-40B4-BE49-F238E27FC236}">
                  <a16:creationId xmlns:a16="http://schemas.microsoft.com/office/drawing/2014/main" id="{1CEEB093-8323-4821-8A90-E9CEB4437EDD}"/>
                </a:ext>
              </a:extLst>
            </p:cNvPr>
            <p:cNvSpPr/>
            <p:nvPr/>
          </p:nvSpPr>
          <p:spPr>
            <a:xfrm rot="20728136">
              <a:off x="2504282" y="-268514"/>
              <a:ext cx="4147357" cy="2357393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9" name="Elipse 3">
              <a:extLst>
                <a:ext uri="{FF2B5EF4-FFF2-40B4-BE49-F238E27FC236}">
                  <a16:creationId xmlns:a16="http://schemas.microsoft.com/office/drawing/2014/main" id="{85372F23-4CB8-434A-9DD1-6A182E0B3716}"/>
                </a:ext>
              </a:extLst>
            </p:cNvPr>
            <p:cNvSpPr/>
            <p:nvPr/>
          </p:nvSpPr>
          <p:spPr>
            <a:xfrm rot="19565428">
              <a:off x="2439169" y="-341394"/>
              <a:ext cx="864024" cy="763335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0" name="Elipse 389">
              <a:extLst>
                <a:ext uri="{FF2B5EF4-FFF2-40B4-BE49-F238E27FC236}">
                  <a16:creationId xmlns:a16="http://schemas.microsoft.com/office/drawing/2014/main" id="{53AD30C7-3F1F-4B09-B8B3-DFD3C2E6B974}"/>
                </a:ext>
              </a:extLst>
            </p:cNvPr>
            <p:cNvSpPr/>
            <p:nvPr/>
          </p:nvSpPr>
          <p:spPr>
            <a:xfrm>
              <a:off x="4668070" y="-434414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1" name="Elipse 390">
              <a:extLst>
                <a:ext uri="{FF2B5EF4-FFF2-40B4-BE49-F238E27FC236}">
                  <a16:creationId xmlns:a16="http://schemas.microsoft.com/office/drawing/2014/main" id="{F54B3CD2-3A6F-440B-A6B7-AAF4A4F7C08D}"/>
                </a:ext>
              </a:extLst>
            </p:cNvPr>
            <p:cNvSpPr/>
            <p:nvPr/>
          </p:nvSpPr>
          <p:spPr>
            <a:xfrm>
              <a:off x="5102531" y="-410588"/>
              <a:ext cx="490397" cy="80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2" name="Elipse 26">
              <a:extLst>
                <a:ext uri="{FF2B5EF4-FFF2-40B4-BE49-F238E27FC236}">
                  <a16:creationId xmlns:a16="http://schemas.microsoft.com/office/drawing/2014/main" id="{1390451F-8953-4EDA-97C3-A3F4180E9720}"/>
                </a:ext>
              </a:extLst>
            </p:cNvPr>
            <p:cNvSpPr/>
            <p:nvPr/>
          </p:nvSpPr>
          <p:spPr>
            <a:xfrm rot="18607146">
              <a:off x="5623744" y="-328899"/>
              <a:ext cx="1095232" cy="560129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3" name="Elipse 392">
              <a:extLst>
                <a:ext uri="{FF2B5EF4-FFF2-40B4-BE49-F238E27FC236}">
                  <a16:creationId xmlns:a16="http://schemas.microsoft.com/office/drawing/2014/main" id="{51887D26-6808-4F12-B567-CF840327A26F}"/>
                </a:ext>
              </a:extLst>
            </p:cNvPr>
            <p:cNvSpPr/>
            <p:nvPr/>
          </p:nvSpPr>
          <p:spPr>
            <a:xfrm rot="2305931">
              <a:off x="6065028" y="-215152"/>
              <a:ext cx="212663" cy="409636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3AE64F4D-9754-4DD8-AD4E-0DBD9A0F9F92}"/>
                </a:ext>
              </a:extLst>
            </p:cNvPr>
            <p:cNvSpPr/>
            <p:nvPr/>
          </p:nvSpPr>
          <p:spPr>
            <a:xfrm>
              <a:off x="4794582" y="-100292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Elipse 394">
              <a:extLst>
                <a:ext uri="{FF2B5EF4-FFF2-40B4-BE49-F238E27FC236}">
                  <a16:creationId xmlns:a16="http://schemas.microsoft.com/office/drawing/2014/main" id="{0A6B6912-7028-4CCC-81FE-2F9EB5561915}"/>
                </a:ext>
              </a:extLst>
            </p:cNvPr>
            <p:cNvSpPr/>
            <p:nvPr/>
          </p:nvSpPr>
          <p:spPr>
            <a:xfrm>
              <a:off x="5232707" y="-80243"/>
              <a:ext cx="104543" cy="259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Elipse 31">
              <a:extLst>
                <a:ext uri="{FF2B5EF4-FFF2-40B4-BE49-F238E27FC236}">
                  <a16:creationId xmlns:a16="http://schemas.microsoft.com/office/drawing/2014/main" id="{A1DD0168-A738-4821-94EF-86563E0A8D59}"/>
                </a:ext>
              </a:extLst>
            </p:cNvPr>
            <p:cNvSpPr/>
            <p:nvPr/>
          </p:nvSpPr>
          <p:spPr>
            <a:xfrm rot="20546157">
              <a:off x="4468676" y="-68641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1">
              <a:extLst>
                <a:ext uri="{FF2B5EF4-FFF2-40B4-BE49-F238E27FC236}">
                  <a16:creationId xmlns:a16="http://schemas.microsoft.com/office/drawing/2014/main" id="{617986D7-F9C5-45E8-A3DD-C0E5A44ECA54}"/>
                </a:ext>
              </a:extLst>
            </p:cNvPr>
            <p:cNvSpPr/>
            <p:nvPr/>
          </p:nvSpPr>
          <p:spPr>
            <a:xfrm rot="424238" flipH="1">
              <a:off x="5123133" y="-712134"/>
              <a:ext cx="597877" cy="552559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2" name="Balão de Fala: Oval 312">
            <a:extLst>
              <a:ext uri="{FF2B5EF4-FFF2-40B4-BE49-F238E27FC236}">
                <a16:creationId xmlns:a16="http://schemas.microsoft.com/office/drawing/2014/main" id="{BA3D6422-1F78-49D4-B850-834B2F6E7A6F}"/>
              </a:ext>
            </a:extLst>
          </p:cNvPr>
          <p:cNvSpPr/>
          <p:nvPr/>
        </p:nvSpPr>
        <p:spPr>
          <a:xfrm rot="2300599">
            <a:off x="10536351" y="2643569"/>
            <a:ext cx="1310465" cy="1151974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dirty="0">
                <a:solidFill>
                  <a:srgbClr val="76717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455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>
            <a:extLst>
              <a:ext uri="{FF2B5EF4-FFF2-40B4-BE49-F238E27FC236}">
                <a16:creationId xmlns:a16="http://schemas.microsoft.com/office/drawing/2014/main" id="{25746273-0EF4-4847-A1AC-6E8B20D412C6}"/>
              </a:ext>
            </a:extLst>
          </p:cNvPr>
          <p:cNvGrpSpPr/>
          <p:nvPr/>
        </p:nvGrpSpPr>
        <p:grpSpPr>
          <a:xfrm>
            <a:off x="3229631" y="639287"/>
            <a:ext cx="2370084" cy="2565049"/>
            <a:chOff x="3027164" y="813556"/>
            <a:chExt cx="4880883" cy="5282389"/>
          </a:xfrm>
        </p:grpSpPr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D5556EB4-8E69-4CE7-995A-1B8DB790D4DF}"/>
                </a:ext>
              </a:extLst>
            </p:cNvPr>
            <p:cNvSpPr/>
            <p:nvPr/>
          </p:nvSpPr>
          <p:spPr>
            <a:xfrm rot="21432583">
              <a:off x="4524029" y="2039161"/>
              <a:ext cx="3384018" cy="4056784"/>
            </a:xfrm>
            <a:custGeom>
              <a:avLst/>
              <a:gdLst>
                <a:gd name="connsiteX0" fmla="*/ 1286775 w 3384018"/>
                <a:gd name="connsiteY0" fmla="*/ 3551544 h 4056784"/>
                <a:gd name="connsiteX1" fmla="*/ 1232975 w 3384018"/>
                <a:gd name="connsiteY1" fmla="*/ 3575439 h 4056784"/>
                <a:gd name="connsiteX2" fmla="*/ 1181642 w 3384018"/>
                <a:gd name="connsiteY2" fmla="*/ 3549202 h 4056784"/>
                <a:gd name="connsiteX3" fmla="*/ 1112534 w 3384018"/>
                <a:gd name="connsiteY3" fmla="*/ 3790976 h 4056784"/>
                <a:gd name="connsiteX4" fmla="*/ 1113265 w 3384018"/>
                <a:gd name="connsiteY4" fmla="*/ 3855769 h 4056784"/>
                <a:gd name="connsiteX5" fmla="*/ 1125688 w 3384018"/>
                <a:gd name="connsiteY5" fmla="*/ 3868304 h 4056784"/>
                <a:gd name="connsiteX6" fmla="*/ 1357130 w 3384018"/>
                <a:gd name="connsiteY6" fmla="*/ 3729584 h 4056784"/>
                <a:gd name="connsiteX7" fmla="*/ 1364527 w 3384018"/>
                <a:gd name="connsiteY7" fmla="*/ 3727917 h 4056784"/>
                <a:gd name="connsiteX8" fmla="*/ 1302905 w 3384018"/>
                <a:gd name="connsiteY8" fmla="*/ 3601090 h 4056784"/>
                <a:gd name="connsiteX9" fmla="*/ 2906596 w 3384018"/>
                <a:gd name="connsiteY9" fmla="*/ 1683 h 4056784"/>
                <a:gd name="connsiteX10" fmla="*/ 2933373 w 3384018"/>
                <a:gd name="connsiteY10" fmla="*/ 21970 h 4056784"/>
                <a:gd name="connsiteX11" fmla="*/ 3035432 w 3384018"/>
                <a:gd name="connsiteY11" fmla="*/ 170641 h 4056784"/>
                <a:gd name="connsiteX12" fmla="*/ 3031127 w 3384018"/>
                <a:gd name="connsiteY12" fmla="*/ 228283 h 4056784"/>
                <a:gd name="connsiteX13" fmla="*/ 2509677 w 3384018"/>
                <a:gd name="connsiteY13" fmla="*/ 987723 h 4056784"/>
                <a:gd name="connsiteX14" fmla="*/ 1729594 w 3384018"/>
                <a:gd name="connsiteY14" fmla="*/ 1140349 h 4056784"/>
                <a:gd name="connsiteX15" fmla="*/ 1665319 w 3384018"/>
                <a:gd name="connsiteY15" fmla="*/ 1171734 h 4056784"/>
                <a:gd name="connsiteX16" fmla="*/ 1690542 w 3384018"/>
                <a:gd name="connsiteY16" fmla="*/ 1248292 h 4056784"/>
                <a:gd name="connsiteX17" fmla="*/ 1797147 w 3384018"/>
                <a:gd name="connsiteY17" fmla="*/ 2006988 h 4056784"/>
                <a:gd name="connsiteX18" fmla="*/ 1515743 w 3384018"/>
                <a:gd name="connsiteY18" fmla="*/ 3228846 h 4056784"/>
                <a:gd name="connsiteX19" fmla="*/ 2415898 w 3384018"/>
                <a:gd name="connsiteY19" fmla="*/ 3423874 h 4056784"/>
                <a:gd name="connsiteX20" fmla="*/ 3383074 w 3384018"/>
                <a:gd name="connsiteY20" fmla="*/ 3064352 h 4056784"/>
                <a:gd name="connsiteX21" fmla="*/ 2986048 w 3384018"/>
                <a:gd name="connsiteY21" fmla="*/ 3641928 h 4056784"/>
                <a:gd name="connsiteX22" fmla="*/ 3181743 w 3384018"/>
                <a:gd name="connsiteY22" fmla="*/ 3585707 h 4056784"/>
                <a:gd name="connsiteX23" fmla="*/ 2985736 w 3384018"/>
                <a:gd name="connsiteY23" fmla="*/ 3802665 h 4056784"/>
                <a:gd name="connsiteX24" fmla="*/ 2935544 w 3384018"/>
                <a:gd name="connsiteY24" fmla="*/ 3860058 h 4056784"/>
                <a:gd name="connsiteX25" fmla="*/ 2917227 w 3384018"/>
                <a:gd name="connsiteY25" fmla="*/ 3881002 h 4056784"/>
                <a:gd name="connsiteX26" fmla="*/ 2898852 w 3384018"/>
                <a:gd name="connsiteY26" fmla="*/ 3885512 h 4056784"/>
                <a:gd name="connsiteX27" fmla="*/ 2698338 w 3384018"/>
                <a:gd name="connsiteY27" fmla="*/ 3970477 h 4056784"/>
                <a:gd name="connsiteX28" fmla="*/ 2350930 w 3384018"/>
                <a:gd name="connsiteY28" fmla="*/ 3976606 h 4056784"/>
                <a:gd name="connsiteX29" fmla="*/ 2309390 w 3384018"/>
                <a:gd name="connsiteY29" fmla="*/ 3961599 h 4056784"/>
                <a:gd name="connsiteX30" fmla="*/ 1569062 w 3384018"/>
                <a:gd name="connsiteY30" fmla="*/ 3445186 h 4056784"/>
                <a:gd name="connsiteX31" fmla="*/ 1614136 w 3384018"/>
                <a:gd name="connsiteY31" fmla="*/ 3646696 h 4056784"/>
                <a:gd name="connsiteX32" fmla="*/ 1643456 w 3384018"/>
                <a:gd name="connsiteY32" fmla="*/ 3712647 h 4056784"/>
                <a:gd name="connsiteX33" fmla="*/ 1665615 w 3384018"/>
                <a:gd name="connsiteY33" fmla="*/ 3724119 h 4056784"/>
                <a:gd name="connsiteX34" fmla="*/ 1688043 w 3384018"/>
                <a:gd name="connsiteY34" fmla="*/ 3739065 h 4056784"/>
                <a:gd name="connsiteX35" fmla="*/ 1692400 w 3384018"/>
                <a:gd name="connsiteY35" fmla="*/ 3750560 h 4056784"/>
                <a:gd name="connsiteX36" fmla="*/ 1695849 w 3384018"/>
                <a:gd name="connsiteY36" fmla="*/ 3755151 h 4056784"/>
                <a:gd name="connsiteX37" fmla="*/ 1697545 w 3384018"/>
                <a:gd name="connsiteY37" fmla="*/ 3764126 h 4056784"/>
                <a:gd name="connsiteX38" fmla="*/ 1730335 w 3384018"/>
                <a:gd name="connsiteY38" fmla="*/ 3850622 h 4056784"/>
                <a:gd name="connsiteX39" fmla="*/ 1726691 w 3384018"/>
                <a:gd name="connsiteY39" fmla="*/ 3871520 h 4056784"/>
                <a:gd name="connsiteX40" fmla="*/ 1728579 w 3384018"/>
                <a:gd name="connsiteY40" fmla="*/ 3876506 h 4056784"/>
                <a:gd name="connsiteX41" fmla="*/ 1716851 w 3384018"/>
                <a:gd name="connsiteY41" fmla="*/ 3880179 h 4056784"/>
                <a:gd name="connsiteX42" fmla="*/ 1628580 w 3384018"/>
                <a:gd name="connsiteY42" fmla="*/ 3907811 h 4056784"/>
                <a:gd name="connsiteX43" fmla="*/ 1628578 w 3384018"/>
                <a:gd name="connsiteY43" fmla="*/ 3907811 h 4056784"/>
                <a:gd name="connsiteX44" fmla="*/ 1617544 w 3384018"/>
                <a:gd name="connsiteY44" fmla="*/ 3911265 h 4056784"/>
                <a:gd name="connsiteX45" fmla="*/ 1617540 w 3384018"/>
                <a:gd name="connsiteY45" fmla="*/ 3911268 h 4056784"/>
                <a:gd name="connsiteX46" fmla="*/ 1617535 w 3384018"/>
                <a:gd name="connsiteY46" fmla="*/ 3911268 h 4056784"/>
                <a:gd name="connsiteX47" fmla="*/ 1446319 w 3384018"/>
                <a:gd name="connsiteY47" fmla="*/ 3964865 h 4056784"/>
                <a:gd name="connsiteX48" fmla="*/ 1152687 w 3384018"/>
                <a:gd name="connsiteY48" fmla="*/ 4056784 h 4056784"/>
                <a:gd name="connsiteX49" fmla="*/ 1128327 w 3384018"/>
                <a:gd name="connsiteY49" fmla="*/ 3992523 h 4056784"/>
                <a:gd name="connsiteX50" fmla="*/ 1126822 w 3384018"/>
                <a:gd name="connsiteY50" fmla="*/ 4020580 h 4056784"/>
                <a:gd name="connsiteX51" fmla="*/ 1006188 w 3384018"/>
                <a:gd name="connsiteY51" fmla="*/ 4015237 h 4056784"/>
                <a:gd name="connsiteX52" fmla="*/ 1006183 w 3384018"/>
                <a:gd name="connsiteY52" fmla="*/ 4015238 h 4056784"/>
                <a:gd name="connsiteX53" fmla="*/ 1006178 w 3384018"/>
                <a:gd name="connsiteY53" fmla="*/ 4015237 h 4056784"/>
                <a:gd name="connsiteX54" fmla="*/ 820166 w 3384018"/>
                <a:gd name="connsiteY54" fmla="*/ 4006998 h 4056784"/>
                <a:gd name="connsiteX55" fmla="*/ 501155 w 3384018"/>
                <a:gd name="connsiteY55" fmla="*/ 3992869 h 4056784"/>
                <a:gd name="connsiteX56" fmla="*/ 507125 w 3384018"/>
                <a:gd name="connsiteY56" fmla="*/ 3881580 h 4056784"/>
                <a:gd name="connsiteX57" fmla="*/ 506692 w 3384018"/>
                <a:gd name="connsiteY57" fmla="*/ 3879678 h 4056784"/>
                <a:gd name="connsiteX58" fmla="*/ 832305 w 3384018"/>
                <a:gd name="connsiteY58" fmla="*/ 3780664 h 4056784"/>
                <a:gd name="connsiteX59" fmla="*/ 840075 w 3384018"/>
                <a:gd name="connsiteY59" fmla="*/ 3781566 h 4056784"/>
                <a:gd name="connsiteX60" fmla="*/ 833656 w 3384018"/>
                <a:gd name="connsiteY60" fmla="*/ 3655333 h 4056784"/>
                <a:gd name="connsiteX61" fmla="*/ 1043880 w 3384018"/>
                <a:gd name="connsiteY61" fmla="*/ 3312380 h 4056784"/>
                <a:gd name="connsiteX62" fmla="*/ 1064123 w 3384018"/>
                <a:gd name="connsiteY62" fmla="*/ 3315965 h 4056784"/>
                <a:gd name="connsiteX63" fmla="*/ 901113 w 3384018"/>
                <a:gd name="connsiteY63" fmla="*/ 2020720 h 4056784"/>
                <a:gd name="connsiteX64" fmla="*/ 960742 w 3384018"/>
                <a:gd name="connsiteY64" fmla="*/ 1193055 h 4056784"/>
                <a:gd name="connsiteX65" fmla="*/ 242069 w 3384018"/>
                <a:gd name="connsiteY65" fmla="*/ 1806474 h 4056784"/>
                <a:gd name="connsiteX66" fmla="*/ 480871 w 3384018"/>
                <a:gd name="connsiteY66" fmla="*/ 2305833 h 4056784"/>
                <a:gd name="connsiteX67" fmla="*/ 404900 w 3384018"/>
                <a:gd name="connsiteY67" fmla="*/ 2534502 h 4056784"/>
                <a:gd name="connsiteX68" fmla="*/ 1177 w 3384018"/>
                <a:gd name="connsiteY68" fmla="*/ 1805698 h 4056784"/>
                <a:gd name="connsiteX69" fmla="*/ 801273 w 3384018"/>
                <a:gd name="connsiteY69" fmla="*/ 1058072 h 4056784"/>
                <a:gd name="connsiteX70" fmla="*/ 977686 w 3384018"/>
                <a:gd name="connsiteY70" fmla="*/ 1090102 h 4056784"/>
                <a:gd name="connsiteX71" fmla="*/ 1232975 w 3384018"/>
                <a:gd name="connsiteY71" fmla="*/ 466002 h 4056784"/>
                <a:gd name="connsiteX72" fmla="*/ 1567964 w 3384018"/>
                <a:gd name="connsiteY72" fmla="*/ 907056 h 4056784"/>
                <a:gd name="connsiteX73" fmla="*/ 1579090 w 3384018"/>
                <a:gd name="connsiteY73" fmla="*/ 902893 h 4056784"/>
                <a:gd name="connsiteX74" fmla="*/ 1584383 w 3384018"/>
                <a:gd name="connsiteY74" fmla="*/ 916668 h 4056784"/>
                <a:gd name="connsiteX75" fmla="*/ 1692488 w 3384018"/>
                <a:gd name="connsiteY75" fmla="*/ 891109 h 4056784"/>
                <a:gd name="connsiteX76" fmla="*/ 2447984 w 3384018"/>
                <a:gd name="connsiteY76" fmla="*/ 764855 h 4056784"/>
                <a:gd name="connsiteX77" fmla="*/ 2878035 w 3384018"/>
                <a:gd name="connsiteY77" fmla="*/ 5272 h 4056784"/>
                <a:gd name="connsiteX78" fmla="*/ 2906596 w 3384018"/>
                <a:gd name="connsiteY78" fmla="*/ 1683 h 405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4018" h="4056784">
                  <a:moveTo>
                    <a:pt x="1286775" y="3551544"/>
                  </a:moveTo>
                  <a:cubicBezTo>
                    <a:pt x="1266969" y="3567309"/>
                    <a:pt x="1248531" y="3575200"/>
                    <a:pt x="1232975" y="3575439"/>
                  </a:cubicBezTo>
                  <a:cubicBezTo>
                    <a:pt x="1215967" y="3575700"/>
                    <a:pt x="1198532" y="3566875"/>
                    <a:pt x="1181642" y="3549202"/>
                  </a:cubicBezTo>
                  <a:cubicBezTo>
                    <a:pt x="1142956" y="3610088"/>
                    <a:pt x="1117647" y="3695641"/>
                    <a:pt x="1112534" y="3790976"/>
                  </a:cubicBezTo>
                  <a:lnTo>
                    <a:pt x="1113265" y="3855769"/>
                  </a:lnTo>
                  <a:lnTo>
                    <a:pt x="1125688" y="3868304"/>
                  </a:lnTo>
                  <a:cubicBezTo>
                    <a:pt x="1162557" y="3816842"/>
                    <a:pt x="1248501" y="3763589"/>
                    <a:pt x="1357130" y="3729584"/>
                  </a:cubicBezTo>
                  <a:lnTo>
                    <a:pt x="1364527" y="3727917"/>
                  </a:lnTo>
                  <a:cubicBezTo>
                    <a:pt x="1341179" y="3689932"/>
                    <a:pt x="1320363" y="3647149"/>
                    <a:pt x="1302905" y="3601090"/>
                  </a:cubicBezTo>
                  <a:close/>
                  <a:moveTo>
                    <a:pt x="2906596" y="1683"/>
                  </a:moveTo>
                  <a:cubicBezTo>
                    <a:pt x="2916610" y="4705"/>
                    <a:pt x="2926327" y="11706"/>
                    <a:pt x="2933373" y="21970"/>
                  </a:cubicBezTo>
                  <a:lnTo>
                    <a:pt x="3035432" y="170641"/>
                  </a:lnTo>
                  <a:cubicBezTo>
                    <a:pt x="3049524" y="191169"/>
                    <a:pt x="3047596" y="216977"/>
                    <a:pt x="3031127" y="228283"/>
                  </a:cubicBezTo>
                  <a:cubicBezTo>
                    <a:pt x="2794712" y="396040"/>
                    <a:pt x="2746092" y="819966"/>
                    <a:pt x="2509677" y="987723"/>
                  </a:cubicBezTo>
                  <a:cubicBezTo>
                    <a:pt x="2309558" y="1120319"/>
                    <a:pt x="1965658" y="1056785"/>
                    <a:pt x="1729594" y="1140349"/>
                  </a:cubicBezTo>
                  <a:lnTo>
                    <a:pt x="1665319" y="1171734"/>
                  </a:lnTo>
                  <a:lnTo>
                    <a:pt x="1690542" y="1248292"/>
                  </a:lnTo>
                  <a:cubicBezTo>
                    <a:pt x="1754066" y="1471649"/>
                    <a:pt x="1797146" y="1730282"/>
                    <a:pt x="1797147" y="2006988"/>
                  </a:cubicBezTo>
                  <a:cubicBezTo>
                    <a:pt x="1797144" y="2498655"/>
                    <a:pt x="1661131" y="2940770"/>
                    <a:pt x="1515743" y="3228846"/>
                  </a:cubicBezTo>
                  <a:cubicBezTo>
                    <a:pt x="1735685" y="3280739"/>
                    <a:pt x="2170448" y="3444076"/>
                    <a:pt x="2415898" y="3423874"/>
                  </a:cubicBezTo>
                  <a:cubicBezTo>
                    <a:pt x="2749614" y="3396406"/>
                    <a:pt x="3226495" y="3101511"/>
                    <a:pt x="3383074" y="3064352"/>
                  </a:cubicBezTo>
                  <a:cubicBezTo>
                    <a:pt x="3407243" y="3215533"/>
                    <a:pt x="2959532" y="3639731"/>
                    <a:pt x="2986048" y="3641928"/>
                  </a:cubicBezTo>
                  <a:cubicBezTo>
                    <a:pt x="3012564" y="3644125"/>
                    <a:pt x="3210857" y="3556367"/>
                    <a:pt x="3181743" y="3585707"/>
                  </a:cubicBezTo>
                  <a:cubicBezTo>
                    <a:pt x="3159010" y="3608616"/>
                    <a:pt x="3070085" y="3706845"/>
                    <a:pt x="2985736" y="3802665"/>
                  </a:cubicBezTo>
                  <a:cubicBezTo>
                    <a:pt x="2978642" y="3821464"/>
                    <a:pt x="2961066" y="3841072"/>
                    <a:pt x="2935544" y="3860058"/>
                  </a:cubicBezTo>
                  <a:cubicBezTo>
                    <a:pt x="2929244" y="3867120"/>
                    <a:pt x="2923164" y="3874134"/>
                    <a:pt x="2917227" y="3881002"/>
                  </a:cubicBezTo>
                  <a:lnTo>
                    <a:pt x="2898852" y="3885512"/>
                  </a:lnTo>
                  <a:cubicBezTo>
                    <a:pt x="2847693" y="3917929"/>
                    <a:pt x="2777926" y="3948021"/>
                    <a:pt x="2698338" y="3970477"/>
                  </a:cubicBezTo>
                  <a:cubicBezTo>
                    <a:pt x="2544593" y="4013856"/>
                    <a:pt x="2403299" y="4014890"/>
                    <a:pt x="2350930" y="3976606"/>
                  </a:cubicBezTo>
                  <a:cubicBezTo>
                    <a:pt x="2337097" y="3972571"/>
                    <a:pt x="2323294" y="3967498"/>
                    <a:pt x="2309390" y="3961599"/>
                  </a:cubicBezTo>
                  <a:cubicBezTo>
                    <a:pt x="2141795" y="3890496"/>
                    <a:pt x="1788210" y="3637116"/>
                    <a:pt x="1569062" y="3445186"/>
                  </a:cubicBezTo>
                  <a:cubicBezTo>
                    <a:pt x="1571902" y="3506521"/>
                    <a:pt x="1587251" y="3575774"/>
                    <a:pt x="1614136" y="3646696"/>
                  </a:cubicBezTo>
                  <a:lnTo>
                    <a:pt x="1643456" y="3712647"/>
                  </a:lnTo>
                  <a:lnTo>
                    <a:pt x="1665615" y="3724119"/>
                  </a:lnTo>
                  <a:cubicBezTo>
                    <a:pt x="1675208" y="3722892"/>
                    <a:pt x="1684350" y="3729323"/>
                    <a:pt x="1688043" y="3739065"/>
                  </a:cubicBezTo>
                  <a:lnTo>
                    <a:pt x="1692400" y="3750560"/>
                  </a:lnTo>
                  <a:cubicBezTo>
                    <a:pt x="1694435" y="3751695"/>
                    <a:pt x="1695189" y="3753405"/>
                    <a:pt x="1695849" y="3755151"/>
                  </a:cubicBezTo>
                  <a:lnTo>
                    <a:pt x="1697545" y="3764126"/>
                  </a:lnTo>
                  <a:lnTo>
                    <a:pt x="1730335" y="3850622"/>
                  </a:lnTo>
                  <a:cubicBezTo>
                    <a:pt x="1733279" y="3858398"/>
                    <a:pt x="1732062" y="3866456"/>
                    <a:pt x="1726691" y="3871520"/>
                  </a:cubicBezTo>
                  <a:lnTo>
                    <a:pt x="1728579" y="3876506"/>
                  </a:lnTo>
                  <a:lnTo>
                    <a:pt x="1716851" y="3880179"/>
                  </a:lnTo>
                  <a:lnTo>
                    <a:pt x="1628580" y="3907811"/>
                  </a:lnTo>
                  <a:lnTo>
                    <a:pt x="1628578" y="3907811"/>
                  </a:lnTo>
                  <a:lnTo>
                    <a:pt x="1617544" y="3911265"/>
                  </a:lnTo>
                  <a:cubicBezTo>
                    <a:pt x="1617542" y="3911267"/>
                    <a:pt x="1617542" y="3911267"/>
                    <a:pt x="1617540" y="3911268"/>
                  </a:cubicBezTo>
                  <a:lnTo>
                    <a:pt x="1617535" y="3911268"/>
                  </a:lnTo>
                  <a:lnTo>
                    <a:pt x="1446319" y="3964865"/>
                  </a:lnTo>
                  <a:lnTo>
                    <a:pt x="1152687" y="4056784"/>
                  </a:lnTo>
                  <a:lnTo>
                    <a:pt x="1128327" y="3992523"/>
                  </a:lnTo>
                  <a:lnTo>
                    <a:pt x="1126822" y="4020580"/>
                  </a:lnTo>
                  <a:lnTo>
                    <a:pt x="1006188" y="4015237"/>
                  </a:lnTo>
                  <a:cubicBezTo>
                    <a:pt x="1006186" y="4015238"/>
                    <a:pt x="1006185" y="4015238"/>
                    <a:pt x="1006183" y="4015238"/>
                  </a:cubicBezTo>
                  <a:lnTo>
                    <a:pt x="1006178" y="4015237"/>
                  </a:lnTo>
                  <a:lnTo>
                    <a:pt x="820166" y="4006998"/>
                  </a:lnTo>
                  <a:lnTo>
                    <a:pt x="501155" y="3992869"/>
                  </a:lnTo>
                  <a:lnTo>
                    <a:pt x="507125" y="3881580"/>
                  </a:lnTo>
                  <a:cubicBezTo>
                    <a:pt x="506637" y="3880945"/>
                    <a:pt x="506655" y="3880312"/>
                    <a:pt x="506692" y="3879678"/>
                  </a:cubicBezTo>
                  <a:cubicBezTo>
                    <a:pt x="510041" y="3817178"/>
                    <a:pt x="655825" y="3772848"/>
                    <a:pt x="832305" y="3780664"/>
                  </a:cubicBezTo>
                  <a:lnTo>
                    <a:pt x="840075" y="3781566"/>
                  </a:lnTo>
                  <a:cubicBezTo>
                    <a:pt x="833474" y="3742231"/>
                    <a:pt x="831282" y="3699641"/>
                    <a:pt x="833656" y="3655333"/>
                  </a:cubicBezTo>
                  <a:cubicBezTo>
                    <a:pt x="844066" y="3461244"/>
                    <a:pt x="938188" y="3307698"/>
                    <a:pt x="1043880" y="3312380"/>
                  </a:cubicBezTo>
                  <a:lnTo>
                    <a:pt x="1064123" y="3315965"/>
                  </a:lnTo>
                  <a:cubicBezTo>
                    <a:pt x="973282" y="3037182"/>
                    <a:pt x="901111" y="2560640"/>
                    <a:pt x="901113" y="2020720"/>
                  </a:cubicBezTo>
                  <a:cubicBezTo>
                    <a:pt x="901113" y="1716262"/>
                    <a:pt x="924062" y="1432531"/>
                    <a:pt x="960742" y="1193055"/>
                  </a:cubicBezTo>
                  <a:cubicBezTo>
                    <a:pt x="575049" y="1207666"/>
                    <a:pt x="260088" y="1470516"/>
                    <a:pt x="242069" y="1806474"/>
                  </a:cubicBezTo>
                  <a:cubicBezTo>
                    <a:pt x="231569" y="2002245"/>
                    <a:pt x="324081" y="2182219"/>
                    <a:pt x="480871" y="2305833"/>
                  </a:cubicBezTo>
                  <a:lnTo>
                    <a:pt x="404900" y="2534502"/>
                  </a:lnTo>
                  <a:cubicBezTo>
                    <a:pt x="150574" y="2400008"/>
                    <a:pt x="-15712" y="2120609"/>
                    <a:pt x="1177" y="1805698"/>
                  </a:cubicBezTo>
                  <a:cubicBezTo>
                    <a:pt x="24317" y="1374250"/>
                    <a:pt x="382532" y="1039526"/>
                    <a:pt x="801273" y="1058072"/>
                  </a:cubicBezTo>
                  <a:cubicBezTo>
                    <a:pt x="862755" y="1060795"/>
                    <a:pt x="922123" y="1070982"/>
                    <a:pt x="977686" y="1090102"/>
                  </a:cubicBezTo>
                  <a:cubicBezTo>
                    <a:pt x="1044139" y="712004"/>
                    <a:pt x="1144394" y="467359"/>
                    <a:pt x="1232975" y="466002"/>
                  </a:cubicBezTo>
                  <a:cubicBezTo>
                    <a:pt x="1307047" y="464866"/>
                    <a:pt x="1446437" y="632728"/>
                    <a:pt x="1567964" y="907056"/>
                  </a:cubicBezTo>
                  <a:lnTo>
                    <a:pt x="1579090" y="902893"/>
                  </a:lnTo>
                  <a:lnTo>
                    <a:pt x="1584383" y="916668"/>
                  </a:lnTo>
                  <a:lnTo>
                    <a:pt x="1692488" y="891109"/>
                  </a:lnTo>
                  <a:cubicBezTo>
                    <a:pt x="1944320" y="849025"/>
                    <a:pt x="2290677" y="874360"/>
                    <a:pt x="2447984" y="764855"/>
                  </a:cubicBezTo>
                  <a:lnTo>
                    <a:pt x="2878035" y="5272"/>
                  </a:lnTo>
                  <a:cubicBezTo>
                    <a:pt x="2886270" y="-381"/>
                    <a:pt x="2896582" y="-1338"/>
                    <a:pt x="2906596" y="1683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3" name="Elipse 54">
              <a:extLst>
                <a:ext uri="{FF2B5EF4-FFF2-40B4-BE49-F238E27FC236}">
                  <a16:creationId xmlns:a16="http://schemas.microsoft.com/office/drawing/2014/main" id="{55FCCBD2-5CA0-4C9B-B66F-4AEE353AFBE3}"/>
                </a:ext>
              </a:extLst>
            </p:cNvPr>
            <p:cNvSpPr/>
            <p:nvPr/>
          </p:nvSpPr>
          <p:spPr>
            <a:xfrm rot="21432583">
              <a:off x="5569836" y="2813808"/>
              <a:ext cx="321398" cy="2650747"/>
            </a:xfrm>
            <a:custGeom>
              <a:avLst/>
              <a:gdLst>
                <a:gd name="connsiteX0" fmla="*/ 0 w 1123802"/>
                <a:gd name="connsiteY0" fmla="*/ 1643170 h 3286340"/>
                <a:gd name="connsiteX1" fmla="*/ 561901 w 1123802"/>
                <a:gd name="connsiteY1" fmla="*/ 0 h 3286340"/>
                <a:gd name="connsiteX2" fmla="*/ 1123802 w 1123802"/>
                <a:gd name="connsiteY2" fmla="*/ 1643170 h 3286340"/>
                <a:gd name="connsiteX3" fmla="*/ 561901 w 1123802"/>
                <a:gd name="connsiteY3" fmla="*/ 3286340 h 3286340"/>
                <a:gd name="connsiteX4" fmla="*/ 0 w 1123802"/>
                <a:gd name="connsiteY4" fmla="*/ 1643170 h 3286340"/>
                <a:gd name="connsiteX0" fmla="*/ 0 w 1196373"/>
                <a:gd name="connsiteY0" fmla="*/ 1643176 h 3286351"/>
                <a:gd name="connsiteX1" fmla="*/ 561901 w 1196373"/>
                <a:gd name="connsiteY1" fmla="*/ 6 h 3286351"/>
                <a:gd name="connsiteX2" fmla="*/ 1196373 w 1196373"/>
                <a:gd name="connsiteY2" fmla="*/ 1628662 h 3286351"/>
                <a:gd name="connsiteX3" fmla="*/ 561901 w 1196373"/>
                <a:gd name="connsiteY3" fmla="*/ 3286346 h 3286351"/>
                <a:gd name="connsiteX4" fmla="*/ 0 w 1196373"/>
                <a:gd name="connsiteY4" fmla="*/ 1643176 h 3286351"/>
                <a:gd name="connsiteX0" fmla="*/ 0 w 1007687"/>
                <a:gd name="connsiteY0" fmla="*/ 1643176 h 3286351"/>
                <a:gd name="connsiteX1" fmla="*/ 373215 w 1007687"/>
                <a:gd name="connsiteY1" fmla="*/ 6 h 3286351"/>
                <a:gd name="connsiteX2" fmla="*/ 1007687 w 1007687"/>
                <a:gd name="connsiteY2" fmla="*/ 1628662 h 3286351"/>
                <a:gd name="connsiteX3" fmla="*/ 373215 w 1007687"/>
                <a:gd name="connsiteY3" fmla="*/ 3286346 h 3286351"/>
                <a:gd name="connsiteX4" fmla="*/ 0 w 1007687"/>
                <a:gd name="connsiteY4" fmla="*/ 1643176 h 3286351"/>
                <a:gd name="connsiteX0" fmla="*/ 0 w 1159547"/>
                <a:gd name="connsiteY0" fmla="*/ 1669355 h 3494866"/>
                <a:gd name="connsiteX1" fmla="*/ 373215 w 1159547"/>
                <a:gd name="connsiteY1" fmla="*/ 26185 h 3494866"/>
                <a:gd name="connsiteX2" fmla="*/ 1159546 w 1159547"/>
                <a:gd name="connsiteY2" fmla="*/ 2840688 h 3494866"/>
                <a:gd name="connsiteX3" fmla="*/ 373215 w 1159547"/>
                <a:gd name="connsiteY3" fmla="*/ 3312525 h 3494866"/>
                <a:gd name="connsiteX4" fmla="*/ 0 w 1159547"/>
                <a:gd name="connsiteY4" fmla="*/ 1669355 h 3494866"/>
                <a:gd name="connsiteX0" fmla="*/ 0 w 1220987"/>
                <a:gd name="connsiteY0" fmla="*/ 1643273 h 3339974"/>
                <a:gd name="connsiteX1" fmla="*/ 373215 w 1220987"/>
                <a:gd name="connsiteY1" fmla="*/ 103 h 3339974"/>
                <a:gd name="connsiteX2" fmla="*/ 1113823 w 1220987"/>
                <a:gd name="connsiteY2" fmla="*/ 1569173 h 3339974"/>
                <a:gd name="connsiteX3" fmla="*/ 1159546 w 1220987"/>
                <a:gd name="connsiteY3" fmla="*/ 2814606 h 3339974"/>
                <a:gd name="connsiteX4" fmla="*/ 373215 w 1220987"/>
                <a:gd name="connsiteY4" fmla="*/ 3286443 h 3339974"/>
                <a:gd name="connsiteX5" fmla="*/ 0 w 1220987"/>
                <a:gd name="connsiteY5" fmla="*/ 1643273 h 33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0987" h="3339974">
                  <a:moveTo>
                    <a:pt x="0" y="1643273"/>
                  </a:moveTo>
                  <a:cubicBezTo>
                    <a:pt x="0" y="735775"/>
                    <a:pt x="187578" y="12453"/>
                    <a:pt x="373215" y="103"/>
                  </a:cubicBezTo>
                  <a:cubicBezTo>
                    <a:pt x="558852" y="-12247"/>
                    <a:pt x="982768" y="1100089"/>
                    <a:pt x="1113823" y="1569173"/>
                  </a:cubicBezTo>
                  <a:cubicBezTo>
                    <a:pt x="1244878" y="2038257"/>
                    <a:pt x="1250333" y="2527915"/>
                    <a:pt x="1159546" y="2814606"/>
                  </a:cubicBezTo>
                  <a:cubicBezTo>
                    <a:pt x="1068759" y="3101297"/>
                    <a:pt x="566473" y="3481665"/>
                    <a:pt x="373215" y="3286443"/>
                  </a:cubicBezTo>
                  <a:cubicBezTo>
                    <a:pt x="179957" y="3091221"/>
                    <a:pt x="0" y="2550771"/>
                    <a:pt x="0" y="1643273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205784D7-5108-4B1D-9BA4-72D823CF3BF3}"/>
                </a:ext>
              </a:extLst>
            </p:cNvPr>
            <p:cNvSpPr/>
            <p:nvPr/>
          </p:nvSpPr>
          <p:spPr>
            <a:xfrm>
              <a:off x="7116338" y="1715008"/>
              <a:ext cx="599125" cy="602665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A2591BFF-3EC2-4823-A379-9A9B0BE415F3}"/>
                </a:ext>
              </a:extLst>
            </p:cNvPr>
            <p:cNvSpPr/>
            <p:nvPr/>
          </p:nvSpPr>
          <p:spPr>
            <a:xfrm>
              <a:off x="4921372" y="4273043"/>
              <a:ext cx="530179" cy="476678"/>
            </a:xfrm>
            <a:prstGeom prst="ellipse">
              <a:avLst/>
            </a:pr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26">
              <a:extLst>
                <a:ext uri="{FF2B5EF4-FFF2-40B4-BE49-F238E27FC236}">
                  <a16:creationId xmlns:a16="http://schemas.microsoft.com/office/drawing/2014/main" id="{94BB28E7-FD27-49E7-9883-139099CAA9CD}"/>
                </a:ext>
              </a:extLst>
            </p:cNvPr>
            <p:cNvSpPr/>
            <p:nvPr/>
          </p:nvSpPr>
          <p:spPr>
            <a:xfrm rot="18607146">
              <a:off x="5434158" y="1308898"/>
              <a:ext cx="828166" cy="479836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9">
              <a:extLst>
                <a:ext uri="{FF2B5EF4-FFF2-40B4-BE49-F238E27FC236}">
                  <a16:creationId xmlns:a16="http://schemas.microsoft.com/office/drawing/2014/main" id="{A0E4C22C-0B97-4684-A8F6-209E3FBF076D}"/>
                </a:ext>
              </a:extLst>
            </p:cNvPr>
            <p:cNvSpPr/>
            <p:nvPr/>
          </p:nvSpPr>
          <p:spPr>
            <a:xfrm>
              <a:off x="3767083" y="2861936"/>
              <a:ext cx="1223646" cy="1173337"/>
            </a:xfrm>
            <a:custGeom>
              <a:avLst/>
              <a:gdLst/>
              <a:ahLst/>
              <a:cxnLst/>
              <a:rect l="l" t="t" r="r" b="b"/>
              <a:pathLst>
                <a:path w="1376123" h="1452069">
                  <a:moveTo>
                    <a:pt x="924186" y="666"/>
                  </a:moveTo>
                  <a:cubicBezTo>
                    <a:pt x="1159006" y="9597"/>
                    <a:pt x="1343153" y="107678"/>
                    <a:pt x="1375412" y="260492"/>
                  </a:cubicBezTo>
                  <a:lnTo>
                    <a:pt x="1376123" y="285128"/>
                  </a:lnTo>
                  <a:cubicBezTo>
                    <a:pt x="1295675" y="362467"/>
                    <a:pt x="1202908" y="433159"/>
                    <a:pt x="1099395" y="494279"/>
                  </a:cubicBezTo>
                  <a:cubicBezTo>
                    <a:pt x="965695" y="573223"/>
                    <a:pt x="826668" y="628756"/>
                    <a:pt x="689602" y="661155"/>
                  </a:cubicBezTo>
                  <a:lnTo>
                    <a:pt x="689603" y="769077"/>
                  </a:lnTo>
                  <a:lnTo>
                    <a:pt x="683437" y="797680"/>
                  </a:lnTo>
                  <a:cubicBezTo>
                    <a:pt x="751422" y="862807"/>
                    <a:pt x="795294" y="969695"/>
                    <a:pt x="795294" y="1090391"/>
                  </a:cubicBezTo>
                  <a:cubicBezTo>
                    <a:pt x="795294" y="1290140"/>
                    <a:pt x="675132" y="1452069"/>
                    <a:pt x="526905" y="1452069"/>
                  </a:cubicBezTo>
                  <a:cubicBezTo>
                    <a:pt x="512450" y="1452069"/>
                    <a:pt x="498261" y="1450529"/>
                    <a:pt x="484647" y="1446794"/>
                  </a:cubicBezTo>
                  <a:cubicBezTo>
                    <a:pt x="469383" y="1451206"/>
                    <a:pt x="453315" y="1452069"/>
                    <a:pt x="436878" y="1452069"/>
                  </a:cubicBezTo>
                  <a:lnTo>
                    <a:pt x="409680" y="1449066"/>
                  </a:lnTo>
                  <a:cubicBezTo>
                    <a:pt x="399008" y="1451270"/>
                    <a:pt x="388086" y="1452068"/>
                    <a:pt x="377053" y="1452068"/>
                  </a:cubicBezTo>
                  <a:cubicBezTo>
                    <a:pt x="168812" y="1452068"/>
                    <a:pt x="0" y="1167769"/>
                    <a:pt x="0" y="817068"/>
                  </a:cubicBezTo>
                  <a:cubicBezTo>
                    <a:pt x="0" y="519405"/>
                    <a:pt x="121613" y="269579"/>
                    <a:pt x="286470" y="202598"/>
                  </a:cubicBezTo>
                  <a:cubicBezTo>
                    <a:pt x="382699" y="120923"/>
                    <a:pt x="518979" y="55922"/>
                    <a:pt x="676225" y="22727"/>
                  </a:cubicBezTo>
                  <a:cubicBezTo>
                    <a:pt x="762010" y="4618"/>
                    <a:pt x="845913" y="-2311"/>
                    <a:pt x="924186" y="666"/>
                  </a:cubicBezTo>
                  <a:close/>
                </a:path>
              </a:pathLst>
            </a:custGeom>
            <a:solidFill>
              <a:srgbClr val="AC2E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Triângulo isósceles 87">
              <a:extLst>
                <a:ext uri="{FF2B5EF4-FFF2-40B4-BE49-F238E27FC236}">
                  <a16:creationId xmlns:a16="http://schemas.microsoft.com/office/drawing/2014/main" id="{9C3C6799-E798-429C-9D38-9786095140C5}"/>
                </a:ext>
              </a:extLst>
            </p:cNvPr>
            <p:cNvSpPr/>
            <p:nvPr/>
          </p:nvSpPr>
          <p:spPr>
            <a:xfrm rot="20153091">
              <a:off x="4583428" y="3044472"/>
              <a:ext cx="300633" cy="366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Triângulo isósceles 88">
              <a:extLst>
                <a:ext uri="{FF2B5EF4-FFF2-40B4-BE49-F238E27FC236}">
                  <a16:creationId xmlns:a16="http://schemas.microsoft.com/office/drawing/2014/main" id="{944E645A-B635-4F18-B598-797F41B46919}"/>
                </a:ext>
              </a:extLst>
            </p:cNvPr>
            <p:cNvSpPr/>
            <p:nvPr/>
          </p:nvSpPr>
          <p:spPr>
            <a:xfrm rot="20153091">
              <a:off x="4920370" y="2883636"/>
              <a:ext cx="297764" cy="3382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Triângulo isósceles 40">
              <a:extLst>
                <a:ext uri="{FF2B5EF4-FFF2-40B4-BE49-F238E27FC236}">
                  <a16:creationId xmlns:a16="http://schemas.microsoft.com/office/drawing/2014/main" id="{A4A71E4A-68A5-4C16-89C5-96B809B8BA94}"/>
                </a:ext>
              </a:extLst>
            </p:cNvPr>
            <p:cNvSpPr/>
            <p:nvPr/>
          </p:nvSpPr>
          <p:spPr>
            <a:xfrm rot="19369563">
              <a:off x="5151878" y="2442462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40">
              <a:extLst>
                <a:ext uri="{FF2B5EF4-FFF2-40B4-BE49-F238E27FC236}">
                  <a16:creationId xmlns:a16="http://schemas.microsoft.com/office/drawing/2014/main" id="{08D7D447-436D-4BC1-AF63-D40E1056D6B4}"/>
                </a:ext>
              </a:extLst>
            </p:cNvPr>
            <p:cNvSpPr/>
            <p:nvPr/>
          </p:nvSpPr>
          <p:spPr>
            <a:xfrm rot="11124689">
              <a:off x="4945935" y="1876886"/>
              <a:ext cx="369521" cy="512849"/>
            </a:xfrm>
            <a:custGeom>
              <a:avLst/>
              <a:gdLst/>
              <a:ahLst/>
              <a:cxnLst/>
              <a:rect l="l" t="t" r="r" b="b"/>
              <a:pathLst>
                <a:path w="415567" h="634679">
                  <a:moveTo>
                    <a:pt x="0" y="634679"/>
                  </a:moveTo>
                  <a:lnTo>
                    <a:pt x="78007" y="20768"/>
                  </a:lnTo>
                  <a:lnTo>
                    <a:pt x="178130" y="240839"/>
                  </a:lnTo>
                  <a:lnTo>
                    <a:pt x="246520" y="0"/>
                  </a:lnTo>
                  <a:lnTo>
                    <a:pt x="415567" y="595311"/>
                  </a:lnTo>
                  <a:lnTo>
                    <a:pt x="259970" y="5953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Triângulo isósceles 91">
              <a:extLst>
                <a:ext uri="{FF2B5EF4-FFF2-40B4-BE49-F238E27FC236}">
                  <a16:creationId xmlns:a16="http://schemas.microsoft.com/office/drawing/2014/main" id="{58A92A0B-5457-4154-8945-713F29813194}"/>
                </a:ext>
              </a:extLst>
            </p:cNvPr>
            <p:cNvSpPr/>
            <p:nvPr/>
          </p:nvSpPr>
          <p:spPr>
            <a:xfrm rot="9995652">
              <a:off x="4562244" y="2071702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id="{95B9D0D8-E3B6-4683-9B31-03C693282ECF}"/>
                </a:ext>
              </a:extLst>
            </p:cNvPr>
            <p:cNvSpPr/>
            <p:nvPr/>
          </p:nvSpPr>
          <p:spPr>
            <a:xfrm rot="10589675">
              <a:off x="4306366" y="2104788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Triângulo isósceles 93">
              <a:extLst>
                <a:ext uri="{FF2B5EF4-FFF2-40B4-BE49-F238E27FC236}">
                  <a16:creationId xmlns:a16="http://schemas.microsoft.com/office/drawing/2014/main" id="{8D7720E1-832B-4F5C-ABC3-31C2FF5ADBCC}"/>
                </a:ext>
              </a:extLst>
            </p:cNvPr>
            <p:cNvSpPr/>
            <p:nvPr/>
          </p:nvSpPr>
          <p:spPr>
            <a:xfrm rot="11124689">
              <a:off x="3966371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Triângulo isósceles 94">
              <a:extLst>
                <a:ext uri="{FF2B5EF4-FFF2-40B4-BE49-F238E27FC236}">
                  <a16:creationId xmlns:a16="http://schemas.microsoft.com/office/drawing/2014/main" id="{E76AEFE9-439E-4328-AFD1-CDFE93B3C5D4}"/>
                </a:ext>
              </a:extLst>
            </p:cNvPr>
            <p:cNvSpPr/>
            <p:nvPr/>
          </p:nvSpPr>
          <p:spPr>
            <a:xfrm rot="11124689">
              <a:off x="3096824" y="2104787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>
              <a:extLst>
                <a:ext uri="{FF2B5EF4-FFF2-40B4-BE49-F238E27FC236}">
                  <a16:creationId xmlns:a16="http://schemas.microsoft.com/office/drawing/2014/main" id="{D4B4AC0A-7FFB-4F16-8979-FDFC317204B8}"/>
                </a:ext>
              </a:extLst>
            </p:cNvPr>
            <p:cNvSpPr/>
            <p:nvPr/>
          </p:nvSpPr>
          <p:spPr>
            <a:xfrm rot="11124689">
              <a:off x="3477192" y="2158004"/>
              <a:ext cx="300633" cy="4810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Elipse 24">
              <a:extLst>
                <a:ext uri="{FF2B5EF4-FFF2-40B4-BE49-F238E27FC236}">
                  <a16:creationId xmlns:a16="http://schemas.microsoft.com/office/drawing/2014/main" id="{576EC126-9388-43E8-B9E7-52CA1D51C8DF}"/>
                </a:ext>
              </a:extLst>
            </p:cNvPr>
            <p:cNvSpPr/>
            <p:nvPr/>
          </p:nvSpPr>
          <p:spPr>
            <a:xfrm rot="713300">
              <a:off x="5022634" y="813556"/>
              <a:ext cx="857835" cy="1263780"/>
            </a:xfrm>
            <a:custGeom>
              <a:avLst/>
              <a:gdLst>
                <a:gd name="connsiteX0" fmla="*/ 0 w 916478"/>
                <a:gd name="connsiteY0" fmla="*/ 780950 h 1561899"/>
                <a:gd name="connsiteX1" fmla="*/ 458239 w 916478"/>
                <a:gd name="connsiteY1" fmla="*/ 0 h 1561899"/>
                <a:gd name="connsiteX2" fmla="*/ 916478 w 916478"/>
                <a:gd name="connsiteY2" fmla="*/ 780950 h 1561899"/>
                <a:gd name="connsiteX3" fmla="*/ 458239 w 916478"/>
                <a:gd name="connsiteY3" fmla="*/ 1561900 h 1561899"/>
                <a:gd name="connsiteX4" fmla="*/ 0 w 916478"/>
                <a:gd name="connsiteY4" fmla="*/ 780950 h 1561899"/>
                <a:gd name="connsiteX0" fmla="*/ 3519 w 919997"/>
                <a:gd name="connsiteY0" fmla="*/ 794824 h 1575774"/>
                <a:gd name="connsiteX1" fmla="*/ 260890 w 919997"/>
                <a:gd name="connsiteY1" fmla="*/ 331375 h 1575774"/>
                <a:gd name="connsiteX2" fmla="*/ 461758 w 919997"/>
                <a:gd name="connsiteY2" fmla="*/ 13874 h 1575774"/>
                <a:gd name="connsiteX3" fmla="*/ 919997 w 919997"/>
                <a:gd name="connsiteY3" fmla="*/ 794824 h 1575774"/>
                <a:gd name="connsiteX4" fmla="*/ 461758 w 919997"/>
                <a:gd name="connsiteY4" fmla="*/ 1575774 h 1575774"/>
                <a:gd name="connsiteX5" fmla="*/ 3519 w 919997"/>
                <a:gd name="connsiteY5" fmla="*/ 794824 h 1575774"/>
                <a:gd name="connsiteX0" fmla="*/ 3519 w 927437"/>
                <a:gd name="connsiteY0" fmla="*/ 782730 h 1563680"/>
                <a:gd name="connsiteX1" fmla="*/ 260890 w 927437"/>
                <a:gd name="connsiteY1" fmla="*/ 319281 h 1563680"/>
                <a:gd name="connsiteX2" fmla="*/ 461758 w 927437"/>
                <a:gd name="connsiteY2" fmla="*/ 1780 h 1563680"/>
                <a:gd name="connsiteX3" fmla="*/ 629191 w 927437"/>
                <a:gd name="connsiteY3" fmla="*/ 458980 h 1563680"/>
                <a:gd name="connsiteX4" fmla="*/ 919997 w 927437"/>
                <a:gd name="connsiteY4" fmla="*/ 782730 h 1563680"/>
                <a:gd name="connsiteX5" fmla="*/ 461758 w 927437"/>
                <a:gd name="connsiteY5" fmla="*/ 1563680 h 1563680"/>
                <a:gd name="connsiteX6" fmla="*/ 3519 w 927437"/>
                <a:gd name="connsiteY6" fmla="*/ 782730 h 1563680"/>
                <a:gd name="connsiteX0" fmla="*/ 3519 w 964728"/>
                <a:gd name="connsiteY0" fmla="*/ 782730 h 1563997"/>
                <a:gd name="connsiteX1" fmla="*/ 260890 w 964728"/>
                <a:gd name="connsiteY1" fmla="*/ 319281 h 1563997"/>
                <a:gd name="connsiteX2" fmla="*/ 461758 w 964728"/>
                <a:gd name="connsiteY2" fmla="*/ 1780 h 1563997"/>
                <a:gd name="connsiteX3" fmla="*/ 629191 w 964728"/>
                <a:gd name="connsiteY3" fmla="*/ 458980 h 1563997"/>
                <a:gd name="connsiteX4" fmla="*/ 958097 w 964728"/>
                <a:gd name="connsiteY4" fmla="*/ 871630 h 1563997"/>
                <a:gd name="connsiteX5" fmla="*/ 461758 w 964728"/>
                <a:gd name="connsiteY5" fmla="*/ 1563680 h 1563997"/>
                <a:gd name="connsiteX6" fmla="*/ 3519 w 964728"/>
                <a:gd name="connsiteY6" fmla="*/ 782730 h 156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728" h="1563997">
                  <a:moveTo>
                    <a:pt x="3519" y="782730"/>
                  </a:moveTo>
                  <a:cubicBezTo>
                    <a:pt x="-29959" y="575330"/>
                    <a:pt x="184517" y="449439"/>
                    <a:pt x="260890" y="319281"/>
                  </a:cubicBezTo>
                  <a:cubicBezTo>
                    <a:pt x="337263" y="189123"/>
                    <a:pt x="400374" y="-21503"/>
                    <a:pt x="461758" y="1780"/>
                  </a:cubicBezTo>
                  <a:cubicBezTo>
                    <a:pt x="523142" y="25063"/>
                    <a:pt x="552818" y="328822"/>
                    <a:pt x="629191" y="458980"/>
                  </a:cubicBezTo>
                  <a:cubicBezTo>
                    <a:pt x="705564" y="589138"/>
                    <a:pt x="1013519" y="672697"/>
                    <a:pt x="958097" y="871630"/>
                  </a:cubicBezTo>
                  <a:cubicBezTo>
                    <a:pt x="902675" y="1070563"/>
                    <a:pt x="620854" y="1578497"/>
                    <a:pt x="461758" y="1563680"/>
                  </a:cubicBezTo>
                  <a:cubicBezTo>
                    <a:pt x="302662" y="1548863"/>
                    <a:pt x="36997" y="990130"/>
                    <a:pt x="3519" y="7827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Elipse 7">
              <a:extLst>
                <a:ext uri="{FF2B5EF4-FFF2-40B4-BE49-F238E27FC236}">
                  <a16:creationId xmlns:a16="http://schemas.microsoft.com/office/drawing/2014/main" id="{C7358A06-23F5-4F3A-A3B2-52BF7285197F}"/>
                </a:ext>
              </a:extLst>
            </p:cNvPr>
            <p:cNvSpPr/>
            <p:nvPr/>
          </p:nvSpPr>
          <p:spPr>
            <a:xfrm rot="20728136">
              <a:off x="3107536" y="1219561"/>
              <a:ext cx="3136047" cy="2214210"/>
            </a:xfrm>
            <a:custGeom>
              <a:avLst/>
              <a:gdLst/>
              <a:ahLst/>
              <a:cxnLst/>
              <a:rect l="l" t="t" r="r" b="b"/>
              <a:pathLst>
                <a:path w="3526825" h="2740207">
                  <a:moveTo>
                    <a:pt x="3247341" y="242009"/>
                  </a:moveTo>
                  <a:cubicBezTo>
                    <a:pt x="3253049" y="243026"/>
                    <a:pt x="3257977" y="247500"/>
                    <a:pt x="3261934" y="256383"/>
                  </a:cubicBezTo>
                  <a:cubicBezTo>
                    <a:pt x="3293584" y="327444"/>
                    <a:pt x="3397889" y="538124"/>
                    <a:pt x="3305826" y="689293"/>
                  </a:cubicBezTo>
                  <a:cubicBezTo>
                    <a:pt x="3279960" y="731765"/>
                    <a:pt x="3228970" y="800615"/>
                    <a:pt x="3165547" y="876435"/>
                  </a:cubicBezTo>
                  <a:cubicBezTo>
                    <a:pt x="3194964" y="1002568"/>
                    <a:pt x="3184966" y="1196619"/>
                    <a:pt x="3130927" y="1405103"/>
                  </a:cubicBezTo>
                  <a:lnTo>
                    <a:pt x="3130464" y="1406558"/>
                  </a:lnTo>
                  <a:cubicBezTo>
                    <a:pt x="3231795" y="1357028"/>
                    <a:pt x="3440502" y="1065087"/>
                    <a:pt x="3450036" y="1078325"/>
                  </a:cubicBezTo>
                  <a:cubicBezTo>
                    <a:pt x="3459570" y="1091563"/>
                    <a:pt x="3226800" y="1406857"/>
                    <a:pt x="3187668" y="1485988"/>
                  </a:cubicBezTo>
                  <a:lnTo>
                    <a:pt x="3184739" y="1496388"/>
                  </a:lnTo>
                  <a:cubicBezTo>
                    <a:pt x="3191214" y="1527124"/>
                    <a:pt x="3500686" y="1252719"/>
                    <a:pt x="3492069" y="1294998"/>
                  </a:cubicBezTo>
                  <a:cubicBezTo>
                    <a:pt x="3482878" y="1340096"/>
                    <a:pt x="3281860" y="1585372"/>
                    <a:pt x="3217858" y="1658747"/>
                  </a:cubicBezTo>
                  <a:lnTo>
                    <a:pt x="3211309" y="1668157"/>
                  </a:lnTo>
                  <a:cubicBezTo>
                    <a:pt x="3204637" y="1694387"/>
                    <a:pt x="3571608" y="1421976"/>
                    <a:pt x="3522258" y="1467754"/>
                  </a:cubicBezTo>
                  <a:cubicBezTo>
                    <a:pt x="3469976" y="1516252"/>
                    <a:pt x="3300156" y="1837663"/>
                    <a:pt x="3199956" y="1906863"/>
                  </a:cubicBezTo>
                  <a:cubicBezTo>
                    <a:pt x="3175260" y="1923322"/>
                    <a:pt x="3167785" y="1928717"/>
                    <a:pt x="3198098" y="1908520"/>
                  </a:cubicBezTo>
                  <a:cubicBezTo>
                    <a:pt x="3198776" y="1908068"/>
                    <a:pt x="3199457" y="1907605"/>
                    <a:pt x="3199956" y="1906863"/>
                  </a:cubicBezTo>
                  <a:cubicBezTo>
                    <a:pt x="3256434" y="1869065"/>
                    <a:pt x="3403117" y="1773113"/>
                    <a:pt x="3392736" y="1793034"/>
                  </a:cubicBezTo>
                  <a:cubicBezTo>
                    <a:pt x="3377822" y="1821655"/>
                    <a:pt x="3220664" y="2013994"/>
                    <a:pt x="3108606" y="2080245"/>
                  </a:cubicBezTo>
                  <a:lnTo>
                    <a:pt x="3078587" y="2090449"/>
                  </a:lnTo>
                  <a:cubicBezTo>
                    <a:pt x="3022401" y="2145047"/>
                    <a:pt x="2921123" y="2191852"/>
                    <a:pt x="2800910" y="2212821"/>
                  </a:cubicBezTo>
                  <a:cubicBezTo>
                    <a:pt x="2762233" y="2219567"/>
                    <a:pt x="2724496" y="2223133"/>
                    <a:pt x="2688700" y="2222969"/>
                  </a:cubicBezTo>
                  <a:lnTo>
                    <a:pt x="2667752" y="2230089"/>
                  </a:lnTo>
                  <a:cubicBezTo>
                    <a:pt x="2528195" y="2397753"/>
                    <a:pt x="2334808" y="2539942"/>
                    <a:pt x="2102521" y="2633011"/>
                  </a:cubicBezTo>
                  <a:cubicBezTo>
                    <a:pt x="1760730" y="2769956"/>
                    <a:pt x="1406427" y="2771817"/>
                    <a:pt x="1126550" y="2660687"/>
                  </a:cubicBezTo>
                  <a:lnTo>
                    <a:pt x="1165815" y="2509192"/>
                  </a:lnTo>
                  <a:cubicBezTo>
                    <a:pt x="1306625" y="2512220"/>
                    <a:pt x="1455139" y="2493346"/>
                    <a:pt x="1604369" y="2450473"/>
                  </a:cubicBezTo>
                  <a:cubicBezTo>
                    <a:pt x="2204037" y="2278195"/>
                    <a:pt x="2588201" y="1783645"/>
                    <a:pt x="2462429" y="1345863"/>
                  </a:cubicBezTo>
                  <a:lnTo>
                    <a:pt x="2428371" y="1260772"/>
                  </a:lnTo>
                  <a:cubicBezTo>
                    <a:pt x="2248423" y="1305611"/>
                    <a:pt x="1926173" y="1528045"/>
                    <a:pt x="1373456" y="1447490"/>
                  </a:cubicBezTo>
                  <a:cubicBezTo>
                    <a:pt x="911842" y="1380212"/>
                    <a:pt x="547559" y="1191161"/>
                    <a:pt x="442186" y="1046973"/>
                  </a:cubicBezTo>
                  <a:cubicBezTo>
                    <a:pt x="411051" y="1065745"/>
                    <a:pt x="376418" y="1074528"/>
                    <a:pt x="340484" y="1074528"/>
                  </a:cubicBezTo>
                  <a:cubicBezTo>
                    <a:pt x="152439" y="1074528"/>
                    <a:pt x="1" y="833987"/>
                    <a:pt x="0" y="537264"/>
                  </a:cubicBezTo>
                  <a:cubicBezTo>
                    <a:pt x="1" y="240541"/>
                    <a:pt x="152439" y="0"/>
                    <a:pt x="340484" y="0"/>
                  </a:cubicBezTo>
                  <a:cubicBezTo>
                    <a:pt x="363988" y="0"/>
                    <a:pt x="386939" y="3758"/>
                    <a:pt x="409102" y="10915"/>
                  </a:cubicBezTo>
                  <a:cubicBezTo>
                    <a:pt x="461423" y="27809"/>
                    <a:pt x="509372" y="63639"/>
                    <a:pt x="548552" y="114801"/>
                  </a:cubicBezTo>
                  <a:cubicBezTo>
                    <a:pt x="582762" y="93442"/>
                    <a:pt x="620656" y="82849"/>
                    <a:pt x="660117" y="82849"/>
                  </a:cubicBezTo>
                  <a:cubicBezTo>
                    <a:pt x="683475" y="82849"/>
                    <a:pt x="706282" y="86560"/>
                    <a:pt x="728316" y="93629"/>
                  </a:cubicBezTo>
                  <a:cubicBezTo>
                    <a:pt x="882553" y="143111"/>
                    <a:pt x="998867" y="357124"/>
                    <a:pt x="1000243" y="614492"/>
                  </a:cubicBezTo>
                  <a:cubicBezTo>
                    <a:pt x="1151812" y="573030"/>
                    <a:pt x="1310844" y="559411"/>
                    <a:pt x="1446437" y="594528"/>
                  </a:cubicBezTo>
                  <a:cubicBezTo>
                    <a:pt x="1663592" y="650768"/>
                    <a:pt x="1899545" y="717340"/>
                    <a:pt x="2096617" y="779676"/>
                  </a:cubicBezTo>
                  <a:cubicBezTo>
                    <a:pt x="2164117" y="785745"/>
                    <a:pt x="2229307" y="798986"/>
                    <a:pt x="2291599" y="817253"/>
                  </a:cubicBezTo>
                  <a:cubicBezTo>
                    <a:pt x="2375654" y="841903"/>
                    <a:pt x="2454426" y="875705"/>
                    <a:pt x="2525136" y="919313"/>
                  </a:cubicBezTo>
                  <a:cubicBezTo>
                    <a:pt x="2497621" y="738912"/>
                    <a:pt x="2484829" y="540202"/>
                    <a:pt x="2475026" y="444364"/>
                  </a:cubicBezTo>
                  <a:cubicBezTo>
                    <a:pt x="2455342" y="251901"/>
                    <a:pt x="2506955" y="138346"/>
                    <a:pt x="2546816" y="130205"/>
                  </a:cubicBezTo>
                  <a:cubicBezTo>
                    <a:pt x="2586680" y="122064"/>
                    <a:pt x="2644130" y="414339"/>
                    <a:pt x="2714204" y="395515"/>
                  </a:cubicBezTo>
                  <a:cubicBezTo>
                    <a:pt x="2784280" y="376691"/>
                    <a:pt x="2901584" y="236955"/>
                    <a:pt x="2962548" y="237962"/>
                  </a:cubicBezTo>
                  <a:cubicBezTo>
                    <a:pt x="3023513" y="238969"/>
                    <a:pt x="3023601" y="406665"/>
                    <a:pt x="3079990" y="401556"/>
                  </a:cubicBezTo>
                  <a:cubicBezTo>
                    <a:pt x="3129334" y="397085"/>
                    <a:pt x="3207393" y="234883"/>
                    <a:pt x="3247341" y="242009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Elipse 3">
              <a:extLst>
                <a:ext uri="{FF2B5EF4-FFF2-40B4-BE49-F238E27FC236}">
                  <a16:creationId xmlns:a16="http://schemas.microsoft.com/office/drawing/2014/main" id="{3813A6A6-9C8E-4531-ADFF-26FCF2DEF4CE}"/>
                </a:ext>
              </a:extLst>
            </p:cNvPr>
            <p:cNvSpPr/>
            <p:nvPr/>
          </p:nvSpPr>
          <p:spPr>
            <a:xfrm rot="19565428">
              <a:off x="3027164" y="1342005"/>
              <a:ext cx="653337" cy="577200"/>
            </a:xfrm>
            <a:custGeom>
              <a:avLst/>
              <a:gdLst/>
              <a:ahLst/>
              <a:cxnLst/>
              <a:rect l="l" t="t" r="r" b="b"/>
              <a:pathLst>
                <a:path w="881766" h="866581">
                  <a:moveTo>
                    <a:pt x="784231" y="282774"/>
                  </a:moveTo>
                  <a:cubicBezTo>
                    <a:pt x="818303" y="303266"/>
                    <a:pt x="845207" y="330989"/>
                    <a:pt x="862234" y="365605"/>
                  </a:cubicBezTo>
                  <a:cubicBezTo>
                    <a:pt x="930342" y="504069"/>
                    <a:pt x="814633" y="700390"/>
                    <a:pt x="603790" y="804101"/>
                  </a:cubicBezTo>
                  <a:cubicBezTo>
                    <a:pt x="415424" y="896755"/>
                    <a:pt x="214855" y="884146"/>
                    <a:pt x="126480" y="780963"/>
                  </a:cubicBezTo>
                  <a:cubicBezTo>
                    <a:pt x="50176" y="705234"/>
                    <a:pt x="0" y="574265"/>
                    <a:pt x="0" y="425450"/>
                  </a:cubicBezTo>
                  <a:cubicBezTo>
                    <a:pt x="0" y="190480"/>
                    <a:pt x="125092" y="0"/>
                    <a:pt x="279400" y="0"/>
                  </a:cubicBezTo>
                  <a:cubicBezTo>
                    <a:pt x="391884" y="0"/>
                    <a:pt x="488844" y="101218"/>
                    <a:pt x="532383" y="247334"/>
                  </a:cubicBezTo>
                  <a:cubicBezTo>
                    <a:pt x="629665" y="231118"/>
                    <a:pt x="719775" y="244008"/>
                    <a:pt x="784231" y="2827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2CB5FCA7-DE46-4BDD-A478-9075859FEB40}"/>
                </a:ext>
              </a:extLst>
            </p:cNvPr>
            <p:cNvSpPr/>
            <p:nvPr/>
          </p:nvSpPr>
          <p:spPr>
            <a:xfrm>
              <a:off x="4712560" y="1271667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EF37A41B-FED3-4289-A9F0-64C231DDC717}"/>
                </a:ext>
              </a:extLst>
            </p:cNvPr>
            <p:cNvSpPr/>
            <p:nvPr/>
          </p:nvSpPr>
          <p:spPr>
            <a:xfrm>
              <a:off x="5041080" y="1289683"/>
              <a:ext cx="370816" cy="6053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Elipse 26">
              <a:extLst>
                <a:ext uri="{FF2B5EF4-FFF2-40B4-BE49-F238E27FC236}">
                  <a16:creationId xmlns:a16="http://schemas.microsoft.com/office/drawing/2014/main" id="{3F645AF9-DC06-45A5-B119-5BBAB15714D0}"/>
                </a:ext>
              </a:extLst>
            </p:cNvPr>
            <p:cNvSpPr/>
            <p:nvPr/>
          </p:nvSpPr>
          <p:spPr>
            <a:xfrm rot="18607146">
              <a:off x="5435198" y="1351454"/>
              <a:ext cx="828166" cy="423545"/>
            </a:xfrm>
            <a:custGeom>
              <a:avLst/>
              <a:gdLst>
                <a:gd name="connsiteX0" fmla="*/ 0 w 1155120"/>
                <a:gd name="connsiteY0" fmla="*/ 274443 h 548886"/>
                <a:gd name="connsiteX1" fmla="*/ 577560 w 1155120"/>
                <a:gd name="connsiteY1" fmla="*/ 0 h 548886"/>
                <a:gd name="connsiteX2" fmla="*/ 1155120 w 1155120"/>
                <a:gd name="connsiteY2" fmla="*/ 274443 h 548886"/>
                <a:gd name="connsiteX3" fmla="*/ 577560 w 1155120"/>
                <a:gd name="connsiteY3" fmla="*/ 548886 h 548886"/>
                <a:gd name="connsiteX4" fmla="*/ 0 w 1155120"/>
                <a:gd name="connsiteY4" fmla="*/ 274443 h 548886"/>
                <a:gd name="connsiteX0" fmla="*/ 0 w 1331018"/>
                <a:gd name="connsiteY0" fmla="*/ 274834 h 549890"/>
                <a:gd name="connsiteX1" fmla="*/ 577560 w 1331018"/>
                <a:gd name="connsiteY1" fmla="*/ 391 h 549890"/>
                <a:gd name="connsiteX2" fmla="*/ 1331018 w 1331018"/>
                <a:gd name="connsiteY2" fmla="*/ 325906 h 549890"/>
                <a:gd name="connsiteX3" fmla="*/ 577560 w 1331018"/>
                <a:gd name="connsiteY3" fmla="*/ 549277 h 549890"/>
                <a:gd name="connsiteX4" fmla="*/ 0 w 1331018"/>
                <a:gd name="connsiteY4" fmla="*/ 274834 h 5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018" h="549890">
                  <a:moveTo>
                    <a:pt x="0" y="274834"/>
                  </a:moveTo>
                  <a:cubicBezTo>
                    <a:pt x="0" y="123263"/>
                    <a:pt x="355724" y="-8121"/>
                    <a:pt x="577560" y="391"/>
                  </a:cubicBezTo>
                  <a:cubicBezTo>
                    <a:pt x="799396" y="8903"/>
                    <a:pt x="1331018" y="174335"/>
                    <a:pt x="1331018" y="325906"/>
                  </a:cubicBezTo>
                  <a:cubicBezTo>
                    <a:pt x="1331018" y="477477"/>
                    <a:pt x="799396" y="557789"/>
                    <a:pt x="577560" y="549277"/>
                  </a:cubicBezTo>
                  <a:cubicBezTo>
                    <a:pt x="355724" y="540765"/>
                    <a:pt x="0" y="426405"/>
                    <a:pt x="0" y="274834"/>
                  </a:cubicBezTo>
                  <a:close/>
                </a:path>
              </a:pathLst>
            </a:cu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22652A1A-2509-4CCE-B3AC-0ABEBD643DE5}"/>
                </a:ext>
              </a:extLst>
            </p:cNvPr>
            <p:cNvSpPr/>
            <p:nvPr/>
          </p:nvSpPr>
          <p:spPr>
            <a:xfrm rot="2305931">
              <a:off x="5768877" y="1437464"/>
              <a:ext cx="160806" cy="309749"/>
            </a:xfrm>
            <a:prstGeom prst="ellipse">
              <a:avLst/>
            </a:prstGeom>
            <a:solidFill>
              <a:srgbClr val="AC2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8E2231C7-B768-4F2A-A2CF-378B73535A17}"/>
                </a:ext>
              </a:extLst>
            </p:cNvPr>
            <p:cNvSpPr/>
            <p:nvPr/>
          </p:nvSpPr>
          <p:spPr>
            <a:xfrm>
              <a:off x="4895429" y="1556218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9E850664-850F-4945-89BF-A59E179254EF}"/>
                </a:ext>
              </a:extLst>
            </p:cNvPr>
            <p:cNvSpPr/>
            <p:nvPr/>
          </p:nvSpPr>
          <p:spPr>
            <a:xfrm>
              <a:off x="5216575" y="1547812"/>
              <a:ext cx="79051" cy="1958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Elipse 31">
              <a:extLst>
                <a:ext uri="{FF2B5EF4-FFF2-40B4-BE49-F238E27FC236}">
                  <a16:creationId xmlns:a16="http://schemas.microsoft.com/office/drawing/2014/main" id="{88BBEF78-9474-4D82-A1D2-B7B6610FD497}"/>
                </a:ext>
              </a:extLst>
            </p:cNvPr>
            <p:cNvSpPr/>
            <p:nvPr/>
          </p:nvSpPr>
          <p:spPr>
            <a:xfrm>
              <a:off x="4631289" y="1062757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Elipse 31">
              <a:extLst>
                <a:ext uri="{FF2B5EF4-FFF2-40B4-BE49-F238E27FC236}">
                  <a16:creationId xmlns:a16="http://schemas.microsoft.com/office/drawing/2014/main" id="{263F2266-8AC9-4B53-B42E-28AE7E55B385}"/>
                </a:ext>
              </a:extLst>
            </p:cNvPr>
            <p:cNvSpPr/>
            <p:nvPr/>
          </p:nvSpPr>
          <p:spPr>
            <a:xfrm flipH="1">
              <a:off x="5041080" y="1062755"/>
              <a:ext cx="452088" cy="417821"/>
            </a:xfrm>
            <a:custGeom>
              <a:avLst/>
              <a:gdLst>
                <a:gd name="connsiteX0" fmla="*/ 0 w 708580"/>
                <a:gd name="connsiteY0" fmla="*/ 107530 h 215060"/>
                <a:gd name="connsiteX1" fmla="*/ 354290 w 708580"/>
                <a:gd name="connsiteY1" fmla="*/ 0 h 215060"/>
                <a:gd name="connsiteX2" fmla="*/ 708580 w 708580"/>
                <a:gd name="connsiteY2" fmla="*/ 107530 h 215060"/>
                <a:gd name="connsiteX3" fmla="*/ 354290 w 708580"/>
                <a:gd name="connsiteY3" fmla="*/ 215060 h 215060"/>
                <a:gd name="connsiteX4" fmla="*/ 0 w 708580"/>
                <a:gd name="connsiteY4" fmla="*/ 107530 h 215060"/>
                <a:gd name="connsiteX0" fmla="*/ 724 w 709304"/>
                <a:gd name="connsiteY0" fmla="*/ 310730 h 418260"/>
                <a:gd name="connsiteX1" fmla="*/ 291514 w 709304"/>
                <a:gd name="connsiteY1" fmla="*/ 0 h 418260"/>
                <a:gd name="connsiteX2" fmla="*/ 709304 w 709304"/>
                <a:gd name="connsiteY2" fmla="*/ 310730 h 418260"/>
                <a:gd name="connsiteX3" fmla="*/ 355014 w 709304"/>
                <a:gd name="connsiteY3" fmla="*/ 418260 h 418260"/>
                <a:gd name="connsiteX4" fmla="*/ 724 w 709304"/>
                <a:gd name="connsiteY4" fmla="*/ 310730 h 418260"/>
                <a:gd name="connsiteX0" fmla="*/ 866 w 595146"/>
                <a:gd name="connsiteY0" fmla="*/ 477734 h 502017"/>
                <a:gd name="connsiteX1" fmla="*/ 177356 w 595146"/>
                <a:gd name="connsiteY1" fmla="*/ 1904 h 502017"/>
                <a:gd name="connsiteX2" fmla="*/ 595146 w 595146"/>
                <a:gd name="connsiteY2" fmla="*/ 312634 h 502017"/>
                <a:gd name="connsiteX3" fmla="*/ 240856 w 595146"/>
                <a:gd name="connsiteY3" fmla="*/ 420164 h 502017"/>
                <a:gd name="connsiteX4" fmla="*/ 866 w 595146"/>
                <a:gd name="connsiteY4" fmla="*/ 477734 h 502017"/>
                <a:gd name="connsiteX0" fmla="*/ 728 w 480708"/>
                <a:gd name="connsiteY0" fmla="*/ 475839 h 496939"/>
                <a:gd name="connsiteX1" fmla="*/ 177218 w 480708"/>
                <a:gd name="connsiteY1" fmla="*/ 9 h 496939"/>
                <a:gd name="connsiteX2" fmla="*/ 480708 w 480708"/>
                <a:gd name="connsiteY2" fmla="*/ 463139 h 496939"/>
                <a:gd name="connsiteX3" fmla="*/ 240718 w 480708"/>
                <a:gd name="connsiteY3" fmla="*/ 418269 h 496939"/>
                <a:gd name="connsiteX4" fmla="*/ 728 w 480708"/>
                <a:gd name="connsiteY4" fmla="*/ 475839 h 496939"/>
                <a:gd name="connsiteX0" fmla="*/ 34 w 480014"/>
                <a:gd name="connsiteY0" fmla="*/ 475839 h 479851"/>
                <a:gd name="connsiteX1" fmla="*/ 176524 w 480014"/>
                <a:gd name="connsiteY1" fmla="*/ 9 h 479851"/>
                <a:gd name="connsiteX2" fmla="*/ 480014 w 480014"/>
                <a:gd name="connsiteY2" fmla="*/ 463139 h 479851"/>
                <a:gd name="connsiteX3" fmla="*/ 189224 w 480014"/>
                <a:gd name="connsiteY3" fmla="*/ 240469 h 479851"/>
                <a:gd name="connsiteX4" fmla="*/ 34 w 480014"/>
                <a:gd name="connsiteY4" fmla="*/ 475839 h 479851"/>
                <a:gd name="connsiteX0" fmla="*/ 34 w 480014"/>
                <a:gd name="connsiteY0" fmla="*/ 475839 h 485402"/>
                <a:gd name="connsiteX1" fmla="*/ 176524 w 480014"/>
                <a:gd name="connsiteY1" fmla="*/ 9 h 485402"/>
                <a:gd name="connsiteX2" fmla="*/ 480014 w 480014"/>
                <a:gd name="connsiteY2" fmla="*/ 463139 h 485402"/>
                <a:gd name="connsiteX3" fmla="*/ 189224 w 480014"/>
                <a:gd name="connsiteY3" fmla="*/ 329369 h 485402"/>
                <a:gd name="connsiteX4" fmla="*/ 34 w 480014"/>
                <a:gd name="connsiteY4" fmla="*/ 475839 h 485402"/>
                <a:gd name="connsiteX0" fmla="*/ 58 w 429238"/>
                <a:gd name="connsiteY0" fmla="*/ 514058 h 522482"/>
                <a:gd name="connsiteX1" fmla="*/ 125748 w 429238"/>
                <a:gd name="connsiteY1" fmla="*/ 128 h 522482"/>
                <a:gd name="connsiteX2" fmla="*/ 429238 w 429238"/>
                <a:gd name="connsiteY2" fmla="*/ 463258 h 522482"/>
                <a:gd name="connsiteX3" fmla="*/ 138448 w 429238"/>
                <a:gd name="connsiteY3" fmla="*/ 329488 h 522482"/>
                <a:gd name="connsiteX4" fmla="*/ 58 w 429238"/>
                <a:gd name="connsiteY4" fmla="*/ 514058 h 522482"/>
                <a:gd name="connsiteX0" fmla="*/ 74664 w 503844"/>
                <a:gd name="connsiteY0" fmla="*/ 516676 h 516922"/>
                <a:gd name="connsiteX1" fmla="*/ 4544 w 503844"/>
                <a:gd name="connsiteY1" fmla="*/ 284821 h 516922"/>
                <a:gd name="connsiteX2" fmla="*/ 200354 w 503844"/>
                <a:gd name="connsiteY2" fmla="*/ 2746 h 516922"/>
                <a:gd name="connsiteX3" fmla="*/ 503844 w 503844"/>
                <a:gd name="connsiteY3" fmla="*/ 465876 h 516922"/>
                <a:gd name="connsiteX4" fmla="*/ 213054 w 503844"/>
                <a:gd name="connsiteY4" fmla="*/ 332106 h 516922"/>
                <a:gd name="connsiteX5" fmla="*/ 74664 w 503844"/>
                <a:gd name="connsiteY5" fmla="*/ 516676 h 516922"/>
                <a:gd name="connsiteX0" fmla="*/ 74664 w 508422"/>
                <a:gd name="connsiteY0" fmla="*/ 516830 h 517076"/>
                <a:gd name="connsiteX1" fmla="*/ 4544 w 508422"/>
                <a:gd name="connsiteY1" fmla="*/ 284975 h 517076"/>
                <a:gd name="connsiteX2" fmla="*/ 200354 w 508422"/>
                <a:gd name="connsiteY2" fmla="*/ 2900 h 517076"/>
                <a:gd name="connsiteX3" fmla="*/ 398244 w 508422"/>
                <a:gd name="connsiteY3" fmla="*/ 157975 h 517076"/>
                <a:gd name="connsiteX4" fmla="*/ 503844 w 508422"/>
                <a:gd name="connsiteY4" fmla="*/ 466030 h 517076"/>
                <a:gd name="connsiteX5" fmla="*/ 213054 w 508422"/>
                <a:gd name="connsiteY5" fmla="*/ 332260 h 517076"/>
                <a:gd name="connsiteX6" fmla="*/ 74664 w 508422"/>
                <a:gd name="connsiteY6" fmla="*/ 516830 h 5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422" h="517076">
                  <a:moveTo>
                    <a:pt x="74664" y="516830"/>
                  </a:moveTo>
                  <a:cubicBezTo>
                    <a:pt x="39912" y="508949"/>
                    <a:pt x="-16404" y="370630"/>
                    <a:pt x="4544" y="284975"/>
                  </a:cubicBezTo>
                  <a:cubicBezTo>
                    <a:pt x="25492" y="199320"/>
                    <a:pt x="134737" y="24067"/>
                    <a:pt x="200354" y="2900"/>
                  </a:cubicBezTo>
                  <a:cubicBezTo>
                    <a:pt x="265971" y="-18267"/>
                    <a:pt x="347662" y="80787"/>
                    <a:pt x="398244" y="157975"/>
                  </a:cubicBezTo>
                  <a:cubicBezTo>
                    <a:pt x="448826" y="235163"/>
                    <a:pt x="528359" y="436983"/>
                    <a:pt x="503844" y="466030"/>
                  </a:cubicBezTo>
                  <a:cubicBezTo>
                    <a:pt x="479329" y="495077"/>
                    <a:pt x="284584" y="323793"/>
                    <a:pt x="213054" y="332260"/>
                  </a:cubicBezTo>
                  <a:cubicBezTo>
                    <a:pt x="141524" y="340727"/>
                    <a:pt x="109416" y="524711"/>
                    <a:pt x="74664" y="516830"/>
                  </a:cubicBezTo>
                  <a:close/>
                </a:path>
              </a:pathLst>
            </a:custGeom>
            <a:solidFill>
              <a:srgbClr val="79554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F684D5C5-A42D-4628-8F9A-128E0EA354B4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6D71FD2A-A9A3-4089-9AFA-5CC2E0B33ABC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7732C5-FBCD-440A-8019-1014391F60A5}"/>
              </a:ext>
            </a:extLst>
          </p:cNvPr>
          <p:cNvSpPr txBox="1"/>
          <p:nvPr/>
        </p:nvSpPr>
        <p:spPr>
          <a:xfrm>
            <a:off x="7437317" y="659760"/>
            <a:ext cx="464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lobo, muito esperto, teve uma ideia de entrar pela chaminé da casa, subiu até o telhado e entrou.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831F998-82A0-42E6-99F7-B3B3E4B5ED5A}"/>
              </a:ext>
            </a:extLst>
          </p:cNvPr>
          <p:cNvGrpSpPr/>
          <p:nvPr/>
        </p:nvGrpSpPr>
        <p:grpSpPr>
          <a:xfrm>
            <a:off x="3421704" y="1675009"/>
            <a:ext cx="5484190" cy="5672503"/>
            <a:chOff x="2965349" y="443107"/>
            <a:chExt cx="5773537" cy="597178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ACE429F-537D-46A2-8FFD-2D992BA19109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69E7578-3F51-4920-8E94-17F6C8818F92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EE9D815-B263-4039-8F3F-841F322525AF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B716A2C-93B0-4E96-A3C8-53642E378F83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0ABD605-2E35-41B3-B47B-66FC7D52B494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69CA9DD-BF25-4832-893E-D7FA56A5F2F7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" name="Grupo 231">
              <a:extLst>
                <a:ext uri="{FF2B5EF4-FFF2-40B4-BE49-F238E27FC236}">
                  <a16:creationId xmlns:a16="http://schemas.microsoft.com/office/drawing/2014/main" id="{B2B3F9ED-97C1-4EB7-95C5-CB394A2A23A4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5" name="Retângulo 137">
                <a:extLst>
                  <a:ext uri="{FF2B5EF4-FFF2-40B4-BE49-F238E27FC236}">
                    <a16:creationId xmlns:a16="http://schemas.microsoft.com/office/drawing/2014/main" id="{30FEE9D1-BD7D-4963-9BAF-79E77C5465FA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233">
                <a:extLst>
                  <a:ext uri="{FF2B5EF4-FFF2-40B4-BE49-F238E27FC236}">
                    <a16:creationId xmlns:a16="http://schemas.microsoft.com/office/drawing/2014/main" id="{A41D8227-3744-4A70-8FBF-F6997521D7CE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7" name="Agrupar 511">
                  <a:extLst>
                    <a:ext uri="{FF2B5EF4-FFF2-40B4-BE49-F238E27FC236}">
                      <a16:creationId xmlns:a16="http://schemas.microsoft.com/office/drawing/2014/main" id="{DA6E0785-4B8D-4447-9BDC-C0D997BDD13A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44" name="Forma Livre: Forma 512">
                    <a:extLst>
                      <a:ext uri="{FF2B5EF4-FFF2-40B4-BE49-F238E27FC236}">
                        <a16:creationId xmlns:a16="http://schemas.microsoft.com/office/drawing/2014/main" id="{A9E6BB80-9AEE-4FCE-8F58-9D032D5F9C82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44">
                    <a:extLst>
                      <a:ext uri="{FF2B5EF4-FFF2-40B4-BE49-F238E27FC236}">
                        <a16:creationId xmlns:a16="http://schemas.microsoft.com/office/drawing/2014/main" id="{AFE1760F-6AA1-4545-9752-C3161BDD47D0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 45">
                    <a:extLst>
                      <a:ext uri="{FF2B5EF4-FFF2-40B4-BE49-F238E27FC236}">
                        <a16:creationId xmlns:a16="http://schemas.microsoft.com/office/drawing/2014/main" id="{734550D2-7D84-4E39-880E-78C289E3E30E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 46">
                    <a:extLst>
                      <a:ext uri="{FF2B5EF4-FFF2-40B4-BE49-F238E27FC236}">
                        <a16:creationId xmlns:a16="http://schemas.microsoft.com/office/drawing/2014/main" id="{AFA78227-A993-403A-B149-F3134750F86D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Forma Livre: Forma 516">
                    <a:extLst>
                      <a:ext uri="{FF2B5EF4-FFF2-40B4-BE49-F238E27FC236}">
                        <a16:creationId xmlns:a16="http://schemas.microsoft.com/office/drawing/2014/main" id="{8BA5807B-FC74-48D1-93E7-D9868862E7EC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 48">
                    <a:extLst>
                      <a:ext uri="{FF2B5EF4-FFF2-40B4-BE49-F238E27FC236}">
                        <a16:creationId xmlns:a16="http://schemas.microsoft.com/office/drawing/2014/main" id="{9548F0C9-2A57-4E41-A29E-6A15775C0785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0" name="Retângulo 49">
                    <a:extLst>
                      <a:ext uri="{FF2B5EF4-FFF2-40B4-BE49-F238E27FC236}">
                        <a16:creationId xmlns:a16="http://schemas.microsoft.com/office/drawing/2014/main" id="{6E9E134F-0BF5-4B23-B483-E61FB829D0E3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1" name="Forma Livre: Forma 519">
                    <a:extLst>
                      <a:ext uri="{FF2B5EF4-FFF2-40B4-BE49-F238E27FC236}">
                        <a16:creationId xmlns:a16="http://schemas.microsoft.com/office/drawing/2014/main" id="{05E29C78-6A10-4F50-B979-A39F652ABE66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2" name="Retângulo 51">
                    <a:extLst>
                      <a:ext uri="{FF2B5EF4-FFF2-40B4-BE49-F238E27FC236}">
                        <a16:creationId xmlns:a16="http://schemas.microsoft.com/office/drawing/2014/main" id="{B3E2C0CA-BF90-451C-8EA6-E5782C8E49C5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3" name="Forma Livre: Forma 521">
                    <a:extLst>
                      <a:ext uri="{FF2B5EF4-FFF2-40B4-BE49-F238E27FC236}">
                        <a16:creationId xmlns:a16="http://schemas.microsoft.com/office/drawing/2014/main" id="{B7B39467-D634-451D-A638-47BB69DCD78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Retângulo 53">
                    <a:extLst>
                      <a:ext uri="{FF2B5EF4-FFF2-40B4-BE49-F238E27FC236}">
                        <a16:creationId xmlns:a16="http://schemas.microsoft.com/office/drawing/2014/main" id="{01F4F5A2-BE99-4219-81B4-6916DE943E9C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5" name="Retângulo 54">
                    <a:extLst>
                      <a:ext uri="{FF2B5EF4-FFF2-40B4-BE49-F238E27FC236}">
                        <a16:creationId xmlns:a16="http://schemas.microsoft.com/office/drawing/2014/main" id="{4AE01B39-E7D3-4699-89D0-D96C2AF6848F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6" name="Retângulo 55">
                    <a:extLst>
                      <a:ext uri="{FF2B5EF4-FFF2-40B4-BE49-F238E27FC236}">
                        <a16:creationId xmlns:a16="http://schemas.microsoft.com/office/drawing/2014/main" id="{E01622F9-51BE-4EBF-929F-DBBF48B6FF27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7" name="Forma Livre: Forma 525">
                    <a:extLst>
                      <a:ext uri="{FF2B5EF4-FFF2-40B4-BE49-F238E27FC236}">
                        <a16:creationId xmlns:a16="http://schemas.microsoft.com/office/drawing/2014/main" id="{4FDF9599-2686-496D-B6E8-FC136121C9F5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8" name="Retângulo 57">
                    <a:extLst>
                      <a:ext uri="{FF2B5EF4-FFF2-40B4-BE49-F238E27FC236}">
                        <a16:creationId xmlns:a16="http://schemas.microsoft.com/office/drawing/2014/main" id="{AEA83CC7-C990-48FF-BE51-D63B038D3262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59" name="Retângulo 58">
                    <a:extLst>
                      <a:ext uri="{FF2B5EF4-FFF2-40B4-BE49-F238E27FC236}">
                        <a16:creationId xmlns:a16="http://schemas.microsoft.com/office/drawing/2014/main" id="{A6EC918A-295D-4115-BBD6-ACCEA2071428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0" name="Retângulo 59">
                    <a:extLst>
                      <a:ext uri="{FF2B5EF4-FFF2-40B4-BE49-F238E27FC236}">
                        <a16:creationId xmlns:a16="http://schemas.microsoft.com/office/drawing/2014/main" id="{0DD9FA9D-57A9-4878-A50E-11960635467E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1" name="Forma Livre: Forma 529">
                    <a:extLst>
                      <a:ext uri="{FF2B5EF4-FFF2-40B4-BE49-F238E27FC236}">
                        <a16:creationId xmlns:a16="http://schemas.microsoft.com/office/drawing/2014/main" id="{B312EE95-0281-4D03-940A-B155E1731EF9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Retângulo 61">
                    <a:extLst>
                      <a:ext uri="{FF2B5EF4-FFF2-40B4-BE49-F238E27FC236}">
                        <a16:creationId xmlns:a16="http://schemas.microsoft.com/office/drawing/2014/main" id="{B64D7E14-809C-4686-8A4D-075A99E61712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3" name="Retângulo 62">
                    <a:extLst>
                      <a:ext uri="{FF2B5EF4-FFF2-40B4-BE49-F238E27FC236}">
                        <a16:creationId xmlns:a16="http://schemas.microsoft.com/office/drawing/2014/main" id="{F459D174-62EF-4793-894C-BF4CDA933EE8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4" name="Retângulo 63">
                    <a:extLst>
                      <a:ext uri="{FF2B5EF4-FFF2-40B4-BE49-F238E27FC236}">
                        <a16:creationId xmlns:a16="http://schemas.microsoft.com/office/drawing/2014/main" id="{088EB82B-200C-4654-931D-5AE0E66D6E3F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5" name="Forma Livre: Forma 533">
                    <a:extLst>
                      <a:ext uri="{FF2B5EF4-FFF2-40B4-BE49-F238E27FC236}">
                        <a16:creationId xmlns:a16="http://schemas.microsoft.com/office/drawing/2014/main" id="{937F7DCF-7B09-44AB-8EE6-C4F44C06F8C8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DC4292E2-AE57-4DC3-8559-29561C7A1AC8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8845C9AE-A2D0-4E4D-AD8B-FAB197FFE8AF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8" name="Retângulo 67">
                    <a:extLst>
                      <a:ext uri="{FF2B5EF4-FFF2-40B4-BE49-F238E27FC236}">
                        <a16:creationId xmlns:a16="http://schemas.microsoft.com/office/drawing/2014/main" id="{264624F4-3002-4F63-A3D2-73E9512EE61F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9" name="Retângulo 68">
                    <a:extLst>
                      <a:ext uri="{FF2B5EF4-FFF2-40B4-BE49-F238E27FC236}">
                        <a16:creationId xmlns:a16="http://schemas.microsoft.com/office/drawing/2014/main" id="{3CE3BBF7-36D8-465E-82F9-E08F1435D4FB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0" name="Retângulo 69">
                    <a:extLst>
                      <a:ext uri="{FF2B5EF4-FFF2-40B4-BE49-F238E27FC236}">
                        <a16:creationId xmlns:a16="http://schemas.microsoft.com/office/drawing/2014/main" id="{B2A1ADD1-5191-4624-AAC8-2B27C3187D87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1" name="Forma Livre: Forma 539">
                    <a:extLst>
                      <a:ext uri="{FF2B5EF4-FFF2-40B4-BE49-F238E27FC236}">
                        <a16:creationId xmlns:a16="http://schemas.microsoft.com/office/drawing/2014/main" id="{5497BEBF-48EA-4429-8535-D6C6CD6D5A11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Forma Livre: Forma 540">
                    <a:extLst>
                      <a:ext uri="{FF2B5EF4-FFF2-40B4-BE49-F238E27FC236}">
                        <a16:creationId xmlns:a16="http://schemas.microsoft.com/office/drawing/2014/main" id="{E697F6BD-A8F6-4FC6-9440-2AF518591CAD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3" name="Retângulo 72">
                    <a:extLst>
                      <a:ext uri="{FF2B5EF4-FFF2-40B4-BE49-F238E27FC236}">
                        <a16:creationId xmlns:a16="http://schemas.microsoft.com/office/drawing/2014/main" id="{45A55212-34B4-413C-8DD8-60DDE778B58F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4" name="Retângulo 73">
                    <a:extLst>
                      <a:ext uri="{FF2B5EF4-FFF2-40B4-BE49-F238E27FC236}">
                        <a16:creationId xmlns:a16="http://schemas.microsoft.com/office/drawing/2014/main" id="{29BC44FE-D5B5-46B7-85BE-0CA74A55CE90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5" name="Retângulo 74">
                    <a:extLst>
                      <a:ext uri="{FF2B5EF4-FFF2-40B4-BE49-F238E27FC236}">
                        <a16:creationId xmlns:a16="http://schemas.microsoft.com/office/drawing/2014/main" id="{922E132E-AB1D-406D-A229-1C085795B972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6" name="Retângulo 75">
                    <a:extLst>
                      <a:ext uri="{FF2B5EF4-FFF2-40B4-BE49-F238E27FC236}">
                        <a16:creationId xmlns:a16="http://schemas.microsoft.com/office/drawing/2014/main" id="{9AA4708B-A37F-4671-BE96-A051218162C3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7" name="Retângulo 76">
                    <a:extLst>
                      <a:ext uri="{FF2B5EF4-FFF2-40B4-BE49-F238E27FC236}">
                        <a16:creationId xmlns:a16="http://schemas.microsoft.com/office/drawing/2014/main" id="{8D176C2E-DB8F-482C-869E-E293EF5FAB56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8" name="Retângulo 77">
                    <a:extLst>
                      <a:ext uri="{FF2B5EF4-FFF2-40B4-BE49-F238E27FC236}">
                        <a16:creationId xmlns:a16="http://schemas.microsoft.com/office/drawing/2014/main" id="{3E196716-2885-4953-A6D5-25C9E130BD4B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79" name="Retângulo 78">
                    <a:extLst>
                      <a:ext uri="{FF2B5EF4-FFF2-40B4-BE49-F238E27FC236}">
                        <a16:creationId xmlns:a16="http://schemas.microsoft.com/office/drawing/2014/main" id="{33467D50-A592-4A98-9DE7-1FE04BE27274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2B255C79-AE4F-4908-AA9B-80F765807E92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56940A37-3957-4D70-BD0E-29B74279A512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8F35416C-0225-4C34-B602-16E76BA9BAE8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Grupo 237">
                  <a:extLst>
                    <a:ext uri="{FF2B5EF4-FFF2-40B4-BE49-F238E27FC236}">
                      <a16:creationId xmlns:a16="http://schemas.microsoft.com/office/drawing/2014/main" id="{75CF06D2-5F48-47A2-9B4A-B17ACF54F432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22" name="Retângulo 127">
                    <a:extLst>
                      <a:ext uri="{FF2B5EF4-FFF2-40B4-BE49-F238E27FC236}">
                        <a16:creationId xmlns:a16="http://schemas.microsoft.com/office/drawing/2014/main" id="{FF0A93FD-04DF-42B7-9D82-43F6C5516B30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127">
                    <a:extLst>
                      <a:ext uri="{FF2B5EF4-FFF2-40B4-BE49-F238E27FC236}">
                        <a16:creationId xmlns:a16="http://schemas.microsoft.com/office/drawing/2014/main" id="{F7983033-06F6-4AC3-95EE-9CC0BD3B228E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107">
                    <a:extLst>
                      <a:ext uri="{FF2B5EF4-FFF2-40B4-BE49-F238E27FC236}">
                        <a16:creationId xmlns:a16="http://schemas.microsoft.com/office/drawing/2014/main" id="{530A74F9-4E72-4614-80AC-AB21C6247097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5" name="Agrupar 297">
                    <a:extLst>
                      <a:ext uri="{FF2B5EF4-FFF2-40B4-BE49-F238E27FC236}">
                        <a16:creationId xmlns:a16="http://schemas.microsoft.com/office/drawing/2014/main" id="{F3090B51-B98A-4AE0-838F-CDFF6049E0A7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34" name="Retângulo 33">
                      <a:extLst>
                        <a:ext uri="{FF2B5EF4-FFF2-40B4-BE49-F238E27FC236}">
                          <a16:creationId xmlns:a16="http://schemas.microsoft.com/office/drawing/2014/main" id="{567B5335-815A-4E02-881A-2DB544FEE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Retângulo 34">
                      <a:extLst>
                        <a:ext uri="{FF2B5EF4-FFF2-40B4-BE49-F238E27FC236}">
                          <a16:creationId xmlns:a16="http://schemas.microsoft.com/office/drawing/2014/main" id="{5D47148B-1AB0-4DFA-BCEA-8C9CAF910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6" name="Retângulo 35">
                      <a:extLst>
                        <a:ext uri="{FF2B5EF4-FFF2-40B4-BE49-F238E27FC236}">
                          <a16:creationId xmlns:a16="http://schemas.microsoft.com/office/drawing/2014/main" id="{3D9EC57F-22A7-4DA8-B23C-E18A669EA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7" name="Retângulo 36">
                      <a:extLst>
                        <a:ext uri="{FF2B5EF4-FFF2-40B4-BE49-F238E27FC236}">
                          <a16:creationId xmlns:a16="http://schemas.microsoft.com/office/drawing/2014/main" id="{1DBADCF4-67CC-4698-B5F9-C3ED14792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8" name="Retângulo 37">
                      <a:extLst>
                        <a:ext uri="{FF2B5EF4-FFF2-40B4-BE49-F238E27FC236}">
                          <a16:creationId xmlns:a16="http://schemas.microsoft.com/office/drawing/2014/main" id="{CAEADCD8-29DF-46C6-8F31-A4CC440D9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39" name="Retângulo 38">
                      <a:extLst>
                        <a:ext uri="{FF2B5EF4-FFF2-40B4-BE49-F238E27FC236}">
                          <a16:creationId xmlns:a16="http://schemas.microsoft.com/office/drawing/2014/main" id="{42993C70-BCAE-4B02-B205-5F9FF6D4A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1904FBA4-7104-44F5-B918-C19936F17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1" name="Retângulo 40">
                      <a:extLst>
                        <a:ext uri="{FF2B5EF4-FFF2-40B4-BE49-F238E27FC236}">
                          <a16:creationId xmlns:a16="http://schemas.microsoft.com/office/drawing/2014/main" id="{D8E1B9E9-CA18-458C-BE97-9ABC2D8AD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2" name="Retângulo 41">
                      <a:extLst>
                        <a:ext uri="{FF2B5EF4-FFF2-40B4-BE49-F238E27FC236}">
                          <a16:creationId xmlns:a16="http://schemas.microsoft.com/office/drawing/2014/main" id="{AAA05ADE-82F2-4056-857C-971CEE39E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43" name="Retângulo 42">
                      <a:extLst>
                        <a:ext uri="{FF2B5EF4-FFF2-40B4-BE49-F238E27FC236}">
                          <a16:creationId xmlns:a16="http://schemas.microsoft.com/office/drawing/2014/main" id="{06A464A8-E015-421D-98FF-A489D993C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26" name="Retângulo 25">
                    <a:extLst>
                      <a:ext uri="{FF2B5EF4-FFF2-40B4-BE49-F238E27FC236}">
                        <a16:creationId xmlns:a16="http://schemas.microsoft.com/office/drawing/2014/main" id="{60116BF8-0265-4018-9A10-0A0EE77765F7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6324009B-B983-4B16-BA65-6FDBBA72929F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8" name="Retângulo 112">
                    <a:extLst>
                      <a:ext uri="{FF2B5EF4-FFF2-40B4-BE49-F238E27FC236}">
                        <a16:creationId xmlns:a16="http://schemas.microsoft.com/office/drawing/2014/main" id="{DE989AC8-5B09-47D1-BF96-D16FA89A9D83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D3355469-856E-475D-A326-9E5AA2F724C3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0" name="Retângulo 114">
                    <a:extLst>
                      <a:ext uri="{FF2B5EF4-FFF2-40B4-BE49-F238E27FC236}">
                        <a16:creationId xmlns:a16="http://schemas.microsoft.com/office/drawing/2014/main" id="{D5E5084F-C160-4D00-A63A-9BBF06FF29AC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1" name="Retângulo 30">
                    <a:extLst>
                      <a:ext uri="{FF2B5EF4-FFF2-40B4-BE49-F238E27FC236}">
                        <a16:creationId xmlns:a16="http://schemas.microsoft.com/office/drawing/2014/main" id="{E5C2CA2C-18F6-4E9F-BF20-E6B290DABE04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2" name="Retângulo 131">
                    <a:extLst>
                      <a:ext uri="{FF2B5EF4-FFF2-40B4-BE49-F238E27FC236}">
                        <a16:creationId xmlns:a16="http://schemas.microsoft.com/office/drawing/2014/main" id="{395D4CD3-5191-45F0-AE66-2981B9CC8257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132">
                    <a:extLst>
                      <a:ext uri="{FF2B5EF4-FFF2-40B4-BE49-F238E27FC236}">
                        <a16:creationId xmlns:a16="http://schemas.microsoft.com/office/drawing/2014/main" id="{1B245D51-AAE5-4045-BF57-C29BE0C6D1C5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1" name="Forma Livre: Forma 370">
                  <a:extLst>
                    <a:ext uri="{FF2B5EF4-FFF2-40B4-BE49-F238E27FC236}">
                      <a16:creationId xmlns:a16="http://schemas.microsoft.com/office/drawing/2014/main" id="{0010C1F9-05F2-4CB5-BB14-68DBBC77BEE0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213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B60B5B2F-9766-4B40-B83C-EB503C778DA6}"/>
              </a:ext>
            </a:extLst>
          </p:cNvPr>
          <p:cNvGrpSpPr/>
          <p:nvPr/>
        </p:nvGrpSpPr>
        <p:grpSpPr>
          <a:xfrm>
            <a:off x="2851718" y="-376732"/>
            <a:ext cx="4949186" cy="7207378"/>
            <a:chOff x="2884174" y="-349378"/>
            <a:chExt cx="4949186" cy="7207378"/>
          </a:xfrm>
        </p:grpSpPr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3C7E6B85-ED70-4819-8241-E4B7A5EF9925}"/>
                </a:ext>
              </a:extLst>
            </p:cNvPr>
            <p:cNvSpPr/>
            <p:nvPr/>
          </p:nvSpPr>
          <p:spPr>
            <a:xfrm flipH="1">
              <a:off x="2884174" y="2095405"/>
              <a:ext cx="1652825" cy="1366091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6F7F1DD9-8BEA-40B5-B06A-AEAEFF69F3A7}"/>
                </a:ext>
              </a:extLst>
            </p:cNvPr>
            <p:cNvSpPr/>
            <p:nvPr/>
          </p:nvSpPr>
          <p:spPr>
            <a:xfrm>
              <a:off x="6180535" y="2110962"/>
              <a:ext cx="1652825" cy="1359968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D95B07F4-F44B-4140-9B84-FC4520D0BFE8}"/>
                </a:ext>
              </a:extLst>
            </p:cNvPr>
            <p:cNvSpPr/>
            <p:nvPr/>
          </p:nvSpPr>
          <p:spPr>
            <a:xfrm>
              <a:off x="4490315" y="2110962"/>
              <a:ext cx="1700202" cy="1353771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0390EEE5-FDCD-409F-9067-F6F7A4E10C02}"/>
                </a:ext>
              </a:extLst>
            </p:cNvPr>
            <p:cNvSpPr/>
            <p:nvPr/>
          </p:nvSpPr>
          <p:spPr>
            <a:xfrm>
              <a:off x="2897767" y="4674733"/>
              <a:ext cx="1525586" cy="1293317"/>
            </a:xfrm>
            <a:custGeom>
              <a:avLst/>
              <a:gdLst>
                <a:gd name="connsiteX0" fmla="*/ 0 w 2123048"/>
                <a:gd name="connsiteY0" fmla="*/ 0 h 2105748"/>
                <a:gd name="connsiteX1" fmla="*/ 2123048 w 2123048"/>
                <a:gd name="connsiteY1" fmla="*/ 0 h 2105748"/>
                <a:gd name="connsiteX2" fmla="*/ 2123048 w 2123048"/>
                <a:gd name="connsiteY2" fmla="*/ 2105748 h 2105748"/>
                <a:gd name="connsiteX3" fmla="*/ 0 w 2123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048" h="2105748">
                  <a:moveTo>
                    <a:pt x="0" y="0"/>
                  </a:moveTo>
                  <a:lnTo>
                    <a:pt x="2123048" y="0"/>
                  </a:lnTo>
                  <a:lnTo>
                    <a:pt x="2123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F93BC702-FDFD-462E-93BD-803B6D2F8F42}"/>
                </a:ext>
              </a:extLst>
            </p:cNvPr>
            <p:cNvSpPr/>
            <p:nvPr/>
          </p:nvSpPr>
          <p:spPr>
            <a:xfrm>
              <a:off x="2906281" y="5387421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369E0A82-4C0C-4A7F-B0DF-2B6BDAB0955C}"/>
                </a:ext>
              </a:extLst>
            </p:cNvPr>
            <p:cNvSpPr/>
            <p:nvPr/>
          </p:nvSpPr>
          <p:spPr>
            <a:xfrm>
              <a:off x="3415667" y="538742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2D0185BB-3A4C-41AB-9E71-BAD802B3A617}"/>
                </a:ext>
              </a:extLst>
            </p:cNvPr>
            <p:cNvSpPr/>
            <p:nvPr/>
          </p:nvSpPr>
          <p:spPr>
            <a:xfrm>
              <a:off x="2906281" y="474854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4C3005D8-6BF9-41C8-8A0B-72BC2CD6BA55}"/>
                </a:ext>
              </a:extLst>
            </p:cNvPr>
            <p:cNvSpPr/>
            <p:nvPr/>
          </p:nvSpPr>
          <p:spPr>
            <a:xfrm>
              <a:off x="3812391" y="4748541"/>
              <a:ext cx="610961" cy="580629"/>
            </a:xfrm>
            <a:custGeom>
              <a:avLst/>
              <a:gdLst>
                <a:gd name="connsiteX0" fmla="*/ 0 w 219838"/>
                <a:gd name="connsiteY0" fmla="*/ 0 h 219360"/>
                <a:gd name="connsiteX1" fmla="*/ 219838 w 219838"/>
                <a:gd name="connsiteY1" fmla="*/ 0 h 219360"/>
                <a:gd name="connsiteX2" fmla="*/ 219838 w 219838"/>
                <a:gd name="connsiteY2" fmla="*/ 219360 h 219360"/>
                <a:gd name="connsiteX3" fmla="*/ 0 w 219838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8" h="219360">
                  <a:moveTo>
                    <a:pt x="0" y="0"/>
                  </a:moveTo>
                  <a:lnTo>
                    <a:pt x="219838" y="0"/>
                  </a:lnTo>
                  <a:lnTo>
                    <a:pt x="219838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AD477DC4-F2CD-48D7-8F12-6AC75D868A28}"/>
                </a:ext>
              </a:extLst>
            </p:cNvPr>
            <p:cNvSpPr/>
            <p:nvPr/>
          </p:nvSpPr>
          <p:spPr>
            <a:xfrm>
              <a:off x="6126438" y="4665373"/>
              <a:ext cx="1700202" cy="129331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377A849-AA85-445B-B145-0E12D9A352F8}"/>
                </a:ext>
              </a:extLst>
            </p:cNvPr>
            <p:cNvSpPr/>
            <p:nvPr/>
          </p:nvSpPr>
          <p:spPr>
            <a:xfrm>
              <a:off x="6137388" y="537806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EAAAC427-CB71-4576-83CC-30CD9F84E4BD}"/>
                </a:ext>
              </a:extLst>
            </p:cNvPr>
            <p:cNvSpPr/>
            <p:nvPr/>
          </p:nvSpPr>
          <p:spPr>
            <a:xfrm>
              <a:off x="7097827" y="537806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8C0188C0-9564-4714-A3B5-6100AF216620}"/>
                </a:ext>
              </a:extLst>
            </p:cNvPr>
            <p:cNvSpPr/>
            <p:nvPr/>
          </p:nvSpPr>
          <p:spPr>
            <a:xfrm>
              <a:off x="6128962" y="4748541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00163A2E-D6E8-4263-90A5-4461C6189113}"/>
                </a:ext>
              </a:extLst>
            </p:cNvPr>
            <p:cNvSpPr/>
            <p:nvPr/>
          </p:nvSpPr>
          <p:spPr>
            <a:xfrm>
              <a:off x="6588441" y="474854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46EA71B5-022B-46EA-99D2-33E7D0D89E18}"/>
                </a:ext>
              </a:extLst>
            </p:cNvPr>
            <p:cNvSpPr/>
            <p:nvPr/>
          </p:nvSpPr>
          <p:spPr>
            <a:xfrm>
              <a:off x="7494552" y="4748541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AEB58311-7406-40F6-95F7-EFE231C4B960}"/>
                </a:ext>
              </a:extLst>
            </p:cNvPr>
            <p:cNvSpPr/>
            <p:nvPr/>
          </p:nvSpPr>
          <p:spPr>
            <a:xfrm>
              <a:off x="2891835" y="3452060"/>
              <a:ext cx="1601361" cy="1228870"/>
            </a:xfrm>
            <a:custGeom>
              <a:avLst/>
              <a:gdLst>
                <a:gd name="connsiteX0" fmla="*/ 0 w 2228499"/>
                <a:gd name="connsiteY0" fmla="*/ 0 h 2000816"/>
                <a:gd name="connsiteX1" fmla="*/ 2228499 w 2228499"/>
                <a:gd name="connsiteY1" fmla="*/ 0 h 2000816"/>
                <a:gd name="connsiteX2" fmla="*/ 2228499 w 2228499"/>
                <a:gd name="connsiteY2" fmla="*/ 1460728 h 2000816"/>
                <a:gd name="connsiteX3" fmla="*/ 2131303 w 2228499"/>
                <a:gd name="connsiteY3" fmla="*/ 1460728 h 2000816"/>
                <a:gd name="connsiteX4" fmla="*/ 2131303 w 2228499"/>
                <a:gd name="connsiteY4" fmla="*/ 2000816 h 2000816"/>
                <a:gd name="connsiteX5" fmla="*/ 0 w 2228499"/>
                <a:gd name="connsiteY5" fmla="*/ 2000816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499" h="2000816">
                  <a:moveTo>
                    <a:pt x="0" y="0"/>
                  </a:moveTo>
                  <a:lnTo>
                    <a:pt x="2228499" y="0"/>
                  </a:lnTo>
                  <a:lnTo>
                    <a:pt x="2228499" y="1460728"/>
                  </a:lnTo>
                  <a:lnTo>
                    <a:pt x="2131303" y="1460728"/>
                  </a:lnTo>
                  <a:lnTo>
                    <a:pt x="2131303" y="2000816"/>
                  </a:lnTo>
                  <a:lnTo>
                    <a:pt x="0" y="200081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46DBE2DB-232B-493D-A8BF-3977DE7BEE99}"/>
                </a:ext>
              </a:extLst>
            </p:cNvPr>
            <p:cNvSpPr/>
            <p:nvPr/>
          </p:nvSpPr>
          <p:spPr>
            <a:xfrm>
              <a:off x="2906281" y="4090940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B260882A-AA95-45A4-B898-25D21C281122}"/>
                </a:ext>
              </a:extLst>
            </p:cNvPr>
            <p:cNvSpPr/>
            <p:nvPr/>
          </p:nvSpPr>
          <p:spPr>
            <a:xfrm>
              <a:off x="3415667" y="409094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533A05E1-582C-4AEE-9664-A22201EA6051}"/>
                </a:ext>
              </a:extLst>
            </p:cNvPr>
            <p:cNvSpPr/>
            <p:nvPr/>
          </p:nvSpPr>
          <p:spPr>
            <a:xfrm>
              <a:off x="2906281" y="345206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Retângulo 127">
              <a:extLst>
                <a:ext uri="{FF2B5EF4-FFF2-40B4-BE49-F238E27FC236}">
                  <a16:creationId xmlns:a16="http://schemas.microsoft.com/office/drawing/2014/main" id="{21880A23-6F23-4E53-91D4-F39331C08543}"/>
                </a:ext>
              </a:extLst>
            </p:cNvPr>
            <p:cNvSpPr/>
            <p:nvPr/>
          </p:nvSpPr>
          <p:spPr>
            <a:xfrm>
              <a:off x="4718498" y="3452060"/>
              <a:ext cx="490157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1B574A3D-FDE8-4846-B868-2DFFCB551AE8}"/>
                </a:ext>
              </a:extLst>
            </p:cNvPr>
            <p:cNvSpPr/>
            <p:nvPr/>
          </p:nvSpPr>
          <p:spPr>
            <a:xfrm>
              <a:off x="4493196" y="3452060"/>
              <a:ext cx="3333444" cy="1228870"/>
            </a:xfrm>
            <a:custGeom>
              <a:avLst/>
              <a:gdLst>
                <a:gd name="connsiteX0" fmla="*/ 0 w 4638913"/>
                <a:gd name="connsiteY0" fmla="*/ 0 h 2000816"/>
                <a:gd name="connsiteX1" fmla="*/ 4638913 w 4638913"/>
                <a:gd name="connsiteY1" fmla="*/ 0 h 2000816"/>
                <a:gd name="connsiteX2" fmla="*/ 4638913 w 4638913"/>
                <a:gd name="connsiteY2" fmla="*/ 2000816 h 2000816"/>
                <a:gd name="connsiteX3" fmla="*/ 2272865 w 4638913"/>
                <a:gd name="connsiteY3" fmla="*/ 2000816 h 2000816"/>
                <a:gd name="connsiteX4" fmla="*/ 2272865 w 4638913"/>
                <a:gd name="connsiteY4" fmla="*/ 1460728 h 2000816"/>
                <a:gd name="connsiteX5" fmla="*/ 0 w 4638913"/>
                <a:gd name="connsiteY5" fmla="*/ 1460728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8913" h="2000816">
                  <a:moveTo>
                    <a:pt x="0" y="0"/>
                  </a:moveTo>
                  <a:lnTo>
                    <a:pt x="4638913" y="0"/>
                  </a:lnTo>
                  <a:lnTo>
                    <a:pt x="4638913" y="2000816"/>
                  </a:lnTo>
                  <a:lnTo>
                    <a:pt x="2272865" y="2000816"/>
                  </a:lnTo>
                  <a:lnTo>
                    <a:pt x="2272865" y="1460728"/>
                  </a:lnTo>
                  <a:lnTo>
                    <a:pt x="0" y="14607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D47AD11B-BE4D-42D3-971D-17C608EFD7C4}"/>
                </a:ext>
              </a:extLst>
            </p:cNvPr>
            <p:cNvSpPr/>
            <p:nvPr/>
          </p:nvSpPr>
          <p:spPr>
            <a:xfrm>
              <a:off x="5308587" y="4090940"/>
              <a:ext cx="741383" cy="258276"/>
            </a:xfrm>
            <a:custGeom>
              <a:avLst/>
              <a:gdLst>
                <a:gd name="connsiteX0" fmla="*/ 0 w 1031729"/>
                <a:gd name="connsiteY0" fmla="*/ 0 h 420519"/>
                <a:gd name="connsiteX1" fmla="*/ 1031729 w 1031729"/>
                <a:gd name="connsiteY1" fmla="*/ 0 h 420519"/>
                <a:gd name="connsiteX2" fmla="*/ 1031729 w 1031729"/>
                <a:gd name="connsiteY2" fmla="*/ 420519 h 420519"/>
                <a:gd name="connsiteX3" fmla="*/ 0 w 1031729"/>
                <a:gd name="connsiteY3" fmla="*/ 420519 h 42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729" h="420519">
                  <a:moveTo>
                    <a:pt x="0" y="0"/>
                  </a:moveTo>
                  <a:lnTo>
                    <a:pt x="1031729" y="0"/>
                  </a:lnTo>
                  <a:lnTo>
                    <a:pt x="1031729" y="420519"/>
                  </a:lnTo>
                  <a:lnTo>
                    <a:pt x="0" y="420519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FD0A01BF-5205-4F23-AABD-5CAE6AF5BF7D}"/>
                </a:ext>
              </a:extLst>
            </p:cNvPr>
            <p:cNvSpPr/>
            <p:nvPr/>
          </p:nvSpPr>
          <p:spPr>
            <a:xfrm>
              <a:off x="6128962" y="409094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5CE3C8DF-0F9E-4A73-93D2-55A9D23C34D5}"/>
                </a:ext>
              </a:extLst>
            </p:cNvPr>
            <p:cNvSpPr/>
            <p:nvPr/>
          </p:nvSpPr>
          <p:spPr>
            <a:xfrm>
              <a:off x="7100350" y="409094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48048AF6-EF49-46E0-8E51-740A131BED28}"/>
                </a:ext>
              </a:extLst>
            </p:cNvPr>
            <p:cNvSpPr/>
            <p:nvPr/>
          </p:nvSpPr>
          <p:spPr>
            <a:xfrm>
              <a:off x="5658736" y="345206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D1F26A0A-D156-4D01-BC68-2CDFDA0CB8EF}"/>
                </a:ext>
              </a:extLst>
            </p:cNvPr>
            <p:cNvSpPr/>
            <p:nvPr/>
          </p:nvSpPr>
          <p:spPr>
            <a:xfrm>
              <a:off x="6590965" y="345206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FDD7A0FA-6E6A-4D7D-8CF7-179EA27E5A69}"/>
                </a:ext>
              </a:extLst>
            </p:cNvPr>
            <p:cNvSpPr/>
            <p:nvPr/>
          </p:nvSpPr>
          <p:spPr>
            <a:xfrm>
              <a:off x="7497075" y="3452060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91DB06D1-60B0-4BF4-8507-ACE4FF3A02CC}"/>
                </a:ext>
              </a:extLst>
            </p:cNvPr>
            <p:cNvSpPr/>
            <p:nvPr/>
          </p:nvSpPr>
          <p:spPr>
            <a:xfrm>
              <a:off x="4830508" y="3452060"/>
              <a:ext cx="73479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6168B01C-89E0-42F1-9F90-A0B4CB52861A}"/>
                </a:ext>
              </a:extLst>
            </p:cNvPr>
            <p:cNvSpPr/>
            <p:nvPr/>
          </p:nvSpPr>
          <p:spPr>
            <a:xfrm>
              <a:off x="4369874" y="4084743"/>
              <a:ext cx="838791" cy="580629"/>
            </a:xfrm>
            <a:custGeom>
              <a:avLst/>
              <a:gdLst>
                <a:gd name="connsiteX0" fmla="*/ 0 w 1167285"/>
                <a:gd name="connsiteY0" fmla="*/ 0 h 945367"/>
                <a:gd name="connsiteX1" fmla="*/ 1167285 w 1167285"/>
                <a:gd name="connsiteY1" fmla="*/ 0 h 945367"/>
                <a:gd name="connsiteX2" fmla="*/ 1167285 w 1167285"/>
                <a:gd name="connsiteY2" fmla="*/ 430609 h 945367"/>
                <a:gd name="connsiteX3" fmla="*/ 74423 w 1167285"/>
                <a:gd name="connsiteY3" fmla="*/ 430609 h 945367"/>
                <a:gd name="connsiteX4" fmla="*/ 74423 w 1167285"/>
                <a:gd name="connsiteY4" fmla="*/ 945367 h 945367"/>
                <a:gd name="connsiteX5" fmla="*/ 0 w 1167285"/>
                <a:gd name="connsiteY5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285" h="945367">
                  <a:moveTo>
                    <a:pt x="0" y="0"/>
                  </a:moveTo>
                  <a:lnTo>
                    <a:pt x="1167285" y="0"/>
                  </a:lnTo>
                  <a:lnTo>
                    <a:pt x="1167285" y="430609"/>
                  </a:lnTo>
                  <a:lnTo>
                    <a:pt x="74423" y="430609"/>
                  </a:lnTo>
                  <a:lnTo>
                    <a:pt x="7442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43C247AF-70E0-4D57-82B6-D6835AAD7B66}"/>
                </a:ext>
              </a:extLst>
            </p:cNvPr>
            <p:cNvSpPr/>
            <p:nvPr/>
          </p:nvSpPr>
          <p:spPr>
            <a:xfrm>
              <a:off x="3868395" y="3445863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24" name="Retângulo 1023">
              <a:extLst>
                <a:ext uri="{FF2B5EF4-FFF2-40B4-BE49-F238E27FC236}">
                  <a16:creationId xmlns:a16="http://schemas.microsoft.com/office/drawing/2014/main" id="{0EB5F211-D98A-41C6-9734-C5EE951B604E}"/>
                </a:ext>
              </a:extLst>
            </p:cNvPr>
            <p:cNvSpPr/>
            <p:nvPr/>
          </p:nvSpPr>
          <p:spPr>
            <a:xfrm>
              <a:off x="4254457" y="4349217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70BB34FC-8687-4090-B87F-E87A1E47524A}"/>
                </a:ext>
              </a:extLst>
            </p:cNvPr>
            <p:cNvSpPr/>
            <p:nvPr/>
          </p:nvSpPr>
          <p:spPr>
            <a:xfrm>
              <a:off x="6051476" y="4339706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D60CDD56-7818-4A43-A74A-F3BD51422381}"/>
                </a:ext>
              </a:extLst>
            </p:cNvPr>
            <p:cNvSpPr/>
            <p:nvPr/>
          </p:nvSpPr>
          <p:spPr>
            <a:xfrm>
              <a:off x="4501624" y="282365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354C238D-4D2F-4CF7-B154-8EC422EB526B}"/>
                </a:ext>
              </a:extLst>
            </p:cNvPr>
            <p:cNvSpPr/>
            <p:nvPr/>
          </p:nvSpPr>
          <p:spPr>
            <a:xfrm>
              <a:off x="5462062" y="2823650"/>
              <a:ext cx="85023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3729F816-4FC0-4767-BFB8-DB8EAFB960DA}"/>
                </a:ext>
              </a:extLst>
            </p:cNvPr>
            <p:cNvSpPr/>
            <p:nvPr/>
          </p:nvSpPr>
          <p:spPr>
            <a:xfrm>
              <a:off x="4031400" y="2194130"/>
              <a:ext cx="838792" cy="580629"/>
            </a:xfrm>
            <a:custGeom>
              <a:avLst/>
              <a:gdLst>
                <a:gd name="connsiteX0" fmla="*/ 511602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529195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511602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52919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8E19972C-817E-4A3C-B076-AA03E0535A4A}"/>
                </a:ext>
              </a:extLst>
            </p:cNvPr>
            <p:cNvSpPr/>
            <p:nvPr/>
          </p:nvSpPr>
          <p:spPr>
            <a:xfrm>
              <a:off x="4952677" y="219413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8" name="Forma Livre: Forma 197">
              <a:extLst>
                <a:ext uri="{FF2B5EF4-FFF2-40B4-BE49-F238E27FC236}">
                  <a16:creationId xmlns:a16="http://schemas.microsoft.com/office/drawing/2014/main" id="{63BCCCFF-38FA-47B8-8740-416EB2DE59A0}"/>
                </a:ext>
              </a:extLst>
            </p:cNvPr>
            <p:cNvSpPr/>
            <p:nvPr/>
          </p:nvSpPr>
          <p:spPr>
            <a:xfrm>
              <a:off x="5858788" y="2194130"/>
              <a:ext cx="853887" cy="580629"/>
            </a:xfrm>
            <a:custGeom>
              <a:avLst/>
              <a:gdLst>
                <a:gd name="connsiteX0" fmla="*/ 0 w 1188293"/>
                <a:gd name="connsiteY0" fmla="*/ 0 h 945367"/>
                <a:gd name="connsiteX1" fmla="*/ 563398 w 1188293"/>
                <a:gd name="connsiteY1" fmla="*/ 0 h 945367"/>
                <a:gd name="connsiteX2" fmla="*/ 1188293 w 1188293"/>
                <a:gd name="connsiteY2" fmla="*/ 582418 h 945367"/>
                <a:gd name="connsiteX3" fmla="*/ 1188293 w 1188293"/>
                <a:gd name="connsiteY3" fmla="*/ 945367 h 945367"/>
                <a:gd name="connsiteX4" fmla="*/ 0 w 1188293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293" h="945367">
                  <a:moveTo>
                    <a:pt x="0" y="0"/>
                  </a:moveTo>
                  <a:lnTo>
                    <a:pt x="563398" y="0"/>
                  </a:lnTo>
                  <a:lnTo>
                    <a:pt x="1188293" y="582418"/>
                  </a:lnTo>
                  <a:lnTo>
                    <a:pt x="118829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91" name="Forma Livre: Forma 190">
              <a:extLst>
                <a:ext uri="{FF2B5EF4-FFF2-40B4-BE49-F238E27FC236}">
                  <a16:creationId xmlns:a16="http://schemas.microsoft.com/office/drawing/2014/main" id="{A30C05BF-AB04-4389-A1F2-622B5B6132D5}"/>
                </a:ext>
              </a:extLst>
            </p:cNvPr>
            <p:cNvSpPr/>
            <p:nvPr/>
          </p:nvSpPr>
          <p:spPr>
            <a:xfrm>
              <a:off x="3548706" y="2813181"/>
              <a:ext cx="838792" cy="580629"/>
            </a:xfrm>
            <a:custGeom>
              <a:avLst/>
              <a:gdLst>
                <a:gd name="connsiteX0" fmla="*/ 161790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167354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161790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167354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96" name="Forma Livre: Forma 195">
              <a:extLst>
                <a:ext uri="{FF2B5EF4-FFF2-40B4-BE49-F238E27FC236}">
                  <a16:creationId xmlns:a16="http://schemas.microsoft.com/office/drawing/2014/main" id="{446A9867-CDBB-48B3-9D58-FD9FA2A08BAC}"/>
                </a:ext>
              </a:extLst>
            </p:cNvPr>
            <p:cNvSpPr/>
            <p:nvPr/>
          </p:nvSpPr>
          <p:spPr>
            <a:xfrm>
              <a:off x="2985297" y="3003444"/>
              <a:ext cx="478280" cy="381006"/>
            </a:xfrm>
            <a:custGeom>
              <a:avLst/>
              <a:gdLst>
                <a:gd name="connsiteX0" fmla="*/ 665588 w 665588"/>
                <a:gd name="connsiteY0" fmla="*/ 0 h 620345"/>
                <a:gd name="connsiteX1" fmla="*/ 665588 w 665588"/>
                <a:gd name="connsiteY1" fmla="*/ 620345 h 620345"/>
                <a:gd name="connsiteX2" fmla="*/ 0 w 665588"/>
                <a:gd name="connsiteY2" fmla="*/ 620345 h 62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588" h="620345">
                  <a:moveTo>
                    <a:pt x="665588" y="0"/>
                  </a:moveTo>
                  <a:lnTo>
                    <a:pt x="665588" y="620345"/>
                  </a:lnTo>
                  <a:lnTo>
                    <a:pt x="0" y="62034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1" name="Forma Livre: Forma 200">
              <a:extLst>
                <a:ext uri="{FF2B5EF4-FFF2-40B4-BE49-F238E27FC236}">
                  <a16:creationId xmlns:a16="http://schemas.microsoft.com/office/drawing/2014/main" id="{74552F58-80D2-4F21-8D04-1379116A3A2C}"/>
                </a:ext>
              </a:extLst>
            </p:cNvPr>
            <p:cNvSpPr/>
            <p:nvPr/>
          </p:nvSpPr>
          <p:spPr>
            <a:xfrm>
              <a:off x="6380993" y="2823650"/>
              <a:ext cx="850232" cy="580629"/>
            </a:xfrm>
            <a:custGeom>
              <a:avLst/>
              <a:gdLst>
                <a:gd name="connsiteX0" fmla="*/ 0 w 1183207"/>
                <a:gd name="connsiteY0" fmla="*/ 0 h 945367"/>
                <a:gd name="connsiteX1" fmla="*/ 911946 w 1183207"/>
                <a:gd name="connsiteY1" fmla="*/ 0 h 945367"/>
                <a:gd name="connsiteX2" fmla="*/ 1183207 w 1183207"/>
                <a:gd name="connsiteY2" fmla="*/ 252822 h 945367"/>
                <a:gd name="connsiteX3" fmla="*/ 1183207 w 1183207"/>
                <a:gd name="connsiteY3" fmla="*/ 945367 h 945367"/>
                <a:gd name="connsiteX4" fmla="*/ 0 w 1183207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07" h="945367">
                  <a:moveTo>
                    <a:pt x="0" y="0"/>
                  </a:moveTo>
                  <a:lnTo>
                    <a:pt x="911946" y="0"/>
                  </a:lnTo>
                  <a:lnTo>
                    <a:pt x="1183207" y="252822"/>
                  </a:lnTo>
                  <a:lnTo>
                    <a:pt x="1183207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6" name="Forma Livre: Forma 205">
              <a:extLst>
                <a:ext uri="{FF2B5EF4-FFF2-40B4-BE49-F238E27FC236}">
                  <a16:creationId xmlns:a16="http://schemas.microsoft.com/office/drawing/2014/main" id="{18EEB39B-72CF-4099-8B4C-8E8C3C68D3E5}"/>
                </a:ext>
              </a:extLst>
            </p:cNvPr>
            <p:cNvSpPr/>
            <p:nvPr/>
          </p:nvSpPr>
          <p:spPr>
            <a:xfrm>
              <a:off x="7326069" y="3054484"/>
              <a:ext cx="425960" cy="339326"/>
            </a:xfrm>
            <a:custGeom>
              <a:avLst/>
              <a:gdLst>
                <a:gd name="connsiteX0" fmla="*/ 0 w 592778"/>
                <a:gd name="connsiteY0" fmla="*/ 0 h 552483"/>
                <a:gd name="connsiteX1" fmla="*/ 592778 w 592778"/>
                <a:gd name="connsiteY1" fmla="*/ 552483 h 552483"/>
                <a:gd name="connsiteX2" fmla="*/ 0 w 592778"/>
                <a:gd name="connsiteY2" fmla="*/ 552483 h 55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778" h="552483">
                  <a:moveTo>
                    <a:pt x="0" y="0"/>
                  </a:moveTo>
                  <a:lnTo>
                    <a:pt x="592778" y="552483"/>
                  </a:lnTo>
                  <a:lnTo>
                    <a:pt x="0" y="552483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07" name="Forma Livre: Forma 206">
              <a:extLst>
                <a:ext uri="{FF2B5EF4-FFF2-40B4-BE49-F238E27FC236}">
                  <a16:creationId xmlns:a16="http://schemas.microsoft.com/office/drawing/2014/main" id="{8CD97013-1D17-4F26-B2C1-3833949AA947}"/>
                </a:ext>
              </a:extLst>
            </p:cNvPr>
            <p:cNvSpPr/>
            <p:nvPr/>
          </p:nvSpPr>
          <p:spPr>
            <a:xfrm>
              <a:off x="4486404" y="-349378"/>
              <a:ext cx="1700202" cy="247393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1365E567-E5E8-4B8D-B2DF-9E7218992B42}"/>
                </a:ext>
              </a:extLst>
            </p:cNvPr>
            <p:cNvSpPr/>
            <p:nvPr/>
          </p:nvSpPr>
          <p:spPr>
            <a:xfrm>
              <a:off x="4497354" y="154393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83E2A716-14F0-4827-A9E2-F4D0920A3277}"/>
                </a:ext>
              </a:extLst>
            </p:cNvPr>
            <p:cNvSpPr/>
            <p:nvPr/>
          </p:nvSpPr>
          <p:spPr>
            <a:xfrm>
              <a:off x="5457793" y="154393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63F92F59-CF16-45FA-9DF4-84EB6B26AEAB}"/>
                </a:ext>
              </a:extLst>
            </p:cNvPr>
            <p:cNvSpPr/>
            <p:nvPr/>
          </p:nvSpPr>
          <p:spPr>
            <a:xfrm>
              <a:off x="4488928" y="914410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C1414B50-6727-408E-85C0-8F381FD508F1}"/>
                </a:ext>
              </a:extLst>
            </p:cNvPr>
            <p:cNvSpPr/>
            <p:nvPr/>
          </p:nvSpPr>
          <p:spPr>
            <a:xfrm>
              <a:off x="4948407" y="91441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06A009B6-765C-4664-BE69-6640BECF18BB}"/>
                </a:ext>
              </a:extLst>
            </p:cNvPr>
            <p:cNvSpPr/>
            <p:nvPr/>
          </p:nvSpPr>
          <p:spPr>
            <a:xfrm>
              <a:off x="5854518" y="914410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933E9D55-AE20-4ED5-A9D5-71AFCDF9BCC4}"/>
                </a:ext>
              </a:extLst>
            </p:cNvPr>
            <p:cNvGrpSpPr/>
            <p:nvPr/>
          </p:nvGrpSpPr>
          <p:grpSpPr>
            <a:xfrm>
              <a:off x="4280777" y="4615702"/>
              <a:ext cx="2632979" cy="2242298"/>
              <a:chOff x="7347216" y="2587074"/>
              <a:chExt cx="4286954" cy="3650857"/>
            </a:xfrm>
          </p:grpSpPr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0C30012D-269D-4678-AEEC-83DC6B939643}"/>
                  </a:ext>
                </a:extLst>
              </p:cNvPr>
              <p:cNvSpPr/>
              <p:nvPr/>
            </p:nvSpPr>
            <p:spPr>
              <a:xfrm>
                <a:off x="7513320" y="2587074"/>
                <a:ext cx="3124200" cy="1040251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675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6" name="Agrupar 215">
                <a:extLst>
                  <a:ext uri="{FF2B5EF4-FFF2-40B4-BE49-F238E27FC236}">
                    <a16:creationId xmlns:a16="http://schemas.microsoft.com/office/drawing/2014/main" id="{929A3AD3-B3B2-4263-B7ED-4D84E1E91BD2}"/>
                  </a:ext>
                </a:extLst>
              </p:cNvPr>
              <p:cNvGrpSpPr/>
              <p:nvPr/>
            </p:nvGrpSpPr>
            <p:grpSpPr>
              <a:xfrm>
                <a:off x="7347216" y="2693558"/>
                <a:ext cx="4286954" cy="3544373"/>
                <a:chOff x="3784385" y="2060848"/>
                <a:chExt cx="3200371" cy="2646007"/>
              </a:xfrm>
            </p:grpSpPr>
            <p:sp>
              <p:nvSpPr>
                <p:cNvPr id="217" name="Retângulo 216">
                  <a:extLst>
                    <a:ext uri="{FF2B5EF4-FFF2-40B4-BE49-F238E27FC236}">
                      <a16:creationId xmlns:a16="http://schemas.microsoft.com/office/drawing/2014/main" id="{0734C92C-3808-49D8-8BFB-43E2FF5F90A7}"/>
                    </a:ext>
                  </a:extLst>
                </p:cNvPr>
                <p:cNvSpPr/>
                <p:nvPr/>
              </p:nvSpPr>
              <p:spPr>
                <a:xfrm rot="19478001">
                  <a:off x="5173984" y="3254555"/>
                  <a:ext cx="190500" cy="1452300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Retângulo 217">
                  <a:extLst>
                    <a:ext uri="{FF2B5EF4-FFF2-40B4-BE49-F238E27FC236}">
                      <a16:creationId xmlns:a16="http://schemas.microsoft.com/office/drawing/2014/main" id="{E22709E9-AD2E-4031-8889-1D1DE4D62EEF}"/>
                    </a:ext>
                  </a:extLst>
                </p:cNvPr>
                <p:cNvSpPr/>
                <p:nvPr/>
              </p:nvSpPr>
              <p:spPr>
                <a:xfrm rot="2021820">
                  <a:off x="4838692" y="3457055"/>
                  <a:ext cx="190500" cy="1164586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Retângulo 218">
                  <a:extLst>
                    <a:ext uri="{FF2B5EF4-FFF2-40B4-BE49-F238E27FC236}">
                      <a16:creationId xmlns:a16="http://schemas.microsoft.com/office/drawing/2014/main" id="{B4EF2E83-AB9B-4705-9D4C-4570AF37C8C3}"/>
                    </a:ext>
                  </a:extLst>
                </p:cNvPr>
                <p:cNvSpPr/>
                <p:nvPr/>
              </p:nvSpPr>
              <p:spPr>
                <a:xfrm rot="17945236">
                  <a:off x="5372074" y="3511003"/>
                  <a:ext cx="190500" cy="918403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219">
                  <a:extLst>
                    <a:ext uri="{FF2B5EF4-FFF2-40B4-BE49-F238E27FC236}">
                      <a16:creationId xmlns:a16="http://schemas.microsoft.com/office/drawing/2014/main" id="{C8950F6D-D3F1-42BB-A28C-25AE049468CD}"/>
                    </a:ext>
                  </a:extLst>
                </p:cNvPr>
                <p:cNvSpPr/>
                <p:nvPr/>
              </p:nvSpPr>
              <p:spPr>
                <a:xfrm rot="2594824">
                  <a:off x="4648103" y="3451074"/>
                  <a:ext cx="190500" cy="1138460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220">
                  <a:extLst>
                    <a:ext uri="{FF2B5EF4-FFF2-40B4-BE49-F238E27FC236}">
                      <a16:creationId xmlns:a16="http://schemas.microsoft.com/office/drawing/2014/main" id="{B68A5119-2378-4884-832F-C0B02921A3ED}"/>
                    </a:ext>
                  </a:extLst>
                </p:cNvPr>
                <p:cNvSpPr/>
                <p:nvPr/>
              </p:nvSpPr>
              <p:spPr>
                <a:xfrm>
                  <a:off x="4924482" y="3420506"/>
                  <a:ext cx="190500" cy="1207480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6CC2FB43-DD24-4DC3-B686-B56C018AAD6E}"/>
                    </a:ext>
                  </a:extLst>
                </p:cNvPr>
                <p:cNvSpPr/>
                <p:nvPr/>
              </p:nvSpPr>
              <p:spPr>
                <a:xfrm rot="20118622">
                  <a:off x="5038314" y="3566315"/>
                  <a:ext cx="190500" cy="1017036"/>
                </a:xfrm>
                <a:prstGeom prst="rect">
                  <a:avLst/>
                </a:prstGeom>
                <a:solidFill>
                  <a:srgbClr val="795547"/>
                </a:solidFill>
                <a:ln>
                  <a:solidFill>
                    <a:srgbClr val="6144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12">
                  <a:extLst>
                    <a:ext uri="{FF2B5EF4-FFF2-40B4-BE49-F238E27FC236}">
                      <a16:creationId xmlns:a16="http://schemas.microsoft.com/office/drawing/2014/main" id="{3E5DB50E-8EE0-403B-84EC-3E3128350340}"/>
                    </a:ext>
                  </a:extLst>
                </p:cNvPr>
                <p:cNvSpPr/>
                <p:nvPr/>
              </p:nvSpPr>
              <p:spPr>
                <a:xfrm>
                  <a:off x="3784385" y="2127219"/>
                  <a:ext cx="2558395" cy="188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110" h="2367771">
                      <a:moveTo>
                        <a:pt x="117143" y="0"/>
                      </a:moveTo>
                      <a:lnTo>
                        <a:pt x="3097967" y="0"/>
                      </a:lnTo>
                      <a:cubicBezTo>
                        <a:pt x="3173886" y="198692"/>
                        <a:pt x="3215110" y="416204"/>
                        <a:pt x="3215110" y="644041"/>
                      </a:cubicBezTo>
                      <a:cubicBezTo>
                        <a:pt x="3215110" y="1596031"/>
                        <a:pt x="2495383" y="2367771"/>
                        <a:pt x="1607555" y="2367771"/>
                      </a:cubicBezTo>
                      <a:cubicBezTo>
                        <a:pt x="719727" y="2367771"/>
                        <a:pt x="0" y="1596031"/>
                        <a:pt x="0" y="644041"/>
                      </a:cubicBezTo>
                      <a:cubicBezTo>
                        <a:pt x="0" y="416204"/>
                        <a:pt x="41224" y="198692"/>
                        <a:pt x="11714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Forma livre 10">
                  <a:extLst>
                    <a:ext uri="{FF2B5EF4-FFF2-40B4-BE49-F238E27FC236}">
                      <a16:creationId xmlns:a16="http://schemas.microsoft.com/office/drawing/2014/main" id="{276C802D-C7C9-4B49-937A-F3D8A17489EE}"/>
                    </a:ext>
                  </a:extLst>
                </p:cNvPr>
                <p:cNvSpPr/>
                <p:nvPr/>
              </p:nvSpPr>
              <p:spPr>
                <a:xfrm>
                  <a:off x="4237876" y="2996952"/>
                  <a:ext cx="1632699" cy="1040714"/>
                </a:xfrm>
                <a:custGeom>
                  <a:avLst/>
                  <a:gdLst>
                    <a:gd name="connsiteX0" fmla="*/ 22678 w 3560062"/>
                    <a:gd name="connsiteY0" fmla="*/ 2794047 h 4494648"/>
                    <a:gd name="connsiteX1" fmla="*/ 73478 w 3560062"/>
                    <a:gd name="connsiteY1" fmla="*/ 3454447 h 4494648"/>
                    <a:gd name="connsiteX2" fmla="*/ 479878 w 3560062"/>
                    <a:gd name="connsiteY2" fmla="*/ 4165647 h 4494648"/>
                    <a:gd name="connsiteX3" fmla="*/ 1267278 w 3560062"/>
                    <a:gd name="connsiteY3" fmla="*/ 4419647 h 4494648"/>
                    <a:gd name="connsiteX4" fmla="*/ 2702378 w 3560062"/>
                    <a:gd name="connsiteY4" fmla="*/ 4394247 h 4494648"/>
                    <a:gd name="connsiteX5" fmla="*/ 3553278 w 3560062"/>
                    <a:gd name="connsiteY5" fmla="*/ 3302047 h 4494648"/>
                    <a:gd name="connsiteX6" fmla="*/ 3096078 w 3560062"/>
                    <a:gd name="connsiteY6" fmla="*/ 1257347 h 4494648"/>
                    <a:gd name="connsiteX7" fmla="*/ 2994478 w 3560062"/>
                    <a:gd name="connsiteY7" fmla="*/ 1397047 h 4494648"/>
                    <a:gd name="connsiteX8" fmla="*/ 2702378 w 3560062"/>
                    <a:gd name="connsiteY8" fmla="*/ 1651047 h 4494648"/>
                    <a:gd name="connsiteX9" fmla="*/ 2334078 w 3560062"/>
                    <a:gd name="connsiteY9" fmla="*/ 1460547 h 4494648"/>
                    <a:gd name="connsiteX10" fmla="*/ 2168978 w 3560062"/>
                    <a:gd name="connsiteY10" fmla="*/ 520747 h 4494648"/>
                    <a:gd name="connsiteX11" fmla="*/ 1699078 w 3560062"/>
                    <a:gd name="connsiteY11" fmla="*/ 47 h 4494648"/>
                    <a:gd name="connsiteX12" fmla="*/ 1686378 w 3560062"/>
                    <a:gd name="connsiteY12" fmla="*/ 546147 h 4494648"/>
                    <a:gd name="connsiteX13" fmla="*/ 1305378 w 3560062"/>
                    <a:gd name="connsiteY13" fmla="*/ 1282747 h 4494648"/>
                    <a:gd name="connsiteX14" fmla="*/ 898978 w 3560062"/>
                    <a:gd name="connsiteY14" fmla="*/ 1333547 h 4494648"/>
                    <a:gd name="connsiteX15" fmla="*/ 619578 w 3560062"/>
                    <a:gd name="connsiteY15" fmla="*/ 990647 h 4494648"/>
                    <a:gd name="connsiteX16" fmla="*/ 454478 w 3560062"/>
                    <a:gd name="connsiteY16" fmla="*/ 1498647 h 4494648"/>
                    <a:gd name="connsiteX17" fmla="*/ 657678 w 3560062"/>
                    <a:gd name="connsiteY17" fmla="*/ 2298747 h 4494648"/>
                    <a:gd name="connsiteX18" fmla="*/ 594178 w 3560062"/>
                    <a:gd name="connsiteY18" fmla="*/ 2832147 h 4494648"/>
                    <a:gd name="connsiteX19" fmla="*/ 327478 w 3560062"/>
                    <a:gd name="connsiteY19" fmla="*/ 2895647 h 4494648"/>
                    <a:gd name="connsiteX20" fmla="*/ 22678 w 3560062"/>
                    <a:gd name="connsiteY20" fmla="*/ 2794047 h 449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560062" h="4494648">
                      <a:moveTo>
                        <a:pt x="22678" y="2794047"/>
                      </a:moveTo>
                      <a:cubicBezTo>
                        <a:pt x="-19655" y="2887180"/>
                        <a:pt x="-2722" y="3225847"/>
                        <a:pt x="73478" y="3454447"/>
                      </a:cubicBezTo>
                      <a:cubicBezTo>
                        <a:pt x="149678" y="3683047"/>
                        <a:pt x="280911" y="4004780"/>
                        <a:pt x="479878" y="4165647"/>
                      </a:cubicBezTo>
                      <a:cubicBezTo>
                        <a:pt x="678845" y="4326514"/>
                        <a:pt x="896861" y="4381547"/>
                        <a:pt x="1267278" y="4419647"/>
                      </a:cubicBezTo>
                      <a:cubicBezTo>
                        <a:pt x="1637695" y="4457747"/>
                        <a:pt x="2321378" y="4580514"/>
                        <a:pt x="2702378" y="4394247"/>
                      </a:cubicBezTo>
                      <a:cubicBezTo>
                        <a:pt x="3083378" y="4207980"/>
                        <a:pt x="3487661" y="3824864"/>
                        <a:pt x="3553278" y="3302047"/>
                      </a:cubicBezTo>
                      <a:cubicBezTo>
                        <a:pt x="3618895" y="2779230"/>
                        <a:pt x="3189211" y="1574847"/>
                        <a:pt x="3096078" y="1257347"/>
                      </a:cubicBezTo>
                      <a:cubicBezTo>
                        <a:pt x="3002945" y="939847"/>
                        <a:pt x="3060095" y="1331430"/>
                        <a:pt x="2994478" y="1397047"/>
                      </a:cubicBezTo>
                      <a:cubicBezTo>
                        <a:pt x="2928861" y="1462664"/>
                        <a:pt x="2812445" y="1640464"/>
                        <a:pt x="2702378" y="1651047"/>
                      </a:cubicBezTo>
                      <a:cubicBezTo>
                        <a:pt x="2592311" y="1661630"/>
                        <a:pt x="2422978" y="1648930"/>
                        <a:pt x="2334078" y="1460547"/>
                      </a:cubicBezTo>
                      <a:cubicBezTo>
                        <a:pt x="2245178" y="1272164"/>
                        <a:pt x="2274811" y="764164"/>
                        <a:pt x="2168978" y="520747"/>
                      </a:cubicBezTo>
                      <a:cubicBezTo>
                        <a:pt x="2063145" y="277330"/>
                        <a:pt x="1779511" y="-4186"/>
                        <a:pt x="1699078" y="47"/>
                      </a:cubicBezTo>
                      <a:cubicBezTo>
                        <a:pt x="1618645" y="4280"/>
                        <a:pt x="1751995" y="332364"/>
                        <a:pt x="1686378" y="546147"/>
                      </a:cubicBezTo>
                      <a:cubicBezTo>
                        <a:pt x="1620761" y="759930"/>
                        <a:pt x="1436611" y="1151514"/>
                        <a:pt x="1305378" y="1282747"/>
                      </a:cubicBezTo>
                      <a:cubicBezTo>
                        <a:pt x="1174145" y="1413980"/>
                        <a:pt x="1013278" y="1382230"/>
                        <a:pt x="898978" y="1333547"/>
                      </a:cubicBezTo>
                      <a:cubicBezTo>
                        <a:pt x="784678" y="1284864"/>
                        <a:pt x="693661" y="963130"/>
                        <a:pt x="619578" y="990647"/>
                      </a:cubicBezTo>
                      <a:cubicBezTo>
                        <a:pt x="545495" y="1018164"/>
                        <a:pt x="448128" y="1280630"/>
                        <a:pt x="454478" y="1498647"/>
                      </a:cubicBezTo>
                      <a:cubicBezTo>
                        <a:pt x="460828" y="1716664"/>
                        <a:pt x="634395" y="2076497"/>
                        <a:pt x="657678" y="2298747"/>
                      </a:cubicBezTo>
                      <a:cubicBezTo>
                        <a:pt x="680961" y="2520997"/>
                        <a:pt x="649211" y="2732664"/>
                        <a:pt x="594178" y="2832147"/>
                      </a:cubicBezTo>
                      <a:cubicBezTo>
                        <a:pt x="539145" y="2931630"/>
                        <a:pt x="422728" y="2899880"/>
                        <a:pt x="327478" y="2895647"/>
                      </a:cubicBezTo>
                      <a:cubicBezTo>
                        <a:pt x="232228" y="2891414"/>
                        <a:pt x="65011" y="2700914"/>
                        <a:pt x="22678" y="2794047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 11">
                  <a:extLst>
                    <a:ext uri="{FF2B5EF4-FFF2-40B4-BE49-F238E27FC236}">
                      <a16:creationId xmlns:a16="http://schemas.microsoft.com/office/drawing/2014/main" id="{CA515AD2-E43B-4025-A34A-0971AF50AF80}"/>
                    </a:ext>
                  </a:extLst>
                </p:cNvPr>
                <p:cNvSpPr/>
                <p:nvPr/>
              </p:nvSpPr>
              <p:spPr>
                <a:xfrm>
                  <a:off x="4483711" y="3463957"/>
                  <a:ext cx="1141028" cy="573709"/>
                </a:xfrm>
                <a:custGeom>
                  <a:avLst/>
                  <a:gdLst>
                    <a:gd name="connsiteX0" fmla="*/ 22678 w 3560062"/>
                    <a:gd name="connsiteY0" fmla="*/ 2794047 h 4494648"/>
                    <a:gd name="connsiteX1" fmla="*/ 73478 w 3560062"/>
                    <a:gd name="connsiteY1" fmla="*/ 3454447 h 4494648"/>
                    <a:gd name="connsiteX2" fmla="*/ 479878 w 3560062"/>
                    <a:gd name="connsiteY2" fmla="*/ 4165647 h 4494648"/>
                    <a:gd name="connsiteX3" fmla="*/ 1267278 w 3560062"/>
                    <a:gd name="connsiteY3" fmla="*/ 4419647 h 4494648"/>
                    <a:gd name="connsiteX4" fmla="*/ 2702378 w 3560062"/>
                    <a:gd name="connsiteY4" fmla="*/ 4394247 h 4494648"/>
                    <a:gd name="connsiteX5" fmla="*/ 3553278 w 3560062"/>
                    <a:gd name="connsiteY5" fmla="*/ 3302047 h 4494648"/>
                    <a:gd name="connsiteX6" fmla="*/ 3096078 w 3560062"/>
                    <a:gd name="connsiteY6" fmla="*/ 1257347 h 4494648"/>
                    <a:gd name="connsiteX7" fmla="*/ 2994478 w 3560062"/>
                    <a:gd name="connsiteY7" fmla="*/ 1397047 h 4494648"/>
                    <a:gd name="connsiteX8" fmla="*/ 2702378 w 3560062"/>
                    <a:gd name="connsiteY8" fmla="*/ 1651047 h 4494648"/>
                    <a:gd name="connsiteX9" fmla="*/ 2334078 w 3560062"/>
                    <a:gd name="connsiteY9" fmla="*/ 1460547 h 4494648"/>
                    <a:gd name="connsiteX10" fmla="*/ 2168978 w 3560062"/>
                    <a:gd name="connsiteY10" fmla="*/ 520747 h 4494648"/>
                    <a:gd name="connsiteX11" fmla="*/ 1699078 w 3560062"/>
                    <a:gd name="connsiteY11" fmla="*/ 47 h 4494648"/>
                    <a:gd name="connsiteX12" fmla="*/ 1686378 w 3560062"/>
                    <a:gd name="connsiteY12" fmla="*/ 546147 h 4494648"/>
                    <a:gd name="connsiteX13" fmla="*/ 1305378 w 3560062"/>
                    <a:gd name="connsiteY13" fmla="*/ 1282747 h 4494648"/>
                    <a:gd name="connsiteX14" fmla="*/ 898978 w 3560062"/>
                    <a:gd name="connsiteY14" fmla="*/ 1333547 h 4494648"/>
                    <a:gd name="connsiteX15" fmla="*/ 619578 w 3560062"/>
                    <a:gd name="connsiteY15" fmla="*/ 990647 h 4494648"/>
                    <a:gd name="connsiteX16" fmla="*/ 454478 w 3560062"/>
                    <a:gd name="connsiteY16" fmla="*/ 1498647 h 4494648"/>
                    <a:gd name="connsiteX17" fmla="*/ 657678 w 3560062"/>
                    <a:gd name="connsiteY17" fmla="*/ 2298747 h 4494648"/>
                    <a:gd name="connsiteX18" fmla="*/ 594178 w 3560062"/>
                    <a:gd name="connsiteY18" fmla="*/ 2832147 h 4494648"/>
                    <a:gd name="connsiteX19" fmla="*/ 327478 w 3560062"/>
                    <a:gd name="connsiteY19" fmla="*/ 2895647 h 4494648"/>
                    <a:gd name="connsiteX20" fmla="*/ 22678 w 3560062"/>
                    <a:gd name="connsiteY20" fmla="*/ 2794047 h 4494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560062" h="4494648">
                      <a:moveTo>
                        <a:pt x="22678" y="2794047"/>
                      </a:moveTo>
                      <a:cubicBezTo>
                        <a:pt x="-19655" y="2887180"/>
                        <a:pt x="-2722" y="3225847"/>
                        <a:pt x="73478" y="3454447"/>
                      </a:cubicBezTo>
                      <a:cubicBezTo>
                        <a:pt x="149678" y="3683047"/>
                        <a:pt x="280911" y="4004780"/>
                        <a:pt x="479878" y="4165647"/>
                      </a:cubicBezTo>
                      <a:cubicBezTo>
                        <a:pt x="678845" y="4326514"/>
                        <a:pt x="896861" y="4381547"/>
                        <a:pt x="1267278" y="4419647"/>
                      </a:cubicBezTo>
                      <a:cubicBezTo>
                        <a:pt x="1637695" y="4457747"/>
                        <a:pt x="2321378" y="4580514"/>
                        <a:pt x="2702378" y="4394247"/>
                      </a:cubicBezTo>
                      <a:cubicBezTo>
                        <a:pt x="3083378" y="4207980"/>
                        <a:pt x="3487661" y="3824864"/>
                        <a:pt x="3553278" y="3302047"/>
                      </a:cubicBezTo>
                      <a:cubicBezTo>
                        <a:pt x="3618895" y="2779230"/>
                        <a:pt x="3189211" y="1574847"/>
                        <a:pt x="3096078" y="1257347"/>
                      </a:cubicBezTo>
                      <a:cubicBezTo>
                        <a:pt x="3002945" y="939847"/>
                        <a:pt x="3060095" y="1331430"/>
                        <a:pt x="2994478" y="1397047"/>
                      </a:cubicBezTo>
                      <a:cubicBezTo>
                        <a:pt x="2928861" y="1462664"/>
                        <a:pt x="2812445" y="1640464"/>
                        <a:pt x="2702378" y="1651047"/>
                      </a:cubicBezTo>
                      <a:cubicBezTo>
                        <a:pt x="2592311" y="1661630"/>
                        <a:pt x="2422978" y="1648930"/>
                        <a:pt x="2334078" y="1460547"/>
                      </a:cubicBezTo>
                      <a:cubicBezTo>
                        <a:pt x="2245178" y="1272164"/>
                        <a:pt x="2274811" y="764164"/>
                        <a:pt x="2168978" y="520747"/>
                      </a:cubicBezTo>
                      <a:cubicBezTo>
                        <a:pt x="2063145" y="277330"/>
                        <a:pt x="1779511" y="-4186"/>
                        <a:pt x="1699078" y="47"/>
                      </a:cubicBezTo>
                      <a:cubicBezTo>
                        <a:pt x="1618645" y="4280"/>
                        <a:pt x="1751995" y="332364"/>
                        <a:pt x="1686378" y="546147"/>
                      </a:cubicBezTo>
                      <a:cubicBezTo>
                        <a:pt x="1620761" y="759930"/>
                        <a:pt x="1436611" y="1151514"/>
                        <a:pt x="1305378" y="1282747"/>
                      </a:cubicBezTo>
                      <a:cubicBezTo>
                        <a:pt x="1174145" y="1413980"/>
                        <a:pt x="1013278" y="1382230"/>
                        <a:pt x="898978" y="1333547"/>
                      </a:cubicBezTo>
                      <a:cubicBezTo>
                        <a:pt x="784678" y="1284864"/>
                        <a:pt x="693661" y="963130"/>
                        <a:pt x="619578" y="990647"/>
                      </a:cubicBezTo>
                      <a:cubicBezTo>
                        <a:pt x="545495" y="1018164"/>
                        <a:pt x="448128" y="1280630"/>
                        <a:pt x="454478" y="1498647"/>
                      </a:cubicBezTo>
                      <a:cubicBezTo>
                        <a:pt x="460828" y="1716664"/>
                        <a:pt x="634395" y="2076497"/>
                        <a:pt x="657678" y="2298747"/>
                      </a:cubicBezTo>
                      <a:cubicBezTo>
                        <a:pt x="680961" y="2520997"/>
                        <a:pt x="649211" y="2732664"/>
                        <a:pt x="594178" y="2832147"/>
                      </a:cubicBezTo>
                      <a:cubicBezTo>
                        <a:pt x="539145" y="2931630"/>
                        <a:pt x="422728" y="2899880"/>
                        <a:pt x="327478" y="2895647"/>
                      </a:cubicBezTo>
                      <a:cubicBezTo>
                        <a:pt x="232228" y="2891414"/>
                        <a:pt x="65011" y="2700914"/>
                        <a:pt x="22678" y="2794047"/>
                      </a:cubicBezTo>
                      <a:close/>
                    </a:path>
                  </a:pathLst>
                </a:custGeom>
                <a:solidFill>
                  <a:srgbClr val="F443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: Cantos Arredondados 225">
                  <a:extLst>
                    <a:ext uri="{FF2B5EF4-FFF2-40B4-BE49-F238E27FC236}">
                      <a16:creationId xmlns:a16="http://schemas.microsoft.com/office/drawing/2014/main" id="{117FEA67-9D54-4589-B689-4B640EB8A14D}"/>
                    </a:ext>
                  </a:extLst>
                </p:cNvPr>
                <p:cNvSpPr/>
                <p:nvPr/>
              </p:nvSpPr>
              <p:spPr>
                <a:xfrm>
                  <a:off x="3784385" y="2060848"/>
                  <a:ext cx="2587815" cy="254330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7" name="Forma Livre: Forma 226">
                  <a:extLst>
                    <a:ext uri="{FF2B5EF4-FFF2-40B4-BE49-F238E27FC236}">
                      <a16:creationId xmlns:a16="http://schemas.microsoft.com/office/drawing/2014/main" id="{4CF0339A-56EC-473C-AE53-C32D364AA8D2}"/>
                    </a:ext>
                  </a:extLst>
                </p:cNvPr>
                <p:cNvSpPr/>
                <p:nvPr/>
              </p:nvSpPr>
              <p:spPr>
                <a:xfrm>
                  <a:off x="5178346" y="2622151"/>
                  <a:ext cx="1806410" cy="430520"/>
                </a:xfrm>
                <a:custGeom>
                  <a:avLst/>
                  <a:gdLst>
                    <a:gd name="connsiteX0" fmla="*/ 0 w 1033780"/>
                    <a:gd name="connsiteY0" fmla="*/ 0 h 246380"/>
                    <a:gd name="connsiteX1" fmla="*/ 35560 w 1033780"/>
                    <a:gd name="connsiteY1" fmla="*/ 17780 h 246380"/>
                    <a:gd name="connsiteX2" fmla="*/ 43180 w 1033780"/>
                    <a:gd name="connsiteY2" fmla="*/ 20320 h 246380"/>
                    <a:gd name="connsiteX3" fmla="*/ 50800 w 1033780"/>
                    <a:gd name="connsiteY3" fmla="*/ 22860 h 246380"/>
                    <a:gd name="connsiteX4" fmla="*/ 76200 w 1033780"/>
                    <a:gd name="connsiteY4" fmla="*/ 33020 h 246380"/>
                    <a:gd name="connsiteX5" fmla="*/ 83820 w 1033780"/>
                    <a:gd name="connsiteY5" fmla="*/ 38100 h 246380"/>
                    <a:gd name="connsiteX6" fmla="*/ 111760 w 1033780"/>
                    <a:gd name="connsiteY6" fmla="*/ 40640 h 246380"/>
                    <a:gd name="connsiteX7" fmla="*/ 157480 w 1033780"/>
                    <a:gd name="connsiteY7" fmla="*/ 45720 h 246380"/>
                    <a:gd name="connsiteX8" fmla="*/ 190500 w 1033780"/>
                    <a:gd name="connsiteY8" fmla="*/ 48260 h 246380"/>
                    <a:gd name="connsiteX9" fmla="*/ 208280 w 1033780"/>
                    <a:gd name="connsiteY9" fmla="*/ 53340 h 246380"/>
                    <a:gd name="connsiteX10" fmla="*/ 215900 w 1033780"/>
                    <a:gd name="connsiteY10" fmla="*/ 55880 h 246380"/>
                    <a:gd name="connsiteX11" fmla="*/ 241300 w 1033780"/>
                    <a:gd name="connsiteY11" fmla="*/ 60960 h 246380"/>
                    <a:gd name="connsiteX12" fmla="*/ 248920 w 1033780"/>
                    <a:gd name="connsiteY12" fmla="*/ 63500 h 246380"/>
                    <a:gd name="connsiteX13" fmla="*/ 256540 w 1033780"/>
                    <a:gd name="connsiteY13" fmla="*/ 68580 h 246380"/>
                    <a:gd name="connsiteX14" fmla="*/ 264160 w 1033780"/>
                    <a:gd name="connsiteY14" fmla="*/ 71120 h 246380"/>
                    <a:gd name="connsiteX15" fmla="*/ 279400 w 1033780"/>
                    <a:gd name="connsiteY15" fmla="*/ 81280 h 246380"/>
                    <a:gd name="connsiteX16" fmla="*/ 287020 w 1033780"/>
                    <a:gd name="connsiteY16" fmla="*/ 83820 h 246380"/>
                    <a:gd name="connsiteX17" fmla="*/ 294640 w 1033780"/>
                    <a:gd name="connsiteY17" fmla="*/ 88900 h 246380"/>
                    <a:gd name="connsiteX18" fmla="*/ 309880 w 1033780"/>
                    <a:gd name="connsiteY18" fmla="*/ 93980 h 246380"/>
                    <a:gd name="connsiteX19" fmla="*/ 317500 w 1033780"/>
                    <a:gd name="connsiteY19" fmla="*/ 96520 h 246380"/>
                    <a:gd name="connsiteX20" fmla="*/ 325120 w 1033780"/>
                    <a:gd name="connsiteY20" fmla="*/ 101600 h 246380"/>
                    <a:gd name="connsiteX21" fmla="*/ 340360 w 1033780"/>
                    <a:gd name="connsiteY21" fmla="*/ 106680 h 246380"/>
                    <a:gd name="connsiteX22" fmla="*/ 347980 w 1033780"/>
                    <a:gd name="connsiteY22" fmla="*/ 111760 h 246380"/>
                    <a:gd name="connsiteX23" fmla="*/ 363220 w 1033780"/>
                    <a:gd name="connsiteY23" fmla="*/ 116840 h 246380"/>
                    <a:gd name="connsiteX24" fmla="*/ 370840 w 1033780"/>
                    <a:gd name="connsiteY24" fmla="*/ 119380 h 246380"/>
                    <a:gd name="connsiteX25" fmla="*/ 386080 w 1033780"/>
                    <a:gd name="connsiteY25" fmla="*/ 127000 h 246380"/>
                    <a:gd name="connsiteX26" fmla="*/ 396240 w 1033780"/>
                    <a:gd name="connsiteY26" fmla="*/ 129540 h 246380"/>
                    <a:gd name="connsiteX27" fmla="*/ 528320 w 1033780"/>
                    <a:gd name="connsiteY27" fmla="*/ 132080 h 246380"/>
                    <a:gd name="connsiteX28" fmla="*/ 551180 w 1033780"/>
                    <a:gd name="connsiteY28" fmla="*/ 144780 h 246380"/>
                    <a:gd name="connsiteX29" fmla="*/ 558800 w 1033780"/>
                    <a:gd name="connsiteY29" fmla="*/ 149860 h 246380"/>
                    <a:gd name="connsiteX30" fmla="*/ 566420 w 1033780"/>
                    <a:gd name="connsiteY30" fmla="*/ 152400 h 246380"/>
                    <a:gd name="connsiteX31" fmla="*/ 581660 w 1033780"/>
                    <a:gd name="connsiteY31" fmla="*/ 162560 h 246380"/>
                    <a:gd name="connsiteX32" fmla="*/ 622300 w 1033780"/>
                    <a:gd name="connsiteY32" fmla="*/ 170180 h 246380"/>
                    <a:gd name="connsiteX33" fmla="*/ 637540 w 1033780"/>
                    <a:gd name="connsiteY33" fmla="*/ 175260 h 246380"/>
                    <a:gd name="connsiteX34" fmla="*/ 652780 w 1033780"/>
                    <a:gd name="connsiteY34" fmla="*/ 177800 h 246380"/>
                    <a:gd name="connsiteX35" fmla="*/ 668020 w 1033780"/>
                    <a:gd name="connsiteY35" fmla="*/ 182880 h 246380"/>
                    <a:gd name="connsiteX36" fmla="*/ 685800 w 1033780"/>
                    <a:gd name="connsiteY36" fmla="*/ 187960 h 246380"/>
                    <a:gd name="connsiteX37" fmla="*/ 703580 w 1033780"/>
                    <a:gd name="connsiteY37" fmla="*/ 190500 h 246380"/>
                    <a:gd name="connsiteX38" fmla="*/ 716280 w 1033780"/>
                    <a:gd name="connsiteY38" fmla="*/ 193040 h 246380"/>
                    <a:gd name="connsiteX39" fmla="*/ 741680 w 1033780"/>
                    <a:gd name="connsiteY39" fmla="*/ 195580 h 246380"/>
                    <a:gd name="connsiteX40" fmla="*/ 762000 w 1033780"/>
                    <a:gd name="connsiteY40" fmla="*/ 200660 h 246380"/>
                    <a:gd name="connsiteX41" fmla="*/ 777240 w 1033780"/>
                    <a:gd name="connsiteY41" fmla="*/ 203200 h 246380"/>
                    <a:gd name="connsiteX42" fmla="*/ 792480 w 1033780"/>
                    <a:gd name="connsiteY42" fmla="*/ 208280 h 246380"/>
                    <a:gd name="connsiteX43" fmla="*/ 807720 w 1033780"/>
                    <a:gd name="connsiteY43" fmla="*/ 213360 h 246380"/>
                    <a:gd name="connsiteX44" fmla="*/ 822960 w 1033780"/>
                    <a:gd name="connsiteY44" fmla="*/ 220980 h 246380"/>
                    <a:gd name="connsiteX45" fmla="*/ 838200 w 1033780"/>
                    <a:gd name="connsiteY45" fmla="*/ 226060 h 246380"/>
                    <a:gd name="connsiteX46" fmla="*/ 850900 w 1033780"/>
                    <a:gd name="connsiteY46" fmla="*/ 228600 h 246380"/>
                    <a:gd name="connsiteX47" fmla="*/ 868680 w 1033780"/>
                    <a:gd name="connsiteY47" fmla="*/ 233680 h 246380"/>
                    <a:gd name="connsiteX48" fmla="*/ 896620 w 1033780"/>
                    <a:gd name="connsiteY48" fmla="*/ 236220 h 246380"/>
                    <a:gd name="connsiteX49" fmla="*/ 934720 w 1033780"/>
                    <a:gd name="connsiteY49" fmla="*/ 241300 h 246380"/>
                    <a:gd name="connsiteX50" fmla="*/ 949960 w 1033780"/>
                    <a:gd name="connsiteY50" fmla="*/ 246380 h 246380"/>
                    <a:gd name="connsiteX51" fmla="*/ 1018540 w 1033780"/>
                    <a:gd name="connsiteY51" fmla="*/ 243840 h 246380"/>
                    <a:gd name="connsiteX52" fmla="*/ 1026160 w 1033780"/>
                    <a:gd name="connsiteY52" fmla="*/ 241300 h 246380"/>
                    <a:gd name="connsiteX53" fmla="*/ 1033780 w 1033780"/>
                    <a:gd name="connsiteY53" fmla="*/ 236220 h 246380"/>
                    <a:gd name="connsiteX54" fmla="*/ 1021080 w 1033780"/>
                    <a:gd name="connsiteY54" fmla="*/ 200660 h 246380"/>
                    <a:gd name="connsiteX55" fmla="*/ 1016000 w 1033780"/>
                    <a:gd name="connsiteY55" fmla="*/ 193040 h 246380"/>
                    <a:gd name="connsiteX56" fmla="*/ 1000760 w 1033780"/>
                    <a:gd name="connsiteY56" fmla="*/ 187960 h 246380"/>
                    <a:gd name="connsiteX57" fmla="*/ 995680 w 1033780"/>
                    <a:gd name="connsiteY57" fmla="*/ 180340 h 246380"/>
                    <a:gd name="connsiteX58" fmla="*/ 980440 w 1033780"/>
                    <a:gd name="connsiteY58" fmla="*/ 175260 h 246380"/>
                    <a:gd name="connsiteX59" fmla="*/ 972820 w 1033780"/>
                    <a:gd name="connsiteY59" fmla="*/ 172720 h 246380"/>
                    <a:gd name="connsiteX60" fmla="*/ 965200 w 1033780"/>
                    <a:gd name="connsiteY60" fmla="*/ 167640 h 246380"/>
                    <a:gd name="connsiteX61" fmla="*/ 957580 w 1033780"/>
                    <a:gd name="connsiteY61" fmla="*/ 165100 h 246380"/>
                    <a:gd name="connsiteX62" fmla="*/ 942340 w 1033780"/>
                    <a:gd name="connsiteY62" fmla="*/ 154940 h 246380"/>
                    <a:gd name="connsiteX63" fmla="*/ 934720 w 1033780"/>
                    <a:gd name="connsiteY63" fmla="*/ 152400 h 246380"/>
                    <a:gd name="connsiteX64" fmla="*/ 927100 w 1033780"/>
                    <a:gd name="connsiteY64" fmla="*/ 147320 h 246380"/>
                    <a:gd name="connsiteX65" fmla="*/ 916940 w 1033780"/>
                    <a:gd name="connsiteY65" fmla="*/ 144780 h 246380"/>
                    <a:gd name="connsiteX66" fmla="*/ 909320 w 1033780"/>
                    <a:gd name="connsiteY66" fmla="*/ 139700 h 246380"/>
                    <a:gd name="connsiteX67" fmla="*/ 899160 w 1033780"/>
                    <a:gd name="connsiteY67" fmla="*/ 137160 h 246380"/>
                    <a:gd name="connsiteX68" fmla="*/ 876300 w 1033780"/>
                    <a:gd name="connsiteY68" fmla="*/ 132080 h 246380"/>
                    <a:gd name="connsiteX69" fmla="*/ 868680 w 1033780"/>
                    <a:gd name="connsiteY69" fmla="*/ 127000 h 246380"/>
                    <a:gd name="connsiteX70" fmla="*/ 861060 w 1033780"/>
                    <a:gd name="connsiteY70" fmla="*/ 124460 h 246380"/>
                    <a:gd name="connsiteX71" fmla="*/ 838200 w 1033780"/>
                    <a:gd name="connsiteY71" fmla="*/ 119380 h 246380"/>
                    <a:gd name="connsiteX72" fmla="*/ 828040 w 1033780"/>
                    <a:gd name="connsiteY72" fmla="*/ 114300 h 246380"/>
                    <a:gd name="connsiteX73" fmla="*/ 812800 w 1033780"/>
                    <a:gd name="connsiteY73" fmla="*/ 109220 h 246380"/>
                    <a:gd name="connsiteX74" fmla="*/ 797560 w 1033780"/>
                    <a:gd name="connsiteY74" fmla="*/ 104140 h 246380"/>
                    <a:gd name="connsiteX75" fmla="*/ 782320 w 1033780"/>
                    <a:gd name="connsiteY75" fmla="*/ 99060 h 246380"/>
                    <a:gd name="connsiteX76" fmla="*/ 774700 w 1033780"/>
                    <a:gd name="connsiteY76" fmla="*/ 96520 h 246380"/>
                    <a:gd name="connsiteX77" fmla="*/ 759460 w 1033780"/>
                    <a:gd name="connsiteY77" fmla="*/ 88900 h 246380"/>
                    <a:gd name="connsiteX78" fmla="*/ 751840 w 1033780"/>
                    <a:gd name="connsiteY78" fmla="*/ 83820 h 246380"/>
                    <a:gd name="connsiteX79" fmla="*/ 739140 w 1033780"/>
                    <a:gd name="connsiteY79" fmla="*/ 81280 h 246380"/>
                    <a:gd name="connsiteX80" fmla="*/ 723900 w 1033780"/>
                    <a:gd name="connsiteY80" fmla="*/ 76200 h 246380"/>
                    <a:gd name="connsiteX81" fmla="*/ 716280 w 1033780"/>
                    <a:gd name="connsiteY81" fmla="*/ 73660 h 246380"/>
                    <a:gd name="connsiteX82" fmla="*/ 706120 w 1033780"/>
                    <a:gd name="connsiteY82" fmla="*/ 68580 h 246380"/>
                    <a:gd name="connsiteX83" fmla="*/ 685800 w 1033780"/>
                    <a:gd name="connsiteY83" fmla="*/ 66040 h 246380"/>
                    <a:gd name="connsiteX84" fmla="*/ 665480 w 1033780"/>
                    <a:gd name="connsiteY84" fmla="*/ 60960 h 246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</a:cxnLst>
                  <a:rect l="l" t="t" r="r" b="b"/>
                  <a:pathLst>
                    <a:path w="1033780" h="246380">
                      <a:moveTo>
                        <a:pt x="0" y="0"/>
                      </a:moveTo>
                      <a:cubicBezTo>
                        <a:pt x="24861" y="15538"/>
                        <a:pt x="12742" y="10174"/>
                        <a:pt x="35560" y="17780"/>
                      </a:cubicBezTo>
                      <a:lnTo>
                        <a:pt x="43180" y="20320"/>
                      </a:lnTo>
                      <a:lnTo>
                        <a:pt x="50800" y="22860"/>
                      </a:lnTo>
                      <a:cubicBezTo>
                        <a:pt x="71464" y="38358"/>
                        <a:pt x="49018" y="23959"/>
                        <a:pt x="76200" y="33020"/>
                      </a:cubicBezTo>
                      <a:cubicBezTo>
                        <a:pt x="79096" y="33985"/>
                        <a:pt x="80835" y="37460"/>
                        <a:pt x="83820" y="38100"/>
                      </a:cubicBezTo>
                      <a:cubicBezTo>
                        <a:pt x="92964" y="40059"/>
                        <a:pt x="102447" y="39793"/>
                        <a:pt x="111760" y="40640"/>
                      </a:cubicBezTo>
                      <a:cubicBezTo>
                        <a:pt x="131611" y="47257"/>
                        <a:pt x="115967" y="42755"/>
                        <a:pt x="157480" y="45720"/>
                      </a:cubicBezTo>
                      <a:lnTo>
                        <a:pt x="190500" y="48260"/>
                      </a:lnTo>
                      <a:cubicBezTo>
                        <a:pt x="208770" y="54350"/>
                        <a:pt x="185954" y="46961"/>
                        <a:pt x="208280" y="53340"/>
                      </a:cubicBezTo>
                      <a:cubicBezTo>
                        <a:pt x="210854" y="54076"/>
                        <a:pt x="213286" y="55299"/>
                        <a:pt x="215900" y="55880"/>
                      </a:cubicBezTo>
                      <a:cubicBezTo>
                        <a:pt x="238354" y="60870"/>
                        <a:pt x="223588" y="55899"/>
                        <a:pt x="241300" y="60960"/>
                      </a:cubicBezTo>
                      <a:cubicBezTo>
                        <a:pt x="243874" y="61696"/>
                        <a:pt x="246525" y="62303"/>
                        <a:pt x="248920" y="63500"/>
                      </a:cubicBezTo>
                      <a:cubicBezTo>
                        <a:pt x="251650" y="64865"/>
                        <a:pt x="253810" y="67215"/>
                        <a:pt x="256540" y="68580"/>
                      </a:cubicBezTo>
                      <a:cubicBezTo>
                        <a:pt x="258935" y="69777"/>
                        <a:pt x="261820" y="69820"/>
                        <a:pt x="264160" y="71120"/>
                      </a:cubicBezTo>
                      <a:cubicBezTo>
                        <a:pt x="269497" y="74085"/>
                        <a:pt x="273608" y="79349"/>
                        <a:pt x="279400" y="81280"/>
                      </a:cubicBezTo>
                      <a:cubicBezTo>
                        <a:pt x="281940" y="82127"/>
                        <a:pt x="284625" y="82623"/>
                        <a:pt x="287020" y="83820"/>
                      </a:cubicBezTo>
                      <a:cubicBezTo>
                        <a:pt x="289750" y="85185"/>
                        <a:pt x="291850" y="87660"/>
                        <a:pt x="294640" y="88900"/>
                      </a:cubicBezTo>
                      <a:cubicBezTo>
                        <a:pt x="299533" y="91075"/>
                        <a:pt x="304800" y="92287"/>
                        <a:pt x="309880" y="93980"/>
                      </a:cubicBezTo>
                      <a:cubicBezTo>
                        <a:pt x="312420" y="94827"/>
                        <a:pt x="315272" y="95035"/>
                        <a:pt x="317500" y="96520"/>
                      </a:cubicBezTo>
                      <a:cubicBezTo>
                        <a:pt x="320040" y="98213"/>
                        <a:pt x="322330" y="100360"/>
                        <a:pt x="325120" y="101600"/>
                      </a:cubicBezTo>
                      <a:cubicBezTo>
                        <a:pt x="330013" y="103775"/>
                        <a:pt x="335905" y="103710"/>
                        <a:pt x="340360" y="106680"/>
                      </a:cubicBezTo>
                      <a:cubicBezTo>
                        <a:pt x="342900" y="108373"/>
                        <a:pt x="345190" y="110520"/>
                        <a:pt x="347980" y="111760"/>
                      </a:cubicBezTo>
                      <a:cubicBezTo>
                        <a:pt x="352873" y="113935"/>
                        <a:pt x="358140" y="115147"/>
                        <a:pt x="363220" y="116840"/>
                      </a:cubicBezTo>
                      <a:cubicBezTo>
                        <a:pt x="365760" y="117687"/>
                        <a:pt x="368612" y="117895"/>
                        <a:pt x="370840" y="119380"/>
                      </a:cubicBezTo>
                      <a:cubicBezTo>
                        <a:pt x="379189" y="124946"/>
                        <a:pt x="376878" y="124371"/>
                        <a:pt x="386080" y="127000"/>
                      </a:cubicBezTo>
                      <a:cubicBezTo>
                        <a:pt x="389437" y="127959"/>
                        <a:pt x="392751" y="129415"/>
                        <a:pt x="396240" y="129540"/>
                      </a:cubicBezTo>
                      <a:cubicBezTo>
                        <a:pt x="440247" y="131112"/>
                        <a:pt x="484293" y="131233"/>
                        <a:pt x="528320" y="132080"/>
                      </a:cubicBezTo>
                      <a:cubicBezTo>
                        <a:pt x="541732" y="136551"/>
                        <a:pt x="533712" y="133135"/>
                        <a:pt x="551180" y="144780"/>
                      </a:cubicBezTo>
                      <a:cubicBezTo>
                        <a:pt x="553720" y="146473"/>
                        <a:pt x="555904" y="148895"/>
                        <a:pt x="558800" y="149860"/>
                      </a:cubicBezTo>
                      <a:cubicBezTo>
                        <a:pt x="561340" y="150707"/>
                        <a:pt x="564080" y="151100"/>
                        <a:pt x="566420" y="152400"/>
                      </a:cubicBezTo>
                      <a:cubicBezTo>
                        <a:pt x="571757" y="155365"/>
                        <a:pt x="575638" y="161556"/>
                        <a:pt x="581660" y="162560"/>
                      </a:cubicBezTo>
                      <a:cubicBezTo>
                        <a:pt x="590887" y="164098"/>
                        <a:pt x="616210" y="168150"/>
                        <a:pt x="622300" y="170180"/>
                      </a:cubicBezTo>
                      <a:cubicBezTo>
                        <a:pt x="627380" y="171873"/>
                        <a:pt x="632258" y="174380"/>
                        <a:pt x="637540" y="175260"/>
                      </a:cubicBezTo>
                      <a:cubicBezTo>
                        <a:pt x="642620" y="176107"/>
                        <a:pt x="647784" y="176551"/>
                        <a:pt x="652780" y="177800"/>
                      </a:cubicBezTo>
                      <a:cubicBezTo>
                        <a:pt x="657975" y="179099"/>
                        <a:pt x="662940" y="181187"/>
                        <a:pt x="668020" y="182880"/>
                      </a:cubicBezTo>
                      <a:cubicBezTo>
                        <a:pt x="674549" y="185056"/>
                        <a:pt x="678783" y="186684"/>
                        <a:pt x="685800" y="187960"/>
                      </a:cubicBezTo>
                      <a:cubicBezTo>
                        <a:pt x="691690" y="189031"/>
                        <a:pt x="697675" y="189516"/>
                        <a:pt x="703580" y="190500"/>
                      </a:cubicBezTo>
                      <a:cubicBezTo>
                        <a:pt x="707838" y="191210"/>
                        <a:pt x="712001" y="192469"/>
                        <a:pt x="716280" y="193040"/>
                      </a:cubicBezTo>
                      <a:cubicBezTo>
                        <a:pt x="724714" y="194165"/>
                        <a:pt x="733246" y="194455"/>
                        <a:pt x="741680" y="195580"/>
                      </a:cubicBezTo>
                      <a:cubicBezTo>
                        <a:pt x="769125" y="199239"/>
                        <a:pt x="742768" y="196386"/>
                        <a:pt x="762000" y="200660"/>
                      </a:cubicBezTo>
                      <a:cubicBezTo>
                        <a:pt x="767027" y="201777"/>
                        <a:pt x="772244" y="201951"/>
                        <a:pt x="777240" y="203200"/>
                      </a:cubicBezTo>
                      <a:cubicBezTo>
                        <a:pt x="782435" y="204499"/>
                        <a:pt x="787400" y="206587"/>
                        <a:pt x="792480" y="208280"/>
                      </a:cubicBezTo>
                      <a:lnTo>
                        <a:pt x="807720" y="213360"/>
                      </a:lnTo>
                      <a:cubicBezTo>
                        <a:pt x="835510" y="222623"/>
                        <a:pt x="793417" y="207850"/>
                        <a:pt x="822960" y="220980"/>
                      </a:cubicBezTo>
                      <a:cubicBezTo>
                        <a:pt x="827853" y="223155"/>
                        <a:pt x="832949" y="225010"/>
                        <a:pt x="838200" y="226060"/>
                      </a:cubicBezTo>
                      <a:cubicBezTo>
                        <a:pt x="842433" y="226907"/>
                        <a:pt x="846712" y="227553"/>
                        <a:pt x="850900" y="228600"/>
                      </a:cubicBezTo>
                      <a:cubicBezTo>
                        <a:pt x="859856" y="230839"/>
                        <a:pt x="858499" y="232323"/>
                        <a:pt x="868680" y="233680"/>
                      </a:cubicBezTo>
                      <a:cubicBezTo>
                        <a:pt x="877950" y="234916"/>
                        <a:pt x="887315" y="235289"/>
                        <a:pt x="896620" y="236220"/>
                      </a:cubicBezTo>
                      <a:cubicBezTo>
                        <a:pt x="903667" y="236925"/>
                        <a:pt x="925978" y="239114"/>
                        <a:pt x="934720" y="241300"/>
                      </a:cubicBezTo>
                      <a:cubicBezTo>
                        <a:pt x="939915" y="242599"/>
                        <a:pt x="949960" y="246380"/>
                        <a:pt x="949960" y="246380"/>
                      </a:cubicBezTo>
                      <a:cubicBezTo>
                        <a:pt x="972820" y="245533"/>
                        <a:pt x="995715" y="245362"/>
                        <a:pt x="1018540" y="243840"/>
                      </a:cubicBezTo>
                      <a:cubicBezTo>
                        <a:pt x="1021211" y="243662"/>
                        <a:pt x="1023765" y="242497"/>
                        <a:pt x="1026160" y="241300"/>
                      </a:cubicBezTo>
                      <a:cubicBezTo>
                        <a:pt x="1028890" y="239935"/>
                        <a:pt x="1031240" y="237913"/>
                        <a:pt x="1033780" y="236220"/>
                      </a:cubicBezTo>
                      <a:cubicBezTo>
                        <a:pt x="1030483" y="209842"/>
                        <a:pt x="1035026" y="221580"/>
                        <a:pt x="1021080" y="200660"/>
                      </a:cubicBezTo>
                      <a:cubicBezTo>
                        <a:pt x="1019387" y="198120"/>
                        <a:pt x="1018896" y="194005"/>
                        <a:pt x="1016000" y="193040"/>
                      </a:cubicBezTo>
                      <a:lnTo>
                        <a:pt x="1000760" y="187960"/>
                      </a:lnTo>
                      <a:cubicBezTo>
                        <a:pt x="999067" y="185420"/>
                        <a:pt x="998269" y="181958"/>
                        <a:pt x="995680" y="180340"/>
                      </a:cubicBezTo>
                      <a:cubicBezTo>
                        <a:pt x="991139" y="177502"/>
                        <a:pt x="985520" y="176953"/>
                        <a:pt x="980440" y="175260"/>
                      </a:cubicBezTo>
                      <a:cubicBezTo>
                        <a:pt x="977900" y="174413"/>
                        <a:pt x="975048" y="174205"/>
                        <a:pt x="972820" y="172720"/>
                      </a:cubicBezTo>
                      <a:cubicBezTo>
                        <a:pt x="970280" y="171027"/>
                        <a:pt x="967930" y="169005"/>
                        <a:pt x="965200" y="167640"/>
                      </a:cubicBezTo>
                      <a:cubicBezTo>
                        <a:pt x="962805" y="166443"/>
                        <a:pt x="959920" y="166400"/>
                        <a:pt x="957580" y="165100"/>
                      </a:cubicBezTo>
                      <a:cubicBezTo>
                        <a:pt x="952243" y="162135"/>
                        <a:pt x="948132" y="156871"/>
                        <a:pt x="942340" y="154940"/>
                      </a:cubicBezTo>
                      <a:cubicBezTo>
                        <a:pt x="939800" y="154093"/>
                        <a:pt x="937115" y="153597"/>
                        <a:pt x="934720" y="152400"/>
                      </a:cubicBezTo>
                      <a:cubicBezTo>
                        <a:pt x="931990" y="151035"/>
                        <a:pt x="929906" y="148523"/>
                        <a:pt x="927100" y="147320"/>
                      </a:cubicBezTo>
                      <a:cubicBezTo>
                        <a:pt x="923891" y="145945"/>
                        <a:pt x="920327" y="145627"/>
                        <a:pt x="916940" y="144780"/>
                      </a:cubicBezTo>
                      <a:cubicBezTo>
                        <a:pt x="914400" y="143087"/>
                        <a:pt x="912126" y="140903"/>
                        <a:pt x="909320" y="139700"/>
                      </a:cubicBezTo>
                      <a:cubicBezTo>
                        <a:pt x="906111" y="138325"/>
                        <a:pt x="902517" y="138119"/>
                        <a:pt x="899160" y="137160"/>
                      </a:cubicBezTo>
                      <a:cubicBezTo>
                        <a:pt x="881652" y="132158"/>
                        <a:pt x="903803" y="136664"/>
                        <a:pt x="876300" y="132080"/>
                      </a:cubicBezTo>
                      <a:cubicBezTo>
                        <a:pt x="873760" y="130387"/>
                        <a:pt x="871410" y="128365"/>
                        <a:pt x="868680" y="127000"/>
                      </a:cubicBezTo>
                      <a:cubicBezTo>
                        <a:pt x="866285" y="125803"/>
                        <a:pt x="863634" y="125196"/>
                        <a:pt x="861060" y="124460"/>
                      </a:cubicBezTo>
                      <a:cubicBezTo>
                        <a:pt x="852690" y="122069"/>
                        <a:pt x="846930" y="121126"/>
                        <a:pt x="838200" y="119380"/>
                      </a:cubicBezTo>
                      <a:cubicBezTo>
                        <a:pt x="834813" y="117687"/>
                        <a:pt x="831556" y="115706"/>
                        <a:pt x="828040" y="114300"/>
                      </a:cubicBezTo>
                      <a:cubicBezTo>
                        <a:pt x="823068" y="112311"/>
                        <a:pt x="817880" y="110913"/>
                        <a:pt x="812800" y="109220"/>
                      </a:cubicBezTo>
                      <a:lnTo>
                        <a:pt x="797560" y="104140"/>
                      </a:lnTo>
                      <a:lnTo>
                        <a:pt x="782320" y="99060"/>
                      </a:lnTo>
                      <a:cubicBezTo>
                        <a:pt x="779780" y="98213"/>
                        <a:pt x="776928" y="98005"/>
                        <a:pt x="774700" y="96520"/>
                      </a:cubicBezTo>
                      <a:cubicBezTo>
                        <a:pt x="752862" y="81961"/>
                        <a:pt x="780492" y="99416"/>
                        <a:pt x="759460" y="88900"/>
                      </a:cubicBezTo>
                      <a:cubicBezTo>
                        <a:pt x="756730" y="87535"/>
                        <a:pt x="754698" y="84892"/>
                        <a:pt x="751840" y="83820"/>
                      </a:cubicBezTo>
                      <a:cubicBezTo>
                        <a:pt x="747798" y="82304"/>
                        <a:pt x="743305" y="82416"/>
                        <a:pt x="739140" y="81280"/>
                      </a:cubicBezTo>
                      <a:cubicBezTo>
                        <a:pt x="733974" y="79871"/>
                        <a:pt x="728980" y="77893"/>
                        <a:pt x="723900" y="76200"/>
                      </a:cubicBezTo>
                      <a:cubicBezTo>
                        <a:pt x="721360" y="75353"/>
                        <a:pt x="718675" y="74857"/>
                        <a:pt x="716280" y="73660"/>
                      </a:cubicBezTo>
                      <a:cubicBezTo>
                        <a:pt x="712893" y="71967"/>
                        <a:pt x="709793" y="69498"/>
                        <a:pt x="706120" y="68580"/>
                      </a:cubicBezTo>
                      <a:cubicBezTo>
                        <a:pt x="699498" y="66924"/>
                        <a:pt x="692573" y="66887"/>
                        <a:pt x="685800" y="66040"/>
                      </a:cubicBezTo>
                      <a:cubicBezTo>
                        <a:pt x="668954" y="60425"/>
                        <a:pt x="675915" y="60960"/>
                        <a:pt x="665480" y="6096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8" name="Elipse 227">
                  <a:extLst>
                    <a:ext uri="{FF2B5EF4-FFF2-40B4-BE49-F238E27FC236}">
                      <a16:creationId xmlns:a16="http://schemas.microsoft.com/office/drawing/2014/main" id="{CDAE2210-4258-447F-BF7E-1D86684EE0E1}"/>
                    </a:ext>
                  </a:extLst>
                </p:cNvPr>
                <p:cNvSpPr/>
                <p:nvPr/>
              </p:nvSpPr>
              <p:spPr>
                <a:xfrm>
                  <a:off x="5114981" y="2540663"/>
                  <a:ext cx="144000" cy="16825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0" name="Retângulo 229">
              <a:extLst>
                <a:ext uri="{FF2B5EF4-FFF2-40B4-BE49-F238E27FC236}">
                  <a16:creationId xmlns:a16="http://schemas.microsoft.com/office/drawing/2014/main" id="{47035B33-2FF4-4F2C-B812-E6DDF5E3535A}"/>
                </a:ext>
              </a:extLst>
            </p:cNvPr>
            <p:cNvSpPr/>
            <p:nvPr/>
          </p:nvSpPr>
          <p:spPr>
            <a:xfrm>
              <a:off x="4487233" y="280142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1" name="Retângulo 230">
              <a:extLst>
                <a:ext uri="{FF2B5EF4-FFF2-40B4-BE49-F238E27FC236}">
                  <a16:creationId xmlns:a16="http://schemas.microsoft.com/office/drawing/2014/main" id="{A490BCD0-DE78-45B8-ACDF-615312209AFE}"/>
                </a:ext>
              </a:extLst>
            </p:cNvPr>
            <p:cNvSpPr/>
            <p:nvPr/>
          </p:nvSpPr>
          <p:spPr>
            <a:xfrm>
              <a:off x="5447672" y="280142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2" name="Forma Livre: Forma 231">
              <a:extLst>
                <a:ext uri="{FF2B5EF4-FFF2-40B4-BE49-F238E27FC236}">
                  <a16:creationId xmlns:a16="http://schemas.microsoft.com/office/drawing/2014/main" id="{8767BFEA-5A85-4BAA-B4A3-82D414A6EEFC}"/>
                </a:ext>
              </a:extLst>
            </p:cNvPr>
            <p:cNvSpPr/>
            <p:nvPr/>
          </p:nvSpPr>
          <p:spPr>
            <a:xfrm>
              <a:off x="4478807" y="-349378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DF37BDF3-4744-439C-9EAE-F15B8D85DF8D}"/>
                </a:ext>
              </a:extLst>
            </p:cNvPr>
            <p:cNvSpPr/>
            <p:nvPr/>
          </p:nvSpPr>
          <p:spPr>
            <a:xfrm>
              <a:off x="4938286" y="-34937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4" name="Retângulo 233">
              <a:extLst>
                <a:ext uri="{FF2B5EF4-FFF2-40B4-BE49-F238E27FC236}">
                  <a16:creationId xmlns:a16="http://schemas.microsoft.com/office/drawing/2014/main" id="{48114A5F-0ED9-46A3-AE86-09AF430A9A28}"/>
                </a:ext>
              </a:extLst>
            </p:cNvPr>
            <p:cNvSpPr/>
            <p:nvPr/>
          </p:nvSpPr>
          <p:spPr>
            <a:xfrm>
              <a:off x="5844397" y="-349378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id="{B6230CC1-C811-4454-BA1C-E096EAA4A074}"/>
              </a:ext>
            </a:extLst>
          </p:cNvPr>
          <p:cNvGrpSpPr/>
          <p:nvPr/>
        </p:nvGrpSpPr>
        <p:grpSpPr>
          <a:xfrm>
            <a:off x="8158743" y="594360"/>
            <a:ext cx="2269563" cy="1559183"/>
            <a:chOff x="8158743" y="594360"/>
            <a:chExt cx="2269563" cy="1559183"/>
          </a:xfrm>
        </p:grpSpPr>
        <p:sp>
          <p:nvSpPr>
            <p:cNvPr id="1032" name="Retângulo 1031">
              <a:extLst>
                <a:ext uri="{FF2B5EF4-FFF2-40B4-BE49-F238E27FC236}">
                  <a16:creationId xmlns:a16="http://schemas.microsoft.com/office/drawing/2014/main" id="{A233F312-E276-490C-9271-EA598E34E48F}"/>
                </a:ext>
              </a:extLst>
            </p:cNvPr>
            <p:cNvSpPr/>
            <p:nvPr/>
          </p:nvSpPr>
          <p:spPr>
            <a:xfrm>
              <a:off x="8158743" y="594360"/>
              <a:ext cx="2269563" cy="1501045"/>
            </a:xfrm>
            <a:prstGeom prst="rect">
              <a:avLst/>
            </a:prstGeom>
            <a:solidFill>
              <a:srgbClr val="7F3A0B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tângulo 236">
              <a:extLst>
                <a:ext uri="{FF2B5EF4-FFF2-40B4-BE49-F238E27FC236}">
                  <a16:creationId xmlns:a16="http://schemas.microsoft.com/office/drawing/2014/main" id="{CEA6AFD5-60A6-4236-AD63-C04F4F911481}"/>
                </a:ext>
              </a:extLst>
            </p:cNvPr>
            <p:cNvSpPr/>
            <p:nvPr/>
          </p:nvSpPr>
          <p:spPr>
            <a:xfrm>
              <a:off x="8381795" y="741882"/>
              <a:ext cx="1823457" cy="1205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675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6" name="Elipse 1035">
              <a:extLst>
                <a:ext uri="{FF2B5EF4-FFF2-40B4-BE49-F238E27FC236}">
                  <a16:creationId xmlns:a16="http://schemas.microsoft.com/office/drawing/2014/main" id="{65B03B43-F434-4F4D-9A49-C8E0309B0FF6}"/>
                </a:ext>
              </a:extLst>
            </p:cNvPr>
            <p:cNvSpPr/>
            <p:nvPr/>
          </p:nvSpPr>
          <p:spPr>
            <a:xfrm>
              <a:off x="8717823" y="1296743"/>
              <a:ext cx="428400" cy="4282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8" name="Agrupar 247">
              <a:extLst>
                <a:ext uri="{FF2B5EF4-FFF2-40B4-BE49-F238E27FC236}">
                  <a16:creationId xmlns:a16="http://schemas.microsoft.com/office/drawing/2014/main" id="{A21760EC-07A3-4276-A5DE-DA4D185F1404}"/>
                </a:ext>
              </a:extLst>
            </p:cNvPr>
            <p:cNvGrpSpPr/>
            <p:nvPr/>
          </p:nvGrpSpPr>
          <p:grpSpPr>
            <a:xfrm>
              <a:off x="9220723" y="1025387"/>
              <a:ext cx="985759" cy="909990"/>
              <a:chOff x="9459918" y="190858"/>
              <a:chExt cx="1181188" cy="1093025"/>
            </a:xfrm>
          </p:grpSpPr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4C169CAA-61DD-4544-8965-1DC363478F54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0" name="Triângulo isósceles 249">
                <a:extLst>
                  <a:ext uri="{FF2B5EF4-FFF2-40B4-BE49-F238E27FC236}">
                    <a16:creationId xmlns:a16="http://schemas.microsoft.com/office/drawing/2014/main" id="{7A149F04-34A8-41F1-B110-2C4E52CEEF8C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5F3B1479-EA12-46C6-AFD8-2B992315B6BF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2" name="Agrupar 251">
                <a:extLst>
                  <a:ext uri="{FF2B5EF4-FFF2-40B4-BE49-F238E27FC236}">
                    <a16:creationId xmlns:a16="http://schemas.microsoft.com/office/drawing/2014/main" id="{DDD0BCC9-037A-4870-BAE7-0D4CD564E5A4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253" name="Retângulo 252">
                  <a:extLst>
                    <a:ext uri="{FF2B5EF4-FFF2-40B4-BE49-F238E27FC236}">
                      <a16:creationId xmlns:a16="http://schemas.microsoft.com/office/drawing/2014/main" id="{8C618638-468D-46ED-855A-28E5DFBEF34A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 253">
                  <a:extLst>
                    <a:ext uri="{FF2B5EF4-FFF2-40B4-BE49-F238E27FC236}">
                      <a16:creationId xmlns:a16="http://schemas.microsoft.com/office/drawing/2014/main" id="{C8ECCF54-7AA3-42D4-910F-7536E0188C68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Retângulo 254">
                  <a:extLst>
                    <a:ext uri="{FF2B5EF4-FFF2-40B4-BE49-F238E27FC236}">
                      <a16:creationId xmlns:a16="http://schemas.microsoft.com/office/drawing/2014/main" id="{40F2F640-75D0-49AF-8BDD-13EFEB92BEC5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4" name="Forma Livre: Forma 243">
              <a:extLst>
                <a:ext uri="{FF2B5EF4-FFF2-40B4-BE49-F238E27FC236}">
                  <a16:creationId xmlns:a16="http://schemas.microsoft.com/office/drawing/2014/main" id="{B65B230F-507A-413F-BF40-9D8660621BD7}"/>
                </a:ext>
              </a:extLst>
            </p:cNvPr>
            <p:cNvSpPr/>
            <p:nvPr/>
          </p:nvSpPr>
          <p:spPr>
            <a:xfrm rot="1631603">
              <a:off x="8222040" y="1543633"/>
              <a:ext cx="1298046" cy="609910"/>
            </a:xfrm>
            <a:custGeom>
              <a:avLst/>
              <a:gdLst>
                <a:gd name="connsiteX0" fmla="*/ 0 w 1298046"/>
                <a:gd name="connsiteY0" fmla="*/ 79006 h 609910"/>
                <a:gd name="connsiteX1" fmla="*/ 124497 w 1298046"/>
                <a:gd name="connsiteY1" fmla="*/ 47051 h 609910"/>
                <a:gd name="connsiteX2" fmla="*/ 638988 w 1298046"/>
                <a:gd name="connsiteY2" fmla="*/ 0 h 609910"/>
                <a:gd name="connsiteX3" fmla="*/ 1242473 w 1298046"/>
                <a:gd name="connsiteY3" fmla="*/ 66578 h 609910"/>
                <a:gd name="connsiteX4" fmla="*/ 1298046 w 1298046"/>
                <a:gd name="connsiteY4" fmla="*/ 83139 h 609910"/>
                <a:gd name="connsiteX5" fmla="*/ 272769 w 1298046"/>
                <a:gd name="connsiteY5" fmla="*/ 609910 h 60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046" h="609910">
                  <a:moveTo>
                    <a:pt x="0" y="79006"/>
                  </a:moveTo>
                  <a:lnTo>
                    <a:pt x="124497" y="47051"/>
                  </a:lnTo>
                  <a:cubicBezTo>
                    <a:pt x="277437" y="17045"/>
                    <a:pt x="452701" y="0"/>
                    <a:pt x="638988" y="0"/>
                  </a:cubicBezTo>
                  <a:cubicBezTo>
                    <a:pt x="862533" y="0"/>
                    <a:pt x="1070205" y="24544"/>
                    <a:pt x="1242473" y="66578"/>
                  </a:cubicBezTo>
                  <a:lnTo>
                    <a:pt x="1298046" y="83139"/>
                  </a:lnTo>
                  <a:lnTo>
                    <a:pt x="272769" y="6099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id="{C7FF21BE-8A16-416D-9EB8-D4E362881B1E}"/>
                </a:ext>
              </a:extLst>
            </p:cNvPr>
            <p:cNvSpPr/>
            <p:nvPr/>
          </p:nvSpPr>
          <p:spPr>
            <a:xfrm>
              <a:off x="8380129" y="748637"/>
              <a:ext cx="954758" cy="476589"/>
            </a:xfrm>
            <a:custGeom>
              <a:avLst/>
              <a:gdLst>
                <a:gd name="connsiteX0" fmla="*/ 0 w 954758"/>
                <a:gd name="connsiteY0" fmla="*/ 0 h 476589"/>
                <a:gd name="connsiteX1" fmla="*/ 902054 w 954758"/>
                <a:gd name="connsiteY1" fmla="*/ 0 h 476589"/>
                <a:gd name="connsiteX2" fmla="*/ 916587 w 954758"/>
                <a:gd name="connsiteY2" fmla="*/ 14197 h 476589"/>
                <a:gd name="connsiteX3" fmla="*/ 911531 w 954758"/>
                <a:gd name="connsiteY3" fmla="*/ 86154 h 476589"/>
                <a:gd name="connsiteX4" fmla="*/ 948468 w 954758"/>
                <a:gd name="connsiteY4" fmla="*/ 196174 h 476589"/>
                <a:gd name="connsiteX5" fmla="*/ 775438 w 954758"/>
                <a:gd name="connsiteY5" fmla="*/ 292480 h 476589"/>
                <a:gd name="connsiteX6" fmla="*/ 713496 w 954758"/>
                <a:gd name="connsiteY6" fmla="*/ 375002 h 476589"/>
                <a:gd name="connsiteX7" fmla="*/ 502604 w 954758"/>
                <a:gd name="connsiteY7" fmla="*/ 384994 h 476589"/>
                <a:gd name="connsiteX8" fmla="*/ 351897 w 954758"/>
                <a:gd name="connsiteY8" fmla="*/ 473030 h 476589"/>
                <a:gd name="connsiteX9" fmla="*/ 130306 w 954758"/>
                <a:gd name="connsiteY9" fmla="*/ 419293 h 476589"/>
                <a:gd name="connsiteX10" fmla="*/ 39973 w 954758"/>
                <a:gd name="connsiteY10" fmla="*/ 439057 h 476589"/>
                <a:gd name="connsiteX11" fmla="*/ 0 w 954758"/>
                <a:gd name="connsiteY11" fmla="*/ 437570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4758" h="476589">
                  <a:moveTo>
                    <a:pt x="0" y="0"/>
                  </a:moveTo>
                  <a:lnTo>
                    <a:pt x="902054" y="0"/>
                  </a:lnTo>
                  <a:lnTo>
                    <a:pt x="916587" y="14197"/>
                  </a:lnTo>
                  <a:cubicBezTo>
                    <a:pt x="929136" y="37763"/>
                    <a:pt x="927348" y="63358"/>
                    <a:pt x="911531" y="86154"/>
                  </a:cubicBezTo>
                  <a:cubicBezTo>
                    <a:pt x="950410" y="117416"/>
                    <a:pt x="964007" y="157943"/>
                    <a:pt x="948468" y="196174"/>
                  </a:cubicBezTo>
                  <a:cubicBezTo>
                    <a:pt x="927810" y="247000"/>
                    <a:pt x="859425" y="285063"/>
                    <a:pt x="775438" y="292480"/>
                  </a:cubicBezTo>
                  <a:cubicBezTo>
                    <a:pt x="775037" y="324204"/>
                    <a:pt x="752437" y="354291"/>
                    <a:pt x="713496" y="375002"/>
                  </a:cubicBezTo>
                  <a:cubicBezTo>
                    <a:pt x="654329" y="406475"/>
                    <a:pt x="568862" y="410519"/>
                    <a:pt x="502604" y="384994"/>
                  </a:cubicBezTo>
                  <a:cubicBezTo>
                    <a:pt x="481176" y="428837"/>
                    <a:pt x="423797" y="462352"/>
                    <a:pt x="351897" y="473030"/>
                  </a:cubicBezTo>
                  <a:cubicBezTo>
                    <a:pt x="267170" y="485610"/>
                    <a:pt x="178743" y="464172"/>
                    <a:pt x="130306" y="419293"/>
                  </a:cubicBezTo>
                  <a:cubicBezTo>
                    <a:pt x="101725" y="429942"/>
                    <a:pt x="71008" y="436433"/>
                    <a:pt x="39973" y="439057"/>
                  </a:cubicBezTo>
                  <a:lnTo>
                    <a:pt x="0" y="4375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0" name="Agrupar 389">
            <a:extLst>
              <a:ext uri="{FF2B5EF4-FFF2-40B4-BE49-F238E27FC236}">
                <a16:creationId xmlns:a16="http://schemas.microsoft.com/office/drawing/2014/main" id="{80772B7F-17AB-4BC4-852D-1D22B42A36F6}"/>
              </a:ext>
            </a:extLst>
          </p:cNvPr>
          <p:cNvGrpSpPr/>
          <p:nvPr/>
        </p:nvGrpSpPr>
        <p:grpSpPr>
          <a:xfrm>
            <a:off x="6681321" y="2579527"/>
            <a:ext cx="2359759" cy="4171690"/>
            <a:chOff x="5862225" y="1343155"/>
            <a:chExt cx="2359759" cy="4171690"/>
          </a:xfrm>
        </p:grpSpPr>
        <p:grpSp>
          <p:nvGrpSpPr>
            <p:cNvPr id="391" name="Grupo 67">
              <a:extLst>
                <a:ext uri="{FF2B5EF4-FFF2-40B4-BE49-F238E27FC236}">
                  <a16:creationId xmlns:a16="http://schemas.microsoft.com/office/drawing/2014/main" id="{C37AE7C1-7853-45F2-92AA-21EFCEF19212}"/>
                </a:ext>
              </a:extLst>
            </p:cNvPr>
            <p:cNvGrpSpPr/>
            <p:nvPr/>
          </p:nvGrpSpPr>
          <p:grpSpPr>
            <a:xfrm flipH="1">
              <a:off x="6520620" y="4762614"/>
              <a:ext cx="436774" cy="752231"/>
              <a:chOff x="7750663" y="5445224"/>
              <a:chExt cx="496449" cy="842690"/>
            </a:xfrm>
          </p:grpSpPr>
          <p:sp>
            <p:nvSpPr>
              <p:cNvPr id="422" name="Elipse 43">
                <a:extLst>
                  <a:ext uri="{FF2B5EF4-FFF2-40B4-BE49-F238E27FC236}">
                    <a16:creationId xmlns:a16="http://schemas.microsoft.com/office/drawing/2014/main" id="{9F7472B9-FECB-44B1-A700-EADCFBDBBB7A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3" name="Elipse 46">
                <a:extLst>
                  <a:ext uri="{FF2B5EF4-FFF2-40B4-BE49-F238E27FC236}">
                    <a16:creationId xmlns:a16="http://schemas.microsoft.com/office/drawing/2014/main" id="{8B950136-9187-48DA-82D8-B6744BB332A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92" name="Grupo 66">
              <a:extLst>
                <a:ext uri="{FF2B5EF4-FFF2-40B4-BE49-F238E27FC236}">
                  <a16:creationId xmlns:a16="http://schemas.microsoft.com/office/drawing/2014/main" id="{659BA282-156E-4427-8676-B820D0249A9E}"/>
                </a:ext>
              </a:extLst>
            </p:cNvPr>
            <p:cNvGrpSpPr/>
            <p:nvPr/>
          </p:nvGrpSpPr>
          <p:grpSpPr>
            <a:xfrm flipH="1">
              <a:off x="7219361" y="4748182"/>
              <a:ext cx="436774" cy="752231"/>
              <a:chOff x="7750663" y="5445224"/>
              <a:chExt cx="496449" cy="842690"/>
            </a:xfrm>
          </p:grpSpPr>
          <p:sp>
            <p:nvSpPr>
              <p:cNvPr id="420" name="Elipse 43">
                <a:extLst>
                  <a:ext uri="{FF2B5EF4-FFF2-40B4-BE49-F238E27FC236}">
                    <a16:creationId xmlns:a16="http://schemas.microsoft.com/office/drawing/2014/main" id="{30AAF984-1404-478B-9E1A-DCE2C0BE497A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1" name="Elipse 46">
                <a:extLst>
                  <a:ext uri="{FF2B5EF4-FFF2-40B4-BE49-F238E27FC236}">
                    <a16:creationId xmlns:a16="http://schemas.microsoft.com/office/drawing/2014/main" id="{00B53BCF-3E21-444D-A987-DAF9DFEE015B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93" name="Elipse 54">
              <a:extLst>
                <a:ext uri="{FF2B5EF4-FFF2-40B4-BE49-F238E27FC236}">
                  <a16:creationId xmlns:a16="http://schemas.microsoft.com/office/drawing/2014/main" id="{AEA28C93-68D4-40E3-B1D3-A9DC7C08E90B}"/>
                </a:ext>
              </a:extLst>
            </p:cNvPr>
            <p:cNvSpPr/>
            <p:nvPr/>
          </p:nvSpPr>
          <p:spPr>
            <a:xfrm rot="17576311">
              <a:off x="5581653" y="3338864"/>
              <a:ext cx="1065764" cy="504620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4" name="Retângulo 393">
              <a:extLst>
                <a:ext uri="{FF2B5EF4-FFF2-40B4-BE49-F238E27FC236}">
                  <a16:creationId xmlns:a16="http://schemas.microsoft.com/office/drawing/2014/main" id="{93601591-1745-41F6-BA8F-915C837A75DD}"/>
                </a:ext>
              </a:extLst>
            </p:cNvPr>
            <p:cNvSpPr/>
            <p:nvPr/>
          </p:nvSpPr>
          <p:spPr>
            <a:xfrm>
              <a:off x="6847770" y="2778923"/>
              <a:ext cx="580793" cy="3640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5" name="Grupo 82">
              <a:extLst>
                <a:ext uri="{FF2B5EF4-FFF2-40B4-BE49-F238E27FC236}">
                  <a16:creationId xmlns:a16="http://schemas.microsoft.com/office/drawing/2014/main" id="{27A954DB-5851-480D-8BB9-D6485ABC27C9}"/>
                </a:ext>
              </a:extLst>
            </p:cNvPr>
            <p:cNvGrpSpPr/>
            <p:nvPr/>
          </p:nvGrpSpPr>
          <p:grpSpPr>
            <a:xfrm>
              <a:off x="6372907" y="1343155"/>
              <a:ext cx="1755622" cy="1635573"/>
              <a:chOff x="6374810" y="1043929"/>
              <a:chExt cx="1995486" cy="1832259"/>
            </a:xfrm>
          </p:grpSpPr>
          <p:sp>
            <p:nvSpPr>
              <p:cNvPr id="403" name="Fluxograma: Mesclar 6">
                <a:extLst>
                  <a:ext uri="{FF2B5EF4-FFF2-40B4-BE49-F238E27FC236}">
                    <a16:creationId xmlns:a16="http://schemas.microsoft.com/office/drawing/2014/main" id="{5BE43E05-8C19-4C5A-84BD-F734D522CB0A}"/>
                  </a:ext>
                </a:extLst>
              </p:cNvPr>
              <p:cNvSpPr/>
              <p:nvPr/>
            </p:nvSpPr>
            <p:spPr>
              <a:xfrm rot="8853205">
                <a:off x="6374810" y="1043929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4" name="Elipse 4">
                <a:extLst>
                  <a:ext uri="{FF2B5EF4-FFF2-40B4-BE49-F238E27FC236}">
                    <a16:creationId xmlns:a16="http://schemas.microsoft.com/office/drawing/2014/main" id="{546D636E-C4BE-40B5-A834-F2EFC19DA184}"/>
                  </a:ext>
                </a:extLst>
              </p:cNvPr>
              <p:cNvSpPr/>
              <p:nvPr/>
            </p:nvSpPr>
            <p:spPr>
              <a:xfrm>
                <a:off x="6457035" y="1508005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5" name="Fluxograma: Mesclar 6">
                <a:extLst>
                  <a:ext uri="{FF2B5EF4-FFF2-40B4-BE49-F238E27FC236}">
                    <a16:creationId xmlns:a16="http://schemas.microsoft.com/office/drawing/2014/main" id="{7B7DFB7D-6EBF-465F-92A1-4A10F97A3607}"/>
                  </a:ext>
                </a:extLst>
              </p:cNvPr>
              <p:cNvSpPr/>
              <p:nvPr/>
            </p:nvSpPr>
            <p:spPr>
              <a:xfrm rot="14804630">
                <a:off x="7656671" y="1301334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6" name="Elipse 12">
                <a:extLst>
                  <a:ext uri="{FF2B5EF4-FFF2-40B4-BE49-F238E27FC236}">
                    <a16:creationId xmlns:a16="http://schemas.microsoft.com/office/drawing/2014/main" id="{E274E562-A7B1-483A-ACA7-D6DAAF95F4AB}"/>
                  </a:ext>
                </a:extLst>
              </p:cNvPr>
              <p:cNvSpPr/>
              <p:nvPr/>
            </p:nvSpPr>
            <p:spPr>
              <a:xfrm>
                <a:off x="681982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7" name="Elipse 12">
                <a:extLst>
                  <a:ext uri="{FF2B5EF4-FFF2-40B4-BE49-F238E27FC236}">
                    <a16:creationId xmlns:a16="http://schemas.microsoft.com/office/drawing/2014/main" id="{6942A9BC-A056-413B-9089-CD517537201C}"/>
                  </a:ext>
                </a:extLst>
              </p:cNvPr>
              <p:cNvSpPr/>
              <p:nvPr/>
            </p:nvSpPr>
            <p:spPr>
              <a:xfrm>
                <a:off x="7294986" y="1826649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8" name="Elipse 407">
                <a:extLst>
                  <a:ext uri="{FF2B5EF4-FFF2-40B4-BE49-F238E27FC236}">
                    <a16:creationId xmlns:a16="http://schemas.microsoft.com/office/drawing/2014/main" id="{B38298CB-1688-41AE-A007-29F5557879BB}"/>
                  </a:ext>
                </a:extLst>
              </p:cNvPr>
              <p:cNvSpPr/>
              <p:nvPr/>
            </p:nvSpPr>
            <p:spPr>
              <a:xfrm>
                <a:off x="6819826" y="200342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9" name="Elipse 408">
                <a:extLst>
                  <a:ext uri="{FF2B5EF4-FFF2-40B4-BE49-F238E27FC236}">
                    <a16:creationId xmlns:a16="http://schemas.microsoft.com/office/drawing/2014/main" id="{B8DD214E-58EF-4FC3-A927-9699C75A38B4}"/>
                  </a:ext>
                </a:extLst>
              </p:cNvPr>
              <p:cNvSpPr/>
              <p:nvPr/>
            </p:nvSpPr>
            <p:spPr>
              <a:xfrm>
                <a:off x="7294986" y="199776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0" name="Arco 409">
                <a:extLst>
                  <a:ext uri="{FF2B5EF4-FFF2-40B4-BE49-F238E27FC236}">
                    <a16:creationId xmlns:a16="http://schemas.microsoft.com/office/drawing/2014/main" id="{71457F6C-084A-4C71-A5B3-0B3EC3587308}"/>
                  </a:ext>
                </a:extLst>
              </p:cNvPr>
              <p:cNvSpPr/>
              <p:nvPr/>
            </p:nvSpPr>
            <p:spPr>
              <a:xfrm rot="17066183">
                <a:off x="6683849" y="1748770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1" name="Arco 410">
                <a:extLst>
                  <a:ext uri="{FF2B5EF4-FFF2-40B4-BE49-F238E27FC236}">
                    <a16:creationId xmlns:a16="http://schemas.microsoft.com/office/drawing/2014/main" id="{64C4F18E-BF81-4113-8718-4356FBA789CD}"/>
                  </a:ext>
                </a:extLst>
              </p:cNvPr>
              <p:cNvSpPr/>
              <p:nvPr/>
            </p:nvSpPr>
            <p:spPr>
              <a:xfrm>
                <a:off x="7294986" y="173612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2" name="Elipse 19">
                <a:extLst>
                  <a:ext uri="{FF2B5EF4-FFF2-40B4-BE49-F238E27FC236}">
                    <a16:creationId xmlns:a16="http://schemas.microsoft.com/office/drawing/2014/main" id="{216FA905-A075-40B4-B7B9-66CDF9B84006}"/>
                  </a:ext>
                </a:extLst>
              </p:cNvPr>
              <p:cNvSpPr/>
              <p:nvPr/>
            </p:nvSpPr>
            <p:spPr>
              <a:xfrm>
                <a:off x="6786044" y="2162720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3" name="Elipse 412">
                <a:extLst>
                  <a:ext uri="{FF2B5EF4-FFF2-40B4-BE49-F238E27FC236}">
                    <a16:creationId xmlns:a16="http://schemas.microsoft.com/office/drawing/2014/main" id="{34AE45AA-95B3-410C-9D6C-E6A0C95E7249}"/>
                  </a:ext>
                </a:extLst>
              </p:cNvPr>
              <p:cNvSpPr/>
              <p:nvPr/>
            </p:nvSpPr>
            <p:spPr>
              <a:xfrm>
                <a:off x="6868833" y="22887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4" name="Elipse 413">
                <a:extLst>
                  <a:ext uri="{FF2B5EF4-FFF2-40B4-BE49-F238E27FC236}">
                    <a16:creationId xmlns:a16="http://schemas.microsoft.com/office/drawing/2014/main" id="{2C12C765-06A0-4F71-B069-BD769C752931}"/>
                  </a:ext>
                </a:extLst>
              </p:cNvPr>
              <p:cNvSpPr/>
              <p:nvPr/>
            </p:nvSpPr>
            <p:spPr>
              <a:xfrm>
                <a:off x="7021233" y="23000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5" name="Arco 414">
                <a:extLst>
                  <a:ext uri="{FF2B5EF4-FFF2-40B4-BE49-F238E27FC236}">
                    <a16:creationId xmlns:a16="http://schemas.microsoft.com/office/drawing/2014/main" id="{B928ACF6-B72A-4C9D-B963-796C1E644E0F}"/>
                  </a:ext>
                </a:extLst>
              </p:cNvPr>
              <p:cNvSpPr/>
              <p:nvPr/>
            </p:nvSpPr>
            <p:spPr>
              <a:xfrm rot="10800000">
                <a:off x="7521439" y="2114196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6" name="Elipse 415">
                <a:extLst>
                  <a:ext uri="{FF2B5EF4-FFF2-40B4-BE49-F238E27FC236}">
                    <a16:creationId xmlns:a16="http://schemas.microsoft.com/office/drawing/2014/main" id="{6230AF23-0638-40F3-B0B7-ED2608D25221}"/>
                  </a:ext>
                </a:extLst>
              </p:cNvPr>
              <p:cNvSpPr/>
              <p:nvPr/>
            </p:nvSpPr>
            <p:spPr>
              <a:xfrm rot="20219682">
                <a:off x="7713435" y="1682135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7" name="Elipse 416">
                <a:extLst>
                  <a:ext uri="{FF2B5EF4-FFF2-40B4-BE49-F238E27FC236}">
                    <a16:creationId xmlns:a16="http://schemas.microsoft.com/office/drawing/2014/main" id="{0FE8FFC2-45D3-4AD3-9BD6-DDD019F5AE63}"/>
                  </a:ext>
                </a:extLst>
              </p:cNvPr>
              <p:cNvSpPr/>
              <p:nvPr/>
            </p:nvSpPr>
            <p:spPr>
              <a:xfrm rot="3218186">
                <a:off x="6490453" y="143867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8" name="Corda 80">
                <a:extLst>
                  <a:ext uri="{FF2B5EF4-FFF2-40B4-BE49-F238E27FC236}">
                    <a16:creationId xmlns:a16="http://schemas.microsoft.com/office/drawing/2014/main" id="{47B02061-E936-4F11-B975-D893176172F0}"/>
                  </a:ext>
                </a:extLst>
              </p:cNvPr>
              <p:cNvSpPr/>
              <p:nvPr/>
            </p:nvSpPr>
            <p:spPr>
              <a:xfrm rot="16200000">
                <a:off x="7101356" y="2168574"/>
                <a:ext cx="251258" cy="716303"/>
              </a:xfrm>
              <a:custGeom>
                <a:avLst/>
                <a:gdLst>
                  <a:gd name="connsiteX0" fmla="*/ 221639 w 544329"/>
                  <a:gd name="connsiteY0" fmla="*/ 613676 h 619056"/>
                  <a:gd name="connsiteX1" fmla="*/ 31 w 544329"/>
                  <a:gd name="connsiteY1" fmla="*/ 314246 h 619056"/>
                  <a:gd name="connsiteX2" fmla="*/ 211236 w 544329"/>
                  <a:gd name="connsiteY2" fmla="*/ 7856 h 619056"/>
                  <a:gd name="connsiteX3" fmla="*/ 221639 w 544329"/>
                  <a:gd name="connsiteY3" fmla="*/ 613676 h 619056"/>
                  <a:gd name="connsiteX0" fmla="*/ 299699 w 299699"/>
                  <a:gd name="connsiteY0" fmla="*/ 862301 h 862301"/>
                  <a:gd name="connsiteX1" fmla="*/ 31 w 299699"/>
                  <a:gd name="connsiteY1" fmla="*/ 306390 h 862301"/>
                  <a:gd name="connsiteX2" fmla="*/ 211236 w 299699"/>
                  <a:gd name="connsiteY2" fmla="*/ 0 h 862301"/>
                  <a:gd name="connsiteX3" fmla="*/ 299699 w 299699"/>
                  <a:gd name="connsiteY3" fmla="*/ 862301 h 862301"/>
                  <a:gd name="connsiteX0" fmla="*/ 243943 w 243943"/>
                  <a:gd name="connsiteY0" fmla="*/ 717335 h 717335"/>
                  <a:gd name="connsiteX1" fmla="*/ 31 w 243943"/>
                  <a:gd name="connsiteY1" fmla="*/ 306390 h 717335"/>
                  <a:gd name="connsiteX2" fmla="*/ 211236 w 243943"/>
                  <a:gd name="connsiteY2" fmla="*/ 0 h 717335"/>
                  <a:gd name="connsiteX3" fmla="*/ 243943 w 243943"/>
                  <a:gd name="connsiteY3" fmla="*/ 717335 h 717335"/>
                  <a:gd name="connsiteX0" fmla="*/ 243943 w 253298"/>
                  <a:gd name="connsiteY0" fmla="*/ 717335 h 717593"/>
                  <a:gd name="connsiteX1" fmla="*/ 31 w 253298"/>
                  <a:gd name="connsiteY1" fmla="*/ 306390 h 717593"/>
                  <a:gd name="connsiteX2" fmla="*/ 211236 w 253298"/>
                  <a:gd name="connsiteY2" fmla="*/ 0 h 717593"/>
                  <a:gd name="connsiteX3" fmla="*/ 185367 w 253298"/>
                  <a:gd name="connsiteY3" fmla="*/ 362271 h 717593"/>
                  <a:gd name="connsiteX4" fmla="*/ 243943 w 253298"/>
                  <a:gd name="connsiteY4" fmla="*/ 717335 h 717593"/>
                  <a:gd name="connsiteX0" fmla="*/ 243943 w 258886"/>
                  <a:gd name="connsiteY0" fmla="*/ 717335 h 717593"/>
                  <a:gd name="connsiteX1" fmla="*/ 31 w 258886"/>
                  <a:gd name="connsiteY1" fmla="*/ 306390 h 717593"/>
                  <a:gd name="connsiteX2" fmla="*/ 211236 w 258886"/>
                  <a:gd name="connsiteY2" fmla="*/ 0 h 717593"/>
                  <a:gd name="connsiteX3" fmla="*/ 229972 w 258886"/>
                  <a:gd name="connsiteY3" fmla="*/ 362274 h 717593"/>
                  <a:gd name="connsiteX4" fmla="*/ 243943 w 258886"/>
                  <a:gd name="connsiteY4" fmla="*/ 717335 h 717593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7126"/>
                  <a:gd name="connsiteY0" fmla="*/ 717335 h 717648"/>
                  <a:gd name="connsiteX1" fmla="*/ 31 w 257126"/>
                  <a:gd name="connsiteY1" fmla="*/ 306390 h 717648"/>
                  <a:gd name="connsiteX2" fmla="*/ 211236 w 257126"/>
                  <a:gd name="connsiteY2" fmla="*/ 0 h 717648"/>
                  <a:gd name="connsiteX3" fmla="*/ 229972 w 257126"/>
                  <a:gd name="connsiteY3" fmla="*/ 362274 h 717648"/>
                  <a:gd name="connsiteX4" fmla="*/ 243943 w 257126"/>
                  <a:gd name="connsiteY4" fmla="*/ 717335 h 717648"/>
                  <a:gd name="connsiteX0" fmla="*/ 243943 w 252537"/>
                  <a:gd name="connsiteY0" fmla="*/ 717335 h 717685"/>
                  <a:gd name="connsiteX1" fmla="*/ 31 w 252537"/>
                  <a:gd name="connsiteY1" fmla="*/ 306390 h 717685"/>
                  <a:gd name="connsiteX2" fmla="*/ 211236 w 252537"/>
                  <a:gd name="connsiteY2" fmla="*/ 0 h 717685"/>
                  <a:gd name="connsiteX3" fmla="*/ 185367 w 252537"/>
                  <a:gd name="connsiteY3" fmla="*/ 384576 h 717685"/>
                  <a:gd name="connsiteX4" fmla="*/ 243943 w 252537"/>
                  <a:gd name="connsiteY4" fmla="*/ 717335 h 717685"/>
                  <a:gd name="connsiteX0" fmla="*/ 277396 w 284211"/>
                  <a:gd name="connsiteY0" fmla="*/ 773091 h 773360"/>
                  <a:gd name="connsiteX1" fmla="*/ 31 w 284211"/>
                  <a:gd name="connsiteY1" fmla="*/ 306390 h 773360"/>
                  <a:gd name="connsiteX2" fmla="*/ 211236 w 284211"/>
                  <a:gd name="connsiteY2" fmla="*/ 0 h 773360"/>
                  <a:gd name="connsiteX3" fmla="*/ 185367 w 284211"/>
                  <a:gd name="connsiteY3" fmla="*/ 384576 h 773360"/>
                  <a:gd name="connsiteX4" fmla="*/ 277396 w 284211"/>
                  <a:gd name="connsiteY4" fmla="*/ 773091 h 773360"/>
                  <a:gd name="connsiteX0" fmla="*/ 288545 w 295360"/>
                  <a:gd name="connsiteY0" fmla="*/ 773091 h 773360"/>
                  <a:gd name="connsiteX1" fmla="*/ 28 w 295360"/>
                  <a:gd name="connsiteY1" fmla="*/ 261788 h 773360"/>
                  <a:gd name="connsiteX2" fmla="*/ 222385 w 295360"/>
                  <a:gd name="connsiteY2" fmla="*/ 0 h 773360"/>
                  <a:gd name="connsiteX3" fmla="*/ 196516 w 295360"/>
                  <a:gd name="connsiteY3" fmla="*/ 384576 h 773360"/>
                  <a:gd name="connsiteX4" fmla="*/ 288545 w 295360"/>
                  <a:gd name="connsiteY4" fmla="*/ 773091 h 77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60" h="773360">
                    <a:moveTo>
                      <a:pt x="288545" y="773091"/>
                    </a:moveTo>
                    <a:cubicBezTo>
                      <a:pt x="161524" y="745799"/>
                      <a:pt x="1998" y="408786"/>
                      <a:pt x="28" y="261788"/>
                    </a:cubicBezTo>
                    <a:cubicBezTo>
                      <a:pt x="-1929" y="115786"/>
                      <a:pt x="97251" y="32688"/>
                      <a:pt x="222385" y="0"/>
                    </a:cubicBezTo>
                    <a:cubicBezTo>
                      <a:pt x="260708" y="9313"/>
                      <a:pt x="179914" y="186961"/>
                      <a:pt x="196516" y="384576"/>
                    </a:cubicBezTo>
                    <a:cubicBezTo>
                      <a:pt x="190816" y="548739"/>
                      <a:pt x="326868" y="782404"/>
                      <a:pt x="288545" y="77309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9" name="Elipse 24">
                <a:extLst>
                  <a:ext uri="{FF2B5EF4-FFF2-40B4-BE49-F238E27FC236}">
                    <a16:creationId xmlns:a16="http://schemas.microsoft.com/office/drawing/2014/main" id="{BD5DEB88-87F7-4108-A67A-ADC0061F40F3}"/>
                  </a:ext>
                </a:extLst>
              </p:cNvPr>
              <p:cNvSpPr/>
              <p:nvPr/>
            </p:nvSpPr>
            <p:spPr>
              <a:xfrm>
                <a:off x="6937237" y="2590475"/>
                <a:ext cx="345478" cy="61880"/>
              </a:xfrm>
              <a:custGeom>
                <a:avLst/>
                <a:gdLst/>
                <a:ahLst/>
                <a:cxnLst/>
                <a:rect l="l" t="t" r="r" b="b"/>
                <a:pathLst>
                  <a:path w="345478" h="123760">
                    <a:moveTo>
                      <a:pt x="149373" y="0"/>
                    </a:moveTo>
                    <a:cubicBezTo>
                      <a:pt x="223387" y="0"/>
                      <a:pt x="291604" y="22521"/>
                      <a:pt x="345478" y="61406"/>
                    </a:cubicBezTo>
                    <a:cubicBezTo>
                      <a:pt x="271411" y="103662"/>
                      <a:pt x="146967" y="149386"/>
                      <a:pt x="69721" y="106644"/>
                    </a:cubicBezTo>
                    <a:cubicBezTo>
                      <a:pt x="39980" y="90187"/>
                      <a:pt x="16264" y="65229"/>
                      <a:pt x="0" y="34560"/>
                    </a:cubicBezTo>
                    <a:cubicBezTo>
                      <a:pt x="44252" y="12037"/>
                      <a:pt x="95264" y="0"/>
                      <a:pt x="149373" y="0"/>
                    </a:cubicBezTo>
                    <a:close/>
                  </a:path>
                </a:pathLst>
              </a:custGeom>
              <a:solidFill>
                <a:srgbClr val="FF0000">
                  <a:alpha val="4705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6" name="Elipse 22">
              <a:extLst>
                <a:ext uri="{FF2B5EF4-FFF2-40B4-BE49-F238E27FC236}">
                  <a16:creationId xmlns:a16="http://schemas.microsoft.com/office/drawing/2014/main" id="{9669D08E-840A-43F9-85D8-A64D432897BB}"/>
                </a:ext>
              </a:extLst>
            </p:cNvPr>
            <p:cNvSpPr/>
            <p:nvPr/>
          </p:nvSpPr>
          <p:spPr>
            <a:xfrm>
              <a:off x="6294288" y="2917985"/>
              <a:ext cx="1776375" cy="2152986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7" name="Fluxograma: Atraso 33">
              <a:extLst>
                <a:ext uri="{FF2B5EF4-FFF2-40B4-BE49-F238E27FC236}">
                  <a16:creationId xmlns:a16="http://schemas.microsoft.com/office/drawing/2014/main" id="{93992001-47B8-4375-B091-EFE31640441E}"/>
                </a:ext>
              </a:extLst>
            </p:cNvPr>
            <p:cNvSpPr/>
            <p:nvPr/>
          </p:nvSpPr>
          <p:spPr>
            <a:xfrm rot="16200000">
              <a:off x="6099276" y="3113367"/>
              <a:ext cx="2166351" cy="1776425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8" name="Fluxograma: Atraso 33">
              <a:extLst>
                <a:ext uri="{FF2B5EF4-FFF2-40B4-BE49-F238E27FC236}">
                  <a16:creationId xmlns:a16="http://schemas.microsoft.com/office/drawing/2014/main" id="{168E29C5-6CE1-464A-A3B5-B43C2AB0F8DD}"/>
                </a:ext>
              </a:extLst>
            </p:cNvPr>
            <p:cNvSpPr/>
            <p:nvPr/>
          </p:nvSpPr>
          <p:spPr>
            <a:xfrm rot="16200000">
              <a:off x="6232741" y="4311282"/>
              <a:ext cx="458728" cy="307513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9" name="Elipse 43">
              <a:extLst>
                <a:ext uri="{FF2B5EF4-FFF2-40B4-BE49-F238E27FC236}">
                  <a16:creationId xmlns:a16="http://schemas.microsoft.com/office/drawing/2014/main" id="{35D7BA93-C661-49E1-9CC2-2ED2166F684C}"/>
                </a:ext>
              </a:extLst>
            </p:cNvPr>
            <p:cNvSpPr/>
            <p:nvPr/>
          </p:nvSpPr>
          <p:spPr>
            <a:xfrm>
              <a:off x="6332572" y="3990233"/>
              <a:ext cx="1677623" cy="35283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0" name="Fluxograma: Atraso 399">
              <a:extLst>
                <a:ext uri="{FF2B5EF4-FFF2-40B4-BE49-F238E27FC236}">
                  <a16:creationId xmlns:a16="http://schemas.microsoft.com/office/drawing/2014/main" id="{205B35EC-8B78-44D6-AE29-527A740F44AB}"/>
                </a:ext>
              </a:extLst>
            </p:cNvPr>
            <p:cNvSpPr/>
            <p:nvPr/>
          </p:nvSpPr>
          <p:spPr>
            <a:xfrm rot="17766684">
              <a:off x="6040080" y="3067579"/>
              <a:ext cx="638125" cy="445259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1" name="Forma Livre: Forma 400">
              <a:extLst>
                <a:ext uri="{FF2B5EF4-FFF2-40B4-BE49-F238E27FC236}">
                  <a16:creationId xmlns:a16="http://schemas.microsoft.com/office/drawing/2014/main" id="{FBF1F670-19B3-4105-8B54-9554C3F2F94A}"/>
                </a:ext>
              </a:extLst>
            </p:cNvPr>
            <p:cNvSpPr/>
            <p:nvPr/>
          </p:nvSpPr>
          <p:spPr>
            <a:xfrm rot="15652987" flipH="1">
              <a:off x="7459137" y="3399595"/>
              <a:ext cx="892596" cy="633098"/>
            </a:xfrm>
            <a:custGeom>
              <a:avLst/>
              <a:gdLst>
                <a:gd name="connsiteX0" fmla="*/ 3272 w 999935"/>
                <a:gd name="connsiteY0" fmla="*/ 590609 h 719596"/>
                <a:gd name="connsiteX1" fmla="*/ 214040 w 999935"/>
                <a:gd name="connsiteY1" fmla="*/ 719596 h 719596"/>
                <a:gd name="connsiteX2" fmla="*/ 700841 w 999935"/>
                <a:gd name="connsiteY2" fmla="*/ 704839 h 719596"/>
                <a:gd name="connsiteX3" fmla="*/ 701386 w 999935"/>
                <a:gd name="connsiteY3" fmla="*/ 697985 h 719596"/>
                <a:gd name="connsiteX4" fmla="*/ 711506 w 999935"/>
                <a:gd name="connsiteY4" fmla="*/ 705902 h 719596"/>
                <a:gd name="connsiteX5" fmla="*/ 717353 w 999935"/>
                <a:gd name="connsiteY5" fmla="*/ 696454 h 719596"/>
                <a:gd name="connsiteX6" fmla="*/ 951418 w 999935"/>
                <a:gd name="connsiteY6" fmla="*/ 381776 h 719596"/>
                <a:gd name="connsiteX7" fmla="*/ 979585 w 999935"/>
                <a:gd name="connsiteY7" fmla="*/ 137112 h 719596"/>
                <a:gd name="connsiteX8" fmla="*/ 793910 w 999935"/>
                <a:gd name="connsiteY8" fmla="*/ 10825 h 719596"/>
                <a:gd name="connsiteX9" fmla="*/ 750699 w 999935"/>
                <a:gd name="connsiteY9" fmla="*/ 267326 h 719596"/>
                <a:gd name="connsiteX10" fmla="*/ 760074 w 999935"/>
                <a:gd name="connsiteY10" fmla="*/ 285040 h 719596"/>
                <a:gd name="connsiteX11" fmla="*/ 614838 w 999935"/>
                <a:gd name="connsiteY11" fmla="*/ 462910 h 719596"/>
                <a:gd name="connsiteX12" fmla="*/ 591174 w 999935"/>
                <a:gd name="connsiteY12" fmla="*/ 460153 h 719596"/>
                <a:gd name="connsiteX13" fmla="*/ 196663 w 999935"/>
                <a:gd name="connsiteY13" fmla="*/ 417058 h 719596"/>
                <a:gd name="connsiteX14" fmla="*/ 14369 w 999935"/>
                <a:gd name="connsiteY14" fmla="*/ 436895 h 719596"/>
                <a:gd name="connsiteX15" fmla="*/ 3272 w 999935"/>
                <a:gd name="connsiteY15" fmla="*/ 590609 h 71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9935" h="719596">
                  <a:moveTo>
                    <a:pt x="3272" y="590609"/>
                  </a:moveTo>
                  <a:cubicBezTo>
                    <a:pt x="3272" y="620653"/>
                    <a:pt x="175365" y="719596"/>
                    <a:pt x="214040" y="719596"/>
                  </a:cubicBezTo>
                  <a:lnTo>
                    <a:pt x="700841" y="704839"/>
                  </a:lnTo>
                  <a:lnTo>
                    <a:pt x="701386" y="697985"/>
                  </a:lnTo>
                  <a:lnTo>
                    <a:pt x="711506" y="705902"/>
                  </a:lnTo>
                  <a:lnTo>
                    <a:pt x="717353" y="696454"/>
                  </a:lnTo>
                  <a:cubicBezTo>
                    <a:pt x="789062" y="586356"/>
                    <a:pt x="870737" y="484477"/>
                    <a:pt x="951418" y="381776"/>
                  </a:cubicBezTo>
                  <a:cubicBezTo>
                    <a:pt x="1002510" y="337689"/>
                    <a:pt x="1015496" y="233596"/>
                    <a:pt x="979585" y="137112"/>
                  </a:cubicBezTo>
                  <a:cubicBezTo>
                    <a:pt x="940245" y="31407"/>
                    <a:pt x="857116" y="-25133"/>
                    <a:pt x="793910" y="10825"/>
                  </a:cubicBezTo>
                  <a:cubicBezTo>
                    <a:pt x="730704" y="46783"/>
                    <a:pt x="711357" y="161622"/>
                    <a:pt x="750699" y="267326"/>
                  </a:cubicBezTo>
                  <a:cubicBezTo>
                    <a:pt x="753101" y="273780"/>
                    <a:pt x="755667" y="280050"/>
                    <a:pt x="760074" y="285040"/>
                  </a:cubicBezTo>
                  <a:lnTo>
                    <a:pt x="614838" y="462910"/>
                  </a:lnTo>
                  <a:lnTo>
                    <a:pt x="591174" y="460153"/>
                  </a:lnTo>
                  <a:cubicBezTo>
                    <a:pt x="430517" y="440958"/>
                    <a:pt x="285352" y="423410"/>
                    <a:pt x="196663" y="417058"/>
                  </a:cubicBezTo>
                  <a:cubicBezTo>
                    <a:pt x="19285" y="404353"/>
                    <a:pt x="14369" y="406853"/>
                    <a:pt x="14369" y="436895"/>
                  </a:cubicBezTo>
                  <a:cubicBezTo>
                    <a:pt x="29081" y="472633"/>
                    <a:pt x="-11440" y="554872"/>
                    <a:pt x="3272" y="59060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402" name="Fluxograma: Atraso 50">
              <a:extLst>
                <a:ext uri="{FF2B5EF4-FFF2-40B4-BE49-F238E27FC236}">
                  <a16:creationId xmlns:a16="http://schemas.microsoft.com/office/drawing/2014/main" id="{425438E9-4763-49C9-8511-6004E8D9490A}"/>
                </a:ext>
              </a:extLst>
            </p:cNvPr>
            <p:cNvSpPr/>
            <p:nvPr/>
          </p:nvSpPr>
          <p:spPr>
            <a:xfrm rot="14768769">
              <a:off x="7667905" y="3070785"/>
              <a:ext cx="658774" cy="438846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4" name="Agrupar 423">
            <a:extLst>
              <a:ext uri="{FF2B5EF4-FFF2-40B4-BE49-F238E27FC236}">
                <a16:creationId xmlns:a16="http://schemas.microsoft.com/office/drawing/2014/main" id="{409ABAC2-143A-4734-B70F-F008E1BA474E}"/>
              </a:ext>
            </a:extLst>
          </p:cNvPr>
          <p:cNvGrpSpPr/>
          <p:nvPr/>
        </p:nvGrpSpPr>
        <p:grpSpPr>
          <a:xfrm>
            <a:off x="9663748" y="2561403"/>
            <a:ext cx="2031475" cy="3894291"/>
            <a:chOff x="9663748" y="2561403"/>
            <a:chExt cx="2031475" cy="3894291"/>
          </a:xfrm>
        </p:grpSpPr>
        <p:grpSp>
          <p:nvGrpSpPr>
            <p:cNvPr id="425" name="Grupo 50">
              <a:extLst>
                <a:ext uri="{FF2B5EF4-FFF2-40B4-BE49-F238E27FC236}">
                  <a16:creationId xmlns:a16="http://schemas.microsoft.com/office/drawing/2014/main" id="{E6EAEF19-D476-4876-A948-F14113CB628D}"/>
                </a:ext>
              </a:extLst>
            </p:cNvPr>
            <p:cNvGrpSpPr/>
            <p:nvPr/>
          </p:nvGrpSpPr>
          <p:grpSpPr>
            <a:xfrm flipH="1">
              <a:off x="10057022" y="5589813"/>
              <a:ext cx="490777" cy="852683"/>
              <a:chOff x="4571832" y="4664129"/>
              <a:chExt cx="573114" cy="963573"/>
            </a:xfrm>
          </p:grpSpPr>
          <p:sp>
            <p:nvSpPr>
              <p:cNvPr id="459" name="Elipse 43">
                <a:extLst>
                  <a:ext uri="{FF2B5EF4-FFF2-40B4-BE49-F238E27FC236}">
                    <a16:creationId xmlns:a16="http://schemas.microsoft.com/office/drawing/2014/main" id="{EC727975-B6A5-4249-80A9-7617E20CD53D}"/>
                  </a:ext>
                </a:extLst>
              </p:cNvPr>
              <p:cNvSpPr/>
              <p:nvPr/>
            </p:nvSpPr>
            <p:spPr>
              <a:xfrm>
                <a:off x="4571832" y="466412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0" name="Elipse 46">
                <a:extLst>
                  <a:ext uri="{FF2B5EF4-FFF2-40B4-BE49-F238E27FC236}">
                    <a16:creationId xmlns:a16="http://schemas.microsoft.com/office/drawing/2014/main" id="{1441DF90-0F50-4085-B09E-D5405839340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26" name="Grupo 49">
              <a:extLst>
                <a:ext uri="{FF2B5EF4-FFF2-40B4-BE49-F238E27FC236}">
                  <a16:creationId xmlns:a16="http://schemas.microsoft.com/office/drawing/2014/main" id="{A36806FF-0EE4-4F40-8403-90581997ADEA}"/>
                </a:ext>
              </a:extLst>
            </p:cNvPr>
            <p:cNvGrpSpPr/>
            <p:nvPr/>
          </p:nvGrpSpPr>
          <p:grpSpPr>
            <a:xfrm flipH="1">
              <a:off x="10547802" y="5606025"/>
              <a:ext cx="480588" cy="849669"/>
              <a:chOff x="3939504" y="4711059"/>
              <a:chExt cx="561216" cy="960167"/>
            </a:xfrm>
          </p:grpSpPr>
          <p:sp>
            <p:nvSpPr>
              <p:cNvPr id="457" name="Elipse 45">
                <a:extLst>
                  <a:ext uri="{FF2B5EF4-FFF2-40B4-BE49-F238E27FC236}">
                    <a16:creationId xmlns:a16="http://schemas.microsoft.com/office/drawing/2014/main" id="{8E8E86E0-486D-4CD8-80F7-F759C2DC4712}"/>
                  </a:ext>
                </a:extLst>
              </p:cNvPr>
              <p:cNvSpPr/>
              <p:nvPr/>
            </p:nvSpPr>
            <p:spPr>
              <a:xfrm>
                <a:off x="3939506" y="471105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8" name="Elipse 46">
                <a:extLst>
                  <a:ext uri="{FF2B5EF4-FFF2-40B4-BE49-F238E27FC236}">
                    <a16:creationId xmlns:a16="http://schemas.microsoft.com/office/drawing/2014/main" id="{0E8DDC21-D42F-4AE1-95E1-35F8A5AA05B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27" name="Elipse 84">
              <a:extLst>
                <a:ext uri="{FF2B5EF4-FFF2-40B4-BE49-F238E27FC236}">
                  <a16:creationId xmlns:a16="http://schemas.microsoft.com/office/drawing/2014/main" id="{7B13E4F2-0DA2-4BB2-BBAB-667C2D59CBD3}"/>
                </a:ext>
              </a:extLst>
            </p:cNvPr>
            <p:cNvSpPr/>
            <p:nvPr/>
          </p:nvSpPr>
          <p:spPr>
            <a:xfrm flipH="1">
              <a:off x="9688050" y="3841938"/>
              <a:ext cx="1882486" cy="2177229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8" name="Elipse 84">
              <a:extLst>
                <a:ext uri="{FF2B5EF4-FFF2-40B4-BE49-F238E27FC236}">
                  <a16:creationId xmlns:a16="http://schemas.microsoft.com/office/drawing/2014/main" id="{33C714EB-9D51-4BDB-A7E8-7B5A1A5E3972}"/>
                </a:ext>
              </a:extLst>
            </p:cNvPr>
            <p:cNvSpPr/>
            <p:nvPr/>
          </p:nvSpPr>
          <p:spPr>
            <a:xfrm flipH="1">
              <a:off x="9663748" y="4166885"/>
              <a:ext cx="1915711" cy="1862469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9" name="Retângulo 88">
              <a:extLst>
                <a:ext uri="{FF2B5EF4-FFF2-40B4-BE49-F238E27FC236}">
                  <a16:creationId xmlns:a16="http://schemas.microsoft.com/office/drawing/2014/main" id="{AA3B0980-7768-4512-B9D8-C09FE325EE41}"/>
                </a:ext>
              </a:extLst>
            </p:cNvPr>
            <p:cNvSpPr/>
            <p:nvPr/>
          </p:nvSpPr>
          <p:spPr>
            <a:xfrm rot="20101838" flipH="1">
              <a:off x="10577609" y="4076381"/>
              <a:ext cx="544584" cy="27055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0" name="Retângulo 88">
              <a:extLst>
                <a:ext uri="{FF2B5EF4-FFF2-40B4-BE49-F238E27FC236}">
                  <a16:creationId xmlns:a16="http://schemas.microsoft.com/office/drawing/2014/main" id="{9405667D-5EDF-4EDE-B688-0EA7FE6FD47C}"/>
                </a:ext>
              </a:extLst>
            </p:cNvPr>
            <p:cNvSpPr/>
            <p:nvPr/>
          </p:nvSpPr>
          <p:spPr>
            <a:xfrm rot="1498162">
              <a:off x="10138293" y="4052585"/>
              <a:ext cx="437580" cy="280323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1" name="Retângulo de cantos arredondados 96">
              <a:extLst>
                <a:ext uri="{FF2B5EF4-FFF2-40B4-BE49-F238E27FC236}">
                  <a16:creationId xmlns:a16="http://schemas.microsoft.com/office/drawing/2014/main" id="{4A0C6CD8-1991-48C3-B3D4-58AB667BF6EB}"/>
                </a:ext>
              </a:extLst>
            </p:cNvPr>
            <p:cNvSpPr/>
            <p:nvPr/>
          </p:nvSpPr>
          <p:spPr>
            <a:xfrm flipH="1">
              <a:off x="11268809" y="5309587"/>
              <a:ext cx="297987" cy="412665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2" name="Retângulo 431">
              <a:extLst>
                <a:ext uri="{FF2B5EF4-FFF2-40B4-BE49-F238E27FC236}">
                  <a16:creationId xmlns:a16="http://schemas.microsoft.com/office/drawing/2014/main" id="{803333E7-0E4B-4B3D-8F97-6951CA918948}"/>
                </a:ext>
              </a:extLst>
            </p:cNvPr>
            <p:cNvSpPr/>
            <p:nvPr/>
          </p:nvSpPr>
          <p:spPr>
            <a:xfrm flipH="1">
              <a:off x="11268809" y="5272545"/>
              <a:ext cx="301727" cy="67380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3" name="Elipse 108">
              <a:extLst>
                <a:ext uri="{FF2B5EF4-FFF2-40B4-BE49-F238E27FC236}">
                  <a16:creationId xmlns:a16="http://schemas.microsoft.com/office/drawing/2014/main" id="{95E95EE5-F7F1-4C07-8C39-993B33D08754}"/>
                </a:ext>
              </a:extLst>
            </p:cNvPr>
            <p:cNvSpPr/>
            <p:nvPr/>
          </p:nvSpPr>
          <p:spPr>
            <a:xfrm rot="17726337" flipH="1">
              <a:off x="11007373" y="4621908"/>
              <a:ext cx="445248" cy="400978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4" name="Retângulo 103">
              <a:extLst>
                <a:ext uri="{FF2B5EF4-FFF2-40B4-BE49-F238E27FC236}">
                  <a16:creationId xmlns:a16="http://schemas.microsoft.com/office/drawing/2014/main" id="{F9DC4ECA-EAD0-4F37-9EF4-778F2E967F46}"/>
                </a:ext>
              </a:extLst>
            </p:cNvPr>
            <p:cNvSpPr/>
            <p:nvPr/>
          </p:nvSpPr>
          <p:spPr>
            <a:xfrm flipH="1">
              <a:off x="10927065" y="5173842"/>
              <a:ext cx="39151" cy="845325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5" name="Grupo 15">
              <a:extLst>
                <a:ext uri="{FF2B5EF4-FFF2-40B4-BE49-F238E27FC236}">
                  <a16:creationId xmlns:a16="http://schemas.microsoft.com/office/drawing/2014/main" id="{FDA5CFE2-0C84-4DDA-AB39-BE15437DDC7F}"/>
                </a:ext>
              </a:extLst>
            </p:cNvPr>
            <p:cNvGrpSpPr/>
            <p:nvPr/>
          </p:nvGrpSpPr>
          <p:grpSpPr>
            <a:xfrm>
              <a:off x="9955598" y="2561403"/>
              <a:ext cx="1739625" cy="1621399"/>
              <a:chOff x="3972855" y="1884803"/>
              <a:chExt cx="2031466" cy="1832257"/>
            </a:xfrm>
          </p:grpSpPr>
          <p:sp>
            <p:nvSpPr>
              <p:cNvPr id="439" name="Fluxograma: Mesclar 6">
                <a:extLst>
                  <a:ext uri="{FF2B5EF4-FFF2-40B4-BE49-F238E27FC236}">
                    <a16:creationId xmlns:a16="http://schemas.microsoft.com/office/drawing/2014/main" id="{ABB2C6CB-4CE1-4FDC-9458-A56A16A7C1C7}"/>
                  </a:ext>
                </a:extLst>
              </p:cNvPr>
              <p:cNvSpPr/>
              <p:nvPr/>
            </p:nvSpPr>
            <p:spPr>
              <a:xfrm rot="8853205">
                <a:off x="3972855" y="1884803"/>
                <a:ext cx="552291" cy="88002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0" name="Elipse 4">
                <a:extLst>
                  <a:ext uri="{FF2B5EF4-FFF2-40B4-BE49-F238E27FC236}">
                    <a16:creationId xmlns:a16="http://schemas.microsoft.com/office/drawing/2014/main" id="{D759C282-B612-4A5C-BEA7-52F160939587}"/>
                  </a:ext>
                </a:extLst>
              </p:cNvPr>
              <p:cNvSpPr/>
              <p:nvPr/>
            </p:nvSpPr>
            <p:spPr>
              <a:xfrm>
                <a:off x="4055079" y="2348878"/>
                <a:ext cx="1465510" cy="1368182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1" name="Fluxograma: Mesclar 6">
                <a:extLst>
                  <a:ext uri="{FF2B5EF4-FFF2-40B4-BE49-F238E27FC236}">
                    <a16:creationId xmlns:a16="http://schemas.microsoft.com/office/drawing/2014/main" id="{F449939A-CF1A-45E6-AA39-3911670D90B2}"/>
                  </a:ext>
                </a:extLst>
              </p:cNvPr>
              <p:cNvSpPr/>
              <p:nvPr/>
            </p:nvSpPr>
            <p:spPr>
              <a:xfrm rot="15421268">
                <a:off x="5290698" y="2196900"/>
                <a:ext cx="547225" cy="88002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2" name="Elipse 12">
                <a:extLst>
                  <a:ext uri="{FF2B5EF4-FFF2-40B4-BE49-F238E27FC236}">
                    <a16:creationId xmlns:a16="http://schemas.microsoft.com/office/drawing/2014/main" id="{0AE9F671-7B84-4B7F-91EE-C75D14F857E9}"/>
                  </a:ext>
                </a:extLst>
              </p:cNvPr>
              <p:cNvSpPr/>
              <p:nvPr/>
            </p:nvSpPr>
            <p:spPr>
              <a:xfrm>
                <a:off x="4417869" y="2667522"/>
                <a:ext cx="29014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3" name="Elipse 12">
                <a:extLst>
                  <a:ext uri="{FF2B5EF4-FFF2-40B4-BE49-F238E27FC236}">
                    <a16:creationId xmlns:a16="http://schemas.microsoft.com/office/drawing/2014/main" id="{2B4DD3C5-D9A1-4AB0-91AC-0C2DF9A096AA}"/>
                  </a:ext>
                </a:extLst>
              </p:cNvPr>
              <p:cNvSpPr/>
              <p:nvPr/>
            </p:nvSpPr>
            <p:spPr>
              <a:xfrm>
                <a:off x="4893026" y="2667522"/>
                <a:ext cx="290149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4" name="Elipse 443">
                <a:extLst>
                  <a:ext uri="{FF2B5EF4-FFF2-40B4-BE49-F238E27FC236}">
                    <a16:creationId xmlns:a16="http://schemas.microsoft.com/office/drawing/2014/main" id="{B9B36082-D37D-43A3-A0DD-B335930908A8}"/>
                  </a:ext>
                </a:extLst>
              </p:cNvPr>
              <p:cNvSpPr/>
              <p:nvPr/>
            </p:nvSpPr>
            <p:spPr>
              <a:xfrm>
                <a:off x="4417869" y="2844295"/>
                <a:ext cx="145074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5" name="Elipse 444">
                <a:extLst>
                  <a:ext uri="{FF2B5EF4-FFF2-40B4-BE49-F238E27FC236}">
                    <a16:creationId xmlns:a16="http://schemas.microsoft.com/office/drawing/2014/main" id="{FED74008-2662-43A3-A366-866753885B8A}"/>
                  </a:ext>
                </a:extLst>
              </p:cNvPr>
              <p:cNvSpPr/>
              <p:nvPr/>
            </p:nvSpPr>
            <p:spPr>
              <a:xfrm>
                <a:off x="4893026" y="2838633"/>
                <a:ext cx="145074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6" name="Arco 445">
                <a:extLst>
                  <a:ext uri="{FF2B5EF4-FFF2-40B4-BE49-F238E27FC236}">
                    <a16:creationId xmlns:a16="http://schemas.microsoft.com/office/drawing/2014/main" id="{F5AF0674-2183-4F84-B097-5515530F4243}"/>
                  </a:ext>
                </a:extLst>
              </p:cNvPr>
              <p:cNvSpPr/>
              <p:nvPr/>
            </p:nvSpPr>
            <p:spPr>
              <a:xfrm rot="17066183">
                <a:off x="4281892" y="2589644"/>
                <a:ext cx="369967" cy="318642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7" name="Arco 446">
                <a:extLst>
                  <a:ext uri="{FF2B5EF4-FFF2-40B4-BE49-F238E27FC236}">
                    <a16:creationId xmlns:a16="http://schemas.microsoft.com/office/drawing/2014/main" id="{2D414179-3E61-473E-8482-9DC44975CB8F}"/>
                  </a:ext>
                </a:extLst>
              </p:cNvPr>
              <p:cNvSpPr/>
              <p:nvPr/>
            </p:nvSpPr>
            <p:spPr>
              <a:xfrm>
                <a:off x="4893026" y="2576995"/>
                <a:ext cx="369967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8" name="Elipse 19">
                <a:extLst>
                  <a:ext uri="{FF2B5EF4-FFF2-40B4-BE49-F238E27FC236}">
                    <a16:creationId xmlns:a16="http://schemas.microsoft.com/office/drawing/2014/main" id="{B1E198E8-035B-4B42-8E9B-C404FDC72F3C}"/>
                  </a:ext>
                </a:extLst>
              </p:cNvPr>
              <p:cNvSpPr/>
              <p:nvPr/>
            </p:nvSpPr>
            <p:spPr>
              <a:xfrm>
                <a:off x="4384086" y="3003593"/>
                <a:ext cx="357711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9AAFE4E7-7E1E-4AE1-A39C-A12056B57C07}"/>
                  </a:ext>
                </a:extLst>
              </p:cNvPr>
              <p:cNvSpPr/>
              <p:nvPr/>
            </p:nvSpPr>
            <p:spPr>
              <a:xfrm>
                <a:off x="4466875" y="312959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8C72B1E-3DD1-4B31-A3A2-CB4953ACDC5F}"/>
                  </a:ext>
                </a:extLst>
              </p:cNvPr>
              <p:cNvSpPr/>
              <p:nvPr/>
            </p:nvSpPr>
            <p:spPr>
              <a:xfrm>
                <a:off x="4619275" y="3140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1" name="Arco 450">
                <a:extLst>
                  <a:ext uri="{FF2B5EF4-FFF2-40B4-BE49-F238E27FC236}">
                    <a16:creationId xmlns:a16="http://schemas.microsoft.com/office/drawing/2014/main" id="{C8FC739D-A5E1-4A4C-9733-CEC521758467}"/>
                  </a:ext>
                </a:extLst>
              </p:cNvPr>
              <p:cNvSpPr/>
              <p:nvPr/>
            </p:nvSpPr>
            <p:spPr>
              <a:xfrm rot="10800000">
                <a:off x="4994511" y="2989582"/>
                <a:ext cx="369967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452" name="Grupo 29">
                <a:extLst>
                  <a:ext uri="{FF2B5EF4-FFF2-40B4-BE49-F238E27FC236}">
                    <a16:creationId xmlns:a16="http://schemas.microsoft.com/office/drawing/2014/main" id="{8C7FB39F-B243-45E4-B31F-53E1871D59B8}"/>
                  </a:ext>
                </a:extLst>
              </p:cNvPr>
              <p:cNvGrpSpPr/>
              <p:nvPr/>
            </p:nvGrpSpPr>
            <p:grpSpPr>
              <a:xfrm rot="21085961">
                <a:off x="4494665" y="3225204"/>
                <a:ext cx="540708" cy="314753"/>
                <a:chOff x="4494690" y="3256042"/>
                <a:chExt cx="540711" cy="314753"/>
              </a:xfrm>
            </p:grpSpPr>
            <p:sp>
              <p:nvSpPr>
                <p:cNvPr id="455" name="Corda 22">
                  <a:extLst>
                    <a:ext uri="{FF2B5EF4-FFF2-40B4-BE49-F238E27FC236}">
                      <a16:creationId xmlns:a16="http://schemas.microsoft.com/office/drawing/2014/main" id="{B282FDA0-A9F4-49BA-8173-FC8A957738D1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24">
                  <a:extLst>
                    <a:ext uri="{FF2B5EF4-FFF2-40B4-BE49-F238E27FC236}">
                      <a16:creationId xmlns:a16="http://schemas.microsoft.com/office/drawing/2014/main" id="{5862B754-185D-48CB-ADA8-A5C5EFC1362F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6424D513-6294-400C-82C1-47D11D192E0E}"/>
                  </a:ext>
                </a:extLst>
              </p:cNvPr>
              <p:cNvSpPr/>
              <p:nvPr/>
            </p:nvSpPr>
            <p:spPr>
              <a:xfrm rot="21249917">
                <a:off x="5368157" y="2576994"/>
                <a:ext cx="355941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A1A466D9-7F70-46A6-8E8C-58704E75C488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1" cy="90526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6" name="Retângulo de cantos arredondados 110">
              <a:extLst>
                <a:ext uri="{FF2B5EF4-FFF2-40B4-BE49-F238E27FC236}">
                  <a16:creationId xmlns:a16="http://schemas.microsoft.com/office/drawing/2014/main" id="{FA9DA4BA-71B3-4657-AD50-B49CB565ADB1}"/>
                </a:ext>
              </a:extLst>
            </p:cNvPr>
            <p:cNvSpPr/>
            <p:nvPr/>
          </p:nvSpPr>
          <p:spPr>
            <a:xfrm rot="14446647" flipH="1">
              <a:off x="10668449" y="4712363"/>
              <a:ext cx="1152907" cy="371968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7" name="Fluxograma: Atraso 436">
              <a:extLst>
                <a:ext uri="{FF2B5EF4-FFF2-40B4-BE49-F238E27FC236}">
                  <a16:creationId xmlns:a16="http://schemas.microsoft.com/office/drawing/2014/main" id="{0D7D5534-0EB1-4814-B27D-82548AF6D8AF}"/>
                </a:ext>
              </a:extLst>
            </p:cNvPr>
            <p:cNvSpPr/>
            <p:nvPr/>
          </p:nvSpPr>
          <p:spPr>
            <a:xfrm rot="3806388" flipH="1">
              <a:off x="10825276" y="4340458"/>
              <a:ext cx="581070" cy="546270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8" name="Fluxograma: Atraso 105">
              <a:extLst>
                <a:ext uri="{FF2B5EF4-FFF2-40B4-BE49-F238E27FC236}">
                  <a16:creationId xmlns:a16="http://schemas.microsoft.com/office/drawing/2014/main" id="{8A3F6928-CF55-4814-858B-D329A3935148}"/>
                </a:ext>
              </a:extLst>
            </p:cNvPr>
            <p:cNvSpPr/>
            <p:nvPr/>
          </p:nvSpPr>
          <p:spPr>
            <a:xfrm rot="3806388" flipH="1">
              <a:off x="10885459" y="4376323"/>
              <a:ext cx="585383" cy="439306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1" name="Agrupar 460">
            <a:extLst>
              <a:ext uri="{FF2B5EF4-FFF2-40B4-BE49-F238E27FC236}">
                <a16:creationId xmlns:a16="http://schemas.microsoft.com/office/drawing/2014/main" id="{8EFF3925-A2E8-41B3-A052-B26AFD19372A}"/>
              </a:ext>
            </a:extLst>
          </p:cNvPr>
          <p:cNvGrpSpPr/>
          <p:nvPr/>
        </p:nvGrpSpPr>
        <p:grpSpPr>
          <a:xfrm>
            <a:off x="696074" y="2879744"/>
            <a:ext cx="1853142" cy="3355725"/>
            <a:chOff x="696074" y="2879744"/>
            <a:chExt cx="1853142" cy="3355725"/>
          </a:xfrm>
        </p:grpSpPr>
        <p:sp>
          <p:nvSpPr>
            <p:cNvPr id="462" name="Forma Livre: Forma 340">
              <a:extLst>
                <a:ext uri="{FF2B5EF4-FFF2-40B4-BE49-F238E27FC236}">
                  <a16:creationId xmlns:a16="http://schemas.microsoft.com/office/drawing/2014/main" id="{6BE55A73-A3D3-4A7D-AC95-97F654972F13}"/>
                </a:ext>
              </a:extLst>
            </p:cNvPr>
            <p:cNvSpPr/>
            <p:nvPr/>
          </p:nvSpPr>
          <p:spPr>
            <a:xfrm rot="20167432">
              <a:off x="1975281" y="4443971"/>
              <a:ext cx="508780" cy="855339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3" name="Agrupar 341">
              <a:extLst>
                <a:ext uri="{FF2B5EF4-FFF2-40B4-BE49-F238E27FC236}">
                  <a16:creationId xmlns:a16="http://schemas.microsoft.com/office/drawing/2014/main" id="{4DE43C9C-D347-4AB2-8C37-8CDFF323C2AB}"/>
                </a:ext>
              </a:extLst>
            </p:cNvPr>
            <p:cNvGrpSpPr/>
            <p:nvPr/>
          </p:nvGrpSpPr>
          <p:grpSpPr>
            <a:xfrm>
              <a:off x="1215218" y="5489755"/>
              <a:ext cx="425131" cy="745714"/>
              <a:chOff x="6596004" y="4399449"/>
              <a:chExt cx="573122" cy="963572"/>
            </a:xfrm>
          </p:grpSpPr>
          <p:sp>
            <p:nvSpPr>
              <p:cNvPr id="498" name="Elipse 43">
                <a:extLst>
                  <a:ext uri="{FF2B5EF4-FFF2-40B4-BE49-F238E27FC236}">
                    <a16:creationId xmlns:a16="http://schemas.microsoft.com/office/drawing/2014/main" id="{44DCB26C-9A34-46D8-954E-D57BEDC68B11}"/>
                  </a:ext>
                </a:extLst>
              </p:cNvPr>
              <p:cNvSpPr/>
              <p:nvPr/>
            </p:nvSpPr>
            <p:spPr>
              <a:xfrm>
                <a:off x="6596004" y="439944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9" name="Elipse 46">
                <a:extLst>
                  <a:ext uri="{FF2B5EF4-FFF2-40B4-BE49-F238E27FC236}">
                    <a16:creationId xmlns:a16="http://schemas.microsoft.com/office/drawing/2014/main" id="{7CEECBCD-B9EB-4886-B4BA-8945F5AA3426}"/>
                  </a:ext>
                </a:extLst>
              </p:cNvPr>
              <p:cNvSpPr/>
              <p:nvPr/>
            </p:nvSpPr>
            <p:spPr>
              <a:xfrm>
                <a:off x="6618481" y="5036949"/>
                <a:ext cx="550645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464" name="Agrupar 342">
              <a:extLst>
                <a:ext uri="{FF2B5EF4-FFF2-40B4-BE49-F238E27FC236}">
                  <a16:creationId xmlns:a16="http://schemas.microsoft.com/office/drawing/2014/main" id="{443C9B3D-31C2-4ED1-AF41-4CA8A4F289DF}"/>
                </a:ext>
              </a:extLst>
            </p:cNvPr>
            <p:cNvGrpSpPr/>
            <p:nvPr/>
          </p:nvGrpSpPr>
          <p:grpSpPr>
            <a:xfrm>
              <a:off x="1665805" y="5489755"/>
              <a:ext cx="425131" cy="745714"/>
              <a:chOff x="6596004" y="4399449"/>
              <a:chExt cx="573122" cy="963572"/>
            </a:xfrm>
          </p:grpSpPr>
          <p:sp>
            <p:nvSpPr>
              <p:cNvPr id="496" name="Elipse 43">
                <a:extLst>
                  <a:ext uri="{FF2B5EF4-FFF2-40B4-BE49-F238E27FC236}">
                    <a16:creationId xmlns:a16="http://schemas.microsoft.com/office/drawing/2014/main" id="{C757DAD4-826C-4556-8F8D-ED1A2F4D6313}"/>
                  </a:ext>
                </a:extLst>
              </p:cNvPr>
              <p:cNvSpPr/>
              <p:nvPr/>
            </p:nvSpPr>
            <p:spPr>
              <a:xfrm>
                <a:off x="6596004" y="4399449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7" name="Elipse 46">
                <a:extLst>
                  <a:ext uri="{FF2B5EF4-FFF2-40B4-BE49-F238E27FC236}">
                    <a16:creationId xmlns:a16="http://schemas.microsoft.com/office/drawing/2014/main" id="{4B725FE4-7337-476C-AF60-5F2A4101BF96}"/>
                  </a:ext>
                </a:extLst>
              </p:cNvPr>
              <p:cNvSpPr/>
              <p:nvPr/>
            </p:nvSpPr>
            <p:spPr>
              <a:xfrm>
                <a:off x="6618481" y="5036949"/>
                <a:ext cx="550645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5" name="Elipse 84">
              <a:extLst>
                <a:ext uri="{FF2B5EF4-FFF2-40B4-BE49-F238E27FC236}">
                  <a16:creationId xmlns:a16="http://schemas.microsoft.com/office/drawing/2014/main" id="{4D150F1F-9324-455E-B96B-CC63634D417D}"/>
                </a:ext>
              </a:extLst>
            </p:cNvPr>
            <p:cNvSpPr/>
            <p:nvPr/>
          </p:nvSpPr>
          <p:spPr>
            <a:xfrm>
              <a:off x="783196" y="3984025"/>
              <a:ext cx="1619214" cy="1904097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6" name="Retângulo 59">
              <a:extLst>
                <a:ext uri="{FF2B5EF4-FFF2-40B4-BE49-F238E27FC236}">
                  <a16:creationId xmlns:a16="http://schemas.microsoft.com/office/drawing/2014/main" id="{39CFB8C1-3E27-4705-95AB-996AB3B051D3}"/>
                </a:ext>
              </a:extLst>
            </p:cNvPr>
            <p:cNvSpPr/>
            <p:nvPr/>
          </p:nvSpPr>
          <p:spPr>
            <a:xfrm rot="19439266" flipH="1">
              <a:off x="696074" y="4195684"/>
              <a:ext cx="1693351" cy="1709537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7" name="Agrupar 345">
              <a:extLst>
                <a:ext uri="{FF2B5EF4-FFF2-40B4-BE49-F238E27FC236}">
                  <a16:creationId xmlns:a16="http://schemas.microsoft.com/office/drawing/2014/main" id="{42B8C892-A079-4350-B8C3-697F658E9C67}"/>
                </a:ext>
              </a:extLst>
            </p:cNvPr>
            <p:cNvGrpSpPr/>
            <p:nvPr/>
          </p:nvGrpSpPr>
          <p:grpSpPr>
            <a:xfrm>
              <a:off x="1083883" y="2879744"/>
              <a:ext cx="1465333" cy="1417995"/>
              <a:chOff x="4019843" y="604221"/>
              <a:chExt cx="1711168" cy="1602405"/>
            </a:xfrm>
          </p:grpSpPr>
          <p:sp>
            <p:nvSpPr>
              <p:cNvPr id="472" name="Fluxograma: Mesclar 6">
                <a:extLst>
                  <a:ext uri="{FF2B5EF4-FFF2-40B4-BE49-F238E27FC236}">
                    <a16:creationId xmlns:a16="http://schemas.microsoft.com/office/drawing/2014/main" id="{9D202699-9F8F-4530-9B17-C05C5C8AC4CF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3" name="Elipse 4">
                <a:extLst>
                  <a:ext uri="{FF2B5EF4-FFF2-40B4-BE49-F238E27FC236}">
                    <a16:creationId xmlns:a16="http://schemas.microsoft.com/office/drawing/2014/main" id="{5A8ACEB9-07B5-4193-8324-1F0B500FEC97}"/>
                  </a:ext>
                </a:extLst>
              </p:cNvPr>
              <p:cNvSpPr/>
              <p:nvPr/>
            </p:nvSpPr>
            <p:spPr>
              <a:xfrm>
                <a:off x="4091069" y="1010080"/>
                <a:ext cx="1269471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4" name="Fluxograma: Mesclar 6">
                <a:extLst>
                  <a:ext uri="{FF2B5EF4-FFF2-40B4-BE49-F238E27FC236}">
                    <a16:creationId xmlns:a16="http://schemas.microsoft.com/office/drawing/2014/main" id="{27610337-3123-4AE0-9BA6-98222FC6E9A5}"/>
                  </a:ext>
                </a:extLst>
              </p:cNvPr>
              <p:cNvSpPr/>
              <p:nvPr/>
            </p:nvSpPr>
            <p:spPr>
              <a:xfrm rot="14231539">
                <a:off x="5110572" y="729458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5" name="Elipse 12">
                <a:extLst>
                  <a:ext uri="{FF2B5EF4-FFF2-40B4-BE49-F238E27FC236}">
                    <a16:creationId xmlns:a16="http://schemas.microsoft.com/office/drawing/2014/main" id="{6BB93D93-8865-4DB0-AFFA-7604FB8F8750}"/>
                  </a:ext>
                </a:extLst>
              </p:cNvPr>
              <p:cNvSpPr/>
              <p:nvPr/>
            </p:nvSpPr>
            <p:spPr>
              <a:xfrm>
                <a:off x="4405326" y="1288751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6" name="Elipse 12">
                <a:extLst>
                  <a:ext uri="{FF2B5EF4-FFF2-40B4-BE49-F238E27FC236}">
                    <a16:creationId xmlns:a16="http://schemas.microsoft.com/office/drawing/2014/main" id="{C62EC12E-BCAC-4741-AD9A-A821F31E7CA9}"/>
                  </a:ext>
                </a:extLst>
              </p:cNvPr>
              <p:cNvSpPr/>
              <p:nvPr/>
            </p:nvSpPr>
            <p:spPr>
              <a:xfrm>
                <a:off x="4816922" y="1288751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6821F0DD-6481-43F4-8F63-436A2F4C997E}"/>
                  </a:ext>
                </a:extLst>
              </p:cNvPr>
              <p:cNvSpPr/>
              <p:nvPr/>
            </p:nvSpPr>
            <p:spPr>
              <a:xfrm>
                <a:off x="4518899" y="1452918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8" name="Arco 477">
                <a:extLst>
                  <a:ext uri="{FF2B5EF4-FFF2-40B4-BE49-F238E27FC236}">
                    <a16:creationId xmlns:a16="http://schemas.microsoft.com/office/drawing/2014/main" id="{1DFBE840-7A10-4A6A-9260-D65C41F49899}"/>
                  </a:ext>
                </a:extLst>
              </p:cNvPr>
              <p:cNvSpPr/>
              <p:nvPr/>
            </p:nvSpPr>
            <p:spPr>
              <a:xfrm rot="17066183">
                <a:off x="4286000" y="1221968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9" name="Arco 478">
                <a:extLst>
                  <a:ext uri="{FF2B5EF4-FFF2-40B4-BE49-F238E27FC236}">
                    <a16:creationId xmlns:a16="http://schemas.microsoft.com/office/drawing/2014/main" id="{730380DA-179C-4A06-BAE9-62FFC7E11C04}"/>
                  </a:ext>
                </a:extLst>
              </p:cNvPr>
              <p:cNvSpPr/>
              <p:nvPr/>
            </p:nvSpPr>
            <p:spPr>
              <a:xfrm>
                <a:off x="4816922" y="1209580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0" name="Grupo 12">
                <a:extLst>
                  <a:ext uri="{FF2B5EF4-FFF2-40B4-BE49-F238E27FC236}">
                    <a16:creationId xmlns:a16="http://schemas.microsoft.com/office/drawing/2014/main" id="{69F01EDC-4D78-4687-8943-E92AFD457F75}"/>
                  </a:ext>
                </a:extLst>
              </p:cNvPr>
              <p:cNvGrpSpPr/>
              <p:nvPr/>
            </p:nvGrpSpPr>
            <p:grpSpPr>
              <a:xfrm>
                <a:off x="4649784" y="1587425"/>
                <a:ext cx="309860" cy="220398"/>
                <a:chOff x="5250104" y="4008057"/>
                <a:chExt cx="357713" cy="252013"/>
              </a:xfrm>
            </p:grpSpPr>
            <p:sp>
              <p:nvSpPr>
                <p:cNvPr id="493" name="Elipse 19">
                  <a:extLst>
                    <a:ext uri="{FF2B5EF4-FFF2-40B4-BE49-F238E27FC236}">
                      <a16:creationId xmlns:a16="http://schemas.microsoft.com/office/drawing/2014/main" id="{C712627D-077E-42F7-9780-53EAF710E7E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4" name="Elipse 493">
                  <a:extLst>
                    <a:ext uri="{FF2B5EF4-FFF2-40B4-BE49-F238E27FC236}">
                      <a16:creationId xmlns:a16="http://schemas.microsoft.com/office/drawing/2014/main" id="{FF578B8A-B134-48E5-B2CC-63E609986408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5" name="Elipse 494">
                  <a:extLst>
                    <a:ext uri="{FF2B5EF4-FFF2-40B4-BE49-F238E27FC236}">
                      <a16:creationId xmlns:a16="http://schemas.microsoft.com/office/drawing/2014/main" id="{FF25DCF7-2E70-4D35-8A44-7A5F1E1E0545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81" name="Elipse 480">
                <a:extLst>
                  <a:ext uri="{FF2B5EF4-FFF2-40B4-BE49-F238E27FC236}">
                    <a16:creationId xmlns:a16="http://schemas.microsoft.com/office/drawing/2014/main" id="{9B2FD8D0-7314-4A3C-B616-0BBBB997EBDE}"/>
                  </a:ext>
                </a:extLst>
              </p:cNvPr>
              <p:cNvSpPr/>
              <p:nvPr/>
            </p:nvSpPr>
            <p:spPr>
              <a:xfrm rot="19487469">
                <a:off x="5195695" y="1059342"/>
                <a:ext cx="308325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id="{51133556-A1CF-4912-910D-5DCCFFE172DE}"/>
                  </a:ext>
                </a:extLst>
              </p:cNvPr>
              <p:cNvSpPr/>
              <p:nvPr/>
            </p:nvSpPr>
            <p:spPr>
              <a:xfrm rot="3218186">
                <a:off x="4118533" y="949827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3" name="Elipse 482">
                <a:extLst>
                  <a:ext uri="{FF2B5EF4-FFF2-40B4-BE49-F238E27FC236}">
                    <a16:creationId xmlns:a16="http://schemas.microsoft.com/office/drawing/2014/main" id="{05CCB9D1-2D6A-4AE2-85D4-C41F884AB056}"/>
                  </a:ext>
                </a:extLst>
              </p:cNvPr>
              <p:cNvSpPr/>
              <p:nvPr/>
            </p:nvSpPr>
            <p:spPr>
              <a:xfrm>
                <a:off x="4929672" y="1453455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4" name="Elipse 483">
                <a:extLst>
                  <a:ext uri="{FF2B5EF4-FFF2-40B4-BE49-F238E27FC236}">
                    <a16:creationId xmlns:a16="http://schemas.microsoft.com/office/drawing/2014/main" id="{7F8A0CCA-D105-4B89-A75D-309FA732B456}"/>
                  </a:ext>
                </a:extLst>
              </p:cNvPr>
              <p:cNvSpPr/>
              <p:nvPr/>
            </p:nvSpPr>
            <p:spPr>
              <a:xfrm rot="21249917">
                <a:off x="4938317" y="1696158"/>
                <a:ext cx="190432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85" name="Grupo 17">
                <a:extLst>
                  <a:ext uri="{FF2B5EF4-FFF2-40B4-BE49-F238E27FC236}">
                    <a16:creationId xmlns:a16="http://schemas.microsoft.com/office/drawing/2014/main" id="{078E3E10-DB7A-456E-9FB8-303F77AFDEB4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486" name="Arco 485">
                  <a:extLst>
                    <a:ext uri="{FF2B5EF4-FFF2-40B4-BE49-F238E27FC236}">
                      <a16:creationId xmlns:a16="http://schemas.microsoft.com/office/drawing/2014/main" id="{81FDBE8A-F95A-47D1-99AC-B430CDEFC9C7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87" name="Grupo 19">
                  <a:extLst>
                    <a:ext uri="{FF2B5EF4-FFF2-40B4-BE49-F238E27FC236}">
                      <a16:creationId xmlns:a16="http://schemas.microsoft.com/office/drawing/2014/main" id="{6F49CA49-8BFE-4FAE-A125-0F6D9369AC1A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488" name="Arco 487">
                    <a:extLst>
                      <a:ext uri="{FF2B5EF4-FFF2-40B4-BE49-F238E27FC236}">
                        <a16:creationId xmlns:a16="http://schemas.microsoft.com/office/drawing/2014/main" id="{D02EF0B3-5CCB-4F0F-BF66-14520F7DC5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9" name="Grupo 21">
                    <a:extLst>
                      <a:ext uri="{FF2B5EF4-FFF2-40B4-BE49-F238E27FC236}">
                        <a16:creationId xmlns:a16="http://schemas.microsoft.com/office/drawing/2014/main" id="{AE98B593-BEFC-4D68-A57D-2517A6C65875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491" name="Corda 22">
                      <a:extLst>
                        <a:ext uri="{FF2B5EF4-FFF2-40B4-BE49-F238E27FC236}">
                          <a16:creationId xmlns:a16="http://schemas.microsoft.com/office/drawing/2014/main" id="{CD070298-9FF8-40FD-9582-344516B7FF7B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2" name="Elipse 24">
                      <a:extLst>
                        <a:ext uri="{FF2B5EF4-FFF2-40B4-BE49-F238E27FC236}">
                          <a16:creationId xmlns:a16="http://schemas.microsoft.com/office/drawing/2014/main" id="{99975649-3240-47D1-8460-052DCB63D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90" name="Elipse 489">
                    <a:extLst>
                      <a:ext uri="{FF2B5EF4-FFF2-40B4-BE49-F238E27FC236}">
                        <a16:creationId xmlns:a16="http://schemas.microsoft.com/office/drawing/2014/main" id="{9A32B5A0-9610-4FCB-932D-400CC0EB7E8E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468" name="Retângulo de cantos arredondados 63">
              <a:extLst>
                <a:ext uri="{FF2B5EF4-FFF2-40B4-BE49-F238E27FC236}">
                  <a16:creationId xmlns:a16="http://schemas.microsoft.com/office/drawing/2014/main" id="{1BA7DCEB-36EB-4006-BD30-00DDE1CAB7CA}"/>
                </a:ext>
              </a:extLst>
            </p:cNvPr>
            <p:cNvSpPr/>
            <p:nvPr/>
          </p:nvSpPr>
          <p:spPr>
            <a:xfrm>
              <a:off x="1646362" y="4691611"/>
              <a:ext cx="586123" cy="34235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9" name="Retângulo 468">
              <a:extLst>
                <a:ext uri="{FF2B5EF4-FFF2-40B4-BE49-F238E27FC236}">
                  <a16:creationId xmlns:a16="http://schemas.microsoft.com/office/drawing/2014/main" id="{63974E1A-7A35-4520-A8AC-9C54CEB11C7C}"/>
                </a:ext>
              </a:extLst>
            </p:cNvPr>
            <p:cNvSpPr/>
            <p:nvPr/>
          </p:nvSpPr>
          <p:spPr>
            <a:xfrm>
              <a:off x="1656310" y="4701710"/>
              <a:ext cx="566227" cy="35383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0" name="Forma Livre: Forma 348">
              <a:extLst>
                <a:ext uri="{FF2B5EF4-FFF2-40B4-BE49-F238E27FC236}">
                  <a16:creationId xmlns:a16="http://schemas.microsoft.com/office/drawing/2014/main" id="{32EFC26F-782F-47CE-82CD-1171D52D073F}"/>
                </a:ext>
              </a:extLst>
            </p:cNvPr>
            <p:cNvSpPr/>
            <p:nvPr/>
          </p:nvSpPr>
          <p:spPr>
            <a:xfrm rot="19812342">
              <a:off x="1138654" y="4398072"/>
              <a:ext cx="508780" cy="855339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1" name="Fluxograma: Atraso 470">
              <a:extLst>
                <a:ext uri="{FF2B5EF4-FFF2-40B4-BE49-F238E27FC236}">
                  <a16:creationId xmlns:a16="http://schemas.microsoft.com/office/drawing/2014/main" id="{83AEAC33-8753-42F2-9278-5ED3AB7A311B}"/>
                </a:ext>
              </a:extLst>
            </p:cNvPr>
            <p:cNvSpPr/>
            <p:nvPr/>
          </p:nvSpPr>
          <p:spPr>
            <a:xfrm rot="14855530">
              <a:off x="886326" y="4409642"/>
              <a:ext cx="464678" cy="382352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41" name="CaixaDeTexto 1040">
            <a:extLst>
              <a:ext uri="{FF2B5EF4-FFF2-40B4-BE49-F238E27FC236}">
                <a16:creationId xmlns:a16="http://schemas.microsoft.com/office/drawing/2014/main" id="{2E91474C-3FB6-46D1-B849-BEDE725D1D50}"/>
              </a:ext>
            </a:extLst>
          </p:cNvPr>
          <p:cNvSpPr txBox="1"/>
          <p:nvPr/>
        </p:nvSpPr>
        <p:spPr>
          <a:xfrm>
            <a:off x="462987" y="755372"/>
            <a:ext cx="3977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porquinhos vendo que o lobo ia subir pela chaminé, colocaram um caldeirão de água bem quente embaixo dela.</a:t>
            </a:r>
          </a:p>
        </p:txBody>
      </p:sp>
    </p:spTree>
    <p:extLst>
      <p:ext uri="{BB962C8B-B14F-4D97-AF65-F5344CB8AC3E}">
        <p14:creationId xmlns:p14="http://schemas.microsoft.com/office/powerpoint/2010/main" val="61781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Agrupar 361">
            <a:extLst>
              <a:ext uri="{FF2B5EF4-FFF2-40B4-BE49-F238E27FC236}">
                <a16:creationId xmlns:a16="http://schemas.microsoft.com/office/drawing/2014/main" id="{082A5766-694F-4306-9ACE-160826C0D844}"/>
              </a:ext>
            </a:extLst>
          </p:cNvPr>
          <p:cNvGrpSpPr/>
          <p:nvPr/>
        </p:nvGrpSpPr>
        <p:grpSpPr>
          <a:xfrm>
            <a:off x="1111551" y="-261792"/>
            <a:ext cx="4949186" cy="7381583"/>
            <a:chOff x="503262" y="-453550"/>
            <a:chExt cx="4949186" cy="7381583"/>
          </a:xfrm>
        </p:grpSpPr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2CE9FB15-1756-42C2-BD03-103E3EE91A12}"/>
                </a:ext>
              </a:extLst>
            </p:cNvPr>
            <p:cNvSpPr/>
            <p:nvPr/>
          </p:nvSpPr>
          <p:spPr>
            <a:xfrm flipH="1">
              <a:off x="503262" y="1991233"/>
              <a:ext cx="1652825" cy="1366091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23E2C047-28B6-46B9-9B75-A1445BCE8EC5}"/>
                </a:ext>
              </a:extLst>
            </p:cNvPr>
            <p:cNvSpPr/>
            <p:nvPr/>
          </p:nvSpPr>
          <p:spPr>
            <a:xfrm>
              <a:off x="3799623" y="2006790"/>
              <a:ext cx="1652825" cy="1359968"/>
            </a:xfrm>
            <a:custGeom>
              <a:avLst/>
              <a:gdLst>
                <a:gd name="connsiteX0" fmla="*/ 0 w 2300117"/>
                <a:gd name="connsiteY0" fmla="*/ 0 h 2214268"/>
                <a:gd name="connsiteX1" fmla="*/ 9705 w 2300117"/>
                <a:gd name="connsiteY1" fmla="*/ 0 h 2214268"/>
                <a:gd name="connsiteX2" fmla="*/ 2300117 w 2300117"/>
                <a:gd name="connsiteY2" fmla="*/ 2214268 h 2214268"/>
                <a:gd name="connsiteX3" fmla="*/ 0 w 2300117"/>
                <a:gd name="connsiteY3" fmla="*/ 2214268 h 22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117" h="2214268">
                  <a:moveTo>
                    <a:pt x="0" y="0"/>
                  </a:moveTo>
                  <a:lnTo>
                    <a:pt x="9705" y="0"/>
                  </a:lnTo>
                  <a:lnTo>
                    <a:pt x="2300117" y="2214268"/>
                  </a:lnTo>
                  <a:lnTo>
                    <a:pt x="0" y="2214268"/>
                  </a:ln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8A8E97E9-08BA-4072-B813-B93D080941C0}"/>
                </a:ext>
              </a:extLst>
            </p:cNvPr>
            <p:cNvSpPr/>
            <p:nvPr/>
          </p:nvSpPr>
          <p:spPr>
            <a:xfrm>
              <a:off x="2109403" y="2006790"/>
              <a:ext cx="1700202" cy="1353771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D6585366-A07B-4D88-BC64-D55B2B539393}"/>
                </a:ext>
              </a:extLst>
            </p:cNvPr>
            <p:cNvSpPr/>
            <p:nvPr/>
          </p:nvSpPr>
          <p:spPr>
            <a:xfrm>
              <a:off x="516855" y="4570561"/>
              <a:ext cx="1525586" cy="1293317"/>
            </a:xfrm>
            <a:custGeom>
              <a:avLst/>
              <a:gdLst>
                <a:gd name="connsiteX0" fmla="*/ 0 w 2123048"/>
                <a:gd name="connsiteY0" fmla="*/ 0 h 2105748"/>
                <a:gd name="connsiteX1" fmla="*/ 2123048 w 2123048"/>
                <a:gd name="connsiteY1" fmla="*/ 0 h 2105748"/>
                <a:gd name="connsiteX2" fmla="*/ 2123048 w 2123048"/>
                <a:gd name="connsiteY2" fmla="*/ 2105748 h 2105748"/>
                <a:gd name="connsiteX3" fmla="*/ 0 w 2123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3048" h="2105748">
                  <a:moveTo>
                    <a:pt x="0" y="0"/>
                  </a:moveTo>
                  <a:lnTo>
                    <a:pt x="2123048" y="0"/>
                  </a:lnTo>
                  <a:lnTo>
                    <a:pt x="2123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6C585CC8-E144-489C-BA08-FABEB3BA644A}"/>
                </a:ext>
              </a:extLst>
            </p:cNvPr>
            <p:cNvSpPr/>
            <p:nvPr/>
          </p:nvSpPr>
          <p:spPr>
            <a:xfrm>
              <a:off x="525369" y="5283249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5" name="Retângulo 124">
              <a:extLst>
                <a:ext uri="{FF2B5EF4-FFF2-40B4-BE49-F238E27FC236}">
                  <a16:creationId xmlns:a16="http://schemas.microsoft.com/office/drawing/2014/main" id="{2EE3B908-4E3F-45A7-A6C7-16D28F918653}"/>
                </a:ext>
              </a:extLst>
            </p:cNvPr>
            <p:cNvSpPr/>
            <p:nvPr/>
          </p:nvSpPr>
          <p:spPr>
            <a:xfrm>
              <a:off x="1034755" y="528324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10AA0B25-D258-484D-AA7F-5A0BC3A860D8}"/>
                </a:ext>
              </a:extLst>
            </p:cNvPr>
            <p:cNvSpPr/>
            <p:nvPr/>
          </p:nvSpPr>
          <p:spPr>
            <a:xfrm>
              <a:off x="525369" y="464436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872ECB56-2F76-4B4C-AC74-D3C4048C9E5D}"/>
                </a:ext>
              </a:extLst>
            </p:cNvPr>
            <p:cNvSpPr/>
            <p:nvPr/>
          </p:nvSpPr>
          <p:spPr>
            <a:xfrm>
              <a:off x="1431479" y="4644369"/>
              <a:ext cx="610961" cy="580629"/>
            </a:xfrm>
            <a:custGeom>
              <a:avLst/>
              <a:gdLst>
                <a:gd name="connsiteX0" fmla="*/ 0 w 219838"/>
                <a:gd name="connsiteY0" fmla="*/ 0 h 219360"/>
                <a:gd name="connsiteX1" fmla="*/ 219838 w 219838"/>
                <a:gd name="connsiteY1" fmla="*/ 0 h 219360"/>
                <a:gd name="connsiteX2" fmla="*/ 219838 w 219838"/>
                <a:gd name="connsiteY2" fmla="*/ 219360 h 219360"/>
                <a:gd name="connsiteX3" fmla="*/ 0 w 219838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38" h="219360">
                  <a:moveTo>
                    <a:pt x="0" y="0"/>
                  </a:moveTo>
                  <a:lnTo>
                    <a:pt x="219838" y="0"/>
                  </a:lnTo>
                  <a:lnTo>
                    <a:pt x="219838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E3F09A39-D72C-4D56-9ABF-6A4BCCC02DF8}"/>
                </a:ext>
              </a:extLst>
            </p:cNvPr>
            <p:cNvSpPr/>
            <p:nvPr/>
          </p:nvSpPr>
          <p:spPr>
            <a:xfrm>
              <a:off x="3745526" y="4561201"/>
              <a:ext cx="1700202" cy="129331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3A3C2D02-BDB0-4D4A-9509-C4E1620B4C90}"/>
                </a:ext>
              </a:extLst>
            </p:cNvPr>
            <p:cNvSpPr/>
            <p:nvPr/>
          </p:nvSpPr>
          <p:spPr>
            <a:xfrm>
              <a:off x="3756476" y="527388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2890FEE2-EE68-424A-AD82-9DEDF403BBDC}"/>
                </a:ext>
              </a:extLst>
            </p:cNvPr>
            <p:cNvSpPr/>
            <p:nvPr/>
          </p:nvSpPr>
          <p:spPr>
            <a:xfrm>
              <a:off x="4716915" y="527388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E366FCDB-1C68-4540-88B6-B1B2F53F86D5}"/>
                </a:ext>
              </a:extLst>
            </p:cNvPr>
            <p:cNvSpPr/>
            <p:nvPr/>
          </p:nvSpPr>
          <p:spPr>
            <a:xfrm>
              <a:off x="3748050" y="4644369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8FF44537-27F0-411F-BC4C-1AD075B967E0}"/>
                </a:ext>
              </a:extLst>
            </p:cNvPr>
            <p:cNvSpPr/>
            <p:nvPr/>
          </p:nvSpPr>
          <p:spPr>
            <a:xfrm>
              <a:off x="4207529" y="4644369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E809EEAC-EEA8-44BB-961E-6A3ED466E584}"/>
                </a:ext>
              </a:extLst>
            </p:cNvPr>
            <p:cNvSpPr/>
            <p:nvPr/>
          </p:nvSpPr>
          <p:spPr>
            <a:xfrm>
              <a:off x="5113640" y="4644369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3B96B59A-AD2E-4B89-92A9-3BA2C0E4678A}"/>
                </a:ext>
              </a:extLst>
            </p:cNvPr>
            <p:cNvSpPr/>
            <p:nvPr/>
          </p:nvSpPr>
          <p:spPr>
            <a:xfrm>
              <a:off x="510923" y="3347888"/>
              <a:ext cx="1601361" cy="1228870"/>
            </a:xfrm>
            <a:custGeom>
              <a:avLst/>
              <a:gdLst>
                <a:gd name="connsiteX0" fmla="*/ 0 w 2228499"/>
                <a:gd name="connsiteY0" fmla="*/ 0 h 2000816"/>
                <a:gd name="connsiteX1" fmla="*/ 2228499 w 2228499"/>
                <a:gd name="connsiteY1" fmla="*/ 0 h 2000816"/>
                <a:gd name="connsiteX2" fmla="*/ 2228499 w 2228499"/>
                <a:gd name="connsiteY2" fmla="*/ 1460728 h 2000816"/>
                <a:gd name="connsiteX3" fmla="*/ 2131303 w 2228499"/>
                <a:gd name="connsiteY3" fmla="*/ 1460728 h 2000816"/>
                <a:gd name="connsiteX4" fmla="*/ 2131303 w 2228499"/>
                <a:gd name="connsiteY4" fmla="*/ 2000816 h 2000816"/>
                <a:gd name="connsiteX5" fmla="*/ 0 w 2228499"/>
                <a:gd name="connsiteY5" fmla="*/ 2000816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8499" h="2000816">
                  <a:moveTo>
                    <a:pt x="0" y="0"/>
                  </a:moveTo>
                  <a:lnTo>
                    <a:pt x="2228499" y="0"/>
                  </a:lnTo>
                  <a:lnTo>
                    <a:pt x="2228499" y="1460728"/>
                  </a:lnTo>
                  <a:lnTo>
                    <a:pt x="2131303" y="1460728"/>
                  </a:lnTo>
                  <a:lnTo>
                    <a:pt x="2131303" y="2000816"/>
                  </a:lnTo>
                  <a:lnTo>
                    <a:pt x="0" y="2000816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5" name="Retângulo 134">
              <a:extLst>
                <a:ext uri="{FF2B5EF4-FFF2-40B4-BE49-F238E27FC236}">
                  <a16:creationId xmlns:a16="http://schemas.microsoft.com/office/drawing/2014/main" id="{E1E9D466-76E3-4918-84E7-36A53A002CA7}"/>
                </a:ext>
              </a:extLst>
            </p:cNvPr>
            <p:cNvSpPr/>
            <p:nvPr/>
          </p:nvSpPr>
          <p:spPr>
            <a:xfrm>
              <a:off x="525369" y="3986768"/>
              <a:ext cx="376788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6" name="Retângulo 135">
              <a:extLst>
                <a:ext uri="{FF2B5EF4-FFF2-40B4-BE49-F238E27FC236}">
                  <a16:creationId xmlns:a16="http://schemas.microsoft.com/office/drawing/2014/main" id="{7428842E-F312-4FB9-A6C8-124697DE270B}"/>
                </a:ext>
              </a:extLst>
            </p:cNvPr>
            <p:cNvSpPr/>
            <p:nvPr/>
          </p:nvSpPr>
          <p:spPr>
            <a:xfrm>
              <a:off x="1034755" y="398676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09A43C9F-7C33-49FE-840C-1D5A837DD354}"/>
                </a:ext>
              </a:extLst>
            </p:cNvPr>
            <p:cNvSpPr/>
            <p:nvPr/>
          </p:nvSpPr>
          <p:spPr>
            <a:xfrm>
              <a:off x="525369" y="334788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6E452A95-3B29-412E-A3D7-B168F474559C}"/>
                </a:ext>
              </a:extLst>
            </p:cNvPr>
            <p:cNvSpPr/>
            <p:nvPr/>
          </p:nvSpPr>
          <p:spPr>
            <a:xfrm>
              <a:off x="2337586" y="3347888"/>
              <a:ext cx="490157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1B597287-7289-4544-9383-9DB57B5E853A}"/>
                </a:ext>
              </a:extLst>
            </p:cNvPr>
            <p:cNvSpPr/>
            <p:nvPr/>
          </p:nvSpPr>
          <p:spPr>
            <a:xfrm>
              <a:off x="2112284" y="3347888"/>
              <a:ext cx="3333444" cy="1228870"/>
            </a:xfrm>
            <a:custGeom>
              <a:avLst/>
              <a:gdLst>
                <a:gd name="connsiteX0" fmla="*/ 0 w 4638913"/>
                <a:gd name="connsiteY0" fmla="*/ 0 h 2000816"/>
                <a:gd name="connsiteX1" fmla="*/ 4638913 w 4638913"/>
                <a:gd name="connsiteY1" fmla="*/ 0 h 2000816"/>
                <a:gd name="connsiteX2" fmla="*/ 4638913 w 4638913"/>
                <a:gd name="connsiteY2" fmla="*/ 2000816 h 2000816"/>
                <a:gd name="connsiteX3" fmla="*/ 2272865 w 4638913"/>
                <a:gd name="connsiteY3" fmla="*/ 2000816 h 2000816"/>
                <a:gd name="connsiteX4" fmla="*/ 2272865 w 4638913"/>
                <a:gd name="connsiteY4" fmla="*/ 1460728 h 2000816"/>
                <a:gd name="connsiteX5" fmla="*/ 0 w 4638913"/>
                <a:gd name="connsiteY5" fmla="*/ 1460728 h 200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8913" h="2000816">
                  <a:moveTo>
                    <a:pt x="0" y="0"/>
                  </a:moveTo>
                  <a:lnTo>
                    <a:pt x="4638913" y="0"/>
                  </a:lnTo>
                  <a:lnTo>
                    <a:pt x="4638913" y="2000816"/>
                  </a:lnTo>
                  <a:lnTo>
                    <a:pt x="2272865" y="2000816"/>
                  </a:lnTo>
                  <a:lnTo>
                    <a:pt x="2272865" y="1460728"/>
                  </a:lnTo>
                  <a:lnTo>
                    <a:pt x="0" y="14607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311A4CF0-C663-47EA-B90C-7ED92D4012CB}"/>
                </a:ext>
              </a:extLst>
            </p:cNvPr>
            <p:cNvSpPr/>
            <p:nvPr/>
          </p:nvSpPr>
          <p:spPr>
            <a:xfrm>
              <a:off x="2927675" y="3986768"/>
              <a:ext cx="741383" cy="258276"/>
            </a:xfrm>
            <a:custGeom>
              <a:avLst/>
              <a:gdLst>
                <a:gd name="connsiteX0" fmla="*/ 0 w 1031729"/>
                <a:gd name="connsiteY0" fmla="*/ 0 h 420519"/>
                <a:gd name="connsiteX1" fmla="*/ 1031729 w 1031729"/>
                <a:gd name="connsiteY1" fmla="*/ 0 h 420519"/>
                <a:gd name="connsiteX2" fmla="*/ 1031729 w 1031729"/>
                <a:gd name="connsiteY2" fmla="*/ 420519 h 420519"/>
                <a:gd name="connsiteX3" fmla="*/ 0 w 1031729"/>
                <a:gd name="connsiteY3" fmla="*/ 420519 h 42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1729" h="420519">
                  <a:moveTo>
                    <a:pt x="0" y="0"/>
                  </a:moveTo>
                  <a:lnTo>
                    <a:pt x="1031729" y="0"/>
                  </a:lnTo>
                  <a:lnTo>
                    <a:pt x="1031729" y="420519"/>
                  </a:lnTo>
                  <a:lnTo>
                    <a:pt x="0" y="420519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2882126B-7EB6-4434-8E14-AD5478D6C3DF}"/>
                </a:ext>
              </a:extLst>
            </p:cNvPr>
            <p:cNvSpPr/>
            <p:nvPr/>
          </p:nvSpPr>
          <p:spPr>
            <a:xfrm>
              <a:off x="3748050" y="398676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2" name="Retângulo 141">
              <a:extLst>
                <a:ext uri="{FF2B5EF4-FFF2-40B4-BE49-F238E27FC236}">
                  <a16:creationId xmlns:a16="http://schemas.microsoft.com/office/drawing/2014/main" id="{EA3CB6A2-65DB-425F-BD5C-26FBC78B6AD9}"/>
                </a:ext>
              </a:extLst>
            </p:cNvPr>
            <p:cNvSpPr/>
            <p:nvPr/>
          </p:nvSpPr>
          <p:spPr>
            <a:xfrm>
              <a:off x="4719438" y="398676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FAD514FA-5B2A-4A21-B218-8E13AAD8C8C9}"/>
                </a:ext>
              </a:extLst>
            </p:cNvPr>
            <p:cNvSpPr/>
            <p:nvPr/>
          </p:nvSpPr>
          <p:spPr>
            <a:xfrm>
              <a:off x="3277824" y="334788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84CD1086-A5BA-4897-9BC3-A06C3CC18FE3}"/>
                </a:ext>
              </a:extLst>
            </p:cNvPr>
            <p:cNvSpPr/>
            <p:nvPr/>
          </p:nvSpPr>
          <p:spPr>
            <a:xfrm>
              <a:off x="4210053" y="334788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5" name="Retângulo 144">
              <a:extLst>
                <a:ext uri="{FF2B5EF4-FFF2-40B4-BE49-F238E27FC236}">
                  <a16:creationId xmlns:a16="http://schemas.microsoft.com/office/drawing/2014/main" id="{F6193CA8-38D6-4BA0-9BB9-A96674CC5FA8}"/>
                </a:ext>
              </a:extLst>
            </p:cNvPr>
            <p:cNvSpPr/>
            <p:nvPr/>
          </p:nvSpPr>
          <p:spPr>
            <a:xfrm>
              <a:off x="5116163" y="3347888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E6063EE5-48F6-4E14-AE91-135AD4E417F4}"/>
                </a:ext>
              </a:extLst>
            </p:cNvPr>
            <p:cNvSpPr/>
            <p:nvPr/>
          </p:nvSpPr>
          <p:spPr>
            <a:xfrm>
              <a:off x="2449596" y="3347888"/>
              <a:ext cx="73479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63EF0B2C-ABA3-4443-9DED-8BA6059293C4}"/>
                </a:ext>
              </a:extLst>
            </p:cNvPr>
            <p:cNvSpPr/>
            <p:nvPr/>
          </p:nvSpPr>
          <p:spPr>
            <a:xfrm>
              <a:off x="1988962" y="3980571"/>
              <a:ext cx="838791" cy="580629"/>
            </a:xfrm>
            <a:custGeom>
              <a:avLst/>
              <a:gdLst>
                <a:gd name="connsiteX0" fmla="*/ 0 w 1167285"/>
                <a:gd name="connsiteY0" fmla="*/ 0 h 945367"/>
                <a:gd name="connsiteX1" fmla="*/ 1167285 w 1167285"/>
                <a:gd name="connsiteY1" fmla="*/ 0 h 945367"/>
                <a:gd name="connsiteX2" fmla="*/ 1167285 w 1167285"/>
                <a:gd name="connsiteY2" fmla="*/ 430609 h 945367"/>
                <a:gd name="connsiteX3" fmla="*/ 74423 w 1167285"/>
                <a:gd name="connsiteY3" fmla="*/ 430609 h 945367"/>
                <a:gd name="connsiteX4" fmla="*/ 74423 w 1167285"/>
                <a:gd name="connsiteY4" fmla="*/ 945367 h 945367"/>
                <a:gd name="connsiteX5" fmla="*/ 0 w 1167285"/>
                <a:gd name="connsiteY5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7285" h="945367">
                  <a:moveTo>
                    <a:pt x="0" y="0"/>
                  </a:moveTo>
                  <a:lnTo>
                    <a:pt x="1167285" y="0"/>
                  </a:lnTo>
                  <a:lnTo>
                    <a:pt x="1167285" y="430609"/>
                  </a:lnTo>
                  <a:lnTo>
                    <a:pt x="74423" y="430609"/>
                  </a:lnTo>
                  <a:lnTo>
                    <a:pt x="7442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48" name="Retângulo 147">
              <a:extLst>
                <a:ext uri="{FF2B5EF4-FFF2-40B4-BE49-F238E27FC236}">
                  <a16:creationId xmlns:a16="http://schemas.microsoft.com/office/drawing/2014/main" id="{40841845-0499-42B4-82A4-59E277B91034}"/>
                </a:ext>
              </a:extLst>
            </p:cNvPr>
            <p:cNvSpPr/>
            <p:nvPr/>
          </p:nvSpPr>
          <p:spPr>
            <a:xfrm>
              <a:off x="1487483" y="3341691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FC76D779-99D5-4DC3-BCCC-18FDE1E77EFD}"/>
                </a:ext>
              </a:extLst>
            </p:cNvPr>
            <p:cNvSpPr/>
            <p:nvPr/>
          </p:nvSpPr>
          <p:spPr>
            <a:xfrm>
              <a:off x="1873545" y="4245045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3480CD43-D5AA-40B0-8736-8B64E100D677}"/>
                </a:ext>
              </a:extLst>
            </p:cNvPr>
            <p:cNvSpPr/>
            <p:nvPr/>
          </p:nvSpPr>
          <p:spPr>
            <a:xfrm>
              <a:off x="3670564" y="4235534"/>
              <a:ext cx="236215" cy="16094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6AFA21AA-00B1-48FF-8044-EE81724699D9}"/>
                </a:ext>
              </a:extLst>
            </p:cNvPr>
            <p:cNvSpPr/>
            <p:nvPr/>
          </p:nvSpPr>
          <p:spPr>
            <a:xfrm>
              <a:off x="2120712" y="271947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2" name="Retângulo 151">
              <a:extLst>
                <a:ext uri="{FF2B5EF4-FFF2-40B4-BE49-F238E27FC236}">
                  <a16:creationId xmlns:a16="http://schemas.microsoft.com/office/drawing/2014/main" id="{B84F1C44-5B2B-4BE4-8616-AE3BB245820A}"/>
                </a:ext>
              </a:extLst>
            </p:cNvPr>
            <p:cNvSpPr/>
            <p:nvPr/>
          </p:nvSpPr>
          <p:spPr>
            <a:xfrm>
              <a:off x="3081150" y="2719478"/>
              <a:ext cx="85023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49A9B9ED-31DA-485B-9147-F5FF8C5FFCFD}"/>
                </a:ext>
              </a:extLst>
            </p:cNvPr>
            <p:cNvSpPr/>
            <p:nvPr/>
          </p:nvSpPr>
          <p:spPr>
            <a:xfrm>
              <a:off x="1650488" y="2089958"/>
              <a:ext cx="838792" cy="580629"/>
            </a:xfrm>
            <a:custGeom>
              <a:avLst/>
              <a:gdLst>
                <a:gd name="connsiteX0" fmla="*/ 511602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529195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511602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52919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2A11E917-384B-4F65-A525-4DCAAAB565A2}"/>
                </a:ext>
              </a:extLst>
            </p:cNvPr>
            <p:cNvSpPr/>
            <p:nvPr/>
          </p:nvSpPr>
          <p:spPr>
            <a:xfrm>
              <a:off x="2571765" y="208995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9710E382-65B3-4824-9A16-51EF48AEAA68}"/>
                </a:ext>
              </a:extLst>
            </p:cNvPr>
            <p:cNvSpPr/>
            <p:nvPr/>
          </p:nvSpPr>
          <p:spPr>
            <a:xfrm>
              <a:off x="3477876" y="2089958"/>
              <a:ext cx="853887" cy="580629"/>
            </a:xfrm>
            <a:custGeom>
              <a:avLst/>
              <a:gdLst>
                <a:gd name="connsiteX0" fmla="*/ 0 w 1188293"/>
                <a:gd name="connsiteY0" fmla="*/ 0 h 945367"/>
                <a:gd name="connsiteX1" fmla="*/ 563398 w 1188293"/>
                <a:gd name="connsiteY1" fmla="*/ 0 h 945367"/>
                <a:gd name="connsiteX2" fmla="*/ 1188293 w 1188293"/>
                <a:gd name="connsiteY2" fmla="*/ 582418 h 945367"/>
                <a:gd name="connsiteX3" fmla="*/ 1188293 w 1188293"/>
                <a:gd name="connsiteY3" fmla="*/ 945367 h 945367"/>
                <a:gd name="connsiteX4" fmla="*/ 0 w 1188293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293" h="945367">
                  <a:moveTo>
                    <a:pt x="0" y="0"/>
                  </a:moveTo>
                  <a:lnTo>
                    <a:pt x="563398" y="0"/>
                  </a:lnTo>
                  <a:lnTo>
                    <a:pt x="1188293" y="582418"/>
                  </a:lnTo>
                  <a:lnTo>
                    <a:pt x="1188293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6" name="Forma Livre: Forma 155">
              <a:extLst>
                <a:ext uri="{FF2B5EF4-FFF2-40B4-BE49-F238E27FC236}">
                  <a16:creationId xmlns:a16="http://schemas.microsoft.com/office/drawing/2014/main" id="{1FF410B9-48B3-4219-9189-D7D72779793D}"/>
                </a:ext>
              </a:extLst>
            </p:cNvPr>
            <p:cNvSpPr/>
            <p:nvPr/>
          </p:nvSpPr>
          <p:spPr>
            <a:xfrm>
              <a:off x="1167794" y="2709009"/>
              <a:ext cx="838792" cy="580629"/>
            </a:xfrm>
            <a:custGeom>
              <a:avLst/>
              <a:gdLst>
                <a:gd name="connsiteX0" fmla="*/ 161790 w 1167286"/>
                <a:gd name="connsiteY0" fmla="*/ 0 h 945367"/>
                <a:gd name="connsiteX1" fmla="*/ 1167286 w 1167286"/>
                <a:gd name="connsiteY1" fmla="*/ 0 h 945367"/>
                <a:gd name="connsiteX2" fmla="*/ 1167286 w 1167286"/>
                <a:gd name="connsiteY2" fmla="*/ 945367 h 945367"/>
                <a:gd name="connsiteX3" fmla="*/ 0 w 1167286"/>
                <a:gd name="connsiteY3" fmla="*/ 945367 h 945367"/>
                <a:gd name="connsiteX4" fmla="*/ 0 w 1167286"/>
                <a:gd name="connsiteY4" fmla="*/ 167354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286" h="945367">
                  <a:moveTo>
                    <a:pt x="161790" y="0"/>
                  </a:moveTo>
                  <a:lnTo>
                    <a:pt x="1167286" y="0"/>
                  </a:lnTo>
                  <a:lnTo>
                    <a:pt x="1167286" y="945367"/>
                  </a:lnTo>
                  <a:lnTo>
                    <a:pt x="0" y="945367"/>
                  </a:lnTo>
                  <a:lnTo>
                    <a:pt x="0" y="167354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7" name="Forma Livre: Forma 156">
              <a:extLst>
                <a:ext uri="{FF2B5EF4-FFF2-40B4-BE49-F238E27FC236}">
                  <a16:creationId xmlns:a16="http://schemas.microsoft.com/office/drawing/2014/main" id="{92AB1CEE-62E4-41DB-AC42-F3C0FE46307D}"/>
                </a:ext>
              </a:extLst>
            </p:cNvPr>
            <p:cNvSpPr/>
            <p:nvPr/>
          </p:nvSpPr>
          <p:spPr>
            <a:xfrm>
              <a:off x="604385" y="2899272"/>
              <a:ext cx="478280" cy="381006"/>
            </a:xfrm>
            <a:custGeom>
              <a:avLst/>
              <a:gdLst>
                <a:gd name="connsiteX0" fmla="*/ 665588 w 665588"/>
                <a:gd name="connsiteY0" fmla="*/ 0 h 620345"/>
                <a:gd name="connsiteX1" fmla="*/ 665588 w 665588"/>
                <a:gd name="connsiteY1" fmla="*/ 620345 h 620345"/>
                <a:gd name="connsiteX2" fmla="*/ 0 w 665588"/>
                <a:gd name="connsiteY2" fmla="*/ 620345 h 62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588" h="620345">
                  <a:moveTo>
                    <a:pt x="665588" y="0"/>
                  </a:moveTo>
                  <a:lnTo>
                    <a:pt x="665588" y="620345"/>
                  </a:lnTo>
                  <a:lnTo>
                    <a:pt x="0" y="620345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3AEC15A7-32D6-477C-BED3-456295503819}"/>
                </a:ext>
              </a:extLst>
            </p:cNvPr>
            <p:cNvSpPr/>
            <p:nvPr/>
          </p:nvSpPr>
          <p:spPr>
            <a:xfrm>
              <a:off x="4000081" y="2719478"/>
              <a:ext cx="850232" cy="580629"/>
            </a:xfrm>
            <a:custGeom>
              <a:avLst/>
              <a:gdLst>
                <a:gd name="connsiteX0" fmla="*/ 0 w 1183207"/>
                <a:gd name="connsiteY0" fmla="*/ 0 h 945367"/>
                <a:gd name="connsiteX1" fmla="*/ 911946 w 1183207"/>
                <a:gd name="connsiteY1" fmla="*/ 0 h 945367"/>
                <a:gd name="connsiteX2" fmla="*/ 1183207 w 1183207"/>
                <a:gd name="connsiteY2" fmla="*/ 252822 h 945367"/>
                <a:gd name="connsiteX3" fmla="*/ 1183207 w 1183207"/>
                <a:gd name="connsiteY3" fmla="*/ 945367 h 945367"/>
                <a:gd name="connsiteX4" fmla="*/ 0 w 1183207"/>
                <a:gd name="connsiteY4" fmla="*/ 945367 h 94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07" h="945367">
                  <a:moveTo>
                    <a:pt x="0" y="0"/>
                  </a:moveTo>
                  <a:lnTo>
                    <a:pt x="911946" y="0"/>
                  </a:lnTo>
                  <a:lnTo>
                    <a:pt x="1183207" y="252822"/>
                  </a:lnTo>
                  <a:lnTo>
                    <a:pt x="1183207" y="945367"/>
                  </a:lnTo>
                  <a:lnTo>
                    <a:pt x="0" y="945367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84185D32-C4E9-4B8C-BBC4-814C6508CB8C}"/>
                </a:ext>
              </a:extLst>
            </p:cNvPr>
            <p:cNvSpPr/>
            <p:nvPr/>
          </p:nvSpPr>
          <p:spPr>
            <a:xfrm>
              <a:off x="4945157" y="2950312"/>
              <a:ext cx="425960" cy="339326"/>
            </a:xfrm>
            <a:custGeom>
              <a:avLst/>
              <a:gdLst>
                <a:gd name="connsiteX0" fmla="*/ 0 w 592778"/>
                <a:gd name="connsiteY0" fmla="*/ 0 h 552483"/>
                <a:gd name="connsiteX1" fmla="*/ 592778 w 592778"/>
                <a:gd name="connsiteY1" fmla="*/ 552483 h 552483"/>
                <a:gd name="connsiteX2" fmla="*/ 0 w 592778"/>
                <a:gd name="connsiteY2" fmla="*/ 552483 h 552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778" h="552483">
                  <a:moveTo>
                    <a:pt x="0" y="0"/>
                  </a:moveTo>
                  <a:lnTo>
                    <a:pt x="592778" y="552483"/>
                  </a:lnTo>
                  <a:lnTo>
                    <a:pt x="0" y="552483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84B78E96-C51F-49AD-8D09-79164009DE24}"/>
                </a:ext>
              </a:extLst>
            </p:cNvPr>
            <p:cNvSpPr/>
            <p:nvPr/>
          </p:nvSpPr>
          <p:spPr>
            <a:xfrm>
              <a:off x="2105492" y="-453550"/>
              <a:ext cx="1700202" cy="2473937"/>
            </a:xfrm>
            <a:custGeom>
              <a:avLst/>
              <a:gdLst>
                <a:gd name="connsiteX0" fmla="*/ 0 w 2366048"/>
                <a:gd name="connsiteY0" fmla="*/ 0 h 2105748"/>
                <a:gd name="connsiteX1" fmla="*/ 2366048 w 2366048"/>
                <a:gd name="connsiteY1" fmla="*/ 0 h 2105748"/>
                <a:gd name="connsiteX2" fmla="*/ 2366048 w 2366048"/>
                <a:gd name="connsiteY2" fmla="*/ 2105748 h 2105748"/>
                <a:gd name="connsiteX3" fmla="*/ 0 w 2366048"/>
                <a:gd name="connsiteY3" fmla="*/ 2105748 h 21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6048" h="2105748">
                  <a:moveTo>
                    <a:pt x="0" y="0"/>
                  </a:moveTo>
                  <a:lnTo>
                    <a:pt x="2366048" y="0"/>
                  </a:lnTo>
                  <a:lnTo>
                    <a:pt x="2366048" y="2105748"/>
                  </a:lnTo>
                  <a:lnTo>
                    <a:pt x="0" y="21057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F0391FF2-72A0-4A1B-B6B5-051F508B219E}"/>
                </a:ext>
              </a:extLst>
            </p:cNvPr>
            <p:cNvSpPr/>
            <p:nvPr/>
          </p:nvSpPr>
          <p:spPr>
            <a:xfrm>
              <a:off x="2116442" y="1439758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2" name="Retângulo 161">
              <a:extLst>
                <a:ext uri="{FF2B5EF4-FFF2-40B4-BE49-F238E27FC236}">
                  <a16:creationId xmlns:a16="http://schemas.microsoft.com/office/drawing/2014/main" id="{3C5D3E9E-74C9-48E4-B552-ED85D815D14E}"/>
                </a:ext>
              </a:extLst>
            </p:cNvPr>
            <p:cNvSpPr/>
            <p:nvPr/>
          </p:nvSpPr>
          <p:spPr>
            <a:xfrm>
              <a:off x="3076881" y="1439758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585E527A-4FAA-4463-9392-BB1C0D86E163}"/>
                </a:ext>
              </a:extLst>
            </p:cNvPr>
            <p:cNvSpPr/>
            <p:nvPr/>
          </p:nvSpPr>
          <p:spPr>
            <a:xfrm>
              <a:off x="2108016" y="810238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64" name="Retângulo 163">
              <a:extLst>
                <a:ext uri="{FF2B5EF4-FFF2-40B4-BE49-F238E27FC236}">
                  <a16:creationId xmlns:a16="http://schemas.microsoft.com/office/drawing/2014/main" id="{9901AF8D-C509-4BD0-8515-48F71E6095E5}"/>
                </a:ext>
              </a:extLst>
            </p:cNvPr>
            <p:cNvSpPr/>
            <p:nvPr/>
          </p:nvSpPr>
          <p:spPr>
            <a:xfrm>
              <a:off x="2567495" y="810238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ABA73D59-9BCE-4719-AF90-D1E0F1FC6A92}"/>
                </a:ext>
              </a:extLst>
            </p:cNvPr>
            <p:cNvSpPr/>
            <p:nvPr/>
          </p:nvSpPr>
          <p:spPr>
            <a:xfrm>
              <a:off x="3473606" y="810238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482C3B48-B990-4DD4-B7D3-FA9A91B5E467}"/>
                </a:ext>
              </a:extLst>
            </p:cNvPr>
            <p:cNvSpPr/>
            <p:nvPr/>
          </p:nvSpPr>
          <p:spPr>
            <a:xfrm>
              <a:off x="2106321" y="175970"/>
              <a:ext cx="83879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4AED9183-9EF6-430A-B2D6-8285795D9013}"/>
                </a:ext>
              </a:extLst>
            </p:cNvPr>
            <p:cNvSpPr/>
            <p:nvPr/>
          </p:nvSpPr>
          <p:spPr>
            <a:xfrm>
              <a:off x="3066760" y="175970"/>
              <a:ext cx="728813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F6ED57E5-7523-4954-98C7-F8B0FEACBF67}"/>
                </a:ext>
              </a:extLst>
            </p:cNvPr>
            <p:cNvSpPr/>
            <p:nvPr/>
          </p:nvSpPr>
          <p:spPr>
            <a:xfrm>
              <a:off x="2097895" y="-453550"/>
              <a:ext cx="376992" cy="580629"/>
            </a:xfrm>
            <a:custGeom>
              <a:avLst/>
              <a:gdLst>
                <a:gd name="connsiteX0" fmla="*/ 0 w 140751"/>
                <a:gd name="connsiteY0" fmla="*/ 0 h 219360"/>
                <a:gd name="connsiteX1" fmla="*/ 140751 w 140751"/>
                <a:gd name="connsiteY1" fmla="*/ 0 h 219360"/>
                <a:gd name="connsiteX2" fmla="*/ 140751 w 140751"/>
                <a:gd name="connsiteY2" fmla="*/ 219360 h 219360"/>
                <a:gd name="connsiteX3" fmla="*/ 0 w 140751"/>
                <a:gd name="connsiteY3" fmla="*/ 219360 h 21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751" h="219360">
                  <a:moveTo>
                    <a:pt x="0" y="0"/>
                  </a:moveTo>
                  <a:lnTo>
                    <a:pt x="140751" y="0"/>
                  </a:lnTo>
                  <a:lnTo>
                    <a:pt x="140751" y="219360"/>
                  </a:lnTo>
                  <a:lnTo>
                    <a:pt x="0" y="219360"/>
                  </a:lnTo>
                  <a:close/>
                </a:path>
              </a:pathLst>
            </a:cu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0227D1C3-2EB8-492E-95BC-6E8E3A458056}"/>
                </a:ext>
              </a:extLst>
            </p:cNvPr>
            <p:cNvSpPr/>
            <p:nvPr/>
          </p:nvSpPr>
          <p:spPr>
            <a:xfrm>
              <a:off x="2557374" y="-453550"/>
              <a:ext cx="838791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26D35940-7217-4DF5-A990-A79F0EA58919}"/>
                </a:ext>
              </a:extLst>
            </p:cNvPr>
            <p:cNvSpPr/>
            <p:nvPr/>
          </p:nvSpPr>
          <p:spPr>
            <a:xfrm>
              <a:off x="3463485" y="-453550"/>
              <a:ext cx="334612" cy="58062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36" name="Agrupar 235">
              <a:extLst>
                <a:ext uri="{FF2B5EF4-FFF2-40B4-BE49-F238E27FC236}">
                  <a16:creationId xmlns:a16="http://schemas.microsoft.com/office/drawing/2014/main" id="{D5EAA832-756F-410E-B516-ED2545745B7B}"/>
                </a:ext>
              </a:extLst>
            </p:cNvPr>
            <p:cNvGrpSpPr/>
            <p:nvPr/>
          </p:nvGrpSpPr>
          <p:grpSpPr>
            <a:xfrm>
              <a:off x="1568553" y="3347888"/>
              <a:ext cx="2891533" cy="3580145"/>
              <a:chOff x="7919478" y="1910070"/>
              <a:chExt cx="2863620" cy="3545585"/>
            </a:xfrm>
          </p:grpSpPr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F5373783-0A95-43F9-B9A6-D4DB1FAC1930}"/>
                  </a:ext>
                </a:extLst>
              </p:cNvPr>
              <p:cNvSpPr/>
              <p:nvPr/>
            </p:nvSpPr>
            <p:spPr>
              <a:xfrm>
                <a:off x="7919478" y="2222436"/>
                <a:ext cx="2664169" cy="1449107"/>
              </a:xfrm>
              <a:custGeom>
                <a:avLst/>
                <a:gdLst>
                  <a:gd name="connsiteX0" fmla="*/ 365975 w 2139400"/>
                  <a:gd name="connsiteY0" fmla="*/ 1016410 h 1169413"/>
                  <a:gd name="connsiteX1" fmla="*/ 318350 w 2139400"/>
                  <a:gd name="connsiteY1" fmla="*/ 980215 h 1169413"/>
                  <a:gd name="connsiteX2" fmla="*/ 331685 w 2139400"/>
                  <a:gd name="connsiteY2" fmla="*/ 945925 h 1169413"/>
                  <a:gd name="connsiteX3" fmla="*/ 285965 w 2139400"/>
                  <a:gd name="connsiteY3" fmla="*/ 930685 h 1169413"/>
                  <a:gd name="connsiteX4" fmla="*/ 245960 w 2139400"/>
                  <a:gd name="connsiteY4" fmla="*/ 955450 h 1169413"/>
                  <a:gd name="connsiteX5" fmla="*/ 207860 w 2139400"/>
                  <a:gd name="connsiteY5" fmla="*/ 993550 h 1169413"/>
                  <a:gd name="connsiteX6" fmla="*/ 207860 w 2139400"/>
                  <a:gd name="connsiteY6" fmla="*/ 993550 h 1169413"/>
                  <a:gd name="connsiteX7" fmla="*/ 179285 w 2139400"/>
                  <a:gd name="connsiteY7" fmla="*/ 982120 h 1169413"/>
                  <a:gd name="connsiteX8" fmla="*/ 164045 w 2139400"/>
                  <a:gd name="connsiteY8" fmla="*/ 951640 h 1169413"/>
                  <a:gd name="connsiteX9" fmla="*/ 209765 w 2139400"/>
                  <a:gd name="connsiteY9" fmla="*/ 911635 h 1169413"/>
                  <a:gd name="connsiteX10" fmla="*/ 200240 w 2139400"/>
                  <a:gd name="connsiteY10" fmla="*/ 869725 h 1169413"/>
                  <a:gd name="connsiteX11" fmla="*/ 141185 w 2139400"/>
                  <a:gd name="connsiteY11" fmla="*/ 894490 h 1169413"/>
                  <a:gd name="connsiteX12" fmla="*/ 104990 w 2139400"/>
                  <a:gd name="connsiteY12" fmla="*/ 928780 h 1169413"/>
                  <a:gd name="connsiteX13" fmla="*/ 55460 w 2139400"/>
                  <a:gd name="connsiteY13" fmla="*/ 959260 h 1169413"/>
                  <a:gd name="connsiteX14" fmla="*/ 34505 w 2139400"/>
                  <a:gd name="connsiteY14" fmla="*/ 976405 h 1169413"/>
                  <a:gd name="connsiteX15" fmla="*/ 215 w 2139400"/>
                  <a:gd name="connsiteY15" fmla="*/ 945925 h 1169413"/>
                  <a:gd name="connsiteX16" fmla="*/ 21170 w 2139400"/>
                  <a:gd name="connsiteY16" fmla="*/ 904015 h 1169413"/>
                  <a:gd name="connsiteX17" fmla="*/ 45935 w 2139400"/>
                  <a:gd name="connsiteY17" fmla="*/ 869725 h 1169413"/>
                  <a:gd name="connsiteX18" fmla="*/ 104990 w 2139400"/>
                  <a:gd name="connsiteY18" fmla="*/ 793525 h 1169413"/>
                  <a:gd name="connsiteX19" fmla="*/ 200240 w 2139400"/>
                  <a:gd name="connsiteY19" fmla="*/ 734470 h 1169413"/>
                  <a:gd name="connsiteX20" fmla="*/ 217385 w 2139400"/>
                  <a:gd name="connsiteY20" fmla="*/ 625885 h 1169413"/>
                  <a:gd name="connsiteX21" fmla="*/ 217385 w 2139400"/>
                  <a:gd name="connsiteY21" fmla="*/ 625885 h 1169413"/>
                  <a:gd name="connsiteX22" fmla="*/ 196430 w 2139400"/>
                  <a:gd name="connsiteY22" fmla="*/ 610645 h 1169413"/>
                  <a:gd name="connsiteX23" fmla="*/ 146900 w 2139400"/>
                  <a:gd name="connsiteY23" fmla="*/ 648745 h 1169413"/>
                  <a:gd name="connsiteX24" fmla="*/ 103085 w 2139400"/>
                  <a:gd name="connsiteY24" fmla="*/ 681130 h 1169413"/>
                  <a:gd name="connsiteX25" fmla="*/ 68795 w 2139400"/>
                  <a:gd name="connsiteY25" fmla="*/ 660175 h 1169413"/>
                  <a:gd name="connsiteX26" fmla="*/ 64985 w 2139400"/>
                  <a:gd name="connsiteY26" fmla="*/ 583975 h 1169413"/>
                  <a:gd name="connsiteX27" fmla="*/ 103085 w 2139400"/>
                  <a:gd name="connsiteY27" fmla="*/ 521110 h 1169413"/>
                  <a:gd name="connsiteX28" fmla="*/ 169760 w 2139400"/>
                  <a:gd name="connsiteY28" fmla="*/ 450625 h 1169413"/>
                  <a:gd name="connsiteX29" fmla="*/ 226910 w 2139400"/>
                  <a:gd name="connsiteY29" fmla="*/ 458245 h 1169413"/>
                  <a:gd name="connsiteX30" fmla="*/ 259295 w 2139400"/>
                  <a:gd name="connsiteY30" fmla="*/ 450625 h 1169413"/>
                  <a:gd name="connsiteX31" fmla="*/ 274535 w 2139400"/>
                  <a:gd name="connsiteY31" fmla="*/ 433480 h 1169413"/>
                  <a:gd name="connsiteX32" fmla="*/ 280250 w 2139400"/>
                  <a:gd name="connsiteY32" fmla="*/ 372520 h 1169413"/>
                  <a:gd name="connsiteX33" fmla="*/ 257390 w 2139400"/>
                  <a:gd name="connsiteY33" fmla="*/ 368710 h 1169413"/>
                  <a:gd name="connsiteX34" fmla="*/ 171665 w 2139400"/>
                  <a:gd name="connsiteY34" fmla="*/ 362995 h 1169413"/>
                  <a:gd name="connsiteX35" fmla="*/ 141185 w 2139400"/>
                  <a:gd name="connsiteY35" fmla="*/ 336325 h 1169413"/>
                  <a:gd name="connsiteX36" fmla="*/ 103085 w 2139400"/>
                  <a:gd name="connsiteY36" fmla="*/ 284890 h 1169413"/>
                  <a:gd name="connsiteX37" fmla="*/ 186905 w 2139400"/>
                  <a:gd name="connsiteY37" fmla="*/ 233455 h 1169413"/>
                  <a:gd name="connsiteX38" fmla="*/ 293585 w 2139400"/>
                  <a:gd name="connsiteY38" fmla="*/ 271555 h 1169413"/>
                  <a:gd name="connsiteX39" fmla="*/ 324065 w 2139400"/>
                  <a:gd name="connsiteY39" fmla="*/ 309655 h 1169413"/>
                  <a:gd name="connsiteX40" fmla="*/ 348830 w 2139400"/>
                  <a:gd name="connsiteY40" fmla="*/ 246790 h 1169413"/>
                  <a:gd name="connsiteX41" fmla="*/ 226910 w 2139400"/>
                  <a:gd name="connsiteY41" fmla="*/ 168685 h 1169413"/>
                  <a:gd name="connsiteX42" fmla="*/ 165950 w 2139400"/>
                  <a:gd name="connsiteY42" fmla="*/ 105820 h 1169413"/>
                  <a:gd name="connsiteX43" fmla="*/ 223100 w 2139400"/>
                  <a:gd name="connsiteY43" fmla="*/ 56290 h 1169413"/>
                  <a:gd name="connsiteX44" fmla="*/ 358355 w 2139400"/>
                  <a:gd name="connsiteY44" fmla="*/ 111535 h 1169413"/>
                  <a:gd name="connsiteX45" fmla="*/ 413600 w 2139400"/>
                  <a:gd name="connsiteY45" fmla="*/ 218215 h 1169413"/>
                  <a:gd name="connsiteX46" fmla="*/ 463130 w 2139400"/>
                  <a:gd name="connsiteY46" fmla="*/ 355375 h 1169413"/>
                  <a:gd name="connsiteX47" fmla="*/ 505040 w 2139400"/>
                  <a:gd name="connsiteY47" fmla="*/ 433480 h 1169413"/>
                  <a:gd name="connsiteX48" fmla="*/ 550760 w 2139400"/>
                  <a:gd name="connsiteY48" fmla="*/ 437290 h 1169413"/>
                  <a:gd name="connsiteX49" fmla="*/ 556475 w 2139400"/>
                  <a:gd name="connsiteY49" fmla="*/ 361090 h 1169413"/>
                  <a:gd name="connsiteX50" fmla="*/ 508850 w 2139400"/>
                  <a:gd name="connsiteY50" fmla="*/ 105820 h 1169413"/>
                  <a:gd name="connsiteX51" fmla="*/ 516470 w 2139400"/>
                  <a:gd name="connsiteY51" fmla="*/ 2950 h 1169413"/>
                  <a:gd name="connsiteX52" fmla="*/ 554570 w 2139400"/>
                  <a:gd name="connsiteY52" fmla="*/ 25810 h 1169413"/>
                  <a:gd name="connsiteX53" fmla="*/ 554570 w 2139400"/>
                  <a:gd name="connsiteY53" fmla="*/ 25810 h 1169413"/>
                  <a:gd name="connsiteX54" fmla="*/ 581240 w 2139400"/>
                  <a:gd name="connsiteY54" fmla="*/ 176305 h 1169413"/>
                  <a:gd name="connsiteX55" fmla="*/ 615530 w 2139400"/>
                  <a:gd name="connsiteY55" fmla="*/ 347755 h 1169413"/>
                  <a:gd name="connsiteX56" fmla="*/ 678395 w 2139400"/>
                  <a:gd name="connsiteY56" fmla="*/ 412525 h 1169413"/>
                  <a:gd name="connsiteX57" fmla="*/ 716495 w 2139400"/>
                  <a:gd name="connsiteY57" fmla="*/ 332515 h 1169413"/>
                  <a:gd name="connsiteX58" fmla="*/ 722210 w 2139400"/>
                  <a:gd name="connsiteY58" fmla="*/ 281080 h 1169413"/>
                  <a:gd name="connsiteX59" fmla="*/ 777455 w 2139400"/>
                  <a:gd name="connsiteY59" fmla="*/ 342040 h 1169413"/>
                  <a:gd name="connsiteX60" fmla="*/ 767930 w 2139400"/>
                  <a:gd name="connsiteY60" fmla="*/ 452530 h 1169413"/>
                  <a:gd name="connsiteX61" fmla="*/ 800315 w 2139400"/>
                  <a:gd name="connsiteY61" fmla="*/ 696370 h 1169413"/>
                  <a:gd name="connsiteX62" fmla="*/ 1040345 w 2139400"/>
                  <a:gd name="connsiteY62" fmla="*/ 759235 h 1169413"/>
                  <a:gd name="connsiteX63" fmla="*/ 1289900 w 2139400"/>
                  <a:gd name="connsiteY63" fmla="*/ 599215 h 1169413"/>
                  <a:gd name="connsiteX64" fmla="*/ 1392770 w 2139400"/>
                  <a:gd name="connsiteY64" fmla="*/ 302035 h 1169413"/>
                  <a:gd name="connsiteX65" fmla="*/ 1510880 w 2139400"/>
                  <a:gd name="connsiteY65" fmla="*/ 172495 h 1169413"/>
                  <a:gd name="connsiteX66" fmla="*/ 1602320 w 2139400"/>
                  <a:gd name="connsiteY66" fmla="*/ 143920 h 1169413"/>
                  <a:gd name="connsiteX67" fmla="*/ 1663280 w 2139400"/>
                  <a:gd name="connsiteY67" fmla="*/ 130585 h 1169413"/>
                  <a:gd name="connsiteX68" fmla="*/ 1722335 w 2139400"/>
                  <a:gd name="connsiteY68" fmla="*/ 126775 h 1169413"/>
                  <a:gd name="connsiteX69" fmla="*/ 1724240 w 2139400"/>
                  <a:gd name="connsiteY69" fmla="*/ 161065 h 1169413"/>
                  <a:gd name="connsiteX70" fmla="*/ 1621370 w 2139400"/>
                  <a:gd name="connsiteY70" fmla="*/ 216310 h 1169413"/>
                  <a:gd name="connsiteX71" fmla="*/ 1554695 w 2139400"/>
                  <a:gd name="connsiteY71" fmla="*/ 214405 h 1169413"/>
                  <a:gd name="connsiteX72" fmla="*/ 1548980 w 2139400"/>
                  <a:gd name="connsiteY72" fmla="*/ 269650 h 1169413"/>
                  <a:gd name="connsiteX73" fmla="*/ 1743290 w 2139400"/>
                  <a:gd name="connsiteY73" fmla="*/ 267745 h 1169413"/>
                  <a:gd name="connsiteX74" fmla="*/ 1889975 w 2139400"/>
                  <a:gd name="connsiteY74" fmla="*/ 193450 h 1169413"/>
                  <a:gd name="connsiteX75" fmla="*/ 2070950 w 2139400"/>
                  <a:gd name="connsiteY75" fmla="*/ 197260 h 1169413"/>
                  <a:gd name="connsiteX76" fmla="*/ 2070950 w 2139400"/>
                  <a:gd name="connsiteY76" fmla="*/ 197260 h 1169413"/>
                  <a:gd name="connsiteX77" fmla="*/ 2137625 w 2139400"/>
                  <a:gd name="connsiteY77" fmla="*/ 302035 h 1169413"/>
                  <a:gd name="connsiteX78" fmla="*/ 1989035 w 2139400"/>
                  <a:gd name="connsiteY78" fmla="*/ 298225 h 1169413"/>
                  <a:gd name="connsiteX79" fmla="*/ 1853780 w 2139400"/>
                  <a:gd name="connsiteY79" fmla="*/ 288700 h 1169413"/>
                  <a:gd name="connsiteX80" fmla="*/ 1771865 w 2139400"/>
                  <a:gd name="connsiteY80" fmla="*/ 349660 h 1169413"/>
                  <a:gd name="connsiteX81" fmla="*/ 1827110 w 2139400"/>
                  <a:gd name="connsiteY81" fmla="*/ 395380 h 1169413"/>
                  <a:gd name="connsiteX82" fmla="*/ 1950935 w 2139400"/>
                  <a:gd name="connsiteY82" fmla="*/ 382045 h 1169413"/>
                  <a:gd name="connsiteX83" fmla="*/ 2061425 w 2139400"/>
                  <a:gd name="connsiteY83" fmla="*/ 383950 h 1169413"/>
                  <a:gd name="connsiteX84" fmla="*/ 2057615 w 2139400"/>
                  <a:gd name="connsiteY84" fmla="*/ 521110 h 1169413"/>
                  <a:gd name="connsiteX85" fmla="*/ 1950935 w 2139400"/>
                  <a:gd name="connsiteY85" fmla="*/ 490630 h 1169413"/>
                  <a:gd name="connsiteX86" fmla="*/ 1846160 w 2139400"/>
                  <a:gd name="connsiteY86" fmla="*/ 452530 h 1169413"/>
                  <a:gd name="connsiteX87" fmla="*/ 1756625 w 2139400"/>
                  <a:gd name="connsiteY87" fmla="*/ 439195 h 1169413"/>
                  <a:gd name="connsiteX88" fmla="*/ 1707095 w 2139400"/>
                  <a:gd name="connsiteY88" fmla="*/ 427765 h 1169413"/>
                  <a:gd name="connsiteX89" fmla="*/ 1688045 w 2139400"/>
                  <a:gd name="connsiteY89" fmla="*/ 524920 h 1169413"/>
                  <a:gd name="connsiteX90" fmla="*/ 1789010 w 2139400"/>
                  <a:gd name="connsiteY90" fmla="*/ 587785 h 1169413"/>
                  <a:gd name="connsiteX91" fmla="*/ 1895690 w 2139400"/>
                  <a:gd name="connsiteY91" fmla="*/ 610645 h 1169413"/>
                  <a:gd name="connsiteX92" fmla="*/ 1968080 w 2139400"/>
                  <a:gd name="connsiteY92" fmla="*/ 656365 h 1169413"/>
                  <a:gd name="connsiteX93" fmla="*/ 2023325 w 2139400"/>
                  <a:gd name="connsiteY93" fmla="*/ 703990 h 1169413"/>
                  <a:gd name="connsiteX94" fmla="*/ 1964270 w 2139400"/>
                  <a:gd name="connsiteY94" fmla="*/ 816385 h 1169413"/>
                  <a:gd name="connsiteX95" fmla="*/ 1859495 w 2139400"/>
                  <a:gd name="connsiteY95" fmla="*/ 745900 h 1169413"/>
                  <a:gd name="connsiteX96" fmla="*/ 1739480 w 2139400"/>
                  <a:gd name="connsiteY96" fmla="*/ 700180 h 1169413"/>
                  <a:gd name="connsiteX97" fmla="*/ 1665185 w 2139400"/>
                  <a:gd name="connsiteY97" fmla="*/ 732565 h 1169413"/>
                  <a:gd name="connsiteX98" fmla="*/ 1720430 w 2139400"/>
                  <a:gd name="connsiteY98" fmla="*/ 820195 h 1169413"/>
                  <a:gd name="connsiteX99" fmla="*/ 1806155 w 2139400"/>
                  <a:gd name="connsiteY99" fmla="*/ 858295 h 1169413"/>
                  <a:gd name="connsiteX100" fmla="*/ 1874735 w 2139400"/>
                  <a:gd name="connsiteY100" fmla="*/ 936400 h 1169413"/>
                  <a:gd name="connsiteX101" fmla="*/ 1796630 w 2139400"/>
                  <a:gd name="connsiteY101" fmla="*/ 944020 h 1169413"/>
                  <a:gd name="connsiteX102" fmla="*/ 1846160 w 2139400"/>
                  <a:gd name="connsiteY102" fmla="*/ 980215 h 1169413"/>
                  <a:gd name="connsiteX103" fmla="*/ 1709000 w 2139400"/>
                  <a:gd name="connsiteY103" fmla="*/ 1090705 h 1169413"/>
                  <a:gd name="connsiteX104" fmla="*/ 1032725 w 2139400"/>
                  <a:gd name="connsiteY104" fmla="*/ 1168810 h 1169413"/>
                  <a:gd name="connsiteX105" fmla="*/ 583145 w 2139400"/>
                  <a:gd name="connsiteY105" fmla="*/ 1121185 h 1169413"/>
                  <a:gd name="connsiteX106" fmla="*/ 365975 w 2139400"/>
                  <a:gd name="connsiteY106" fmla="*/ 1016410 h 1169413"/>
                  <a:gd name="connsiteX0" fmla="*/ 365975 w 2139400"/>
                  <a:gd name="connsiteY0" fmla="*/ 1016410 h 1169413"/>
                  <a:gd name="connsiteX1" fmla="*/ 318350 w 2139400"/>
                  <a:gd name="connsiteY1" fmla="*/ 980215 h 1169413"/>
                  <a:gd name="connsiteX2" fmla="*/ 331685 w 2139400"/>
                  <a:gd name="connsiteY2" fmla="*/ 945925 h 1169413"/>
                  <a:gd name="connsiteX3" fmla="*/ 285965 w 2139400"/>
                  <a:gd name="connsiteY3" fmla="*/ 930685 h 1169413"/>
                  <a:gd name="connsiteX4" fmla="*/ 245960 w 2139400"/>
                  <a:gd name="connsiteY4" fmla="*/ 955450 h 1169413"/>
                  <a:gd name="connsiteX5" fmla="*/ 207860 w 2139400"/>
                  <a:gd name="connsiteY5" fmla="*/ 993550 h 1169413"/>
                  <a:gd name="connsiteX6" fmla="*/ 207860 w 2139400"/>
                  <a:gd name="connsiteY6" fmla="*/ 993550 h 1169413"/>
                  <a:gd name="connsiteX7" fmla="*/ 179285 w 2139400"/>
                  <a:gd name="connsiteY7" fmla="*/ 982120 h 1169413"/>
                  <a:gd name="connsiteX8" fmla="*/ 164045 w 2139400"/>
                  <a:gd name="connsiteY8" fmla="*/ 951640 h 1169413"/>
                  <a:gd name="connsiteX9" fmla="*/ 209765 w 2139400"/>
                  <a:gd name="connsiteY9" fmla="*/ 911635 h 1169413"/>
                  <a:gd name="connsiteX10" fmla="*/ 200240 w 2139400"/>
                  <a:gd name="connsiteY10" fmla="*/ 869725 h 1169413"/>
                  <a:gd name="connsiteX11" fmla="*/ 141185 w 2139400"/>
                  <a:gd name="connsiteY11" fmla="*/ 894490 h 1169413"/>
                  <a:gd name="connsiteX12" fmla="*/ 104990 w 2139400"/>
                  <a:gd name="connsiteY12" fmla="*/ 928780 h 1169413"/>
                  <a:gd name="connsiteX13" fmla="*/ 55460 w 2139400"/>
                  <a:gd name="connsiteY13" fmla="*/ 959260 h 1169413"/>
                  <a:gd name="connsiteX14" fmla="*/ 34505 w 2139400"/>
                  <a:gd name="connsiteY14" fmla="*/ 976405 h 1169413"/>
                  <a:gd name="connsiteX15" fmla="*/ 215 w 2139400"/>
                  <a:gd name="connsiteY15" fmla="*/ 945925 h 1169413"/>
                  <a:gd name="connsiteX16" fmla="*/ 21170 w 2139400"/>
                  <a:gd name="connsiteY16" fmla="*/ 904015 h 1169413"/>
                  <a:gd name="connsiteX17" fmla="*/ 45935 w 2139400"/>
                  <a:gd name="connsiteY17" fmla="*/ 869725 h 1169413"/>
                  <a:gd name="connsiteX18" fmla="*/ 104990 w 2139400"/>
                  <a:gd name="connsiteY18" fmla="*/ 793525 h 1169413"/>
                  <a:gd name="connsiteX19" fmla="*/ 200240 w 2139400"/>
                  <a:gd name="connsiteY19" fmla="*/ 734470 h 1169413"/>
                  <a:gd name="connsiteX20" fmla="*/ 217385 w 2139400"/>
                  <a:gd name="connsiteY20" fmla="*/ 625885 h 1169413"/>
                  <a:gd name="connsiteX21" fmla="*/ 217385 w 2139400"/>
                  <a:gd name="connsiteY21" fmla="*/ 625885 h 1169413"/>
                  <a:gd name="connsiteX22" fmla="*/ 196430 w 2139400"/>
                  <a:gd name="connsiteY22" fmla="*/ 610645 h 1169413"/>
                  <a:gd name="connsiteX23" fmla="*/ 146900 w 2139400"/>
                  <a:gd name="connsiteY23" fmla="*/ 648745 h 1169413"/>
                  <a:gd name="connsiteX24" fmla="*/ 103085 w 2139400"/>
                  <a:gd name="connsiteY24" fmla="*/ 681130 h 1169413"/>
                  <a:gd name="connsiteX25" fmla="*/ 68795 w 2139400"/>
                  <a:gd name="connsiteY25" fmla="*/ 660175 h 1169413"/>
                  <a:gd name="connsiteX26" fmla="*/ 64985 w 2139400"/>
                  <a:gd name="connsiteY26" fmla="*/ 583975 h 1169413"/>
                  <a:gd name="connsiteX27" fmla="*/ 103085 w 2139400"/>
                  <a:gd name="connsiteY27" fmla="*/ 521110 h 1169413"/>
                  <a:gd name="connsiteX28" fmla="*/ 169760 w 2139400"/>
                  <a:gd name="connsiteY28" fmla="*/ 450625 h 1169413"/>
                  <a:gd name="connsiteX29" fmla="*/ 226910 w 2139400"/>
                  <a:gd name="connsiteY29" fmla="*/ 458245 h 1169413"/>
                  <a:gd name="connsiteX30" fmla="*/ 259295 w 2139400"/>
                  <a:gd name="connsiteY30" fmla="*/ 450625 h 1169413"/>
                  <a:gd name="connsiteX31" fmla="*/ 274535 w 2139400"/>
                  <a:gd name="connsiteY31" fmla="*/ 433480 h 1169413"/>
                  <a:gd name="connsiteX32" fmla="*/ 280250 w 2139400"/>
                  <a:gd name="connsiteY32" fmla="*/ 372520 h 1169413"/>
                  <a:gd name="connsiteX33" fmla="*/ 257390 w 2139400"/>
                  <a:gd name="connsiteY33" fmla="*/ 368710 h 1169413"/>
                  <a:gd name="connsiteX34" fmla="*/ 171665 w 2139400"/>
                  <a:gd name="connsiteY34" fmla="*/ 362995 h 1169413"/>
                  <a:gd name="connsiteX35" fmla="*/ 141185 w 2139400"/>
                  <a:gd name="connsiteY35" fmla="*/ 336325 h 1169413"/>
                  <a:gd name="connsiteX36" fmla="*/ 103085 w 2139400"/>
                  <a:gd name="connsiteY36" fmla="*/ 284890 h 1169413"/>
                  <a:gd name="connsiteX37" fmla="*/ 186905 w 2139400"/>
                  <a:gd name="connsiteY37" fmla="*/ 233455 h 1169413"/>
                  <a:gd name="connsiteX38" fmla="*/ 293585 w 2139400"/>
                  <a:gd name="connsiteY38" fmla="*/ 271555 h 1169413"/>
                  <a:gd name="connsiteX39" fmla="*/ 324065 w 2139400"/>
                  <a:gd name="connsiteY39" fmla="*/ 309655 h 1169413"/>
                  <a:gd name="connsiteX40" fmla="*/ 348830 w 2139400"/>
                  <a:gd name="connsiteY40" fmla="*/ 246790 h 1169413"/>
                  <a:gd name="connsiteX41" fmla="*/ 226910 w 2139400"/>
                  <a:gd name="connsiteY41" fmla="*/ 168685 h 1169413"/>
                  <a:gd name="connsiteX42" fmla="*/ 165950 w 2139400"/>
                  <a:gd name="connsiteY42" fmla="*/ 105820 h 1169413"/>
                  <a:gd name="connsiteX43" fmla="*/ 223100 w 2139400"/>
                  <a:gd name="connsiteY43" fmla="*/ 56290 h 1169413"/>
                  <a:gd name="connsiteX44" fmla="*/ 358355 w 2139400"/>
                  <a:gd name="connsiteY44" fmla="*/ 111535 h 1169413"/>
                  <a:gd name="connsiteX45" fmla="*/ 413600 w 2139400"/>
                  <a:gd name="connsiteY45" fmla="*/ 218215 h 1169413"/>
                  <a:gd name="connsiteX46" fmla="*/ 463130 w 2139400"/>
                  <a:gd name="connsiteY46" fmla="*/ 355375 h 1169413"/>
                  <a:gd name="connsiteX47" fmla="*/ 505040 w 2139400"/>
                  <a:gd name="connsiteY47" fmla="*/ 433480 h 1169413"/>
                  <a:gd name="connsiteX48" fmla="*/ 550760 w 2139400"/>
                  <a:gd name="connsiteY48" fmla="*/ 437290 h 1169413"/>
                  <a:gd name="connsiteX49" fmla="*/ 556475 w 2139400"/>
                  <a:gd name="connsiteY49" fmla="*/ 361090 h 1169413"/>
                  <a:gd name="connsiteX50" fmla="*/ 508850 w 2139400"/>
                  <a:gd name="connsiteY50" fmla="*/ 105820 h 1169413"/>
                  <a:gd name="connsiteX51" fmla="*/ 516470 w 2139400"/>
                  <a:gd name="connsiteY51" fmla="*/ 2950 h 1169413"/>
                  <a:gd name="connsiteX52" fmla="*/ 554570 w 2139400"/>
                  <a:gd name="connsiteY52" fmla="*/ 25810 h 1169413"/>
                  <a:gd name="connsiteX53" fmla="*/ 554570 w 2139400"/>
                  <a:gd name="connsiteY53" fmla="*/ 25810 h 1169413"/>
                  <a:gd name="connsiteX54" fmla="*/ 581240 w 2139400"/>
                  <a:gd name="connsiteY54" fmla="*/ 176305 h 1169413"/>
                  <a:gd name="connsiteX55" fmla="*/ 615530 w 2139400"/>
                  <a:gd name="connsiteY55" fmla="*/ 347755 h 1169413"/>
                  <a:gd name="connsiteX56" fmla="*/ 678395 w 2139400"/>
                  <a:gd name="connsiteY56" fmla="*/ 412525 h 1169413"/>
                  <a:gd name="connsiteX57" fmla="*/ 716495 w 2139400"/>
                  <a:gd name="connsiteY57" fmla="*/ 332515 h 1169413"/>
                  <a:gd name="connsiteX58" fmla="*/ 722210 w 2139400"/>
                  <a:gd name="connsiteY58" fmla="*/ 281080 h 1169413"/>
                  <a:gd name="connsiteX59" fmla="*/ 777455 w 2139400"/>
                  <a:gd name="connsiteY59" fmla="*/ 342040 h 1169413"/>
                  <a:gd name="connsiteX60" fmla="*/ 767930 w 2139400"/>
                  <a:gd name="connsiteY60" fmla="*/ 452530 h 1169413"/>
                  <a:gd name="connsiteX61" fmla="*/ 800315 w 2139400"/>
                  <a:gd name="connsiteY61" fmla="*/ 696370 h 1169413"/>
                  <a:gd name="connsiteX62" fmla="*/ 1040345 w 2139400"/>
                  <a:gd name="connsiteY62" fmla="*/ 759235 h 1169413"/>
                  <a:gd name="connsiteX63" fmla="*/ 1289900 w 2139400"/>
                  <a:gd name="connsiteY63" fmla="*/ 599215 h 1169413"/>
                  <a:gd name="connsiteX64" fmla="*/ 1392770 w 2139400"/>
                  <a:gd name="connsiteY64" fmla="*/ 302035 h 1169413"/>
                  <a:gd name="connsiteX65" fmla="*/ 1510880 w 2139400"/>
                  <a:gd name="connsiteY65" fmla="*/ 172495 h 1169413"/>
                  <a:gd name="connsiteX66" fmla="*/ 1602320 w 2139400"/>
                  <a:gd name="connsiteY66" fmla="*/ 143920 h 1169413"/>
                  <a:gd name="connsiteX67" fmla="*/ 1663280 w 2139400"/>
                  <a:gd name="connsiteY67" fmla="*/ 130585 h 1169413"/>
                  <a:gd name="connsiteX68" fmla="*/ 1722335 w 2139400"/>
                  <a:gd name="connsiteY68" fmla="*/ 126775 h 1169413"/>
                  <a:gd name="connsiteX69" fmla="*/ 1724240 w 2139400"/>
                  <a:gd name="connsiteY69" fmla="*/ 161065 h 1169413"/>
                  <a:gd name="connsiteX70" fmla="*/ 1621370 w 2139400"/>
                  <a:gd name="connsiteY70" fmla="*/ 216310 h 1169413"/>
                  <a:gd name="connsiteX71" fmla="*/ 1554695 w 2139400"/>
                  <a:gd name="connsiteY71" fmla="*/ 214405 h 1169413"/>
                  <a:gd name="connsiteX72" fmla="*/ 1548980 w 2139400"/>
                  <a:gd name="connsiteY72" fmla="*/ 269650 h 1169413"/>
                  <a:gd name="connsiteX73" fmla="*/ 1743290 w 2139400"/>
                  <a:gd name="connsiteY73" fmla="*/ 267745 h 1169413"/>
                  <a:gd name="connsiteX74" fmla="*/ 1889975 w 2139400"/>
                  <a:gd name="connsiteY74" fmla="*/ 193450 h 1169413"/>
                  <a:gd name="connsiteX75" fmla="*/ 2070950 w 2139400"/>
                  <a:gd name="connsiteY75" fmla="*/ 197260 h 1169413"/>
                  <a:gd name="connsiteX76" fmla="*/ 2070950 w 2139400"/>
                  <a:gd name="connsiteY76" fmla="*/ 197260 h 1169413"/>
                  <a:gd name="connsiteX77" fmla="*/ 2137625 w 2139400"/>
                  <a:gd name="connsiteY77" fmla="*/ 302035 h 1169413"/>
                  <a:gd name="connsiteX78" fmla="*/ 1989035 w 2139400"/>
                  <a:gd name="connsiteY78" fmla="*/ 298225 h 1169413"/>
                  <a:gd name="connsiteX79" fmla="*/ 1853780 w 2139400"/>
                  <a:gd name="connsiteY79" fmla="*/ 288700 h 1169413"/>
                  <a:gd name="connsiteX80" fmla="*/ 1771865 w 2139400"/>
                  <a:gd name="connsiteY80" fmla="*/ 349660 h 1169413"/>
                  <a:gd name="connsiteX81" fmla="*/ 1827110 w 2139400"/>
                  <a:gd name="connsiteY81" fmla="*/ 395380 h 1169413"/>
                  <a:gd name="connsiteX82" fmla="*/ 1950935 w 2139400"/>
                  <a:gd name="connsiteY82" fmla="*/ 382045 h 1169413"/>
                  <a:gd name="connsiteX83" fmla="*/ 2061425 w 2139400"/>
                  <a:gd name="connsiteY83" fmla="*/ 383950 h 1169413"/>
                  <a:gd name="connsiteX84" fmla="*/ 2057615 w 2139400"/>
                  <a:gd name="connsiteY84" fmla="*/ 521110 h 1169413"/>
                  <a:gd name="connsiteX85" fmla="*/ 1950935 w 2139400"/>
                  <a:gd name="connsiteY85" fmla="*/ 490630 h 1169413"/>
                  <a:gd name="connsiteX86" fmla="*/ 1846160 w 2139400"/>
                  <a:gd name="connsiteY86" fmla="*/ 452530 h 1169413"/>
                  <a:gd name="connsiteX87" fmla="*/ 1756625 w 2139400"/>
                  <a:gd name="connsiteY87" fmla="*/ 439195 h 1169413"/>
                  <a:gd name="connsiteX88" fmla="*/ 1707095 w 2139400"/>
                  <a:gd name="connsiteY88" fmla="*/ 427765 h 1169413"/>
                  <a:gd name="connsiteX89" fmla="*/ 1688045 w 2139400"/>
                  <a:gd name="connsiteY89" fmla="*/ 524920 h 1169413"/>
                  <a:gd name="connsiteX90" fmla="*/ 1789010 w 2139400"/>
                  <a:gd name="connsiteY90" fmla="*/ 587785 h 1169413"/>
                  <a:gd name="connsiteX91" fmla="*/ 1895690 w 2139400"/>
                  <a:gd name="connsiteY91" fmla="*/ 610645 h 1169413"/>
                  <a:gd name="connsiteX92" fmla="*/ 1968080 w 2139400"/>
                  <a:gd name="connsiteY92" fmla="*/ 656365 h 1169413"/>
                  <a:gd name="connsiteX93" fmla="*/ 2023325 w 2139400"/>
                  <a:gd name="connsiteY93" fmla="*/ 703990 h 1169413"/>
                  <a:gd name="connsiteX94" fmla="*/ 2044280 w 2139400"/>
                  <a:gd name="connsiteY94" fmla="*/ 797335 h 1169413"/>
                  <a:gd name="connsiteX95" fmla="*/ 1964270 w 2139400"/>
                  <a:gd name="connsiteY95" fmla="*/ 816385 h 1169413"/>
                  <a:gd name="connsiteX96" fmla="*/ 1859495 w 2139400"/>
                  <a:gd name="connsiteY96" fmla="*/ 745900 h 1169413"/>
                  <a:gd name="connsiteX97" fmla="*/ 1739480 w 2139400"/>
                  <a:gd name="connsiteY97" fmla="*/ 700180 h 1169413"/>
                  <a:gd name="connsiteX98" fmla="*/ 1665185 w 2139400"/>
                  <a:gd name="connsiteY98" fmla="*/ 732565 h 1169413"/>
                  <a:gd name="connsiteX99" fmla="*/ 1720430 w 2139400"/>
                  <a:gd name="connsiteY99" fmla="*/ 820195 h 1169413"/>
                  <a:gd name="connsiteX100" fmla="*/ 1806155 w 2139400"/>
                  <a:gd name="connsiteY100" fmla="*/ 858295 h 1169413"/>
                  <a:gd name="connsiteX101" fmla="*/ 1874735 w 2139400"/>
                  <a:gd name="connsiteY101" fmla="*/ 936400 h 1169413"/>
                  <a:gd name="connsiteX102" fmla="*/ 1796630 w 2139400"/>
                  <a:gd name="connsiteY102" fmla="*/ 944020 h 1169413"/>
                  <a:gd name="connsiteX103" fmla="*/ 1846160 w 2139400"/>
                  <a:gd name="connsiteY103" fmla="*/ 980215 h 1169413"/>
                  <a:gd name="connsiteX104" fmla="*/ 1709000 w 2139400"/>
                  <a:gd name="connsiteY104" fmla="*/ 1090705 h 1169413"/>
                  <a:gd name="connsiteX105" fmla="*/ 1032725 w 2139400"/>
                  <a:gd name="connsiteY105" fmla="*/ 1168810 h 1169413"/>
                  <a:gd name="connsiteX106" fmla="*/ 583145 w 2139400"/>
                  <a:gd name="connsiteY106" fmla="*/ 1121185 h 1169413"/>
                  <a:gd name="connsiteX107" fmla="*/ 365975 w 2139400"/>
                  <a:gd name="connsiteY107" fmla="*/ 1016410 h 1169413"/>
                  <a:gd name="connsiteX0" fmla="*/ 365975 w 2139400"/>
                  <a:gd name="connsiteY0" fmla="*/ 1016410 h 1169413"/>
                  <a:gd name="connsiteX1" fmla="*/ 318350 w 2139400"/>
                  <a:gd name="connsiteY1" fmla="*/ 980215 h 1169413"/>
                  <a:gd name="connsiteX2" fmla="*/ 331685 w 2139400"/>
                  <a:gd name="connsiteY2" fmla="*/ 945925 h 1169413"/>
                  <a:gd name="connsiteX3" fmla="*/ 285965 w 2139400"/>
                  <a:gd name="connsiteY3" fmla="*/ 930685 h 1169413"/>
                  <a:gd name="connsiteX4" fmla="*/ 245960 w 2139400"/>
                  <a:gd name="connsiteY4" fmla="*/ 955450 h 1169413"/>
                  <a:gd name="connsiteX5" fmla="*/ 207860 w 2139400"/>
                  <a:gd name="connsiteY5" fmla="*/ 993550 h 1169413"/>
                  <a:gd name="connsiteX6" fmla="*/ 207860 w 2139400"/>
                  <a:gd name="connsiteY6" fmla="*/ 993550 h 1169413"/>
                  <a:gd name="connsiteX7" fmla="*/ 179285 w 2139400"/>
                  <a:gd name="connsiteY7" fmla="*/ 982120 h 1169413"/>
                  <a:gd name="connsiteX8" fmla="*/ 164045 w 2139400"/>
                  <a:gd name="connsiteY8" fmla="*/ 951640 h 1169413"/>
                  <a:gd name="connsiteX9" fmla="*/ 209765 w 2139400"/>
                  <a:gd name="connsiteY9" fmla="*/ 911635 h 1169413"/>
                  <a:gd name="connsiteX10" fmla="*/ 200240 w 2139400"/>
                  <a:gd name="connsiteY10" fmla="*/ 869725 h 1169413"/>
                  <a:gd name="connsiteX11" fmla="*/ 141185 w 2139400"/>
                  <a:gd name="connsiteY11" fmla="*/ 894490 h 1169413"/>
                  <a:gd name="connsiteX12" fmla="*/ 104990 w 2139400"/>
                  <a:gd name="connsiteY12" fmla="*/ 928780 h 1169413"/>
                  <a:gd name="connsiteX13" fmla="*/ 55460 w 2139400"/>
                  <a:gd name="connsiteY13" fmla="*/ 959260 h 1169413"/>
                  <a:gd name="connsiteX14" fmla="*/ 34505 w 2139400"/>
                  <a:gd name="connsiteY14" fmla="*/ 976405 h 1169413"/>
                  <a:gd name="connsiteX15" fmla="*/ 215 w 2139400"/>
                  <a:gd name="connsiteY15" fmla="*/ 945925 h 1169413"/>
                  <a:gd name="connsiteX16" fmla="*/ 21170 w 2139400"/>
                  <a:gd name="connsiteY16" fmla="*/ 904015 h 1169413"/>
                  <a:gd name="connsiteX17" fmla="*/ 45935 w 2139400"/>
                  <a:gd name="connsiteY17" fmla="*/ 869725 h 1169413"/>
                  <a:gd name="connsiteX18" fmla="*/ 104990 w 2139400"/>
                  <a:gd name="connsiteY18" fmla="*/ 793525 h 1169413"/>
                  <a:gd name="connsiteX19" fmla="*/ 200240 w 2139400"/>
                  <a:gd name="connsiteY19" fmla="*/ 734470 h 1169413"/>
                  <a:gd name="connsiteX20" fmla="*/ 217385 w 2139400"/>
                  <a:gd name="connsiteY20" fmla="*/ 625885 h 1169413"/>
                  <a:gd name="connsiteX21" fmla="*/ 217385 w 2139400"/>
                  <a:gd name="connsiteY21" fmla="*/ 625885 h 1169413"/>
                  <a:gd name="connsiteX22" fmla="*/ 196430 w 2139400"/>
                  <a:gd name="connsiteY22" fmla="*/ 610645 h 1169413"/>
                  <a:gd name="connsiteX23" fmla="*/ 146900 w 2139400"/>
                  <a:gd name="connsiteY23" fmla="*/ 648745 h 1169413"/>
                  <a:gd name="connsiteX24" fmla="*/ 103085 w 2139400"/>
                  <a:gd name="connsiteY24" fmla="*/ 681130 h 1169413"/>
                  <a:gd name="connsiteX25" fmla="*/ 68795 w 2139400"/>
                  <a:gd name="connsiteY25" fmla="*/ 660175 h 1169413"/>
                  <a:gd name="connsiteX26" fmla="*/ 64985 w 2139400"/>
                  <a:gd name="connsiteY26" fmla="*/ 583975 h 1169413"/>
                  <a:gd name="connsiteX27" fmla="*/ 103085 w 2139400"/>
                  <a:gd name="connsiteY27" fmla="*/ 521110 h 1169413"/>
                  <a:gd name="connsiteX28" fmla="*/ 169760 w 2139400"/>
                  <a:gd name="connsiteY28" fmla="*/ 450625 h 1169413"/>
                  <a:gd name="connsiteX29" fmla="*/ 226910 w 2139400"/>
                  <a:gd name="connsiteY29" fmla="*/ 458245 h 1169413"/>
                  <a:gd name="connsiteX30" fmla="*/ 259295 w 2139400"/>
                  <a:gd name="connsiteY30" fmla="*/ 450625 h 1169413"/>
                  <a:gd name="connsiteX31" fmla="*/ 274535 w 2139400"/>
                  <a:gd name="connsiteY31" fmla="*/ 433480 h 1169413"/>
                  <a:gd name="connsiteX32" fmla="*/ 280250 w 2139400"/>
                  <a:gd name="connsiteY32" fmla="*/ 372520 h 1169413"/>
                  <a:gd name="connsiteX33" fmla="*/ 257390 w 2139400"/>
                  <a:gd name="connsiteY33" fmla="*/ 368710 h 1169413"/>
                  <a:gd name="connsiteX34" fmla="*/ 171665 w 2139400"/>
                  <a:gd name="connsiteY34" fmla="*/ 362995 h 1169413"/>
                  <a:gd name="connsiteX35" fmla="*/ 141185 w 2139400"/>
                  <a:gd name="connsiteY35" fmla="*/ 336325 h 1169413"/>
                  <a:gd name="connsiteX36" fmla="*/ 103085 w 2139400"/>
                  <a:gd name="connsiteY36" fmla="*/ 284890 h 1169413"/>
                  <a:gd name="connsiteX37" fmla="*/ 186905 w 2139400"/>
                  <a:gd name="connsiteY37" fmla="*/ 233455 h 1169413"/>
                  <a:gd name="connsiteX38" fmla="*/ 293585 w 2139400"/>
                  <a:gd name="connsiteY38" fmla="*/ 271555 h 1169413"/>
                  <a:gd name="connsiteX39" fmla="*/ 324065 w 2139400"/>
                  <a:gd name="connsiteY39" fmla="*/ 309655 h 1169413"/>
                  <a:gd name="connsiteX40" fmla="*/ 348830 w 2139400"/>
                  <a:gd name="connsiteY40" fmla="*/ 246790 h 1169413"/>
                  <a:gd name="connsiteX41" fmla="*/ 226910 w 2139400"/>
                  <a:gd name="connsiteY41" fmla="*/ 168685 h 1169413"/>
                  <a:gd name="connsiteX42" fmla="*/ 165950 w 2139400"/>
                  <a:gd name="connsiteY42" fmla="*/ 105820 h 1169413"/>
                  <a:gd name="connsiteX43" fmla="*/ 223100 w 2139400"/>
                  <a:gd name="connsiteY43" fmla="*/ 56290 h 1169413"/>
                  <a:gd name="connsiteX44" fmla="*/ 358355 w 2139400"/>
                  <a:gd name="connsiteY44" fmla="*/ 111535 h 1169413"/>
                  <a:gd name="connsiteX45" fmla="*/ 413600 w 2139400"/>
                  <a:gd name="connsiteY45" fmla="*/ 218215 h 1169413"/>
                  <a:gd name="connsiteX46" fmla="*/ 463130 w 2139400"/>
                  <a:gd name="connsiteY46" fmla="*/ 355375 h 1169413"/>
                  <a:gd name="connsiteX47" fmla="*/ 505040 w 2139400"/>
                  <a:gd name="connsiteY47" fmla="*/ 433480 h 1169413"/>
                  <a:gd name="connsiteX48" fmla="*/ 550760 w 2139400"/>
                  <a:gd name="connsiteY48" fmla="*/ 437290 h 1169413"/>
                  <a:gd name="connsiteX49" fmla="*/ 556475 w 2139400"/>
                  <a:gd name="connsiteY49" fmla="*/ 361090 h 1169413"/>
                  <a:gd name="connsiteX50" fmla="*/ 508850 w 2139400"/>
                  <a:gd name="connsiteY50" fmla="*/ 105820 h 1169413"/>
                  <a:gd name="connsiteX51" fmla="*/ 516470 w 2139400"/>
                  <a:gd name="connsiteY51" fmla="*/ 2950 h 1169413"/>
                  <a:gd name="connsiteX52" fmla="*/ 554570 w 2139400"/>
                  <a:gd name="connsiteY52" fmla="*/ 25810 h 1169413"/>
                  <a:gd name="connsiteX53" fmla="*/ 554570 w 2139400"/>
                  <a:gd name="connsiteY53" fmla="*/ 25810 h 1169413"/>
                  <a:gd name="connsiteX54" fmla="*/ 581240 w 2139400"/>
                  <a:gd name="connsiteY54" fmla="*/ 176305 h 1169413"/>
                  <a:gd name="connsiteX55" fmla="*/ 615530 w 2139400"/>
                  <a:gd name="connsiteY55" fmla="*/ 347755 h 1169413"/>
                  <a:gd name="connsiteX56" fmla="*/ 678395 w 2139400"/>
                  <a:gd name="connsiteY56" fmla="*/ 412525 h 1169413"/>
                  <a:gd name="connsiteX57" fmla="*/ 716495 w 2139400"/>
                  <a:gd name="connsiteY57" fmla="*/ 332515 h 1169413"/>
                  <a:gd name="connsiteX58" fmla="*/ 722210 w 2139400"/>
                  <a:gd name="connsiteY58" fmla="*/ 281080 h 1169413"/>
                  <a:gd name="connsiteX59" fmla="*/ 777455 w 2139400"/>
                  <a:gd name="connsiteY59" fmla="*/ 342040 h 1169413"/>
                  <a:gd name="connsiteX60" fmla="*/ 767930 w 2139400"/>
                  <a:gd name="connsiteY60" fmla="*/ 452530 h 1169413"/>
                  <a:gd name="connsiteX61" fmla="*/ 800315 w 2139400"/>
                  <a:gd name="connsiteY61" fmla="*/ 696370 h 1169413"/>
                  <a:gd name="connsiteX62" fmla="*/ 1040345 w 2139400"/>
                  <a:gd name="connsiteY62" fmla="*/ 759235 h 1169413"/>
                  <a:gd name="connsiteX63" fmla="*/ 1289900 w 2139400"/>
                  <a:gd name="connsiteY63" fmla="*/ 599215 h 1169413"/>
                  <a:gd name="connsiteX64" fmla="*/ 1392770 w 2139400"/>
                  <a:gd name="connsiteY64" fmla="*/ 302035 h 1169413"/>
                  <a:gd name="connsiteX65" fmla="*/ 1510880 w 2139400"/>
                  <a:gd name="connsiteY65" fmla="*/ 172495 h 1169413"/>
                  <a:gd name="connsiteX66" fmla="*/ 1602320 w 2139400"/>
                  <a:gd name="connsiteY66" fmla="*/ 143920 h 1169413"/>
                  <a:gd name="connsiteX67" fmla="*/ 1663280 w 2139400"/>
                  <a:gd name="connsiteY67" fmla="*/ 130585 h 1169413"/>
                  <a:gd name="connsiteX68" fmla="*/ 1722335 w 2139400"/>
                  <a:gd name="connsiteY68" fmla="*/ 126775 h 1169413"/>
                  <a:gd name="connsiteX69" fmla="*/ 1724240 w 2139400"/>
                  <a:gd name="connsiteY69" fmla="*/ 161065 h 1169413"/>
                  <a:gd name="connsiteX70" fmla="*/ 1621370 w 2139400"/>
                  <a:gd name="connsiteY70" fmla="*/ 216310 h 1169413"/>
                  <a:gd name="connsiteX71" fmla="*/ 1554695 w 2139400"/>
                  <a:gd name="connsiteY71" fmla="*/ 214405 h 1169413"/>
                  <a:gd name="connsiteX72" fmla="*/ 1548980 w 2139400"/>
                  <a:gd name="connsiteY72" fmla="*/ 269650 h 1169413"/>
                  <a:gd name="connsiteX73" fmla="*/ 1743290 w 2139400"/>
                  <a:gd name="connsiteY73" fmla="*/ 267745 h 1169413"/>
                  <a:gd name="connsiteX74" fmla="*/ 1889975 w 2139400"/>
                  <a:gd name="connsiteY74" fmla="*/ 193450 h 1169413"/>
                  <a:gd name="connsiteX75" fmla="*/ 2070950 w 2139400"/>
                  <a:gd name="connsiteY75" fmla="*/ 197260 h 1169413"/>
                  <a:gd name="connsiteX76" fmla="*/ 2070950 w 2139400"/>
                  <a:gd name="connsiteY76" fmla="*/ 197260 h 1169413"/>
                  <a:gd name="connsiteX77" fmla="*/ 2137625 w 2139400"/>
                  <a:gd name="connsiteY77" fmla="*/ 302035 h 1169413"/>
                  <a:gd name="connsiteX78" fmla="*/ 1989035 w 2139400"/>
                  <a:gd name="connsiteY78" fmla="*/ 298225 h 1169413"/>
                  <a:gd name="connsiteX79" fmla="*/ 1853780 w 2139400"/>
                  <a:gd name="connsiteY79" fmla="*/ 288700 h 1169413"/>
                  <a:gd name="connsiteX80" fmla="*/ 1771865 w 2139400"/>
                  <a:gd name="connsiteY80" fmla="*/ 349660 h 1169413"/>
                  <a:gd name="connsiteX81" fmla="*/ 1827110 w 2139400"/>
                  <a:gd name="connsiteY81" fmla="*/ 395380 h 1169413"/>
                  <a:gd name="connsiteX82" fmla="*/ 1950935 w 2139400"/>
                  <a:gd name="connsiteY82" fmla="*/ 382045 h 1169413"/>
                  <a:gd name="connsiteX83" fmla="*/ 2061425 w 2139400"/>
                  <a:gd name="connsiteY83" fmla="*/ 383950 h 1169413"/>
                  <a:gd name="connsiteX84" fmla="*/ 2090000 w 2139400"/>
                  <a:gd name="connsiteY84" fmla="*/ 446815 h 1169413"/>
                  <a:gd name="connsiteX85" fmla="*/ 2057615 w 2139400"/>
                  <a:gd name="connsiteY85" fmla="*/ 521110 h 1169413"/>
                  <a:gd name="connsiteX86" fmla="*/ 1950935 w 2139400"/>
                  <a:gd name="connsiteY86" fmla="*/ 490630 h 1169413"/>
                  <a:gd name="connsiteX87" fmla="*/ 1846160 w 2139400"/>
                  <a:gd name="connsiteY87" fmla="*/ 452530 h 1169413"/>
                  <a:gd name="connsiteX88" fmla="*/ 1756625 w 2139400"/>
                  <a:gd name="connsiteY88" fmla="*/ 439195 h 1169413"/>
                  <a:gd name="connsiteX89" fmla="*/ 1707095 w 2139400"/>
                  <a:gd name="connsiteY89" fmla="*/ 427765 h 1169413"/>
                  <a:gd name="connsiteX90" fmla="*/ 1688045 w 2139400"/>
                  <a:gd name="connsiteY90" fmla="*/ 524920 h 1169413"/>
                  <a:gd name="connsiteX91" fmla="*/ 1789010 w 2139400"/>
                  <a:gd name="connsiteY91" fmla="*/ 587785 h 1169413"/>
                  <a:gd name="connsiteX92" fmla="*/ 1895690 w 2139400"/>
                  <a:gd name="connsiteY92" fmla="*/ 610645 h 1169413"/>
                  <a:gd name="connsiteX93" fmla="*/ 1968080 w 2139400"/>
                  <a:gd name="connsiteY93" fmla="*/ 656365 h 1169413"/>
                  <a:gd name="connsiteX94" fmla="*/ 2023325 w 2139400"/>
                  <a:gd name="connsiteY94" fmla="*/ 703990 h 1169413"/>
                  <a:gd name="connsiteX95" fmla="*/ 2044280 w 2139400"/>
                  <a:gd name="connsiteY95" fmla="*/ 797335 h 1169413"/>
                  <a:gd name="connsiteX96" fmla="*/ 1964270 w 2139400"/>
                  <a:gd name="connsiteY96" fmla="*/ 816385 h 1169413"/>
                  <a:gd name="connsiteX97" fmla="*/ 1859495 w 2139400"/>
                  <a:gd name="connsiteY97" fmla="*/ 745900 h 1169413"/>
                  <a:gd name="connsiteX98" fmla="*/ 1739480 w 2139400"/>
                  <a:gd name="connsiteY98" fmla="*/ 700180 h 1169413"/>
                  <a:gd name="connsiteX99" fmla="*/ 1665185 w 2139400"/>
                  <a:gd name="connsiteY99" fmla="*/ 732565 h 1169413"/>
                  <a:gd name="connsiteX100" fmla="*/ 1720430 w 2139400"/>
                  <a:gd name="connsiteY100" fmla="*/ 820195 h 1169413"/>
                  <a:gd name="connsiteX101" fmla="*/ 1806155 w 2139400"/>
                  <a:gd name="connsiteY101" fmla="*/ 858295 h 1169413"/>
                  <a:gd name="connsiteX102" fmla="*/ 1874735 w 2139400"/>
                  <a:gd name="connsiteY102" fmla="*/ 936400 h 1169413"/>
                  <a:gd name="connsiteX103" fmla="*/ 1796630 w 2139400"/>
                  <a:gd name="connsiteY103" fmla="*/ 944020 h 1169413"/>
                  <a:gd name="connsiteX104" fmla="*/ 1846160 w 2139400"/>
                  <a:gd name="connsiteY104" fmla="*/ 980215 h 1169413"/>
                  <a:gd name="connsiteX105" fmla="*/ 1709000 w 2139400"/>
                  <a:gd name="connsiteY105" fmla="*/ 1090705 h 1169413"/>
                  <a:gd name="connsiteX106" fmla="*/ 1032725 w 2139400"/>
                  <a:gd name="connsiteY106" fmla="*/ 1168810 h 1169413"/>
                  <a:gd name="connsiteX107" fmla="*/ 583145 w 2139400"/>
                  <a:gd name="connsiteY107" fmla="*/ 1121185 h 1169413"/>
                  <a:gd name="connsiteX108" fmla="*/ 365975 w 2139400"/>
                  <a:gd name="connsiteY108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602320 w 2149953"/>
                  <a:gd name="connsiteY66" fmla="*/ 14392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54695 w 2149953"/>
                  <a:gd name="connsiteY71" fmla="*/ 21440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2070950 w 2149953"/>
                  <a:gd name="connsiteY75" fmla="*/ 197260 h 1169413"/>
                  <a:gd name="connsiteX76" fmla="*/ 2070950 w 2149953"/>
                  <a:gd name="connsiteY76" fmla="*/ 197260 h 1169413"/>
                  <a:gd name="connsiteX77" fmla="*/ 2133815 w 2149953"/>
                  <a:gd name="connsiteY77" fmla="*/ 222025 h 1169413"/>
                  <a:gd name="connsiteX78" fmla="*/ 2137625 w 2149953"/>
                  <a:gd name="connsiteY78" fmla="*/ 302035 h 1169413"/>
                  <a:gd name="connsiteX79" fmla="*/ 1989035 w 2149953"/>
                  <a:gd name="connsiteY79" fmla="*/ 298225 h 1169413"/>
                  <a:gd name="connsiteX80" fmla="*/ 1853780 w 2149953"/>
                  <a:gd name="connsiteY80" fmla="*/ 288700 h 1169413"/>
                  <a:gd name="connsiteX81" fmla="*/ 1771865 w 2149953"/>
                  <a:gd name="connsiteY81" fmla="*/ 349660 h 1169413"/>
                  <a:gd name="connsiteX82" fmla="*/ 1827110 w 2149953"/>
                  <a:gd name="connsiteY82" fmla="*/ 395380 h 1169413"/>
                  <a:gd name="connsiteX83" fmla="*/ 1950935 w 2149953"/>
                  <a:gd name="connsiteY83" fmla="*/ 382045 h 1169413"/>
                  <a:gd name="connsiteX84" fmla="*/ 2061425 w 2149953"/>
                  <a:gd name="connsiteY84" fmla="*/ 383950 h 1169413"/>
                  <a:gd name="connsiteX85" fmla="*/ 2090000 w 2149953"/>
                  <a:gd name="connsiteY85" fmla="*/ 446815 h 1169413"/>
                  <a:gd name="connsiteX86" fmla="*/ 2057615 w 2149953"/>
                  <a:gd name="connsiteY86" fmla="*/ 521110 h 1169413"/>
                  <a:gd name="connsiteX87" fmla="*/ 1950935 w 2149953"/>
                  <a:gd name="connsiteY87" fmla="*/ 490630 h 1169413"/>
                  <a:gd name="connsiteX88" fmla="*/ 1846160 w 2149953"/>
                  <a:gd name="connsiteY88" fmla="*/ 452530 h 1169413"/>
                  <a:gd name="connsiteX89" fmla="*/ 1756625 w 2149953"/>
                  <a:gd name="connsiteY89" fmla="*/ 439195 h 1169413"/>
                  <a:gd name="connsiteX90" fmla="*/ 1707095 w 2149953"/>
                  <a:gd name="connsiteY90" fmla="*/ 427765 h 1169413"/>
                  <a:gd name="connsiteX91" fmla="*/ 1688045 w 2149953"/>
                  <a:gd name="connsiteY91" fmla="*/ 524920 h 1169413"/>
                  <a:gd name="connsiteX92" fmla="*/ 1789010 w 2149953"/>
                  <a:gd name="connsiteY92" fmla="*/ 587785 h 1169413"/>
                  <a:gd name="connsiteX93" fmla="*/ 1895690 w 2149953"/>
                  <a:gd name="connsiteY93" fmla="*/ 610645 h 1169413"/>
                  <a:gd name="connsiteX94" fmla="*/ 1968080 w 2149953"/>
                  <a:gd name="connsiteY94" fmla="*/ 656365 h 1169413"/>
                  <a:gd name="connsiteX95" fmla="*/ 2023325 w 2149953"/>
                  <a:gd name="connsiteY95" fmla="*/ 703990 h 1169413"/>
                  <a:gd name="connsiteX96" fmla="*/ 2044280 w 2149953"/>
                  <a:gd name="connsiteY96" fmla="*/ 797335 h 1169413"/>
                  <a:gd name="connsiteX97" fmla="*/ 1964270 w 2149953"/>
                  <a:gd name="connsiteY97" fmla="*/ 816385 h 1169413"/>
                  <a:gd name="connsiteX98" fmla="*/ 1859495 w 2149953"/>
                  <a:gd name="connsiteY98" fmla="*/ 745900 h 1169413"/>
                  <a:gd name="connsiteX99" fmla="*/ 1739480 w 2149953"/>
                  <a:gd name="connsiteY99" fmla="*/ 700180 h 1169413"/>
                  <a:gd name="connsiteX100" fmla="*/ 1665185 w 2149953"/>
                  <a:gd name="connsiteY100" fmla="*/ 732565 h 1169413"/>
                  <a:gd name="connsiteX101" fmla="*/ 1720430 w 2149953"/>
                  <a:gd name="connsiteY101" fmla="*/ 820195 h 1169413"/>
                  <a:gd name="connsiteX102" fmla="*/ 1806155 w 2149953"/>
                  <a:gd name="connsiteY102" fmla="*/ 858295 h 1169413"/>
                  <a:gd name="connsiteX103" fmla="*/ 1874735 w 2149953"/>
                  <a:gd name="connsiteY103" fmla="*/ 936400 h 1169413"/>
                  <a:gd name="connsiteX104" fmla="*/ 1796630 w 2149953"/>
                  <a:gd name="connsiteY104" fmla="*/ 944020 h 1169413"/>
                  <a:gd name="connsiteX105" fmla="*/ 1846160 w 2149953"/>
                  <a:gd name="connsiteY105" fmla="*/ 980215 h 1169413"/>
                  <a:gd name="connsiteX106" fmla="*/ 1709000 w 2149953"/>
                  <a:gd name="connsiteY106" fmla="*/ 1090705 h 1169413"/>
                  <a:gd name="connsiteX107" fmla="*/ 1032725 w 2149953"/>
                  <a:gd name="connsiteY107" fmla="*/ 1168810 h 1169413"/>
                  <a:gd name="connsiteX108" fmla="*/ 583145 w 2149953"/>
                  <a:gd name="connsiteY108" fmla="*/ 1121185 h 1169413"/>
                  <a:gd name="connsiteX109" fmla="*/ 365975 w 2149953"/>
                  <a:gd name="connsiteY109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602320 w 2149953"/>
                  <a:gd name="connsiteY66" fmla="*/ 14392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54695 w 2149953"/>
                  <a:gd name="connsiteY71" fmla="*/ 21440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602320 w 2149953"/>
                  <a:gd name="connsiteY66" fmla="*/ 14392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69935 w 2149953"/>
                  <a:gd name="connsiteY71" fmla="*/ 24107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598510 w 2149953"/>
                  <a:gd name="connsiteY66" fmla="*/ 124870 h 1169413"/>
                  <a:gd name="connsiteX67" fmla="*/ 1663280 w 2149953"/>
                  <a:gd name="connsiteY67" fmla="*/ 130585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69935 w 2149953"/>
                  <a:gd name="connsiteY71" fmla="*/ 24107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  <a:gd name="connsiteX0" fmla="*/ 365975 w 2149953"/>
                  <a:gd name="connsiteY0" fmla="*/ 1016410 h 1169413"/>
                  <a:gd name="connsiteX1" fmla="*/ 318350 w 2149953"/>
                  <a:gd name="connsiteY1" fmla="*/ 980215 h 1169413"/>
                  <a:gd name="connsiteX2" fmla="*/ 331685 w 2149953"/>
                  <a:gd name="connsiteY2" fmla="*/ 945925 h 1169413"/>
                  <a:gd name="connsiteX3" fmla="*/ 285965 w 2149953"/>
                  <a:gd name="connsiteY3" fmla="*/ 930685 h 1169413"/>
                  <a:gd name="connsiteX4" fmla="*/ 245960 w 2149953"/>
                  <a:gd name="connsiteY4" fmla="*/ 955450 h 1169413"/>
                  <a:gd name="connsiteX5" fmla="*/ 207860 w 2149953"/>
                  <a:gd name="connsiteY5" fmla="*/ 993550 h 1169413"/>
                  <a:gd name="connsiteX6" fmla="*/ 207860 w 2149953"/>
                  <a:gd name="connsiteY6" fmla="*/ 993550 h 1169413"/>
                  <a:gd name="connsiteX7" fmla="*/ 179285 w 2149953"/>
                  <a:gd name="connsiteY7" fmla="*/ 982120 h 1169413"/>
                  <a:gd name="connsiteX8" fmla="*/ 164045 w 2149953"/>
                  <a:gd name="connsiteY8" fmla="*/ 951640 h 1169413"/>
                  <a:gd name="connsiteX9" fmla="*/ 209765 w 2149953"/>
                  <a:gd name="connsiteY9" fmla="*/ 911635 h 1169413"/>
                  <a:gd name="connsiteX10" fmla="*/ 200240 w 2149953"/>
                  <a:gd name="connsiteY10" fmla="*/ 869725 h 1169413"/>
                  <a:gd name="connsiteX11" fmla="*/ 141185 w 2149953"/>
                  <a:gd name="connsiteY11" fmla="*/ 894490 h 1169413"/>
                  <a:gd name="connsiteX12" fmla="*/ 104990 w 2149953"/>
                  <a:gd name="connsiteY12" fmla="*/ 928780 h 1169413"/>
                  <a:gd name="connsiteX13" fmla="*/ 55460 w 2149953"/>
                  <a:gd name="connsiteY13" fmla="*/ 959260 h 1169413"/>
                  <a:gd name="connsiteX14" fmla="*/ 34505 w 2149953"/>
                  <a:gd name="connsiteY14" fmla="*/ 976405 h 1169413"/>
                  <a:gd name="connsiteX15" fmla="*/ 215 w 2149953"/>
                  <a:gd name="connsiteY15" fmla="*/ 945925 h 1169413"/>
                  <a:gd name="connsiteX16" fmla="*/ 21170 w 2149953"/>
                  <a:gd name="connsiteY16" fmla="*/ 904015 h 1169413"/>
                  <a:gd name="connsiteX17" fmla="*/ 45935 w 2149953"/>
                  <a:gd name="connsiteY17" fmla="*/ 869725 h 1169413"/>
                  <a:gd name="connsiteX18" fmla="*/ 104990 w 2149953"/>
                  <a:gd name="connsiteY18" fmla="*/ 793525 h 1169413"/>
                  <a:gd name="connsiteX19" fmla="*/ 200240 w 2149953"/>
                  <a:gd name="connsiteY19" fmla="*/ 734470 h 1169413"/>
                  <a:gd name="connsiteX20" fmla="*/ 217385 w 2149953"/>
                  <a:gd name="connsiteY20" fmla="*/ 625885 h 1169413"/>
                  <a:gd name="connsiteX21" fmla="*/ 217385 w 2149953"/>
                  <a:gd name="connsiteY21" fmla="*/ 625885 h 1169413"/>
                  <a:gd name="connsiteX22" fmla="*/ 196430 w 2149953"/>
                  <a:gd name="connsiteY22" fmla="*/ 610645 h 1169413"/>
                  <a:gd name="connsiteX23" fmla="*/ 146900 w 2149953"/>
                  <a:gd name="connsiteY23" fmla="*/ 648745 h 1169413"/>
                  <a:gd name="connsiteX24" fmla="*/ 103085 w 2149953"/>
                  <a:gd name="connsiteY24" fmla="*/ 681130 h 1169413"/>
                  <a:gd name="connsiteX25" fmla="*/ 68795 w 2149953"/>
                  <a:gd name="connsiteY25" fmla="*/ 660175 h 1169413"/>
                  <a:gd name="connsiteX26" fmla="*/ 64985 w 2149953"/>
                  <a:gd name="connsiteY26" fmla="*/ 583975 h 1169413"/>
                  <a:gd name="connsiteX27" fmla="*/ 103085 w 2149953"/>
                  <a:gd name="connsiteY27" fmla="*/ 521110 h 1169413"/>
                  <a:gd name="connsiteX28" fmla="*/ 169760 w 2149953"/>
                  <a:gd name="connsiteY28" fmla="*/ 450625 h 1169413"/>
                  <a:gd name="connsiteX29" fmla="*/ 226910 w 2149953"/>
                  <a:gd name="connsiteY29" fmla="*/ 458245 h 1169413"/>
                  <a:gd name="connsiteX30" fmla="*/ 259295 w 2149953"/>
                  <a:gd name="connsiteY30" fmla="*/ 450625 h 1169413"/>
                  <a:gd name="connsiteX31" fmla="*/ 274535 w 2149953"/>
                  <a:gd name="connsiteY31" fmla="*/ 433480 h 1169413"/>
                  <a:gd name="connsiteX32" fmla="*/ 280250 w 2149953"/>
                  <a:gd name="connsiteY32" fmla="*/ 372520 h 1169413"/>
                  <a:gd name="connsiteX33" fmla="*/ 257390 w 2149953"/>
                  <a:gd name="connsiteY33" fmla="*/ 368710 h 1169413"/>
                  <a:gd name="connsiteX34" fmla="*/ 171665 w 2149953"/>
                  <a:gd name="connsiteY34" fmla="*/ 362995 h 1169413"/>
                  <a:gd name="connsiteX35" fmla="*/ 141185 w 2149953"/>
                  <a:gd name="connsiteY35" fmla="*/ 336325 h 1169413"/>
                  <a:gd name="connsiteX36" fmla="*/ 103085 w 2149953"/>
                  <a:gd name="connsiteY36" fmla="*/ 284890 h 1169413"/>
                  <a:gd name="connsiteX37" fmla="*/ 186905 w 2149953"/>
                  <a:gd name="connsiteY37" fmla="*/ 233455 h 1169413"/>
                  <a:gd name="connsiteX38" fmla="*/ 293585 w 2149953"/>
                  <a:gd name="connsiteY38" fmla="*/ 271555 h 1169413"/>
                  <a:gd name="connsiteX39" fmla="*/ 324065 w 2149953"/>
                  <a:gd name="connsiteY39" fmla="*/ 309655 h 1169413"/>
                  <a:gd name="connsiteX40" fmla="*/ 348830 w 2149953"/>
                  <a:gd name="connsiteY40" fmla="*/ 246790 h 1169413"/>
                  <a:gd name="connsiteX41" fmla="*/ 226910 w 2149953"/>
                  <a:gd name="connsiteY41" fmla="*/ 168685 h 1169413"/>
                  <a:gd name="connsiteX42" fmla="*/ 165950 w 2149953"/>
                  <a:gd name="connsiteY42" fmla="*/ 105820 h 1169413"/>
                  <a:gd name="connsiteX43" fmla="*/ 223100 w 2149953"/>
                  <a:gd name="connsiteY43" fmla="*/ 56290 h 1169413"/>
                  <a:gd name="connsiteX44" fmla="*/ 358355 w 2149953"/>
                  <a:gd name="connsiteY44" fmla="*/ 111535 h 1169413"/>
                  <a:gd name="connsiteX45" fmla="*/ 413600 w 2149953"/>
                  <a:gd name="connsiteY45" fmla="*/ 218215 h 1169413"/>
                  <a:gd name="connsiteX46" fmla="*/ 463130 w 2149953"/>
                  <a:gd name="connsiteY46" fmla="*/ 355375 h 1169413"/>
                  <a:gd name="connsiteX47" fmla="*/ 505040 w 2149953"/>
                  <a:gd name="connsiteY47" fmla="*/ 433480 h 1169413"/>
                  <a:gd name="connsiteX48" fmla="*/ 550760 w 2149953"/>
                  <a:gd name="connsiteY48" fmla="*/ 437290 h 1169413"/>
                  <a:gd name="connsiteX49" fmla="*/ 556475 w 2149953"/>
                  <a:gd name="connsiteY49" fmla="*/ 361090 h 1169413"/>
                  <a:gd name="connsiteX50" fmla="*/ 508850 w 2149953"/>
                  <a:gd name="connsiteY50" fmla="*/ 105820 h 1169413"/>
                  <a:gd name="connsiteX51" fmla="*/ 516470 w 2149953"/>
                  <a:gd name="connsiteY51" fmla="*/ 2950 h 1169413"/>
                  <a:gd name="connsiteX52" fmla="*/ 554570 w 2149953"/>
                  <a:gd name="connsiteY52" fmla="*/ 25810 h 1169413"/>
                  <a:gd name="connsiteX53" fmla="*/ 554570 w 2149953"/>
                  <a:gd name="connsiteY53" fmla="*/ 25810 h 1169413"/>
                  <a:gd name="connsiteX54" fmla="*/ 581240 w 2149953"/>
                  <a:gd name="connsiteY54" fmla="*/ 176305 h 1169413"/>
                  <a:gd name="connsiteX55" fmla="*/ 615530 w 2149953"/>
                  <a:gd name="connsiteY55" fmla="*/ 347755 h 1169413"/>
                  <a:gd name="connsiteX56" fmla="*/ 678395 w 2149953"/>
                  <a:gd name="connsiteY56" fmla="*/ 412525 h 1169413"/>
                  <a:gd name="connsiteX57" fmla="*/ 716495 w 2149953"/>
                  <a:gd name="connsiteY57" fmla="*/ 332515 h 1169413"/>
                  <a:gd name="connsiteX58" fmla="*/ 722210 w 2149953"/>
                  <a:gd name="connsiteY58" fmla="*/ 281080 h 1169413"/>
                  <a:gd name="connsiteX59" fmla="*/ 777455 w 2149953"/>
                  <a:gd name="connsiteY59" fmla="*/ 342040 h 1169413"/>
                  <a:gd name="connsiteX60" fmla="*/ 767930 w 2149953"/>
                  <a:gd name="connsiteY60" fmla="*/ 452530 h 1169413"/>
                  <a:gd name="connsiteX61" fmla="*/ 800315 w 2149953"/>
                  <a:gd name="connsiteY61" fmla="*/ 696370 h 1169413"/>
                  <a:gd name="connsiteX62" fmla="*/ 1040345 w 2149953"/>
                  <a:gd name="connsiteY62" fmla="*/ 759235 h 1169413"/>
                  <a:gd name="connsiteX63" fmla="*/ 1289900 w 2149953"/>
                  <a:gd name="connsiteY63" fmla="*/ 599215 h 1169413"/>
                  <a:gd name="connsiteX64" fmla="*/ 1392770 w 2149953"/>
                  <a:gd name="connsiteY64" fmla="*/ 302035 h 1169413"/>
                  <a:gd name="connsiteX65" fmla="*/ 1510880 w 2149953"/>
                  <a:gd name="connsiteY65" fmla="*/ 172495 h 1169413"/>
                  <a:gd name="connsiteX66" fmla="*/ 1598510 w 2149953"/>
                  <a:gd name="connsiteY66" fmla="*/ 124870 h 1169413"/>
                  <a:gd name="connsiteX67" fmla="*/ 1665185 w 2149953"/>
                  <a:gd name="connsiteY67" fmla="*/ 94390 h 1169413"/>
                  <a:gd name="connsiteX68" fmla="*/ 1722335 w 2149953"/>
                  <a:gd name="connsiteY68" fmla="*/ 126775 h 1169413"/>
                  <a:gd name="connsiteX69" fmla="*/ 1724240 w 2149953"/>
                  <a:gd name="connsiteY69" fmla="*/ 161065 h 1169413"/>
                  <a:gd name="connsiteX70" fmla="*/ 1621370 w 2149953"/>
                  <a:gd name="connsiteY70" fmla="*/ 216310 h 1169413"/>
                  <a:gd name="connsiteX71" fmla="*/ 1569935 w 2149953"/>
                  <a:gd name="connsiteY71" fmla="*/ 241075 h 1169413"/>
                  <a:gd name="connsiteX72" fmla="*/ 1548980 w 2149953"/>
                  <a:gd name="connsiteY72" fmla="*/ 269650 h 1169413"/>
                  <a:gd name="connsiteX73" fmla="*/ 1743290 w 2149953"/>
                  <a:gd name="connsiteY73" fmla="*/ 267745 h 1169413"/>
                  <a:gd name="connsiteX74" fmla="*/ 1889975 w 2149953"/>
                  <a:gd name="connsiteY74" fmla="*/ 193450 h 1169413"/>
                  <a:gd name="connsiteX75" fmla="*/ 1977605 w 2149953"/>
                  <a:gd name="connsiteY75" fmla="*/ 174400 h 1169413"/>
                  <a:gd name="connsiteX76" fmla="*/ 2070950 w 2149953"/>
                  <a:gd name="connsiteY76" fmla="*/ 197260 h 1169413"/>
                  <a:gd name="connsiteX77" fmla="*/ 2070950 w 2149953"/>
                  <a:gd name="connsiteY77" fmla="*/ 197260 h 1169413"/>
                  <a:gd name="connsiteX78" fmla="*/ 2133815 w 2149953"/>
                  <a:gd name="connsiteY78" fmla="*/ 222025 h 1169413"/>
                  <a:gd name="connsiteX79" fmla="*/ 2137625 w 2149953"/>
                  <a:gd name="connsiteY79" fmla="*/ 302035 h 1169413"/>
                  <a:gd name="connsiteX80" fmla="*/ 1989035 w 2149953"/>
                  <a:gd name="connsiteY80" fmla="*/ 298225 h 1169413"/>
                  <a:gd name="connsiteX81" fmla="*/ 1853780 w 2149953"/>
                  <a:gd name="connsiteY81" fmla="*/ 288700 h 1169413"/>
                  <a:gd name="connsiteX82" fmla="*/ 1771865 w 2149953"/>
                  <a:gd name="connsiteY82" fmla="*/ 349660 h 1169413"/>
                  <a:gd name="connsiteX83" fmla="*/ 1827110 w 2149953"/>
                  <a:gd name="connsiteY83" fmla="*/ 395380 h 1169413"/>
                  <a:gd name="connsiteX84" fmla="*/ 1950935 w 2149953"/>
                  <a:gd name="connsiteY84" fmla="*/ 382045 h 1169413"/>
                  <a:gd name="connsiteX85" fmla="*/ 2061425 w 2149953"/>
                  <a:gd name="connsiteY85" fmla="*/ 383950 h 1169413"/>
                  <a:gd name="connsiteX86" fmla="*/ 2090000 w 2149953"/>
                  <a:gd name="connsiteY86" fmla="*/ 446815 h 1169413"/>
                  <a:gd name="connsiteX87" fmla="*/ 2057615 w 2149953"/>
                  <a:gd name="connsiteY87" fmla="*/ 521110 h 1169413"/>
                  <a:gd name="connsiteX88" fmla="*/ 1950935 w 2149953"/>
                  <a:gd name="connsiteY88" fmla="*/ 490630 h 1169413"/>
                  <a:gd name="connsiteX89" fmla="*/ 1846160 w 2149953"/>
                  <a:gd name="connsiteY89" fmla="*/ 452530 h 1169413"/>
                  <a:gd name="connsiteX90" fmla="*/ 1756625 w 2149953"/>
                  <a:gd name="connsiteY90" fmla="*/ 439195 h 1169413"/>
                  <a:gd name="connsiteX91" fmla="*/ 1707095 w 2149953"/>
                  <a:gd name="connsiteY91" fmla="*/ 427765 h 1169413"/>
                  <a:gd name="connsiteX92" fmla="*/ 1688045 w 2149953"/>
                  <a:gd name="connsiteY92" fmla="*/ 524920 h 1169413"/>
                  <a:gd name="connsiteX93" fmla="*/ 1789010 w 2149953"/>
                  <a:gd name="connsiteY93" fmla="*/ 587785 h 1169413"/>
                  <a:gd name="connsiteX94" fmla="*/ 1895690 w 2149953"/>
                  <a:gd name="connsiteY94" fmla="*/ 610645 h 1169413"/>
                  <a:gd name="connsiteX95" fmla="*/ 1968080 w 2149953"/>
                  <a:gd name="connsiteY95" fmla="*/ 656365 h 1169413"/>
                  <a:gd name="connsiteX96" fmla="*/ 2023325 w 2149953"/>
                  <a:gd name="connsiteY96" fmla="*/ 703990 h 1169413"/>
                  <a:gd name="connsiteX97" fmla="*/ 2044280 w 2149953"/>
                  <a:gd name="connsiteY97" fmla="*/ 797335 h 1169413"/>
                  <a:gd name="connsiteX98" fmla="*/ 1964270 w 2149953"/>
                  <a:gd name="connsiteY98" fmla="*/ 816385 h 1169413"/>
                  <a:gd name="connsiteX99" fmla="*/ 1859495 w 2149953"/>
                  <a:gd name="connsiteY99" fmla="*/ 745900 h 1169413"/>
                  <a:gd name="connsiteX100" fmla="*/ 1739480 w 2149953"/>
                  <a:gd name="connsiteY100" fmla="*/ 700180 h 1169413"/>
                  <a:gd name="connsiteX101" fmla="*/ 1665185 w 2149953"/>
                  <a:gd name="connsiteY101" fmla="*/ 732565 h 1169413"/>
                  <a:gd name="connsiteX102" fmla="*/ 1720430 w 2149953"/>
                  <a:gd name="connsiteY102" fmla="*/ 820195 h 1169413"/>
                  <a:gd name="connsiteX103" fmla="*/ 1806155 w 2149953"/>
                  <a:gd name="connsiteY103" fmla="*/ 858295 h 1169413"/>
                  <a:gd name="connsiteX104" fmla="*/ 1874735 w 2149953"/>
                  <a:gd name="connsiteY104" fmla="*/ 936400 h 1169413"/>
                  <a:gd name="connsiteX105" fmla="*/ 1796630 w 2149953"/>
                  <a:gd name="connsiteY105" fmla="*/ 944020 h 1169413"/>
                  <a:gd name="connsiteX106" fmla="*/ 1846160 w 2149953"/>
                  <a:gd name="connsiteY106" fmla="*/ 980215 h 1169413"/>
                  <a:gd name="connsiteX107" fmla="*/ 1709000 w 2149953"/>
                  <a:gd name="connsiteY107" fmla="*/ 1090705 h 1169413"/>
                  <a:gd name="connsiteX108" fmla="*/ 1032725 w 2149953"/>
                  <a:gd name="connsiteY108" fmla="*/ 1168810 h 1169413"/>
                  <a:gd name="connsiteX109" fmla="*/ 583145 w 2149953"/>
                  <a:gd name="connsiteY109" fmla="*/ 1121185 h 1169413"/>
                  <a:gd name="connsiteX110" fmla="*/ 365975 w 2149953"/>
                  <a:gd name="connsiteY110" fmla="*/ 1016410 h 1169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2149953" h="1169413">
                    <a:moveTo>
                      <a:pt x="365975" y="1016410"/>
                    </a:moveTo>
                    <a:cubicBezTo>
                      <a:pt x="321842" y="992915"/>
                      <a:pt x="324065" y="991962"/>
                      <a:pt x="318350" y="980215"/>
                    </a:cubicBezTo>
                    <a:cubicBezTo>
                      <a:pt x="312635" y="968468"/>
                      <a:pt x="337082" y="954180"/>
                      <a:pt x="331685" y="945925"/>
                    </a:cubicBezTo>
                    <a:cubicBezTo>
                      <a:pt x="326288" y="937670"/>
                      <a:pt x="300252" y="929098"/>
                      <a:pt x="285965" y="930685"/>
                    </a:cubicBezTo>
                    <a:cubicBezTo>
                      <a:pt x="271678" y="932272"/>
                      <a:pt x="258977" y="944973"/>
                      <a:pt x="245960" y="955450"/>
                    </a:cubicBezTo>
                    <a:cubicBezTo>
                      <a:pt x="232943" y="965927"/>
                      <a:pt x="207860" y="993550"/>
                      <a:pt x="207860" y="993550"/>
                    </a:cubicBezTo>
                    <a:lnTo>
                      <a:pt x="207860" y="993550"/>
                    </a:lnTo>
                    <a:cubicBezTo>
                      <a:pt x="203098" y="991645"/>
                      <a:pt x="186587" y="989105"/>
                      <a:pt x="179285" y="982120"/>
                    </a:cubicBezTo>
                    <a:cubicBezTo>
                      <a:pt x="171982" y="975135"/>
                      <a:pt x="158965" y="963387"/>
                      <a:pt x="164045" y="951640"/>
                    </a:cubicBezTo>
                    <a:cubicBezTo>
                      <a:pt x="169125" y="939892"/>
                      <a:pt x="203733" y="925287"/>
                      <a:pt x="209765" y="911635"/>
                    </a:cubicBezTo>
                    <a:cubicBezTo>
                      <a:pt x="215797" y="897983"/>
                      <a:pt x="211670" y="872582"/>
                      <a:pt x="200240" y="869725"/>
                    </a:cubicBezTo>
                    <a:cubicBezTo>
                      <a:pt x="188810" y="866868"/>
                      <a:pt x="157060" y="884648"/>
                      <a:pt x="141185" y="894490"/>
                    </a:cubicBezTo>
                    <a:cubicBezTo>
                      <a:pt x="125310" y="904332"/>
                      <a:pt x="119277" y="917985"/>
                      <a:pt x="104990" y="928780"/>
                    </a:cubicBezTo>
                    <a:cubicBezTo>
                      <a:pt x="90703" y="939575"/>
                      <a:pt x="67207" y="951323"/>
                      <a:pt x="55460" y="959260"/>
                    </a:cubicBezTo>
                    <a:cubicBezTo>
                      <a:pt x="43713" y="967197"/>
                      <a:pt x="43712" y="978627"/>
                      <a:pt x="34505" y="976405"/>
                    </a:cubicBezTo>
                    <a:cubicBezTo>
                      <a:pt x="25297" y="974182"/>
                      <a:pt x="2437" y="957990"/>
                      <a:pt x="215" y="945925"/>
                    </a:cubicBezTo>
                    <a:cubicBezTo>
                      <a:pt x="-2007" y="933860"/>
                      <a:pt x="13550" y="916715"/>
                      <a:pt x="21170" y="904015"/>
                    </a:cubicBezTo>
                    <a:cubicBezTo>
                      <a:pt x="28790" y="891315"/>
                      <a:pt x="31965" y="888140"/>
                      <a:pt x="45935" y="869725"/>
                    </a:cubicBezTo>
                    <a:cubicBezTo>
                      <a:pt x="59905" y="851310"/>
                      <a:pt x="79272" y="816067"/>
                      <a:pt x="104990" y="793525"/>
                    </a:cubicBezTo>
                    <a:cubicBezTo>
                      <a:pt x="130707" y="770982"/>
                      <a:pt x="181507" y="762410"/>
                      <a:pt x="200240" y="734470"/>
                    </a:cubicBezTo>
                    <a:cubicBezTo>
                      <a:pt x="218972" y="706530"/>
                      <a:pt x="217385" y="625885"/>
                      <a:pt x="217385" y="625885"/>
                    </a:cubicBezTo>
                    <a:lnTo>
                      <a:pt x="217385" y="625885"/>
                    </a:lnTo>
                    <a:cubicBezTo>
                      <a:pt x="213892" y="623345"/>
                      <a:pt x="208177" y="606835"/>
                      <a:pt x="196430" y="610645"/>
                    </a:cubicBezTo>
                    <a:cubicBezTo>
                      <a:pt x="184682" y="614455"/>
                      <a:pt x="162457" y="636998"/>
                      <a:pt x="146900" y="648745"/>
                    </a:cubicBezTo>
                    <a:cubicBezTo>
                      <a:pt x="131343" y="660492"/>
                      <a:pt x="116102" y="679225"/>
                      <a:pt x="103085" y="681130"/>
                    </a:cubicBezTo>
                    <a:cubicBezTo>
                      <a:pt x="90068" y="683035"/>
                      <a:pt x="75145" y="676367"/>
                      <a:pt x="68795" y="660175"/>
                    </a:cubicBezTo>
                    <a:cubicBezTo>
                      <a:pt x="62445" y="643983"/>
                      <a:pt x="59270" y="607153"/>
                      <a:pt x="64985" y="583975"/>
                    </a:cubicBezTo>
                    <a:cubicBezTo>
                      <a:pt x="70700" y="560797"/>
                      <a:pt x="85623" y="543335"/>
                      <a:pt x="103085" y="521110"/>
                    </a:cubicBezTo>
                    <a:cubicBezTo>
                      <a:pt x="120547" y="498885"/>
                      <a:pt x="149122" y="461102"/>
                      <a:pt x="169760" y="450625"/>
                    </a:cubicBezTo>
                    <a:cubicBezTo>
                      <a:pt x="190397" y="440147"/>
                      <a:pt x="211988" y="458245"/>
                      <a:pt x="226910" y="458245"/>
                    </a:cubicBezTo>
                    <a:cubicBezTo>
                      <a:pt x="241832" y="458245"/>
                      <a:pt x="251358" y="454752"/>
                      <a:pt x="259295" y="450625"/>
                    </a:cubicBezTo>
                    <a:cubicBezTo>
                      <a:pt x="267232" y="446498"/>
                      <a:pt x="271043" y="446497"/>
                      <a:pt x="274535" y="433480"/>
                    </a:cubicBezTo>
                    <a:cubicBezTo>
                      <a:pt x="278027" y="420463"/>
                      <a:pt x="283107" y="383315"/>
                      <a:pt x="280250" y="372520"/>
                    </a:cubicBezTo>
                    <a:cubicBezTo>
                      <a:pt x="277393" y="361725"/>
                      <a:pt x="275488" y="370298"/>
                      <a:pt x="257390" y="368710"/>
                    </a:cubicBezTo>
                    <a:cubicBezTo>
                      <a:pt x="239292" y="367122"/>
                      <a:pt x="191032" y="368392"/>
                      <a:pt x="171665" y="362995"/>
                    </a:cubicBezTo>
                    <a:cubicBezTo>
                      <a:pt x="152297" y="357597"/>
                      <a:pt x="152615" y="349342"/>
                      <a:pt x="141185" y="336325"/>
                    </a:cubicBezTo>
                    <a:cubicBezTo>
                      <a:pt x="129755" y="323308"/>
                      <a:pt x="95465" y="302035"/>
                      <a:pt x="103085" y="284890"/>
                    </a:cubicBezTo>
                    <a:cubicBezTo>
                      <a:pt x="110705" y="267745"/>
                      <a:pt x="155155" y="235677"/>
                      <a:pt x="186905" y="233455"/>
                    </a:cubicBezTo>
                    <a:cubicBezTo>
                      <a:pt x="218655" y="231233"/>
                      <a:pt x="270725" y="258855"/>
                      <a:pt x="293585" y="271555"/>
                    </a:cubicBezTo>
                    <a:cubicBezTo>
                      <a:pt x="316445" y="284255"/>
                      <a:pt x="314857" y="313782"/>
                      <a:pt x="324065" y="309655"/>
                    </a:cubicBezTo>
                    <a:cubicBezTo>
                      <a:pt x="333272" y="305527"/>
                      <a:pt x="365022" y="270285"/>
                      <a:pt x="348830" y="246790"/>
                    </a:cubicBezTo>
                    <a:cubicBezTo>
                      <a:pt x="332638" y="223295"/>
                      <a:pt x="257390" y="192180"/>
                      <a:pt x="226910" y="168685"/>
                    </a:cubicBezTo>
                    <a:cubicBezTo>
                      <a:pt x="196430" y="145190"/>
                      <a:pt x="166585" y="124552"/>
                      <a:pt x="165950" y="105820"/>
                    </a:cubicBezTo>
                    <a:cubicBezTo>
                      <a:pt x="165315" y="87088"/>
                      <a:pt x="191033" y="55338"/>
                      <a:pt x="223100" y="56290"/>
                    </a:cubicBezTo>
                    <a:cubicBezTo>
                      <a:pt x="255167" y="57242"/>
                      <a:pt x="326605" y="84548"/>
                      <a:pt x="358355" y="111535"/>
                    </a:cubicBezTo>
                    <a:cubicBezTo>
                      <a:pt x="390105" y="138522"/>
                      <a:pt x="396137" y="177575"/>
                      <a:pt x="413600" y="218215"/>
                    </a:cubicBezTo>
                    <a:cubicBezTo>
                      <a:pt x="431063" y="258855"/>
                      <a:pt x="447890" y="319497"/>
                      <a:pt x="463130" y="355375"/>
                    </a:cubicBezTo>
                    <a:cubicBezTo>
                      <a:pt x="478370" y="391252"/>
                      <a:pt x="490435" y="419828"/>
                      <a:pt x="505040" y="433480"/>
                    </a:cubicBezTo>
                    <a:cubicBezTo>
                      <a:pt x="519645" y="447132"/>
                      <a:pt x="542188" y="449355"/>
                      <a:pt x="550760" y="437290"/>
                    </a:cubicBezTo>
                    <a:cubicBezTo>
                      <a:pt x="559332" y="425225"/>
                      <a:pt x="563460" y="416335"/>
                      <a:pt x="556475" y="361090"/>
                    </a:cubicBezTo>
                    <a:cubicBezTo>
                      <a:pt x="549490" y="305845"/>
                      <a:pt x="515517" y="165510"/>
                      <a:pt x="508850" y="105820"/>
                    </a:cubicBezTo>
                    <a:cubicBezTo>
                      <a:pt x="502183" y="46130"/>
                      <a:pt x="508850" y="16285"/>
                      <a:pt x="516470" y="2950"/>
                    </a:cubicBezTo>
                    <a:cubicBezTo>
                      <a:pt x="524090" y="-10385"/>
                      <a:pt x="554570" y="25810"/>
                      <a:pt x="554570" y="25810"/>
                    </a:cubicBezTo>
                    <a:lnTo>
                      <a:pt x="554570" y="25810"/>
                    </a:lnTo>
                    <a:cubicBezTo>
                      <a:pt x="559015" y="50892"/>
                      <a:pt x="571080" y="122648"/>
                      <a:pt x="581240" y="176305"/>
                    </a:cubicBezTo>
                    <a:cubicBezTo>
                      <a:pt x="591400" y="229962"/>
                      <a:pt x="599338" y="308385"/>
                      <a:pt x="615530" y="347755"/>
                    </a:cubicBezTo>
                    <a:cubicBezTo>
                      <a:pt x="631722" y="387125"/>
                      <a:pt x="661568" y="415065"/>
                      <a:pt x="678395" y="412525"/>
                    </a:cubicBezTo>
                    <a:cubicBezTo>
                      <a:pt x="695222" y="409985"/>
                      <a:pt x="709193" y="354422"/>
                      <a:pt x="716495" y="332515"/>
                    </a:cubicBezTo>
                    <a:cubicBezTo>
                      <a:pt x="723798" y="310607"/>
                      <a:pt x="712050" y="279493"/>
                      <a:pt x="722210" y="281080"/>
                    </a:cubicBezTo>
                    <a:cubicBezTo>
                      <a:pt x="732370" y="282667"/>
                      <a:pt x="769835" y="313465"/>
                      <a:pt x="777455" y="342040"/>
                    </a:cubicBezTo>
                    <a:cubicBezTo>
                      <a:pt x="785075" y="370615"/>
                      <a:pt x="764120" y="393475"/>
                      <a:pt x="767930" y="452530"/>
                    </a:cubicBezTo>
                    <a:cubicBezTo>
                      <a:pt x="771740" y="511585"/>
                      <a:pt x="754913" y="645253"/>
                      <a:pt x="800315" y="696370"/>
                    </a:cubicBezTo>
                    <a:cubicBezTo>
                      <a:pt x="845717" y="747487"/>
                      <a:pt x="958747" y="775428"/>
                      <a:pt x="1040345" y="759235"/>
                    </a:cubicBezTo>
                    <a:cubicBezTo>
                      <a:pt x="1121943" y="743042"/>
                      <a:pt x="1231163" y="675415"/>
                      <a:pt x="1289900" y="599215"/>
                    </a:cubicBezTo>
                    <a:cubicBezTo>
                      <a:pt x="1348637" y="523015"/>
                      <a:pt x="1355940" y="373155"/>
                      <a:pt x="1392770" y="302035"/>
                    </a:cubicBezTo>
                    <a:cubicBezTo>
                      <a:pt x="1429600" y="230915"/>
                      <a:pt x="1476590" y="202022"/>
                      <a:pt x="1510880" y="172495"/>
                    </a:cubicBezTo>
                    <a:cubicBezTo>
                      <a:pt x="1545170" y="142968"/>
                      <a:pt x="1572793" y="137887"/>
                      <a:pt x="1598510" y="124870"/>
                    </a:cubicBezTo>
                    <a:cubicBezTo>
                      <a:pt x="1624227" y="111853"/>
                      <a:pt x="1644548" y="94073"/>
                      <a:pt x="1665185" y="94390"/>
                    </a:cubicBezTo>
                    <a:cubicBezTo>
                      <a:pt x="1685822" y="94707"/>
                      <a:pt x="1712493" y="115663"/>
                      <a:pt x="1722335" y="126775"/>
                    </a:cubicBezTo>
                    <a:cubicBezTo>
                      <a:pt x="1732177" y="137887"/>
                      <a:pt x="1741067" y="146143"/>
                      <a:pt x="1724240" y="161065"/>
                    </a:cubicBezTo>
                    <a:cubicBezTo>
                      <a:pt x="1707413" y="175987"/>
                      <a:pt x="1647087" y="202975"/>
                      <a:pt x="1621370" y="216310"/>
                    </a:cubicBezTo>
                    <a:cubicBezTo>
                      <a:pt x="1595653" y="229645"/>
                      <a:pt x="1582000" y="232185"/>
                      <a:pt x="1569935" y="241075"/>
                    </a:cubicBezTo>
                    <a:cubicBezTo>
                      <a:pt x="1557870" y="249965"/>
                      <a:pt x="1520088" y="265205"/>
                      <a:pt x="1548980" y="269650"/>
                    </a:cubicBezTo>
                    <a:cubicBezTo>
                      <a:pt x="1577872" y="274095"/>
                      <a:pt x="1686458" y="280445"/>
                      <a:pt x="1743290" y="267745"/>
                    </a:cubicBezTo>
                    <a:cubicBezTo>
                      <a:pt x="1800122" y="255045"/>
                      <a:pt x="1850923" y="209007"/>
                      <a:pt x="1889975" y="193450"/>
                    </a:cubicBezTo>
                    <a:cubicBezTo>
                      <a:pt x="1929027" y="177893"/>
                      <a:pt x="1947443" y="173765"/>
                      <a:pt x="1977605" y="174400"/>
                    </a:cubicBezTo>
                    <a:cubicBezTo>
                      <a:pt x="2007767" y="175035"/>
                      <a:pt x="2055393" y="193450"/>
                      <a:pt x="2070950" y="197260"/>
                    </a:cubicBezTo>
                    <a:lnTo>
                      <a:pt x="2070950" y="197260"/>
                    </a:lnTo>
                    <a:cubicBezTo>
                      <a:pt x="2081428" y="201388"/>
                      <a:pt x="2122703" y="204563"/>
                      <a:pt x="2133815" y="222025"/>
                    </a:cubicBezTo>
                    <a:cubicBezTo>
                      <a:pt x="2144927" y="239487"/>
                      <a:pt x="2161755" y="289335"/>
                      <a:pt x="2137625" y="302035"/>
                    </a:cubicBezTo>
                    <a:cubicBezTo>
                      <a:pt x="2113495" y="314735"/>
                      <a:pt x="2036342" y="300447"/>
                      <a:pt x="1989035" y="298225"/>
                    </a:cubicBezTo>
                    <a:cubicBezTo>
                      <a:pt x="1941728" y="296003"/>
                      <a:pt x="1889975" y="280128"/>
                      <a:pt x="1853780" y="288700"/>
                    </a:cubicBezTo>
                    <a:cubicBezTo>
                      <a:pt x="1817585" y="297272"/>
                      <a:pt x="1776310" y="331880"/>
                      <a:pt x="1771865" y="349660"/>
                    </a:cubicBezTo>
                    <a:cubicBezTo>
                      <a:pt x="1767420" y="367440"/>
                      <a:pt x="1797265" y="389982"/>
                      <a:pt x="1827110" y="395380"/>
                    </a:cubicBezTo>
                    <a:cubicBezTo>
                      <a:pt x="1856955" y="400777"/>
                      <a:pt x="1911883" y="383950"/>
                      <a:pt x="1950935" y="382045"/>
                    </a:cubicBezTo>
                    <a:cubicBezTo>
                      <a:pt x="1989987" y="380140"/>
                      <a:pt x="2038248" y="373155"/>
                      <a:pt x="2061425" y="383950"/>
                    </a:cubicBezTo>
                    <a:cubicBezTo>
                      <a:pt x="2084602" y="394745"/>
                      <a:pt x="2090635" y="423955"/>
                      <a:pt x="2090000" y="446815"/>
                    </a:cubicBezTo>
                    <a:cubicBezTo>
                      <a:pt x="2089365" y="469675"/>
                      <a:pt x="2080793" y="513808"/>
                      <a:pt x="2057615" y="521110"/>
                    </a:cubicBezTo>
                    <a:cubicBezTo>
                      <a:pt x="2034438" y="528413"/>
                      <a:pt x="1986177" y="502060"/>
                      <a:pt x="1950935" y="490630"/>
                    </a:cubicBezTo>
                    <a:cubicBezTo>
                      <a:pt x="1915693" y="479200"/>
                      <a:pt x="1878545" y="461102"/>
                      <a:pt x="1846160" y="452530"/>
                    </a:cubicBezTo>
                    <a:cubicBezTo>
                      <a:pt x="1813775" y="443958"/>
                      <a:pt x="1779802" y="443322"/>
                      <a:pt x="1756625" y="439195"/>
                    </a:cubicBezTo>
                    <a:cubicBezTo>
                      <a:pt x="1733448" y="435068"/>
                      <a:pt x="1718525" y="413477"/>
                      <a:pt x="1707095" y="427765"/>
                    </a:cubicBezTo>
                    <a:cubicBezTo>
                      <a:pt x="1695665" y="442053"/>
                      <a:pt x="1674393" y="498250"/>
                      <a:pt x="1688045" y="524920"/>
                    </a:cubicBezTo>
                    <a:cubicBezTo>
                      <a:pt x="1701697" y="551590"/>
                      <a:pt x="1754403" y="573498"/>
                      <a:pt x="1789010" y="587785"/>
                    </a:cubicBezTo>
                    <a:cubicBezTo>
                      <a:pt x="1823617" y="602072"/>
                      <a:pt x="1865845" y="599215"/>
                      <a:pt x="1895690" y="610645"/>
                    </a:cubicBezTo>
                    <a:cubicBezTo>
                      <a:pt x="1925535" y="622075"/>
                      <a:pt x="1946808" y="640808"/>
                      <a:pt x="1968080" y="656365"/>
                    </a:cubicBezTo>
                    <a:cubicBezTo>
                      <a:pt x="1989352" y="671922"/>
                      <a:pt x="2010625" y="680495"/>
                      <a:pt x="2023325" y="703990"/>
                    </a:cubicBezTo>
                    <a:cubicBezTo>
                      <a:pt x="2036025" y="727485"/>
                      <a:pt x="2054123" y="778603"/>
                      <a:pt x="2044280" y="797335"/>
                    </a:cubicBezTo>
                    <a:cubicBezTo>
                      <a:pt x="2034438" y="816068"/>
                      <a:pt x="1995067" y="824957"/>
                      <a:pt x="1964270" y="816385"/>
                    </a:cubicBezTo>
                    <a:cubicBezTo>
                      <a:pt x="1933473" y="807813"/>
                      <a:pt x="1896960" y="765267"/>
                      <a:pt x="1859495" y="745900"/>
                    </a:cubicBezTo>
                    <a:cubicBezTo>
                      <a:pt x="1822030" y="726533"/>
                      <a:pt x="1771865" y="702402"/>
                      <a:pt x="1739480" y="700180"/>
                    </a:cubicBezTo>
                    <a:cubicBezTo>
                      <a:pt x="1707095" y="697958"/>
                      <a:pt x="1668360" y="712563"/>
                      <a:pt x="1665185" y="732565"/>
                    </a:cubicBezTo>
                    <a:cubicBezTo>
                      <a:pt x="1662010" y="752567"/>
                      <a:pt x="1696935" y="799240"/>
                      <a:pt x="1720430" y="820195"/>
                    </a:cubicBezTo>
                    <a:cubicBezTo>
                      <a:pt x="1743925" y="841150"/>
                      <a:pt x="1780438" y="838928"/>
                      <a:pt x="1806155" y="858295"/>
                    </a:cubicBezTo>
                    <a:cubicBezTo>
                      <a:pt x="1831872" y="877662"/>
                      <a:pt x="1876322" y="922113"/>
                      <a:pt x="1874735" y="936400"/>
                    </a:cubicBezTo>
                    <a:cubicBezTo>
                      <a:pt x="1873148" y="950687"/>
                      <a:pt x="1801393" y="936717"/>
                      <a:pt x="1796630" y="944020"/>
                    </a:cubicBezTo>
                    <a:cubicBezTo>
                      <a:pt x="1791867" y="951323"/>
                      <a:pt x="1860765" y="955767"/>
                      <a:pt x="1846160" y="980215"/>
                    </a:cubicBezTo>
                    <a:cubicBezTo>
                      <a:pt x="1831555" y="1004662"/>
                      <a:pt x="1844572" y="1059273"/>
                      <a:pt x="1709000" y="1090705"/>
                    </a:cubicBezTo>
                    <a:cubicBezTo>
                      <a:pt x="1573428" y="1122137"/>
                      <a:pt x="1220367" y="1163730"/>
                      <a:pt x="1032725" y="1168810"/>
                    </a:cubicBezTo>
                    <a:cubicBezTo>
                      <a:pt x="845083" y="1173890"/>
                      <a:pt x="697128" y="1145950"/>
                      <a:pt x="583145" y="1121185"/>
                    </a:cubicBezTo>
                    <a:cubicBezTo>
                      <a:pt x="469162" y="1096420"/>
                      <a:pt x="410108" y="1039905"/>
                      <a:pt x="365975" y="101641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8C47C1A8-0058-42D6-B7A0-F577EF0D73E3}"/>
                  </a:ext>
                </a:extLst>
              </p:cNvPr>
              <p:cNvSpPr/>
              <p:nvPr/>
            </p:nvSpPr>
            <p:spPr>
              <a:xfrm>
                <a:off x="9571388" y="2020387"/>
                <a:ext cx="196047" cy="208322"/>
              </a:xfrm>
              <a:custGeom>
                <a:avLst/>
                <a:gdLst>
                  <a:gd name="connsiteX0" fmla="*/ 0 w 205740"/>
                  <a:gd name="connsiteY0" fmla="*/ 205740 h 205740"/>
                  <a:gd name="connsiteX1" fmla="*/ 33020 w 205740"/>
                  <a:gd name="connsiteY1" fmla="*/ 91440 h 205740"/>
                  <a:gd name="connsiteX2" fmla="*/ 33020 w 205740"/>
                  <a:gd name="connsiteY2" fmla="*/ 91440 h 205740"/>
                  <a:gd name="connsiteX3" fmla="*/ 93980 w 205740"/>
                  <a:gd name="connsiteY3" fmla="*/ 15240 h 205740"/>
                  <a:gd name="connsiteX4" fmla="*/ 205740 w 205740"/>
                  <a:gd name="connsiteY4" fmla="*/ 0 h 205740"/>
                  <a:gd name="connsiteX5" fmla="*/ 205740 w 205740"/>
                  <a:gd name="connsiteY5" fmla="*/ 0 h 205740"/>
                  <a:gd name="connsiteX6" fmla="*/ 175260 w 205740"/>
                  <a:gd name="connsiteY6" fmla="*/ 91440 h 205740"/>
                  <a:gd name="connsiteX7" fmla="*/ 91440 w 205740"/>
                  <a:gd name="connsiteY7" fmla="*/ 149860 h 205740"/>
                  <a:gd name="connsiteX8" fmla="*/ 0 w 205740"/>
                  <a:gd name="connsiteY8" fmla="*/ 205740 h 205740"/>
                  <a:gd name="connsiteX0" fmla="*/ 0 w 205740"/>
                  <a:gd name="connsiteY0" fmla="*/ 226961 h 226961"/>
                  <a:gd name="connsiteX1" fmla="*/ 33020 w 205740"/>
                  <a:gd name="connsiteY1" fmla="*/ 112661 h 226961"/>
                  <a:gd name="connsiteX2" fmla="*/ 33020 w 205740"/>
                  <a:gd name="connsiteY2" fmla="*/ 112661 h 226961"/>
                  <a:gd name="connsiteX3" fmla="*/ 93980 w 205740"/>
                  <a:gd name="connsiteY3" fmla="*/ 36461 h 226961"/>
                  <a:gd name="connsiteX4" fmla="*/ 152216 w 205740"/>
                  <a:gd name="connsiteY4" fmla="*/ 221 h 226961"/>
                  <a:gd name="connsiteX5" fmla="*/ 205740 w 205740"/>
                  <a:gd name="connsiteY5" fmla="*/ 21221 h 226961"/>
                  <a:gd name="connsiteX6" fmla="*/ 205740 w 205740"/>
                  <a:gd name="connsiteY6" fmla="*/ 21221 h 226961"/>
                  <a:gd name="connsiteX7" fmla="*/ 175260 w 205740"/>
                  <a:gd name="connsiteY7" fmla="*/ 112661 h 226961"/>
                  <a:gd name="connsiteX8" fmla="*/ 91440 w 205740"/>
                  <a:gd name="connsiteY8" fmla="*/ 171081 h 226961"/>
                  <a:gd name="connsiteX9" fmla="*/ 0 w 205740"/>
                  <a:gd name="connsiteY9" fmla="*/ 226961 h 226961"/>
                  <a:gd name="connsiteX0" fmla="*/ 0 w 239113"/>
                  <a:gd name="connsiteY0" fmla="*/ 226961 h 226961"/>
                  <a:gd name="connsiteX1" fmla="*/ 33020 w 239113"/>
                  <a:gd name="connsiteY1" fmla="*/ 112661 h 226961"/>
                  <a:gd name="connsiteX2" fmla="*/ 33020 w 239113"/>
                  <a:gd name="connsiteY2" fmla="*/ 112661 h 226961"/>
                  <a:gd name="connsiteX3" fmla="*/ 93980 w 239113"/>
                  <a:gd name="connsiteY3" fmla="*/ 36461 h 226961"/>
                  <a:gd name="connsiteX4" fmla="*/ 152216 w 239113"/>
                  <a:gd name="connsiteY4" fmla="*/ 221 h 226961"/>
                  <a:gd name="connsiteX5" fmla="*/ 205740 w 239113"/>
                  <a:gd name="connsiteY5" fmla="*/ 21221 h 226961"/>
                  <a:gd name="connsiteX6" fmla="*/ 205740 w 239113"/>
                  <a:gd name="connsiteY6" fmla="*/ 21221 h 226961"/>
                  <a:gd name="connsiteX7" fmla="*/ 238576 w 239113"/>
                  <a:gd name="connsiteY7" fmla="*/ 38197 h 226961"/>
                  <a:gd name="connsiteX8" fmla="*/ 175260 w 239113"/>
                  <a:gd name="connsiteY8" fmla="*/ 112661 h 226961"/>
                  <a:gd name="connsiteX9" fmla="*/ 91440 w 239113"/>
                  <a:gd name="connsiteY9" fmla="*/ 171081 h 226961"/>
                  <a:gd name="connsiteX10" fmla="*/ 0 w 239113"/>
                  <a:gd name="connsiteY10" fmla="*/ 226961 h 226961"/>
                  <a:gd name="connsiteX0" fmla="*/ 0 w 239257"/>
                  <a:gd name="connsiteY0" fmla="*/ 241300 h 241300"/>
                  <a:gd name="connsiteX1" fmla="*/ 33020 w 239257"/>
                  <a:gd name="connsiteY1" fmla="*/ 127000 h 241300"/>
                  <a:gd name="connsiteX2" fmla="*/ 33020 w 239257"/>
                  <a:gd name="connsiteY2" fmla="*/ 127000 h 241300"/>
                  <a:gd name="connsiteX3" fmla="*/ 93980 w 239257"/>
                  <a:gd name="connsiteY3" fmla="*/ 50800 h 241300"/>
                  <a:gd name="connsiteX4" fmla="*/ 152216 w 239257"/>
                  <a:gd name="connsiteY4" fmla="*/ 14560 h 241300"/>
                  <a:gd name="connsiteX5" fmla="*/ 205740 w 239257"/>
                  <a:gd name="connsiteY5" fmla="*/ 35560 h 241300"/>
                  <a:gd name="connsiteX6" fmla="*/ 213360 w 239257"/>
                  <a:gd name="connsiteY6" fmla="*/ 0 h 241300"/>
                  <a:gd name="connsiteX7" fmla="*/ 238576 w 239257"/>
                  <a:gd name="connsiteY7" fmla="*/ 52536 h 241300"/>
                  <a:gd name="connsiteX8" fmla="*/ 175260 w 239257"/>
                  <a:gd name="connsiteY8" fmla="*/ 127000 h 241300"/>
                  <a:gd name="connsiteX9" fmla="*/ 91440 w 239257"/>
                  <a:gd name="connsiteY9" fmla="*/ 185420 h 241300"/>
                  <a:gd name="connsiteX10" fmla="*/ 0 w 239257"/>
                  <a:gd name="connsiteY10" fmla="*/ 241300 h 241300"/>
                  <a:gd name="connsiteX0" fmla="*/ 0 w 239257"/>
                  <a:gd name="connsiteY0" fmla="*/ 249703 h 249703"/>
                  <a:gd name="connsiteX1" fmla="*/ 33020 w 239257"/>
                  <a:gd name="connsiteY1" fmla="*/ 135403 h 249703"/>
                  <a:gd name="connsiteX2" fmla="*/ 33020 w 239257"/>
                  <a:gd name="connsiteY2" fmla="*/ 135403 h 249703"/>
                  <a:gd name="connsiteX3" fmla="*/ 93980 w 239257"/>
                  <a:gd name="connsiteY3" fmla="*/ 59203 h 249703"/>
                  <a:gd name="connsiteX4" fmla="*/ 144596 w 239257"/>
                  <a:gd name="connsiteY4" fmla="*/ 103 h 249703"/>
                  <a:gd name="connsiteX5" fmla="*/ 205740 w 239257"/>
                  <a:gd name="connsiteY5" fmla="*/ 43963 h 249703"/>
                  <a:gd name="connsiteX6" fmla="*/ 213360 w 239257"/>
                  <a:gd name="connsiteY6" fmla="*/ 8403 h 249703"/>
                  <a:gd name="connsiteX7" fmla="*/ 238576 w 239257"/>
                  <a:gd name="connsiteY7" fmla="*/ 60939 h 249703"/>
                  <a:gd name="connsiteX8" fmla="*/ 175260 w 239257"/>
                  <a:gd name="connsiteY8" fmla="*/ 135403 h 249703"/>
                  <a:gd name="connsiteX9" fmla="*/ 91440 w 239257"/>
                  <a:gd name="connsiteY9" fmla="*/ 193823 h 249703"/>
                  <a:gd name="connsiteX10" fmla="*/ 0 w 239257"/>
                  <a:gd name="connsiteY10" fmla="*/ 249703 h 249703"/>
                  <a:gd name="connsiteX0" fmla="*/ 0 w 239344"/>
                  <a:gd name="connsiteY0" fmla="*/ 254330 h 254330"/>
                  <a:gd name="connsiteX1" fmla="*/ 33020 w 239344"/>
                  <a:gd name="connsiteY1" fmla="*/ 140030 h 254330"/>
                  <a:gd name="connsiteX2" fmla="*/ 33020 w 239344"/>
                  <a:gd name="connsiteY2" fmla="*/ 140030 h 254330"/>
                  <a:gd name="connsiteX3" fmla="*/ 93980 w 239344"/>
                  <a:gd name="connsiteY3" fmla="*/ 63830 h 254330"/>
                  <a:gd name="connsiteX4" fmla="*/ 144596 w 239344"/>
                  <a:gd name="connsiteY4" fmla="*/ 4730 h 254330"/>
                  <a:gd name="connsiteX5" fmla="*/ 185420 w 239344"/>
                  <a:gd name="connsiteY5" fmla="*/ 330 h 254330"/>
                  <a:gd name="connsiteX6" fmla="*/ 213360 w 239344"/>
                  <a:gd name="connsiteY6" fmla="*/ 13030 h 254330"/>
                  <a:gd name="connsiteX7" fmla="*/ 238576 w 239344"/>
                  <a:gd name="connsiteY7" fmla="*/ 65566 h 254330"/>
                  <a:gd name="connsiteX8" fmla="*/ 175260 w 239344"/>
                  <a:gd name="connsiteY8" fmla="*/ 140030 h 254330"/>
                  <a:gd name="connsiteX9" fmla="*/ 91440 w 239344"/>
                  <a:gd name="connsiteY9" fmla="*/ 198450 h 254330"/>
                  <a:gd name="connsiteX10" fmla="*/ 0 w 239344"/>
                  <a:gd name="connsiteY10" fmla="*/ 254330 h 25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344" h="254330">
                    <a:moveTo>
                      <a:pt x="0" y="254330"/>
                    </a:moveTo>
                    <a:lnTo>
                      <a:pt x="33020" y="140030"/>
                    </a:lnTo>
                    <a:lnTo>
                      <a:pt x="33020" y="140030"/>
                    </a:lnTo>
                    <a:cubicBezTo>
                      <a:pt x="43180" y="127330"/>
                      <a:pt x="75384" y="86380"/>
                      <a:pt x="93980" y="63830"/>
                    </a:cubicBezTo>
                    <a:cubicBezTo>
                      <a:pt x="112576" y="41280"/>
                      <a:pt x="125969" y="7270"/>
                      <a:pt x="144596" y="4730"/>
                    </a:cubicBezTo>
                    <a:cubicBezTo>
                      <a:pt x="163223" y="2190"/>
                      <a:pt x="173959" y="-1053"/>
                      <a:pt x="185420" y="330"/>
                    </a:cubicBezTo>
                    <a:cubicBezTo>
                      <a:pt x="196881" y="1713"/>
                      <a:pt x="204501" y="2157"/>
                      <a:pt x="213360" y="13030"/>
                    </a:cubicBezTo>
                    <a:cubicBezTo>
                      <a:pt x="222219" y="23903"/>
                      <a:pt x="243656" y="50326"/>
                      <a:pt x="238576" y="65566"/>
                    </a:cubicBezTo>
                    <a:cubicBezTo>
                      <a:pt x="233496" y="80806"/>
                      <a:pt x="193433" y="119999"/>
                      <a:pt x="175260" y="140030"/>
                    </a:cubicBezTo>
                    <a:cubicBezTo>
                      <a:pt x="157087" y="160061"/>
                      <a:pt x="119803" y="178977"/>
                      <a:pt x="91440" y="198450"/>
                    </a:cubicBezTo>
                    <a:cubicBezTo>
                      <a:pt x="63077" y="217923"/>
                      <a:pt x="34078" y="237396"/>
                      <a:pt x="0" y="2543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BFB53449-B408-466F-B9D5-4A7BB6F79127}"/>
                  </a:ext>
                </a:extLst>
              </p:cNvPr>
              <p:cNvSpPr/>
              <p:nvPr/>
            </p:nvSpPr>
            <p:spPr>
              <a:xfrm flipH="1">
                <a:off x="8907225" y="2134743"/>
                <a:ext cx="114686" cy="152354"/>
              </a:xfrm>
              <a:custGeom>
                <a:avLst/>
                <a:gdLst>
                  <a:gd name="connsiteX0" fmla="*/ 0 w 205740"/>
                  <a:gd name="connsiteY0" fmla="*/ 205740 h 205740"/>
                  <a:gd name="connsiteX1" fmla="*/ 33020 w 205740"/>
                  <a:gd name="connsiteY1" fmla="*/ 91440 h 205740"/>
                  <a:gd name="connsiteX2" fmla="*/ 33020 w 205740"/>
                  <a:gd name="connsiteY2" fmla="*/ 91440 h 205740"/>
                  <a:gd name="connsiteX3" fmla="*/ 93980 w 205740"/>
                  <a:gd name="connsiteY3" fmla="*/ 15240 h 205740"/>
                  <a:gd name="connsiteX4" fmla="*/ 205740 w 205740"/>
                  <a:gd name="connsiteY4" fmla="*/ 0 h 205740"/>
                  <a:gd name="connsiteX5" fmla="*/ 205740 w 205740"/>
                  <a:gd name="connsiteY5" fmla="*/ 0 h 205740"/>
                  <a:gd name="connsiteX6" fmla="*/ 175260 w 205740"/>
                  <a:gd name="connsiteY6" fmla="*/ 91440 h 205740"/>
                  <a:gd name="connsiteX7" fmla="*/ 91440 w 205740"/>
                  <a:gd name="connsiteY7" fmla="*/ 149860 h 205740"/>
                  <a:gd name="connsiteX8" fmla="*/ 0 w 205740"/>
                  <a:gd name="connsiteY8" fmla="*/ 205740 h 205740"/>
                  <a:gd name="connsiteX0" fmla="*/ 0 w 205740"/>
                  <a:gd name="connsiteY0" fmla="*/ 226961 h 226961"/>
                  <a:gd name="connsiteX1" fmla="*/ 33020 w 205740"/>
                  <a:gd name="connsiteY1" fmla="*/ 112661 h 226961"/>
                  <a:gd name="connsiteX2" fmla="*/ 33020 w 205740"/>
                  <a:gd name="connsiteY2" fmla="*/ 112661 h 226961"/>
                  <a:gd name="connsiteX3" fmla="*/ 93980 w 205740"/>
                  <a:gd name="connsiteY3" fmla="*/ 36461 h 226961"/>
                  <a:gd name="connsiteX4" fmla="*/ 152216 w 205740"/>
                  <a:gd name="connsiteY4" fmla="*/ 221 h 226961"/>
                  <a:gd name="connsiteX5" fmla="*/ 205740 w 205740"/>
                  <a:gd name="connsiteY5" fmla="*/ 21221 h 226961"/>
                  <a:gd name="connsiteX6" fmla="*/ 205740 w 205740"/>
                  <a:gd name="connsiteY6" fmla="*/ 21221 h 226961"/>
                  <a:gd name="connsiteX7" fmla="*/ 175260 w 205740"/>
                  <a:gd name="connsiteY7" fmla="*/ 112661 h 226961"/>
                  <a:gd name="connsiteX8" fmla="*/ 91440 w 205740"/>
                  <a:gd name="connsiteY8" fmla="*/ 171081 h 226961"/>
                  <a:gd name="connsiteX9" fmla="*/ 0 w 205740"/>
                  <a:gd name="connsiteY9" fmla="*/ 226961 h 226961"/>
                  <a:gd name="connsiteX0" fmla="*/ 0 w 239113"/>
                  <a:gd name="connsiteY0" fmla="*/ 226961 h 226961"/>
                  <a:gd name="connsiteX1" fmla="*/ 33020 w 239113"/>
                  <a:gd name="connsiteY1" fmla="*/ 112661 h 226961"/>
                  <a:gd name="connsiteX2" fmla="*/ 33020 w 239113"/>
                  <a:gd name="connsiteY2" fmla="*/ 112661 h 226961"/>
                  <a:gd name="connsiteX3" fmla="*/ 93980 w 239113"/>
                  <a:gd name="connsiteY3" fmla="*/ 36461 h 226961"/>
                  <a:gd name="connsiteX4" fmla="*/ 152216 w 239113"/>
                  <a:gd name="connsiteY4" fmla="*/ 221 h 226961"/>
                  <a:gd name="connsiteX5" fmla="*/ 205740 w 239113"/>
                  <a:gd name="connsiteY5" fmla="*/ 21221 h 226961"/>
                  <a:gd name="connsiteX6" fmla="*/ 205740 w 239113"/>
                  <a:gd name="connsiteY6" fmla="*/ 21221 h 226961"/>
                  <a:gd name="connsiteX7" fmla="*/ 238576 w 239113"/>
                  <a:gd name="connsiteY7" fmla="*/ 38197 h 226961"/>
                  <a:gd name="connsiteX8" fmla="*/ 175260 w 239113"/>
                  <a:gd name="connsiteY8" fmla="*/ 112661 h 226961"/>
                  <a:gd name="connsiteX9" fmla="*/ 91440 w 239113"/>
                  <a:gd name="connsiteY9" fmla="*/ 171081 h 226961"/>
                  <a:gd name="connsiteX10" fmla="*/ 0 w 239113"/>
                  <a:gd name="connsiteY10" fmla="*/ 226961 h 226961"/>
                  <a:gd name="connsiteX0" fmla="*/ 0 w 239257"/>
                  <a:gd name="connsiteY0" fmla="*/ 241300 h 241300"/>
                  <a:gd name="connsiteX1" fmla="*/ 33020 w 239257"/>
                  <a:gd name="connsiteY1" fmla="*/ 127000 h 241300"/>
                  <a:gd name="connsiteX2" fmla="*/ 33020 w 239257"/>
                  <a:gd name="connsiteY2" fmla="*/ 127000 h 241300"/>
                  <a:gd name="connsiteX3" fmla="*/ 93980 w 239257"/>
                  <a:gd name="connsiteY3" fmla="*/ 50800 h 241300"/>
                  <a:gd name="connsiteX4" fmla="*/ 152216 w 239257"/>
                  <a:gd name="connsiteY4" fmla="*/ 14560 h 241300"/>
                  <a:gd name="connsiteX5" fmla="*/ 205740 w 239257"/>
                  <a:gd name="connsiteY5" fmla="*/ 35560 h 241300"/>
                  <a:gd name="connsiteX6" fmla="*/ 213360 w 239257"/>
                  <a:gd name="connsiteY6" fmla="*/ 0 h 241300"/>
                  <a:gd name="connsiteX7" fmla="*/ 238576 w 239257"/>
                  <a:gd name="connsiteY7" fmla="*/ 52536 h 241300"/>
                  <a:gd name="connsiteX8" fmla="*/ 175260 w 239257"/>
                  <a:gd name="connsiteY8" fmla="*/ 127000 h 241300"/>
                  <a:gd name="connsiteX9" fmla="*/ 91440 w 239257"/>
                  <a:gd name="connsiteY9" fmla="*/ 185420 h 241300"/>
                  <a:gd name="connsiteX10" fmla="*/ 0 w 239257"/>
                  <a:gd name="connsiteY10" fmla="*/ 241300 h 241300"/>
                  <a:gd name="connsiteX0" fmla="*/ 0 w 239257"/>
                  <a:gd name="connsiteY0" fmla="*/ 249703 h 249703"/>
                  <a:gd name="connsiteX1" fmla="*/ 33020 w 239257"/>
                  <a:gd name="connsiteY1" fmla="*/ 135403 h 249703"/>
                  <a:gd name="connsiteX2" fmla="*/ 33020 w 239257"/>
                  <a:gd name="connsiteY2" fmla="*/ 135403 h 249703"/>
                  <a:gd name="connsiteX3" fmla="*/ 93980 w 239257"/>
                  <a:gd name="connsiteY3" fmla="*/ 59203 h 249703"/>
                  <a:gd name="connsiteX4" fmla="*/ 144596 w 239257"/>
                  <a:gd name="connsiteY4" fmla="*/ 103 h 249703"/>
                  <a:gd name="connsiteX5" fmla="*/ 205740 w 239257"/>
                  <a:gd name="connsiteY5" fmla="*/ 43963 h 249703"/>
                  <a:gd name="connsiteX6" fmla="*/ 213360 w 239257"/>
                  <a:gd name="connsiteY6" fmla="*/ 8403 h 249703"/>
                  <a:gd name="connsiteX7" fmla="*/ 238576 w 239257"/>
                  <a:gd name="connsiteY7" fmla="*/ 60939 h 249703"/>
                  <a:gd name="connsiteX8" fmla="*/ 175260 w 239257"/>
                  <a:gd name="connsiteY8" fmla="*/ 135403 h 249703"/>
                  <a:gd name="connsiteX9" fmla="*/ 91440 w 239257"/>
                  <a:gd name="connsiteY9" fmla="*/ 193823 h 249703"/>
                  <a:gd name="connsiteX10" fmla="*/ 0 w 239257"/>
                  <a:gd name="connsiteY10" fmla="*/ 249703 h 249703"/>
                  <a:gd name="connsiteX0" fmla="*/ 0 w 239344"/>
                  <a:gd name="connsiteY0" fmla="*/ 254330 h 254330"/>
                  <a:gd name="connsiteX1" fmla="*/ 33020 w 239344"/>
                  <a:gd name="connsiteY1" fmla="*/ 140030 h 254330"/>
                  <a:gd name="connsiteX2" fmla="*/ 33020 w 239344"/>
                  <a:gd name="connsiteY2" fmla="*/ 140030 h 254330"/>
                  <a:gd name="connsiteX3" fmla="*/ 93980 w 239344"/>
                  <a:gd name="connsiteY3" fmla="*/ 63830 h 254330"/>
                  <a:gd name="connsiteX4" fmla="*/ 144596 w 239344"/>
                  <a:gd name="connsiteY4" fmla="*/ 4730 h 254330"/>
                  <a:gd name="connsiteX5" fmla="*/ 185420 w 239344"/>
                  <a:gd name="connsiteY5" fmla="*/ 330 h 254330"/>
                  <a:gd name="connsiteX6" fmla="*/ 213360 w 239344"/>
                  <a:gd name="connsiteY6" fmla="*/ 13030 h 254330"/>
                  <a:gd name="connsiteX7" fmla="*/ 238576 w 239344"/>
                  <a:gd name="connsiteY7" fmla="*/ 65566 h 254330"/>
                  <a:gd name="connsiteX8" fmla="*/ 175260 w 239344"/>
                  <a:gd name="connsiteY8" fmla="*/ 140030 h 254330"/>
                  <a:gd name="connsiteX9" fmla="*/ 91440 w 239344"/>
                  <a:gd name="connsiteY9" fmla="*/ 198450 h 254330"/>
                  <a:gd name="connsiteX10" fmla="*/ 0 w 239344"/>
                  <a:gd name="connsiteY10" fmla="*/ 254330 h 25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344" h="254330">
                    <a:moveTo>
                      <a:pt x="0" y="254330"/>
                    </a:moveTo>
                    <a:lnTo>
                      <a:pt x="33020" y="140030"/>
                    </a:lnTo>
                    <a:lnTo>
                      <a:pt x="33020" y="140030"/>
                    </a:lnTo>
                    <a:cubicBezTo>
                      <a:pt x="43180" y="127330"/>
                      <a:pt x="75384" y="86380"/>
                      <a:pt x="93980" y="63830"/>
                    </a:cubicBezTo>
                    <a:cubicBezTo>
                      <a:pt x="112576" y="41280"/>
                      <a:pt x="125969" y="7270"/>
                      <a:pt x="144596" y="4730"/>
                    </a:cubicBezTo>
                    <a:cubicBezTo>
                      <a:pt x="163223" y="2190"/>
                      <a:pt x="173959" y="-1053"/>
                      <a:pt x="185420" y="330"/>
                    </a:cubicBezTo>
                    <a:cubicBezTo>
                      <a:pt x="196881" y="1713"/>
                      <a:pt x="204501" y="2157"/>
                      <a:pt x="213360" y="13030"/>
                    </a:cubicBezTo>
                    <a:cubicBezTo>
                      <a:pt x="222219" y="23903"/>
                      <a:pt x="243656" y="50326"/>
                      <a:pt x="238576" y="65566"/>
                    </a:cubicBezTo>
                    <a:cubicBezTo>
                      <a:pt x="233496" y="80806"/>
                      <a:pt x="193433" y="119999"/>
                      <a:pt x="175260" y="140030"/>
                    </a:cubicBezTo>
                    <a:cubicBezTo>
                      <a:pt x="157087" y="160061"/>
                      <a:pt x="119803" y="178977"/>
                      <a:pt x="91440" y="198450"/>
                    </a:cubicBezTo>
                    <a:cubicBezTo>
                      <a:pt x="63077" y="217923"/>
                      <a:pt x="34078" y="237396"/>
                      <a:pt x="0" y="2543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7" name="Agrupar 226">
                <a:extLst>
                  <a:ext uri="{FF2B5EF4-FFF2-40B4-BE49-F238E27FC236}">
                    <a16:creationId xmlns:a16="http://schemas.microsoft.com/office/drawing/2014/main" id="{761DEA67-0B1C-49C5-B97C-E22C5700A7CA}"/>
                  </a:ext>
                </a:extLst>
              </p:cNvPr>
              <p:cNvGrpSpPr/>
              <p:nvPr/>
            </p:nvGrpSpPr>
            <p:grpSpPr>
              <a:xfrm rot="19361717" flipH="1">
                <a:off x="8092629" y="2101741"/>
                <a:ext cx="342568" cy="1406981"/>
                <a:chOff x="5947457" y="1842843"/>
                <a:chExt cx="625033" cy="2567111"/>
              </a:xfrm>
            </p:grpSpPr>
            <p:sp>
              <p:nvSpPr>
                <p:cNvPr id="228" name="Retângulo: Cantos Arredondados 227">
                  <a:extLst>
                    <a:ext uri="{FF2B5EF4-FFF2-40B4-BE49-F238E27FC236}">
                      <a16:creationId xmlns:a16="http://schemas.microsoft.com/office/drawing/2014/main" id="{9B123BF6-1A87-40EF-919A-1AF0E689DE38}"/>
                    </a:ext>
                  </a:extLst>
                </p:cNvPr>
                <p:cNvSpPr/>
                <p:nvPr/>
              </p:nvSpPr>
              <p:spPr>
                <a:xfrm>
                  <a:off x="6096000" y="2162885"/>
                  <a:ext cx="327949" cy="2247069"/>
                </a:xfrm>
                <a:prstGeom prst="roundRect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Elipse 228">
                  <a:extLst>
                    <a:ext uri="{FF2B5EF4-FFF2-40B4-BE49-F238E27FC236}">
                      <a16:creationId xmlns:a16="http://schemas.microsoft.com/office/drawing/2014/main" id="{1273EA2C-7951-4658-B43F-B9599298730A}"/>
                    </a:ext>
                  </a:extLst>
                </p:cNvPr>
                <p:cNvSpPr/>
                <p:nvPr/>
              </p:nvSpPr>
              <p:spPr>
                <a:xfrm>
                  <a:off x="5947457" y="1842843"/>
                  <a:ext cx="625033" cy="565819"/>
                </a:xfrm>
                <a:prstGeom prst="ellipse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4" name="Agrupar 203">
                <a:extLst>
                  <a:ext uri="{FF2B5EF4-FFF2-40B4-BE49-F238E27FC236}">
                    <a16:creationId xmlns:a16="http://schemas.microsoft.com/office/drawing/2014/main" id="{BBF1681A-D44E-40B6-A381-46EA8EA70710}"/>
                  </a:ext>
                </a:extLst>
              </p:cNvPr>
              <p:cNvGrpSpPr/>
              <p:nvPr/>
            </p:nvGrpSpPr>
            <p:grpSpPr>
              <a:xfrm rot="2409997">
                <a:off x="8077173" y="1910070"/>
                <a:ext cx="1964828" cy="1459527"/>
                <a:chOff x="1207591" y="682906"/>
                <a:chExt cx="3450317" cy="2562988"/>
              </a:xfrm>
            </p:grpSpPr>
            <p:sp>
              <p:nvSpPr>
                <p:cNvPr id="205" name="Elipse 26">
                  <a:extLst>
                    <a:ext uri="{FF2B5EF4-FFF2-40B4-BE49-F238E27FC236}">
                      <a16:creationId xmlns:a16="http://schemas.microsoft.com/office/drawing/2014/main" id="{10FC330D-DA98-475A-BFC2-4118F531D6EB}"/>
                    </a:ext>
                  </a:extLst>
                </p:cNvPr>
                <p:cNvSpPr/>
                <p:nvPr/>
              </p:nvSpPr>
              <p:spPr>
                <a:xfrm rot="18607146">
                  <a:off x="3814862" y="1219463"/>
                  <a:ext cx="897074" cy="51976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Forma Livre: Forma 205">
                  <a:extLst>
                    <a:ext uri="{FF2B5EF4-FFF2-40B4-BE49-F238E27FC236}">
                      <a16:creationId xmlns:a16="http://schemas.microsoft.com/office/drawing/2014/main" id="{7C6515B0-5DDA-4A58-A646-081389967148}"/>
                    </a:ext>
                  </a:extLst>
                </p:cNvPr>
                <p:cNvSpPr/>
                <p:nvPr/>
              </p:nvSpPr>
              <p:spPr>
                <a:xfrm rot="21076630">
                  <a:off x="2557131" y="2659012"/>
                  <a:ext cx="1280869" cy="550235"/>
                </a:xfrm>
                <a:custGeom>
                  <a:avLst/>
                  <a:gdLst>
                    <a:gd name="connsiteX0" fmla="*/ 616410 w 1417552"/>
                    <a:gd name="connsiteY0" fmla="*/ 704966 h 734160"/>
                    <a:gd name="connsiteX1" fmla="*/ 619249 w 1417552"/>
                    <a:gd name="connsiteY1" fmla="*/ 706037 h 734160"/>
                    <a:gd name="connsiteX2" fmla="*/ 610240 w 1417552"/>
                    <a:gd name="connsiteY2" fmla="*/ 709224 h 734160"/>
                    <a:gd name="connsiteX3" fmla="*/ 610240 w 1417552"/>
                    <a:gd name="connsiteY3" fmla="*/ 706524 h 734160"/>
                    <a:gd name="connsiteX4" fmla="*/ 612292 w 1417552"/>
                    <a:gd name="connsiteY4" fmla="*/ 689549 h 734160"/>
                    <a:gd name="connsiteX5" fmla="*/ 625298 w 1417552"/>
                    <a:gd name="connsiteY5" fmla="*/ 693111 h 734160"/>
                    <a:gd name="connsiteX6" fmla="*/ 642621 w 1417552"/>
                    <a:gd name="connsiteY6" fmla="*/ 697769 h 734160"/>
                    <a:gd name="connsiteX7" fmla="*/ 636915 w 1417552"/>
                    <a:gd name="connsiteY7" fmla="*/ 699788 h 734160"/>
                    <a:gd name="connsiteX8" fmla="*/ 616410 w 1417552"/>
                    <a:gd name="connsiteY8" fmla="*/ 704966 h 734160"/>
                    <a:gd name="connsiteX9" fmla="*/ 612495 w 1417552"/>
                    <a:gd name="connsiteY9" fmla="*/ 703489 h 734160"/>
                    <a:gd name="connsiteX10" fmla="*/ 595040 w 1417552"/>
                    <a:gd name="connsiteY10" fmla="*/ 693818 h 734160"/>
                    <a:gd name="connsiteX11" fmla="*/ 920054 w 1417552"/>
                    <a:gd name="connsiteY11" fmla="*/ 608484 h 734160"/>
                    <a:gd name="connsiteX12" fmla="*/ 913943 w 1417552"/>
                    <a:gd name="connsiteY12" fmla="*/ 624430 h 734160"/>
                    <a:gd name="connsiteX13" fmla="*/ 879241 w 1417552"/>
                    <a:gd name="connsiteY13" fmla="*/ 632121 h 734160"/>
                    <a:gd name="connsiteX14" fmla="*/ 883074 w 1417552"/>
                    <a:gd name="connsiteY14" fmla="*/ 623592 h 734160"/>
                    <a:gd name="connsiteX15" fmla="*/ 886098 w 1417552"/>
                    <a:gd name="connsiteY15" fmla="*/ 712 h 734160"/>
                    <a:gd name="connsiteX16" fmla="*/ 1416716 w 1417552"/>
                    <a:gd name="connsiteY16" fmla="*/ 278367 h 734160"/>
                    <a:gd name="connsiteX17" fmla="*/ 1417552 w 1417552"/>
                    <a:gd name="connsiteY17" fmla="*/ 304694 h 734160"/>
                    <a:gd name="connsiteX18" fmla="*/ 1092135 w 1417552"/>
                    <a:gd name="connsiteY18" fmla="*/ 528197 h 734160"/>
                    <a:gd name="connsiteX19" fmla="*/ 973176 w 1417552"/>
                    <a:gd name="connsiteY19" fmla="*/ 586782 h 734160"/>
                    <a:gd name="connsiteX20" fmla="*/ 920054 w 1417552"/>
                    <a:gd name="connsiteY20" fmla="*/ 608484 h 734160"/>
                    <a:gd name="connsiteX21" fmla="*/ 920823 w 1417552"/>
                    <a:gd name="connsiteY21" fmla="*/ 606479 h 734160"/>
                    <a:gd name="connsiteX22" fmla="*/ 929229 w 1417552"/>
                    <a:gd name="connsiteY22" fmla="*/ 572649 h 734160"/>
                    <a:gd name="connsiteX23" fmla="*/ 932601 w 1417552"/>
                    <a:gd name="connsiteY23" fmla="*/ 552509 h 734160"/>
                    <a:gd name="connsiteX24" fmla="*/ 909134 w 1417552"/>
                    <a:gd name="connsiteY24" fmla="*/ 561866 h 734160"/>
                    <a:gd name="connsiteX25" fmla="*/ 892908 w 1417552"/>
                    <a:gd name="connsiteY25" fmla="*/ 601711 h 734160"/>
                    <a:gd name="connsiteX26" fmla="*/ 883074 w 1417552"/>
                    <a:gd name="connsiteY26" fmla="*/ 623592 h 734160"/>
                    <a:gd name="connsiteX27" fmla="*/ 852672 w 1417552"/>
                    <a:gd name="connsiteY27" fmla="*/ 636013 h 734160"/>
                    <a:gd name="connsiteX28" fmla="*/ 834105 w 1417552"/>
                    <a:gd name="connsiteY28" fmla="*/ 642124 h 734160"/>
                    <a:gd name="connsiteX29" fmla="*/ 806058 w 1417552"/>
                    <a:gd name="connsiteY29" fmla="*/ 648340 h 734160"/>
                    <a:gd name="connsiteX30" fmla="*/ 689518 w 1417552"/>
                    <a:gd name="connsiteY30" fmla="*/ 681377 h 734160"/>
                    <a:gd name="connsiteX31" fmla="*/ 694594 w 1417552"/>
                    <a:gd name="connsiteY31" fmla="*/ 664847 h 734160"/>
                    <a:gd name="connsiteX32" fmla="*/ 696879 w 1417552"/>
                    <a:gd name="connsiteY32" fmla="*/ 634261 h 734160"/>
                    <a:gd name="connsiteX33" fmla="*/ 555303 w 1417552"/>
                    <a:gd name="connsiteY33" fmla="*/ 671802 h 734160"/>
                    <a:gd name="connsiteX34" fmla="*/ 563276 w 1417552"/>
                    <a:gd name="connsiteY34" fmla="*/ 676219 h 734160"/>
                    <a:gd name="connsiteX35" fmla="*/ 595040 w 1417552"/>
                    <a:gd name="connsiteY35" fmla="*/ 693818 h 734160"/>
                    <a:gd name="connsiteX36" fmla="*/ 578767 w 1417552"/>
                    <a:gd name="connsiteY36" fmla="*/ 697845 h 734160"/>
                    <a:gd name="connsiteX37" fmla="*/ 428797 w 1417552"/>
                    <a:gd name="connsiteY37" fmla="*/ 729909 h 734160"/>
                    <a:gd name="connsiteX38" fmla="*/ 430881 w 1417552"/>
                    <a:gd name="connsiteY38" fmla="*/ 702017 h 734160"/>
                    <a:gd name="connsiteX39" fmla="*/ 484779 w 1417552"/>
                    <a:gd name="connsiteY39" fmla="*/ 688206 h 734160"/>
                    <a:gd name="connsiteX40" fmla="*/ 493695 w 1417552"/>
                    <a:gd name="connsiteY40" fmla="*/ 685614 h 734160"/>
                    <a:gd name="connsiteX41" fmla="*/ 431186 w 1417552"/>
                    <a:gd name="connsiteY41" fmla="*/ 697928 h 734160"/>
                    <a:gd name="connsiteX42" fmla="*/ 430881 w 1417552"/>
                    <a:gd name="connsiteY42" fmla="*/ 702017 h 734160"/>
                    <a:gd name="connsiteX43" fmla="*/ 401420 w 1417552"/>
                    <a:gd name="connsiteY43" fmla="*/ 709566 h 734160"/>
                    <a:gd name="connsiteX44" fmla="*/ 196400 w 1417552"/>
                    <a:gd name="connsiteY44" fmla="*/ 729908 h 734160"/>
                    <a:gd name="connsiteX45" fmla="*/ 19225 w 1417552"/>
                    <a:gd name="connsiteY45" fmla="*/ 444872 h 734160"/>
                    <a:gd name="connsiteX46" fmla="*/ 136178 w 1417552"/>
                    <a:gd name="connsiteY46" fmla="*/ 216501 h 734160"/>
                    <a:gd name="connsiteX47" fmla="*/ 594509 w 1417552"/>
                    <a:gd name="connsiteY47" fmla="*/ 24287 h 734160"/>
                    <a:gd name="connsiteX48" fmla="*/ 886098 w 1417552"/>
                    <a:gd name="connsiteY48" fmla="*/ 712 h 734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417552" h="734160">
                      <a:moveTo>
                        <a:pt x="616410" y="704966"/>
                      </a:moveTo>
                      <a:lnTo>
                        <a:pt x="619249" y="706037"/>
                      </a:lnTo>
                      <a:lnTo>
                        <a:pt x="610240" y="709224"/>
                      </a:lnTo>
                      <a:lnTo>
                        <a:pt x="610240" y="706524"/>
                      </a:lnTo>
                      <a:close/>
                      <a:moveTo>
                        <a:pt x="612292" y="689549"/>
                      </a:moveTo>
                      <a:cubicBezTo>
                        <a:pt x="614293" y="690048"/>
                        <a:pt x="618814" y="691321"/>
                        <a:pt x="625298" y="693111"/>
                      </a:cubicBezTo>
                      <a:lnTo>
                        <a:pt x="642621" y="697769"/>
                      </a:lnTo>
                      <a:lnTo>
                        <a:pt x="636915" y="699788"/>
                      </a:lnTo>
                      <a:lnTo>
                        <a:pt x="616410" y="704966"/>
                      </a:lnTo>
                      <a:lnTo>
                        <a:pt x="612495" y="703489"/>
                      </a:lnTo>
                      <a:lnTo>
                        <a:pt x="595040" y="693818"/>
                      </a:lnTo>
                      <a:close/>
                      <a:moveTo>
                        <a:pt x="920054" y="608484"/>
                      </a:moveTo>
                      <a:lnTo>
                        <a:pt x="913943" y="624430"/>
                      </a:lnTo>
                      <a:lnTo>
                        <a:pt x="879241" y="632121"/>
                      </a:lnTo>
                      <a:lnTo>
                        <a:pt x="883074" y="623592"/>
                      </a:lnTo>
                      <a:close/>
                      <a:moveTo>
                        <a:pt x="886098" y="712"/>
                      </a:moveTo>
                      <a:cubicBezTo>
                        <a:pt x="1162234" y="10256"/>
                        <a:pt x="1378781" y="115067"/>
                        <a:pt x="1416716" y="278367"/>
                      </a:cubicBezTo>
                      <a:lnTo>
                        <a:pt x="1417552" y="304694"/>
                      </a:lnTo>
                      <a:cubicBezTo>
                        <a:pt x="1322950" y="387340"/>
                        <a:pt x="1213861" y="462883"/>
                        <a:pt x="1092135" y="528197"/>
                      </a:cubicBezTo>
                      <a:cubicBezTo>
                        <a:pt x="1052829" y="549287"/>
                        <a:pt x="1013131" y="568814"/>
                        <a:pt x="973176" y="586782"/>
                      </a:cubicBezTo>
                      <a:lnTo>
                        <a:pt x="920054" y="608484"/>
                      </a:lnTo>
                      <a:lnTo>
                        <a:pt x="920823" y="606479"/>
                      </a:lnTo>
                      <a:cubicBezTo>
                        <a:pt x="924183" y="594760"/>
                        <a:pt x="927007" y="583276"/>
                        <a:pt x="929229" y="572649"/>
                      </a:cubicBezTo>
                      <a:lnTo>
                        <a:pt x="932601" y="552509"/>
                      </a:lnTo>
                      <a:lnTo>
                        <a:pt x="909134" y="561866"/>
                      </a:lnTo>
                      <a:lnTo>
                        <a:pt x="892908" y="601711"/>
                      </a:lnTo>
                      <a:lnTo>
                        <a:pt x="883074" y="623592"/>
                      </a:lnTo>
                      <a:lnTo>
                        <a:pt x="852672" y="636013"/>
                      </a:lnTo>
                      <a:lnTo>
                        <a:pt x="834105" y="642124"/>
                      </a:lnTo>
                      <a:lnTo>
                        <a:pt x="806058" y="648340"/>
                      </a:lnTo>
                      <a:lnTo>
                        <a:pt x="689518" y="681377"/>
                      </a:lnTo>
                      <a:lnTo>
                        <a:pt x="694594" y="664847"/>
                      </a:lnTo>
                      <a:lnTo>
                        <a:pt x="696879" y="634261"/>
                      </a:lnTo>
                      <a:lnTo>
                        <a:pt x="555303" y="671802"/>
                      </a:lnTo>
                      <a:lnTo>
                        <a:pt x="563276" y="676219"/>
                      </a:lnTo>
                      <a:lnTo>
                        <a:pt x="595040" y="693818"/>
                      </a:lnTo>
                      <a:lnTo>
                        <a:pt x="578767" y="697845"/>
                      </a:lnTo>
                      <a:cubicBezTo>
                        <a:pt x="529165" y="709859"/>
                        <a:pt x="443294" y="729909"/>
                        <a:pt x="428797" y="729909"/>
                      </a:cubicBezTo>
                      <a:lnTo>
                        <a:pt x="430881" y="702017"/>
                      </a:lnTo>
                      <a:lnTo>
                        <a:pt x="484779" y="688206"/>
                      </a:lnTo>
                      <a:lnTo>
                        <a:pt x="493695" y="685614"/>
                      </a:lnTo>
                      <a:lnTo>
                        <a:pt x="431186" y="697928"/>
                      </a:lnTo>
                      <a:lnTo>
                        <a:pt x="430881" y="702017"/>
                      </a:lnTo>
                      <a:lnTo>
                        <a:pt x="401420" y="709566"/>
                      </a:lnTo>
                      <a:cubicBezTo>
                        <a:pt x="318148" y="729018"/>
                        <a:pt x="238808" y="741011"/>
                        <a:pt x="196400" y="729908"/>
                      </a:cubicBezTo>
                      <a:cubicBezTo>
                        <a:pt x="83311" y="700299"/>
                        <a:pt x="29261" y="530440"/>
                        <a:pt x="19225" y="444872"/>
                      </a:cubicBezTo>
                      <a:cubicBezTo>
                        <a:pt x="9188" y="359305"/>
                        <a:pt x="-57685" y="288078"/>
                        <a:pt x="136178" y="216501"/>
                      </a:cubicBezTo>
                      <a:cubicBezTo>
                        <a:pt x="249338" y="129221"/>
                        <a:pt x="409596" y="59760"/>
                        <a:pt x="594509" y="24287"/>
                      </a:cubicBezTo>
                      <a:cubicBezTo>
                        <a:pt x="695388" y="4935"/>
                        <a:pt x="794053" y="-2470"/>
                        <a:pt x="886098" y="712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7" name="Triângulo isósceles 206">
                  <a:extLst>
                    <a:ext uri="{FF2B5EF4-FFF2-40B4-BE49-F238E27FC236}">
                      <a16:creationId xmlns:a16="http://schemas.microsoft.com/office/drawing/2014/main" id="{F7443150-1E3A-4B33-94DD-F209A4496B39}"/>
                    </a:ext>
                  </a:extLst>
                </p:cNvPr>
                <p:cNvSpPr/>
                <p:nvPr/>
              </p:nvSpPr>
              <p:spPr>
                <a:xfrm rot="20153091">
                  <a:off x="2748795" y="2923107"/>
                  <a:ext cx="325647" cy="27833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Triângulo isósceles 207">
                  <a:extLst>
                    <a:ext uri="{FF2B5EF4-FFF2-40B4-BE49-F238E27FC236}">
                      <a16:creationId xmlns:a16="http://schemas.microsoft.com/office/drawing/2014/main" id="{47321E45-F192-473B-9B51-6A0C08F2BA14}"/>
                    </a:ext>
                  </a:extLst>
                </p:cNvPr>
                <p:cNvSpPr/>
                <p:nvPr/>
              </p:nvSpPr>
              <p:spPr>
                <a:xfrm rot="20153091">
                  <a:off x="3039324" y="2788290"/>
                  <a:ext cx="322540" cy="26729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Triângulo isósceles 40">
                  <a:extLst>
                    <a:ext uri="{FF2B5EF4-FFF2-40B4-BE49-F238E27FC236}">
                      <a16:creationId xmlns:a16="http://schemas.microsoft.com/office/drawing/2014/main" id="{B727FBCB-5EAC-4C5A-835B-2FA0E2C01159}"/>
                    </a:ext>
                  </a:extLst>
                </p:cNvPr>
                <p:cNvSpPr/>
                <p:nvPr/>
              </p:nvSpPr>
              <p:spPr>
                <a:xfrm rot="19369563">
                  <a:off x="3382995" y="2396158"/>
                  <a:ext cx="400267" cy="482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Triângulo isósceles 40">
                  <a:extLst>
                    <a:ext uri="{FF2B5EF4-FFF2-40B4-BE49-F238E27FC236}">
                      <a16:creationId xmlns:a16="http://schemas.microsoft.com/office/drawing/2014/main" id="{7D86AA13-5561-4DAB-AF03-2A168CE76FF4}"/>
                    </a:ext>
                  </a:extLst>
                </p:cNvPr>
                <p:cNvSpPr/>
                <p:nvPr/>
              </p:nvSpPr>
              <p:spPr>
                <a:xfrm rot="11124689">
                  <a:off x="3286014" y="1834711"/>
                  <a:ext cx="400267" cy="555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Triângulo isósceles 210">
                  <a:extLst>
                    <a:ext uri="{FF2B5EF4-FFF2-40B4-BE49-F238E27FC236}">
                      <a16:creationId xmlns:a16="http://schemas.microsoft.com/office/drawing/2014/main" id="{9B61C98B-5945-48FE-9826-95425B63112E}"/>
                    </a:ext>
                  </a:extLst>
                </p:cNvPr>
                <p:cNvSpPr/>
                <p:nvPr/>
              </p:nvSpPr>
              <p:spPr>
                <a:xfrm rot="9995652">
                  <a:off x="2870398" y="2045737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Triângulo isósceles 211">
                  <a:extLst>
                    <a:ext uri="{FF2B5EF4-FFF2-40B4-BE49-F238E27FC236}">
                      <a16:creationId xmlns:a16="http://schemas.microsoft.com/office/drawing/2014/main" id="{10B2166C-879C-49A4-8445-8A43537A7CBE}"/>
                    </a:ext>
                  </a:extLst>
                </p:cNvPr>
                <p:cNvSpPr/>
                <p:nvPr/>
              </p:nvSpPr>
              <p:spPr>
                <a:xfrm rot="10589675">
                  <a:off x="2593229" y="2081576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Triângulo isósceles 212">
                  <a:extLst>
                    <a:ext uri="{FF2B5EF4-FFF2-40B4-BE49-F238E27FC236}">
                      <a16:creationId xmlns:a16="http://schemas.microsoft.com/office/drawing/2014/main" id="{AE873A98-D449-4F31-A61A-B8F46864E00B}"/>
                    </a:ext>
                  </a:extLst>
                </p:cNvPr>
                <p:cNvSpPr/>
                <p:nvPr/>
              </p:nvSpPr>
              <p:spPr>
                <a:xfrm rot="11124689">
                  <a:off x="2224945" y="2139219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>
                  <a:extLst>
                    <a:ext uri="{FF2B5EF4-FFF2-40B4-BE49-F238E27FC236}">
                      <a16:creationId xmlns:a16="http://schemas.microsoft.com/office/drawing/2014/main" id="{A67B5C8B-8D87-4DC4-83B7-65785403A1BF}"/>
                    </a:ext>
                  </a:extLst>
                </p:cNvPr>
                <p:cNvSpPr/>
                <p:nvPr/>
              </p:nvSpPr>
              <p:spPr>
                <a:xfrm rot="11124689">
                  <a:off x="1283046" y="2081576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>
                  <a:extLst>
                    <a:ext uri="{FF2B5EF4-FFF2-40B4-BE49-F238E27FC236}">
                      <a16:creationId xmlns:a16="http://schemas.microsoft.com/office/drawing/2014/main" id="{FD242BE7-75EE-43A1-8A4B-9F93DA532CD3}"/>
                    </a:ext>
                  </a:extLst>
                </p:cNvPr>
                <p:cNvSpPr/>
                <p:nvPr/>
              </p:nvSpPr>
              <p:spPr>
                <a:xfrm rot="11124689">
                  <a:off x="1695063" y="2139220"/>
                  <a:ext cx="325647" cy="52106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4">
                  <a:extLst>
                    <a:ext uri="{FF2B5EF4-FFF2-40B4-BE49-F238E27FC236}">
                      <a16:creationId xmlns:a16="http://schemas.microsoft.com/office/drawing/2014/main" id="{36802CCE-1F09-4CB1-ACCE-050D73CAE6C6}"/>
                    </a:ext>
                  </a:extLst>
                </p:cNvPr>
                <p:cNvSpPr/>
                <p:nvPr/>
              </p:nvSpPr>
              <p:spPr>
                <a:xfrm rot="713300">
                  <a:off x="3369095" y="682906"/>
                  <a:ext cx="929211" cy="1368933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7">
                  <a:extLst>
                    <a:ext uri="{FF2B5EF4-FFF2-40B4-BE49-F238E27FC236}">
                      <a16:creationId xmlns:a16="http://schemas.microsoft.com/office/drawing/2014/main" id="{9C829E59-889C-47D2-A275-098B512D7F30}"/>
                    </a:ext>
                  </a:extLst>
                </p:cNvPr>
                <p:cNvSpPr/>
                <p:nvPr/>
              </p:nvSpPr>
              <p:spPr>
                <a:xfrm rot="20728136">
                  <a:off x="1260923" y="1315019"/>
                  <a:ext cx="3396985" cy="193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3">
                  <a:extLst>
                    <a:ext uri="{FF2B5EF4-FFF2-40B4-BE49-F238E27FC236}">
                      <a16:creationId xmlns:a16="http://schemas.microsoft.com/office/drawing/2014/main" id="{B84510A5-A48A-46F7-A534-1E40549B3772}"/>
                    </a:ext>
                  </a:extLst>
                </p:cNvPr>
                <p:cNvSpPr/>
                <p:nvPr/>
              </p:nvSpPr>
              <p:spPr>
                <a:xfrm rot="19565428">
                  <a:off x="1207591" y="1255325"/>
                  <a:ext cx="707698" cy="62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id="{5AE240DA-BBE0-4AEB-B484-6E998D59A731}"/>
                    </a:ext>
                  </a:extLst>
                </p:cNvPr>
                <p:cNvSpPr/>
                <p:nvPr/>
              </p:nvSpPr>
              <p:spPr>
                <a:xfrm>
                  <a:off x="3033222" y="1179135"/>
                  <a:ext cx="401671" cy="655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Elipse 219">
                  <a:extLst>
                    <a:ext uri="{FF2B5EF4-FFF2-40B4-BE49-F238E27FC236}">
                      <a16:creationId xmlns:a16="http://schemas.microsoft.com/office/drawing/2014/main" id="{A9C929C9-D109-4710-BA03-BC189EB294FB}"/>
                    </a:ext>
                  </a:extLst>
                </p:cNvPr>
                <p:cNvSpPr/>
                <p:nvPr/>
              </p:nvSpPr>
              <p:spPr>
                <a:xfrm>
                  <a:off x="3389077" y="1198650"/>
                  <a:ext cx="401671" cy="65567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Elipse 26">
                  <a:extLst>
                    <a:ext uri="{FF2B5EF4-FFF2-40B4-BE49-F238E27FC236}">
                      <a16:creationId xmlns:a16="http://schemas.microsoft.com/office/drawing/2014/main" id="{2CA2F240-220F-4D2B-9388-25AB3B406B3E}"/>
                    </a:ext>
                  </a:extLst>
                </p:cNvPr>
                <p:cNvSpPr/>
                <p:nvPr/>
              </p:nvSpPr>
              <p:spPr>
                <a:xfrm rot="18607146">
                  <a:off x="3815988" y="1265559"/>
                  <a:ext cx="897074" cy="458786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:a16="http://schemas.microsoft.com/office/drawing/2014/main" id="{F1F4AB95-4D16-4781-8E09-EAA85DB4FFEE}"/>
                    </a:ext>
                  </a:extLst>
                </p:cNvPr>
                <p:cNvSpPr/>
                <p:nvPr/>
              </p:nvSpPr>
              <p:spPr>
                <a:xfrm rot="2305931">
                  <a:off x="4177431" y="1358726"/>
                  <a:ext cx="174186" cy="33552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:a16="http://schemas.microsoft.com/office/drawing/2014/main" id="{808BF2EB-D33D-4C1F-9AE0-55C3D45BE729}"/>
                    </a:ext>
                  </a:extLst>
                </p:cNvPr>
                <p:cNvSpPr/>
                <p:nvPr/>
              </p:nvSpPr>
              <p:spPr>
                <a:xfrm>
                  <a:off x="3170012" y="1567938"/>
                  <a:ext cx="85628" cy="212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Elipse 223">
                  <a:extLst>
                    <a:ext uri="{FF2B5EF4-FFF2-40B4-BE49-F238E27FC236}">
                      <a16:creationId xmlns:a16="http://schemas.microsoft.com/office/drawing/2014/main" id="{AB2047A7-E88F-4071-A2DA-0B6703B623A3}"/>
                    </a:ext>
                  </a:extLst>
                </p:cNvPr>
                <p:cNvSpPr/>
                <p:nvPr/>
              </p:nvSpPr>
              <p:spPr>
                <a:xfrm>
                  <a:off x="3530425" y="1575519"/>
                  <a:ext cx="85628" cy="21214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Elipse 31">
                  <a:extLst>
                    <a:ext uri="{FF2B5EF4-FFF2-40B4-BE49-F238E27FC236}">
                      <a16:creationId xmlns:a16="http://schemas.microsoft.com/office/drawing/2014/main" id="{FA49EB37-850B-45B7-89B8-FD2D4638FBD7}"/>
                    </a:ext>
                  </a:extLst>
                </p:cNvPr>
                <p:cNvSpPr/>
                <p:nvPr/>
              </p:nvSpPr>
              <p:spPr>
                <a:xfrm rot="2175500" flipH="1">
                  <a:off x="3484567" y="1102154"/>
                  <a:ext cx="489704" cy="288375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Elipse 31">
                  <a:extLst>
                    <a:ext uri="{FF2B5EF4-FFF2-40B4-BE49-F238E27FC236}">
                      <a16:creationId xmlns:a16="http://schemas.microsoft.com/office/drawing/2014/main" id="{30A04B16-8065-4582-AA9F-F367275BB589}"/>
                    </a:ext>
                  </a:extLst>
                </p:cNvPr>
                <p:cNvSpPr/>
                <p:nvPr/>
              </p:nvSpPr>
              <p:spPr>
                <a:xfrm rot="20334196">
                  <a:off x="2905923" y="1061640"/>
                  <a:ext cx="489704" cy="288375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F36C1D57-5828-4D05-B107-EF080291942C}"/>
                  </a:ext>
                </a:extLst>
              </p:cNvPr>
              <p:cNvGrpSpPr/>
              <p:nvPr/>
            </p:nvGrpSpPr>
            <p:grpSpPr>
              <a:xfrm rot="1729072" flipH="1">
                <a:off x="9891924" y="2185495"/>
                <a:ext cx="342568" cy="1406981"/>
                <a:chOff x="5947457" y="1842843"/>
                <a:chExt cx="625033" cy="2567111"/>
              </a:xfrm>
            </p:grpSpPr>
            <p:sp>
              <p:nvSpPr>
                <p:cNvPr id="234" name="Retângulo: Cantos Arredondados 233">
                  <a:extLst>
                    <a:ext uri="{FF2B5EF4-FFF2-40B4-BE49-F238E27FC236}">
                      <a16:creationId xmlns:a16="http://schemas.microsoft.com/office/drawing/2014/main" id="{6F146CD2-6F4A-4458-B2FD-2C879AD3CFFE}"/>
                    </a:ext>
                  </a:extLst>
                </p:cNvPr>
                <p:cNvSpPr/>
                <p:nvPr/>
              </p:nvSpPr>
              <p:spPr>
                <a:xfrm>
                  <a:off x="6096000" y="2162885"/>
                  <a:ext cx="327949" cy="2247069"/>
                </a:xfrm>
                <a:prstGeom prst="roundRect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4A54677B-F972-40F7-B9A9-84A9097B024A}"/>
                    </a:ext>
                  </a:extLst>
                </p:cNvPr>
                <p:cNvSpPr/>
                <p:nvPr/>
              </p:nvSpPr>
              <p:spPr>
                <a:xfrm>
                  <a:off x="5947457" y="1842843"/>
                  <a:ext cx="625033" cy="565819"/>
                </a:xfrm>
                <a:prstGeom prst="ellipse">
                  <a:avLst/>
                </a:prstGeom>
                <a:solidFill>
                  <a:srgbClr val="79554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Retângulo 187">
                <a:extLst>
                  <a:ext uri="{FF2B5EF4-FFF2-40B4-BE49-F238E27FC236}">
                    <a16:creationId xmlns:a16="http://schemas.microsoft.com/office/drawing/2014/main" id="{7A7A4A82-3BF0-42A1-A5D8-888A10EDE241}"/>
                  </a:ext>
                </a:extLst>
              </p:cNvPr>
              <p:cNvSpPr/>
              <p:nvPr/>
            </p:nvSpPr>
            <p:spPr>
              <a:xfrm rot="19478001">
                <a:off x="9299891" y="4266073"/>
                <a:ext cx="156039" cy="1189582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188">
                <a:extLst>
                  <a:ext uri="{FF2B5EF4-FFF2-40B4-BE49-F238E27FC236}">
                    <a16:creationId xmlns:a16="http://schemas.microsoft.com/office/drawing/2014/main" id="{FF667627-433E-4CB1-B2FB-ED3580F8CA57}"/>
                  </a:ext>
                </a:extLst>
              </p:cNvPr>
              <p:cNvSpPr/>
              <p:nvPr/>
            </p:nvSpPr>
            <p:spPr>
              <a:xfrm rot="2021820">
                <a:off x="9025253" y="4431941"/>
                <a:ext cx="156039" cy="953915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8DF01659-E0CC-45D2-ADBB-60E01C889EAA}"/>
                  </a:ext>
                </a:extLst>
              </p:cNvPr>
              <p:cNvSpPr/>
              <p:nvPr/>
            </p:nvSpPr>
            <p:spPr>
              <a:xfrm rot="17945236">
                <a:off x="9462147" y="4476130"/>
                <a:ext cx="156039" cy="752266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E275CB0-5931-4B2D-859E-4F36C597C354}"/>
                  </a:ext>
                </a:extLst>
              </p:cNvPr>
              <p:cNvSpPr/>
              <p:nvPr/>
            </p:nvSpPr>
            <p:spPr>
              <a:xfrm rot="2594824">
                <a:off x="8869141" y="4427041"/>
                <a:ext cx="156039" cy="932515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FDCA9BC7-1665-4945-AC93-281ED69F3EBE}"/>
                  </a:ext>
                </a:extLst>
              </p:cNvPr>
              <p:cNvSpPr/>
              <p:nvPr/>
            </p:nvSpPr>
            <p:spPr>
              <a:xfrm>
                <a:off x="9095523" y="4402003"/>
                <a:ext cx="156039" cy="989049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Retângulo 192">
                <a:extLst>
                  <a:ext uri="{FF2B5EF4-FFF2-40B4-BE49-F238E27FC236}">
                    <a16:creationId xmlns:a16="http://schemas.microsoft.com/office/drawing/2014/main" id="{4CDA9A4C-4814-4C2D-B335-624D983B5460}"/>
                  </a:ext>
                </a:extLst>
              </p:cNvPr>
              <p:cNvSpPr/>
              <p:nvPr/>
            </p:nvSpPr>
            <p:spPr>
              <a:xfrm rot="20118622">
                <a:off x="9188763" y="4521435"/>
                <a:ext cx="156039" cy="833056"/>
              </a:xfrm>
              <a:prstGeom prst="rect">
                <a:avLst/>
              </a:prstGeom>
              <a:solidFill>
                <a:srgbClr val="795547"/>
              </a:solidFill>
              <a:ln>
                <a:solidFill>
                  <a:srgbClr val="6144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2">
                <a:extLst>
                  <a:ext uri="{FF2B5EF4-FFF2-40B4-BE49-F238E27FC236}">
                    <a16:creationId xmlns:a16="http://schemas.microsoft.com/office/drawing/2014/main" id="{9B67BBC8-E65F-4F8E-9444-DB19EC6D66F4}"/>
                  </a:ext>
                </a:extLst>
              </p:cNvPr>
              <p:cNvSpPr/>
              <p:nvPr/>
            </p:nvSpPr>
            <p:spPr>
              <a:xfrm>
                <a:off x="8161668" y="3342668"/>
                <a:ext cx="2095587" cy="1543827"/>
              </a:xfrm>
              <a:custGeom>
                <a:avLst/>
                <a:gdLst/>
                <a:ahLst/>
                <a:cxnLst/>
                <a:rect l="l" t="t" r="r" b="b"/>
                <a:pathLst>
                  <a:path w="3215110" h="2367771">
                    <a:moveTo>
                      <a:pt x="117143" y="0"/>
                    </a:moveTo>
                    <a:lnTo>
                      <a:pt x="3097967" y="0"/>
                    </a:lnTo>
                    <a:cubicBezTo>
                      <a:pt x="3173886" y="198692"/>
                      <a:pt x="3215110" y="416204"/>
                      <a:pt x="3215110" y="644041"/>
                    </a:cubicBezTo>
                    <a:cubicBezTo>
                      <a:pt x="3215110" y="1596031"/>
                      <a:pt x="2495383" y="2367771"/>
                      <a:pt x="1607555" y="2367771"/>
                    </a:cubicBezTo>
                    <a:cubicBezTo>
                      <a:pt x="719727" y="2367771"/>
                      <a:pt x="0" y="1596031"/>
                      <a:pt x="0" y="644041"/>
                    </a:cubicBezTo>
                    <a:cubicBezTo>
                      <a:pt x="0" y="416204"/>
                      <a:pt x="41224" y="198692"/>
                      <a:pt x="1171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 10">
                <a:extLst>
                  <a:ext uri="{FF2B5EF4-FFF2-40B4-BE49-F238E27FC236}">
                    <a16:creationId xmlns:a16="http://schemas.microsoft.com/office/drawing/2014/main" id="{5C335CD4-9697-4254-99AA-0D00E0DC814F}"/>
                  </a:ext>
                </a:extLst>
              </p:cNvPr>
              <p:cNvSpPr/>
              <p:nvPr/>
            </p:nvSpPr>
            <p:spPr>
              <a:xfrm>
                <a:off x="8533124" y="4055068"/>
                <a:ext cx="1337347" cy="852451"/>
              </a:xfrm>
              <a:custGeom>
                <a:avLst/>
                <a:gdLst>
                  <a:gd name="connsiteX0" fmla="*/ 22678 w 3560062"/>
                  <a:gd name="connsiteY0" fmla="*/ 2794047 h 4494648"/>
                  <a:gd name="connsiteX1" fmla="*/ 73478 w 3560062"/>
                  <a:gd name="connsiteY1" fmla="*/ 3454447 h 4494648"/>
                  <a:gd name="connsiteX2" fmla="*/ 479878 w 3560062"/>
                  <a:gd name="connsiteY2" fmla="*/ 4165647 h 4494648"/>
                  <a:gd name="connsiteX3" fmla="*/ 1267278 w 3560062"/>
                  <a:gd name="connsiteY3" fmla="*/ 4419647 h 4494648"/>
                  <a:gd name="connsiteX4" fmla="*/ 2702378 w 3560062"/>
                  <a:gd name="connsiteY4" fmla="*/ 4394247 h 4494648"/>
                  <a:gd name="connsiteX5" fmla="*/ 3553278 w 3560062"/>
                  <a:gd name="connsiteY5" fmla="*/ 3302047 h 4494648"/>
                  <a:gd name="connsiteX6" fmla="*/ 3096078 w 3560062"/>
                  <a:gd name="connsiteY6" fmla="*/ 1257347 h 4494648"/>
                  <a:gd name="connsiteX7" fmla="*/ 2994478 w 3560062"/>
                  <a:gd name="connsiteY7" fmla="*/ 1397047 h 4494648"/>
                  <a:gd name="connsiteX8" fmla="*/ 2702378 w 3560062"/>
                  <a:gd name="connsiteY8" fmla="*/ 1651047 h 4494648"/>
                  <a:gd name="connsiteX9" fmla="*/ 2334078 w 3560062"/>
                  <a:gd name="connsiteY9" fmla="*/ 1460547 h 4494648"/>
                  <a:gd name="connsiteX10" fmla="*/ 2168978 w 3560062"/>
                  <a:gd name="connsiteY10" fmla="*/ 520747 h 4494648"/>
                  <a:gd name="connsiteX11" fmla="*/ 1699078 w 3560062"/>
                  <a:gd name="connsiteY11" fmla="*/ 47 h 4494648"/>
                  <a:gd name="connsiteX12" fmla="*/ 1686378 w 3560062"/>
                  <a:gd name="connsiteY12" fmla="*/ 546147 h 4494648"/>
                  <a:gd name="connsiteX13" fmla="*/ 1305378 w 3560062"/>
                  <a:gd name="connsiteY13" fmla="*/ 1282747 h 4494648"/>
                  <a:gd name="connsiteX14" fmla="*/ 898978 w 3560062"/>
                  <a:gd name="connsiteY14" fmla="*/ 1333547 h 4494648"/>
                  <a:gd name="connsiteX15" fmla="*/ 619578 w 3560062"/>
                  <a:gd name="connsiteY15" fmla="*/ 990647 h 4494648"/>
                  <a:gd name="connsiteX16" fmla="*/ 454478 w 3560062"/>
                  <a:gd name="connsiteY16" fmla="*/ 1498647 h 4494648"/>
                  <a:gd name="connsiteX17" fmla="*/ 657678 w 3560062"/>
                  <a:gd name="connsiteY17" fmla="*/ 2298747 h 4494648"/>
                  <a:gd name="connsiteX18" fmla="*/ 594178 w 3560062"/>
                  <a:gd name="connsiteY18" fmla="*/ 2832147 h 4494648"/>
                  <a:gd name="connsiteX19" fmla="*/ 327478 w 3560062"/>
                  <a:gd name="connsiteY19" fmla="*/ 2895647 h 4494648"/>
                  <a:gd name="connsiteX20" fmla="*/ 22678 w 3560062"/>
                  <a:gd name="connsiteY20" fmla="*/ 2794047 h 449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60062" h="4494648">
                    <a:moveTo>
                      <a:pt x="22678" y="2794047"/>
                    </a:moveTo>
                    <a:cubicBezTo>
                      <a:pt x="-19655" y="2887180"/>
                      <a:pt x="-2722" y="3225847"/>
                      <a:pt x="73478" y="3454447"/>
                    </a:cubicBezTo>
                    <a:cubicBezTo>
                      <a:pt x="149678" y="3683047"/>
                      <a:pt x="280911" y="4004780"/>
                      <a:pt x="479878" y="4165647"/>
                    </a:cubicBezTo>
                    <a:cubicBezTo>
                      <a:pt x="678845" y="4326514"/>
                      <a:pt x="896861" y="4381547"/>
                      <a:pt x="1267278" y="4419647"/>
                    </a:cubicBezTo>
                    <a:cubicBezTo>
                      <a:pt x="1637695" y="4457747"/>
                      <a:pt x="2321378" y="4580514"/>
                      <a:pt x="2702378" y="4394247"/>
                    </a:cubicBezTo>
                    <a:cubicBezTo>
                      <a:pt x="3083378" y="4207980"/>
                      <a:pt x="3487661" y="3824864"/>
                      <a:pt x="3553278" y="3302047"/>
                    </a:cubicBezTo>
                    <a:cubicBezTo>
                      <a:pt x="3618895" y="2779230"/>
                      <a:pt x="3189211" y="1574847"/>
                      <a:pt x="3096078" y="1257347"/>
                    </a:cubicBezTo>
                    <a:cubicBezTo>
                      <a:pt x="3002945" y="939847"/>
                      <a:pt x="3060095" y="1331430"/>
                      <a:pt x="2994478" y="1397047"/>
                    </a:cubicBezTo>
                    <a:cubicBezTo>
                      <a:pt x="2928861" y="1462664"/>
                      <a:pt x="2812445" y="1640464"/>
                      <a:pt x="2702378" y="1651047"/>
                    </a:cubicBezTo>
                    <a:cubicBezTo>
                      <a:pt x="2592311" y="1661630"/>
                      <a:pt x="2422978" y="1648930"/>
                      <a:pt x="2334078" y="1460547"/>
                    </a:cubicBezTo>
                    <a:cubicBezTo>
                      <a:pt x="2245178" y="1272164"/>
                      <a:pt x="2274811" y="764164"/>
                      <a:pt x="2168978" y="520747"/>
                    </a:cubicBezTo>
                    <a:cubicBezTo>
                      <a:pt x="2063145" y="277330"/>
                      <a:pt x="1779511" y="-4186"/>
                      <a:pt x="1699078" y="47"/>
                    </a:cubicBezTo>
                    <a:cubicBezTo>
                      <a:pt x="1618645" y="4280"/>
                      <a:pt x="1751995" y="332364"/>
                      <a:pt x="1686378" y="546147"/>
                    </a:cubicBezTo>
                    <a:cubicBezTo>
                      <a:pt x="1620761" y="759930"/>
                      <a:pt x="1436611" y="1151514"/>
                      <a:pt x="1305378" y="1282747"/>
                    </a:cubicBezTo>
                    <a:cubicBezTo>
                      <a:pt x="1174145" y="1413980"/>
                      <a:pt x="1013278" y="1382230"/>
                      <a:pt x="898978" y="1333547"/>
                    </a:cubicBezTo>
                    <a:cubicBezTo>
                      <a:pt x="784678" y="1284864"/>
                      <a:pt x="693661" y="963130"/>
                      <a:pt x="619578" y="990647"/>
                    </a:cubicBezTo>
                    <a:cubicBezTo>
                      <a:pt x="545495" y="1018164"/>
                      <a:pt x="448128" y="1280630"/>
                      <a:pt x="454478" y="1498647"/>
                    </a:cubicBezTo>
                    <a:cubicBezTo>
                      <a:pt x="460828" y="1716664"/>
                      <a:pt x="634395" y="2076497"/>
                      <a:pt x="657678" y="2298747"/>
                    </a:cubicBezTo>
                    <a:cubicBezTo>
                      <a:pt x="680961" y="2520997"/>
                      <a:pt x="649211" y="2732664"/>
                      <a:pt x="594178" y="2832147"/>
                    </a:cubicBezTo>
                    <a:cubicBezTo>
                      <a:pt x="539145" y="2931630"/>
                      <a:pt x="422728" y="2899880"/>
                      <a:pt x="327478" y="2895647"/>
                    </a:cubicBezTo>
                    <a:cubicBezTo>
                      <a:pt x="232228" y="2891414"/>
                      <a:pt x="65011" y="2700914"/>
                      <a:pt x="22678" y="2794047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 11">
                <a:extLst>
                  <a:ext uri="{FF2B5EF4-FFF2-40B4-BE49-F238E27FC236}">
                    <a16:creationId xmlns:a16="http://schemas.microsoft.com/office/drawing/2014/main" id="{DE02DFB5-51AF-44F4-B439-4E3EFAD13DF6}"/>
                  </a:ext>
                </a:extLst>
              </p:cNvPr>
              <p:cNvSpPr/>
              <p:nvPr/>
            </p:nvSpPr>
            <p:spPr>
              <a:xfrm>
                <a:off x="8734488" y="4437593"/>
                <a:ext cx="934618" cy="469926"/>
              </a:xfrm>
              <a:custGeom>
                <a:avLst/>
                <a:gdLst>
                  <a:gd name="connsiteX0" fmla="*/ 22678 w 3560062"/>
                  <a:gd name="connsiteY0" fmla="*/ 2794047 h 4494648"/>
                  <a:gd name="connsiteX1" fmla="*/ 73478 w 3560062"/>
                  <a:gd name="connsiteY1" fmla="*/ 3454447 h 4494648"/>
                  <a:gd name="connsiteX2" fmla="*/ 479878 w 3560062"/>
                  <a:gd name="connsiteY2" fmla="*/ 4165647 h 4494648"/>
                  <a:gd name="connsiteX3" fmla="*/ 1267278 w 3560062"/>
                  <a:gd name="connsiteY3" fmla="*/ 4419647 h 4494648"/>
                  <a:gd name="connsiteX4" fmla="*/ 2702378 w 3560062"/>
                  <a:gd name="connsiteY4" fmla="*/ 4394247 h 4494648"/>
                  <a:gd name="connsiteX5" fmla="*/ 3553278 w 3560062"/>
                  <a:gd name="connsiteY5" fmla="*/ 3302047 h 4494648"/>
                  <a:gd name="connsiteX6" fmla="*/ 3096078 w 3560062"/>
                  <a:gd name="connsiteY6" fmla="*/ 1257347 h 4494648"/>
                  <a:gd name="connsiteX7" fmla="*/ 2994478 w 3560062"/>
                  <a:gd name="connsiteY7" fmla="*/ 1397047 h 4494648"/>
                  <a:gd name="connsiteX8" fmla="*/ 2702378 w 3560062"/>
                  <a:gd name="connsiteY8" fmla="*/ 1651047 h 4494648"/>
                  <a:gd name="connsiteX9" fmla="*/ 2334078 w 3560062"/>
                  <a:gd name="connsiteY9" fmla="*/ 1460547 h 4494648"/>
                  <a:gd name="connsiteX10" fmla="*/ 2168978 w 3560062"/>
                  <a:gd name="connsiteY10" fmla="*/ 520747 h 4494648"/>
                  <a:gd name="connsiteX11" fmla="*/ 1699078 w 3560062"/>
                  <a:gd name="connsiteY11" fmla="*/ 47 h 4494648"/>
                  <a:gd name="connsiteX12" fmla="*/ 1686378 w 3560062"/>
                  <a:gd name="connsiteY12" fmla="*/ 546147 h 4494648"/>
                  <a:gd name="connsiteX13" fmla="*/ 1305378 w 3560062"/>
                  <a:gd name="connsiteY13" fmla="*/ 1282747 h 4494648"/>
                  <a:gd name="connsiteX14" fmla="*/ 898978 w 3560062"/>
                  <a:gd name="connsiteY14" fmla="*/ 1333547 h 4494648"/>
                  <a:gd name="connsiteX15" fmla="*/ 619578 w 3560062"/>
                  <a:gd name="connsiteY15" fmla="*/ 990647 h 4494648"/>
                  <a:gd name="connsiteX16" fmla="*/ 454478 w 3560062"/>
                  <a:gd name="connsiteY16" fmla="*/ 1498647 h 4494648"/>
                  <a:gd name="connsiteX17" fmla="*/ 657678 w 3560062"/>
                  <a:gd name="connsiteY17" fmla="*/ 2298747 h 4494648"/>
                  <a:gd name="connsiteX18" fmla="*/ 594178 w 3560062"/>
                  <a:gd name="connsiteY18" fmla="*/ 2832147 h 4494648"/>
                  <a:gd name="connsiteX19" fmla="*/ 327478 w 3560062"/>
                  <a:gd name="connsiteY19" fmla="*/ 2895647 h 4494648"/>
                  <a:gd name="connsiteX20" fmla="*/ 22678 w 3560062"/>
                  <a:gd name="connsiteY20" fmla="*/ 2794047 h 449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560062" h="4494648">
                    <a:moveTo>
                      <a:pt x="22678" y="2794047"/>
                    </a:moveTo>
                    <a:cubicBezTo>
                      <a:pt x="-19655" y="2887180"/>
                      <a:pt x="-2722" y="3225847"/>
                      <a:pt x="73478" y="3454447"/>
                    </a:cubicBezTo>
                    <a:cubicBezTo>
                      <a:pt x="149678" y="3683047"/>
                      <a:pt x="280911" y="4004780"/>
                      <a:pt x="479878" y="4165647"/>
                    </a:cubicBezTo>
                    <a:cubicBezTo>
                      <a:pt x="678845" y="4326514"/>
                      <a:pt x="896861" y="4381547"/>
                      <a:pt x="1267278" y="4419647"/>
                    </a:cubicBezTo>
                    <a:cubicBezTo>
                      <a:pt x="1637695" y="4457747"/>
                      <a:pt x="2321378" y="4580514"/>
                      <a:pt x="2702378" y="4394247"/>
                    </a:cubicBezTo>
                    <a:cubicBezTo>
                      <a:pt x="3083378" y="4207980"/>
                      <a:pt x="3487661" y="3824864"/>
                      <a:pt x="3553278" y="3302047"/>
                    </a:cubicBezTo>
                    <a:cubicBezTo>
                      <a:pt x="3618895" y="2779230"/>
                      <a:pt x="3189211" y="1574847"/>
                      <a:pt x="3096078" y="1257347"/>
                    </a:cubicBezTo>
                    <a:cubicBezTo>
                      <a:pt x="3002945" y="939847"/>
                      <a:pt x="3060095" y="1331430"/>
                      <a:pt x="2994478" y="1397047"/>
                    </a:cubicBezTo>
                    <a:cubicBezTo>
                      <a:pt x="2928861" y="1462664"/>
                      <a:pt x="2812445" y="1640464"/>
                      <a:pt x="2702378" y="1651047"/>
                    </a:cubicBezTo>
                    <a:cubicBezTo>
                      <a:pt x="2592311" y="1661630"/>
                      <a:pt x="2422978" y="1648930"/>
                      <a:pt x="2334078" y="1460547"/>
                    </a:cubicBezTo>
                    <a:cubicBezTo>
                      <a:pt x="2245178" y="1272164"/>
                      <a:pt x="2274811" y="764164"/>
                      <a:pt x="2168978" y="520747"/>
                    </a:cubicBezTo>
                    <a:cubicBezTo>
                      <a:pt x="2063145" y="277330"/>
                      <a:pt x="1779511" y="-4186"/>
                      <a:pt x="1699078" y="47"/>
                    </a:cubicBezTo>
                    <a:cubicBezTo>
                      <a:pt x="1618645" y="4280"/>
                      <a:pt x="1751995" y="332364"/>
                      <a:pt x="1686378" y="546147"/>
                    </a:cubicBezTo>
                    <a:cubicBezTo>
                      <a:pt x="1620761" y="759930"/>
                      <a:pt x="1436611" y="1151514"/>
                      <a:pt x="1305378" y="1282747"/>
                    </a:cubicBezTo>
                    <a:cubicBezTo>
                      <a:pt x="1174145" y="1413980"/>
                      <a:pt x="1013278" y="1382230"/>
                      <a:pt x="898978" y="1333547"/>
                    </a:cubicBezTo>
                    <a:cubicBezTo>
                      <a:pt x="784678" y="1284864"/>
                      <a:pt x="693661" y="963130"/>
                      <a:pt x="619578" y="990647"/>
                    </a:cubicBezTo>
                    <a:cubicBezTo>
                      <a:pt x="545495" y="1018164"/>
                      <a:pt x="448128" y="1280630"/>
                      <a:pt x="454478" y="1498647"/>
                    </a:cubicBezTo>
                    <a:cubicBezTo>
                      <a:pt x="460828" y="1716664"/>
                      <a:pt x="634395" y="2076497"/>
                      <a:pt x="657678" y="2298747"/>
                    </a:cubicBezTo>
                    <a:cubicBezTo>
                      <a:pt x="680961" y="2520997"/>
                      <a:pt x="649211" y="2732664"/>
                      <a:pt x="594178" y="2832147"/>
                    </a:cubicBezTo>
                    <a:cubicBezTo>
                      <a:pt x="539145" y="2931630"/>
                      <a:pt x="422728" y="2899880"/>
                      <a:pt x="327478" y="2895647"/>
                    </a:cubicBezTo>
                    <a:cubicBezTo>
                      <a:pt x="232228" y="2891414"/>
                      <a:pt x="65011" y="2700914"/>
                      <a:pt x="22678" y="2794047"/>
                    </a:cubicBezTo>
                    <a:close/>
                  </a:path>
                </a:pathLst>
              </a:custGeom>
              <a:solidFill>
                <a:srgbClr val="F44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Forma Livre: Forma 199">
                <a:extLst>
                  <a:ext uri="{FF2B5EF4-FFF2-40B4-BE49-F238E27FC236}">
                    <a16:creationId xmlns:a16="http://schemas.microsoft.com/office/drawing/2014/main" id="{C5135204-7139-4EA6-A56F-13C264CFDE67}"/>
                  </a:ext>
                </a:extLst>
              </p:cNvPr>
              <p:cNvSpPr/>
              <p:nvPr/>
            </p:nvSpPr>
            <p:spPr>
              <a:xfrm>
                <a:off x="9303464" y="3748070"/>
                <a:ext cx="1479634" cy="352640"/>
              </a:xfrm>
              <a:custGeom>
                <a:avLst/>
                <a:gdLst>
                  <a:gd name="connsiteX0" fmla="*/ 0 w 1033780"/>
                  <a:gd name="connsiteY0" fmla="*/ 0 h 246380"/>
                  <a:gd name="connsiteX1" fmla="*/ 35560 w 1033780"/>
                  <a:gd name="connsiteY1" fmla="*/ 17780 h 246380"/>
                  <a:gd name="connsiteX2" fmla="*/ 43180 w 1033780"/>
                  <a:gd name="connsiteY2" fmla="*/ 20320 h 246380"/>
                  <a:gd name="connsiteX3" fmla="*/ 50800 w 1033780"/>
                  <a:gd name="connsiteY3" fmla="*/ 22860 h 246380"/>
                  <a:gd name="connsiteX4" fmla="*/ 76200 w 1033780"/>
                  <a:gd name="connsiteY4" fmla="*/ 33020 h 246380"/>
                  <a:gd name="connsiteX5" fmla="*/ 83820 w 1033780"/>
                  <a:gd name="connsiteY5" fmla="*/ 38100 h 246380"/>
                  <a:gd name="connsiteX6" fmla="*/ 111760 w 1033780"/>
                  <a:gd name="connsiteY6" fmla="*/ 40640 h 246380"/>
                  <a:gd name="connsiteX7" fmla="*/ 157480 w 1033780"/>
                  <a:gd name="connsiteY7" fmla="*/ 45720 h 246380"/>
                  <a:gd name="connsiteX8" fmla="*/ 190500 w 1033780"/>
                  <a:gd name="connsiteY8" fmla="*/ 48260 h 246380"/>
                  <a:gd name="connsiteX9" fmla="*/ 208280 w 1033780"/>
                  <a:gd name="connsiteY9" fmla="*/ 53340 h 246380"/>
                  <a:gd name="connsiteX10" fmla="*/ 215900 w 1033780"/>
                  <a:gd name="connsiteY10" fmla="*/ 55880 h 246380"/>
                  <a:gd name="connsiteX11" fmla="*/ 241300 w 1033780"/>
                  <a:gd name="connsiteY11" fmla="*/ 60960 h 246380"/>
                  <a:gd name="connsiteX12" fmla="*/ 248920 w 1033780"/>
                  <a:gd name="connsiteY12" fmla="*/ 63500 h 246380"/>
                  <a:gd name="connsiteX13" fmla="*/ 256540 w 1033780"/>
                  <a:gd name="connsiteY13" fmla="*/ 68580 h 246380"/>
                  <a:gd name="connsiteX14" fmla="*/ 264160 w 1033780"/>
                  <a:gd name="connsiteY14" fmla="*/ 71120 h 246380"/>
                  <a:gd name="connsiteX15" fmla="*/ 279400 w 1033780"/>
                  <a:gd name="connsiteY15" fmla="*/ 81280 h 246380"/>
                  <a:gd name="connsiteX16" fmla="*/ 287020 w 1033780"/>
                  <a:gd name="connsiteY16" fmla="*/ 83820 h 246380"/>
                  <a:gd name="connsiteX17" fmla="*/ 294640 w 1033780"/>
                  <a:gd name="connsiteY17" fmla="*/ 88900 h 246380"/>
                  <a:gd name="connsiteX18" fmla="*/ 309880 w 1033780"/>
                  <a:gd name="connsiteY18" fmla="*/ 93980 h 246380"/>
                  <a:gd name="connsiteX19" fmla="*/ 317500 w 1033780"/>
                  <a:gd name="connsiteY19" fmla="*/ 96520 h 246380"/>
                  <a:gd name="connsiteX20" fmla="*/ 325120 w 1033780"/>
                  <a:gd name="connsiteY20" fmla="*/ 101600 h 246380"/>
                  <a:gd name="connsiteX21" fmla="*/ 340360 w 1033780"/>
                  <a:gd name="connsiteY21" fmla="*/ 106680 h 246380"/>
                  <a:gd name="connsiteX22" fmla="*/ 347980 w 1033780"/>
                  <a:gd name="connsiteY22" fmla="*/ 111760 h 246380"/>
                  <a:gd name="connsiteX23" fmla="*/ 363220 w 1033780"/>
                  <a:gd name="connsiteY23" fmla="*/ 116840 h 246380"/>
                  <a:gd name="connsiteX24" fmla="*/ 370840 w 1033780"/>
                  <a:gd name="connsiteY24" fmla="*/ 119380 h 246380"/>
                  <a:gd name="connsiteX25" fmla="*/ 386080 w 1033780"/>
                  <a:gd name="connsiteY25" fmla="*/ 127000 h 246380"/>
                  <a:gd name="connsiteX26" fmla="*/ 396240 w 1033780"/>
                  <a:gd name="connsiteY26" fmla="*/ 129540 h 246380"/>
                  <a:gd name="connsiteX27" fmla="*/ 528320 w 1033780"/>
                  <a:gd name="connsiteY27" fmla="*/ 132080 h 246380"/>
                  <a:gd name="connsiteX28" fmla="*/ 551180 w 1033780"/>
                  <a:gd name="connsiteY28" fmla="*/ 144780 h 246380"/>
                  <a:gd name="connsiteX29" fmla="*/ 558800 w 1033780"/>
                  <a:gd name="connsiteY29" fmla="*/ 149860 h 246380"/>
                  <a:gd name="connsiteX30" fmla="*/ 566420 w 1033780"/>
                  <a:gd name="connsiteY30" fmla="*/ 152400 h 246380"/>
                  <a:gd name="connsiteX31" fmla="*/ 581660 w 1033780"/>
                  <a:gd name="connsiteY31" fmla="*/ 162560 h 246380"/>
                  <a:gd name="connsiteX32" fmla="*/ 622300 w 1033780"/>
                  <a:gd name="connsiteY32" fmla="*/ 170180 h 246380"/>
                  <a:gd name="connsiteX33" fmla="*/ 637540 w 1033780"/>
                  <a:gd name="connsiteY33" fmla="*/ 175260 h 246380"/>
                  <a:gd name="connsiteX34" fmla="*/ 652780 w 1033780"/>
                  <a:gd name="connsiteY34" fmla="*/ 177800 h 246380"/>
                  <a:gd name="connsiteX35" fmla="*/ 668020 w 1033780"/>
                  <a:gd name="connsiteY35" fmla="*/ 182880 h 246380"/>
                  <a:gd name="connsiteX36" fmla="*/ 685800 w 1033780"/>
                  <a:gd name="connsiteY36" fmla="*/ 187960 h 246380"/>
                  <a:gd name="connsiteX37" fmla="*/ 703580 w 1033780"/>
                  <a:gd name="connsiteY37" fmla="*/ 190500 h 246380"/>
                  <a:gd name="connsiteX38" fmla="*/ 716280 w 1033780"/>
                  <a:gd name="connsiteY38" fmla="*/ 193040 h 246380"/>
                  <a:gd name="connsiteX39" fmla="*/ 741680 w 1033780"/>
                  <a:gd name="connsiteY39" fmla="*/ 195580 h 246380"/>
                  <a:gd name="connsiteX40" fmla="*/ 762000 w 1033780"/>
                  <a:gd name="connsiteY40" fmla="*/ 200660 h 246380"/>
                  <a:gd name="connsiteX41" fmla="*/ 777240 w 1033780"/>
                  <a:gd name="connsiteY41" fmla="*/ 203200 h 246380"/>
                  <a:gd name="connsiteX42" fmla="*/ 792480 w 1033780"/>
                  <a:gd name="connsiteY42" fmla="*/ 208280 h 246380"/>
                  <a:gd name="connsiteX43" fmla="*/ 807720 w 1033780"/>
                  <a:gd name="connsiteY43" fmla="*/ 213360 h 246380"/>
                  <a:gd name="connsiteX44" fmla="*/ 822960 w 1033780"/>
                  <a:gd name="connsiteY44" fmla="*/ 220980 h 246380"/>
                  <a:gd name="connsiteX45" fmla="*/ 838200 w 1033780"/>
                  <a:gd name="connsiteY45" fmla="*/ 226060 h 246380"/>
                  <a:gd name="connsiteX46" fmla="*/ 850900 w 1033780"/>
                  <a:gd name="connsiteY46" fmla="*/ 228600 h 246380"/>
                  <a:gd name="connsiteX47" fmla="*/ 868680 w 1033780"/>
                  <a:gd name="connsiteY47" fmla="*/ 233680 h 246380"/>
                  <a:gd name="connsiteX48" fmla="*/ 896620 w 1033780"/>
                  <a:gd name="connsiteY48" fmla="*/ 236220 h 246380"/>
                  <a:gd name="connsiteX49" fmla="*/ 934720 w 1033780"/>
                  <a:gd name="connsiteY49" fmla="*/ 241300 h 246380"/>
                  <a:gd name="connsiteX50" fmla="*/ 949960 w 1033780"/>
                  <a:gd name="connsiteY50" fmla="*/ 246380 h 246380"/>
                  <a:gd name="connsiteX51" fmla="*/ 1018540 w 1033780"/>
                  <a:gd name="connsiteY51" fmla="*/ 243840 h 246380"/>
                  <a:gd name="connsiteX52" fmla="*/ 1026160 w 1033780"/>
                  <a:gd name="connsiteY52" fmla="*/ 241300 h 246380"/>
                  <a:gd name="connsiteX53" fmla="*/ 1033780 w 1033780"/>
                  <a:gd name="connsiteY53" fmla="*/ 236220 h 246380"/>
                  <a:gd name="connsiteX54" fmla="*/ 1021080 w 1033780"/>
                  <a:gd name="connsiteY54" fmla="*/ 200660 h 246380"/>
                  <a:gd name="connsiteX55" fmla="*/ 1016000 w 1033780"/>
                  <a:gd name="connsiteY55" fmla="*/ 193040 h 246380"/>
                  <a:gd name="connsiteX56" fmla="*/ 1000760 w 1033780"/>
                  <a:gd name="connsiteY56" fmla="*/ 187960 h 246380"/>
                  <a:gd name="connsiteX57" fmla="*/ 995680 w 1033780"/>
                  <a:gd name="connsiteY57" fmla="*/ 180340 h 246380"/>
                  <a:gd name="connsiteX58" fmla="*/ 980440 w 1033780"/>
                  <a:gd name="connsiteY58" fmla="*/ 175260 h 246380"/>
                  <a:gd name="connsiteX59" fmla="*/ 972820 w 1033780"/>
                  <a:gd name="connsiteY59" fmla="*/ 172720 h 246380"/>
                  <a:gd name="connsiteX60" fmla="*/ 965200 w 1033780"/>
                  <a:gd name="connsiteY60" fmla="*/ 167640 h 246380"/>
                  <a:gd name="connsiteX61" fmla="*/ 957580 w 1033780"/>
                  <a:gd name="connsiteY61" fmla="*/ 165100 h 246380"/>
                  <a:gd name="connsiteX62" fmla="*/ 942340 w 1033780"/>
                  <a:gd name="connsiteY62" fmla="*/ 154940 h 246380"/>
                  <a:gd name="connsiteX63" fmla="*/ 934720 w 1033780"/>
                  <a:gd name="connsiteY63" fmla="*/ 152400 h 246380"/>
                  <a:gd name="connsiteX64" fmla="*/ 927100 w 1033780"/>
                  <a:gd name="connsiteY64" fmla="*/ 147320 h 246380"/>
                  <a:gd name="connsiteX65" fmla="*/ 916940 w 1033780"/>
                  <a:gd name="connsiteY65" fmla="*/ 144780 h 246380"/>
                  <a:gd name="connsiteX66" fmla="*/ 909320 w 1033780"/>
                  <a:gd name="connsiteY66" fmla="*/ 139700 h 246380"/>
                  <a:gd name="connsiteX67" fmla="*/ 899160 w 1033780"/>
                  <a:gd name="connsiteY67" fmla="*/ 137160 h 246380"/>
                  <a:gd name="connsiteX68" fmla="*/ 876300 w 1033780"/>
                  <a:gd name="connsiteY68" fmla="*/ 132080 h 246380"/>
                  <a:gd name="connsiteX69" fmla="*/ 868680 w 1033780"/>
                  <a:gd name="connsiteY69" fmla="*/ 127000 h 246380"/>
                  <a:gd name="connsiteX70" fmla="*/ 861060 w 1033780"/>
                  <a:gd name="connsiteY70" fmla="*/ 124460 h 246380"/>
                  <a:gd name="connsiteX71" fmla="*/ 838200 w 1033780"/>
                  <a:gd name="connsiteY71" fmla="*/ 119380 h 246380"/>
                  <a:gd name="connsiteX72" fmla="*/ 828040 w 1033780"/>
                  <a:gd name="connsiteY72" fmla="*/ 114300 h 246380"/>
                  <a:gd name="connsiteX73" fmla="*/ 812800 w 1033780"/>
                  <a:gd name="connsiteY73" fmla="*/ 109220 h 246380"/>
                  <a:gd name="connsiteX74" fmla="*/ 797560 w 1033780"/>
                  <a:gd name="connsiteY74" fmla="*/ 104140 h 246380"/>
                  <a:gd name="connsiteX75" fmla="*/ 782320 w 1033780"/>
                  <a:gd name="connsiteY75" fmla="*/ 99060 h 246380"/>
                  <a:gd name="connsiteX76" fmla="*/ 774700 w 1033780"/>
                  <a:gd name="connsiteY76" fmla="*/ 96520 h 246380"/>
                  <a:gd name="connsiteX77" fmla="*/ 759460 w 1033780"/>
                  <a:gd name="connsiteY77" fmla="*/ 88900 h 246380"/>
                  <a:gd name="connsiteX78" fmla="*/ 751840 w 1033780"/>
                  <a:gd name="connsiteY78" fmla="*/ 83820 h 246380"/>
                  <a:gd name="connsiteX79" fmla="*/ 739140 w 1033780"/>
                  <a:gd name="connsiteY79" fmla="*/ 81280 h 246380"/>
                  <a:gd name="connsiteX80" fmla="*/ 723900 w 1033780"/>
                  <a:gd name="connsiteY80" fmla="*/ 76200 h 246380"/>
                  <a:gd name="connsiteX81" fmla="*/ 716280 w 1033780"/>
                  <a:gd name="connsiteY81" fmla="*/ 73660 h 246380"/>
                  <a:gd name="connsiteX82" fmla="*/ 706120 w 1033780"/>
                  <a:gd name="connsiteY82" fmla="*/ 68580 h 246380"/>
                  <a:gd name="connsiteX83" fmla="*/ 685800 w 1033780"/>
                  <a:gd name="connsiteY83" fmla="*/ 66040 h 246380"/>
                  <a:gd name="connsiteX84" fmla="*/ 665480 w 1033780"/>
                  <a:gd name="connsiteY84" fmla="*/ 60960 h 24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033780" h="246380">
                    <a:moveTo>
                      <a:pt x="0" y="0"/>
                    </a:moveTo>
                    <a:cubicBezTo>
                      <a:pt x="24861" y="15538"/>
                      <a:pt x="12742" y="10174"/>
                      <a:pt x="35560" y="17780"/>
                    </a:cubicBezTo>
                    <a:lnTo>
                      <a:pt x="43180" y="20320"/>
                    </a:lnTo>
                    <a:lnTo>
                      <a:pt x="50800" y="22860"/>
                    </a:lnTo>
                    <a:cubicBezTo>
                      <a:pt x="71464" y="38358"/>
                      <a:pt x="49018" y="23959"/>
                      <a:pt x="76200" y="33020"/>
                    </a:cubicBezTo>
                    <a:cubicBezTo>
                      <a:pt x="79096" y="33985"/>
                      <a:pt x="80835" y="37460"/>
                      <a:pt x="83820" y="38100"/>
                    </a:cubicBezTo>
                    <a:cubicBezTo>
                      <a:pt x="92964" y="40059"/>
                      <a:pt x="102447" y="39793"/>
                      <a:pt x="111760" y="40640"/>
                    </a:cubicBezTo>
                    <a:cubicBezTo>
                      <a:pt x="131611" y="47257"/>
                      <a:pt x="115967" y="42755"/>
                      <a:pt x="157480" y="45720"/>
                    </a:cubicBezTo>
                    <a:lnTo>
                      <a:pt x="190500" y="48260"/>
                    </a:lnTo>
                    <a:cubicBezTo>
                      <a:pt x="208770" y="54350"/>
                      <a:pt x="185954" y="46961"/>
                      <a:pt x="208280" y="53340"/>
                    </a:cubicBezTo>
                    <a:cubicBezTo>
                      <a:pt x="210854" y="54076"/>
                      <a:pt x="213286" y="55299"/>
                      <a:pt x="215900" y="55880"/>
                    </a:cubicBezTo>
                    <a:cubicBezTo>
                      <a:pt x="238354" y="60870"/>
                      <a:pt x="223588" y="55899"/>
                      <a:pt x="241300" y="60960"/>
                    </a:cubicBezTo>
                    <a:cubicBezTo>
                      <a:pt x="243874" y="61696"/>
                      <a:pt x="246525" y="62303"/>
                      <a:pt x="248920" y="63500"/>
                    </a:cubicBezTo>
                    <a:cubicBezTo>
                      <a:pt x="251650" y="64865"/>
                      <a:pt x="253810" y="67215"/>
                      <a:pt x="256540" y="68580"/>
                    </a:cubicBezTo>
                    <a:cubicBezTo>
                      <a:pt x="258935" y="69777"/>
                      <a:pt x="261820" y="69820"/>
                      <a:pt x="264160" y="71120"/>
                    </a:cubicBezTo>
                    <a:cubicBezTo>
                      <a:pt x="269497" y="74085"/>
                      <a:pt x="273608" y="79349"/>
                      <a:pt x="279400" y="81280"/>
                    </a:cubicBezTo>
                    <a:cubicBezTo>
                      <a:pt x="281940" y="82127"/>
                      <a:pt x="284625" y="82623"/>
                      <a:pt x="287020" y="83820"/>
                    </a:cubicBezTo>
                    <a:cubicBezTo>
                      <a:pt x="289750" y="85185"/>
                      <a:pt x="291850" y="87660"/>
                      <a:pt x="294640" y="88900"/>
                    </a:cubicBezTo>
                    <a:cubicBezTo>
                      <a:pt x="299533" y="91075"/>
                      <a:pt x="304800" y="92287"/>
                      <a:pt x="309880" y="93980"/>
                    </a:cubicBezTo>
                    <a:cubicBezTo>
                      <a:pt x="312420" y="94827"/>
                      <a:pt x="315272" y="95035"/>
                      <a:pt x="317500" y="96520"/>
                    </a:cubicBezTo>
                    <a:cubicBezTo>
                      <a:pt x="320040" y="98213"/>
                      <a:pt x="322330" y="100360"/>
                      <a:pt x="325120" y="101600"/>
                    </a:cubicBezTo>
                    <a:cubicBezTo>
                      <a:pt x="330013" y="103775"/>
                      <a:pt x="335905" y="103710"/>
                      <a:pt x="340360" y="106680"/>
                    </a:cubicBezTo>
                    <a:cubicBezTo>
                      <a:pt x="342900" y="108373"/>
                      <a:pt x="345190" y="110520"/>
                      <a:pt x="347980" y="111760"/>
                    </a:cubicBezTo>
                    <a:cubicBezTo>
                      <a:pt x="352873" y="113935"/>
                      <a:pt x="358140" y="115147"/>
                      <a:pt x="363220" y="116840"/>
                    </a:cubicBezTo>
                    <a:cubicBezTo>
                      <a:pt x="365760" y="117687"/>
                      <a:pt x="368612" y="117895"/>
                      <a:pt x="370840" y="119380"/>
                    </a:cubicBezTo>
                    <a:cubicBezTo>
                      <a:pt x="379189" y="124946"/>
                      <a:pt x="376878" y="124371"/>
                      <a:pt x="386080" y="127000"/>
                    </a:cubicBezTo>
                    <a:cubicBezTo>
                      <a:pt x="389437" y="127959"/>
                      <a:pt x="392751" y="129415"/>
                      <a:pt x="396240" y="129540"/>
                    </a:cubicBezTo>
                    <a:cubicBezTo>
                      <a:pt x="440247" y="131112"/>
                      <a:pt x="484293" y="131233"/>
                      <a:pt x="528320" y="132080"/>
                    </a:cubicBezTo>
                    <a:cubicBezTo>
                      <a:pt x="541732" y="136551"/>
                      <a:pt x="533712" y="133135"/>
                      <a:pt x="551180" y="144780"/>
                    </a:cubicBezTo>
                    <a:cubicBezTo>
                      <a:pt x="553720" y="146473"/>
                      <a:pt x="555904" y="148895"/>
                      <a:pt x="558800" y="149860"/>
                    </a:cubicBezTo>
                    <a:cubicBezTo>
                      <a:pt x="561340" y="150707"/>
                      <a:pt x="564080" y="151100"/>
                      <a:pt x="566420" y="152400"/>
                    </a:cubicBezTo>
                    <a:cubicBezTo>
                      <a:pt x="571757" y="155365"/>
                      <a:pt x="575638" y="161556"/>
                      <a:pt x="581660" y="162560"/>
                    </a:cubicBezTo>
                    <a:cubicBezTo>
                      <a:pt x="590887" y="164098"/>
                      <a:pt x="616210" y="168150"/>
                      <a:pt x="622300" y="170180"/>
                    </a:cubicBezTo>
                    <a:cubicBezTo>
                      <a:pt x="627380" y="171873"/>
                      <a:pt x="632258" y="174380"/>
                      <a:pt x="637540" y="175260"/>
                    </a:cubicBezTo>
                    <a:cubicBezTo>
                      <a:pt x="642620" y="176107"/>
                      <a:pt x="647784" y="176551"/>
                      <a:pt x="652780" y="177800"/>
                    </a:cubicBezTo>
                    <a:cubicBezTo>
                      <a:pt x="657975" y="179099"/>
                      <a:pt x="662940" y="181187"/>
                      <a:pt x="668020" y="182880"/>
                    </a:cubicBezTo>
                    <a:cubicBezTo>
                      <a:pt x="674549" y="185056"/>
                      <a:pt x="678783" y="186684"/>
                      <a:pt x="685800" y="187960"/>
                    </a:cubicBezTo>
                    <a:cubicBezTo>
                      <a:pt x="691690" y="189031"/>
                      <a:pt x="697675" y="189516"/>
                      <a:pt x="703580" y="190500"/>
                    </a:cubicBezTo>
                    <a:cubicBezTo>
                      <a:pt x="707838" y="191210"/>
                      <a:pt x="712001" y="192469"/>
                      <a:pt x="716280" y="193040"/>
                    </a:cubicBezTo>
                    <a:cubicBezTo>
                      <a:pt x="724714" y="194165"/>
                      <a:pt x="733246" y="194455"/>
                      <a:pt x="741680" y="195580"/>
                    </a:cubicBezTo>
                    <a:cubicBezTo>
                      <a:pt x="769125" y="199239"/>
                      <a:pt x="742768" y="196386"/>
                      <a:pt x="762000" y="200660"/>
                    </a:cubicBezTo>
                    <a:cubicBezTo>
                      <a:pt x="767027" y="201777"/>
                      <a:pt x="772244" y="201951"/>
                      <a:pt x="777240" y="203200"/>
                    </a:cubicBezTo>
                    <a:cubicBezTo>
                      <a:pt x="782435" y="204499"/>
                      <a:pt x="787400" y="206587"/>
                      <a:pt x="792480" y="208280"/>
                    </a:cubicBezTo>
                    <a:lnTo>
                      <a:pt x="807720" y="213360"/>
                    </a:lnTo>
                    <a:cubicBezTo>
                      <a:pt x="835510" y="222623"/>
                      <a:pt x="793417" y="207850"/>
                      <a:pt x="822960" y="220980"/>
                    </a:cubicBezTo>
                    <a:cubicBezTo>
                      <a:pt x="827853" y="223155"/>
                      <a:pt x="832949" y="225010"/>
                      <a:pt x="838200" y="226060"/>
                    </a:cubicBezTo>
                    <a:cubicBezTo>
                      <a:pt x="842433" y="226907"/>
                      <a:pt x="846712" y="227553"/>
                      <a:pt x="850900" y="228600"/>
                    </a:cubicBezTo>
                    <a:cubicBezTo>
                      <a:pt x="859856" y="230839"/>
                      <a:pt x="858499" y="232323"/>
                      <a:pt x="868680" y="233680"/>
                    </a:cubicBezTo>
                    <a:cubicBezTo>
                      <a:pt x="877950" y="234916"/>
                      <a:pt x="887315" y="235289"/>
                      <a:pt x="896620" y="236220"/>
                    </a:cubicBezTo>
                    <a:cubicBezTo>
                      <a:pt x="903667" y="236925"/>
                      <a:pt x="925978" y="239114"/>
                      <a:pt x="934720" y="241300"/>
                    </a:cubicBezTo>
                    <a:cubicBezTo>
                      <a:pt x="939915" y="242599"/>
                      <a:pt x="949960" y="246380"/>
                      <a:pt x="949960" y="246380"/>
                    </a:cubicBezTo>
                    <a:cubicBezTo>
                      <a:pt x="972820" y="245533"/>
                      <a:pt x="995715" y="245362"/>
                      <a:pt x="1018540" y="243840"/>
                    </a:cubicBezTo>
                    <a:cubicBezTo>
                      <a:pt x="1021211" y="243662"/>
                      <a:pt x="1023765" y="242497"/>
                      <a:pt x="1026160" y="241300"/>
                    </a:cubicBezTo>
                    <a:cubicBezTo>
                      <a:pt x="1028890" y="239935"/>
                      <a:pt x="1031240" y="237913"/>
                      <a:pt x="1033780" y="236220"/>
                    </a:cubicBezTo>
                    <a:cubicBezTo>
                      <a:pt x="1030483" y="209842"/>
                      <a:pt x="1035026" y="221580"/>
                      <a:pt x="1021080" y="200660"/>
                    </a:cubicBezTo>
                    <a:cubicBezTo>
                      <a:pt x="1019387" y="198120"/>
                      <a:pt x="1018896" y="194005"/>
                      <a:pt x="1016000" y="193040"/>
                    </a:cubicBezTo>
                    <a:lnTo>
                      <a:pt x="1000760" y="187960"/>
                    </a:lnTo>
                    <a:cubicBezTo>
                      <a:pt x="999067" y="185420"/>
                      <a:pt x="998269" y="181958"/>
                      <a:pt x="995680" y="180340"/>
                    </a:cubicBezTo>
                    <a:cubicBezTo>
                      <a:pt x="991139" y="177502"/>
                      <a:pt x="985520" y="176953"/>
                      <a:pt x="980440" y="175260"/>
                    </a:cubicBezTo>
                    <a:cubicBezTo>
                      <a:pt x="977900" y="174413"/>
                      <a:pt x="975048" y="174205"/>
                      <a:pt x="972820" y="172720"/>
                    </a:cubicBezTo>
                    <a:cubicBezTo>
                      <a:pt x="970280" y="171027"/>
                      <a:pt x="967930" y="169005"/>
                      <a:pt x="965200" y="167640"/>
                    </a:cubicBezTo>
                    <a:cubicBezTo>
                      <a:pt x="962805" y="166443"/>
                      <a:pt x="959920" y="166400"/>
                      <a:pt x="957580" y="165100"/>
                    </a:cubicBezTo>
                    <a:cubicBezTo>
                      <a:pt x="952243" y="162135"/>
                      <a:pt x="948132" y="156871"/>
                      <a:pt x="942340" y="154940"/>
                    </a:cubicBezTo>
                    <a:cubicBezTo>
                      <a:pt x="939800" y="154093"/>
                      <a:pt x="937115" y="153597"/>
                      <a:pt x="934720" y="152400"/>
                    </a:cubicBezTo>
                    <a:cubicBezTo>
                      <a:pt x="931990" y="151035"/>
                      <a:pt x="929906" y="148523"/>
                      <a:pt x="927100" y="147320"/>
                    </a:cubicBezTo>
                    <a:cubicBezTo>
                      <a:pt x="923891" y="145945"/>
                      <a:pt x="920327" y="145627"/>
                      <a:pt x="916940" y="144780"/>
                    </a:cubicBezTo>
                    <a:cubicBezTo>
                      <a:pt x="914400" y="143087"/>
                      <a:pt x="912126" y="140903"/>
                      <a:pt x="909320" y="139700"/>
                    </a:cubicBezTo>
                    <a:cubicBezTo>
                      <a:pt x="906111" y="138325"/>
                      <a:pt x="902517" y="138119"/>
                      <a:pt x="899160" y="137160"/>
                    </a:cubicBezTo>
                    <a:cubicBezTo>
                      <a:pt x="881652" y="132158"/>
                      <a:pt x="903803" y="136664"/>
                      <a:pt x="876300" y="132080"/>
                    </a:cubicBezTo>
                    <a:cubicBezTo>
                      <a:pt x="873760" y="130387"/>
                      <a:pt x="871410" y="128365"/>
                      <a:pt x="868680" y="127000"/>
                    </a:cubicBezTo>
                    <a:cubicBezTo>
                      <a:pt x="866285" y="125803"/>
                      <a:pt x="863634" y="125196"/>
                      <a:pt x="861060" y="124460"/>
                    </a:cubicBezTo>
                    <a:cubicBezTo>
                      <a:pt x="852690" y="122069"/>
                      <a:pt x="846930" y="121126"/>
                      <a:pt x="838200" y="119380"/>
                    </a:cubicBezTo>
                    <a:cubicBezTo>
                      <a:pt x="834813" y="117687"/>
                      <a:pt x="831556" y="115706"/>
                      <a:pt x="828040" y="114300"/>
                    </a:cubicBezTo>
                    <a:cubicBezTo>
                      <a:pt x="823068" y="112311"/>
                      <a:pt x="817880" y="110913"/>
                      <a:pt x="812800" y="109220"/>
                    </a:cubicBezTo>
                    <a:lnTo>
                      <a:pt x="797560" y="104140"/>
                    </a:lnTo>
                    <a:lnTo>
                      <a:pt x="782320" y="99060"/>
                    </a:lnTo>
                    <a:cubicBezTo>
                      <a:pt x="779780" y="98213"/>
                      <a:pt x="776928" y="98005"/>
                      <a:pt x="774700" y="96520"/>
                    </a:cubicBezTo>
                    <a:cubicBezTo>
                      <a:pt x="752862" y="81961"/>
                      <a:pt x="780492" y="99416"/>
                      <a:pt x="759460" y="88900"/>
                    </a:cubicBezTo>
                    <a:cubicBezTo>
                      <a:pt x="756730" y="87535"/>
                      <a:pt x="754698" y="84892"/>
                      <a:pt x="751840" y="83820"/>
                    </a:cubicBezTo>
                    <a:cubicBezTo>
                      <a:pt x="747798" y="82304"/>
                      <a:pt x="743305" y="82416"/>
                      <a:pt x="739140" y="81280"/>
                    </a:cubicBezTo>
                    <a:cubicBezTo>
                      <a:pt x="733974" y="79871"/>
                      <a:pt x="728980" y="77893"/>
                      <a:pt x="723900" y="76200"/>
                    </a:cubicBezTo>
                    <a:cubicBezTo>
                      <a:pt x="721360" y="75353"/>
                      <a:pt x="718675" y="74857"/>
                      <a:pt x="716280" y="73660"/>
                    </a:cubicBezTo>
                    <a:cubicBezTo>
                      <a:pt x="712893" y="71967"/>
                      <a:pt x="709793" y="69498"/>
                      <a:pt x="706120" y="68580"/>
                    </a:cubicBezTo>
                    <a:cubicBezTo>
                      <a:pt x="699498" y="66924"/>
                      <a:pt x="692573" y="66887"/>
                      <a:pt x="685800" y="66040"/>
                    </a:cubicBezTo>
                    <a:cubicBezTo>
                      <a:pt x="668954" y="60425"/>
                      <a:pt x="675915" y="60960"/>
                      <a:pt x="665480" y="60960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lipse 200">
                <a:extLst>
                  <a:ext uri="{FF2B5EF4-FFF2-40B4-BE49-F238E27FC236}">
                    <a16:creationId xmlns:a16="http://schemas.microsoft.com/office/drawing/2014/main" id="{8396B914-5F2C-46AC-A10C-30950CFA173D}"/>
                  </a:ext>
                </a:extLst>
              </p:cNvPr>
              <p:cNvSpPr/>
              <p:nvPr/>
            </p:nvSpPr>
            <p:spPr>
              <a:xfrm>
                <a:off x="9251562" y="3681323"/>
                <a:ext cx="117951" cy="1378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: Cantos Arredondados 198">
                <a:extLst>
                  <a:ext uri="{FF2B5EF4-FFF2-40B4-BE49-F238E27FC236}">
                    <a16:creationId xmlns:a16="http://schemas.microsoft.com/office/drawing/2014/main" id="{5031BB8F-7F82-4F38-A159-6F73D6525C7A}"/>
                  </a:ext>
                </a:extLst>
              </p:cNvPr>
              <p:cNvSpPr/>
              <p:nvPr/>
            </p:nvSpPr>
            <p:spPr>
              <a:xfrm>
                <a:off x="8161668" y="3288304"/>
                <a:ext cx="2119685" cy="208322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6ABD1922-E963-46EB-8FD6-05EA6D9EF765}"/>
              </a:ext>
            </a:extLst>
          </p:cNvPr>
          <p:cNvGrpSpPr/>
          <p:nvPr/>
        </p:nvGrpSpPr>
        <p:grpSpPr>
          <a:xfrm>
            <a:off x="7357799" y="512718"/>
            <a:ext cx="2269563" cy="1559183"/>
            <a:chOff x="8158743" y="594360"/>
            <a:chExt cx="2269563" cy="1559183"/>
          </a:xfrm>
        </p:grpSpPr>
        <p:sp>
          <p:nvSpPr>
            <p:cNvPr id="238" name="Retângulo 237">
              <a:extLst>
                <a:ext uri="{FF2B5EF4-FFF2-40B4-BE49-F238E27FC236}">
                  <a16:creationId xmlns:a16="http://schemas.microsoft.com/office/drawing/2014/main" id="{63904319-A614-474D-9B79-F8EF4E59407D}"/>
                </a:ext>
              </a:extLst>
            </p:cNvPr>
            <p:cNvSpPr/>
            <p:nvPr/>
          </p:nvSpPr>
          <p:spPr>
            <a:xfrm>
              <a:off x="8158743" y="594360"/>
              <a:ext cx="2269563" cy="1501045"/>
            </a:xfrm>
            <a:prstGeom prst="rect">
              <a:avLst/>
            </a:prstGeom>
            <a:solidFill>
              <a:srgbClr val="7F3A0B"/>
            </a:solidFill>
            <a:ln>
              <a:solidFill>
                <a:srgbClr val="843C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tângulo 238">
              <a:extLst>
                <a:ext uri="{FF2B5EF4-FFF2-40B4-BE49-F238E27FC236}">
                  <a16:creationId xmlns:a16="http://schemas.microsoft.com/office/drawing/2014/main" id="{07CAB43D-A20F-4BD5-BCEF-6F145F5BB7BA}"/>
                </a:ext>
              </a:extLst>
            </p:cNvPr>
            <p:cNvSpPr/>
            <p:nvPr/>
          </p:nvSpPr>
          <p:spPr>
            <a:xfrm>
              <a:off x="8381795" y="741882"/>
              <a:ext cx="1823457" cy="1205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675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0A91B9AB-577F-4598-A8A8-DDBE6CA78983}"/>
                </a:ext>
              </a:extLst>
            </p:cNvPr>
            <p:cNvSpPr/>
            <p:nvPr/>
          </p:nvSpPr>
          <p:spPr>
            <a:xfrm>
              <a:off x="8717823" y="1296743"/>
              <a:ext cx="428400" cy="42823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1" name="Agrupar 240">
              <a:extLst>
                <a:ext uri="{FF2B5EF4-FFF2-40B4-BE49-F238E27FC236}">
                  <a16:creationId xmlns:a16="http://schemas.microsoft.com/office/drawing/2014/main" id="{9A997E42-0767-44D9-B8D1-B81BC3D71B6F}"/>
                </a:ext>
              </a:extLst>
            </p:cNvPr>
            <p:cNvGrpSpPr/>
            <p:nvPr/>
          </p:nvGrpSpPr>
          <p:grpSpPr>
            <a:xfrm>
              <a:off x="9220723" y="1025387"/>
              <a:ext cx="985759" cy="909990"/>
              <a:chOff x="9459918" y="190858"/>
              <a:chExt cx="1181188" cy="1093025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A1249931-D05D-484A-AEBD-467B7B62A082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5" name="Triângulo isósceles 244">
                <a:extLst>
                  <a:ext uri="{FF2B5EF4-FFF2-40B4-BE49-F238E27FC236}">
                    <a16:creationId xmlns:a16="http://schemas.microsoft.com/office/drawing/2014/main" id="{44CE5F9B-C74B-4B75-876E-24715D841537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7C19CB8D-4264-4356-A6F0-CAAFD98B4CDA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7" name="Agrupar 246">
                <a:extLst>
                  <a:ext uri="{FF2B5EF4-FFF2-40B4-BE49-F238E27FC236}">
                    <a16:creationId xmlns:a16="http://schemas.microsoft.com/office/drawing/2014/main" id="{91946D47-5550-4DDB-ACB4-95A6F951FAE9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248" name="Retângulo 247">
                  <a:extLst>
                    <a:ext uri="{FF2B5EF4-FFF2-40B4-BE49-F238E27FC236}">
                      <a16:creationId xmlns:a16="http://schemas.microsoft.com/office/drawing/2014/main" id="{E8146D96-75D6-465C-9D6B-B8B376ECAE33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id="{55F83769-C16E-4A18-B937-06507B829B7E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0" name="Retângulo 249">
                  <a:extLst>
                    <a:ext uri="{FF2B5EF4-FFF2-40B4-BE49-F238E27FC236}">
                      <a16:creationId xmlns:a16="http://schemas.microsoft.com/office/drawing/2014/main" id="{36B56EC5-07BF-40B3-BDAC-C789564B5D49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id="{93409C63-D330-490E-BDA1-0BDC1FF65447}"/>
                </a:ext>
              </a:extLst>
            </p:cNvPr>
            <p:cNvSpPr/>
            <p:nvPr/>
          </p:nvSpPr>
          <p:spPr>
            <a:xfrm rot="1631603">
              <a:off x="8222040" y="1543633"/>
              <a:ext cx="1298046" cy="609910"/>
            </a:xfrm>
            <a:custGeom>
              <a:avLst/>
              <a:gdLst>
                <a:gd name="connsiteX0" fmla="*/ 0 w 1298046"/>
                <a:gd name="connsiteY0" fmla="*/ 79006 h 609910"/>
                <a:gd name="connsiteX1" fmla="*/ 124497 w 1298046"/>
                <a:gd name="connsiteY1" fmla="*/ 47051 h 609910"/>
                <a:gd name="connsiteX2" fmla="*/ 638988 w 1298046"/>
                <a:gd name="connsiteY2" fmla="*/ 0 h 609910"/>
                <a:gd name="connsiteX3" fmla="*/ 1242473 w 1298046"/>
                <a:gd name="connsiteY3" fmla="*/ 66578 h 609910"/>
                <a:gd name="connsiteX4" fmla="*/ 1298046 w 1298046"/>
                <a:gd name="connsiteY4" fmla="*/ 83139 h 609910"/>
                <a:gd name="connsiteX5" fmla="*/ 272769 w 1298046"/>
                <a:gd name="connsiteY5" fmla="*/ 609910 h 60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8046" h="609910">
                  <a:moveTo>
                    <a:pt x="0" y="79006"/>
                  </a:moveTo>
                  <a:lnTo>
                    <a:pt x="124497" y="47051"/>
                  </a:lnTo>
                  <a:cubicBezTo>
                    <a:pt x="277437" y="17045"/>
                    <a:pt x="452701" y="0"/>
                    <a:pt x="638988" y="0"/>
                  </a:cubicBezTo>
                  <a:cubicBezTo>
                    <a:pt x="862533" y="0"/>
                    <a:pt x="1070205" y="24544"/>
                    <a:pt x="1242473" y="66578"/>
                  </a:cubicBezTo>
                  <a:lnTo>
                    <a:pt x="1298046" y="83139"/>
                  </a:lnTo>
                  <a:lnTo>
                    <a:pt x="272769" y="60991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Forma Livre: Forma 242">
              <a:extLst>
                <a:ext uri="{FF2B5EF4-FFF2-40B4-BE49-F238E27FC236}">
                  <a16:creationId xmlns:a16="http://schemas.microsoft.com/office/drawing/2014/main" id="{90058E1C-8748-4A4F-AD9B-A2C55950118A}"/>
                </a:ext>
              </a:extLst>
            </p:cNvPr>
            <p:cNvSpPr/>
            <p:nvPr/>
          </p:nvSpPr>
          <p:spPr>
            <a:xfrm>
              <a:off x="8380129" y="748637"/>
              <a:ext cx="954758" cy="476589"/>
            </a:xfrm>
            <a:custGeom>
              <a:avLst/>
              <a:gdLst>
                <a:gd name="connsiteX0" fmla="*/ 0 w 954758"/>
                <a:gd name="connsiteY0" fmla="*/ 0 h 476589"/>
                <a:gd name="connsiteX1" fmla="*/ 902054 w 954758"/>
                <a:gd name="connsiteY1" fmla="*/ 0 h 476589"/>
                <a:gd name="connsiteX2" fmla="*/ 916587 w 954758"/>
                <a:gd name="connsiteY2" fmla="*/ 14197 h 476589"/>
                <a:gd name="connsiteX3" fmla="*/ 911531 w 954758"/>
                <a:gd name="connsiteY3" fmla="*/ 86154 h 476589"/>
                <a:gd name="connsiteX4" fmla="*/ 948468 w 954758"/>
                <a:gd name="connsiteY4" fmla="*/ 196174 h 476589"/>
                <a:gd name="connsiteX5" fmla="*/ 775438 w 954758"/>
                <a:gd name="connsiteY5" fmla="*/ 292480 h 476589"/>
                <a:gd name="connsiteX6" fmla="*/ 713496 w 954758"/>
                <a:gd name="connsiteY6" fmla="*/ 375002 h 476589"/>
                <a:gd name="connsiteX7" fmla="*/ 502604 w 954758"/>
                <a:gd name="connsiteY7" fmla="*/ 384994 h 476589"/>
                <a:gd name="connsiteX8" fmla="*/ 351897 w 954758"/>
                <a:gd name="connsiteY8" fmla="*/ 473030 h 476589"/>
                <a:gd name="connsiteX9" fmla="*/ 130306 w 954758"/>
                <a:gd name="connsiteY9" fmla="*/ 419293 h 476589"/>
                <a:gd name="connsiteX10" fmla="*/ 39973 w 954758"/>
                <a:gd name="connsiteY10" fmla="*/ 439057 h 476589"/>
                <a:gd name="connsiteX11" fmla="*/ 0 w 954758"/>
                <a:gd name="connsiteY11" fmla="*/ 437570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4758" h="476589">
                  <a:moveTo>
                    <a:pt x="0" y="0"/>
                  </a:moveTo>
                  <a:lnTo>
                    <a:pt x="902054" y="0"/>
                  </a:lnTo>
                  <a:lnTo>
                    <a:pt x="916587" y="14197"/>
                  </a:lnTo>
                  <a:cubicBezTo>
                    <a:pt x="929136" y="37763"/>
                    <a:pt x="927348" y="63358"/>
                    <a:pt x="911531" y="86154"/>
                  </a:cubicBezTo>
                  <a:cubicBezTo>
                    <a:pt x="950410" y="117416"/>
                    <a:pt x="964007" y="157943"/>
                    <a:pt x="948468" y="196174"/>
                  </a:cubicBezTo>
                  <a:cubicBezTo>
                    <a:pt x="927810" y="247000"/>
                    <a:pt x="859425" y="285063"/>
                    <a:pt x="775438" y="292480"/>
                  </a:cubicBezTo>
                  <a:cubicBezTo>
                    <a:pt x="775037" y="324204"/>
                    <a:pt x="752437" y="354291"/>
                    <a:pt x="713496" y="375002"/>
                  </a:cubicBezTo>
                  <a:cubicBezTo>
                    <a:pt x="654329" y="406475"/>
                    <a:pt x="568862" y="410519"/>
                    <a:pt x="502604" y="384994"/>
                  </a:cubicBezTo>
                  <a:cubicBezTo>
                    <a:pt x="481176" y="428837"/>
                    <a:pt x="423797" y="462352"/>
                    <a:pt x="351897" y="473030"/>
                  </a:cubicBezTo>
                  <a:cubicBezTo>
                    <a:pt x="267170" y="485610"/>
                    <a:pt x="178743" y="464172"/>
                    <a:pt x="130306" y="419293"/>
                  </a:cubicBezTo>
                  <a:cubicBezTo>
                    <a:pt x="101725" y="429942"/>
                    <a:pt x="71008" y="436433"/>
                    <a:pt x="39973" y="439057"/>
                  </a:cubicBezTo>
                  <a:lnTo>
                    <a:pt x="0" y="4375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61" name="CaixaDeTexto 360">
            <a:extLst>
              <a:ext uri="{FF2B5EF4-FFF2-40B4-BE49-F238E27FC236}">
                <a16:creationId xmlns:a16="http://schemas.microsoft.com/office/drawing/2014/main" id="{688EBCB2-1C6C-405A-A8BF-2FDE9783E793}"/>
              </a:ext>
            </a:extLst>
          </p:cNvPr>
          <p:cNvSpPr txBox="1"/>
          <p:nvPr/>
        </p:nvSpPr>
        <p:spPr>
          <a:xfrm>
            <a:off x="6762628" y="3629574"/>
            <a:ext cx="4994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desceu e caiu dentro do caldeirão de água fervente e se queimou. Nunca mais ouviram falar do lobo naquela região.</a:t>
            </a:r>
          </a:p>
        </p:txBody>
      </p:sp>
    </p:spTree>
    <p:extLst>
      <p:ext uri="{BB962C8B-B14F-4D97-AF65-F5344CB8AC3E}">
        <p14:creationId xmlns:p14="http://schemas.microsoft.com/office/powerpoint/2010/main" val="65644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lipse 146">
            <a:extLst>
              <a:ext uri="{FF2B5EF4-FFF2-40B4-BE49-F238E27FC236}">
                <a16:creationId xmlns:a16="http://schemas.microsoft.com/office/drawing/2014/main" id="{F063A2A6-71D4-4B90-9CBB-89588DF50D1C}"/>
              </a:ext>
            </a:extLst>
          </p:cNvPr>
          <p:cNvSpPr/>
          <p:nvPr/>
        </p:nvSpPr>
        <p:spPr>
          <a:xfrm>
            <a:off x="1156729" y="31686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8" name="Retângulo 42">
            <a:extLst>
              <a:ext uri="{FF2B5EF4-FFF2-40B4-BE49-F238E27FC236}">
                <a16:creationId xmlns:a16="http://schemas.microsoft.com/office/drawing/2014/main" id="{4CA31C8A-B4F2-42C2-8B54-D80FE333DC59}"/>
              </a:ext>
            </a:extLst>
          </p:cNvPr>
          <p:cNvSpPr/>
          <p:nvPr/>
        </p:nvSpPr>
        <p:spPr>
          <a:xfrm>
            <a:off x="-274843" y="4189977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7BE44E0-9E93-44FA-B221-0BA75225A899}"/>
              </a:ext>
            </a:extLst>
          </p:cNvPr>
          <p:cNvGrpSpPr/>
          <p:nvPr/>
        </p:nvGrpSpPr>
        <p:grpSpPr>
          <a:xfrm>
            <a:off x="8178672" y="3060208"/>
            <a:ext cx="1401691" cy="2730558"/>
            <a:chOff x="7387777" y="3022283"/>
            <a:chExt cx="1401691" cy="2730558"/>
          </a:xfrm>
        </p:grpSpPr>
        <p:sp>
          <p:nvSpPr>
            <p:cNvPr id="71" name="Retângulo de cantos arredondados 110">
              <a:extLst>
                <a:ext uri="{FF2B5EF4-FFF2-40B4-BE49-F238E27FC236}">
                  <a16:creationId xmlns:a16="http://schemas.microsoft.com/office/drawing/2014/main" id="{862CB38E-D1A3-4EB7-B378-7697D0CF2826}"/>
                </a:ext>
              </a:extLst>
            </p:cNvPr>
            <p:cNvSpPr/>
            <p:nvPr/>
          </p:nvSpPr>
          <p:spPr>
            <a:xfrm rot="3012010" flipH="1">
              <a:off x="7203070" y="4131784"/>
              <a:ext cx="795492" cy="260813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Grupo 50">
              <a:extLst>
                <a:ext uri="{FF2B5EF4-FFF2-40B4-BE49-F238E27FC236}">
                  <a16:creationId xmlns:a16="http://schemas.microsoft.com/office/drawing/2014/main" id="{3295DF91-A5C1-44D7-9485-8FA24478446F}"/>
                </a:ext>
              </a:extLst>
            </p:cNvPr>
            <p:cNvGrpSpPr/>
            <p:nvPr/>
          </p:nvGrpSpPr>
          <p:grpSpPr>
            <a:xfrm rot="1103160" flipH="1">
              <a:off x="7659128" y="5145713"/>
              <a:ext cx="338632" cy="597873"/>
              <a:chOff x="4571829" y="4664133"/>
              <a:chExt cx="573117" cy="963569"/>
            </a:xfrm>
          </p:grpSpPr>
          <p:sp>
            <p:nvSpPr>
              <p:cNvPr id="106" name="Elipse 43">
                <a:extLst>
                  <a:ext uri="{FF2B5EF4-FFF2-40B4-BE49-F238E27FC236}">
                    <a16:creationId xmlns:a16="http://schemas.microsoft.com/office/drawing/2014/main" id="{4A8EE1AB-A02C-4A40-AA1B-D097C6FC753D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Elipse 46">
                <a:extLst>
                  <a:ext uri="{FF2B5EF4-FFF2-40B4-BE49-F238E27FC236}">
                    <a16:creationId xmlns:a16="http://schemas.microsoft.com/office/drawing/2014/main" id="{20625676-9726-43F2-A55C-C54B21114893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3" name="Grupo 49">
              <a:extLst>
                <a:ext uri="{FF2B5EF4-FFF2-40B4-BE49-F238E27FC236}">
                  <a16:creationId xmlns:a16="http://schemas.microsoft.com/office/drawing/2014/main" id="{F9CBF7A2-ED59-448E-895A-279D2C82513A}"/>
                </a:ext>
              </a:extLst>
            </p:cNvPr>
            <p:cNvGrpSpPr/>
            <p:nvPr/>
          </p:nvGrpSpPr>
          <p:grpSpPr>
            <a:xfrm rot="20139955" flipH="1">
              <a:off x="7997760" y="5157080"/>
              <a:ext cx="331599" cy="595761"/>
              <a:chOff x="3939504" y="4711061"/>
              <a:chExt cx="561214" cy="960165"/>
            </a:xfrm>
          </p:grpSpPr>
          <p:sp>
            <p:nvSpPr>
              <p:cNvPr id="104" name="Elipse 45">
                <a:extLst>
                  <a:ext uri="{FF2B5EF4-FFF2-40B4-BE49-F238E27FC236}">
                    <a16:creationId xmlns:a16="http://schemas.microsoft.com/office/drawing/2014/main" id="{6BF28A04-E0E4-4342-A6C4-9B8FF361AA05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5" name="Elipse 46">
                <a:extLst>
                  <a:ext uri="{FF2B5EF4-FFF2-40B4-BE49-F238E27FC236}">
                    <a16:creationId xmlns:a16="http://schemas.microsoft.com/office/drawing/2014/main" id="{EA858A5D-6794-41B8-8214-4D965E6F1DB3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4" name="Elipse 84">
              <a:extLst>
                <a:ext uri="{FF2B5EF4-FFF2-40B4-BE49-F238E27FC236}">
                  <a16:creationId xmlns:a16="http://schemas.microsoft.com/office/drawing/2014/main" id="{DA2D20AF-8D25-4DBC-ADEF-566650FD63DD}"/>
                </a:ext>
              </a:extLst>
            </p:cNvPr>
            <p:cNvSpPr/>
            <p:nvPr/>
          </p:nvSpPr>
          <p:spPr>
            <a:xfrm flipH="1">
              <a:off x="7404545" y="3920155"/>
              <a:ext cx="1298892" cy="1526607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Elipse 84">
              <a:extLst>
                <a:ext uri="{FF2B5EF4-FFF2-40B4-BE49-F238E27FC236}">
                  <a16:creationId xmlns:a16="http://schemas.microsoft.com/office/drawing/2014/main" id="{56CDD980-E32D-45C0-9ED2-69B96E4F6274}"/>
                </a:ext>
              </a:extLst>
            </p:cNvPr>
            <p:cNvSpPr/>
            <p:nvPr/>
          </p:nvSpPr>
          <p:spPr>
            <a:xfrm flipH="1">
              <a:off x="7387777" y="4147998"/>
              <a:ext cx="1321817" cy="1305907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Retângulo 88">
              <a:extLst>
                <a:ext uri="{FF2B5EF4-FFF2-40B4-BE49-F238E27FC236}">
                  <a16:creationId xmlns:a16="http://schemas.microsoft.com/office/drawing/2014/main" id="{C19C4E14-3402-4C0D-9CBC-F148FA61F126}"/>
                </a:ext>
              </a:extLst>
            </p:cNvPr>
            <p:cNvSpPr/>
            <p:nvPr/>
          </p:nvSpPr>
          <p:spPr>
            <a:xfrm rot="20101838" flipH="1">
              <a:off x="8018329" y="4084539"/>
              <a:ext cx="375756" cy="1897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88">
              <a:extLst>
                <a:ext uri="{FF2B5EF4-FFF2-40B4-BE49-F238E27FC236}">
                  <a16:creationId xmlns:a16="http://schemas.microsoft.com/office/drawing/2014/main" id="{00FC0D04-BE8D-455B-AAD6-DF7105225AD4}"/>
                </a:ext>
              </a:extLst>
            </p:cNvPr>
            <p:cNvSpPr/>
            <p:nvPr/>
          </p:nvSpPr>
          <p:spPr>
            <a:xfrm rot="1498162">
              <a:off x="7715207" y="4067855"/>
              <a:ext cx="301925" cy="196554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6">
              <a:extLst>
                <a:ext uri="{FF2B5EF4-FFF2-40B4-BE49-F238E27FC236}">
                  <a16:creationId xmlns:a16="http://schemas.microsoft.com/office/drawing/2014/main" id="{15849CBA-ECD8-450F-937D-ED6035861BB8}"/>
                </a:ext>
              </a:extLst>
            </p:cNvPr>
            <p:cNvSpPr/>
            <p:nvPr/>
          </p:nvSpPr>
          <p:spPr>
            <a:xfrm flipH="1">
              <a:off x="8495248" y="4949226"/>
              <a:ext cx="205608" cy="289348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EFF56E4-14C8-451F-9217-642A9C90D946}"/>
                </a:ext>
              </a:extLst>
            </p:cNvPr>
            <p:cNvSpPr/>
            <p:nvPr/>
          </p:nvSpPr>
          <p:spPr>
            <a:xfrm flipH="1">
              <a:off x="8495248" y="4923253"/>
              <a:ext cx="208188" cy="47245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108">
              <a:extLst>
                <a:ext uri="{FF2B5EF4-FFF2-40B4-BE49-F238E27FC236}">
                  <a16:creationId xmlns:a16="http://schemas.microsoft.com/office/drawing/2014/main" id="{10FD910A-0D9E-4CB4-BF2E-BD7085C6A361}"/>
                </a:ext>
              </a:extLst>
            </p:cNvPr>
            <p:cNvSpPr/>
            <p:nvPr/>
          </p:nvSpPr>
          <p:spPr>
            <a:xfrm rot="3722249" flipH="1">
              <a:off x="7924420" y="4334742"/>
              <a:ext cx="312195" cy="276670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Retângulo 103">
              <a:extLst>
                <a:ext uri="{FF2B5EF4-FFF2-40B4-BE49-F238E27FC236}">
                  <a16:creationId xmlns:a16="http://schemas.microsoft.com/office/drawing/2014/main" id="{74D9149E-1BF9-4ECD-AFF8-7940F327168A}"/>
                </a:ext>
              </a:extLst>
            </p:cNvPr>
            <p:cNvSpPr/>
            <p:nvPr/>
          </p:nvSpPr>
          <p:spPr>
            <a:xfrm flipH="1">
              <a:off x="8259449" y="4854046"/>
              <a:ext cx="27014" cy="592716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2" name="Grupo 15">
              <a:extLst>
                <a:ext uri="{FF2B5EF4-FFF2-40B4-BE49-F238E27FC236}">
                  <a16:creationId xmlns:a16="http://schemas.microsoft.com/office/drawing/2014/main" id="{8BF27106-BAF5-458B-93AC-478BC1FE443C}"/>
                </a:ext>
              </a:extLst>
            </p:cNvPr>
            <p:cNvGrpSpPr/>
            <p:nvPr/>
          </p:nvGrpSpPr>
          <p:grpSpPr>
            <a:xfrm>
              <a:off x="7589148" y="3022283"/>
              <a:ext cx="1200320" cy="1136876"/>
              <a:chOff x="3972876" y="1884804"/>
              <a:chExt cx="2031477" cy="1832259"/>
            </a:xfrm>
          </p:grpSpPr>
          <p:sp>
            <p:nvSpPr>
              <p:cNvPr id="86" name="Fluxograma: Mesclar 6">
                <a:extLst>
                  <a:ext uri="{FF2B5EF4-FFF2-40B4-BE49-F238E27FC236}">
                    <a16:creationId xmlns:a16="http://schemas.microsoft.com/office/drawing/2014/main" id="{0C35C553-8874-4728-9D12-272FA784D07D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7" name="Elipse 4">
                <a:extLst>
                  <a:ext uri="{FF2B5EF4-FFF2-40B4-BE49-F238E27FC236}">
                    <a16:creationId xmlns:a16="http://schemas.microsoft.com/office/drawing/2014/main" id="{9E3E0BD0-D75A-4602-8E18-99A967248520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8" name="Fluxograma: Mesclar 6">
                <a:extLst>
                  <a:ext uri="{FF2B5EF4-FFF2-40B4-BE49-F238E27FC236}">
                    <a16:creationId xmlns:a16="http://schemas.microsoft.com/office/drawing/2014/main" id="{2CB0F1C4-2E91-46AD-A762-AB439C44D955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Elipse 12">
                <a:extLst>
                  <a:ext uri="{FF2B5EF4-FFF2-40B4-BE49-F238E27FC236}">
                    <a16:creationId xmlns:a16="http://schemas.microsoft.com/office/drawing/2014/main" id="{69E36C18-6A59-4007-A23F-00B6561C22A3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Elipse 12">
                <a:extLst>
                  <a:ext uri="{FF2B5EF4-FFF2-40B4-BE49-F238E27FC236}">
                    <a16:creationId xmlns:a16="http://schemas.microsoft.com/office/drawing/2014/main" id="{5AAFC6D0-25DC-42A8-9B2D-9C632094CD06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9F8309A1-6810-4950-A512-C85053674187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Elipse 91">
                <a:extLst>
                  <a:ext uri="{FF2B5EF4-FFF2-40B4-BE49-F238E27FC236}">
                    <a16:creationId xmlns:a16="http://schemas.microsoft.com/office/drawing/2014/main" id="{AED26DB0-7ADC-4E09-85F0-8EB79E5C8EC9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Arco 92">
                <a:extLst>
                  <a:ext uri="{FF2B5EF4-FFF2-40B4-BE49-F238E27FC236}">
                    <a16:creationId xmlns:a16="http://schemas.microsoft.com/office/drawing/2014/main" id="{652D2C92-16CA-4B68-B4AD-33B17EA7A54D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Arco 93">
                <a:extLst>
                  <a:ext uri="{FF2B5EF4-FFF2-40B4-BE49-F238E27FC236}">
                    <a16:creationId xmlns:a16="http://schemas.microsoft.com/office/drawing/2014/main" id="{2BD35B8C-20A0-485A-BE6B-2D6377047614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Elipse 19">
                <a:extLst>
                  <a:ext uri="{FF2B5EF4-FFF2-40B4-BE49-F238E27FC236}">
                    <a16:creationId xmlns:a16="http://schemas.microsoft.com/office/drawing/2014/main" id="{5FE3B5BA-86BA-41BE-8227-552D4085D390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A2802E3E-A4F5-494E-9B1A-7A77910D9B9F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030F2129-9D7E-4B8C-A3F9-488532776E63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Arco 97">
                <a:extLst>
                  <a:ext uri="{FF2B5EF4-FFF2-40B4-BE49-F238E27FC236}">
                    <a16:creationId xmlns:a16="http://schemas.microsoft.com/office/drawing/2014/main" id="{D8B1DAD1-6316-41E9-90B1-398B00BDFC7C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9" name="Grupo 29">
                <a:extLst>
                  <a:ext uri="{FF2B5EF4-FFF2-40B4-BE49-F238E27FC236}">
                    <a16:creationId xmlns:a16="http://schemas.microsoft.com/office/drawing/2014/main" id="{5DFDB50D-07F1-4514-993C-ED1DD0D78D92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102" name="Corda 22">
                  <a:extLst>
                    <a:ext uri="{FF2B5EF4-FFF2-40B4-BE49-F238E27FC236}">
                      <a16:creationId xmlns:a16="http://schemas.microsoft.com/office/drawing/2014/main" id="{6BEA8957-45FE-4C2B-A6CD-871D5543DC28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24">
                  <a:extLst>
                    <a:ext uri="{FF2B5EF4-FFF2-40B4-BE49-F238E27FC236}">
                      <a16:creationId xmlns:a16="http://schemas.microsoft.com/office/drawing/2014/main" id="{7BDC9B96-FAAB-4D5D-B5C6-F570F7FCA283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9F9EA0DF-CE59-4DCC-9E00-D082FF0A824F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529A1F3-F937-4E69-8A6A-CD282F305FE6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de cantos arredondados 110">
              <a:extLst>
                <a:ext uri="{FF2B5EF4-FFF2-40B4-BE49-F238E27FC236}">
                  <a16:creationId xmlns:a16="http://schemas.microsoft.com/office/drawing/2014/main" id="{BE4850F2-9BEA-40A2-962A-EB68F474DC94}"/>
                </a:ext>
              </a:extLst>
            </p:cNvPr>
            <p:cNvSpPr/>
            <p:nvPr/>
          </p:nvSpPr>
          <p:spPr>
            <a:xfrm rot="2965346" flipH="1">
              <a:off x="7496808" y="4193634"/>
              <a:ext cx="795492" cy="260813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Fluxograma: Atraso 83">
              <a:extLst>
                <a:ext uri="{FF2B5EF4-FFF2-40B4-BE49-F238E27FC236}">
                  <a16:creationId xmlns:a16="http://schemas.microsoft.com/office/drawing/2014/main" id="{B80C3753-C20F-476D-A281-0E4EECF12BDE}"/>
                </a:ext>
              </a:extLst>
            </p:cNvPr>
            <p:cNvSpPr/>
            <p:nvPr/>
          </p:nvSpPr>
          <p:spPr>
            <a:xfrm rot="11402300" flipH="1">
              <a:off x="8057575" y="4387139"/>
              <a:ext cx="400931" cy="383028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luxograma: Atraso 105">
              <a:extLst>
                <a:ext uri="{FF2B5EF4-FFF2-40B4-BE49-F238E27FC236}">
                  <a16:creationId xmlns:a16="http://schemas.microsoft.com/office/drawing/2014/main" id="{3863CA2F-1E57-4D16-BA45-14A8B582ADF6}"/>
                </a:ext>
              </a:extLst>
            </p:cNvPr>
            <p:cNvSpPr/>
            <p:nvPr/>
          </p:nvSpPr>
          <p:spPr>
            <a:xfrm rot="11402300" flipH="1">
              <a:off x="8042238" y="4443857"/>
              <a:ext cx="403907" cy="308028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6FD544-F8D6-47B1-B7FD-F6A6E9057228}"/>
              </a:ext>
            </a:extLst>
          </p:cNvPr>
          <p:cNvGrpSpPr/>
          <p:nvPr/>
        </p:nvGrpSpPr>
        <p:grpSpPr>
          <a:xfrm>
            <a:off x="4230501" y="3301196"/>
            <a:ext cx="1338064" cy="2423002"/>
            <a:chOff x="3824099" y="3194641"/>
            <a:chExt cx="1338064" cy="2423002"/>
          </a:xfrm>
        </p:grpSpPr>
        <p:sp>
          <p:nvSpPr>
            <p:cNvPr id="109" name="Forma Livre: Forma 340">
              <a:extLst>
                <a:ext uri="{FF2B5EF4-FFF2-40B4-BE49-F238E27FC236}">
                  <a16:creationId xmlns:a16="http://schemas.microsoft.com/office/drawing/2014/main" id="{A781AF2F-9351-481D-9B9B-9232B749922D}"/>
                </a:ext>
              </a:extLst>
            </p:cNvPr>
            <p:cNvSpPr/>
            <p:nvPr/>
          </p:nvSpPr>
          <p:spPr>
            <a:xfrm rot="14388410">
              <a:off x="4643024" y="3995383"/>
              <a:ext cx="367365" cy="61759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0" name="Agrupar 341">
              <a:extLst>
                <a:ext uri="{FF2B5EF4-FFF2-40B4-BE49-F238E27FC236}">
                  <a16:creationId xmlns:a16="http://schemas.microsoft.com/office/drawing/2014/main" id="{ECFD1B6E-E9B1-48C5-BD6D-33339AAA2825}"/>
                </a:ext>
              </a:extLst>
            </p:cNvPr>
            <p:cNvGrpSpPr/>
            <p:nvPr/>
          </p:nvGrpSpPr>
          <p:grpSpPr>
            <a:xfrm rot="1119756">
              <a:off x="4198948" y="5079202"/>
              <a:ext cx="306963" cy="538441"/>
              <a:chOff x="6596009" y="4399452"/>
              <a:chExt cx="573117" cy="963569"/>
            </a:xfrm>
          </p:grpSpPr>
          <p:sp>
            <p:nvSpPr>
              <p:cNvPr id="145" name="Elipse 43">
                <a:extLst>
                  <a:ext uri="{FF2B5EF4-FFF2-40B4-BE49-F238E27FC236}">
                    <a16:creationId xmlns:a16="http://schemas.microsoft.com/office/drawing/2014/main" id="{E18AFA7A-785A-435B-8024-3BB50565152E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6" name="Elipse 46">
                <a:extLst>
                  <a:ext uri="{FF2B5EF4-FFF2-40B4-BE49-F238E27FC236}">
                    <a16:creationId xmlns:a16="http://schemas.microsoft.com/office/drawing/2014/main" id="{D9B6A390-4884-4569-BF7B-56DDEE7EB01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11" name="Agrupar 342">
              <a:extLst>
                <a:ext uri="{FF2B5EF4-FFF2-40B4-BE49-F238E27FC236}">
                  <a16:creationId xmlns:a16="http://schemas.microsoft.com/office/drawing/2014/main" id="{1A6F7817-7FFA-47DE-9A1D-99103B35CAA5}"/>
                </a:ext>
              </a:extLst>
            </p:cNvPr>
            <p:cNvGrpSpPr/>
            <p:nvPr/>
          </p:nvGrpSpPr>
          <p:grpSpPr>
            <a:xfrm rot="20114572">
              <a:off x="4524294" y="5079202"/>
              <a:ext cx="306963" cy="538441"/>
              <a:chOff x="6596009" y="4399452"/>
              <a:chExt cx="573117" cy="963569"/>
            </a:xfrm>
          </p:grpSpPr>
          <p:sp>
            <p:nvSpPr>
              <p:cNvPr id="143" name="Elipse 43">
                <a:extLst>
                  <a:ext uri="{FF2B5EF4-FFF2-40B4-BE49-F238E27FC236}">
                    <a16:creationId xmlns:a16="http://schemas.microsoft.com/office/drawing/2014/main" id="{4B6F3DC9-AEDC-45D8-9260-353A77FC0819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4" name="Elipse 46">
                <a:extLst>
                  <a:ext uri="{FF2B5EF4-FFF2-40B4-BE49-F238E27FC236}">
                    <a16:creationId xmlns:a16="http://schemas.microsoft.com/office/drawing/2014/main" id="{DC27719C-AB25-4920-8CAC-94C4EC6F22DC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12" name="Elipse 84">
              <a:extLst>
                <a:ext uri="{FF2B5EF4-FFF2-40B4-BE49-F238E27FC236}">
                  <a16:creationId xmlns:a16="http://schemas.microsoft.com/office/drawing/2014/main" id="{A866868F-179B-4373-8C13-A43E5E8328C0}"/>
                </a:ext>
              </a:extLst>
            </p:cNvPr>
            <p:cNvSpPr/>
            <p:nvPr/>
          </p:nvSpPr>
          <p:spPr>
            <a:xfrm>
              <a:off x="3887005" y="3991987"/>
              <a:ext cx="1169156" cy="1374855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59">
              <a:extLst>
                <a:ext uri="{FF2B5EF4-FFF2-40B4-BE49-F238E27FC236}">
                  <a16:creationId xmlns:a16="http://schemas.microsoft.com/office/drawing/2014/main" id="{1F6026FC-8B10-4253-BCEF-242C17779210}"/>
                </a:ext>
              </a:extLst>
            </p:cNvPr>
            <p:cNvSpPr/>
            <p:nvPr/>
          </p:nvSpPr>
          <p:spPr>
            <a:xfrm rot="19439266" flipH="1">
              <a:off x="3824099" y="4144816"/>
              <a:ext cx="1222686" cy="1234373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Agrupar 345">
              <a:extLst>
                <a:ext uri="{FF2B5EF4-FFF2-40B4-BE49-F238E27FC236}">
                  <a16:creationId xmlns:a16="http://schemas.microsoft.com/office/drawing/2014/main" id="{4C3C9497-69A8-4D52-8026-4D15ED1DFE82}"/>
                </a:ext>
              </a:extLst>
            </p:cNvPr>
            <p:cNvGrpSpPr/>
            <p:nvPr/>
          </p:nvGrpSpPr>
          <p:grpSpPr>
            <a:xfrm>
              <a:off x="4104118" y="3194641"/>
              <a:ext cx="1058045" cy="1023865"/>
              <a:chOff x="4019843" y="604221"/>
              <a:chExt cx="1711168" cy="1602404"/>
            </a:xfrm>
          </p:grpSpPr>
          <p:sp>
            <p:nvSpPr>
              <p:cNvPr id="119" name="Fluxograma: Mesclar 6">
                <a:extLst>
                  <a:ext uri="{FF2B5EF4-FFF2-40B4-BE49-F238E27FC236}">
                    <a16:creationId xmlns:a16="http://schemas.microsoft.com/office/drawing/2014/main" id="{14EF66C1-99ED-40B9-A3DC-8FBDA57B0CAC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Elipse 4">
                <a:extLst>
                  <a:ext uri="{FF2B5EF4-FFF2-40B4-BE49-F238E27FC236}">
                    <a16:creationId xmlns:a16="http://schemas.microsoft.com/office/drawing/2014/main" id="{8A46845A-2AE5-4EB0-A7AA-0C6F0F150C2C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Fluxograma: Mesclar 6">
                <a:extLst>
                  <a:ext uri="{FF2B5EF4-FFF2-40B4-BE49-F238E27FC236}">
                    <a16:creationId xmlns:a16="http://schemas.microsoft.com/office/drawing/2014/main" id="{166D7C12-1421-45C6-AC18-1FEC4689983A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2" name="Elipse 12">
                <a:extLst>
                  <a:ext uri="{FF2B5EF4-FFF2-40B4-BE49-F238E27FC236}">
                    <a16:creationId xmlns:a16="http://schemas.microsoft.com/office/drawing/2014/main" id="{992FFD88-5BC6-48F9-8D33-8E623D236B43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">
                <a:extLst>
                  <a:ext uri="{FF2B5EF4-FFF2-40B4-BE49-F238E27FC236}">
                    <a16:creationId xmlns:a16="http://schemas.microsoft.com/office/drawing/2014/main" id="{41C2B76C-1631-4E8F-8D1A-94738A2A149D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3CD00364-B8B0-44D1-8F55-BD5000787B25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96FB1FDF-5423-4505-B253-CBD8DB938FA2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:a16="http://schemas.microsoft.com/office/drawing/2014/main" id="{00A1B46B-CBFB-4A42-9625-5887CC9F90CA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7" name="Grupo 12">
                <a:extLst>
                  <a:ext uri="{FF2B5EF4-FFF2-40B4-BE49-F238E27FC236}">
                    <a16:creationId xmlns:a16="http://schemas.microsoft.com/office/drawing/2014/main" id="{B701151A-71F4-4BC3-8D7F-039A218B6EB6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140" name="Elipse 19">
                  <a:extLst>
                    <a:ext uri="{FF2B5EF4-FFF2-40B4-BE49-F238E27FC236}">
                      <a16:creationId xmlns:a16="http://schemas.microsoft.com/office/drawing/2014/main" id="{008F5AEF-0A2E-46E2-B66F-D04F24EFA0E0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BB06BCDB-1C43-42D5-AEEE-50941B9EACB3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EBAAD34B-3629-4B8B-BF07-151282C212F9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005471A9-46EC-477A-BD6C-3FC37D9C2DF5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00D4A6E4-1D1A-4DA1-8639-7B8CBF1CC0FB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4F7FCEF7-1980-417E-8F26-1AFE10980D2E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CBE9921F-11EA-4273-9FBE-E12E169B177B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2" name="Grupo 17">
                <a:extLst>
                  <a:ext uri="{FF2B5EF4-FFF2-40B4-BE49-F238E27FC236}">
                    <a16:creationId xmlns:a16="http://schemas.microsoft.com/office/drawing/2014/main" id="{B94BC2EC-04CC-4CC6-ADCD-50ABF7DE75E7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133" name="Arco 132">
                  <a:extLst>
                    <a:ext uri="{FF2B5EF4-FFF2-40B4-BE49-F238E27FC236}">
                      <a16:creationId xmlns:a16="http://schemas.microsoft.com/office/drawing/2014/main" id="{0C03C068-B54D-49A6-93AC-E484DD2A04E0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" name="Grupo 19">
                  <a:extLst>
                    <a:ext uri="{FF2B5EF4-FFF2-40B4-BE49-F238E27FC236}">
                      <a16:creationId xmlns:a16="http://schemas.microsoft.com/office/drawing/2014/main" id="{34E98B74-C2C0-4B0C-8B65-FAC5842AD2D5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135" name="Arco 134">
                    <a:extLst>
                      <a:ext uri="{FF2B5EF4-FFF2-40B4-BE49-F238E27FC236}">
                        <a16:creationId xmlns:a16="http://schemas.microsoft.com/office/drawing/2014/main" id="{CA837392-AC39-447F-A934-222D7CFA5AA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36" name="Grupo 21">
                    <a:extLst>
                      <a:ext uri="{FF2B5EF4-FFF2-40B4-BE49-F238E27FC236}">
                        <a16:creationId xmlns:a16="http://schemas.microsoft.com/office/drawing/2014/main" id="{4117F843-C1F1-402B-81D9-FF56582C12A5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138" name="Corda 22">
                      <a:extLst>
                        <a:ext uri="{FF2B5EF4-FFF2-40B4-BE49-F238E27FC236}">
                          <a16:creationId xmlns:a16="http://schemas.microsoft.com/office/drawing/2014/main" id="{986C9481-B1FB-448E-A8AA-B26B0F01D86F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9" name="Elipse 24">
                      <a:extLst>
                        <a:ext uri="{FF2B5EF4-FFF2-40B4-BE49-F238E27FC236}">
                          <a16:creationId xmlns:a16="http://schemas.microsoft.com/office/drawing/2014/main" id="{55D96DFE-34CA-4978-A4AD-EB10D7F26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7" name="Elipse 136">
                    <a:extLst>
                      <a:ext uri="{FF2B5EF4-FFF2-40B4-BE49-F238E27FC236}">
                        <a16:creationId xmlns:a16="http://schemas.microsoft.com/office/drawing/2014/main" id="{B7376656-0668-4B6B-8767-39D9E5C1104B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15" name="Retângulo de cantos arredondados 63">
              <a:extLst>
                <a:ext uri="{FF2B5EF4-FFF2-40B4-BE49-F238E27FC236}">
                  <a16:creationId xmlns:a16="http://schemas.microsoft.com/office/drawing/2014/main" id="{8E09C966-E6B7-426D-8DEB-5BC5A39AD316}"/>
                </a:ext>
              </a:extLst>
            </p:cNvPr>
            <p:cNvSpPr/>
            <p:nvPr/>
          </p:nvSpPr>
          <p:spPr>
            <a:xfrm>
              <a:off x="4510256" y="4502901"/>
              <a:ext cx="423211" cy="24719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0752852A-B239-48A8-BBDF-6A9D8CA9126A}"/>
                </a:ext>
              </a:extLst>
            </p:cNvPr>
            <p:cNvSpPr/>
            <p:nvPr/>
          </p:nvSpPr>
          <p:spPr>
            <a:xfrm>
              <a:off x="4517439" y="4510193"/>
              <a:ext cx="408845" cy="25548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Forma Livre: Forma 348">
              <a:extLst>
                <a:ext uri="{FF2B5EF4-FFF2-40B4-BE49-F238E27FC236}">
                  <a16:creationId xmlns:a16="http://schemas.microsoft.com/office/drawing/2014/main" id="{E96B8407-EF71-4EE6-837C-642DE056F409}"/>
                </a:ext>
              </a:extLst>
            </p:cNvPr>
            <p:cNvSpPr/>
            <p:nvPr/>
          </p:nvSpPr>
          <p:spPr>
            <a:xfrm rot="16998826">
              <a:off x="4302773" y="4123232"/>
              <a:ext cx="367365" cy="61759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luxograma: Atraso 117">
              <a:extLst>
                <a:ext uri="{FF2B5EF4-FFF2-40B4-BE49-F238E27FC236}">
                  <a16:creationId xmlns:a16="http://schemas.microsoft.com/office/drawing/2014/main" id="{1ED2C55A-549F-4C56-B01C-458668DE5BFC}"/>
                </a:ext>
              </a:extLst>
            </p:cNvPr>
            <p:cNvSpPr/>
            <p:nvPr/>
          </p:nvSpPr>
          <p:spPr>
            <a:xfrm rot="12522223">
              <a:off x="4086142" y="4299989"/>
              <a:ext cx="335521" cy="276078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BA5F76-F867-4B7D-B153-8EA3025D7717}"/>
              </a:ext>
            </a:extLst>
          </p:cNvPr>
          <p:cNvSpPr txBox="1"/>
          <p:nvPr/>
        </p:nvSpPr>
        <p:spPr>
          <a:xfrm>
            <a:off x="7486959" y="427078"/>
            <a:ext cx="428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Felizes, os irmãos saíram dançando e cantando "lobo mal, lobo mal, quem tem medo do lobo mal".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2B68A50-DC3B-4E83-AED2-0C29250190F1}"/>
              </a:ext>
            </a:extLst>
          </p:cNvPr>
          <p:cNvGrpSpPr/>
          <p:nvPr/>
        </p:nvGrpSpPr>
        <p:grpSpPr>
          <a:xfrm>
            <a:off x="6214540" y="4142833"/>
            <a:ext cx="1531503" cy="2955702"/>
            <a:chOff x="5552884" y="4101632"/>
            <a:chExt cx="1531503" cy="2955702"/>
          </a:xfrm>
        </p:grpSpPr>
        <p:sp>
          <p:nvSpPr>
            <p:cNvPr id="151" name="Elipse 54">
              <a:extLst>
                <a:ext uri="{FF2B5EF4-FFF2-40B4-BE49-F238E27FC236}">
                  <a16:creationId xmlns:a16="http://schemas.microsoft.com/office/drawing/2014/main" id="{6B71829C-25A6-4B2F-A53C-EFA500D7461D}"/>
                </a:ext>
              </a:extLst>
            </p:cNvPr>
            <p:cNvSpPr/>
            <p:nvPr/>
          </p:nvSpPr>
          <p:spPr>
            <a:xfrm rot="2718950" flipH="1">
              <a:off x="5582389" y="5643137"/>
              <a:ext cx="771302" cy="333642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Fluxograma: Atraso 151">
              <a:extLst>
                <a:ext uri="{FF2B5EF4-FFF2-40B4-BE49-F238E27FC236}">
                  <a16:creationId xmlns:a16="http://schemas.microsoft.com/office/drawing/2014/main" id="{3F309749-93ED-4082-8174-9D144EB860F2}"/>
                </a:ext>
              </a:extLst>
            </p:cNvPr>
            <p:cNvSpPr/>
            <p:nvPr/>
          </p:nvSpPr>
          <p:spPr>
            <a:xfrm rot="15537743">
              <a:off x="5469173" y="5343237"/>
              <a:ext cx="461817" cy="294395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Forma Livre: Forma 260">
              <a:extLst>
                <a:ext uri="{FF2B5EF4-FFF2-40B4-BE49-F238E27FC236}">
                  <a16:creationId xmlns:a16="http://schemas.microsoft.com/office/drawing/2014/main" id="{5E3CB61E-C4E6-42DB-8A1D-4E8B39FCCD59}"/>
                </a:ext>
              </a:extLst>
            </p:cNvPr>
            <p:cNvSpPr/>
            <p:nvPr/>
          </p:nvSpPr>
          <p:spPr>
            <a:xfrm rot="3767378">
              <a:off x="6583935" y="5589888"/>
              <a:ext cx="733902" cy="26700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54" name="Fluxograma: Atraso 50">
              <a:extLst>
                <a:ext uri="{FF2B5EF4-FFF2-40B4-BE49-F238E27FC236}">
                  <a16:creationId xmlns:a16="http://schemas.microsoft.com/office/drawing/2014/main" id="{2C6AF59E-8E68-4EE3-8405-5FE484ACDBC8}"/>
                </a:ext>
              </a:extLst>
            </p:cNvPr>
            <p:cNvSpPr/>
            <p:nvPr/>
          </p:nvSpPr>
          <p:spPr>
            <a:xfrm rot="14768769">
              <a:off x="6564068" y="5343237"/>
              <a:ext cx="469894" cy="294395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Grupo 67">
              <a:extLst>
                <a:ext uri="{FF2B5EF4-FFF2-40B4-BE49-F238E27FC236}">
                  <a16:creationId xmlns:a16="http://schemas.microsoft.com/office/drawing/2014/main" id="{19E9227E-0FB3-4139-B8BC-8C13CA8CF0B1}"/>
                </a:ext>
              </a:extLst>
            </p:cNvPr>
            <p:cNvGrpSpPr/>
            <p:nvPr/>
          </p:nvGrpSpPr>
          <p:grpSpPr>
            <a:xfrm rot="550659">
              <a:off x="5972667" y="6520779"/>
              <a:ext cx="293004" cy="536555"/>
              <a:chOff x="7750663" y="5445224"/>
              <a:chExt cx="496449" cy="842690"/>
            </a:xfrm>
          </p:grpSpPr>
          <p:sp>
            <p:nvSpPr>
              <p:cNvPr id="165" name="Elipse 43">
                <a:extLst>
                  <a:ext uri="{FF2B5EF4-FFF2-40B4-BE49-F238E27FC236}">
                    <a16:creationId xmlns:a16="http://schemas.microsoft.com/office/drawing/2014/main" id="{3A6F924F-95B6-4DB0-9F71-F25DD15C10BE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6" name="Elipse 46">
                <a:extLst>
                  <a:ext uri="{FF2B5EF4-FFF2-40B4-BE49-F238E27FC236}">
                    <a16:creationId xmlns:a16="http://schemas.microsoft.com/office/drawing/2014/main" id="{5E4D1064-C73A-48D3-B34F-82191A011002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56" name="Grupo 66">
              <a:extLst>
                <a:ext uri="{FF2B5EF4-FFF2-40B4-BE49-F238E27FC236}">
                  <a16:creationId xmlns:a16="http://schemas.microsoft.com/office/drawing/2014/main" id="{7DE4CCF1-B542-4550-91C2-31ADA1EB0049}"/>
                </a:ext>
              </a:extLst>
            </p:cNvPr>
            <p:cNvGrpSpPr/>
            <p:nvPr/>
          </p:nvGrpSpPr>
          <p:grpSpPr>
            <a:xfrm rot="20785294">
              <a:off x="6371363" y="6518885"/>
              <a:ext cx="293004" cy="536553"/>
              <a:chOff x="7750663" y="5445226"/>
              <a:chExt cx="496449" cy="842688"/>
            </a:xfrm>
          </p:grpSpPr>
          <p:sp>
            <p:nvSpPr>
              <p:cNvPr id="163" name="Elipse 43">
                <a:extLst>
                  <a:ext uri="{FF2B5EF4-FFF2-40B4-BE49-F238E27FC236}">
                    <a16:creationId xmlns:a16="http://schemas.microsoft.com/office/drawing/2014/main" id="{8F0D8DA5-A1B1-4E61-9AD6-E3921CC4BA92}"/>
                  </a:ext>
                </a:extLst>
              </p:cNvPr>
              <p:cNvSpPr/>
              <p:nvPr/>
            </p:nvSpPr>
            <p:spPr>
              <a:xfrm>
                <a:off x="7750663" y="5445226"/>
                <a:ext cx="486137" cy="839712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4" name="Elipse 46">
                <a:extLst>
                  <a:ext uri="{FF2B5EF4-FFF2-40B4-BE49-F238E27FC236}">
                    <a16:creationId xmlns:a16="http://schemas.microsoft.com/office/drawing/2014/main" id="{C106B0F6-B023-49D6-B0C4-A7775CF1A096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10D56B0C-7C4C-4F7E-A418-503407483147}"/>
                </a:ext>
              </a:extLst>
            </p:cNvPr>
            <p:cNvSpPr/>
            <p:nvPr/>
          </p:nvSpPr>
          <p:spPr>
            <a:xfrm>
              <a:off x="6027872" y="5125742"/>
              <a:ext cx="389618" cy="259651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Elipse 22">
              <a:extLst>
                <a:ext uri="{FF2B5EF4-FFF2-40B4-BE49-F238E27FC236}">
                  <a16:creationId xmlns:a16="http://schemas.microsoft.com/office/drawing/2014/main" id="{DA90F96A-DEF4-433F-A9D1-67FE8AC642B8}"/>
                </a:ext>
              </a:extLst>
            </p:cNvPr>
            <p:cNvSpPr/>
            <p:nvPr/>
          </p:nvSpPr>
          <p:spPr>
            <a:xfrm>
              <a:off x="5656575" y="5224934"/>
              <a:ext cx="1191659" cy="1535691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Atraso 33">
              <a:extLst>
                <a:ext uri="{FF2B5EF4-FFF2-40B4-BE49-F238E27FC236}">
                  <a16:creationId xmlns:a16="http://schemas.microsoft.com/office/drawing/2014/main" id="{4675739E-9EC5-4144-8A71-C026618CB55D}"/>
                </a:ext>
              </a:extLst>
            </p:cNvPr>
            <p:cNvSpPr/>
            <p:nvPr/>
          </p:nvSpPr>
          <p:spPr>
            <a:xfrm rot="16200000">
              <a:off x="5479777" y="5401998"/>
              <a:ext cx="1545224" cy="1191693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Mesclar 6">
              <a:extLst>
                <a:ext uri="{FF2B5EF4-FFF2-40B4-BE49-F238E27FC236}">
                  <a16:creationId xmlns:a16="http://schemas.microsoft.com/office/drawing/2014/main" id="{31B7CA9D-C862-45E5-B463-413B16B2E8B0}"/>
                </a:ext>
              </a:extLst>
            </p:cNvPr>
            <p:cNvSpPr/>
            <p:nvPr/>
          </p:nvSpPr>
          <p:spPr>
            <a:xfrm rot="8853205">
              <a:off x="5709315" y="4101632"/>
              <a:ext cx="325964" cy="56032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1" name="Elipse 4">
              <a:extLst>
                <a:ext uri="{FF2B5EF4-FFF2-40B4-BE49-F238E27FC236}">
                  <a16:creationId xmlns:a16="http://schemas.microsoft.com/office/drawing/2014/main" id="{48466102-B73C-4966-B6BB-53102114BBD4}"/>
                </a:ext>
              </a:extLst>
            </p:cNvPr>
            <p:cNvSpPr/>
            <p:nvPr/>
          </p:nvSpPr>
          <p:spPr>
            <a:xfrm>
              <a:off x="5757845" y="4397117"/>
              <a:ext cx="864950" cy="871144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Mesclar 6">
              <a:extLst>
                <a:ext uri="{FF2B5EF4-FFF2-40B4-BE49-F238E27FC236}">
                  <a16:creationId xmlns:a16="http://schemas.microsoft.com/office/drawing/2014/main" id="{E6A45AB4-6FB4-4876-A802-50277FC6C516}"/>
                </a:ext>
              </a:extLst>
            </p:cNvPr>
            <p:cNvSpPr/>
            <p:nvPr/>
          </p:nvSpPr>
          <p:spPr>
            <a:xfrm rot="14804630">
              <a:off x="6453143" y="4285993"/>
              <a:ext cx="348427" cy="51939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6E592E4A-DEB3-4A58-B34C-5E890A786140}"/>
              </a:ext>
            </a:extLst>
          </p:cNvPr>
          <p:cNvGrpSpPr/>
          <p:nvPr/>
        </p:nvGrpSpPr>
        <p:grpSpPr>
          <a:xfrm>
            <a:off x="-1034322" y="1911841"/>
            <a:ext cx="4076388" cy="4216361"/>
            <a:chOff x="2965349" y="443107"/>
            <a:chExt cx="5773537" cy="5971786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1463AD12-4B83-43E0-9596-7CD5849059DF}"/>
                </a:ext>
              </a:extLst>
            </p:cNvPr>
            <p:cNvSpPr/>
            <p:nvPr/>
          </p:nvSpPr>
          <p:spPr>
            <a:xfrm>
              <a:off x="3320011" y="1160551"/>
              <a:ext cx="1435260" cy="2479876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C8E06F99-6763-4E55-A057-75627BA3AD0D}"/>
                </a:ext>
              </a:extLst>
            </p:cNvPr>
            <p:cNvSpPr/>
            <p:nvPr/>
          </p:nvSpPr>
          <p:spPr>
            <a:xfrm>
              <a:off x="3327081" y="1988967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0EBBE93A-4319-42C1-8628-9D1681598874}"/>
                </a:ext>
              </a:extLst>
            </p:cNvPr>
            <p:cNvSpPr/>
            <p:nvPr/>
          </p:nvSpPr>
          <p:spPr>
            <a:xfrm>
              <a:off x="3232928" y="1006997"/>
              <a:ext cx="1641599" cy="2819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8A3D01B0-8D1F-418B-8D3B-FA2BD8F88A28}"/>
                </a:ext>
              </a:extLst>
            </p:cNvPr>
            <p:cNvSpPr/>
            <p:nvPr/>
          </p:nvSpPr>
          <p:spPr>
            <a:xfrm>
              <a:off x="3416451" y="2655776"/>
              <a:ext cx="273764" cy="163369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94F2FC4D-F034-461F-B013-4B58D1EC44D6}"/>
                </a:ext>
              </a:extLst>
            </p:cNvPr>
            <p:cNvSpPr/>
            <p:nvPr/>
          </p:nvSpPr>
          <p:spPr>
            <a:xfrm>
              <a:off x="4021131" y="1322159"/>
              <a:ext cx="728511" cy="562004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1B049015-FEF8-4CAB-A9BE-AFF530B76D8F}"/>
                </a:ext>
              </a:extLst>
            </p:cNvPr>
            <p:cNvSpPr/>
            <p:nvPr/>
          </p:nvSpPr>
          <p:spPr>
            <a:xfrm>
              <a:off x="3327081" y="1334836"/>
              <a:ext cx="540270" cy="54932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74" name="Grupo 231">
              <a:extLst>
                <a:ext uri="{FF2B5EF4-FFF2-40B4-BE49-F238E27FC236}">
                  <a16:creationId xmlns:a16="http://schemas.microsoft.com/office/drawing/2014/main" id="{810640FB-8CEC-4358-89AC-E81D38FF972E}"/>
                </a:ext>
              </a:extLst>
            </p:cNvPr>
            <p:cNvGrpSpPr/>
            <p:nvPr/>
          </p:nvGrpSpPr>
          <p:grpSpPr>
            <a:xfrm>
              <a:off x="2965349" y="443107"/>
              <a:ext cx="5773537" cy="5971786"/>
              <a:chOff x="4469595" y="1557614"/>
              <a:chExt cx="3397147" cy="3504213"/>
            </a:xfrm>
          </p:grpSpPr>
          <p:sp>
            <p:nvSpPr>
              <p:cNvPr id="175" name="Retângulo 137">
                <a:extLst>
                  <a:ext uri="{FF2B5EF4-FFF2-40B4-BE49-F238E27FC236}">
                    <a16:creationId xmlns:a16="http://schemas.microsoft.com/office/drawing/2014/main" id="{A06658C4-BDE6-4C0B-B17A-DF7394A58408}"/>
                  </a:ext>
                </a:extLst>
              </p:cNvPr>
              <p:cNvSpPr/>
              <p:nvPr/>
            </p:nvSpPr>
            <p:spPr>
              <a:xfrm>
                <a:off x="4469595" y="1557614"/>
                <a:ext cx="3387513" cy="2133687"/>
              </a:xfrm>
              <a:custGeom>
                <a:avLst/>
                <a:gdLst/>
                <a:ahLst/>
                <a:cxnLst/>
                <a:rect l="l" t="t" r="r" b="b"/>
                <a:pathLst>
                  <a:path w="3387513" h="2133687">
                    <a:moveTo>
                      <a:pt x="1725815" y="0"/>
                    </a:moveTo>
                    <a:lnTo>
                      <a:pt x="3387513" y="1603215"/>
                    </a:lnTo>
                    <a:lnTo>
                      <a:pt x="3387513" y="2133687"/>
                    </a:lnTo>
                    <a:lnTo>
                      <a:pt x="0" y="2133687"/>
                    </a:lnTo>
                    <a:lnTo>
                      <a:pt x="0" y="1728023"/>
                    </a:lnTo>
                    <a:close/>
                  </a:path>
                </a:pathLst>
              </a:custGeom>
              <a:solidFill>
                <a:srgbClr val="76717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76" name="Grupo 233">
                <a:extLst>
                  <a:ext uri="{FF2B5EF4-FFF2-40B4-BE49-F238E27FC236}">
                    <a16:creationId xmlns:a16="http://schemas.microsoft.com/office/drawing/2014/main" id="{B3B661D3-66D3-47A9-A124-ECE71B4C94A8}"/>
                  </a:ext>
                </a:extLst>
              </p:cNvPr>
              <p:cNvGrpSpPr/>
              <p:nvPr/>
            </p:nvGrpSpPr>
            <p:grpSpPr>
              <a:xfrm>
                <a:off x="4469595" y="1773188"/>
                <a:ext cx="3397147" cy="3288639"/>
                <a:chOff x="4469595" y="1773188"/>
                <a:chExt cx="3397147" cy="3288639"/>
              </a:xfrm>
            </p:grpSpPr>
            <p:grpSp>
              <p:nvGrpSpPr>
                <p:cNvPr id="177" name="Agrupar 511">
                  <a:extLst>
                    <a:ext uri="{FF2B5EF4-FFF2-40B4-BE49-F238E27FC236}">
                      <a16:creationId xmlns:a16="http://schemas.microsoft.com/office/drawing/2014/main" id="{EEDA4348-101A-4663-9496-299052734A2C}"/>
                    </a:ext>
                  </a:extLst>
                </p:cNvPr>
                <p:cNvGrpSpPr/>
                <p:nvPr/>
              </p:nvGrpSpPr>
              <p:grpSpPr>
                <a:xfrm>
                  <a:off x="4469595" y="3236686"/>
                  <a:ext cx="3397147" cy="1825141"/>
                  <a:chOff x="2460866" y="3173747"/>
                  <a:chExt cx="2384766" cy="97841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04" name="Forma Livre: Forma 512">
                    <a:extLst>
                      <a:ext uri="{FF2B5EF4-FFF2-40B4-BE49-F238E27FC236}">
                        <a16:creationId xmlns:a16="http://schemas.microsoft.com/office/drawing/2014/main" id="{8D622DD4-010C-41CD-80A2-11B9CCFA5755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63553"/>
                    <a:ext cx="957973" cy="488611"/>
                  </a:xfrm>
                  <a:custGeom>
                    <a:avLst/>
                    <a:gdLst>
                      <a:gd name="connsiteX0" fmla="*/ 0 w 957973"/>
                      <a:gd name="connsiteY0" fmla="*/ 0 h 488611"/>
                      <a:gd name="connsiteX1" fmla="*/ 957973 w 957973"/>
                      <a:gd name="connsiteY1" fmla="*/ 0 h 488611"/>
                      <a:gd name="connsiteX2" fmla="*/ 957973 w 957973"/>
                      <a:gd name="connsiteY2" fmla="*/ 488611 h 488611"/>
                      <a:gd name="connsiteX3" fmla="*/ 0 w 957973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7973" h="488611">
                        <a:moveTo>
                          <a:pt x="0" y="0"/>
                        </a:moveTo>
                        <a:lnTo>
                          <a:pt x="957973" y="0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id="{975FD1D0-9822-4565-99B3-CF3D168323B1}"/>
                      </a:ext>
                    </a:extLst>
                  </p:cNvPr>
                  <p:cNvSpPr/>
                  <p:nvPr/>
                </p:nvSpPr>
                <p:spPr>
                  <a:xfrm>
                    <a:off x="246086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id="{816B1290-4CB1-48F7-9411-C801A7DCAF2B}"/>
                      </a:ext>
                    </a:extLst>
                  </p:cNvPr>
                  <p:cNvSpPr/>
                  <p:nvPr/>
                </p:nvSpPr>
                <p:spPr>
                  <a:xfrm>
                    <a:off x="275722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id="{B7ABE10D-D6E3-4F0D-B40E-42513785275E}"/>
                      </a:ext>
                    </a:extLst>
                  </p:cNvPr>
                  <p:cNvSpPr/>
                  <p:nvPr/>
                </p:nvSpPr>
                <p:spPr>
                  <a:xfrm>
                    <a:off x="3070896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8" name="Forma Livre: Forma 516">
                    <a:extLst>
                      <a:ext uri="{FF2B5EF4-FFF2-40B4-BE49-F238E27FC236}">
                        <a16:creationId xmlns:a16="http://schemas.microsoft.com/office/drawing/2014/main" id="{6003774F-52F8-45DB-8009-DCA290998831}"/>
                      </a:ext>
                    </a:extLst>
                  </p:cNvPr>
                  <p:cNvSpPr/>
                  <p:nvPr/>
                </p:nvSpPr>
                <p:spPr>
                  <a:xfrm>
                    <a:off x="3379018" y="3932804"/>
                    <a:ext cx="39823" cy="219360"/>
                  </a:xfrm>
                  <a:custGeom>
                    <a:avLst/>
                    <a:gdLst>
                      <a:gd name="connsiteX0" fmla="*/ 0 w 39823"/>
                      <a:gd name="connsiteY0" fmla="*/ 0 h 219360"/>
                      <a:gd name="connsiteX1" fmla="*/ 39823 w 39823"/>
                      <a:gd name="connsiteY1" fmla="*/ 0 h 219360"/>
                      <a:gd name="connsiteX2" fmla="*/ 39823 w 39823"/>
                      <a:gd name="connsiteY2" fmla="*/ 219360 h 219360"/>
                      <a:gd name="connsiteX3" fmla="*/ 0 w 39823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823" h="219360">
                        <a:moveTo>
                          <a:pt x="0" y="0"/>
                        </a:moveTo>
                        <a:lnTo>
                          <a:pt x="39823" y="0"/>
                        </a:lnTo>
                        <a:lnTo>
                          <a:pt x="39823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9" name="Retângulo 208">
                    <a:extLst>
                      <a:ext uri="{FF2B5EF4-FFF2-40B4-BE49-F238E27FC236}">
                        <a16:creationId xmlns:a16="http://schemas.microsoft.com/office/drawing/2014/main" id="{998E249A-3E94-4247-9C24-DEB1D7AAC979}"/>
                      </a:ext>
                    </a:extLst>
                  </p:cNvPr>
                  <p:cNvSpPr/>
                  <p:nvPr/>
                </p:nvSpPr>
                <p:spPr>
                  <a:xfrm>
                    <a:off x="2605386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0" name="Retângulo 209">
                    <a:extLst>
                      <a:ext uri="{FF2B5EF4-FFF2-40B4-BE49-F238E27FC236}">
                        <a16:creationId xmlns:a16="http://schemas.microsoft.com/office/drawing/2014/main" id="{9EC0D545-3A3F-4D57-B133-F91E34DBA930}"/>
                      </a:ext>
                    </a:extLst>
                  </p:cNvPr>
                  <p:cNvSpPr/>
                  <p:nvPr/>
                </p:nvSpPr>
                <p:spPr>
                  <a:xfrm>
                    <a:off x="2906411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1" name="Forma Livre: Forma 519">
                    <a:extLst>
                      <a:ext uri="{FF2B5EF4-FFF2-40B4-BE49-F238E27FC236}">
                        <a16:creationId xmlns:a16="http://schemas.microsoft.com/office/drawing/2014/main" id="{E7F6094B-A051-4DCB-9F7A-BAB1E713FBE0}"/>
                      </a:ext>
                    </a:extLst>
                  </p:cNvPr>
                  <p:cNvSpPr/>
                  <p:nvPr/>
                </p:nvSpPr>
                <p:spPr>
                  <a:xfrm>
                    <a:off x="3199002" y="3687901"/>
                    <a:ext cx="219838" cy="219360"/>
                  </a:xfrm>
                  <a:custGeom>
                    <a:avLst/>
                    <a:gdLst>
                      <a:gd name="connsiteX0" fmla="*/ 0 w 219838"/>
                      <a:gd name="connsiteY0" fmla="*/ 0 h 219360"/>
                      <a:gd name="connsiteX1" fmla="*/ 219838 w 219838"/>
                      <a:gd name="connsiteY1" fmla="*/ 0 h 219360"/>
                      <a:gd name="connsiteX2" fmla="*/ 219838 w 219838"/>
                      <a:gd name="connsiteY2" fmla="*/ 219360 h 219360"/>
                      <a:gd name="connsiteX3" fmla="*/ 0 w 219838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9838" h="219360">
                        <a:moveTo>
                          <a:pt x="0" y="0"/>
                        </a:moveTo>
                        <a:lnTo>
                          <a:pt x="219838" y="0"/>
                        </a:lnTo>
                        <a:lnTo>
                          <a:pt x="219838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2" name="Retângulo 211">
                    <a:extLst>
                      <a:ext uri="{FF2B5EF4-FFF2-40B4-BE49-F238E27FC236}">
                        <a16:creationId xmlns:a16="http://schemas.microsoft.com/office/drawing/2014/main" id="{AFD03BCF-64EC-4C86-886F-2FEDB3095D0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687901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3" name="Forma Livre: Forma 521">
                    <a:extLst>
                      <a:ext uri="{FF2B5EF4-FFF2-40B4-BE49-F238E27FC236}">
                        <a16:creationId xmlns:a16="http://schemas.microsoft.com/office/drawing/2014/main" id="{BAC2AF6D-44B6-4776-B970-DD1AFA6A58B6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63553"/>
                    <a:ext cx="921142" cy="488611"/>
                  </a:xfrm>
                  <a:custGeom>
                    <a:avLst/>
                    <a:gdLst>
                      <a:gd name="connsiteX0" fmla="*/ 0 w 921142"/>
                      <a:gd name="connsiteY0" fmla="*/ 0 h 488611"/>
                      <a:gd name="connsiteX1" fmla="*/ 921142 w 921142"/>
                      <a:gd name="connsiteY1" fmla="*/ 0 h 488611"/>
                      <a:gd name="connsiteX2" fmla="*/ 921142 w 921142"/>
                      <a:gd name="connsiteY2" fmla="*/ 488611 h 488611"/>
                      <a:gd name="connsiteX3" fmla="*/ 0 w 921142"/>
                      <a:gd name="connsiteY3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21142" h="488611">
                        <a:moveTo>
                          <a:pt x="0" y="0"/>
                        </a:moveTo>
                        <a:lnTo>
                          <a:pt x="921142" y="0"/>
                        </a:lnTo>
                        <a:lnTo>
                          <a:pt x="921142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>
                    <a:extLst>
                      <a:ext uri="{FF2B5EF4-FFF2-40B4-BE49-F238E27FC236}">
                        <a16:creationId xmlns:a16="http://schemas.microsoft.com/office/drawing/2014/main" id="{9CAEAA6C-B1E5-40CA-A1F3-C709D15A209D}"/>
                      </a:ext>
                    </a:extLst>
                  </p:cNvPr>
                  <p:cNvSpPr/>
                  <p:nvPr/>
                </p:nvSpPr>
                <p:spPr>
                  <a:xfrm>
                    <a:off x="3924489" y="3932804"/>
                    <a:ext cx="292592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5" name="Retângulo 214">
                    <a:extLst>
                      <a:ext uri="{FF2B5EF4-FFF2-40B4-BE49-F238E27FC236}">
                        <a16:creationId xmlns:a16="http://schemas.microsoft.com/office/drawing/2014/main" id="{CB2E59B7-6FE4-4ABA-BD51-6FBCA4AE777C}"/>
                      </a:ext>
                    </a:extLst>
                  </p:cNvPr>
                  <p:cNvSpPr/>
                  <p:nvPr/>
                </p:nvSpPr>
                <p:spPr>
                  <a:xfrm>
                    <a:off x="425989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6" name="Retângulo 215">
                    <a:extLst>
                      <a:ext uri="{FF2B5EF4-FFF2-40B4-BE49-F238E27FC236}">
                        <a16:creationId xmlns:a16="http://schemas.microsoft.com/office/drawing/2014/main" id="{2BAA01DD-EEB7-412A-9F2B-2856673C9ECA}"/>
                      </a:ext>
                    </a:extLst>
                  </p:cNvPr>
                  <p:cNvSpPr/>
                  <p:nvPr/>
                </p:nvSpPr>
                <p:spPr>
                  <a:xfrm>
                    <a:off x="4568018" y="3932804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7" name="Forma Livre: Forma 525">
                    <a:extLst>
                      <a:ext uri="{FF2B5EF4-FFF2-40B4-BE49-F238E27FC236}">
                        <a16:creationId xmlns:a16="http://schemas.microsoft.com/office/drawing/2014/main" id="{45AE10C7-27AA-4F49-B6E0-0A8BFEF99830}"/>
                      </a:ext>
                    </a:extLst>
                  </p:cNvPr>
                  <p:cNvSpPr/>
                  <p:nvPr/>
                </p:nvSpPr>
                <p:spPr>
                  <a:xfrm>
                    <a:off x="3924490" y="3687901"/>
                    <a:ext cx="140751" cy="219360"/>
                  </a:xfrm>
                  <a:custGeom>
                    <a:avLst/>
                    <a:gdLst>
                      <a:gd name="connsiteX0" fmla="*/ 0 w 140751"/>
                      <a:gd name="connsiteY0" fmla="*/ 0 h 219360"/>
                      <a:gd name="connsiteX1" fmla="*/ 140751 w 140751"/>
                      <a:gd name="connsiteY1" fmla="*/ 0 h 219360"/>
                      <a:gd name="connsiteX2" fmla="*/ 140751 w 140751"/>
                      <a:gd name="connsiteY2" fmla="*/ 219360 h 219360"/>
                      <a:gd name="connsiteX3" fmla="*/ 0 w 140751"/>
                      <a:gd name="connsiteY3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0751" h="219360">
                        <a:moveTo>
                          <a:pt x="0" y="0"/>
                        </a:moveTo>
                        <a:lnTo>
                          <a:pt x="140751" y="0"/>
                        </a:lnTo>
                        <a:lnTo>
                          <a:pt x="140751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8" name="Retângulo 217">
                    <a:extLst>
                      <a:ext uri="{FF2B5EF4-FFF2-40B4-BE49-F238E27FC236}">
                        <a16:creationId xmlns:a16="http://schemas.microsoft.com/office/drawing/2014/main" id="{F9B575C9-409B-438B-910F-68585F9007DE}"/>
                      </a:ext>
                    </a:extLst>
                  </p:cNvPr>
                  <p:cNvSpPr/>
                  <p:nvPr/>
                </p:nvSpPr>
                <p:spPr>
                  <a:xfrm>
                    <a:off x="4095413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DD9DE0BC-D68D-4B19-BBBE-851C276B0463}"/>
                      </a:ext>
                    </a:extLst>
                  </p:cNvPr>
                  <p:cNvSpPr/>
                  <p:nvPr/>
                </p:nvSpPr>
                <p:spPr>
                  <a:xfrm>
                    <a:off x="4388004" y="3687901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id="{79C3C40F-ECA7-44BD-BD40-62DE6FEB589D}"/>
                      </a:ext>
                    </a:extLst>
                  </p:cNvPr>
                  <p:cNvSpPr/>
                  <p:nvPr/>
                </p:nvSpPr>
                <p:spPr>
                  <a:xfrm>
                    <a:off x="4680594" y="3687901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1" name="Forma Livre: Forma 529">
                    <a:extLst>
                      <a:ext uri="{FF2B5EF4-FFF2-40B4-BE49-F238E27FC236}">
                        <a16:creationId xmlns:a16="http://schemas.microsoft.com/office/drawing/2014/main" id="{F969A649-C90B-4E8A-84F7-29F20296201D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392413 h 488611"/>
                      <a:gd name="connsiteX3" fmla="*/ 957973 w 1195763"/>
                      <a:gd name="connsiteY3" fmla="*/ 392413 h 488611"/>
                      <a:gd name="connsiteX4" fmla="*/ 957973 w 1195763"/>
                      <a:gd name="connsiteY4" fmla="*/ 488611 h 488611"/>
                      <a:gd name="connsiteX5" fmla="*/ 0 w 1195763"/>
                      <a:gd name="connsiteY5" fmla="*/ 488611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392413"/>
                        </a:lnTo>
                        <a:lnTo>
                          <a:pt x="957973" y="392413"/>
                        </a:lnTo>
                        <a:lnTo>
                          <a:pt x="957973" y="488611"/>
                        </a:lnTo>
                        <a:lnTo>
                          <a:pt x="0" y="48861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id="{616F5521-AC60-4CCC-B072-7CCBE092A43A}"/>
                      </a:ext>
                    </a:extLst>
                  </p:cNvPr>
                  <p:cNvSpPr/>
                  <p:nvPr/>
                </p:nvSpPr>
                <p:spPr>
                  <a:xfrm>
                    <a:off x="246086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id="{F61F1A9E-10C9-4FCE-BC9C-8162EB34D5FF}"/>
                      </a:ext>
                    </a:extLst>
                  </p:cNvPr>
                  <p:cNvSpPr/>
                  <p:nvPr/>
                </p:nvSpPr>
                <p:spPr>
                  <a:xfrm>
                    <a:off x="275722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id="{8EB122F3-3CEB-452D-B218-E68D17753DF9}"/>
                      </a:ext>
                    </a:extLst>
                  </p:cNvPr>
                  <p:cNvSpPr/>
                  <p:nvPr/>
                </p:nvSpPr>
                <p:spPr>
                  <a:xfrm>
                    <a:off x="3070896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5" name="Forma Livre: Forma 533">
                    <a:extLst>
                      <a:ext uri="{FF2B5EF4-FFF2-40B4-BE49-F238E27FC236}">
                        <a16:creationId xmlns:a16="http://schemas.microsoft.com/office/drawing/2014/main" id="{D29CFC27-5CA1-48F6-9392-7415B8576AC1}"/>
                      </a:ext>
                    </a:extLst>
                  </p:cNvPr>
                  <p:cNvSpPr/>
                  <p:nvPr/>
                </p:nvSpPr>
                <p:spPr>
                  <a:xfrm>
                    <a:off x="3379016" y="3442998"/>
                    <a:ext cx="270853" cy="219360"/>
                  </a:xfrm>
                  <a:custGeom>
                    <a:avLst/>
                    <a:gdLst>
                      <a:gd name="connsiteX0" fmla="*/ 0 w 270853"/>
                      <a:gd name="connsiteY0" fmla="*/ 0 h 219360"/>
                      <a:gd name="connsiteX1" fmla="*/ 270853 w 270853"/>
                      <a:gd name="connsiteY1" fmla="*/ 0 h 219360"/>
                      <a:gd name="connsiteX2" fmla="*/ 270853 w 270853"/>
                      <a:gd name="connsiteY2" fmla="*/ 123162 h 219360"/>
                      <a:gd name="connsiteX3" fmla="*/ 39824 w 270853"/>
                      <a:gd name="connsiteY3" fmla="*/ 123162 h 219360"/>
                      <a:gd name="connsiteX4" fmla="*/ 39824 w 270853"/>
                      <a:gd name="connsiteY4" fmla="*/ 219360 h 219360"/>
                      <a:gd name="connsiteX5" fmla="*/ 0 w 270853"/>
                      <a:gd name="connsiteY5" fmla="*/ 219360 h 219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853" h="219360">
                        <a:moveTo>
                          <a:pt x="0" y="0"/>
                        </a:moveTo>
                        <a:lnTo>
                          <a:pt x="270853" y="0"/>
                        </a:lnTo>
                        <a:lnTo>
                          <a:pt x="270853" y="123162"/>
                        </a:lnTo>
                        <a:lnTo>
                          <a:pt x="39824" y="123162"/>
                        </a:lnTo>
                        <a:lnTo>
                          <a:pt x="39824" y="219360"/>
                        </a:lnTo>
                        <a:lnTo>
                          <a:pt x="0" y="219360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id="{EC3541CF-92CE-4876-8CFF-E7D6C326EE68}"/>
                      </a:ext>
                    </a:extLst>
                  </p:cNvPr>
                  <p:cNvSpPr/>
                  <p:nvPr/>
                </p:nvSpPr>
                <p:spPr>
                  <a:xfrm>
                    <a:off x="2605386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id="{76D336D8-09F0-49A5-A1CF-7E7592D12429}"/>
                      </a:ext>
                    </a:extLst>
                  </p:cNvPr>
                  <p:cNvSpPr/>
                  <p:nvPr/>
                </p:nvSpPr>
                <p:spPr>
                  <a:xfrm>
                    <a:off x="2906411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id="{73FC9EFD-7053-40F5-BDF1-625084520BC2}"/>
                      </a:ext>
                    </a:extLst>
                  </p:cNvPr>
                  <p:cNvSpPr/>
                  <p:nvPr/>
                </p:nvSpPr>
                <p:spPr>
                  <a:xfrm>
                    <a:off x="3199002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A8425AB4-E892-4B79-B24E-1983A4C0E1C4}"/>
                      </a:ext>
                    </a:extLst>
                  </p:cNvPr>
                  <p:cNvSpPr/>
                  <p:nvPr/>
                </p:nvSpPr>
                <p:spPr>
                  <a:xfrm>
                    <a:off x="3491592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E1F2A6C9-D1C7-4934-8EE1-BEE6F8DB5614}"/>
                      </a:ext>
                    </a:extLst>
                  </p:cNvPr>
                  <p:cNvSpPr/>
                  <p:nvPr/>
                </p:nvSpPr>
                <p:spPr>
                  <a:xfrm>
                    <a:off x="2460867" y="3198095"/>
                    <a:ext cx="114347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1" name="Forma Livre: Forma 539">
                    <a:extLst>
                      <a:ext uri="{FF2B5EF4-FFF2-40B4-BE49-F238E27FC236}">
                        <a16:creationId xmlns:a16="http://schemas.microsoft.com/office/drawing/2014/main" id="{062D30C8-74EC-4A83-8D0C-4D2527939E1C}"/>
                      </a:ext>
                    </a:extLst>
                  </p:cNvPr>
                  <p:cNvSpPr/>
                  <p:nvPr/>
                </p:nvSpPr>
                <p:spPr>
                  <a:xfrm>
                    <a:off x="3649869" y="3173747"/>
                    <a:ext cx="1195763" cy="488611"/>
                  </a:xfrm>
                  <a:custGeom>
                    <a:avLst/>
                    <a:gdLst>
                      <a:gd name="connsiteX0" fmla="*/ 0 w 1195763"/>
                      <a:gd name="connsiteY0" fmla="*/ 0 h 488611"/>
                      <a:gd name="connsiteX1" fmla="*/ 1195763 w 1195763"/>
                      <a:gd name="connsiteY1" fmla="*/ 0 h 488611"/>
                      <a:gd name="connsiteX2" fmla="*/ 1195763 w 1195763"/>
                      <a:gd name="connsiteY2" fmla="*/ 488611 h 488611"/>
                      <a:gd name="connsiteX3" fmla="*/ 274621 w 1195763"/>
                      <a:gd name="connsiteY3" fmla="*/ 488611 h 488611"/>
                      <a:gd name="connsiteX4" fmla="*/ 274621 w 1195763"/>
                      <a:gd name="connsiteY4" fmla="*/ 392413 h 488611"/>
                      <a:gd name="connsiteX5" fmla="*/ 0 w 1195763"/>
                      <a:gd name="connsiteY5" fmla="*/ 392413 h 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5763" h="488611">
                        <a:moveTo>
                          <a:pt x="0" y="0"/>
                        </a:moveTo>
                        <a:lnTo>
                          <a:pt x="1195763" y="0"/>
                        </a:lnTo>
                        <a:lnTo>
                          <a:pt x="1195763" y="488611"/>
                        </a:lnTo>
                        <a:lnTo>
                          <a:pt x="274621" y="488611"/>
                        </a:lnTo>
                        <a:lnTo>
                          <a:pt x="274621" y="392413"/>
                        </a:lnTo>
                        <a:lnTo>
                          <a:pt x="0" y="392413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Forma Livre: Forma 540">
                    <a:extLst>
                      <a:ext uri="{FF2B5EF4-FFF2-40B4-BE49-F238E27FC236}">
                        <a16:creationId xmlns:a16="http://schemas.microsoft.com/office/drawing/2014/main" id="{A0C6D5B1-0439-4426-A51C-D22C7B4576BE}"/>
                      </a:ext>
                    </a:extLst>
                  </p:cNvPr>
                  <p:cNvSpPr/>
                  <p:nvPr/>
                </p:nvSpPr>
                <p:spPr>
                  <a:xfrm>
                    <a:off x="3682137" y="3442998"/>
                    <a:ext cx="239399" cy="122452"/>
                  </a:xfrm>
                  <a:custGeom>
                    <a:avLst/>
                    <a:gdLst>
                      <a:gd name="connsiteX0" fmla="*/ 0 w 239399"/>
                      <a:gd name="connsiteY0" fmla="*/ 0 h 122452"/>
                      <a:gd name="connsiteX1" fmla="*/ 239399 w 239399"/>
                      <a:gd name="connsiteY1" fmla="*/ 0 h 122452"/>
                      <a:gd name="connsiteX2" fmla="*/ 239399 w 239399"/>
                      <a:gd name="connsiteY2" fmla="*/ 122452 h 122452"/>
                      <a:gd name="connsiteX3" fmla="*/ 0 w 239399"/>
                      <a:gd name="connsiteY3" fmla="*/ 122452 h 122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99" h="122452">
                        <a:moveTo>
                          <a:pt x="0" y="0"/>
                        </a:moveTo>
                        <a:lnTo>
                          <a:pt x="239399" y="0"/>
                        </a:lnTo>
                        <a:lnTo>
                          <a:pt x="239399" y="122452"/>
                        </a:lnTo>
                        <a:lnTo>
                          <a:pt x="0" y="122452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3" name="Retângulo 232">
                    <a:extLst>
                      <a:ext uri="{FF2B5EF4-FFF2-40B4-BE49-F238E27FC236}">
                        <a16:creationId xmlns:a16="http://schemas.microsoft.com/office/drawing/2014/main" id="{E4DE4E1C-C766-4B28-B746-7AB06A3E2B84}"/>
                      </a:ext>
                    </a:extLst>
                  </p:cNvPr>
                  <p:cNvSpPr/>
                  <p:nvPr/>
                </p:nvSpPr>
                <p:spPr>
                  <a:xfrm>
                    <a:off x="394704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4" name="Retângulo 233">
                    <a:extLst>
                      <a:ext uri="{FF2B5EF4-FFF2-40B4-BE49-F238E27FC236}">
                        <a16:creationId xmlns:a16="http://schemas.microsoft.com/office/drawing/2014/main" id="{4FC5C6C5-43ED-4993-B441-A6B6565587C2}"/>
                      </a:ext>
                    </a:extLst>
                  </p:cNvPr>
                  <p:cNvSpPr/>
                  <p:nvPr/>
                </p:nvSpPr>
                <p:spPr>
                  <a:xfrm>
                    <a:off x="426071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5" name="Retângulo 234">
                    <a:extLst>
                      <a:ext uri="{FF2B5EF4-FFF2-40B4-BE49-F238E27FC236}">
                        <a16:creationId xmlns:a16="http://schemas.microsoft.com/office/drawing/2014/main" id="{88857FCC-0D9B-4033-B657-1D1D7C00DB3A}"/>
                      </a:ext>
                    </a:extLst>
                  </p:cNvPr>
                  <p:cNvSpPr/>
                  <p:nvPr/>
                </p:nvSpPr>
                <p:spPr>
                  <a:xfrm>
                    <a:off x="4568833" y="3442998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6" name="Retângulo 235">
                    <a:extLst>
                      <a:ext uri="{FF2B5EF4-FFF2-40B4-BE49-F238E27FC236}">
                        <a16:creationId xmlns:a16="http://schemas.microsoft.com/office/drawing/2014/main" id="{CD349B8F-2D59-4D87-BD89-D776AA629746}"/>
                      </a:ext>
                    </a:extLst>
                  </p:cNvPr>
                  <p:cNvSpPr/>
                  <p:nvPr/>
                </p:nvSpPr>
                <p:spPr>
                  <a:xfrm>
                    <a:off x="3795203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:a16="http://schemas.microsoft.com/office/drawing/2014/main" id="{41274D7F-3578-4C17-981D-F829BEB94321}"/>
                      </a:ext>
                    </a:extLst>
                  </p:cNvPr>
                  <p:cNvSpPr/>
                  <p:nvPr/>
                </p:nvSpPr>
                <p:spPr>
                  <a:xfrm>
                    <a:off x="4096228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8" name="Retângulo 237">
                    <a:extLst>
                      <a:ext uri="{FF2B5EF4-FFF2-40B4-BE49-F238E27FC236}">
                        <a16:creationId xmlns:a16="http://schemas.microsoft.com/office/drawing/2014/main" id="{B5A929DC-7FB0-4CE5-A613-6FECF8D70F7E}"/>
                      </a:ext>
                    </a:extLst>
                  </p:cNvPr>
                  <p:cNvSpPr/>
                  <p:nvPr/>
                </p:nvSpPr>
                <p:spPr>
                  <a:xfrm>
                    <a:off x="4388819" y="3198095"/>
                    <a:ext cx="270853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39" name="Retângulo 238">
                    <a:extLst>
                      <a:ext uri="{FF2B5EF4-FFF2-40B4-BE49-F238E27FC236}">
                        <a16:creationId xmlns:a16="http://schemas.microsoft.com/office/drawing/2014/main" id="{83F586A0-5EFC-4230-93EE-6AEC2027D6F6}"/>
                      </a:ext>
                    </a:extLst>
                  </p:cNvPr>
                  <p:cNvSpPr/>
                  <p:nvPr/>
                </p:nvSpPr>
                <p:spPr>
                  <a:xfrm>
                    <a:off x="4681409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40" name="Retângulo 239">
                    <a:extLst>
                      <a:ext uri="{FF2B5EF4-FFF2-40B4-BE49-F238E27FC236}">
                        <a16:creationId xmlns:a16="http://schemas.microsoft.com/office/drawing/2014/main" id="{98777248-5107-4584-8736-2375871785CD}"/>
                      </a:ext>
                    </a:extLst>
                  </p:cNvPr>
                  <p:cNvSpPr/>
                  <p:nvPr/>
                </p:nvSpPr>
                <p:spPr>
                  <a:xfrm>
                    <a:off x="3606756" y="3198095"/>
                    <a:ext cx="158276" cy="219360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8" name="Retângulo 177">
                  <a:extLst>
                    <a:ext uri="{FF2B5EF4-FFF2-40B4-BE49-F238E27FC236}">
                      <a16:creationId xmlns:a16="http://schemas.microsoft.com/office/drawing/2014/main" id="{5A98ECFC-226A-47AE-B592-234797F9C9F0}"/>
                    </a:ext>
                  </a:extLst>
                </p:cNvPr>
                <p:cNvSpPr/>
                <p:nvPr/>
              </p:nvSpPr>
              <p:spPr>
                <a:xfrm>
                  <a:off x="5770950" y="3809616"/>
                  <a:ext cx="820558" cy="1250656"/>
                </a:xfrm>
                <a:prstGeom prst="rect">
                  <a:avLst/>
                </a:prstGeom>
                <a:solidFill>
                  <a:srgbClr val="795548"/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257C3A63-71BB-4B0B-AAAC-623DCD1A07ED}"/>
                    </a:ext>
                  </a:extLst>
                </p:cNvPr>
                <p:cNvSpPr/>
                <p:nvPr/>
              </p:nvSpPr>
              <p:spPr>
                <a:xfrm>
                  <a:off x="5832905" y="4436855"/>
                  <a:ext cx="90638" cy="9930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237">
                  <a:extLst>
                    <a:ext uri="{FF2B5EF4-FFF2-40B4-BE49-F238E27FC236}">
                      <a16:creationId xmlns:a16="http://schemas.microsoft.com/office/drawing/2014/main" id="{BEC3C083-6E20-4242-AD54-F8F2AC037DDD}"/>
                    </a:ext>
                  </a:extLst>
                </p:cNvPr>
                <p:cNvGrpSpPr/>
                <p:nvPr/>
              </p:nvGrpSpPr>
              <p:grpSpPr>
                <a:xfrm>
                  <a:off x="4630575" y="1773188"/>
                  <a:ext cx="3033618" cy="1508917"/>
                  <a:chOff x="4630575" y="1773188"/>
                  <a:chExt cx="3033618" cy="1508917"/>
                </a:xfrm>
              </p:grpSpPr>
              <p:sp>
                <p:nvSpPr>
                  <p:cNvPr id="182" name="Retângulo 127">
                    <a:extLst>
                      <a:ext uri="{FF2B5EF4-FFF2-40B4-BE49-F238E27FC236}">
                        <a16:creationId xmlns:a16="http://schemas.microsoft.com/office/drawing/2014/main" id="{713A4229-EB81-480C-862C-8C0784825AAE}"/>
                      </a:ext>
                    </a:extLst>
                  </p:cNvPr>
                  <p:cNvSpPr/>
                  <p:nvPr/>
                </p:nvSpPr>
                <p:spPr>
                  <a:xfrm flipH="1">
                    <a:off x="4630575" y="2668173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27">
                    <a:extLst>
                      <a:ext uri="{FF2B5EF4-FFF2-40B4-BE49-F238E27FC236}">
                        <a16:creationId xmlns:a16="http://schemas.microsoft.com/office/drawing/2014/main" id="{7AD5AC3E-AA6D-4D15-9846-4CAB12ADEB45}"/>
                      </a:ext>
                    </a:extLst>
                  </p:cNvPr>
                  <p:cNvSpPr/>
                  <p:nvPr/>
                </p:nvSpPr>
                <p:spPr>
                  <a:xfrm>
                    <a:off x="7062176" y="2713592"/>
                    <a:ext cx="602017" cy="568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017" h="568513">
                        <a:moveTo>
                          <a:pt x="0" y="0"/>
                        </a:moveTo>
                        <a:lnTo>
                          <a:pt x="128188" y="0"/>
                        </a:lnTo>
                        <a:lnTo>
                          <a:pt x="602017" y="447053"/>
                        </a:lnTo>
                        <a:lnTo>
                          <a:pt x="602017" y="568513"/>
                        </a:lnTo>
                        <a:lnTo>
                          <a:pt x="0" y="568513"/>
                        </a:lnTo>
                        <a:close/>
                      </a:path>
                    </a:pathLst>
                  </a:custGeom>
                  <a:solidFill>
                    <a:srgbClr val="7671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07">
                    <a:extLst>
                      <a:ext uri="{FF2B5EF4-FFF2-40B4-BE49-F238E27FC236}">
                        <a16:creationId xmlns:a16="http://schemas.microsoft.com/office/drawing/2014/main" id="{CAB1C7A5-034E-45CB-8067-5F10F1A24507}"/>
                      </a:ext>
                    </a:extLst>
                  </p:cNvPr>
                  <p:cNvSpPr/>
                  <p:nvPr/>
                </p:nvSpPr>
                <p:spPr>
                  <a:xfrm>
                    <a:off x="5415981" y="1773188"/>
                    <a:ext cx="1474049" cy="734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4049" h="734569">
                        <a:moveTo>
                          <a:pt x="595790" y="0"/>
                        </a:moveTo>
                        <a:lnTo>
                          <a:pt x="1026465" y="0"/>
                        </a:lnTo>
                        <a:lnTo>
                          <a:pt x="1474049" y="391944"/>
                        </a:lnTo>
                        <a:lnTo>
                          <a:pt x="1474049" y="734569"/>
                        </a:lnTo>
                        <a:lnTo>
                          <a:pt x="0" y="734569"/>
                        </a:lnTo>
                        <a:lnTo>
                          <a:pt x="0" y="562121"/>
                        </a:ln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85" name="Agrupar 297">
                    <a:extLst>
                      <a:ext uri="{FF2B5EF4-FFF2-40B4-BE49-F238E27FC236}">
                        <a16:creationId xmlns:a16="http://schemas.microsoft.com/office/drawing/2014/main" id="{BFBD95A0-098E-44DD-AA63-64D68B228EC1}"/>
                      </a:ext>
                    </a:extLst>
                  </p:cNvPr>
                  <p:cNvGrpSpPr/>
                  <p:nvPr/>
                </p:nvGrpSpPr>
                <p:grpSpPr>
                  <a:xfrm>
                    <a:off x="5235011" y="2510810"/>
                    <a:ext cx="1892435" cy="734569"/>
                    <a:chOff x="4917437" y="4111512"/>
                    <a:chExt cx="3195311" cy="917475"/>
                  </a:xfrm>
                </p:grpSpPr>
                <p:sp>
                  <p:nvSpPr>
                    <p:cNvPr id="194" name="Retângulo 193">
                      <a:extLst>
                        <a:ext uri="{FF2B5EF4-FFF2-40B4-BE49-F238E27FC236}">
                          <a16:creationId xmlns:a16="http://schemas.microsoft.com/office/drawing/2014/main" id="{520D3329-DE81-4805-A7BE-9B4CC13F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11512"/>
                      <a:ext cx="3195308" cy="917475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5" name="Retângulo 194">
                      <a:extLst>
                        <a:ext uri="{FF2B5EF4-FFF2-40B4-BE49-F238E27FC236}">
                          <a16:creationId xmlns:a16="http://schemas.microsoft.com/office/drawing/2014/main" id="{A32BFE15-C3B5-4F33-877C-B15A4215F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37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6" name="Retângulo 195">
                      <a:extLst>
                        <a:ext uri="{FF2B5EF4-FFF2-40B4-BE49-F238E27FC236}">
                          <a16:creationId xmlns:a16="http://schemas.microsoft.com/office/drawing/2014/main" id="{2D024950-B85B-4F7C-B8B3-21D8D4E16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9368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7" name="Retângulo 196">
                      <a:extLst>
                        <a:ext uri="{FF2B5EF4-FFF2-40B4-BE49-F238E27FC236}">
                          <a16:creationId xmlns:a16="http://schemas.microsoft.com/office/drawing/2014/main" id="{C5913D90-3925-43D6-A6D4-DB3ECA88E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7554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8" name="Retângulo 197">
                      <a:extLst>
                        <a:ext uri="{FF2B5EF4-FFF2-40B4-BE49-F238E27FC236}">
                          <a16:creationId xmlns:a16="http://schemas.microsoft.com/office/drawing/2014/main" id="{85FD7247-D65F-431A-ACDC-1B08E4169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70909" y="461709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199" name="Retângulo 198">
                      <a:extLst>
                        <a:ext uri="{FF2B5EF4-FFF2-40B4-BE49-F238E27FC236}">
                          <a16:creationId xmlns:a16="http://schemas.microsoft.com/office/drawing/2014/main" id="{E2229EBB-AC30-4FD9-A5DA-041586BA5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623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0" name="Retângulo 199">
                      <a:extLst>
                        <a:ext uri="{FF2B5EF4-FFF2-40B4-BE49-F238E27FC236}">
                          <a16:creationId xmlns:a16="http://schemas.microsoft.com/office/drawing/2014/main" id="{8917EA4A-BC02-4571-8C3F-240176591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8018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1" name="Retângulo 200">
                      <a:extLst>
                        <a:ext uri="{FF2B5EF4-FFF2-40B4-BE49-F238E27FC236}">
                          <a16:creationId xmlns:a16="http://schemas.microsoft.com/office/drawing/2014/main" id="{D3EB535E-1B61-4BFB-8F4E-6A9AF02CA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9877" y="4157231"/>
                      <a:ext cx="723770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2" name="Retângulo 201">
                      <a:extLst>
                        <a:ext uri="{FF2B5EF4-FFF2-40B4-BE49-F238E27FC236}">
                          <a16:creationId xmlns:a16="http://schemas.microsoft.com/office/drawing/2014/main" id="{D58BA68E-7E67-48C4-B1F3-AB523331E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1736" y="4157231"/>
                      <a:ext cx="422943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  <p:sp>
                  <p:nvSpPr>
                    <p:cNvPr id="203" name="Retângulo 202">
                      <a:extLst>
                        <a:ext uri="{FF2B5EF4-FFF2-40B4-BE49-F238E27FC236}">
                          <a16:creationId xmlns:a16="http://schemas.microsoft.com/office/drawing/2014/main" id="{6BB6744A-96CE-4100-A196-B0FD44178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440" y="4157231"/>
                      <a:ext cx="305558" cy="411896"/>
                    </a:xfrm>
                    <a:prstGeom prst="rect">
                      <a:avLst/>
                    </a:prstGeom>
                    <a:solidFill>
                      <a:srgbClr val="BB320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dirty="0"/>
                    </a:p>
                  </p:txBody>
                </p:sp>
              </p:grp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D4A3B199-221E-4A58-AB63-3A3E0FDEDC35}"/>
                      </a:ext>
                    </a:extLst>
                  </p:cNvPr>
                  <p:cNvSpPr/>
                  <p:nvPr/>
                </p:nvSpPr>
                <p:spPr>
                  <a:xfrm>
                    <a:off x="5569659" y="2177975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272E0E1F-DCC4-427D-9831-54F53385BADE}"/>
                      </a:ext>
                    </a:extLst>
                  </p:cNvPr>
                  <p:cNvSpPr/>
                  <p:nvPr/>
                </p:nvSpPr>
                <p:spPr>
                  <a:xfrm>
                    <a:off x="6063097" y="2177976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8" name="Retângulo 112">
                    <a:extLst>
                      <a:ext uri="{FF2B5EF4-FFF2-40B4-BE49-F238E27FC236}">
                        <a16:creationId xmlns:a16="http://schemas.microsoft.com/office/drawing/2014/main" id="{E1F5066D-85CF-44B4-BCE3-F56859F5C95E}"/>
                      </a:ext>
                    </a:extLst>
                  </p:cNvPr>
                  <p:cNvSpPr/>
                  <p:nvPr/>
                </p:nvSpPr>
                <p:spPr>
                  <a:xfrm>
                    <a:off x="5594117" y="1809793"/>
                    <a:ext cx="356448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448" h="329781">
                        <a:moveTo>
                          <a:pt x="349534" y="0"/>
                        </a:moveTo>
                        <a:lnTo>
                          <a:pt x="356448" y="0"/>
                        </a:lnTo>
                        <a:lnTo>
                          <a:pt x="356448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89" name="Retângulo 188">
                    <a:extLst>
                      <a:ext uri="{FF2B5EF4-FFF2-40B4-BE49-F238E27FC236}">
                        <a16:creationId xmlns:a16="http://schemas.microsoft.com/office/drawing/2014/main" id="{8B86C427-53A2-45DA-9671-E2B921EBADC8}"/>
                      </a:ext>
                    </a:extLst>
                  </p:cNvPr>
                  <p:cNvSpPr/>
                  <p:nvPr/>
                </p:nvSpPr>
                <p:spPr>
                  <a:xfrm>
                    <a:off x="5998315" y="1809793"/>
                    <a:ext cx="428656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0" name="Retângulo 114">
                    <a:extLst>
                      <a:ext uri="{FF2B5EF4-FFF2-40B4-BE49-F238E27FC236}">
                        <a16:creationId xmlns:a16="http://schemas.microsoft.com/office/drawing/2014/main" id="{37BECE18-F25A-42B6-916A-DBCFF324B8D4}"/>
                      </a:ext>
                    </a:extLst>
                  </p:cNvPr>
                  <p:cNvSpPr/>
                  <p:nvPr/>
                </p:nvSpPr>
                <p:spPr>
                  <a:xfrm>
                    <a:off x="6461375" y="1809793"/>
                    <a:ext cx="410353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353" h="329781">
                        <a:moveTo>
                          <a:pt x="0" y="0"/>
                        </a:moveTo>
                        <a:lnTo>
                          <a:pt x="68266" y="0"/>
                        </a:lnTo>
                        <a:lnTo>
                          <a:pt x="410353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1" name="Retângulo 190">
                    <a:extLst>
                      <a:ext uri="{FF2B5EF4-FFF2-40B4-BE49-F238E27FC236}">
                        <a16:creationId xmlns:a16="http://schemas.microsoft.com/office/drawing/2014/main" id="{C4396163-A0DA-4B78-87F5-CD8A7BB3B651}"/>
                      </a:ext>
                    </a:extLst>
                  </p:cNvPr>
                  <p:cNvSpPr/>
                  <p:nvPr/>
                </p:nvSpPr>
                <p:spPr>
                  <a:xfrm>
                    <a:off x="6560433" y="2172580"/>
                    <a:ext cx="329597" cy="329781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2" name="Retângulo 131">
                    <a:extLst>
                      <a:ext uri="{FF2B5EF4-FFF2-40B4-BE49-F238E27FC236}">
                        <a16:creationId xmlns:a16="http://schemas.microsoft.com/office/drawing/2014/main" id="{37E49662-9D9A-4E22-9809-EBD27963A366}"/>
                      </a:ext>
                    </a:extLst>
                  </p:cNvPr>
                  <p:cNvSpPr/>
                  <p:nvPr/>
                </p:nvSpPr>
                <p:spPr>
                  <a:xfrm>
                    <a:off x="7173183" y="2878094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0" y="0"/>
                        </a:moveTo>
                        <a:lnTo>
                          <a:pt x="299253" y="0"/>
                        </a:lnTo>
                        <a:lnTo>
                          <a:pt x="299253" y="163992"/>
                        </a:lnTo>
                        <a:lnTo>
                          <a:pt x="428656" y="163992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93" name="Retângulo 132">
                    <a:extLst>
                      <a:ext uri="{FF2B5EF4-FFF2-40B4-BE49-F238E27FC236}">
                        <a16:creationId xmlns:a16="http://schemas.microsoft.com/office/drawing/2014/main" id="{DBC4679E-C7E3-4E6F-B473-F69BEE58E7B2}"/>
                      </a:ext>
                    </a:extLst>
                  </p:cNvPr>
                  <p:cNvSpPr/>
                  <p:nvPr/>
                </p:nvSpPr>
                <p:spPr>
                  <a:xfrm>
                    <a:off x="4723266" y="2894849"/>
                    <a:ext cx="428656" cy="329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656" h="329781">
                        <a:moveTo>
                          <a:pt x="168500" y="0"/>
                        </a:moveTo>
                        <a:lnTo>
                          <a:pt x="428656" y="0"/>
                        </a:lnTo>
                        <a:lnTo>
                          <a:pt x="428656" y="329781"/>
                        </a:lnTo>
                        <a:lnTo>
                          <a:pt x="0" y="329781"/>
                        </a:lnTo>
                        <a:lnTo>
                          <a:pt x="0" y="135645"/>
                        </a:lnTo>
                        <a:lnTo>
                          <a:pt x="168500" y="135645"/>
                        </a:lnTo>
                        <a:close/>
                      </a:path>
                    </a:pathLst>
                  </a:cu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1" name="Forma Livre: Forma 370">
                  <a:extLst>
                    <a:ext uri="{FF2B5EF4-FFF2-40B4-BE49-F238E27FC236}">
                      <a16:creationId xmlns:a16="http://schemas.microsoft.com/office/drawing/2014/main" id="{2533D9A8-31BC-483B-AE1A-EBD87EC5A556}"/>
                    </a:ext>
                  </a:extLst>
                </p:cNvPr>
                <p:cNvSpPr/>
                <p:nvPr/>
              </p:nvSpPr>
              <p:spPr>
                <a:xfrm rot="18878093">
                  <a:off x="4740400" y="2081823"/>
                  <a:ext cx="2881658" cy="2809756"/>
                </a:xfrm>
                <a:custGeom>
                  <a:avLst/>
                  <a:gdLst>
                    <a:gd name="connsiteX0" fmla="*/ 3200296 w 3200296"/>
                    <a:gd name="connsiteY0" fmla="*/ 1974 h 3055300"/>
                    <a:gd name="connsiteX1" fmla="*/ 3175238 w 3200296"/>
                    <a:gd name="connsiteY1" fmla="*/ 3055300 h 3055300"/>
                    <a:gd name="connsiteX2" fmla="*/ 2934698 w 3200296"/>
                    <a:gd name="connsiteY2" fmla="*/ 3053326 h 3055300"/>
                    <a:gd name="connsiteX3" fmla="*/ 2958094 w 3200296"/>
                    <a:gd name="connsiteY3" fmla="*/ 202602 h 3055300"/>
                    <a:gd name="connsiteX4" fmla="*/ 0 w 3200296"/>
                    <a:gd name="connsiteY4" fmla="*/ 202602 h 3055300"/>
                    <a:gd name="connsiteX5" fmla="*/ 0 w 3200296"/>
                    <a:gd name="connsiteY5" fmla="*/ 2782 h 3055300"/>
                    <a:gd name="connsiteX6" fmla="*/ 2959734 w 3200296"/>
                    <a:gd name="connsiteY6" fmla="*/ 2782 h 3055300"/>
                    <a:gd name="connsiteX7" fmla="*/ 2959756 w 3200296"/>
                    <a:gd name="connsiteY7" fmla="*/ 0 h 305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00296" h="3055300">
                      <a:moveTo>
                        <a:pt x="3200296" y="1974"/>
                      </a:moveTo>
                      <a:lnTo>
                        <a:pt x="3175238" y="3055300"/>
                      </a:lnTo>
                      <a:lnTo>
                        <a:pt x="2934698" y="3053326"/>
                      </a:lnTo>
                      <a:lnTo>
                        <a:pt x="2958094" y="202602"/>
                      </a:lnTo>
                      <a:lnTo>
                        <a:pt x="0" y="202602"/>
                      </a:lnTo>
                      <a:lnTo>
                        <a:pt x="0" y="2782"/>
                      </a:lnTo>
                      <a:lnTo>
                        <a:pt x="2959734" y="2782"/>
                      </a:lnTo>
                      <a:lnTo>
                        <a:pt x="2959756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241" name="Forma Livre: Forma 240">
            <a:extLst>
              <a:ext uri="{FF2B5EF4-FFF2-40B4-BE49-F238E27FC236}">
                <a16:creationId xmlns:a16="http://schemas.microsoft.com/office/drawing/2014/main" id="{D328E5A3-739E-4B04-A3E6-022DB86BB8C4}"/>
              </a:ext>
            </a:extLst>
          </p:cNvPr>
          <p:cNvSpPr/>
          <p:nvPr/>
        </p:nvSpPr>
        <p:spPr>
          <a:xfrm rot="19144509">
            <a:off x="7912970" y="2415725"/>
            <a:ext cx="430744" cy="419970"/>
          </a:xfrm>
          <a:custGeom>
            <a:avLst/>
            <a:gdLst>
              <a:gd name="connsiteX0" fmla="*/ 94681 w 445200"/>
              <a:gd name="connsiteY0" fmla="*/ 0 h 429710"/>
              <a:gd name="connsiteX1" fmla="*/ 140400 w 445200"/>
              <a:gd name="connsiteY1" fmla="*/ 0 h 429710"/>
              <a:gd name="connsiteX2" fmla="*/ 439838 w 445200"/>
              <a:gd name="connsiteY2" fmla="*/ 0 h 429710"/>
              <a:gd name="connsiteX3" fmla="*/ 439838 w 445200"/>
              <a:gd name="connsiteY3" fmla="*/ 12298 h 429710"/>
              <a:gd name="connsiteX4" fmla="*/ 445200 w 445200"/>
              <a:gd name="connsiteY4" fmla="*/ 12298 h 429710"/>
              <a:gd name="connsiteX5" fmla="*/ 445200 w 445200"/>
              <a:gd name="connsiteY5" fmla="*/ 371113 h 429710"/>
              <a:gd name="connsiteX6" fmla="*/ 437380 w 445200"/>
              <a:gd name="connsiteY6" fmla="*/ 371113 h 429710"/>
              <a:gd name="connsiteX7" fmla="*/ 434321 w 445200"/>
              <a:gd name="connsiteY7" fmla="*/ 386411 h 429710"/>
              <a:gd name="connsiteX8" fmla="*/ 369638 w 445200"/>
              <a:gd name="connsiteY8" fmla="*/ 429710 h 429710"/>
              <a:gd name="connsiteX9" fmla="*/ 299438 w 445200"/>
              <a:gd name="connsiteY9" fmla="*/ 358815 h 429710"/>
              <a:gd name="connsiteX10" fmla="*/ 369638 w 445200"/>
              <a:gd name="connsiteY10" fmla="*/ 287920 h 429710"/>
              <a:gd name="connsiteX11" fmla="*/ 396963 w 445200"/>
              <a:gd name="connsiteY11" fmla="*/ 293491 h 429710"/>
              <a:gd name="connsiteX12" fmla="*/ 399481 w 445200"/>
              <a:gd name="connsiteY12" fmla="*/ 295206 h 429710"/>
              <a:gd name="connsiteX13" fmla="*/ 399481 w 445200"/>
              <a:gd name="connsiteY13" fmla="*/ 141790 h 429710"/>
              <a:gd name="connsiteX14" fmla="*/ 140400 w 445200"/>
              <a:gd name="connsiteY14" fmla="*/ 141790 h 429710"/>
              <a:gd name="connsiteX15" fmla="*/ 140400 w 445200"/>
              <a:gd name="connsiteY15" fmla="*/ 358815 h 429710"/>
              <a:gd name="connsiteX16" fmla="*/ 70200 w 445200"/>
              <a:gd name="connsiteY16" fmla="*/ 429710 h 429710"/>
              <a:gd name="connsiteX17" fmla="*/ 0 w 445200"/>
              <a:gd name="connsiteY17" fmla="*/ 358815 h 429710"/>
              <a:gd name="connsiteX18" fmla="*/ 70200 w 445200"/>
              <a:gd name="connsiteY18" fmla="*/ 287920 h 429710"/>
              <a:gd name="connsiteX19" fmla="*/ 94681 w 445200"/>
              <a:gd name="connsiteY19" fmla="*/ 292912 h 429710"/>
              <a:gd name="connsiteX20" fmla="*/ 94681 w 445200"/>
              <a:gd name="connsiteY20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5200" h="429710"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141790"/>
                </a:lnTo>
                <a:lnTo>
                  <a:pt x="140400" y="141790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Forma Livre: Forma 241">
            <a:extLst>
              <a:ext uri="{FF2B5EF4-FFF2-40B4-BE49-F238E27FC236}">
                <a16:creationId xmlns:a16="http://schemas.microsoft.com/office/drawing/2014/main" id="{CD83FE18-6677-499D-9875-D96B3DF34A63}"/>
              </a:ext>
            </a:extLst>
          </p:cNvPr>
          <p:cNvSpPr/>
          <p:nvPr/>
        </p:nvSpPr>
        <p:spPr>
          <a:xfrm rot="1758233" flipH="1">
            <a:off x="6903928" y="3450813"/>
            <a:ext cx="140400" cy="419320"/>
          </a:xfrm>
          <a:custGeom>
            <a:avLst/>
            <a:gdLst>
              <a:gd name="connsiteX0" fmla="*/ 47050 w 140400"/>
              <a:gd name="connsiteY0" fmla="*/ 0 h 419320"/>
              <a:gd name="connsiteX1" fmla="*/ 1331 w 140400"/>
              <a:gd name="connsiteY1" fmla="*/ 0 h 419320"/>
              <a:gd name="connsiteX2" fmla="*/ 1331 w 140400"/>
              <a:gd name="connsiteY2" fmla="*/ 341767 h 419320"/>
              <a:gd name="connsiteX3" fmla="*/ 0 w 140400"/>
              <a:gd name="connsiteY3" fmla="*/ 348425 h 419320"/>
              <a:gd name="connsiteX4" fmla="*/ 1331 w 140400"/>
              <a:gd name="connsiteY4" fmla="*/ 355083 h 419320"/>
              <a:gd name="connsiteX5" fmla="*/ 1331 w 140400"/>
              <a:gd name="connsiteY5" fmla="*/ 360000 h 419320"/>
              <a:gd name="connsiteX6" fmla="*/ 2314 w 140400"/>
              <a:gd name="connsiteY6" fmla="*/ 360000 h 419320"/>
              <a:gd name="connsiteX7" fmla="*/ 5517 w 140400"/>
              <a:gd name="connsiteY7" fmla="*/ 376021 h 419320"/>
              <a:gd name="connsiteX8" fmla="*/ 70200 w 140400"/>
              <a:gd name="connsiteY8" fmla="*/ 419320 h 419320"/>
              <a:gd name="connsiteX9" fmla="*/ 140400 w 140400"/>
              <a:gd name="connsiteY9" fmla="*/ 348425 h 419320"/>
              <a:gd name="connsiteX10" fmla="*/ 70200 w 140400"/>
              <a:gd name="connsiteY10" fmla="*/ 277530 h 419320"/>
              <a:gd name="connsiteX11" fmla="*/ 47050 w 140400"/>
              <a:gd name="connsiteY11" fmla="*/ 287214 h 4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400" h="419320">
                <a:moveTo>
                  <a:pt x="47050" y="0"/>
                </a:moveTo>
                <a:lnTo>
                  <a:pt x="1331" y="0"/>
                </a:lnTo>
                <a:lnTo>
                  <a:pt x="1331" y="341767"/>
                </a:lnTo>
                <a:lnTo>
                  <a:pt x="0" y="348425"/>
                </a:lnTo>
                <a:lnTo>
                  <a:pt x="1331" y="355083"/>
                </a:lnTo>
                <a:lnTo>
                  <a:pt x="1331" y="360000"/>
                </a:lnTo>
                <a:lnTo>
                  <a:pt x="2314" y="360000"/>
                </a:lnTo>
                <a:lnTo>
                  <a:pt x="5517" y="376021"/>
                </a:lnTo>
                <a:cubicBezTo>
                  <a:pt x="16174" y="401466"/>
                  <a:pt x="41123" y="419320"/>
                  <a:pt x="70200" y="419320"/>
                </a:cubicBezTo>
                <a:cubicBezTo>
                  <a:pt x="108970" y="419320"/>
                  <a:pt x="140400" y="387579"/>
                  <a:pt x="140400" y="348425"/>
                </a:cubicBezTo>
                <a:cubicBezTo>
                  <a:pt x="140400" y="309271"/>
                  <a:pt x="108970" y="277530"/>
                  <a:pt x="70200" y="277530"/>
                </a:cubicBezTo>
                <a:lnTo>
                  <a:pt x="47050" y="2872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43" name="Forma Livre: Forma 242">
            <a:extLst>
              <a:ext uri="{FF2B5EF4-FFF2-40B4-BE49-F238E27FC236}">
                <a16:creationId xmlns:a16="http://schemas.microsoft.com/office/drawing/2014/main" id="{EBDF0264-E7C0-43C6-95B2-3AC573A56545}"/>
              </a:ext>
            </a:extLst>
          </p:cNvPr>
          <p:cNvSpPr/>
          <p:nvPr/>
        </p:nvSpPr>
        <p:spPr>
          <a:xfrm rot="2647947">
            <a:off x="5869812" y="2512743"/>
            <a:ext cx="445200" cy="429710"/>
          </a:xfrm>
          <a:custGeom>
            <a:avLst/>
            <a:gdLst>
              <a:gd name="connsiteX0" fmla="*/ 140400 w 445200"/>
              <a:gd name="connsiteY0" fmla="*/ 141790 h 429710"/>
              <a:gd name="connsiteX1" fmla="*/ 140400 w 445200"/>
              <a:gd name="connsiteY1" fmla="*/ 169136 h 429710"/>
              <a:gd name="connsiteX2" fmla="*/ 399481 w 445200"/>
              <a:gd name="connsiteY2" fmla="*/ 169136 h 429710"/>
              <a:gd name="connsiteX3" fmla="*/ 399481 w 445200"/>
              <a:gd name="connsiteY3" fmla="*/ 141790 h 429710"/>
              <a:gd name="connsiteX4" fmla="*/ 94681 w 445200"/>
              <a:gd name="connsiteY4" fmla="*/ 0 h 429710"/>
              <a:gd name="connsiteX5" fmla="*/ 140400 w 445200"/>
              <a:gd name="connsiteY5" fmla="*/ 0 h 429710"/>
              <a:gd name="connsiteX6" fmla="*/ 439838 w 445200"/>
              <a:gd name="connsiteY6" fmla="*/ 0 h 429710"/>
              <a:gd name="connsiteX7" fmla="*/ 439838 w 445200"/>
              <a:gd name="connsiteY7" fmla="*/ 12298 h 429710"/>
              <a:gd name="connsiteX8" fmla="*/ 445200 w 445200"/>
              <a:gd name="connsiteY8" fmla="*/ 12298 h 429710"/>
              <a:gd name="connsiteX9" fmla="*/ 445200 w 445200"/>
              <a:gd name="connsiteY9" fmla="*/ 169136 h 429710"/>
              <a:gd name="connsiteX10" fmla="*/ 445200 w 445200"/>
              <a:gd name="connsiteY10" fmla="*/ 205136 h 429710"/>
              <a:gd name="connsiteX11" fmla="*/ 445200 w 445200"/>
              <a:gd name="connsiteY11" fmla="*/ 371113 h 429710"/>
              <a:gd name="connsiteX12" fmla="*/ 437380 w 445200"/>
              <a:gd name="connsiteY12" fmla="*/ 371113 h 429710"/>
              <a:gd name="connsiteX13" fmla="*/ 434321 w 445200"/>
              <a:gd name="connsiteY13" fmla="*/ 386411 h 429710"/>
              <a:gd name="connsiteX14" fmla="*/ 369638 w 445200"/>
              <a:gd name="connsiteY14" fmla="*/ 429710 h 429710"/>
              <a:gd name="connsiteX15" fmla="*/ 299438 w 445200"/>
              <a:gd name="connsiteY15" fmla="*/ 358815 h 429710"/>
              <a:gd name="connsiteX16" fmla="*/ 369638 w 445200"/>
              <a:gd name="connsiteY16" fmla="*/ 287920 h 429710"/>
              <a:gd name="connsiteX17" fmla="*/ 396963 w 445200"/>
              <a:gd name="connsiteY17" fmla="*/ 293491 h 429710"/>
              <a:gd name="connsiteX18" fmla="*/ 399481 w 445200"/>
              <a:gd name="connsiteY18" fmla="*/ 295206 h 429710"/>
              <a:gd name="connsiteX19" fmla="*/ 399481 w 445200"/>
              <a:gd name="connsiteY19" fmla="*/ 205136 h 429710"/>
              <a:gd name="connsiteX20" fmla="*/ 140400 w 445200"/>
              <a:gd name="connsiteY20" fmla="*/ 205136 h 429710"/>
              <a:gd name="connsiteX21" fmla="*/ 140400 w 445200"/>
              <a:gd name="connsiteY21" fmla="*/ 358815 h 429710"/>
              <a:gd name="connsiteX22" fmla="*/ 70200 w 445200"/>
              <a:gd name="connsiteY22" fmla="*/ 429710 h 429710"/>
              <a:gd name="connsiteX23" fmla="*/ 0 w 445200"/>
              <a:gd name="connsiteY23" fmla="*/ 358815 h 429710"/>
              <a:gd name="connsiteX24" fmla="*/ 70200 w 445200"/>
              <a:gd name="connsiteY24" fmla="*/ 287920 h 429710"/>
              <a:gd name="connsiteX25" fmla="*/ 94681 w 445200"/>
              <a:gd name="connsiteY25" fmla="*/ 292912 h 429710"/>
              <a:gd name="connsiteX26" fmla="*/ 94681 w 445200"/>
              <a:gd name="connsiteY26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5200" h="429710">
                <a:moveTo>
                  <a:pt x="140400" y="141790"/>
                </a:moveTo>
                <a:lnTo>
                  <a:pt x="140400" y="169136"/>
                </a:lnTo>
                <a:lnTo>
                  <a:pt x="399481" y="169136"/>
                </a:lnTo>
                <a:lnTo>
                  <a:pt x="399481" y="141790"/>
                </a:lnTo>
                <a:close/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169136"/>
                </a:lnTo>
                <a:lnTo>
                  <a:pt x="445200" y="205136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205136"/>
                </a:lnTo>
                <a:lnTo>
                  <a:pt x="140400" y="205136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8" name="Forma Livre: Forma 247">
            <a:extLst>
              <a:ext uri="{FF2B5EF4-FFF2-40B4-BE49-F238E27FC236}">
                <a16:creationId xmlns:a16="http://schemas.microsoft.com/office/drawing/2014/main" id="{AE81F2AC-D940-408E-8A8C-2ACDCB5ED44A}"/>
              </a:ext>
            </a:extLst>
          </p:cNvPr>
          <p:cNvSpPr/>
          <p:nvPr/>
        </p:nvSpPr>
        <p:spPr>
          <a:xfrm rot="19058631" flipH="1">
            <a:off x="7121395" y="1517362"/>
            <a:ext cx="102557" cy="306297"/>
          </a:xfrm>
          <a:custGeom>
            <a:avLst/>
            <a:gdLst>
              <a:gd name="connsiteX0" fmla="*/ 47050 w 140400"/>
              <a:gd name="connsiteY0" fmla="*/ 0 h 419320"/>
              <a:gd name="connsiteX1" fmla="*/ 1331 w 140400"/>
              <a:gd name="connsiteY1" fmla="*/ 0 h 419320"/>
              <a:gd name="connsiteX2" fmla="*/ 1331 w 140400"/>
              <a:gd name="connsiteY2" fmla="*/ 341767 h 419320"/>
              <a:gd name="connsiteX3" fmla="*/ 0 w 140400"/>
              <a:gd name="connsiteY3" fmla="*/ 348425 h 419320"/>
              <a:gd name="connsiteX4" fmla="*/ 1331 w 140400"/>
              <a:gd name="connsiteY4" fmla="*/ 355083 h 419320"/>
              <a:gd name="connsiteX5" fmla="*/ 1331 w 140400"/>
              <a:gd name="connsiteY5" fmla="*/ 360000 h 419320"/>
              <a:gd name="connsiteX6" fmla="*/ 2314 w 140400"/>
              <a:gd name="connsiteY6" fmla="*/ 360000 h 419320"/>
              <a:gd name="connsiteX7" fmla="*/ 5517 w 140400"/>
              <a:gd name="connsiteY7" fmla="*/ 376021 h 419320"/>
              <a:gd name="connsiteX8" fmla="*/ 70200 w 140400"/>
              <a:gd name="connsiteY8" fmla="*/ 419320 h 419320"/>
              <a:gd name="connsiteX9" fmla="*/ 140400 w 140400"/>
              <a:gd name="connsiteY9" fmla="*/ 348425 h 419320"/>
              <a:gd name="connsiteX10" fmla="*/ 70200 w 140400"/>
              <a:gd name="connsiteY10" fmla="*/ 277530 h 419320"/>
              <a:gd name="connsiteX11" fmla="*/ 47050 w 140400"/>
              <a:gd name="connsiteY11" fmla="*/ 287214 h 419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400" h="419320">
                <a:moveTo>
                  <a:pt x="47050" y="0"/>
                </a:moveTo>
                <a:lnTo>
                  <a:pt x="1331" y="0"/>
                </a:lnTo>
                <a:lnTo>
                  <a:pt x="1331" y="341767"/>
                </a:lnTo>
                <a:lnTo>
                  <a:pt x="0" y="348425"/>
                </a:lnTo>
                <a:lnTo>
                  <a:pt x="1331" y="355083"/>
                </a:lnTo>
                <a:lnTo>
                  <a:pt x="1331" y="360000"/>
                </a:lnTo>
                <a:lnTo>
                  <a:pt x="2314" y="360000"/>
                </a:lnTo>
                <a:lnTo>
                  <a:pt x="5517" y="376021"/>
                </a:lnTo>
                <a:cubicBezTo>
                  <a:pt x="16174" y="401466"/>
                  <a:pt x="41123" y="419320"/>
                  <a:pt x="70200" y="419320"/>
                </a:cubicBezTo>
                <a:cubicBezTo>
                  <a:pt x="108970" y="419320"/>
                  <a:pt x="140400" y="387579"/>
                  <a:pt x="140400" y="348425"/>
                </a:cubicBezTo>
                <a:cubicBezTo>
                  <a:pt x="140400" y="309271"/>
                  <a:pt x="108970" y="277530"/>
                  <a:pt x="70200" y="277530"/>
                </a:cubicBezTo>
                <a:lnTo>
                  <a:pt x="47050" y="2872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ysClr val="windowText" lastClr="000000"/>
              </a:solidFill>
            </a:endParaRPr>
          </a:p>
        </p:txBody>
      </p:sp>
      <p:sp>
        <p:nvSpPr>
          <p:cNvPr id="249" name="Forma Livre: Forma 248">
            <a:extLst>
              <a:ext uri="{FF2B5EF4-FFF2-40B4-BE49-F238E27FC236}">
                <a16:creationId xmlns:a16="http://schemas.microsoft.com/office/drawing/2014/main" id="{972F10AA-C3C9-4704-95C9-B194891CCAFB}"/>
              </a:ext>
            </a:extLst>
          </p:cNvPr>
          <p:cNvSpPr/>
          <p:nvPr/>
        </p:nvSpPr>
        <p:spPr>
          <a:xfrm rot="19144509">
            <a:off x="5740970" y="913851"/>
            <a:ext cx="238032" cy="232078"/>
          </a:xfrm>
          <a:custGeom>
            <a:avLst/>
            <a:gdLst>
              <a:gd name="connsiteX0" fmla="*/ 94681 w 445200"/>
              <a:gd name="connsiteY0" fmla="*/ 0 h 429710"/>
              <a:gd name="connsiteX1" fmla="*/ 140400 w 445200"/>
              <a:gd name="connsiteY1" fmla="*/ 0 h 429710"/>
              <a:gd name="connsiteX2" fmla="*/ 439838 w 445200"/>
              <a:gd name="connsiteY2" fmla="*/ 0 h 429710"/>
              <a:gd name="connsiteX3" fmla="*/ 439838 w 445200"/>
              <a:gd name="connsiteY3" fmla="*/ 12298 h 429710"/>
              <a:gd name="connsiteX4" fmla="*/ 445200 w 445200"/>
              <a:gd name="connsiteY4" fmla="*/ 12298 h 429710"/>
              <a:gd name="connsiteX5" fmla="*/ 445200 w 445200"/>
              <a:gd name="connsiteY5" fmla="*/ 371113 h 429710"/>
              <a:gd name="connsiteX6" fmla="*/ 437380 w 445200"/>
              <a:gd name="connsiteY6" fmla="*/ 371113 h 429710"/>
              <a:gd name="connsiteX7" fmla="*/ 434321 w 445200"/>
              <a:gd name="connsiteY7" fmla="*/ 386411 h 429710"/>
              <a:gd name="connsiteX8" fmla="*/ 369638 w 445200"/>
              <a:gd name="connsiteY8" fmla="*/ 429710 h 429710"/>
              <a:gd name="connsiteX9" fmla="*/ 299438 w 445200"/>
              <a:gd name="connsiteY9" fmla="*/ 358815 h 429710"/>
              <a:gd name="connsiteX10" fmla="*/ 369638 w 445200"/>
              <a:gd name="connsiteY10" fmla="*/ 287920 h 429710"/>
              <a:gd name="connsiteX11" fmla="*/ 396963 w 445200"/>
              <a:gd name="connsiteY11" fmla="*/ 293491 h 429710"/>
              <a:gd name="connsiteX12" fmla="*/ 399481 w 445200"/>
              <a:gd name="connsiteY12" fmla="*/ 295206 h 429710"/>
              <a:gd name="connsiteX13" fmla="*/ 399481 w 445200"/>
              <a:gd name="connsiteY13" fmla="*/ 141790 h 429710"/>
              <a:gd name="connsiteX14" fmla="*/ 140400 w 445200"/>
              <a:gd name="connsiteY14" fmla="*/ 141790 h 429710"/>
              <a:gd name="connsiteX15" fmla="*/ 140400 w 445200"/>
              <a:gd name="connsiteY15" fmla="*/ 358815 h 429710"/>
              <a:gd name="connsiteX16" fmla="*/ 70200 w 445200"/>
              <a:gd name="connsiteY16" fmla="*/ 429710 h 429710"/>
              <a:gd name="connsiteX17" fmla="*/ 0 w 445200"/>
              <a:gd name="connsiteY17" fmla="*/ 358815 h 429710"/>
              <a:gd name="connsiteX18" fmla="*/ 70200 w 445200"/>
              <a:gd name="connsiteY18" fmla="*/ 287920 h 429710"/>
              <a:gd name="connsiteX19" fmla="*/ 94681 w 445200"/>
              <a:gd name="connsiteY19" fmla="*/ 292912 h 429710"/>
              <a:gd name="connsiteX20" fmla="*/ 94681 w 445200"/>
              <a:gd name="connsiteY20" fmla="*/ 141790 h 42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5200" h="429710">
                <a:moveTo>
                  <a:pt x="94681" y="0"/>
                </a:moveTo>
                <a:lnTo>
                  <a:pt x="140400" y="0"/>
                </a:lnTo>
                <a:lnTo>
                  <a:pt x="439838" y="0"/>
                </a:lnTo>
                <a:lnTo>
                  <a:pt x="439838" y="12298"/>
                </a:lnTo>
                <a:lnTo>
                  <a:pt x="445200" y="12298"/>
                </a:lnTo>
                <a:lnTo>
                  <a:pt x="445200" y="371113"/>
                </a:lnTo>
                <a:lnTo>
                  <a:pt x="437380" y="371113"/>
                </a:lnTo>
                <a:lnTo>
                  <a:pt x="434321" y="386411"/>
                </a:lnTo>
                <a:cubicBezTo>
                  <a:pt x="423664" y="411856"/>
                  <a:pt x="398716" y="429710"/>
                  <a:pt x="369638" y="429710"/>
                </a:cubicBezTo>
                <a:cubicBezTo>
                  <a:pt x="330868" y="429710"/>
                  <a:pt x="299438" y="397969"/>
                  <a:pt x="299438" y="358815"/>
                </a:cubicBezTo>
                <a:cubicBezTo>
                  <a:pt x="299438" y="319661"/>
                  <a:pt x="330868" y="287920"/>
                  <a:pt x="369638" y="287920"/>
                </a:cubicBezTo>
                <a:cubicBezTo>
                  <a:pt x="379331" y="287920"/>
                  <a:pt x="388564" y="289904"/>
                  <a:pt x="396963" y="293491"/>
                </a:cubicBezTo>
                <a:lnTo>
                  <a:pt x="399481" y="295206"/>
                </a:lnTo>
                <a:lnTo>
                  <a:pt x="399481" y="141790"/>
                </a:lnTo>
                <a:lnTo>
                  <a:pt x="140400" y="141790"/>
                </a:lnTo>
                <a:lnTo>
                  <a:pt x="140400" y="358815"/>
                </a:lnTo>
                <a:cubicBezTo>
                  <a:pt x="140400" y="397969"/>
                  <a:pt x="108970" y="429710"/>
                  <a:pt x="70200" y="429710"/>
                </a:cubicBezTo>
                <a:cubicBezTo>
                  <a:pt x="31430" y="429710"/>
                  <a:pt x="0" y="397969"/>
                  <a:pt x="0" y="358815"/>
                </a:cubicBezTo>
                <a:cubicBezTo>
                  <a:pt x="0" y="319661"/>
                  <a:pt x="31430" y="287920"/>
                  <a:pt x="70200" y="287920"/>
                </a:cubicBezTo>
                <a:lnTo>
                  <a:pt x="94681" y="292912"/>
                </a:lnTo>
                <a:lnTo>
                  <a:pt x="94681" y="14179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0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Agrupar 390">
            <a:extLst>
              <a:ext uri="{FF2B5EF4-FFF2-40B4-BE49-F238E27FC236}">
                <a16:creationId xmlns:a16="http://schemas.microsoft.com/office/drawing/2014/main" id="{A88F7093-8C38-4E14-8BC2-FDA20D2C31EF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392" name="Retângulo 6">
              <a:extLst>
                <a:ext uri="{FF2B5EF4-FFF2-40B4-BE49-F238E27FC236}">
                  <a16:creationId xmlns:a16="http://schemas.microsoft.com/office/drawing/2014/main" id="{70D586D2-22A8-4258-86C7-E62FA843187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3" name="Cloud 8">
              <a:extLst>
                <a:ext uri="{FF2B5EF4-FFF2-40B4-BE49-F238E27FC236}">
                  <a16:creationId xmlns:a16="http://schemas.microsoft.com/office/drawing/2014/main" id="{49C4C1D1-E5AD-4670-A33C-FF37DC64473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Cloud 36">
              <a:extLst>
                <a:ext uri="{FF2B5EF4-FFF2-40B4-BE49-F238E27FC236}">
                  <a16:creationId xmlns:a16="http://schemas.microsoft.com/office/drawing/2014/main" id="{E7F77CAC-1A09-44FB-96D2-E67420592256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Cloud 38">
              <a:extLst>
                <a:ext uri="{FF2B5EF4-FFF2-40B4-BE49-F238E27FC236}">
                  <a16:creationId xmlns:a16="http://schemas.microsoft.com/office/drawing/2014/main" id="{C6A764EC-B8F7-4D07-A544-57E2990F925C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Cloud 37">
              <a:extLst>
                <a:ext uri="{FF2B5EF4-FFF2-40B4-BE49-F238E27FC236}">
                  <a16:creationId xmlns:a16="http://schemas.microsoft.com/office/drawing/2014/main" id="{57D8C0C8-9E09-4790-BA05-5D5156644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8" name="Cloud 39">
            <a:extLst>
              <a:ext uri="{FF2B5EF4-FFF2-40B4-BE49-F238E27FC236}">
                <a16:creationId xmlns:a16="http://schemas.microsoft.com/office/drawing/2014/main" id="{E7CF8A89-BE0D-43BC-890A-4EAEE44B65CA}"/>
              </a:ext>
            </a:extLst>
          </p:cNvPr>
          <p:cNvSpPr/>
          <p:nvPr/>
        </p:nvSpPr>
        <p:spPr>
          <a:xfrm rot="382890">
            <a:off x="9967025" y="4079581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7" name="Agrupar 396">
            <a:extLst>
              <a:ext uri="{FF2B5EF4-FFF2-40B4-BE49-F238E27FC236}">
                <a16:creationId xmlns:a16="http://schemas.microsoft.com/office/drawing/2014/main" id="{6073E6CE-E2B0-4E95-B37F-D75BBA7591CD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398" name="Retângulo 6">
              <a:extLst>
                <a:ext uri="{FF2B5EF4-FFF2-40B4-BE49-F238E27FC236}">
                  <a16:creationId xmlns:a16="http://schemas.microsoft.com/office/drawing/2014/main" id="{73CE0AE1-0BD9-4A9F-B875-B972AB42304B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9" name="Cloud 8">
              <a:extLst>
                <a:ext uri="{FF2B5EF4-FFF2-40B4-BE49-F238E27FC236}">
                  <a16:creationId xmlns:a16="http://schemas.microsoft.com/office/drawing/2014/main" id="{AA4120FF-B39C-4561-A0C4-D58D9BDA9D70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Cloud 36">
              <a:extLst>
                <a:ext uri="{FF2B5EF4-FFF2-40B4-BE49-F238E27FC236}">
                  <a16:creationId xmlns:a16="http://schemas.microsoft.com/office/drawing/2014/main" id="{DDEE94B5-5DB1-489F-A7E5-3E5471820039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Cloud 38">
              <a:extLst>
                <a:ext uri="{FF2B5EF4-FFF2-40B4-BE49-F238E27FC236}">
                  <a16:creationId xmlns:a16="http://schemas.microsoft.com/office/drawing/2014/main" id="{ABA22A4C-0F4B-47ED-9E56-6B454B2ADA19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Cloud 37">
              <a:extLst>
                <a:ext uri="{FF2B5EF4-FFF2-40B4-BE49-F238E27FC236}">
                  <a16:creationId xmlns:a16="http://schemas.microsoft.com/office/drawing/2014/main" id="{17F77C60-8D50-4905-B6C9-29CA3224F35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608CB5-6F8A-4AF8-8FBF-727C28AE8FD8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384" name="Retângulo 6">
              <a:extLst>
                <a:ext uri="{FF2B5EF4-FFF2-40B4-BE49-F238E27FC236}">
                  <a16:creationId xmlns:a16="http://schemas.microsoft.com/office/drawing/2014/main" id="{AC006106-1C2E-4605-B01C-E158DC1B468A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5" name="Cloud 8">
              <a:extLst>
                <a:ext uri="{FF2B5EF4-FFF2-40B4-BE49-F238E27FC236}">
                  <a16:creationId xmlns:a16="http://schemas.microsoft.com/office/drawing/2014/main" id="{C6A14C74-6B9E-4735-8204-58D5AE5C4C32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Cloud 36">
              <a:extLst>
                <a:ext uri="{FF2B5EF4-FFF2-40B4-BE49-F238E27FC236}">
                  <a16:creationId xmlns:a16="http://schemas.microsoft.com/office/drawing/2014/main" id="{EED93414-654E-44D5-85F7-285F6DCC37D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Cloud 38">
              <a:extLst>
                <a:ext uri="{FF2B5EF4-FFF2-40B4-BE49-F238E27FC236}">
                  <a16:creationId xmlns:a16="http://schemas.microsoft.com/office/drawing/2014/main" id="{0693F230-0EC5-40BD-A53A-10869902598A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Cloud 37">
              <a:extLst>
                <a:ext uri="{FF2B5EF4-FFF2-40B4-BE49-F238E27FC236}">
                  <a16:creationId xmlns:a16="http://schemas.microsoft.com/office/drawing/2014/main" id="{FB61CEF3-ECD1-4125-A6E1-E1BCCCC4FA2D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88359F65-614C-4309-B08E-56CB0F286AEC}"/>
              </a:ext>
            </a:extLst>
          </p:cNvPr>
          <p:cNvSpPr/>
          <p:nvPr/>
        </p:nvSpPr>
        <p:spPr>
          <a:xfrm>
            <a:off x="-350929" y="4303711"/>
            <a:ext cx="12725858" cy="2597541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2057">
            <a:extLst>
              <a:ext uri="{FF2B5EF4-FFF2-40B4-BE49-F238E27FC236}">
                <a16:creationId xmlns:a16="http://schemas.microsoft.com/office/drawing/2014/main" id="{31D99CAB-AA1A-4ACD-AFEE-E80D9BF64CAF}"/>
              </a:ext>
            </a:extLst>
          </p:cNvPr>
          <p:cNvGrpSpPr/>
          <p:nvPr/>
        </p:nvGrpSpPr>
        <p:grpSpPr>
          <a:xfrm>
            <a:off x="-155487" y="476739"/>
            <a:ext cx="6415273" cy="6014751"/>
            <a:chOff x="-131606" y="-1369991"/>
            <a:chExt cx="7367191" cy="8077933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334D088-9919-46DE-9496-7B3FDA61B27B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id="{D1C55E97-F24B-4324-83FB-13F1191AF074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B6459193-5BD1-4520-B9D4-86750598E9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2AE4160-5538-4BDB-B017-9149E8EFE20F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2048">
              <a:extLst>
                <a:ext uri="{FF2B5EF4-FFF2-40B4-BE49-F238E27FC236}">
                  <a16:creationId xmlns:a16="http://schemas.microsoft.com/office/drawing/2014/main" id="{33106C1C-65CA-49EB-860A-5496F16D196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de cantos arredondados 39">
              <a:extLst>
                <a:ext uri="{FF2B5EF4-FFF2-40B4-BE49-F238E27FC236}">
                  <a16:creationId xmlns:a16="http://schemas.microsoft.com/office/drawing/2014/main" id="{FBD5B728-CD52-4648-8C1C-4D2DD9F245EB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de cantos arredondados 40">
              <a:extLst>
                <a:ext uri="{FF2B5EF4-FFF2-40B4-BE49-F238E27FC236}">
                  <a16:creationId xmlns:a16="http://schemas.microsoft.com/office/drawing/2014/main" id="{C9F568FD-8235-48E2-B95B-13CF37C2D256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>
              <a:extLst>
                <a:ext uri="{FF2B5EF4-FFF2-40B4-BE49-F238E27FC236}">
                  <a16:creationId xmlns:a16="http://schemas.microsoft.com/office/drawing/2014/main" id="{95CBB1D5-C67A-4788-9A54-6DC93EF50935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3" name="Grupo 29">
              <a:extLst>
                <a:ext uri="{FF2B5EF4-FFF2-40B4-BE49-F238E27FC236}">
                  <a16:creationId xmlns:a16="http://schemas.microsoft.com/office/drawing/2014/main" id="{8A7E9879-2EB0-4E5D-A37D-D2FBF6EEB4E6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71" name="Retângulo 23">
                <a:extLst>
                  <a:ext uri="{FF2B5EF4-FFF2-40B4-BE49-F238E27FC236}">
                    <a16:creationId xmlns:a16="http://schemas.microsoft.com/office/drawing/2014/main" id="{E37F6058-D403-4635-834C-9C810D5026B7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2" name="Retângulo 15">
                <a:extLst>
                  <a:ext uri="{FF2B5EF4-FFF2-40B4-BE49-F238E27FC236}">
                    <a16:creationId xmlns:a16="http://schemas.microsoft.com/office/drawing/2014/main" id="{158E6084-F1EE-4A98-9FC5-430B8269EE0C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4" name="Grupo 28">
              <a:extLst>
                <a:ext uri="{FF2B5EF4-FFF2-40B4-BE49-F238E27FC236}">
                  <a16:creationId xmlns:a16="http://schemas.microsoft.com/office/drawing/2014/main" id="{D0318033-8B4D-4914-949B-62B73E865D1E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65" name="Grupo 12">
                <a:extLst>
                  <a:ext uri="{FF2B5EF4-FFF2-40B4-BE49-F238E27FC236}">
                    <a16:creationId xmlns:a16="http://schemas.microsoft.com/office/drawing/2014/main" id="{71C764AC-C262-42E0-B445-4173F83F6138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9" name="Retângulo 68">
                  <a:extLst>
                    <a:ext uri="{FF2B5EF4-FFF2-40B4-BE49-F238E27FC236}">
                      <a16:creationId xmlns:a16="http://schemas.microsoft.com/office/drawing/2014/main" id="{747D00D0-8C30-4CB2-AAB0-6DB1F4FCEBA9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11">
                  <a:extLst>
                    <a:ext uri="{FF2B5EF4-FFF2-40B4-BE49-F238E27FC236}">
                      <a16:creationId xmlns:a16="http://schemas.microsoft.com/office/drawing/2014/main" id="{11E52BAC-80D0-4269-AB4F-52001CAD3E8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20">
                <a:extLst>
                  <a:ext uri="{FF2B5EF4-FFF2-40B4-BE49-F238E27FC236}">
                    <a16:creationId xmlns:a16="http://schemas.microsoft.com/office/drawing/2014/main" id="{24841640-71B7-4F6F-87DC-459E45A002F2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67" name="Retângulo 66">
                  <a:extLst>
                    <a:ext uri="{FF2B5EF4-FFF2-40B4-BE49-F238E27FC236}">
                      <a16:creationId xmlns:a16="http://schemas.microsoft.com/office/drawing/2014/main" id="{05F24146-B534-44D5-B4CE-A261D34FFDA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de cantos arredondados 22">
                  <a:extLst>
                    <a:ext uri="{FF2B5EF4-FFF2-40B4-BE49-F238E27FC236}">
                      <a16:creationId xmlns:a16="http://schemas.microsoft.com/office/drawing/2014/main" id="{81F984D0-5447-4628-A298-44300B4B2C94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5" name="Grupo 2050">
              <a:extLst>
                <a:ext uri="{FF2B5EF4-FFF2-40B4-BE49-F238E27FC236}">
                  <a16:creationId xmlns:a16="http://schemas.microsoft.com/office/drawing/2014/main" id="{EAB79E3D-0040-4993-AAA3-1E43FD712B54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D6482073-1A56-41FF-B068-1FCECB0275D2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B8BFC152-963B-4AA9-9BD7-9CF080E45713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9276C8D3-B701-47F7-BAD8-8102919539A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de cantos arredondados 2051">
              <a:extLst>
                <a:ext uri="{FF2B5EF4-FFF2-40B4-BE49-F238E27FC236}">
                  <a16:creationId xmlns:a16="http://schemas.microsoft.com/office/drawing/2014/main" id="{C2B19CD8-3943-44A0-8F13-B442B787F39C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4">
              <a:extLst>
                <a:ext uri="{FF2B5EF4-FFF2-40B4-BE49-F238E27FC236}">
                  <a16:creationId xmlns:a16="http://schemas.microsoft.com/office/drawing/2014/main" id="{927CC712-9CE9-4B12-99F6-C6EF08688AE0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5">
              <a:extLst>
                <a:ext uri="{FF2B5EF4-FFF2-40B4-BE49-F238E27FC236}">
                  <a16:creationId xmlns:a16="http://schemas.microsoft.com/office/drawing/2014/main" id="{20CAE72F-FA84-4DF3-9E1A-C76489D29848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6">
              <a:extLst>
                <a:ext uri="{FF2B5EF4-FFF2-40B4-BE49-F238E27FC236}">
                  <a16:creationId xmlns:a16="http://schemas.microsoft.com/office/drawing/2014/main" id="{FD020D6F-A33C-46A7-A4BE-A2E27F6D6F02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de cantos arredondados 47">
              <a:extLst>
                <a:ext uri="{FF2B5EF4-FFF2-40B4-BE49-F238E27FC236}">
                  <a16:creationId xmlns:a16="http://schemas.microsoft.com/office/drawing/2014/main" id="{C0ACDD8B-D130-4314-B00D-0ACF8DDD4E1D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de cantos arredondados 48">
              <a:extLst>
                <a:ext uri="{FF2B5EF4-FFF2-40B4-BE49-F238E27FC236}">
                  <a16:creationId xmlns:a16="http://schemas.microsoft.com/office/drawing/2014/main" id="{8E071C31-D786-48FD-B1F0-DC205F317BC4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ED0DE95-3855-4CA7-9DAF-50484F90F6B1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49">
              <a:extLst>
                <a:ext uri="{FF2B5EF4-FFF2-40B4-BE49-F238E27FC236}">
                  <a16:creationId xmlns:a16="http://schemas.microsoft.com/office/drawing/2014/main" id="{E6D9B5EC-2BEC-4351-A8E0-039C686F8842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1">
              <a:extLst>
                <a:ext uri="{FF2B5EF4-FFF2-40B4-BE49-F238E27FC236}">
                  <a16:creationId xmlns:a16="http://schemas.microsoft.com/office/drawing/2014/main" id="{F69C980F-7857-4F87-9B3E-674A18048086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1A035A0-6B1F-44BD-A81D-D64FF4ABDC7C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40FC8DA-BA37-45E8-B1DC-327871BC5C49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08DFE3F9-6330-413C-80DF-9E66A26A0327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88E292C8-F1AF-46A1-84A4-96951F4CBEEB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7">
              <a:extLst>
                <a:ext uri="{FF2B5EF4-FFF2-40B4-BE49-F238E27FC236}">
                  <a16:creationId xmlns:a16="http://schemas.microsoft.com/office/drawing/2014/main" id="{95DEDFD8-91E1-4272-B5C5-D7A1AA189971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de cantos arredondados 58">
              <a:extLst>
                <a:ext uri="{FF2B5EF4-FFF2-40B4-BE49-F238E27FC236}">
                  <a16:creationId xmlns:a16="http://schemas.microsoft.com/office/drawing/2014/main" id="{D07851C2-69DF-4BB6-85ED-59D08BC2E0FA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5719B17C-7094-4E98-9730-2383B30013E8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E2DADCCD-8D45-482E-B7E2-6F5A209A8B13}"/>
              </a:ext>
            </a:extLst>
          </p:cNvPr>
          <p:cNvGrpSpPr/>
          <p:nvPr/>
        </p:nvGrpSpPr>
        <p:grpSpPr>
          <a:xfrm>
            <a:off x="627767" y="5246549"/>
            <a:ext cx="1150503" cy="1167210"/>
            <a:chOff x="627767" y="5246549"/>
            <a:chExt cx="1150503" cy="1167210"/>
          </a:xfrm>
        </p:grpSpPr>
        <p:sp>
          <p:nvSpPr>
            <p:cNvPr id="229" name="Elipse 29">
              <a:extLst>
                <a:ext uri="{FF2B5EF4-FFF2-40B4-BE49-F238E27FC236}">
                  <a16:creationId xmlns:a16="http://schemas.microsoft.com/office/drawing/2014/main" id="{82BE3307-1859-4CBB-8D2B-5B72CAEB7AAC}"/>
                </a:ext>
              </a:extLst>
            </p:cNvPr>
            <p:cNvSpPr/>
            <p:nvPr/>
          </p:nvSpPr>
          <p:spPr>
            <a:xfrm>
              <a:off x="1024841" y="5246549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9">
              <a:extLst>
                <a:ext uri="{FF2B5EF4-FFF2-40B4-BE49-F238E27FC236}">
                  <a16:creationId xmlns:a16="http://schemas.microsoft.com/office/drawing/2014/main" id="{361CBF28-13E7-430B-9E67-27E55602F80C}"/>
                </a:ext>
              </a:extLst>
            </p:cNvPr>
            <p:cNvSpPr/>
            <p:nvPr/>
          </p:nvSpPr>
          <p:spPr>
            <a:xfrm>
              <a:off x="627767" y="5316677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9">
              <a:extLst>
                <a:ext uri="{FF2B5EF4-FFF2-40B4-BE49-F238E27FC236}">
                  <a16:creationId xmlns:a16="http://schemas.microsoft.com/office/drawing/2014/main" id="{7C5E0964-E02F-472F-97E3-018E04CD5F19}"/>
                </a:ext>
              </a:extLst>
            </p:cNvPr>
            <p:cNvSpPr/>
            <p:nvPr/>
          </p:nvSpPr>
          <p:spPr>
            <a:xfrm>
              <a:off x="922784" y="5455708"/>
              <a:ext cx="753429" cy="958051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1088571"/>
                <a:gd name="connsiteY0" fmla="*/ 121461 h 1086504"/>
                <a:gd name="connsiteX1" fmla="*/ 631371 w 1088571"/>
                <a:gd name="connsiteY1" fmla="*/ 157746 h 1086504"/>
                <a:gd name="connsiteX2" fmla="*/ 1088571 w 1088571"/>
                <a:gd name="connsiteY2" fmla="*/ 614946 h 1086504"/>
                <a:gd name="connsiteX3" fmla="*/ 631371 w 1088571"/>
                <a:gd name="connsiteY3" fmla="*/ 1072146 h 1086504"/>
                <a:gd name="connsiteX4" fmla="*/ 0 w 1088571"/>
                <a:gd name="connsiteY4" fmla="*/ 121461 h 1086504"/>
                <a:gd name="connsiteX0" fmla="*/ 2340 w 1090911"/>
                <a:gd name="connsiteY0" fmla="*/ 20619 h 985662"/>
                <a:gd name="connsiteX1" fmla="*/ 445025 w 1090911"/>
                <a:gd name="connsiteY1" fmla="*/ 332675 h 985662"/>
                <a:gd name="connsiteX2" fmla="*/ 1090911 w 1090911"/>
                <a:gd name="connsiteY2" fmla="*/ 514104 h 985662"/>
                <a:gd name="connsiteX3" fmla="*/ 633711 w 1090911"/>
                <a:gd name="connsiteY3" fmla="*/ 971304 h 985662"/>
                <a:gd name="connsiteX4" fmla="*/ 2340 w 1090911"/>
                <a:gd name="connsiteY4" fmla="*/ 20619 h 985662"/>
                <a:gd name="connsiteX0" fmla="*/ 276874 w 1365574"/>
                <a:gd name="connsiteY0" fmla="*/ 708212 h 1669086"/>
                <a:gd name="connsiteX1" fmla="*/ 719559 w 1365574"/>
                <a:gd name="connsiteY1" fmla="*/ 1020268 h 1669086"/>
                <a:gd name="connsiteX2" fmla="*/ 10277 w 1365574"/>
                <a:gd name="connsiteY2" fmla="*/ 719 h 1669086"/>
                <a:gd name="connsiteX3" fmla="*/ 1365445 w 1365574"/>
                <a:gd name="connsiteY3" fmla="*/ 1201697 h 1669086"/>
                <a:gd name="connsiteX4" fmla="*/ 908245 w 1365574"/>
                <a:gd name="connsiteY4" fmla="*/ 1658897 h 1669086"/>
                <a:gd name="connsiteX5" fmla="*/ 276874 w 1365574"/>
                <a:gd name="connsiteY5" fmla="*/ 708212 h 1669086"/>
                <a:gd name="connsiteX0" fmla="*/ 270485 w 1362155"/>
                <a:gd name="connsiteY0" fmla="*/ 708022 h 1669501"/>
                <a:gd name="connsiteX1" fmla="*/ 713170 w 1362155"/>
                <a:gd name="connsiteY1" fmla="*/ 1020078 h 1669501"/>
                <a:gd name="connsiteX2" fmla="*/ 3888 w 1362155"/>
                <a:gd name="connsiteY2" fmla="*/ 529 h 1669501"/>
                <a:gd name="connsiteX3" fmla="*/ 947315 w 1362155"/>
                <a:gd name="connsiteY3" fmla="*/ 871387 h 1669501"/>
                <a:gd name="connsiteX4" fmla="*/ 1359056 w 1362155"/>
                <a:gd name="connsiteY4" fmla="*/ 1201507 h 1669501"/>
                <a:gd name="connsiteX5" fmla="*/ 901856 w 1362155"/>
                <a:gd name="connsiteY5" fmla="*/ 1658707 h 1669501"/>
                <a:gd name="connsiteX6" fmla="*/ 270485 w 1362155"/>
                <a:gd name="connsiteY6" fmla="*/ 708022 h 1669501"/>
                <a:gd name="connsiteX0" fmla="*/ 270485 w 1360380"/>
                <a:gd name="connsiteY0" fmla="*/ 707997 h 1669115"/>
                <a:gd name="connsiteX1" fmla="*/ 713170 w 1360380"/>
                <a:gd name="connsiteY1" fmla="*/ 1020053 h 1669115"/>
                <a:gd name="connsiteX2" fmla="*/ 3888 w 1360380"/>
                <a:gd name="connsiteY2" fmla="*/ 504 h 1669115"/>
                <a:gd name="connsiteX3" fmla="*/ 947315 w 1360380"/>
                <a:gd name="connsiteY3" fmla="*/ 871362 h 1669115"/>
                <a:gd name="connsiteX4" fmla="*/ 686058 w 1360380"/>
                <a:gd name="connsiteY4" fmla="*/ 203705 h 1669115"/>
                <a:gd name="connsiteX5" fmla="*/ 1359056 w 1360380"/>
                <a:gd name="connsiteY5" fmla="*/ 1201482 h 1669115"/>
                <a:gd name="connsiteX6" fmla="*/ 901856 w 1360380"/>
                <a:gd name="connsiteY6" fmla="*/ 1658682 h 1669115"/>
                <a:gd name="connsiteX7" fmla="*/ 270485 w 1360380"/>
                <a:gd name="connsiteY7" fmla="*/ 707997 h 1669115"/>
                <a:gd name="connsiteX0" fmla="*/ 270485 w 1366594"/>
                <a:gd name="connsiteY0" fmla="*/ 707997 h 1669693"/>
                <a:gd name="connsiteX1" fmla="*/ 713170 w 1366594"/>
                <a:gd name="connsiteY1" fmla="*/ 1020053 h 1669693"/>
                <a:gd name="connsiteX2" fmla="*/ 3888 w 1366594"/>
                <a:gd name="connsiteY2" fmla="*/ 504 h 1669693"/>
                <a:gd name="connsiteX3" fmla="*/ 947315 w 1366594"/>
                <a:gd name="connsiteY3" fmla="*/ 871362 h 1669693"/>
                <a:gd name="connsiteX4" fmla="*/ 686058 w 1366594"/>
                <a:gd name="connsiteY4" fmla="*/ 203705 h 1669693"/>
                <a:gd name="connsiteX5" fmla="*/ 1150515 w 1366594"/>
                <a:gd name="connsiteY5" fmla="*/ 755248 h 1669693"/>
                <a:gd name="connsiteX6" fmla="*/ 1359056 w 1366594"/>
                <a:gd name="connsiteY6" fmla="*/ 1201482 h 1669693"/>
                <a:gd name="connsiteX7" fmla="*/ 901856 w 1366594"/>
                <a:gd name="connsiteY7" fmla="*/ 1658682 h 1669693"/>
                <a:gd name="connsiteX8" fmla="*/ 270485 w 1366594"/>
                <a:gd name="connsiteY8" fmla="*/ 707997 h 1669693"/>
                <a:gd name="connsiteX0" fmla="*/ 270485 w 1363821"/>
                <a:gd name="connsiteY0" fmla="*/ 707997 h 1669693"/>
                <a:gd name="connsiteX1" fmla="*/ 713170 w 1363821"/>
                <a:gd name="connsiteY1" fmla="*/ 1020053 h 1669693"/>
                <a:gd name="connsiteX2" fmla="*/ 3888 w 1363821"/>
                <a:gd name="connsiteY2" fmla="*/ 504 h 1669693"/>
                <a:gd name="connsiteX3" fmla="*/ 947315 w 1363821"/>
                <a:gd name="connsiteY3" fmla="*/ 871362 h 1669693"/>
                <a:gd name="connsiteX4" fmla="*/ 686058 w 1363821"/>
                <a:gd name="connsiteY4" fmla="*/ 203705 h 1669693"/>
                <a:gd name="connsiteX5" fmla="*/ 1048915 w 1363821"/>
                <a:gd name="connsiteY5" fmla="*/ 639133 h 1669693"/>
                <a:gd name="connsiteX6" fmla="*/ 1359056 w 1363821"/>
                <a:gd name="connsiteY6" fmla="*/ 1201482 h 1669693"/>
                <a:gd name="connsiteX7" fmla="*/ 901856 w 1363821"/>
                <a:gd name="connsiteY7" fmla="*/ 1658682 h 1669693"/>
                <a:gd name="connsiteX8" fmla="*/ 270485 w 1363821"/>
                <a:gd name="connsiteY8" fmla="*/ 707997 h 1669693"/>
                <a:gd name="connsiteX0" fmla="*/ 270485 w 1367852"/>
                <a:gd name="connsiteY0" fmla="*/ 707997 h 1669476"/>
                <a:gd name="connsiteX1" fmla="*/ 713170 w 1367852"/>
                <a:gd name="connsiteY1" fmla="*/ 1020053 h 1669476"/>
                <a:gd name="connsiteX2" fmla="*/ 3888 w 1367852"/>
                <a:gd name="connsiteY2" fmla="*/ 504 h 1669476"/>
                <a:gd name="connsiteX3" fmla="*/ 947315 w 1367852"/>
                <a:gd name="connsiteY3" fmla="*/ 871362 h 1669476"/>
                <a:gd name="connsiteX4" fmla="*/ 686058 w 1367852"/>
                <a:gd name="connsiteY4" fmla="*/ 203705 h 1669476"/>
                <a:gd name="connsiteX5" fmla="*/ 1048915 w 1367852"/>
                <a:gd name="connsiteY5" fmla="*/ 639133 h 1669476"/>
                <a:gd name="connsiteX6" fmla="*/ 1136002 w 1367852"/>
                <a:gd name="connsiteY6" fmla="*/ 929419 h 1669476"/>
                <a:gd name="connsiteX7" fmla="*/ 1359056 w 1367852"/>
                <a:gd name="connsiteY7" fmla="*/ 1201482 h 1669476"/>
                <a:gd name="connsiteX8" fmla="*/ 901856 w 1367852"/>
                <a:gd name="connsiteY8" fmla="*/ 1658682 h 1669476"/>
                <a:gd name="connsiteX9" fmla="*/ 270485 w 1367852"/>
                <a:gd name="connsiteY9" fmla="*/ 707997 h 1669476"/>
                <a:gd name="connsiteX0" fmla="*/ 270485 w 1372910"/>
                <a:gd name="connsiteY0" fmla="*/ 707997 h 1668919"/>
                <a:gd name="connsiteX1" fmla="*/ 713170 w 1372910"/>
                <a:gd name="connsiteY1" fmla="*/ 1020053 h 1668919"/>
                <a:gd name="connsiteX2" fmla="*/ 3888 w 1372910"/>
                <a:gd name="connsiteY2" fmla="*/ 504 h 1668919"/>
                <a:gd name="connsiteX3" fmla="*/ 947315 w 1372910"/>
                <a:gd name="connsiteY3" fmla="*/ 871362 h 1668919"/>
                <a:gd name="connsiteX4" fmla="*/ 686058 w 1372910"/>
                <a:gd name="connsiteY4" fmla="*/ 203705 h 1668919"/>
                <a:gd name="connsiteX5" fmla="*/ 1048915 w 1372910"/>
                <a:gd name="connsiteY5" fmla="*/ 639133 h 1668919"/>
                <a:gd name="connsiteX6" fmla="*/ 1136002 w 1372910"/>
                <a:gd name="connsiteY6" fmla="*/ 929419 h 1668919"/>
                <a:gd name="connsiteX7" fmla="*/ 1237601 w 1372910"/>
                <a:gd name="connsiteY7" fmla="*/ 15019 h 1668919"/>
                <a:gd name="connsiteX8" fmla="*/ 1359056 w 1372910"/>
                <a:gd name="connsiteY8" fmla="*/ 1201482 h 1668919"/>
                <a:gd name="connsiteX9" fmla="*/ 901856 w 1372910"/>
                <a:gd name="connsiteY9" fmla="*/ 1658682 h 1668919"/>
                <a:gd name="connsiteX10" fmla="*/ 270485 w 1372910"/>
                <a:gd name="connsiteY10" fmla="*/ 707997 h 1668919"/>
                <a:gd name="connsiteX0" fmla="*/ 270485 w 1268854"/>
                <a:gd name="connsiteY0" fmla="*/ 707997 h 1669760"/>
                <a:gd name="connsiteX1" fmla="*/ 713170 w 1268854"/>
                <a:gd name="connsiteY1" fmla="*/ 1020053 h 1669760"/>
                <a:gd name="connsiteX2" fmla="*/ 3888 w 1268854"/>
                <a:gd name="connsiteY2" fmla="*/ 504 h 1669760"/>
                <a:gd name="connsiteX3" fmla="*/ 947315 w 1268854"/>
                <a:gd name="connsiteY3" fmla="*/ 871362 h 1669760"/>
                <a:gd name="connsiteX4" fmla="*/ 686058 w 1268854"/>
                <a:gd name="connsiteY4" fmla="*/ 203705 h 1669760"/>
                <a:gd name="connsiteX5" fmla="*/ 1048915 w 1268854"/>
                <a:gd name="connsiteY5" fmla="*/ 639133 h 1669760"/>
                <a:gd name="connsiteX6" fmla="*/ 1136002 w 1268854"/>
                <a:gd name="connsiteY6" fmla="*/ 929419 h 1669760"/>
                <a:gd name="connsiteX7" fmla="*/ 1237601 w 1268854"/>
                <a:gd name="connsiteY7" fmla="*/ 15019 h 1669760"/>
                <a:gd name="connsiteX8" fmla="*/ 1228427 w 1268854"/>
                <a:gd name="connsiteY8" fmla="*/ 1215996 h 1669760"/>
                <a:gd name="connsiteX9" fmla="*/ 901856 w 1268854"/>
                <a:gd name="connsiteY9" fmla="*/ 1658682 h 1669760"/>
                <a:gd name="connsiteX10" fmla="*/ 270485 w 1268854"/>
                <a:gd name="connsiteY10" fmla="*/ 707997 h 1669760"/>
                <a:gd name="connsiteX0" fmla="*/ 270485 w 1268854"/>
                <a:gd name="connsiteY0" fmla="*/ 707997 h 1501663"/>
                <a:gd name="connsiteX1" fmla="*/ 713170 w 1268854"/>
                <a:gd name="connsiteY1" fmla="*/ 1020053 h 1501663"/>
                <a:gd name="connsiteX2" fmla="*/ 3888 w 1268854"/>
                <a:gd name="connsiteY2" fmla="*/ 504 h 1501663"/>
                <a:gd name="connsiteX3" fmla="*/ 947315 w 1268854"/>
                <a:gd name="connsiteY3" fmla="*/ 871362 h 1501663"/>
                <a:gd name="connsiteX4" fmla="*/ 686058 w 1268854"/>
                <a:gd name="connsiteY4" fmla="*/ 203705 h 1501663"/>
                <a:gd name="connsiteX5" fmla="*/ 1048915 w 1268854"/>
                <a:gd name="connsiteY5" fmla="*/ 639133 h 1501663"/>
                <a:gd name="connsiteX6" fmla="*/ 1136002 w 1268854"/>
                <a:gd name="connsiteY6" fmla="*/ 929419 h 1501663"/>
                <a:gd name="connsiteX7" fmla="*/ 1237601 w 1268854"/>
                <a:gd name="connsiteY7" fmla="*/ 15019 h 1501663"/>
                <a:gd name="connsiteX8" fmla="*/ 1228427 w 1268854"/>
                <a:gd name="connsiteY8" fmla="*/ 1215996 h 1501663"/>
                <a:gd name="connsiteX9" fmla="*/ 698656 w 1268854"/>
                <a:gd name="connsiteY9" fmla="*/ 1484511 h 1501663"/>
                <a:gd name="connsiteX10" fmla="*/ 270485 w 1268854"/>
                <a:gd name="connsiteY10" fmla="*/ 707997 h 1501663"/>
                <a:gd name="connsiteX0" fmla="*/ 270485 w 1245432"/>
                <a:gd name="connsiteY0" fmla="*/ 707997 h 1583675"/>
                <a:gd name="connsiteX1" fmla="*/ 713170 w 1245432"/>
                <a:gd name="connsiteY1" fmla="*/ 1020053 h 1583675"/>
                <a:gd name="connsiteX2" fmla="*/ 3888 w 1245432"/>
                <a:gd name="connsiteY2" fmla="*/ 504 h 1583675"/>
                <a:gd name="connsiteX3" fmla="*/ 947315 w 1245432"/>
                <a:gd name="connsiteY3" fmla="*/ 871362 h 1583675"/>
                <a:gd name="connsiteX4" fmla="*/ 686058 w 1245432"/>
                <a:gd name="connsiteY4" fmla="*/ 203705 h 1583675"/>
                <a:gd name="connsiteX5" fmla="*/ 1048915 w 1245432"/>
                <a:gd name="connsiteY5" fmla="*/ 639133 h 1583675"/>
                <a:gd name="connsiteX6" fmla="*/ 1136002 w 1245432"/>
                <a:gd name="connsiteY6" fmla="*/ 929419 h 1583675"/>
                <a:gd name="connsiteX7" fmla="*/ 1237601 w 1245432"/>
                <a:gd name="connsiteY7" fmla="*/ 15019 h 1583675"/>
                <a:gd name="connsiteX8" fmla="*/ 1112313 w 1245432"/>
                <a:gd name="connsiteY8" fmla="*/ 1506282 h 1583675"/>
                <a:gd name="connsiteX9" fmla="*/ 698656 w 1245432"/>
                <a:gd name="connsiteY9" fmla="*/ 1484511 h 1583675"/>
                <a:gd name="connsiteX10" fmla="*/ 270485 w 1245432"/>
                <a:gd name="connsiteY10" fmla="*/ 707997 h 158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5432" h="1583675">
                  <a:moveTo>
                    <a:pt x="270485" y="707997"/>
                  </a:moveTo>
                  <a:cubicBezTo>
                    <a:pt x="272904" y="630587"/>
                    <a:pt x="757603" y="1137969"/>
                    <a:pt x="713170" y="1020053"/>
                  </a:cubicBezTo>
                  <a:cubicBezTo>
                    <a:pt x="668737" y="902138"/>
                    <a:pt x="-59327" y="22867"/>
                    <a:pt x="3888" y="504"/>
                  </a:cubicBezTo>
                  <a:cubicBezTo>
                    <a:pt x="67103" y="-21859"/>
                    <a:pt x="763467" y="706867"/>
                    <a:pt x="947315" y="871362"/>
                  </a:cubicBezTo>
                  <a:cubicBezTo>
                    <a:pt x="1131163" y="1035857"/>
                    <a:pt x="652191" y="210962"/>
                    <a:pt x="686058" y="203705"/>
                  </a:cubicBezTo>
                  <a:cubicBezTo>
                    <a:pt x="719925" y="196448"/>
                    <a:pt x="956991" y="525438"/>
                    <a:pt x="1048915" y="639133"/>
                  </a:cubicBezTo>
                  <a:cubicBezTo>
                    <a:pt x="1140839" y="752828"/>
                    <a:pt x="1102135" y="861686"/>
                    <a:pt x="1136002" y="929419"/>
                  </a:cubicBezTo>
                  <a:cubicBezTo>
                    <a:pt x="1169869" y="997152"/>
                    <a:pt x="1200425" y="-30325"/>
                    <a:pt x="1237601" y="15019"/>
                  </a:cubicBezTo>
                  <a:cubicBezTo>
                    <a:pt x="1274777" y="60363"/>
                    <a:pt x="1170690" y="1404091"/>
                    <a:pt x="1112313" y="1506282"/>
                  </a:cubicBezTo>
                  <a:cubicBezTo>
                    <a:pt x="1053937" y="1608474"/>
                    <a:pt x="838961" y="1617558"/>
                    <a:pt x="698656" y="1484511"/>
                  </a:cubicBezTo>
                  <a:cubicBezTo>
                    <a:pt x="558351" y="1351464"/>
                    <a:pt x="268066" y="785407"/>
                    <a:pt x="270485" y="707997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6" name="Agrupar 265">
            <a:extLst>
              <a:ext uri="{FF2B5EF4-FFF2-40B4-BE49-F238E27FC236}">
                <a16:creationId xmlns:a16="http://schemas.microsoft.com/office/drawing/2014/main" id="{27416C44-2F77-4CB8-9AD7-C0139DB9DA59}"/>
              </a:ext>
            </a:extLst>
          </p:cNvPr>
          <p:cNvGrpSpPr/>
          <p:nvPr/>
        </p:nvGrpSpPr>
        <p:grpSpPr>
          <a:xfrm>
            <a:off x="1090624" y="3026553"/>
            <a:ext cx="2261658" cy="3890218"/>
            <a:chOff x="278817" y="533636"/>
            <a:chExt cx="3521892" cy="5926291"/>
          </a:xfrm>
        </p:grpSpPr>
        <p:sp>
          <p:nvSpPr>
            <p:cNvPr id="267" name="Fluxograma: Mesclar 6">
              <a:extLst>
                <a:ext uri="{FF2B5EF4-FFF2-40B4-BE49-F238E27FC236}">
                  <a16:creationId xmlns:a16="http://schemas.microsoft.com/office/drawing/2014/main" id="{B377CFB3-3108-4E23-B6E7-719B415A20C8}"/>
                </a:ext>
              </a:extLst>
            </p:cNvPr>
            <p:cNvSpPr/>
            <p:nvPr/>
          </p:nvSpPr>
          <p:spPr>
            <a:xfrm rot="8853205">
              <a:off x="1278825" y="533636"/>
              <a:ext cx="552294" cy="880025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8" name="Agrupar 267">
              <a:extLst>
                <a:ext uri="{FF2B5EF4-FFF2-40B4-BE49-F238E27FC236}">
                  <a16:creationId xmlns:a16="http://schemas.microsoft.com/office/drawing/2014/main" id="{027AF59F-E77B-4BE9-92FC-B26E774CD88D}"/>
                </a:ext>
              </a:extLst>
            </p:cNvPr>
            <p:cNvGrpSpPr/>
            <p:nvPr/>
          </p:nvGrpSpPr>
          <p:grpSpPr>
            <a:xfrm>
              <a:off x="278817" y="795677"/>
              <a:ext cx="3521892" cy="5664250"/>
              <a:chOff x="278817" y="795677"/>
              <a:chExt cx="3521892" cy="5664250"/>
            </a:xfrm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F3C69BA7-CCA7-4094-A3F7-3C7FEDBCC507}"/>
                  </a:ext>
                </a:extLst>
              </p:cNvPr>
              <p:cNvSpPr/>
              <p:nvPr/>
            </p:nvSpPr>
            <p:spPr>
              <a:xfrm rot="19418604" flipH="1">
                <a:off x="2891957" y="2155262"/>
                <a:ext cx="613731" cy="534489"/>
              </a:xfrm>
              <a:custGeom>
                <a:avLst/>
                <a:gdLst>
                  <a:gd name="connsiteX0" fmla="*/ 32253 w 613731"/>
                  <a:gd name="connsiteY0" fmla="*/ 5502 h 534489"/>
                  <a:gd name="connsiteX1" fmla="*/ 61689 w 613731"/>
                  <a:gd name="connsiteY1" fmla="*/ 290326 h 534489"/>
                  <a:gd name="connsiteX2" fmla="*/ 281754 w 613731"/>
                  <a:gd name="connsiteY2" fmla="*/ 473527 h 534489"/>
                  <a:gd name="connsiteX3" fmla="*/ 288816 w 613731"/>
                  <a:gd name="connsiteY3" fmla="*/ 467177 h 534489"/>
                  <a:gd name="connsiteX4" fmla="*/ 352931 w 613731"/>
                  <a:gd name="connsiteY4" fmla="*/ 481436 h 534489"/>
                  <a:gd name="connsiteX5" fmla="*/ 555566 w 613731"/>
                  <a:gd name="connsiteY5" fmla="*/ 525162 h 534489"/>
                  <a:gd name="connsiteX6" fmla="*/ 605321 w 613731"/>
                  <a:gd name="connsiteY6" fmla="*/ 534489 h 534489"/>
                  <a:gd name="connsiteX7" fmla="*/ 613731 w 613731"/>
                  <a:gd name="connsiteY7" fmla="*/ 241174 h 534489"/>
                  <a:gd name="connsiteX8" fmla="*/ 561298 w 613731"/>
                  <a:gd name="connsiteY8" fmla="*/ 247552 h 534489"/>
                  <a:gd name="connsiteX9" fmla="*/ 433166 w 613731"/>
                  <a:gd name="connsiteY9" fmla="*/ 265721 h 534489"/>
                  <a:gd name="connsiteX10" fmla="*/ 273764 w 613731"/>
                  <a:gd name="connsiteY10" fmla="*/ 238356 h 534489"/>
                  <a:gd name="connsiteX11" fmla="*/ 252318 w 613731"/>
                  <a:gd name="connsiteY11" fmla="*/ 188703 h 534489"/>
                  <a:gd name="connsiteX12" fmla="*/ 32253 w 613731"/>
                  <a:gd name="connsiteY12" fmla="*/ 5502 h 53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3731" h="534489">
                    <a:moveTo>
                      <a:pt x="32253" y="5502"/>
                    </a:moveTo>
                    <a:cubicBezTo>
                      <a:pt x="-20388" y="33564"/>
                      <a:pt x="-7209" y="161084"/>
                      <a:pt x="61689" y="290326"/>
                    </a:cubicBezTo>
                    <a:cubicBezTo>
                      <a:pt x="130587" y="419567"/>
                      <a:pt x="229114" y="501589"/>
                      <a:pt x="281754" y="473527"/>
                    </a:cubicBezTo>
                    <a:cubicBezTo>
                      <a:pt x="284576" y="472023"/>
                      <a:pt x="287209" y="470232"/>
                      <a:pt x="288816" y="467177"/>
                    </a:cubicBezTo>
                    <a:lnTo>
                      <a:pt x="352931" y="481436"/>
                    </a:lnTo>
                    <a:cubicBezTo>
                      <a:pt x="421938" y="494695"/>
                      <a:pt x="488074" y="510916"/>
                      <a:pt x="555566" y="525162"/>
                    </a:cubicBezTo>
                    <a:lnTo>
                      <a:pt x="605321" y="534489"/>
                    </a:lnTo>
                    <a:lnTo>
                      <a:pt x="613731" y="241174"/>
                    </a:lnTo>
                    <a:lnTo>
                      <a:pt x="561298" y="247552"/>
                    </a:lnTo>
                    <a:cubicBezTo>
                      <a:pt x="514630" y="256073"/>
                      <a:pt x="480781" y="266167"/>
                      <a:pt x="433166" y="265721"/>
                    </a:cubicBezTo>
                    <a:cubicBezTo>
                      <a:pt x="371801" y="265147"/>
                      <a:pt x="321816" y="247231"/>
                      <a:pt x="273764" y="238356"/>
                    </a:cubicBezTo>
                    <a:lnTo>
                      <a:pt x="252318" y="188703"/>
                    </a:lnTo>
                    <a:cubicBezTo>
                      <a:pt x="183420" y="59462"/>
                      <a:pt x="84893" y="-22560"/>
                      <a:pt x="32253" y="5502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0" name="Retângulo: Cantos Arredondados 269">
                <a:extLst>
                  <a:ext uri="{FF2B5EF4-FFF2-40B4-BE49-F238E27FC236}">
                    <a16:creationId xmlns:a16="http://schemas.microsoft.com/office/drawing/2014/main" id="{DD64985A-D1C5-4BED-A358-7F63DF054768}"/>
                  </a:ext>
                </a:extLst>
              </p:cNvPr>
              <p:cNvSpPr/>
              <p:nvPr/>
            </p:nvSpPr>
            <p:spPr>
              <a:xfrm rot="19466641">
                <a:off x="2566195" y="2577679"/>
                <a:ext cx="661612" cy="384367"/>
              </a:xfrm>
              <a:prstGeom prst="round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>
                <a:extLst>
                  <a:ext uri="{FF2B5EF4-FFF2-40B4-BE49-F238E27FC236}">
                    <a16:creationId xmlns:a16="http://schemas.microsoft.com/office/drawing/2014/main" id="{A4695171-86D4-4A68-A26D-EF4D09A3B545}"/>
                  </a:ext>
                </a:extLst>
              </p:cNvPr>
              <p:cNvSpPr/>
              <p:nvPr/>
            </p:nvSpPr>
            <p:spPr>
              <a:xfrm>
                <a:off x="1854999" y="2093849"/>
                <a:ext cx="573895" cy="407798"/>
              </a:xfrm>
              <a:prstGeom prst="rect">
                <a:avLst/>
              </a:prstGeom>
              <a:solidFill>
                <a:srgbClr val="FBBD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469BDA1C-DB07-4831-9CC9-87848FF6ADEF}"/>
                  </a:ext>
                </a:extLst>
              </p:cNvPr>
              <p:cNvSpPr/>
              <p:nvPr/>
            </p:nvSpPr>
            <p:spPr>
              <a:xfrm>
                <a:off x="527018" y="2313911"/>
                <a:ext cx="3210896" cy="3837877"/>
              </a:xfrm>
              <a:custGeom>
                <a:avLst/>
                <a:gdLst>
                  <a:gd name="connsiteX0" fmla="*/ 1132133 w 3210896"/>
                  <a:gd name="connsiteY0" fmla="*/ 0 h 3837877"/>
                  <a:gd name="connsiteX1" fmla="*/ 1176374 w 3210896"/>
                  <a:gd name="connsiteY1" fmla="*/ 0 h 3837877"/>
                  <a:gd name="connsiteX2" fmla="*/ 1294444 w 3210896"/>
                  <a:gd name="connsiteY2" fmla="*/ 0 h 3837877"/>
                  <a:gd name="connsiteX3" fmla="*/ 1285859 w 3210896"/>
                  <a:gd name="connsiteY3" fmla="*/ 10795 h 3837877"/>
                  <a:gd name="connsiteX4" fmla="*/ 1279275 w 3210896"/>
                  <a:gd name="connsiteY4" fmla="*/ 36284 h 3837877"/>
                  <a:gd name="connsiteX5" fmla="*/ 1603311 w 3210896"/>
                  <a:gd name="connsiteY5" fmla="*/ 162760 h 3837877"/>
                  <a:gd name="connsiteX6" fmla="*/ 1927347 w 3210896"/>
                  <a:gd name="connsiteY6" fmla="*/ 36284 h 3837877"/>
                  <a:gd name="connsiteX7" fmla="*/ 1920764 w 3210896"/>
                  <a:gd name="connsiteY7" fmla="*/ 10795 h 3837877"/>
                  <a:gd name="connsiteX8" fmla="*/ 1912179 w 3210896"/>
                  <a:gd name="connsiteY8" fmla="*/ 0 h 3837877"/>
                  <a:gd name="connsiteX9" fmla="*/ 2017424 w 3210896"/>
                  <a:gd name="connsiteY9" fmla="*/ 0 h 3837877"/>
                  <a:gd name="connsiteX10" fmla="*/ 2095346 w 3210896"/>
                  <a:gd name="connsiteY10" fmla="*/ 51650 h 3837877"/>
                  <a:gd name="connsiteX11" fmla="*/ 2099332 w 3210896"/>
                  <a:gd name="connsiteY11" fmla="*/ 71393 h 3837877"/>
                  <a:gd name="connsiteX12" fmla="*/ 2114690 w 3210896"/>
                  <a:gd name="connsiteY12" fmla="*/ 90142 h 3837877"/>
                  <a:gd name="connsiteX13" fmla="*/ 2126775 w 3210896"/>
                  <a:gd name="connsiteY13" fmla="*/ 112570 h 3837877"/>
                  <a:gd name="connsiteX14" fmla="*/ 2152294 w 3210896"/>
                  <a:gd name="connsiteY14" fmla="*/ 138352 h 3837877"/>
                  <a:gd name="connsiteX15" fmla="*/ 2202056 w 3210896"/>
                  <a:gd name="connsiteY15" fmla="*/ 225767 h 3837877"/>
                  <a:gd name="connsiteX16" fmla="*/ 2353586 w 3210896"/>
                  <a:gd name="connsiteY16" fmla="*/ 1017503 h 3837877"/>
                  <a:gd name="connsiteX17" fmla="*/ 2364682 w 3210896"/>
                  <a:gd name="connsiteY17" fmla="*/ 1121467 h 3837877"/>
                  <a:gd name="connsiteX18" fmla="*/ 2379439 w 3210896"/>
                  <a:gd name="connsiteY18" fmla="*/ 1117969 h 3837877"/>
                  <a:gd name="connsiteX19" fmla="*/ 3015058 w 3210896"/>
                  <a:gd name="connsiteY19" fmla="*/ 2288847 h 3837877"/>
                  <a:gd name="connsiteX20" fmla="*/ 3090425 w 3210896"/>
                  <a:gd name="connsiteY20" fmla="*/ 3650235 h 3837877"/>
                  <a:gd name="connsiteX21" fmla="*/ 2681477 w 3210896"/>
                  <a:gd name="connsiteY21" fmla="*/ 3802430 h 3837877"/>
                  <a:gd name="connsiteX22" fmla="*/ 2323207 w 3210896"/>
                  <a:gd name="connsiteY22" fmla="*/ 3718851 h 3837877"/>
                  <a:gd name="connsiteX23" fmla="*/ 2250891 w 3210896"/>
                  <a:gd name="connsiteY23" fmla="*/ 3718851 h 3837877"/>
                  <a:gd name="connsiteX24" fmla="*/ 1778006 w 3210896"/>
                  <a:gd name="connsiteY24" fmla="*/ 3837877 h 3837877"/>
                  <a:gd name="connsiteX25" fmla="*/ 1311359 w 3210896"/>
                  <a:gd name="connsiteY25" fmla="*/ 3725440 h 3837877"/>
                  <a:gd name="connsiteX26" fmla="*/ 763108 w 3210896"/>
                  <a:gd name="connsiteY26" fmla="*/ 3837876 h 3837877"/>
                  <a:gd name="connsiteX27" fmla="*/ 199732 w 3210896"/>
                  <a:gd name="connsiteY27" fmla="*/ 3712917 h 3837877"/>
                  <a:gd name="connsiteX28" fmla="*/ 196181 w 3210896"/>
                  <a:gd name="connsiteY28" fmla="*/ 2288847 h 3837877"/>
                  <a:gd name="connsiteX29" fmla="*/ 800442 w 3210896"/>
                  <a:gd name="connsiteY29" fmla="*/ 1153494 h 3837877"/>
                  <a:gd name="connsiteX30" fmla="*/ 825665 w 3210896"/>
                  <a:gd name="connsiteY30" fmla="*/ 1039805 h 3837877"/>
                  <a:gd name="connsiteX31" fmla="*/ 941081 w 3210896"/>
                  <a:gd name="connsiteY31" fmla="*/ 438059 h 3837877"/>
                  <a:gd name="connsiteX32" fmla="*/ 962319 w 3210896"/>
                  <a:gd name="connsiteY32" fmla="*/ 352767 h 3837877"/>
                  <a:gd name="connsiteX33" fmla="*/ 968164 w 3210896"/>
                  <a:gd name="connsiteY33" fmla="*/ 310414 h 3837877"/>
                  <a:gd name="connsiteX34" fmla="*/ 1088417 w 3210896"/>
                  <a:gd name="connsiteY34" fmla="*/ 39941 h 3837877"/>
                  <a:gd name="connsiteX35" fmla="*/ 1112776 w 3210896"/>
                  <a:gd name="connsiteY35" fmla="*/ 22934 h 3837877"/>
                  <a:gd name="connsiteX36" fmla="*/ 1113616 w 3210896"/>
                  <a:gd name="connsiteY36" fmla="*/ 21930 h 3837877"/>
                  <a:gd name="connsiteX37" fmla="*/ 1114845 w 3210896"/>
                  <a:gd name="connsiteY37" fmla="*/ 21489 h 3837877"/>
                  <a:gd name="connsiteX38" fmla="*/ 1130834 w 3210896"/>
                  <a:gd name="connsiteY38" fmla="*/ 10326 h 3837877"/>
                  <a:gd name="connsiteX39" fmla="*/ 1132133 w 3210896"/>
                  <a:gd name="connsiteY39" fmla="*/ 10031 h 3837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10896" h="3837877">
                    <a:moveTo>
                      <a:pt x="1132133" y="0"/>
                    </a:moveTo>
                    <a:lnTo>
                      <a:pt x="1176374" y="0"/>
                    </a:lnTo>
                    <a:lnTo>
                      <a:pt x="1294444" y="0"/>
                    </a:lnTo>
                    <a:lnTo>
                      <a:pt x="1285859" y="10795"/>
                    </a:lnTo>
                    <a:cubicBezTo>
                      <a:pt x="1281542" y="19028"/>
                      <a:pt x="1279275" y="27553"/>
                      <a:pt x="1279275" y="36284"/>
                    </a:cubicBezTo>
                    <a:cubicBezTo>
                      <a:pt x="1279275" y="106135"/>
                      <a:pt x="1424351" y="162760"/>
                      <a:pt x="1603311" y="162760"/>
                    </a:cubicBezTo>
                    <a:cubicBezTo>
                      <a:pt x="1782271" y="162760"/>
                      <a:pt x="1927347" y="106135"/>
                      <a:pt x="1927347" y="36284"/>
                    </a:cubicBezTo>
                    <a:cubicBezTo>
                      <a:pt x="1927347" y="27553"/>
                      <a:pt x="1925080" y="19028"/>
                      <a:pt x="1920764" y="10795"/>
                    </a:cubicBezTo>
                    <a:lnTo>
                      <a:pt x="1912179" y="0"/>
                    </a:lnTo>
                    <a:lnTo>
                      <a:pt x="2017424" y="0"/>
                    </a:lnTo>
                    <a:cubicBezTo>
                      <a:pt x="2052454" y="0"/>
                      <a:pt x="2082508" y="21298"/>
                      <a:pt x="2095346" y="51650"/>
                    </a:cubicBezTo>
                    <a:lnTo>
                      <a:pt x="2099332" y="71393"/>
                    </a:lnTo>
                    <a:lnTo>
                      <a:pt x="2114690" y="90142"/>
                    </a:lnTo>
                    <a:lnTo>
                      <a:pt x="2126775" y="112570"/>
                    </a:lnTo>
                    <a:lnTo>
                      <a:pt x="2152294" y="138352"/>
                    </a:lnTo>
                    <a:cubicBezTo>
                      <a:pt x="2169680" y="161477"/>
                      <a:pt x="2186272" y="189990"/>
                      <a:pt x="2202056" y="225767"/>
                    </a:cubicBezTo>
                    <a:cubicBezTo>
                      <a:pt x="2265193" y="368874"/>
                      <a:pt x="2238526" y="500960"/>
                      <a:pt x="2353586" y="1017503"/>
                    </a:cubicBezTo>
                    <a:lnTo>
                      <a:pt x="2364682" y="1121467"/>
                    </a:lnTo>
                    <a:lnTo>
                      <a:pt x="2379439" y="1117969"/>
                    </a:lnTo>
                    <a:cubicBezTo>
                      <a:pt x="2555914" y="1308224"/>
                      <a:pt x="2911150" y="1855367"/>
                      <a:pt x="3015058" y="2288847"/>
                    </a:cubicBezTo>
                    <a:cubicBezTo>
                      <a:pt x="3110045" y="2685113"/>
                      <a:pt x="3357938" y="3372920"/>
                      <a:pt x="3090425" y="3650235"/>
                    </a:cubicBezTo>
                    <a:cubicBezTo>
                      <a:pt x="3079682" y="3735216"/>
                      <a:pt x="2900588" y="3802430"/>
                      <a:pt x="2681477" y="3802430"/>
                    </a:cubicBezTo>
                    <a:cubicBezTo>
                      <a:pt x="2527278" y="3802430"/>
                      <a:pt x="2392897" y="3769142"/>
                      <a:pt x="2323207" y="3718851"/>
                    </a:cubicBezTo>
                    <a:lnTo>
                      <a:pt x="2250891" y="3718851"/>
                    </a:lnTo>
                    <a:cubicBezTo>
                      <a:pt x="2194340" y="3787962"/>
                      <a:pt x="2003954" y="3837877"/>
                      <a:pt x="1778006" y="3837877"/>
                    </a:cubicBezTo>
                    <a:cubicBezTo>
                      <a:pt x="1559619" y="3837877"/>
                      <a:pt x="1374453" y="3791246"/>
                      <a:pt x="1311359" y="3725440"/>
                    </a:cubicBezTo>
                    <a:cubicBezTo>
                      <a:pt x="1236682" y="3791578"/>
                      <a:pt x="1019313" y="3837876"/>
                      <a:pt x="763108" y="3837876"/>
                    </a:cubicBezTo>
                    <a:cubicBezTo>
                      <a:pt x="488841" y="3837876"/>
                      <a:pt x="259078" y="3784820"/>
                      <a:pt x="199732" y="3712917"/>
                    </a:cubicBezTo>
                    <a:cubicBezTo>
                      <a:pt x="-190224" y="3492714"/>
                      <a:pt x="93069" y="2719007"/>
                      <a:pt x="196181" y="2288847"/>
                    </a:cubicBezTo>
                    <a:cubicBezTo>
                      <a:pt x="294237" y="1879779"/>
                      <a:pt x="616111" y="1369490"/>
                      <a:pt x="800442" y="1153494"/>
                    </a:cubicBezTo>
                    <a:cubicBezTo>
                      <a:pt x="807007" y="1115512"/>
                      <a:pt x="815787" y="1077701"/>
                      <a:pt x="825665" y="1039805"/>
                    </a:cubicBezTo>
                    <a:cubicBezTo>
                      <a:pt x="880789" y="767595"/>
                      <a:pt x="910178" y="577806"/>
                      <a:pt x="941081" y="438059"/>
                    </a:cubicBezTo>
                    <a:lnTo>
                      <a:pt x="962319" y="352767"/>
                    </a:lnTo>
                    <a:lnTo>
                      <a:pt x="968164" y="310414"/>
                    </a:lnTo>
                    <a:cubicBezTo>
                      <a:pt x="991033" y="188802"/>
                      <a:pt x="1034348" y="91378"/>
                      <a:pt x="1088417" y="39941"/>
                    </a:cubicBezTo>
                    <a:lnTo>
                      <a:pt x="1112776" y="22934"/>
                    </a:lnTo>
                    <a:lnTo>
                      <a:pt x="1113616" y="21930"/>
                    </a:lnTo>
                    <a:lnTo>
                      <a:pt x="1114845" y="21489"/>
                    </a:lnTo>
                    <a:lnTo>
                      <a:pt x="1130834" y="10326"/>
                    </a:lnTo>
                    <a:lnTo>
                      <a:pt x="1132133" y="10031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3" name="Elipse 4">
                <a:extLst>
                  <a:ext uri="{FF2B5EF4-FFF2-40B4-BE49-F238E27FC236}">
                    <a16:creationId xmlns:a16="http://schemas.microsoft.com/office/drawing/2014/main" id="{A0DC6E42-7FEC-4BAC-9960-76344D748D36}"/>
                  </a:ext>
                </a:extLst>
              </p:cNvPr>
              <p:cNvSpPr/>
              <p:nvPr/>
            </p:nvSpPr>
            <p:spPr>
              <a:xfrm>
                <a:off x="1369202" y="988151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4" name="Fluxograma: Mesclar 6">
                <a:extLst>
                  <a:ext uri="{FF2B5EF4-FFF2-40B4-BE49-F238E27FC236}">
                    <a16:creationId xmlns:a16="http://schemas.microsoft.com/office/drawing/2014/main" id="{840EE8D8-5CC9-4F0D-A96A-9F63440C4D6F}"/>
                  </a:ext>
                </a:extLst>
              </p:cNvPr>
              <p:cNvSpPr/>
              <p:nvPr/>
            </p:nvSpPr>
            <p:spPr>
              <a:xfrm rot="14804630">
                <a:off x="2650374" y="766978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5" name="Elipse 12">
                <a:extLst>
                  <a:ext uri="{FF2B5EF4-FFF2-40B4-BE49-F238E27FC236}">
                    <a16:creationId xmlns:a16="http://schemas.microsoft.com/office/drawing/2014/main" id="{645F333B-CB32-4241-99E7-CE731BA5F1D4}"/>
                  </a:ext>
                </a:extLst>
              </p:cNvPr>
              <p:cNvSpPr/>
              <p:nvPr/>
            </p:nvSpPr>
            <p:spPr>
              <a:xfrm>
                <a:off x="1751817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9C2F1B4C-025D-4F17-8265-D07EC4D3C563}"/>
                  </a:ext>
                </a:extLst>
              </p:cNvPr>
              <p:cNvSpPr/>
              <p:nvPr/>
            </p:nvSpPr>
            <p:spPr>
              <a:xfrm>
                <a:off x="2288689" y="1292293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276">
                <a:extLst>
                  <a:ext uri="{FF2B5EF4-FFF2-40B4-BE49-F238E27FC236}">
                    <a16:creationId xmlns:a16="http://schemas.microsoft.com/office/drawing/2014/main" id="{8CB10A17-F98D-43B4-A59A-947813FBB69B}"/>
                  </a:ext>
                </a:extLst>
              </p:cNvPr>
              <p:cNvSpPr/>
              <p:nvPr/>
            </p:nvSpPr>
            <p:spPr>
              <a:xfrm>
                <a:off x="1851077" y="1485244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4C68882A-BD4B-46B7-B9FC-58861D6F7BDF}"/>
                  </a:ext>
                </a:extLst>
              </p:cNvPr>
              <p:cNvSpPr/>
              <p:nvPr/>
            </p:nvSpPr>
            <p:spPr>
              <a:xfrm>
                <a:off x="2371104" y="1481106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Arco 278">
                <a:extLst>
                  <a:ext uri="{FF2B5EF4-FFF2-40B4-BE49-F238E27FC236}">
                    <a16:creationId xmlns:a16="http://schemas.microsoft.com/office/drawing/2014/main" id="{D578A672-FA7B-4BCF-9344-7DBDC7B85B4C}"/>
                  </a:ext>
                </a:extLst>
              </p:cNvPr>
              <p:cNvSpPr/>
              <p:nvPr/>
            </p:nvSpPr>
            <p:spPr>
              <a:xfrm rot="18528476">
                <a:off x="1702843" y="121268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82656B40-873B-4647-8C1B-4DC828F9BE19}"/>
                  </a:ext>
                </a:extLst>
              </p:cNvPr>
              <p:cNvSpPr/>
              <p:nvPr/>
            </p:nvSpPr>
            <p:spPr>
              <a:xfrm rot="20637606">
                <a:off x="2257620" y="121268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E2011F3F-9F0E-4CF3-AE36-24F97DD9DDC1}"/>
                  </a:ext>
                </a:extLst>
              </p:cNvPr>
              <p:cNvSpPr/>
              <p:nvPr/>
            </p:nvSpPr>
            <p:spPr>
              <a:xfrm rot="20219682">
                <a:off x="2707138" y="114777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01B5C56A-9409-4D0B-9D83-6A823CB44F9D}"/>
                  </a:ext>
                </a:extLst>
              </p:cNvPr>
              <p:cNvSpPr/>
              <p:nvPr/>
            </p:nvSpPr>
            <p:spPr>
              <a:xfrm rot="3218186">
                <a:off x="1414051" y="928384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3" name="Grupo 1">
                <a:extLst>
                  <a:ext uri="{FF2B5EF4-FFF2-40B4-BE49-F238E27FC236}">
                    <a16:creationId xmlns:a16="http://schemas.microsoft.com/office/drawing/2014/main" id="{46349AC6-3F09-4B57-9A62-1EED5441FBC4}"/>
                  </a:ext>
                </a:extLst>
              </p:cNvPr>
              <p:cNvGrpSpPr/>
              <p:nvPr/>
            </p:nvGrpSpPr>
            <p:grpSpPr>
              <a:xfrm>
                <a:off x="2141576" y="1632108"/>
                <a:ext cx="357713" cy="252013"/>
                <a:chOff x="6206681" y="1860595"/>
                <a:chExt cx="357713" cy="252013"/>
              </a:xfrm>
            </p:grpSpPr>
            <p:sp>
              <p:nvSpPr>
                <p:cNvPr id="299" name="Elipse 19">
                  <a:extLst>
                    <a:ext uri="{FF2B5EF4-FFF2-40B4-BE49-F238E27FC236}">
                      <a16:creationId xmlns:a16="http://schemas.microsoft.com/office/drawing/2014/main" id="{108FD7C8-EA25-4DD7-AA6A-81CF164960B5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073CC5DB-7180-4668-9E96-8715F5F3B049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8E443FFA-8A2D-4B64-8E93-871EC9FE045E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4" name="Retângulo de cantos arredondados 1027">
                <a:extLst>
                  <a:ext uri="{FF2B5EF4-FFF2-40B4-BE49-F238E27FC236}">
                    <a16:creationId xmlns:a16="http://schemas.microsoft.com/office/drawing/2014/main" id="{D8CF322C-0E25-45F6-9A2D-8E6ACDFA8BEE}"/>
                  </a:ext>
                </a:extLst>
              </p:cNvPr>
              <p:cNvSpPr/>
              <p:nvPr/>
            </p:nvSpPr>
            <p:spPr>
              <a:xfrm>
                <a:off x="842115" y="3453520"/>
                <a:ext cx="2958594" cy="2485608"/>
              </a:xfrm>
              <a:custGeom>
                <a:avLst/>
                <a:gdLst/>
                <a:ahLst/>
                <a:cxnLst/>
                <a:rect l="l" t="t" r="r" b="b"/>
                <a:pathLst>
                  <a:path w="2958594" h="2485608">
                    <a:moveTo>
                      <a:pt x="892789" y="0"/>
                    </a:moveTo>
                    <a:lnTo>
                      <a:pt x="2070607" y="0"/>
                    </a:lnTo>
                    <a:lnTo>
                      <a:pt x="2177853" y="91178"/>
                    </a:lnTo>
                    <a:lnTo>
                      <a:pt x="2177853" y="113449"/>
                    </a:lnTo>
                    <a:lnTo>
                      <a:pt x="2192140" y="110296"/>
                    </a:lnTo>
                    <a:cubicBezTo>
                      <a:pt x="2354728" y="273527"/>
                      <a:pt x="2682010" y="742956"/>
                      <a:pt x="2777741" y="1114866"/>
                    </a:cubicBezTo>
                    <a:cubicBezTo>
                      <a:pt x="2841346" y="1361961"/>
                      <a:pt x="2979361" y="1741182"/>
                      <a:pt x="2953047" y="2021534"/>
                    </a:cubicBezTo>
                    <a:cubicBezTo>
                      <a:pt x="2956811" y="2039060"/>
                      <a:pt x="2958594" y="2057224"/>
                      <a:pt x="2958594" y="2075798"/>
                    </a:cubicBezTo>
                    <a:cubicBezTo>
                      <a:pt x="2958594" y="2127702"/>
                      <a:pt x="2944674" y="2176399"/>
                      <a:pt x="2919191" y="2217806"/>
                    </a:cubicBezTo>
                    <a:cubicBezTo>
                      <a:pt x="2921264" y="2221182"/>
                      <a:pt x="2921464" y="2224783"/>
                      <a:pt x="2921464" y="2228405"/>
                    </a:cubicBezTo>
                    <a:cubicBezTo>
                      <a:pt x="2921464" y="2341571"/>
                      <a:pt x="2726242" y="2433310"/>
                      <a:pt x="2485424" y="2433310"/>
                    </a:cubicBezTo>
                    <a:cubicBezTo>
                      <a:pt x="2357326" y="2433310"/>
                      <a:pt x="2242129" y="2407353"/>
                      <a:pt x="2162803" y="2365154"/>
                    </a:cubicBezTo>
                    <a:cubicBezTo>
                      <a:pt x="2122468" y="2437118"/>
                      <a:pt x="2026993" y="2485608"/>
                      <a:pt x="1916276" y="2485608"/>
                    </a:cubicBezTo>
                    <a:cubicBezTo>
                      <a:pt x="1804446" y="2485608"/>
                      <a:pt x="1708164" y="2436137"/>
                      <a:pt x="1665350" y="2364765"/>
                    </a:cubicBezTo>
                    <a:cubicBezTo>
                      <a:pt x="1609814" y="2436488"/>
                      <a:pt x="1483658" y="2485608"/>
                      <a:pt x="1337212" y="2485608"/>
                    </a:cubicBezTo>
                    <a:cubicBezTo>
                      <a:pt x="1181309" y="2485608"/>
                      <a:pt x="1048400" y="2429938"/>
                      <a:pt x="998232" y="2351204"/>
                    </a:cubicBezTo>
                    <a:cubicBezTo>
                      <a:pt x="933035" y="2425943"/>
                      <a:pt x="777111" y="2477378"/>
                      <a:pt x="595428" y="2477378"/>
                    </a:cubicBezTo>
                    <a:cubicBezTo>
                      <a:pt x="398415" y="2477378"/>
                      <a:pt x="231691" y="2416896"/>
                      <a:pt x="177509" y="2332532"/>
                    </a:cubicBezTo>
                    <a:cubicBezTo>
                      <a:pt x="-172043" y="2139413"/>
                      <a:pt x="86284" y="1481609"/>
                      <a:pt x="180685" y="1114866"/>
                    </a:cubicBezTo>
                    <a:cubicBezTo>
                      <a:pt x="273792" y="753147"/>
                      <a:pt x="585936" y="299180"/>
                      <a:pt x="752762" y="124564"/>
                    </a:cubicBezTo>
                    <a:lnTo>
                      <a:pt x="752762" y="120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1DBF0524-1A44-4C6F-A504-9CFADF2EB447}"/>
                  </a:ext>
                </a:extLst>
              </p:cNvPr>
              <p:cNvGrpSpPr/>
              <p:nvPr/>
            </p:nvGrpSpPr>
            <p:grpSpPr>
              <a:xfrm>
                <a:off x="1370182" y="4811244"/>
                <a:ext cx="772374" cy="687508"/>
                <a:chOff x="8977700" y="3470516"/>
                <a:chExt cx="1241758" cy="176729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1C56B45A-26E6-4FF1-A212-33DAD87DA6E5}"/>
                    </a:ext>
                  </a:extLst>
                </p:cNvPr>
                <p:cNvSpPr/>
                <p:nvPr/>
              </p:nvSpPr>
              <p:spPr>
                <a:xfrm>
                  <a:off x="8977700" y="3470516"/>
                  <a:ext cx="1241758" cy="1086244"/>
                </a:xfrm>
                <a:custGeom>
                  <a:avLst/>
                  <a:gdLst>
                    <a:gd name="connsiteX0" fmla="*/ 0 w 1241758"/>
                    <a:gd name="connsiteY0" fmla="*/ 0 h 1086244"/>
                    <a:gd name="connsiteX1" fmla="*/ 48460 w 1241758"/>
                    <a:gd name="connsiteY1" fmla="*/ 0 h 1086244"/>
                    <a:gd name="connsiteX2" fmla="*/ 72027 w 1241758"/>
                    <a:gd name="connsiteY2" fmla="*/ 18357 h 1086244"/>
                    <a:gd name="connsiteX3" fmla="*/ 602287 w 1241758"/>
                    <a:gd name="connsiteY3" fmla="*/ 137555 h 1086244"/>
                    <a:gd name="connsiteX4" fmla="*/ 1132547 w 1241758"/>
                    <a:gd name="connsiteY4" fmla="*/ 18357 h 1086244"/>
                    <a:gd name="connsiteX5" fmla="*/ 1156114 w 1241758"/>
                    <a:gd name="connsiteY5" fmla="*/ 0 h 1086244"/>
                    <a:gd name="connsiteX6" fmla="*/ 1241758 w 1241758"/>
                    <a:gd name="connsiteY6" fmla="*/ 0 h 1086244"/>
                    <a:gd name="connsiteX7" fmla="*/ 1241758 w 1241758"/>
                    <a:gd name="connsiteY7" fmla="*/ 1086244 h 1086244"/>
                    <a:gd name="connsiteX8" fmla="*/ 0 w 1241758"/>
                    <a:gd name="connsiteY8" fmla="*/ 1086244 h 10862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1758" h="1086244">
                      <a:moveTo>
                        <a:pt x="0" y="0"/>
                      </a:moveTo>
                      <a:lnTo>
                        <a:pt x="48460" y="0"/>
                      </a:lnTo>
                      <a:lnTo>
                        <a:pt x="72027" y="18357"/>
                      </a:lnTo>
                      <a:cubicBezTo>
                        <a:pt x="186944" y="90273"/>
                        <a:pt x="381555" y="137555"/>
                        <a:pt x="602287" y="137555"/>
                      </a:cubicBezTo>
                      <a:cubicBezTo>
                        <a:pt x="823019" y="137555"/>
                        <a:pt x="1017630" y="90273"/>
                        <a:pt x="1132547" y="18357"/>
                      </a:cubicBezTo>
                      <a:lnTo>
                        <a:pt x="1156114" y="0"/>
                      </a:lnTo>
                      <a:lnTo>
                        <a:pt x="1241758" y="0"/>
                      </a:lnTo>
                      <a:lnTo>
                        <a:pt x="1241758" y="1086244"/>
                      </a:lnTo>
                      <a:lnTo>
                        <a:pt x="0" y="108624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>
                  <a:extLst>
                    <a:ext uri="{FF2B5EF4-FFF2-40B4-BE49-F238E27FC236}">
                      <a16:creationId xmlns:a16="http://schemas.microsoft.com/office/drawing/2014/main" id="{2171A232-2AE8-45C0-8F7D-D3BCF38AE334}"/>
                    </a:ext>
                  </a:extLst>
                </p:cNvPr>
                <p:cNvSpPr/>
                <p:nvPr/>
              </p:nvSpPr>
              <p:spPr>
                <a:xfrm rot="10800000">
                  <a:off x="8977700" y="4556759"/>
                  <a:ext cx="1241758" cy="681047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Retângulo 285">
                <a:extLst>
                  <a:ext uri="{FF2B5EF4-FFF2-40B4-BE49-F238E27FC236}">
                    <a16:creationId xmlns:a16="http://schemas.microsoft.com/office/drawing/2014/main" id="{548F38CD-2C86-444A-989D-4A372B91CD98}"/>
                  </a:ext>
                </a:extLst>
              </p:cNvPr>
              <p:cNvSpPr/>
              <p:nvPr/>
            </p:nvSpPr>
            <p:spPr>
              <a:xfrm flipH="1">
                <a:off x="2516121" y="2306851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orma Livre: Forma 286">
                <a:extLst>
                  <a:ext uri="{FF2B5EF4-FFF2-40B4-BE49-F238E27FC236}">
                    <a16:creationId xmlns:a16="http://schemas.microsoft.com/office/drawing/2014/main" id="{014FD004-8E27-467A-9BF5-D8B7C5336690}"/>
                  </a:ext>
                </a:extLst>
              </p:cNvPr>
              <p:cNvSpPr/>
              <p:nvPr/>
            </p:nvSpPr>
            <p:spPr>
              <a:xfrm>
                <a:off x="1300967" y="3392578"/>
                <a:ext cx="1616269" cy="138279"/>
              </a:xfrm>
              <a:custGeom>
                <a:avLst/>
                <a:gdLst>
                  <a:gd name="connsiteX0" fmla="*/ 1347235 w 1376604"/>
                  <a:gd name="connsiteY0" fmla="*/ 0 h 168923"/>
                  <a:gd name="connsiteX1" fmla="*/ 1376604 w 1376604"/>
                  <a:gd name="connsiteY1" fmla="*/ 90244 h 168923"/>
                  <a:gd name="connsiteX2" fmla="*/ 1259021 w 1376604"/>
                  <a:gd name="connsiteY2" fmla="*/ 118911 h 168923"/>
                  <a:gd name="connsiteX3" fmla="*/ 704912 w 1376604"/>
                  <a:gd name="connsiteY3" fmla="*/ 168923 h 168923"/>
                  <a:gd name="connsiteX4" fmla="*/ 74509 w 1376604"/>
                  <a:gd name="connsiteY4" fmla="*/ 102053 h 168923"/>
                  <a:gd name="connsiteX5" fmla="*/ 0 w 1376604"/>
                  <a:gd name="connsiteY5" fmla="*/ 80556 h 168923"/>
                  <a:gd name="connsiteX6" fmla="*/ 28651 w 1376604"/>
                  <a:gd name="connsiteY6" fmla="*/ 8151 h 168923"/>
                  <a:gd name="connsiteX7" fmla="*/ 177174 w 1376604"/>
                  <a:gd name="connsiteY7" fmla="*/ 36698 h 168923"/>
                  <a:gd name="connsiteX8" fmla="*/ 667434 w 1376604"/>
                  <a:gd name="connsiteY8" fmla="*/ 70273 h 168923"/>
                  <a:gd name="connsiteX9" fmla="*/ 1321678 w 1376604"/>
                  <a:gd name="connsiteY9" fmla="*/ 6749 h 16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6604" h="168923">
                    <a:moveTo>
                      <a:pt x="1347235" y="0"/>
                    </a:moveTo>
                    <a:lnTo>
                      <a:pt x="1376604" y="90244"/>
                    </a:lnTo>
                    <a:lnTo>
                      <a:pt x="1259021" y="118911"/>
                    </a:lnTo>
                    <a:cubicBezTo>
                      <a:pt x="1100847" y="150486"/>
                      <a:pt x="910167" y="168923"/>
                      <a:pt x="704912" y="168923"/>
                    </a:cubicBezTo>
                    <a:cubicBezTo>
                      <a:pt x="465449" y="168923"/>
                      <a:pt x="245821" y="143828"/>
                      <a:pt x="74509" y="102053"/>
                    </a:cubicBezTo>
                    <a:lnTo>
                      <a:pt x="0" y="80556"/>
                    </a:lnTo>
                    <a:lnTo>
                      <a:pt x="28651" y="8151"/>
                    </a:lnTo>
                    <a:lnTo>
                      <a:pt x="177174" y="36698"/>
                    </a:lnTo>
                    <a:cubicBezTo>
                      <a:pt x="322910" y="58110"/>
                      <a:pt x="489921" y="70273"/>
                      <a:pt x="667434" y="70273"/>
                    </a:cubicBezTo>
                    <a:cubicBezTo>
                      <a:pt x="915954" y="70273"/>
                      <a:pt x="1143886" y="46434"/>
                      <a:pt x="1321678" y="67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Retângulo 287">
                <a:extLst>
                  <a:ext uri="{FF2B5EF4-FFF2-40B4-BE49-F238E27FC236}">
                    <a16:creationId xmlns:a16="http://schemas.microsoft.com/office/drawing/2014/main" id="{432B179B-BAB8-4E26-95AF-A4E7A5521D75}"/>
                  </a:ext>
                </a:extLst>
              </p:cNvPr>
              <p:cNvSpPr/>
              <p:nvPr/>
            </p:nvSpPr>
            <p:spPr>
              <a:xfrm flipH="1">
                <a:off x="1792204" y="2297748"/>
                <a:ext cx="71558" cy="11372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86CB8AF0-7C66-43D9-B8A6-854E4A933D34}"/>
                  </a:ext>
                </a:extLst>
              </p:cNvPr>
              <p:cNvSpPr/>
              <p:nvPr/>
            </p:nvSpPr>
            <p:spPr>
              <a:xfrm rot="2347328">
                <a:off x="1759325" y="3489721"/>
                <a:ext cx="609524" cy="420342"/>
              </a:xfrm>
              <a:custGeom>
                <a:avLst/>
                <a:gdLst>
                  <a:gd name="connsiteX0" fmla="*/ 29073 w 609524"/>
                  <a:gd name="connsiteY0" fmla="*/ 116837 h 420342"/>
                  <a:gd name="connsiteX1" fmla="*/ 96581 w 609524"/>
                  <a:gd name="connsiteY1" fmla="*/ 129077 h 420342"/>
                  <a:gd name="connsiteX2" fmla="*/ 314341 w 609524"/>
                  <a:gd name="connsiteY2" fmla="*/ 160175 h 420342"/>
                  <a:gd name="connsiteX3" fmla="*/ 323942 w 609524"/>
                  <a:gd name="connsiteY3" fmla="*/ 139073 h 420342"/>
                  <a:gd name="connsiteX4" fmla="*/ 561705 w 609524"/>
                  <a:gd name="connsiteY4" fmla="*/ 12539 h 420342"/>
                  <a:gd name="connsiteX5" fmla="*/ 558833 w 609524"/>
                  <a:gd name="connsiteY5" fmla="*/ 281860 h 420342"/>
                  <a:gd name="connsiteX6" fmla="*/ 339242 w 609524"/>
                  <a:gd name="connsiteY6" fmla="*/ 415608 h 420342"/>
                  <a:gd name="connsiteX7" fmla="*/ 143904 w 609524"/>
                  <a:gd name="connsiteY7" fmla="*/ 397465 h 420342"/>
                  <a:gd name="connsiteX8" fmla="*/ 0 w 609524"/>
                  <a:gd name="connsiteY8" fmla="*/ 391789 h 42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9524" h="420342">
                    <a:moveTo>
                      <a:pt x="29073" y="116837"/>
                    </a:moveTo>
                    <a:lnTo>
                      <a:pt x="96581" y="129077"/>
                    </a:lnTo>
                    <a:cubicBezTo>
                      <a:pt x="167188" y="141334"/>
                      <a:pt x="239013" y="152416"/>
                      <a:pt x="314341" y="160175"/>
                    </a:cubicBezTo>
                    <a:cubicBezTo>
                      <a:pt x="316071" y="152463"/>
                      <a:pt x="319885" y="145747"/>
                      <a:pt x="323942" y="139073"/>
                    </a:cubicBezTo>
                    <a:cubicBezTo>
                      <a:pt x="390391" y="29760"/>
                      <a:pt x="496841" y="-26891"/>
                      <a:pt x="561705" y="12539"/>
                    </a:cubicBezTo>
                    <a:cubicBezTo>
                      <a:pt x="626569" y="51969"/>
                      <a:pt x="625283" y="172547"/>
                      <a:pt x="558833" y="281860"/>
                    </a:cubicBezTo>
                    <a:cubicBezTo>
                      <a:pt x="498180" y="381637"/>
                      <a:pt x="404201" y="437540"/>
                      <a:pt x="339242" y="415608"/>
                    </a:cubicBezTo>
                    <a:cubicBezTo>
                      <a:pt x="274157" y="409239"/>
                      <a:pt x="209107" y="402485"/>
                      <a:pt x="143904" y="397465"/>
                    </a:cubicBezTo>
                    <a:lnTo>
                      <a:pt x="0" y="391789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1F9E9F4A-ED84-4523-AF66-9F633586BE8C}"/>
                  </a:ext>
                </a:extLst>
              </p:cNvPr>
              <p:cNvSpPr/>
              <p:nvPr/>
            </p:nvSpPr>
            <p:spPr>
              <a:xfrm rot="19045118">
                <a:off x="1231173" y="2370719"/>
                <a:ext cx="913408" cy="1294860"/>
              </a:xfrm>
              <a:custGeom>
                <a:avLst/>
                <a:gdLst>
                  <a:gd name="connsiteX0" fmla="*/ 844358 w 913408"/>
                  <a:gd name="connsiteY0" fmla="*/ 43666 h 1294860"/>
                  <a:gd name="connsiteX1" fmla="*/ 901568 w 913408"/>
                  <a:gd name="connsiteY1" fmla="*/ 273783 h 1294860"/>
                  <a:gd name="connsiteX2" fmla="*/ 766661 w 913408"/>
                  <a:gd name="connsiteY2" fmla="*/ 405714 h 1294860"/>
                  <a:gd name="connsiteX3" fmla="*/ 746245 w 913408"/>
                  <a:gd name="connsiteY3" fmla="*/ 407296 h 1294860"/>
                  <a:gd name="connsiteX4" fmla="*/ 380396 w 913408"/>
                  <a:gd name="connsiteY4" fmla="*/ 553157 h 1294860"/>
                  <a:gd name="connsiteX5" fmla="*/ 380396 w 913408"/>
                  <a:gd name="connsiteY5" fmla="*/ 1228275 h 1294860"/>
                  <a:gd name="connsiteX6" fmla="*/ 316995 w 913408"/>
                  <a:gd name="connsiteY6" fmla="*/ 1294860 h 1294860"/>
                  <a:gd name="connsiteX7" fmla="*/ 63401 w 913408"/>
                  <a:gd name="connsiteY7" fmla="*/ 1294860 h 1294860"/>
                  <a:gd name="connsiteX8" fmla="*/ 0 w 913408"/>
                  <a:gd name="connsiteY8" fmla="*/ 1228274 h 1294860"/>
                  <a:gd name="connsiteX9" fmla="*/ 0 w 913408"/>
                  <a:gd name="connsiteY9" fmla="*/ 322666 h 1294860"/>
                  <a:gd name="connsiteX10" fmla="*/ 43279 w 913408"/>
                  <a:gd name="connsiteY10" fmla="*/ 260347 h 1294860"/>
                  <a:gd name="connsiteX11" fmla="*/ 43682 w 913408"/>
                  <a:gd name="connsiteY11" fmla="*/ 260081 h 1294860"/>
                  <a:gd name="connsiteX12" fmla="*/ 631397 w 913408"/>
                  <a:gd name="connsiteY12" fmla="*/ 25763 h 1294860"/>
                  <a:gd name="connsiteX13" fmla="*/ 644822 w 913408"/>
                  <a:gd name="connsiteY13" fmla="*/ 24826 h 1294860"/>
                  <a:gd name="connsiteX14" fmla="*/ 659802 w 913408"/>
                  <a:gd name="connsiteY14" fmla="*/ 14687 h 1294860"/>
                  <a:gd name="connsiteX15" fmla="*/ 844358 w 913408"/>
                  <a:gd name="connsiteY15" fmla="*/ 43666 h 129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3408" h="1294860">
                    <a:moveTo>
                      <a:pt x="844358" y="43666"/>
                    </a:moveTo>
                    <a:cubicBezTo>
                      <a:pt x="906650" y="97987"/>
                      <a:pt x="929660" y="190543"/>
                      <a:pt x="901568" y="273783"/>
                    </a:cubicBezTo>
                    <a:cubicBezTo>
                      <a:pt x="878900" y="340953"/>
                      <a:pt x="827278" y="389531"/>
                      <a:pt x="766661" y="405714"/>
                    </a:cubicBezTo>
                    <a:lnTo>
                      <a:pt x="746245" y="407296"/>
                    </a:lnTo>
                    <a:lnTo>
                      <a:pt x="380396" y="553157"/>
                    </a:lnTo>
                    <a:lnTo>
                      <a:pt x="380396" y="1228275"/>
                    </a:lnTo>
                    <a:cubicBezTo>
                      <a:pt x="380396" y="1265049"/>
                      <a:pt x="352011" y="1294860"/>
                      <a:pt x="316995" y="1294860"/>
                    </a:cubicBezTo>
                    <a:lnTo>
                      <a:pt x="63401" y="1294860"/>
                    </a:lnTo>
                    <a:cubicBezTo>
                      <a:pt x="28385" y="1294860"/>
                      <a:pt x="0" y="1265049"/>
                      <a:pt x="0" y="1228274"/>
                    </a:cubicBezTo>
                    <a:lnTo>
                      <a:pt x="0" y="322666"/>
                    </a:lnTo>
                    <a:cubicBezTo>
                      <a:pt x="0" y="293374"/>
                      <a:pt x="18010" y="268499"/>
                      <a:pt x="43279" y="260347"/>
                    </a:cubicBezTo>
                    <a:cubicBezTo>
                      <a:pt x="43390" y="260197"/>
                      <a:pt x="43536" y="260139"/>
                      <a:pt x="43682" y="260081"/>
                    </a:cubicBezTo>
                    <a:lnTo>
                      <a:pt x="631397" y="25763"/>
                    </a:lnTo>
                    <a:lnTo>
                      <a:pt x="644822" y="24826"/>
                    </a:lnTo>
                    <a:lnTo>
                      <a:pt x="659802" y="14687"/>
                    </a:lnTo>
                    <a:cubicBezTo>
                      <a:pt x="720811" y="-11858"/>
                      <a:pt x="791357" y="-2553"/>
                      <a:pt x="844358" y="43666"/>
                    </a:cubicBez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374A0376-67E9-4F59-BAE8-CB900F0F7C12}"/>
                  </a:ext>
                </a:extLst>
              </p:cNvPr>
              <p:cNvSpPr/>
              <p:nvPr/>
            </p:nvSpPr>
            <p:spPr>
              <a:xfrm rot="613217" flipV="1">
                <a:off x="1879563" y="1958158"/>
                <a:ext cx="551614" cy="156623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BA713ECA-23A6-46C3-85F5-E9D270F2DE2B}"/>
                  </a:ext>
                </a:extLst>
              </p:cNvPr>
              <p:cNvSpPr/>
              <p:nvPr/>
            </p:nvSpPr>
            <p:spPr>
              <a:xfrm rot="819543">
                <a:off x="1467223" y="1702092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Lágrima 292">
                <a:extLst>
                  <a:ext uri="{FF2B5EF4-FFF2-40B4-BE49-F238E27FC236}">
                    <a16:creationId xmlns:a16="http://schemas.microsoft.com/office/drawing/2014/main" id="{05C673BA-C1CD-4918-83DE-440905A712E0}"/>
                  </a:ext>
                </a:extLst>
              </p:cNvPr>
              <p:cNvSpPr/>
              <p:nvPr/>
            </p:nvSpPr>
            <p:spPr>
              <a:xfrm>
                <a:off x="1585222" y="1361552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Lágrima 293">
                <a:extLst>
                  <a:ext uri="{FF2B5EF4-FFF2-40B4-BE49-F238E27FC236}">
                    <a16:creationId xmlns:a16="http://schemas.microsoft.com/office/drawing/2014/main" id="{EF948F36-5CD0-4C85-BD98-688F2FF0193F}"/>
                  </a:ext>
                </a:extLst>
              </p:cNvPr>
              <p:cNvSpPr/>
              <p:nvPr/>
            </p:nvSpPr>
            <p:spPr>
              <a:xfrm>
                <a:off x="1450367" y="1540841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 294">
                <a:extLst>
                  <a:ext uri="{FF2B5EF4-FFF2-40B4-BE49-F238E27FC236}">
                    <a16:creationId xmlns:a16="http://schemas.microsoft.com/office/drawing/2014/main" id="{52E21BB1-CCD3-41F0-B1B3-0D5AC934B08C}"/>
                  </a:ext>
                </a:extLst>
              </p:cNvPr>
              <p:cNvSpPr/>
              <p:nvPr/>
            </p:nvSpPr>
            <p:spPr>
              <a:xfrm rot="2209951" flipH="1">
                <a:off x="2281622" y="934802"/>
                <a:ext cx="49205" cy="549857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 295">
                <a:extLst>
                  <a:ext uri="{FF2B5EF4-FFF2-40B4-BE49-F238E27FC236}">
                    <a16:creationId xmlns:a16="http://schemas.microsoft.com/office/drawing/2014/main" id="{C7704188-5AAE-4C10-A061-C2F1B302D6F5}"/>
                  </a:ext>
                </a:extLst>
              </p:cNvPr>
              <p:cNvSpPr/>
              <p:nvPr/>
            </p:nvSpPr>
            <p:spPr>
              <a:xfrm rot="2333005">
                <a:off x="278817" y="5523667"/>
                <a:ext cx="620766" cy="9362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02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10497166" y="3037473"/>
            <a:ext cx="1112251" cy="1883910"/>
            <a:chOff x="7918698" y="1095904"/>
            <a:chExt cx="2684894" cy="4400736"/>
          </a:xfrm>
        </p:grpSpPr>
        <p:sp>
          <p:nvSpPr>
            <p:cNvPr id="303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4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8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5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6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6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2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4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8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9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0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Elipse 322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Elipse 323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Arco 324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Arco 325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7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Arco 329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31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4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5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5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Fluxograma: Atraso 315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0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8626834" y="3265081"/>
            <a:ext cx="994718" cy="1623371"/>
            <a:chOff x="2367783" y="1121862"/>
            <a:chExt cx="2401179" cy="3792129"/>
          </a:xfrm>
        </p:grpSpPr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2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7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5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4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6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51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4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6" name="Elipse 355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7" name="Arco 356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Arco 357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9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72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3" name="Elipse 372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4" name="Elipse 373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1" name="Elipse 360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2" name="Elipse 361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3" name="Elipse 362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4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5" name="Arco 364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6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7" name="Arco 366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8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70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1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9" name="Elipse 368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7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8" name="Retângulo 347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0" name="Fluxograma: Atraso 349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9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9946455" y="2601765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Lua 380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2" name="Lua 381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45BF1A-D009-4582-95A2-08AEABC0E496}"/>
              </a:ext>
            </a:extLst>
          </p:cNvPr>
          <p:cNvSpPr txBox="1"/>
          <p:nvPr/>
        </p:nvSpPr>
        <p:spPr>
          <a:xfrm>
            <a:off x="5048953" y="355945"/>
            <a:ext cx="4036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Dois dos três porquinhos não ajudavam a mãe a cuidar da casa e viviam brincando pela floresta</a:t>
            </a:r>
            <a:r>
              <a:rPr lang="pt-BR" dirty="0"/>
              <a:t>.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CD0D131D-C5E1-4AA9-9C2D-8D9CB5BE704B}"/>
              </a:ext>
            </a:extLst>
          </p:cNvPr>
          <p:cNvSpPr/>
          <p:nvPr/>
        </p:nvSpPr>
        <p:spPr>
          <a:xfrm>
            <a:off x="-498521" y="-33521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FE0891-BF8E-4686-8211-2DF7CE88C91A}"/>
              </a:ext>
            </a:extLst>
          </p:cNvPr>
          <p:cNvSpPr txBox="1"/>
          <p:nvPr/>
        </p:nvSpPr>
        <p:spPr>
          <a:xfrm>
            <a:off x="5514038" y="457200"/>
            <a:ext cx="48043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dia, a mãe decidiu que era a hora de eles viverem sozinhos e os porquinhos começaram a construir suas casas.</a:t>
            </a:r>
          </a:p>
          <a:p>
            <a:endParaRPr lang="pt-BR" dirty="0"/>
          </a:p>
        </p:txBody>
      </p:sp>
      <p:sp>
        <p:nvSpPr>
          <p:cNvPr id="125" name="Retângulo 42">
            <a:extLst>
              <a:ext uri="{FF2B5EF4-FFF2-40B4-BE49-F238E27FC236}">
                <a16:creationId xmlns:a16="http://schemas.microsoft.com/office/drawing/2014/main" id="{E28BC6C4-BF29-4C44-9BF2-853EA5FAED2D}"/>
              </a:ext>
            </a:extLst>
          </p:cNvPr>
          <p:cNvSpPr/>
          <p:nvPr/>
        </p:nvSpPr>
        <p:spPr>
          <a:xfrm>
            <a:off x="-258972" y="4353063"/>
            <a:ext cx="12603372" cy="2597972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41D149D9-8938-4C57-ACC7-AA5BD6AF749B}"/>
              </a:ext>
            </a:extLst>
          </p:cNvPr>
          <p:cNvGrpSpPr/>
          <p:nvPr/>
        </p:nvGrpSpPr>
        <p:grpSpPr>
          <a:xfrm>
            <a:off x="4228895" y="3026163"/>
            <a:ext cx="2064659" cy="3292868"/>
            <a:chOff x="4132157" y="1885484"/>
            <a:chExt cx="2773443" cy="4397209"/>
          </a:xfrm>
        </p:grpSpPr>
        <p:grpSp>
          <p:nvGrpSpPr>
            <p:cNvPr id="138" name="Grupo 59">
              <a:extLst>
                <a:ext uri="{FF2B5EF4-FFF2-40B4-BE49-F238E27FC236}">
                  <a16:creationId xmlns:a16="http://schemas.microsoft.com/office/drawing/2014/main" id="{F8BAE8D3-9CEF-4556-BA2A-21391E77F1D2}"/>
                </a:ext>
              </a:extLst>
            </p:cNvPr>
            <p:cNvGrpSpPr/>
            <p:nvPr/>
          </p:nvGrpSpPr>
          <p:grpSpPr>
            <a:xfrm rot="16908141">
              <a:off x="5792447" y="5114628"/>
              <a:ext cx="1536819" cy="615875"/>
              <a:chOff x="1766763" y="3933428"/>
              <a:chExt cx="1386540" cy="476076"/>
            </a:xfrm>
          </p:grpSpPr>
          <p:sp>
            <p:nvSpPr>
              <p:cNvPr id="181" name="Triângulo isósceles 89">
                <a:extLst>
                  <a:ext uri="{FF2B5EF4-FFF2-40B4-BE49-F238E27FC236}">
                    <a16:creationId xmlns:a16="http://schemas.microsoft.com/office/drawing/2014/main" id="{CBC928D7-72FE-485B-BA49-4AB8CA23CDF0}"/>
                  </a:ext>
                </a:extLst>
              </p:cNvPr>
              <p:cNvSpPr/>
              <p:nvPr/>
            </p:nvSpPr>
            <p:spPr>
              <a:xfrm rot="10800000">
                <a:off x="1910780" y="4077072"/>
                <a:ext cx="1184824" cy="33243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Retângulo de cantos arredondados 61">
                <a:extLst>
                  <a:ext uri="{FF2B5EF4-FFF2-40B4-BE49-F238E27FC236}">
                    <a16:creationId xmlns:a16="http://schemas.microsoft.com/office/drawing/2014/main" id="{8834C2DC-B85F-4CFB-96AE-E706C299ECA8}"/>
                  </a:ext>
                </a:extLst>
              </p:cNvPr>
              <p:cNvSpPr/>
              <p:nvPr/>
            </p:nvSpPr>
            <p:spPr>
              <a:xfrm>
                <a:off x="1766763" y="3942953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62">
                <a:extLst>
                  <a:ext uri="{FF2B5EF4-FFF2-40B4-BE49-F238E27FC236}">
                    <a16:creationId xmlns:a16="http://schemas.microsoft.com/office/drawing/2014/main" id="{90308413-77D1-49EE-8E7D-45A9FF077D6D}"/>
                  </a:ext>
                </a:extLst>
              </p:cNvPr>
              <p:cNvSpPr/>
              <p:nvPr/>
            </p:nvSpPr>
            <p:spPr>
              <a:xfrm>
                <a:off x="3009287" y="3933428"/>
                <a:ext cx="144016" cy="4320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9" name="Retângulo de cantos arredondados 110">
              <a:extLst>
                <a:ext uri="{FF2B5EF4-FFF2-40B4-BE49-F238E27FC236}">
                  <a16:creationId xmlns:a16="http://schemas.microsoft.com/office/drawing/2014/main" id="{3BCAE50F-F8DF-4CC1-844D-240A29524099}"/>
                </a:ext>
              </a:extLst>
            </p:cNvPr>
            <p:cNvSpPr/>
            <p:nvPr/>
          </p:nvSpPr>
          <p:spPr>
            <a:xfrm rot="2348430">
              <a:off x="5559273" y="4043641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Grupo 50">
              <a:extLst>
                <a:ext uri="{FF2B5EF4-FFF2-40B4-BE49-F238E27FC236}">
                  <a16:creationId xmlns:a16="http://schemas.microsoft.com/office/drawing/2014/main" id="{45CC2677-F585-48E4-837A-4AA6BEDF34F8}"/>
                </a:ext>
              </a:extLst>
            </p:cNvPr>
            <p:cNvGrpSpPr/>
            <p:nvPr/>
          </p:nvGrpSpPr>
          <p:grpSpPr>
            <a:xfrm>
              <a:off x="5336897" y="5304208"/>
              <a:ext cx="573117" cy="963569"/>
              <a:chOff x="4571829" y="4664133"/>
              <a:chExt cx="573117" cy="963569"/>
            </a:xfrm>
          </p:grpSpPr>
          <p:sp>
            <p:nvSpPr>
              <p:cNvPr id="179" name="Elipse 43">
                <a:extLst>
                  <a:ext uri="{FF2B5EF4-FFF2-40B4-BE49-F238E27FC236}">
                    <a16:creationId xmlns:a16="http://schemas.microsoft.com/office/drawing/2014/main" id="{66A8BA69-E298-4922-AC12-8C2D97FC5998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0" name="Elipse 46">
                <a:extLst>
                  <a:ext uri="{FF2B5EF4-FFF2-40B4-BE49-F238E27FC236}">
                    <a16:creationId xmlns:a16="http://schemas.microsoft.com/office/drawing/2014/main" id="{2C386FA2-8B55-46E0-A3CB-ABEBA77DFF90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1" name="Grupo 49">
              <a:extLst>
                <a:ext uri="{FF2B5EF4-FFF2-40B4-BE49-F238E27FC236}">
                  <a16:creationId xmlns:a16="http://schemas.microsoft.com/office/drawing/2014/main" id="{A00E417D-2A31-4BB3-974F-8ED618EB0D73}"/>
                </a:ext>
              </a:extLst>
            </p:cNvPr>
            <p:cNvGrpSpPr/>
            <p:nvPr/>
          </p:nvGrpSpPr>
          <p:grpSpPr>
            <a:xfrm>
              <a:off x="4775683" y="5322528"/>
              <a:ext cx="561214" cy="960165"/>
              <a:chOff x="3939504" y="4711061"/>
              <a:chExt cx="561214" cy="960165"/>
            </a:xfrm>
          </p:grpSpPr>
          <p:sp>
            <p:nvSpPr>
              <p:cNvPr id="177" name="Elipse 45">
                <a:extLst>
                  <a:ext uri="{FF2B5EF4-FFF2-40B4-BE49-F238E27FC236}">
                    <a16:creationId xmlns:a16="http://schemas.microsoft.com/office/drawing/2014/main" id="{0306824E-472C-4493-96A5-9FE45BCF9E2A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8" name="Elipse 46">
                <a:extLst>
                  <a:ext uri="{FF2B5EF4-FFF2-40B4-BE49-F238E27FC236}">
                    <a16:creationId xmlns:a16="http://schemas.microsoft.com/office/drawing/2014/main" id="{AFAE1BF2-10CD-4CAB-9928-27C409D74376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2" name="Elipse 84">
              <a:extLst>
                <a:ext uri="{FF2B5EF4-FFF2-40B4-BE49-F238E27FC236}">
                  <a16:creationId xmlns:a16="http://schemas.microsoft.com/office/drawing/2014/main" id="{F1A209E4-DE95-4A4A-BF3A-19EA0A7E926D}"/>
                </a:ext>
              </a:extLst>
            </p:cNvPr>
            <p:cNvSpPr/>
            <p:nvPr/>
          </p:nvSpPr>
          <p:spPr>
            <a:xfrm>
              <a:off x="4142577" y="3329023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Elipse 84">
              <a:extLst>
                <a:ext uri="{FF2B5EF4-FFF2-40B4-BE49-F238E27FC236}">
                  <a16:creationId xmlns:a16="http://schemas.microsoft.com/office/drawing/2014/main" id="{1E919AD7-CD0F-47AD-B258-70AC974927BF}"/>
                </a:ext>
              </a:extLst>
            </p:cNvPr>
            <p:cNvSpPr/>
            <p:nvPr/>
          </p:nvSpPr>
          <p:spPr>
            <a:xfrm>
              <a:off x="4132157" y="3696229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Retângulo 88">
              <a:extLst>
                <a:ext uri="{FF2B5EF4-FFF2-40B4-BE49-F238E27FC236}">
                  <a16:creationId xmlns:a16="http://schemas.microsoft.com/office/drawing/2014/main" id="{510521EE-23F7-4533-9FDB-E0ED84E92C95}"/>
                </a:ext>
              </a:extLst>
            </p:cNvPr>
            <p:cNvSpPr/>
            <p:nvPr/>
          </p:nvSpPr>
          <p:spPr>
            <a:xfrm rot="1498162">
              <a:off x="4666138" y="3593955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 88">
              <a:extLst>
                <a:ext uri="{FF2B5EF4-FFF2-40B4-BE49-F238E27FC236}">
                  <a16:creationId xmlns:a16="http://schemas.microsoft.com/office/drawing/2014/main" id="{277D4985-0876-47EC-940B-CD256277AB9B}"/>
                </a:ext>
              </a:extLst>
            </p:cNvPr>
            <p:cNvSpPr/>
            <p:nvPr/>
          </p:nvSpPr>
          <p:spPr>
            <a:xfrm rot="20101838" flipH="1">
              <a:off x="5304111" y="3567065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Retângulo de cantos arredondados 96">
              <a:extLst>
                <a:ext uri="{FF2B5EF4-FFF2-40B4-BE49-F238E27FC236}">
                  <a16:creationId xmlns:a16="http://schemas.microsoft.com/office/drawing/2014/main" id="{D263603C-8387-40F3-8A96-79FCE9B7403C}"/>
                </a:ext>
              </a:extLst>
            </p:cNvPr>
            <p:cNvSpPr/>
            <p:nvPr/>
          </p:nvSpPr>
          <p:spPr>
            <a:xfrm>
              <a:off x="4146944" y="4987538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7" name="Retângulo 146">
              <a:extLst>
                <a:ext uri="{FF2B5EF4-FFF2-40B4-BE49-F238E27FC236}">
                  <a16:creationId xmlns:a16="http://schemas.microsoft.com/office/drawing/2014/main" id="{3BF1A24B-FC1D-4960-BE4E-7C6515CC31A4}"/>
                </a:ext>
              </a:extLst>
            </p:cNvPr>
            <p:cNvSpPr/>
            <p:nvPr/>
          </p:nvSpPr>
          <p:spPr>
            <a:xfrm>
              <a:off x="4142577" y="4945678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Elipse 108">
              <a:extLst>
                <a:ext uri="{FF2B5EF4-FFF2-40B4-BE49-F238E27FC236}">
                  <a16:creationId xmlns:a16="http://schemas.microsoft.com/office/drawing/2014/main" id="{CF57C410-48A2-4E81-A7DD-CFE95BB4D7B6}"/>
                </a:ext>
              </a:extLst>
            </p:cNvPr>
            <p:cNvSpPr/>
            <p:nvPr/>
          </p:nvSpPr>
          <p:spPr>
            <a:xfrm>
              <a:off x="4656981" y="4157725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 103">
              <a:extLst>
                <a:ext uri="{FF2B5EF4-FFF2-40B4-BE49-F238E27FC236}">
                  <a16:creationId xmlns:a16="http://schemas.microsoft.com/office/drawing/2014/main" id="{55D26BB5-72B5-41B3-8E54-B0460860F0E1}"/>
                </a:ext>
              </a:extLst>
            </p:cNvPr>
            <p:cNvSpPr/>
            <p:nvPr/>
          </p:nvSpPr>
          <p:spPr>
            <a:xfrm>
              <a:off x="4848283" y="4834139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923D56C3-3EA4-4335-B844-1BB2E56EB222}"/>
                </a:ext>
              </a:extLst>
            </p:cNvPr>
            <p:cNvSpPr/>
            <p:nvPr/>
          </p:nvSpPr>
          <p:spPr>
            <a:xfrm rot="4173925">
              <a:off x="4703445" y="3763706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C199744D-CB03-47B2-B4D3-A3E341226850}"/>
                </a:ext>
              </a:extLst>
            </p:cNvPr>
            <p:cNvSpPr/>
            <p:nvPr/>
          </p:nvSpPr>
          <p:spPr>
            <a:xfrm rot="4173925">
              <a:off x="4994617" y="3834105"/>
              <a:ext cx="602333" cy="1659195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 de cantos arredondados 110">
              <a:extLst>
                <a:ext uri="{FF2B5EF4-FFF2-40B4-BE49-F238E27FC236}">
                  <a16:creationId xmlns:a16="http://schemas.microsoft.com/office/drawing/2014/main" id="{B7BF57E4-5DFB-4B75-B595-D3B7D68D6455}"/>
                </a:ext>
              </a:extLst>
            </p:cNvPr>
            <p:cNvSpPr/>
            <p:nvPr/>
          </p:nvSpPr>
          <p:spPr>
            <a:xfrm rot="2348430">
              <a:off x="4450995" y="4247547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3" name="Fluxograma: Atraso 152">
              <a:extLst>
                <a:ext uri="{FF2B5EF4-FFF2-40B4-BE49-F238E27FC236}">
                  <a16:creationId xmlns:a16="http://schemas.microsoft.com/office/drawing/2014/main" id="{85FDCA95-30D4-4452-828B-8C89726510C2}"/>
                </a:ext>
              </a:extLst>
            </p:cNvPr>
            <p:cNvSpPr/>
            <p:nvPr/>
          </p:nvSpPr>
          <p:spPr>
            <a:xfrm rot="13919949">
              <a:off x="4338331" y="3773348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Fluxograma: Atraso 105">
              <a:extLst>
                <a:ext uri="{FF2B5EF4-FFF2-40B4-BE49-F238E27FC236}">
                  <a16:creationId xmlns:a16="http://schemas.microsoft.com/office/drawing/2014/main" id="{17F87DE4-29B9-4A59-936E-FC5006D794A7}"/>
                </a:ext>
              </a:extLst>
            </p:cNvPr>
            <p:cNvSpPr/>
            <p:nvPr/>
          </p:nvSpPr>
          <p:spPr>
            <a:xfrm rot="13919949">
              <a:off x="4306113" y="3869009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224A1FE-993A-45D5-A039-1D87FD21818F}"/>
                </a:ext>
              </a:extLst>
            </p:cNvPr>
            <p:cNvGrpSpPr/>
            <p:nvPr/>
          </p:nvGrpSpPr>
          <p:grpSpPr>
            <a:xfrm>
              <a:off x="4435725" y="1885484"/>
              <a:ext cx="2031477" cy="1832259"/>
              <a:chOff x="4435725" y="1885484"/>
              <a:chExt cx="2031477" cy="1832259"/>
            </a:xfrm>
          </p:grpSpPr>
          <p:sp>
            <p:nvSpPr>
              <p:cNvPr id="156" name="Fluxograma: Mesclar 6">
                <a:extLst>
                  <a:ext uri="{FF2B5EF4-FFF2-40B4-BE49-F238E27FC236}">
                    <a16:creationId xmlns:a16="http://schemas.microsoft.com/office/drawing/2014/main" id="{1F619482-FA89-4D3D-A6B2-FB5C6460C705}"/>
                  </a:ext>
                </a:extLst>
              </p:cNvPr>
              <p:cNvSpPr/>
              <p:nvPr/>
            </p:nvSpPr>
            <p:spPr>
              <a:xfrm rot="8853205">
                <a:off x="4435725" y="188548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7" name="Elipse 4">
                <a:extLst>
                  <a:ext uri="{FF2B5EF4-FFF2-40B4-BE49-F238E27FC236}">
                    <a16:creationId xmlns:a16="http://schemas.microsoft.com/office/drawing/2014/main" id="{60146A01-2E1C-481C-8E78-30EE3B3B9FB0}"/>
                  </a:ext>
                </a:extLst>
              </p:cNvPr>
              <p:cNvSpPr/>
              <p:nvPr/>
            </p:nvSpPr>
            <p:spPr>
              <a:xfrm>
                <a:off x="4517950" y="234956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8" name="Fluxograma: Mesclar 6">
                <a:extLst>
                  <a:ext uri="{FF2B5EF4-FFF2-40B4-BE49-F238E27FC236}">
                    <a16:creationId xmlns:a16="http://schemas.microsoft.com/office/drawing/2014/main" id="{97EDF91E-C73E-4B78-9327-B139515E9F05}"/>
                  </a:ext>
                </a:extLst>
              </p:cNvPr>
              <p:cNvSpPr/>
              <p:nvPr/>
            </p:nvSpPr>
            <p:spPr>
              <a:xfrm rot="15421268">
                <a:off x="5753577" y="219758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9" name="Elipse 12">
                <a:extLst>
                  <a:ext uri="{FF2B5EF4-FFF2-40B4-BE49-F238E27FC236}">
                    <a16:creationId xmlns:a16="http://schemas.microsoft.com/office/drawing/2014/main" id="{A9CB66C1-17E6-4A7E-98DF-699E7D1D1B8B}"/>
                  </a:ext>
                </a:extLst>
              </p:cNvPr>
              <p:cNvSpPr/>
              <p:nvPr/>
            </p:nvSpPr>
            <p:spPr>
              <a:xfrm>
                <a:off x="488074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Elipse 12">
                <a:extLst>
                  <a:ext uri="{FF2B5EF4-FFF2-40B4-BE49-F238E27FC236}">
                    <a16:creationId xmlns:a16="http://schemas.microsoft.com/office/drawing/2014/main" id="{45A8E7DE-5768-4970-A916-1D41AE74A656}"/>
                  </a:ext>
                </a:extLst>
              </p:cNvPr>
              <p:cNvSpPr/>
              <p:nvPr/>
            </p:nvSpPr>
            <p:spPr>
              <a:xfrm>
                <a:off x="5355901" y="266820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lipse 160">
                <a:extLst>
                  <a:ext uri="{FF2B5EF4-FFF2-40B4-BE49-F238E27FC236}">
                    <a16:creationId xmlns:a16="http://schemas.microsoft.com/office/drawing/2014/main" id="{698D7830-F61C-4E5C-9D2A-F9DFDB3F7664}"/>
                  </a:ext>
                </a:extLst>
              </p:cNvPr>
              <p:cNvSpPr/>
              <p:nvPr/>
            </p:nvSpPr>
            <p:spPr>
              <a:xfrm>
                <a:off x="4958380" y="2863032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lipse 161">
                <a:extLst>
                  <a:ext uri="{FF2B5EF4-FFF2-40B4-BE49-F238E27FC236}">
                    <a16:creationId xmlns:a16="http://schemas.microsoft.com/office/drawing/2014/main" id="{A244A122-8F21-4EEF-8E4E-6122F7F81F58}"/>
                  </a:ext>
                </a:extLst>
              </p:cNvPr>
              <p:cNvSpPr/>
              <p:nvPr/>
            </p:nvSpPr>
            <p:spPr>
              <a:xfrm>
                <a:off x="5428416" y="286634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Arco 162">
                <a:extLst>
                  <a:ext uri="{FF2B5EF4-FFF2-40B4-BE49-F238E27FC236}">
                    <a16:creationId xmlns:a16="http://schemas.microsoft.com/office/drawing/2014/main" id="{3F2549F9-6C34-481C-ADB5-48F3E0D0CF0F}"/>
                  </a:ext>
                </a:extLst>
              </p:cNvPr>
              <p:cNvSpPr/>
              <p:nvPr/>
            </p:nvSpPr>
            <p:spPr>
              <a:xfrm rot="17066183">
                <a:off x="4744764" y="259032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Arco 163">
                <a:extLst>
                  <a:ext uri="{FF2B5EF4-FFF2-40B4-BE49-F238E27FC236}">
                    <a16:creationId xmlns:a16="http://schemas.microsoft.com/office/drawing/2014/main" id="{85718B31-95AC-4FA1-AAEF-0EF7C11DE408}"/>
                  </a:ext>
                </a:extLst>
              </p:cNvPr>
              <p:cNvSpPr/>
              <p:nvPr/>
            </p:nvSpPr>
            <p:spPr>
              <a:xfrm>
                <a:off x="5355901" y="257767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5" name="Agrupar 164">
                <a:extLst>
                  <a:ext uri="{FF2B5EF4-FFF2-40B4-BE49-F238E27FC236}">
                    <a16:creationId xmlns:a16="http://schemas.microsoft.com/office/drawing/2014/main" id="{36C669D8-32F8-4152-AF48-2A31118633C3}"/>
                  </a:ext>
                </a:extLst>
              </p:cNvPr>
              <p:cNvGrpSpPr/>
              <p:nvPr/>
            </p:nvGrpSpPr>
            <p:grpSpPr>
              <a:xfrm>
                <a:off x="5204654" y="3014695"/>
                <a:ext cx="357713" cy="252013"/>
                <a:chOff x="4846959" y="3004275"/>
                <a:chExt cx="357713" cy="252013"/>
              </a:xfrm>
            </p:grpSpPr>
            <p:sp>
              <p:nvSpPr>
                <p:cNvPr id="174" name="Elipse 19">
                  <a:extLst>
                    <a:ext uri="{FF2B5EF4-FFF2-40B4-BE49-F238E27FC236}">
                      <a16:creationId xmlns:a16="http://schemas.microsoft.com/office/drawing/2014/main" id="{83AFF4CA-64B7-48F7-9F86-39C84E9D0C0A}"/>
                    </a:ext>
                  </a:extLst>
                </p:cNvPr>
                <p:cNvSpPr/>
                <p:nvPr/>
              </p:nvSpPr>
              <p:spPr>
                <a:xfrm>
                  <a:off x="4846959" y="300427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79511DCB-5D65-437F-992C-8D3099C1B03D}"/>
                    </a:ext>
                  </a:extLst>
                </p:cNvPr>
                <p:cNvSpPr/>
                <p:nvPr/>
              </p:nvSpPr>
              <p:spPr>
                <a:xfrm>
                  <a:off x="4929748" y="313028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045786ED-247D-4C3B-B663-7E6095E147F5}"/>
                    </a:ext>
                  </a:extLst>
                </p:cNvPr>
                <p:cNvSpPr/>
                <p:nvPr/>
              </p:nvSpPr>
              <p:spPr>
                <a:xfrm>
                  <a:off x="5082148" y="314164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6" name="Arco 165">
                <a:extLst>
                  <a:ext uri="{FF2B5EF4-FFF2-40B4-BE49-F238E27FC236}">
                    <a16:creationId xmlns:a16="http://schemas.microsoft.com/office/drawing/2014/main" id="{CCEBB8D0-29D8-4111-9272-32477B27F35B}"/>
                  </a:ext>
                </a:extLst>
              </p:cNvPr>
              <p:cNvSpPr/>
              <p:nvPr/>
            </p:nvSpPr>
            <p:spPr>
              <a:xfrm rot="8641175">
                <a:off x="4838079" y="2930648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67" name="Grupo 29">
                <a:extLst>
                  <a:ext uri="{FF2B5EF4-FFF2-40B4-BE49-F238E27FC236}">
                    <a16:creationId xmlns:a16="http://schemas.microsoft.com/office/drawing/2014/main" id="{B233C21A-88A8-4006-A620-0F776B20F5F2}"/>
                  </a:ext>
                </a:extLst>
              </p:cNvPr>
              <p:cNvGrpSpPr/>
              <p:nvPr/>
            </p:nvGrpSpPr>
            <p:grpSpPr>
              <a:xfrm rot="715512">
                <a:off x="4948239" y="3300125"/>
                <a:ext cx="540711" cy="242252"/>
                <a:chOff x="4494690" y="3256042"/>
                <a:chExt cx="540711" cy="319236"/>
              </a:xfrm>
            </p:grpSpPr>
            <p:sp>
              <p:nvSpPr>
                <p:cNvPr id="172" name="Corda 22">
                  <a:extLst>
                    <a:ext uri="{FF2B5EF4-FFF2-40B4-BE49-F238E27FC236}">
                      <a16:creationId xmlns:a16="http://schemas.microsoft.com/office/drawing/2014/main" id="{91E2282D-9CBF-4083-A465-BB35C471A647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24">
                  <a:extLst>
                    <a:ext uri="{FF2B5EF4-FFF2-40B4-BE49-F238E27FC236}">
                      <a16:creationId xmlns:a16="http://schemas.microsoft.com/office/drawing/2014/main" id="{02748AF1-3151-47FC-BB6C-40E0E48E159B}"/>
                    </a:ext>
                  </a:extLst>
                </p:cNvPr>
                <p:cNvSpPr/>
                <p:nvPr/>
              </p:nvSpPr>
              <p:spPr>
                <a:xfrm>
                  <a:off x="4593722" y="3451518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68" name="Elipse 167">
                <a:extLst>
                  <a:ext uri="{FF2B5EF4-FFF2-40B4-BE49-F238E27FC236}">
                    <a16:creationId xmlns:a16="http://schemas.microsoft.com/office/drawing/2014/main" id="{D7E18C53-B1F1-4BE3-A2A5-8F424D1903E6}"/>
                  </a:ext>
                </a:extLst>
              </p:cNvPr>
              <p:cNvSpPr/>
              <p:nvPr/>
            </p:nvSpPr>
            <p:spPr>
              <a:xfrm rot="21249917">
                <a:off x="5831035" y="257767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lipse 168">
                <a:extLst>
                  <a:ext uri="{FF2B5EF4-FFF2-40B4-BE49-F238E27FC236}">
                    <a16:creationId xmlns:a16="http://schemas.microsoft.com/office/drawing/2014/main" id="{B1FF95F7-67AB-43B3-9F87-33FDB1C7CCBD}"/>
                  </a:ext>
                </a:extLst>
              </p:cNvPr>
              <p:cNvSpPr/>
              <p:nvPr/>
            </p:nvSpPr>
            <p:spPr>
              <a:xfrm rot="3218186">
                <a:off x="4551368" y="228023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Lágrima 169">
                <a:extLst>
                  <a:ext uri="{FF2B5EF4-FFF2-40B4-BE49-F238E27FC236}">
                    <a16:creationId xmlns:a16="http://schemas.microsoft.com/office/drawing/2014/main" id="{24A3DE4C-FCFC-43BD-B218-3E3531DA32B2}"/>
                  </a:ext>
                </a:extLst>
              </p:cNvPr>
              <p:cNvSpPr/>
              <p:nvPr/>
            </p:nvSpPr>
            <p:spPr>
              <a:xfrm>
                <a:off x="4669539" y="2788379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Lágrima 170">
                <a:extLst>
                  <a:ext uri="{FF2B5EF4-FFF2-40B4-BE49-F238E27FC236}">
                    <a16:creationId xmlns:a16="http://schemas.microsoft.com/office/drawing/2014/main" id="{65141E95-D521-4A70-A639-932954949633}"/>
                  </a:ext>
                </a:extLst>
              </p:cNvPr>
              <p:cNvSpPr/>
              <p:nvPr/>
            </p:nvSpPr>
            <p:spPr>
              <a:xfrm>
                <a:off x="4534684" y="2967668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33B59E2E-9410-4589-B7BC-A42722B62EC6}"/>
              </a:ext>
            </a:extLst>
          </p:cNvPr>
          <p:cNvGrpSpPr/>
          <p:nvPr/>
        </p:nvGrpSpPr>
        <p:grpSpPr>
          <a:xfrm>
            <a:off x="6501590" y="2477055"/>
            <a:ext cx="1759485" cy="2675601"/>
            <a:chOff x="3657629" y="1358174"/>
            <a:chExt cx="2362970" cy="3682513"/>
          </a:xfrm>
        </p:grpSpPr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2CADB5AF-32C1-4272-A1AB-32DDDB47AAE2}"/>
                </a:ext>
              </a:extLst>
            </p:cNvPr>
            <p:cNvSpPr/>
            <p:nvPr/>
          </p:nvSpPr>
          <p:spPr>
            <a:xfrm rot="19647779">
              <a:off x="5445653" y="305627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86" name="Agrupar 185">
              <a:extLst>
                <a:ext uri="{FF2B5EF4-FFF2-40B4-BE49-F238E27FC236}">
                  <a16:creationId xmlns:a16="http://schemas.microsoft.com/office/drawing/2014/main" id="{D90BC7DD-395F-4766-9C60-2453D3576F87}"/>
                </a:ext>
              </a:extLst>
            </p:cNvPr>
            <p:cNvGrpSpPr/>
            <p:nvPr/>
          </p:nvGrpSpPr>
          <p:grpSpPr>
            <a:xfrm>
              <a:off x="4263870" y="4197997"/>
              <a:ext cx="496449" cy="842690"/>
              <a:chOff x="6596009" y="4399452"/>
              <a:chExt cx="573117" cy="963569"/>
            </a:xfrm>
          </p:grpSpPr>
          <p:sp>
            <p:nvSpPr>
              <p:cNvPr id="226" name="Elipse 43">
                <a:extLst>
                  <a:ext uri="{FF2B5EF4-FFF2-40B4-BE49-F238E27FC236}">
                    <a16:creationId xmlns:a16="http://schemas.microsoft.com/office/drawing/2014/main" id="{72CDC282-DA47-422A-87F2-5146A1245BE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46">
                <a:extLst>
                  <a:ext uri="{FF2B5EF4-FFF2-40B4-BE49-F238E27FC236}">
                    <a16:creationId xmlns:a16="http://schemas.microsoft.com/office/drawing/2014/main" id="{71A51087-6A19-427A-AA49-42CD310D6150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87" name="Agrupar 186">
              <a:extLst>
                <a:ext uri="{FF2B5EF4-FFF2-40B4-BE49-F238E27FC236}">
                  <a16:creationId xmlns:a16="http://schemas.microsoft.com/office/drawing/2014/main" id="{2CA89132-71A3-44BC-8E93-903FBB3E6B99}"/>
                </a:ext>
              </a:extLst>
            </p:cNvPr>
            <p:cNvGrpSpPr/>
            <p:nvPr/>
          </p:nvGrpSpPr>
          <p:grpSpPr>
            <a:xfrm>
              <a:off x="4790049" y="4197997"/>
              <a:ext cx="496449" cy="842690"/>
              <a:chOff x="6596009" y="4399452"/>
              <a:chExt cx="573117" cy="963569"/>
            </a:xfrm>
          </p:grpSpPr>
          <p:sp>
            <p:nvSpPr>
              <p:cNvPr id="224" name="Elipse 43">
                <a:extLst>
                  <a:ext uri="{FF2B5EF4-FFF2-40B4-BE49-F238E27FC236}">
                    <a16:creationId xmlns:a16="http://schemas.microsoft.com/office/drawing/2014/main" id="{E57C088C-2A86-4670-9DBA-ACC257529B41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5" name="Elipse 46">
                <a:extLst>
                  <a:ext uri="{FF2B5EF4-FFF2-40B4-BE49-F238E27FC236}">
                    <a16:creationId xmlns:a16="http://schemas.microsoft.com/office/drawing/2014/main" id="{F48FF8B6-2158-459D-AA1A-4D6D189DD4E9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88" name="Elipse 84">
              <a:extLst>
                <a:ext uri="{FF2B5EF4-FFF2-40B4-BE49-F238E27FC236}">
                  <a16:creationId xmlns:a16="http://schemas.microsoft.com/office/drawing/2014/main" id="{4058CAFB-613C-454B-A51B-91FCB68E07AD}"/>
                </a:ext>
              </a:extLst>
            </p:cNvPr>
            <p:cNvSpPr/>
            <p:nvPr/>
          </p:nvSpPr>
          <p:spPr>
            <a:xfrm>
              <a:off x="3759367" y="2496448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Retângulo 59">
              <a:extLst>
                <a:ext uri="{FF2B5EF4-FFF2-40B4-BE49-F238E27FC236}">
                  <a16:creationId xmlns:a16="http://schemas.microsoft.com/office/drawing/2014/main" id="{34446636-9FF6-4220-B153-93A99A162CB4}"/>
                </a:ext>
              </a:extLst>
            </p:cNvPr>
            <p:cNvSpPr/>
            <p:nvPr/>
          </p:nvSpPr>
          <p:spPr>
            <a:xfrm rot="19439266" flipH="1">
              <a:off x="3657629" y="2735633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Retângulo de cantos arredondados 63">
              <a:extLst>
                <a:ext uri="{FF2B5EF4-FFF2-40B4-BE49-F238E27FC236}">
                  <a16:creationId xmlns:a16="http://schemas.microsoft.com/office/drawing/2014/main" id="{7ED63E9C-6457-4E2B-AF8B-6BC2D003F2AC}"/>
                </a:ext>
              </a:extLst>
            </p:cNvPr>
            <p:cNvSpPr/>
            <p:nvPr/>
          </p:nvSpPr>
          <p:spPr>
            <a:xfrm>
              <a:off x="4767345" y="3296055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DDEA1E6D-9F1F-4675-8F05-4552A3D0F970}"/>
                </a:ext>
              </a:extLst>
            </p:cNvPr>
            <p:cNvSpPr/>
            <p:nvPr/>
          </p:nvSpPr>
          <p:spPr>
            <a:xfrm>
              <a:off x="4778962" y="3307468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2" name="Grupo 63">
              <a:extLst>
                <a:ext uri="{FF2B5EF4-FFF2-40B4-BE49-F238E27FC236}">
                  <a16:creationId xmlns:a16="http://schemas.microsoft.com/office/drawing/2014/main" id="{80753CA4-6985-4D19-BA74-636014C8B069}"/>
                </a:ext>
              </a:extLst>
            </p:cNvPr>
            <p:cNvGrpSpPr/>
            <p:nvPr/>
          </p:nvGrpSpPr>
          <p:grpSpPr>
            <a:xfrm>
              <a:off x="4328202" y="3045530"/>
              <a:ext cx="912604" cy="1434114"/>
              <a:chOff x="2363869" y="5173187"/>
              <a:chExt cx="702898" cy="1104570"/>
            </a:xfrm>
          </p:grpSpPr>
          <p:sp>
            <p:nvSpPr>
              <p:cNvPr id="221" name="Retângulo de cantos arredondados 64">
                <a:extLst>
                  <a:ext uri="{FF2B5EF4-FFF2-40B4-BE49-F238E27FC236}">
                    <a16:creationId xmlns:a16="http://schemas.microsoft.com/office/drawing/2014/main" id="{61CF1B93-B5C2-448B-AEBC-7569CF56D373}"/>
                  </a:ext>
                </a:extLst>
              </p:cNvPr>
              <p:cNvSpPr/>
              <p:nvPr/>
            </p:nvSpPr>
            <p:spPr>
              <a:xfrm rot="2414448">
                <a:off x="2363869" y="5173187"/>
                <a:ext cx="200488" cy="110457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 de cantos arredondados 65">
                <a:extLst>
                  <a:ext uri="{FF2B5EF4-FFF2-40B4-BE49-F238E27FC236}">
                    <a16:creationId xmlns:a16="http://schemas.microsoft.com/office/drawing/2014/main" id="{ACCBC38B-E24F-4F3C-A328-14637F50620D}"/>
                  </a:ext>
                </a:extLst>
              </p:cNvPr>
              <p:cNvSpPr/>
              <p:nvPr/>
            </p:nvSpPr>
            <p:spPr>
              <a:xfrm rot="2414448">
                <a:off x="2558650" y="5368619"/>
                <a:ext cx="228106" cy="22231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Triângulo isósceles 222">
                <a:extLst>
                  <a:ext uri="{FF2B5EF4-FFF2-40B4-BE49-F238E27FC236}">
                    <a16:creationId xmlns:a16="http://schemas.microsoft.com/office/drawing/2014/main" id="{F7BACF42-545B-4C06-B84D-7FADB5E1B649}"/>
                  </a:ext>
                </a:extLst>
              </p:cNvPr>
              <p:cNvSpPr/>
              <p:nvPr/>
            </p:nvSpPr>
            <p:spPr>
              <a:xfrm rot="18520100">
                <a:off x="2641257" y="5347432"/>
                <a:ext cx="346963" cy="50405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3267FEE9-CA14-4365-8CEA-8BEA9EDFE372}"/>
                </a:ext>
              </a:extLst>
            </p:cNvPr>
            <p:cNvSpPr/>
            <p:nvPr/>
          </p:nvSpPr>
          <p:spPr>
            <a:xfrm rot="1220148">
              <a:off x="3899696" y="3207106"/>
              <a:ext cx="666769" cy="701459"/>
            </a:xfrm>
            <a:custGeom>
              <a:avLst/>
              <a:gdLst>
                <a:gd name="connsiteX0" fmla="*/ 24930 w 769740"/>
                <a:gd name="connsiteY0" fmla="*/ 0 h 802079"/>
                <a:gd name="connsiteX1" fmla="*/ 321444 w 769740"/>
                <a:gd name="connsiteY1" fmla="*/ 21336 h 802079"/>
                <a:gd name="connsiteX2" fmla="*/ 329678 w 769740"/>
                <a:gd name="connsiteY2" fmla="*/ 76039 h 802079"/>
                <a:gd name="connsiteX3" fmla="*/ 304529 w 769740"/>
                <a:gd name="connsiteY3" fmla="*/ 321124 h 802079"/>
                <a:gd name="connsiteX4" fmla="*/ 300551 w 769740"/>
                <a:gd name="connsiteY4" fmla="*/ 524987 h 802079"/>
                <a:gd name="connsiteX5" fmla="*/ 459138 w 769740"/>
                <a:gd name="connsiteY5" fmla="*/ 549234 h 802079"/>
                <a:gd name="connsiteX6" fmla="*/ 471338 w 769740"/>
                <a:gd name="connsiteY6" fmla="*/ 549392 h 802079"/>
                <a:gd name="connsiteX7" fmla="*/ 485210 w 769740"/>
                <a:gd name="connsiteY7" fmla="*/ 533176 h 802079"/>
                <a:gd name="connsiteX8" fmla="*/ 545710 w 769740"/>
                <a:gd name="connsiteY8" fmla="*/ 498521 h 802079"/>
                <a:gd name="connsiteX9" fmla="*/ 762103 w 769740"/>
                <a:gd name="connsiteY9" fmla="*/ 573986 h 802079"/>
                <a:gd name="connsiteX10" fmla="*/ 647160 w 769740"/>
                <a:gd name="connsiteY10" fmla="*/ 772250 h 802079"/>
                <a:gd name="connsiteX11" fmla="*/ 515158 w 769740"/>
                <a:gd name="connsiteY11" fmla="*/ 775580 h 802079"/>
                <a:gd name="connsiteX12" fmla="*/ 506289 w 769740"/>
                <a:gd name="connsiteY12" fmla="*/ 770368 h 802079"/>
                <a:gd name="connsiteX13" fmla="*/ 478780 w 769740"/>
                <a:gd name="connsiteY13" fmla="*/ 780470 h 802079"/>
                <a:gd name="connsiteX14" fmla="*/ 266171 w 769740"/>
                <a:gd name="connsiteY14" fmla="*/ 797571 h 802079"/>
                <a:gd name="connsiteX15" fmla="*/ 256485 w 769740"/>
                <a:gd name="connsiteY15" fmla="*/ 795045 h 802079"/>
                <a:gd name="connsiteX16" fmla="*/ 235611 w 769740"/>
                <a:gd name="connsiteY16" fmla="*/ 794921 h 802079"/>
                <a:gd name="connsiteX17" fmla="*/ 110636 w 769740"/>
                <a:gd name="connsiteY17" fmla="*/ 741378 h 802079"/>
                <a:gd name="connsiteX18" fmla="*/ 100449 w 769740"/>
                <a:gd name="connsiteY18" fmla="*/ 726862 h 802079"/>
                <a:gd name="connsiteX19" fmla="*/ 88157 w 769740"/>
                <a:gd name="connsiteY19" fmla="*/ 715291 h 802079"/>
                <a:gd name="connsiteX20" fmla="*/ 0 w 769740"/>
                <a:gd name="connsiteY20" fmla="*/ 316860 h 802079"/>
                <a:gd name="connsiteX21" fmla="*/ 13484 w 769740"/>
                <a:gd name="connsiteY21" fmla="*/ 76039 h 80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9740" h="802079">
                  <a:moveTo>
                    <a:pt x="24930" y="0"/>
                  </a:moveTo>
                  <a:lnTo>
                    <a:pt x="321444" y="21336"/>
                  </a:lnTo>
                  <a:lnTo>
                    <a:pt x="329678" y="76039"/>
                  </a:lnTo>
                  <a:cubicBezTo>
                    <a:pt x="338361" y="150057"/>
                    <a:pt x="309384" y="246299"/>
                    <a:pt x="304529" y="321124"/>
                  </a:cubicBezTo>
                  <a:cubicBezTo>
                    <a:pt x="299675" y="395949"/>
                    <a:pt x="256740" y="484035"/>
                    <a:pt x="300551" y="524987"/>
                  </a:cubicBezTo>
                  <a:cubicBezTo>
                    <a:pt x="322457" y="545463"/>
                    <a:pt x="391772" y="548258"/>
                    <a:pt x="459138" y="549234"/>
                  </a:cubicBezTo>
                  <a:lnTo>
                    <a:pt x="471338" y="549392"/>
                  </a:lnTo>
                  <a:lnTo>
                    <a:pt x="485210" y="533176"/>
                  </a:lnTo>
                  <a:cubicBezTo>
                    <a:pt x="502464" y="518905"/>
                    <a:pt x="522836" y="506999"/>
                    <a:pt x="545710" y="498521"/>
                  </a:cubicBezTo>
                  <a:cubicBezTo>
                    <a:pt x="637206" y="464611"/>
                    <a:pt x="734088" y="498397"/>
                    <a:pt x="762103" y="573986"/>
                  </a:cubicBezTo>
                  <a:cubicBezTo>
                    <a:pt x="790117" y="649574"/>
                    <a:pt x="738656" y="738340"/>
                    <a:pt x="647160" y="772250"/>
                  </a:cubicBezTo>
                  <a:cubicBezTo>
                    <a:pt x="601412" y="789206"/>
                    <a:pt x="554317" y="789237"/>
                    <a:pt x="515158" y="775580"/>
                  </a:cubicBezTo>
                  <a:lnTo>
                    <a:pt x="506289" y="770368"/>
                  </a:lnTo>
                  <a:lnTo>
                    <a:pt x="478780" y="780470"/>
                  </a:lnTo>
                  <a:cubicBezTo>
                    <a:pt x="418641" y="797592"/>
                    <a:pt x="333800" y="808778"/>
                    <a:pt x="266171" y="797571"/>
                  </a:cubicBezTo>
                  <a:lnTo>
                    <a:pt x="256485" y="795045"/>
                  </a:lnTo>
                  <a:lnTo>
                    <a:pt x="235611" y="794921"/>
                  </a:lnTo>
                  <a:cubicBezTo>
                    <a:pt x="181263" y="788022"/>
                    <a:pt x="136247" y="768736"/>
                    <a:pt x="110636" y="741378"/>
                  </a:cubicBezTo>
                  <a:lnTo>
                    <a:pt x="100449" y="726862"/>
                  </a:lnTo>
                  <a:lnTo>
                    <a:pt x="88157" y="715291"/>
                  </a:lnTo>
                  <a:cubicBezTo>
                    <a:pt x="37155" y="653220"/>
                    <a:pt x="0" y="530418"/>
                    <a:pt x="0" y="316860"/>
                  </a:cubicBezTo>
                  <a:cubicBezTo>
                    <a:pt x="0" y="231437"/>
                    <a:pt x="4801" y="150058"/>
                    <a:pt x="13484" y="760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Fluxograma: Atraso 193">
              <a:extLst>
                <a:ext uri="{FF2B5EF4-FFF2-40B4-BE49-F238E27FC236}">
                  <a16:creationId xmlns:a16="http://schemas.microsoft.com/office/drawing/2014/main" id="{D26F0D38-F444-4284-9C46-2D27FFB43380}"/>
                </a:ext>
              </a:extLst>
            </p:cNvPr>
            <p:cNvSpPr/>
            <p:nvPr/>
          </p:nvSpPr>
          <p:spPr>
            <a:xfrm rot="17751845">
              <a:off x="3919689" y="2934163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F4342ECD-2178-4B65-80CA-F9F57C9158B2}"/>
                </a:ext>
              </a:extLst>
            </p:cNvPr>
            <p:cNvGrpSpPr/>
            <p:nvPr/>
          </p:nvGrpSpPr>
          <p:grpSpPr>
            <a:xfrm>
              <a:off x="4153229" y="1358174"/>
              <a:ext cx="1711168" cy="1602404"/>
              <a:chOff x="4153229" y="1358174"/>
              <a:chExt cx="1711168" cy="1602404"/>
            </a:xfrm>
          </p:grpSpPr>
          <p:sp>
            <p:nvSpPr>
              <p:cNvPr id="196" name="Elipse 4">
                <a:extLst>
                  <a:ext uri="{FF2B5EF4-FFF2-40B4-BE49-F238E27FC236}">
                    <a16:creationId xmlns:a16="http://schemas.microsoft.com/office/drawing/2014/main" id="{51347CC6-BE08-40B3-A263-CC197CA7D603}"/>
                  </a:ext>
                </a:extLst>
              </p:cNvPr>
              <p:cNvSpPr/>
              <p:nvPr/>
            </p:nvSpPr>
            <p:spPr>
              <a:xfrm>
                <a:off x="4224454" y="1764032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7" name="Agrupar 196">
                <a:extLst>
                  <a:ext uri="{FF2B5EF4-FFF2-40B4-BE49-F238E27FC236}">
                    <a16:creationId xmlns:a16="http://schemas.microsoft.com/office/drawing/2014/main" id="{92CB5FE9-4F78-44F8-89E3-FA5F0581951F}"/>
                  </a:ext>
                </a:extLst>
              </p:cNvPr>
              <p:cNvGrpSpPr/>
              <p:nvPr/>
            </p:nvGrpSpPr>
            <p:grpSpPr>
              <a:xfrm>
                <a:off x="4153229" y="1358174"/>
                <a:ext cx="1711168" cy="1424086"/>
                <a:chOff x="4153229" y="1358174"/>
                <a:chExt cx="1711168" cy="1424086"/>
              </a:xfrm>
            </p:grpSpPr>
            <p:sp>
              <p:nvSpPr>
                <p:cNvPr id="198" name="Fluxograma: Mesclar 6">
                  <a:extLst>
                    <a:ext uri="{FF2B5EF4-FFF2-40B4-BE49-F238E27FC236}">
                      <a16:creationId xmlns:a16="http://schemas.microsoft.com/office/drawing/2014/main" id="{2EBE0F8B-AEE0-4F37-A54E-5CB55DB1114C}"/>
                    </a:ext>
                  </a:extLst>
                </p:cNvPr>
                <p:cNvSpPr/>
                <p:nvPr/>
              </p:nvSpPr>
              <p:spPr>
                <a:xfrm rot="8853205">
                  <a:off x="4153229" y="1358174"/>
                  <a:ext cx="478411" cy="769627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9" name="Fluxograma: Mesclar 6">
                  <a:extLst>
                    <a:ext uri="{FF2B5EF4-FFF2-40B4-BE49-F238E27FC236}">
                      <a16:creationId xmlns:a16="http://schemas.microsoft.com/office/drawing/2014/main" id="{70019DED-D779-4E95-B6AE-1CE3F76E1FDE}"/>
                    </a:ext>
                  </a:extLst>
                </p:cNvPr>
                <p:cNvSpPr/>
                <p:nvPr/>
              </p:nvSpPr>
              <p:spPr>
                <a:xfrm rot="14231539">
                  <a:off x="5243958" y="1483410"/>
                  <a:ext cx="478577" cy="762300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0" name="Elipse 12">
                  <a:extLst>
                    <a:ext uri="{FF2B5EF4-FFF2-40B4-BE49-F238E27FC236}">
                      <a16:creationId xmlns:a16="http://schemas.microsoft.com/office/drawing/2014/main" id="{89A8C13A-4F18-42F8-BA01-B622EA77EEDA}"/>
                    </a:ext>
                  </a:extLst>
                </p:cNvPr>
                <p:cNvSpPr/>
                <p:nvPr/>
              </p:nvSpPr>
              <p:spPr>
                <a:xfrm>
                  <a:off x="4538713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Elipse 12">
                  <a:extLst>
                    <a:ext uri="{FF2B5EF4-FFF2-40B4-BE49-F238E27FC236}">
                      <a16:creationId xmlns:a16="http://schemas.microsoft.com/office/drawing/2014/main" id="{0CC90472-3492-4E05-B7AF-6396AE4A8412}"/>
                    </a:ext>
                  </a:extLst>
                </p:cNvPr>
                <p:cNvSpPr/>
                <p:nvPr/>
              </p:nvSpPr>
              <p:spPr>
                <a:xfrm>
                  <a:off x="4950309" y="2042703"/>
                  <a:ext cx="251335" cy="31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Elipse 201">
                  <a:extLst>
                    <a:ext uri="{FF2B5EF4-FFF2-40B4-BE49-F238E27FC236}">
                      <a16:creationId xmlns:a16="http://schemas.microsoft.com/office/drawing/2014/main" id="{F9F977CE-201B-4DF6-9219-8ED1700C0850}"/>
                    </a:ext>
                  </a:extLst>
                </p:cNvPr>
                <p:cNvSpPr/>
                <p:nvPr/>
              </p:nvSpPr>
              <p:spPr>
                <a:xfrm>
                  <a:off x="4641966" y="222451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Arco 202">
                  <a:extLst>
                    <a:ext uri="{FF2B5EF4-FFF2-40B4-BE49-F238E27FC236}">
                      <a16:creationId xmlns:a16="http://schemas.microsoft.com/office/drawing/2014/main" id="{0F8834A7-DAA7-411C-AD0F-5B3B6FF0EAFB}"/>
                    </a:ext>
                  </a:extLst>
                </p:cNvPr>
                <p:cNvSpPr/>
                <p:nvPr/>
              </p:nvSpPr>
              <p:spPr>
                <a:xfrm rot="17066183">
                  <a:off x="4419387" y="1975920"/>
                  <a:ext cx="323556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Arco 203">
                  <a:extLst>
                    <a:ext uri="{FF2B5EF4-FFF2-40B4-BE49-F238E27FC236}">
                      <a16:creationId xmlns:a16="http://schemas.microsoft.com/office/drawing/2014/main" id="{A0C90170-2141-4F74-953D-ED159B88C0DF}"/>
                    </a:ext>
                  </a:extLst>
                </p:cNvPr>
                <p:cNvSpPr/>
                <p:nvPr/>
              </p:nvSpPr>
              <p:spPr>
                <a:xfrm>
                  <a:off x="4950309" y="1963532"/>
                  <a:ext cx="320476" cy="27867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5" name="Grupo 12">
                  <a:extLst>
                    <a:ext uri="{FF2B5EF4-FFF2-40B4-BE49-F238E27FC236}">
                      <a16:creationId xmlns:a16="http://schemas.microsoft.com/office/drawing/2014/main" id="{835A9058-7A97-456D-9D10-DF195C6D361C}"/>
                    </a:ext>
                  </a:extLst>
                </p:cNvPr>
                <p:cNvGrpSpPr/>
                <p:nvPr/>
              </p:nvGrpSpPr>
              <p:grpSpPr>
                <a:xfrm>
                  <a:off x="4773038" y="2312606"/>
                  <a:ext cx="309860" cy="220398"/>
                  <a:chOff x="5250104" y="4008057"/>
                  <a:chExt cx="357713" cy="252013"/>
                </a:xfrm>
              </p:grpSpPr>
              <p:sp>
                <p:nvSpPr>
                  <p:cNvPr id="218" name="Elipse 19">
                    <a:extLst>
                      <a:ext uri="{FF2B5EF4-FFF2-40B4-BE49-F238E27FC236}">
                        <a16:creationId xmlns:a16="http://schemas.microsoft.com/office/drawing/2014/main" id="{E061110C-9F11-4DF0-90D8-04F6D79436F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Elipse 218">
                    <a:extLst>
                      <a:ext uri="{FF2B5EF4-FFF2-40B4-BE49-F238E27FC236}">
                        <a16:creationId xmlns:a16="http://schemas.microsoft.com/office/drawing/2014/main" id="{C0CED88E-14AC-47ED-A80F-DCBB4A9A02C7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Elipse 219">
                    <a:extLst>
                      <a:ext uri="{FF2B5EF4-FFF2-40B4-BE49-F238E27FC236}">
                        <a16:creationId xmlns:a16="http://schemas.microsoft.com/office/drawing/2014/main" id="{D824270E-4AF1-4C7A-AC31-56DCD57B4016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6" name="Elipse 205">
                  <a:extLst>
                    <a:ext uri="{FF2B5EF4-FFF2-40B4-BE49-F238E27FC236}">
                      <a16:creationId xmlns:a16="http://schemas.microsoft.com/office/drawing/2014/main" id="{8C5C9AD3-E8E1-4E19-93E4-972EAD6BCE76}"/>
                    </a:ext>
                  </a:extLst>
                </p:cNvPr>
                <p:cNvSpPr/>
                <p:nvPr/>
              </p:nvSpPr>
              <p:spPr>
                <a:xfrm rot="19487469">
                  <a:off x="5329083" y="1813295"/>
                  <a:ext cx="308326" cy="7917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Elipse 206">
                  <a:extLst>
                    <a:ext uri="{FF2B5EF4-FFF2-40B4-BE49-F238E27FC236}">
                      <a16:creationId xmlns:a16="http://schemas.microsoft.com/office/drawing/2014/main" id="{91CE3C4D-8670-439F-9917-F4F9BF127DE2}"/>
                    </a:ext>
                  </a:extLst>
                </p:cNvPr>
                <p:cNvSpPr/>
                <p:nvPr/>
              </p:nvSpPr>
              <p:spPr>
                <a:xfrm rot="3218186">
                  <a:off x="4251920" y="1703779"/>
                  <a:ext cx="311289" cy="78417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Elipse 207">
                  <a:extLst>
                    <a:ext uri="{FF2B5EF4-FFF2-40B4-BE49-F238E27FC236}">
                      <a16:creationId xmlns:a16="http://schemas.microsoft.com/office/drawing/2014/main" id="{865AE5AE-A3B9-4901-9183-4F41016672E1}"/>
                    </a:ext>
                  </a:extLst>
                </p:cNvPr>
                <p:cNvSpPr/>
                <p:nvPr/>
              </p:nvSpPr>
              <p:spPr>
                <a:xfrm>
                  <a:off x="5064211" y="2226648"/>
                  <a:ext cx="125668" cy="1382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9" name="Elipse 208">
                  <a:extLst>
                    <a:ext uri="{FF2B5EF4-FFF2-40B4-BE49-F238E27FC236}">
                      <a16:creationId xmlns:a16="http://schemas.microsoft.com/office/drawing/2014/main" id="{F89E5EB2-3DD6-4F42-9BE7-F3E3EDD0BC06}"/>
                    </a:ext>
                  </a:extLst>
                </p:cNvPr>
                <p:cNvSpPr/>
                <p:nvPr/>
              </p:nvSpPr>
              <p:spPr>
                <a:xfrm rot="21249917">
                  <a:off x="5071705" y="2450110"/>
                  <a:ext cx="190433" cy="181564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Arco 209">
                  <a:extLst>
                    <a:ext uri="{FF2B5EF4-FFF2-40B4-BE49-F238E27FC236}">
                      <a16:creationId xmlns:a16="http://schemas.microsoft.com/office/drawing/2014/main" id="{B22854B3-C28D-4A9F-B520-058059617A29}"/>
                    </a:ext>
                  </a:extLst>
                </p:cNvPr>
                <p:cNvSpPr/>
                <p:nvPr/>
              </p:nvSpPr>
              <p:spPr>
                <a:xfrm rot="7975701">
                  <a:off x="4465395" y="2314161"/>
                  <a:ext cx="249887" cy="276018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19">
                  <a:extLst>
                    <a:ext uri="{FF2B5EF4-FFF2-40B4-BE49-F238E27FC236}">
                      <a16:creationId xmlns:a16="http://schemas.microsoft.com/office/drawing/2014/main" id="{DA728571-778E-4FAC-8983-CD8F8F2C8EF1}"/>
                    </a:ext>
                  </a:extLst>
                </p:cNvPr>
                <p:cNvGrpSpPr/>
                <p:nvPr/>
              </p:nvGrpSpPr>
              <p:grpSpPr>
                <a:xfrm>
                  <a:off x="4433373" y="2491742"/>
                  <a:ext cx="628077" cy="290518"/>
                  <a:chOff x="5199136" y="4127593"/>
                  <a:chExt cx="725073" cy="430124"/>
                </a:xfrm>
              </p:grpSpPr>
              <p:grpSp>
                <p:nvGrpSpPr>
                  <p:cNvPr id="214" name="Grupo 21">
                    <a:extLst>
                      <a:ext uri="{FF2B5EF4-FFF2-40B4-BE49-F238E27FC236}">
                        <a16:creationId xmlns:a16="http://schemas.microsoft.com/office/drawing/2014/main" id="{62F49D4D-2574-4706-887E-AECA55A7BFFE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216" name="Corda 22">
                      <a:extLst>
                        <a:ext uri="{FF2B5EF4-FFF2-40B4-BE49-F238E27FC236}">
                          <a16:creationId xmlns:a16="http://schemas.microsoft.com/office/drawing/2014/main" id="{A3591B43-DF7C-4B76-8893-CEE82B8B7773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7" name="Elipse 24">
                      <a:extLst>
                        <a:ext uri="{FF2B5EF4-FFF2-40B4-BE49-F238E27FC236}">
                          <a16:creationId xmlns:a16="http://schemas.microsoft.com/office/drawing/2014/main" id="{702073AB-B346-47F9-8847-C6EAAA0E3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5" name="Elipse 214">
                    <a:extLst>
                      <a:ext uri="{FF2B5EF4-FFF2-40B4-BE49-F238E27FC236}">
                        <a16:creationId xmlns:a16="http://schemas.microsoft.com/office/drawing/2014/main" id="{2E7307C3-E808-45E6-ACA0-F2370DCA3E8A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Lágrima 211">
                  <a:extLst>
                    <a:ext uri="{FF2B5EF4-FFF2-40B4-BE49-F238E27FC236}">
                      <a16:creationId xmlns:a16="http://schemas.microsoft.com/office/drawing/2014/main" id="{A8C63D8B-E8D6-47CC-A93E-0839D521175D}"/>
                    </a:ext>
                  </a:extLst>
                </p:cNvPr>
                <p:cNvSpPr/>
                <p:nvPr/>
              </p:nvSpPr>
              <p:spPr>
                <a:xfrm rot="15430964">
                  <a:off x="5348958" y="2293624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Lágrima 212">
                  <a:extLst>
                    <a:ext uri="{FF2B5EF4-FFF2-40B4-BE49-F238E27FC236}">
                      <a16:creationId xmlns:a16="http://schemas.microsoft.com/office/drawing/2014/main" id="{54A2CAB4-1E38-45BF-BAB8-83E735669251}"/>
                    </a:ext>
                  </a:extLst>
                </p:cNvPr>
                <p:cNvSpPr/>
                <p:nvPr/>
              </p:nvSpPr>
              <p:spPr>
                <a:xfrm rot="15430964">
                  <a:off x="5301246" y="2097413"/>
                  <a:ext cx="106144" cy="98248"/>
                </a:xfrm>
                <a:prstGeom prst="teardrop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79170554-015C-45B3-814A-B4379C9EADD7}"/>
              </a:ext>
            </a:extLst>
          </p:cNvPr>
          <p:cNvGrpSpPr/>
          <p:nvPr/>
        </p:nvGrpSpPr>
        <p:grpSpPr>
          <a:xfrm>
            <a:off x="8743245" y="2799709"/>
            <a:ext cx="1871894" cy="3417250"/>
            <a:chOff x="6592435" y="1280460"/>
            <a:chExt cx="2594885" cy="4642104"/>
          </a:xfrm>
        </p:grpSpPr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id="{F2A2E43D-77BD-4F57-B31C-1C3A89D1A836}"/>
                </a:ext>
              </a:extLst>
            </p:cNvPr>
            <p:cNvSpPr/>
            <p:nvPr/>
          </p:nvSpPr>
          <p:spPr>
            <a:xfrm rot="3767378">
              <a:off x="8384806" y="3601329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71" name="Grupo 67">
              <a:extLst>
                <a:ext uri="{FF2B5EF4-FFF2-40B4-BE49-F238E27FC236}">
                  <a16:creationId xmlns:a16="http://schemas.microsoft.com/office/drawing/2014/main" id="{330C2FF2-C874-4F49-AA50-70490B25299B}"/>
                </a:ext>
              </a:extLst>
            </p:cNvPr>
            <p:cNvGrpSpPr/>
            <p:nvPr/>
          </p:nvGrpSpPr>
          <p:grpSpPr>
            <a:xfrm>
              <a:off x="7303690" y="5079874"/>
              <a:ext cx="496449" cy="842690"/>
              <a:chOff x="7750663" y="5445224"/>
              <a:chExt cx="496449" cy="842690"/>
            </a:xfrm>
          </p:grpSpPr>
          <p:sp>
            <p:nvSpPr>
              <p:cNvPr id="308" name="Elipse 43">
                <a:extLst>
                  <a:ext uri="{FF2B5EF4-FFF2-40B4-BE49-F238E27FC236}">
                    <a16:creationId xmlns:a16="http://schemas.microsoft.com/office/drawing/2014/main" id="{95413567-FB9E-4E8B-BD29-9869DB7D6309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9" name="Elipse 46">
                <a:extLst>
                  <a:ext uri="{FF2B5EF4-FFF2-40B4-BE49-F238E27FC236}">
                    <a16:creationId xmlns:a16="http://schemas.microsoft.com/office/drawing/2014/main" id="{049F62F7-F9AE-4CE4-89CB-5E66C36FF86E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72" name="Grupo 66">
              <a:extLst>
                <a:ext uri="{FF2B5EF4-FFF2-40B4-BE49-F238E27FC236}">
                  <a16:creationId xmlns:a16="http://schemas.microsoft.com/office/drawing/2014/main" id="{E69BF058-4A17-4A74-BFF1-556E3362EA9E}"/>
                </a:ext>
              </a:extLst>
            </p:cNvPr>
            <p:cNvGrpSpPr/>
            <p:nvPr/>
          </p:nvGrpSpPr>
          <p:grpSpPr>
            <a:xfrm>
              <a:off x="8075040" y="5076897"/>
              <a:ext cx="496449" cy="842690"/>
              <a:chOff x="7750663" y="5445224"/>
              <a:chExt cx="496449" cy="842690"/>
            </a:xfrm>
          </p:grpSpPr>
          <p:sp>
            <p:nvSpPr>
              <p:cNvPr id="306" name="Elipse 43">
                <a:extLst>
                  <a:ext uri="{FF2B5EF4-FFF2-40B4-BE49-F238E27FC236}">
                    <a16:creationId xmlns:a16="http://schemas.microsoft.com/office/drawing/2014/main" id="{ED207BFD-27FA-4B71-B995-690F143D3CF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7" name="Elipse 46">
                <a:extLst>
                  <a:ext uri="{FF2B5EF4-FFF2-40B4-BE49-F238E27FC236}">
                    <a16:creationId xmlns:a16="http://schemas.microsoft.com/office/drawing/2014/main" id="{9A13288F-59DC-4795-A05A-2B4163FD98BC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73" name="Retângulo 272">
              <a:extLst>
                <a:ext uri="{FF2B5EF4-FFF2-40B4-BE49-F238E27FC236}">
                  <a16:creationId xmlns:a16="http://schemas.microsoft.com/office/drawing/2014/main" id="{DD7DDB8B-B858-4AB3-84F9-65EFD6350000}"/>
                </a:ext>
              </a:extLst>
            </p:cNvPr>
            <p:cNvSpPr/>
            <p:nvPr/>
          </p:nvSpPr>
          <p:spPr>
            <a:xfrm>
              <a:off x="7397225" y="2888886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Elipse 22">
              <a:extLst>
                <a:ext uri="{FF2B5EF4-FFF2-40B4-BE49-F238E27FC236}">
                  <a16:creationId xmlns:a16="http://schemas.microsoft.com/office/drawing/2014/main" id="{F45C2FBD-AE71-4AFF-9BCC-87393DA5A975}"/>
                </a:ext>
              </a:extLst>
            </p:cNvPr>
            <p:cNvSpPr/>
            <p:nvPr/>
          </p:nvSpPr>
          <p:spPr>
            <a:xfrm>
              <a:off x="6768122" y="3044671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Fluxograma: Atraso 33">
              <a:extLst>
                <a:ext uri="{FF2B5EF4-FFF2-40B4-BE49-F238E27FC236}">
                  <a16:creationId xmlns:a16="http://schemas.microsoft.com/office/drawing/2014/main" id="{9456232D-DC0E-47B8-824E-E2C84CBE883B}"/>
                </a:ext>
              </a:extLst>
            </p:cNvPr>
            <p:cNvSpPr/>
            <p:nvPr/>
          </p:nvSpPr>
          <p:spPr>
            <a:xfrm rot="16200000">
              <a:off x="6564200" y="3249008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Fluxograma: Atraso 33">
              <a:extLst>
                <a:ext uri="{FF2B5EF4-FFF2-40B4-BE49-F238E27FC236}">
                  <a16:creationId xmlns:a16="http://schemas.microsoft.com/office/drawing/2014/main" id="{F9F81B93-5636-4F04-BE57-F4865180B233}"/>
                </a:ext>
              </a:extLst>
            </p:cNvPr>
            <p:cNvSpPr/>
            <p:nvPr/>
          </p:nvSpPr>
          <p:spPr>
            <a:xfrm rot="16200000">
              <a:off x="6701921" y="4603001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Elipse 43">
              <a:extLst>
                <a:ext uri="{FF2B5EF4-FFF2-40B4-BE49-F238E27FC236}">
                  <a16:creationId xmlns:a16="http://schemas.microsoft.com/office/drawing/2014/main" id="{BF77607D-C296-46E8-B65C-07177AAD5E02}"/>
                </a:ext>
              </a:extLst>
            </p:cNvPr>
            <p:cNvSpPr/>
            <p:nvPr/>
          </p:nvSpPr>
          <p:spPr>
            <a:xfrm>
              <a:off x="6811637" y="4245862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ED23C672-13E2-4BB7-BA6E-898B05819B2E}"/>
                </a:ext>
              </a:extLst>
            </p:cNvPr>
            <p:cNvGrpSpPr/>
            <p:nvPr/>
          </p:nvGrpSpPr>
          <p:grpSpPr>
            <a:xfrm>
              <a:off x="6857483" y="1280460"/>
              <a:ext cx="1995486" cy="1832259"/>
              <a:chOff x="6857483" y="1280460"/>
              <a:chExt cx="1995486" cy="1832259"/>
            </a:xfrm>
          </p:grpSpPr>
          <p:sp>
            <p:nvSpPr>
              <p:cNvPr id="285" name="Fluxograma: Mesclar 6">
                <a:extLst>
                  <a:ext uri="{FF2B5EF4-FFF2-40B4-BE49-F238E27FC236}">
                    <a16:creationId xmlns:a16="http://schemas.microsoft.com/office/drawing/2014/main" id="{16FA8D6F-4343-4F12-A55E-6987226AA0AB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6" name="Elipse 4">
                <a:extLst>
                  <a:ext uri="{FF2B5EF4-FFF2-40B4-BE49-F238E27FC236}">
                    <a16:creationId xmlns:a16="http://schemas.microsoft.com/office/drawing/2014/main" id="{566DC385-DF8B-4704-AE18-F660BC765FB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7" name="Fluxograma: Mesclar 6">
                <a:extLst>
                  <a:ext uri="{FF2B5EF4-FFF2-40B4-BE49-F238E27FC236}">
                    <a16:creationId xmlns:a16="http://schemas.microsoft.com/office/drawing/2014/main" id="{FD7C880C-2677-41FD-8D0B-1559FB88DC26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Elipse 12">
                <a:extLst>
                  <a:ext uri="{FF2B5EF4-FFF2-40B4-BE49-F238E27FC236}">
                    <a16:creationId xmlns:a16="http://schemas.microsoft.com/office/drawing/2014/main" id="{CDB4FCBE-ECDA-4DD3-8DC9-D6B373206522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9" name="Elipse 12">
                <a:extLst>
                  <a:ext uri="{FF2B5EF4-FFF2-40B4-BE49-F238E27FC236}">
                    <a16:creationId xmlns:a16="http://schemas.microsoft.com/office/drawing/2014/main" id="{E9A35810-9A61-4CA9-BAAE-8237F1F4507D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0" name="Elipse 289">
                <a:extLst>
                  <a:ext uri="{FF2B5EF4-FFF2-40B4-BE49-F238E27FC236}">
                    <a16:creationId xmlns:a16="http://schemas.microsoft.com/office/drawing/2014/main" id="{CB51A26F-CE54-4AA7-8438-166E7154F1A4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1" name="Elipse 290">
                <a:extLst>
                  <a:ext uri="{FF2B5EF4-FFF2-40B4-BE49-F238E27FC236}">
                    <a16:creationId xmlns:a16="http://schemas.microsoft.com/office/drawing/2014/main" id="{13851045-EAC6-4476-B79D-3B003650655F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2" name="Arco 291">
                <a:extLst>
                  <a:ext uri="{FF2B5EF4-FFF2-40B4-BE49-F238E27FC236}">
                    <a16:creationId xmlns:a16="http://schemas.microsoft.com/office/drawing/2014/main" id="{6F9DF4D2-7341-44C7-82A9-A38D3231087E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3" name="Agrupar 292">
                <a:extLst>
                  <a:ext uri="{FF2B5EF4-FFF2-40B4-BE49-F238E27FC236}">
                    <a16:creationId xmlns:a16="http://schemas.microsoft.com/office/drawing/2014/main" id="{7C8F77F7-08DB-458F-A524-CC432AE60BE4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03" name="Elipse 19">
                  <a:extLst>
                    <a:ext uri="{FF2B5EF4-FFF2-40B4-BE49-F238E27FC236}">
                      <a16:creationId xmlns:a16="http://schemas.microsoft.com/office/drawing/2014/main" id="{FCC6A247-42C7-4501-A53E-696FC7586118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2E1E048C-3C71-4DB6-8F36-BC49122D3CA7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Elipse 304">
                  <a:extLst>
                    <a:ext uri="{FF2B5EF4-FFF2-40B4-BE49-F238E27FC236}">
                      <a16:creationId xmlns:a16="http://schemas.microsoft.com/office/drawing/2014/main" id="{761CEEBC-7914-4151-B414-717BC58597F8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4" name="Arco 293">
                <a:extLst>
                  <a:ext uri="{FF2B5EF4-FFF2-40B4-BE49-F238E27FC236}">
                    <a16:creationId xmlns:a16="http://schemas.microsoft.com/office/drawing/2014/main" id="{2AA6AED1-70CE-4FD2-900D-744EF24807FF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Elipse 294">
                <a:extLst>
                  <a:ext uri="{FF2B5EF4-FFF2-40B4-BE49-F238E27FC236}">
                    <a16:creationId xmlns:a16="http://schemas.microsoft.com/office/drawing/2014/main" id="{3D042829-C6F3-4174-A467-68E9AD92AE0F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Elipse 295">
                <a:extLst>
                  <a:ext uri="{FF2B5EF4-FFF2-40B4-BE49-F238E27FC236}">
                    <a16:creationId xmlns:a16="http://schemas.microsoft.com/office/drawing/2014/main" id="{10699097-4010-443C-80FB-C44E944CD37F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7" name="Agrupar 296">
                <a:extLst>
                  <a:ext uri="{FF2B5EF4-FFF2-40B4-BE49-F238E27FC236}">
                    <a16:creationId xmlns:a16="http://schemas.microsoft.com/office/drawing/2014/main" id="{D86BB305-9442-4C96-A8AE-EE1E5D50240C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01" name="Corda 80">
                  <a:extLst>
                    <a:ext uri="{FF2B5EF4-FFF2-40B4-BE49-F238E27FC236}">
                      <a16:creationId xmlns:a16="http://schemas.microsoft.com/office/drawing/2014/main" id="{6F438A85-5FED-4153-8792-C412ACE80F6E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Elipse 24">
                  <a:extLst>
                    <a:ext uri="{FF2B5EF4-FFF2-40B4-BE49-F238E27FC236}">
                      <a16:creationId xmlns:a16="http://schemas.microsoft.com/office/drawing/2014/main" id="{5629EB14-0440-472B-9B43-A234EC630E1F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8" name="Lágrima 297">
                <a:extLst>
                  <a:ext uri="{FF2B5EF4-FFF2-40B4-BE49-F238E27FC236}">
                    <a16:creationId xmlns:a16="http://schemas.microsoft.com/office/drawing/2014/main" id="{0BBA826A-CE00-4ACB-87A8-68D83A1668C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9" name="Lágrima 298">
                <a:extLst>
                  <a:ext uri="{FF2B5EF4-FFF2-40B4-BE49-F238E27FC236}">
                    <a16:creationId xmlns:a16="http://schemas.microsoft.com/office/drawing/2014/main" id="{89C5BA7C-CF92-4D06-8E00-926008140328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00" name="Arco 299">
                <a:extLst>
                  <a:ext uri="{FF2B5EF4-FFF2-40B4-BE49-F238E27FC236}">
                    <a16:creationId xmlns:a16="http://schemas.microsoft.com/office/drawing/2014/main" id="{6546162F-6BC3-49B3-AF4E-0A78538D7695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9" name="Grupo 56">
              <a:extLst>
                <a:ext uri="{FF2B5EF4-FFF2-40B4-BE49-F238E27FC236}">
                  <a16:creationId xmlns:a16="http://schemas.microsoft.com/office/drawing/2014/main" id="{89507D95-3FA4-46C9-87B0-5EB88AE5D018}"/>
                </a:ext>
              </a:extLst>
            </p:cNvPr>
            <p:cNvGrpSpPr/>
            <p:nvPr/>
          </p:nvGrpSpPr>
          <p:grpSpPr>
            <a:xfrm rot="10519859" flipV="1">
              <a:off x="7505381" y="4095705"/>
              <a:ext cx="1623807" cy="693665"/>
              <a:chOff x="5631676" y="4461611"/>
              <a:chExt cx="1150460" cy="566044"/>
            </a:xfrm>
          </p:grpSpPr>
          <p:sp>
            <p:nvSpPr>
              <p:cNvPr id="283" name="Triângulo isósceles 89">
                <a:extLst>
                  <a:ext uri="{FF2B5EF4-FFF2-40B4-BE49-F238E27FC236}">
                    <a16:creationId xmlns:a16="http://schemas.microsoft.com/office/drawing/2014/main" id="{09EFE9B4-39D8-4BC7-AC9B-066EFFBC0C42}"/>
                  </a:ext>
                </a:extLst>
              </p:cNvPr>
              <p:cNvSpPr/>
              <p:nvPr/>
            </p:nvSpPr>
            <p:spPr>
              <a:xfrm rot="9538386">
                <a:off x="5631676" y="4740833"/>
                <a:ext cx="915462" cy="286822"/>
              </a:xfrm>
              <a:custGeom>
                <a:avLst/>
                <a:gdLst/>
                <a:ahLst/>
                <a:cxnLst/>
                <a:rect l="l" t="t" r="r" b="b"/>
                <a:pathLst>
                  <a:path w="1839147" h="818205">
                    <a:moveTo>
                      <a:pt x="1839147" y="818205"/>
                    </a:moveTo>
                    <a:lnTo>
                      <a:pt x="0" y="818205"/>
                    </a:lnTo>
                    <a:lnTo>
                      <a:pt x="0" y="409103"/>
                    </a:lnTo>
                    <a:lnTo>
                      <a:pt x="104408" y="409103"/>
                    </a:lnTo>
                    <a:lnTo>
                      <a:pt x="248424" y="0"/>
                    </a:lnTo>
                    <a:lnTo>
                      <a:pt x="392440" y="409103"/>
                    </a:lnTo>
                    <a:lnTo>
                      <a:pt x="392442" y="409103"/>
                    </a:lnTo>
                    <a:lnTo>
                      <a:pt x="536456" y="5"/>
                    </a:lnTo>
                    <a:lnTo>
                      <a:pt x="680470" y="409103"/>
                    </a:lnTo>
                    <a:lnTo>
                      <a:pt x="687020" y="409103"/>
                    </a:lnTo>
                    <a:lnTo>
                      <a:pt x="831035" y="3"/>
                    </a:lnTo>
                    <a:lnTo>
                      <a:pt x="975050" y="409103"/>
                    </a:lnTo>
                    <a:lnTo>
                      <a:pt x="975052" y="409103"/>
                    </a:lnTo>
                    <a:lnTo>
                      <a:pt x="1119067" y="2"/>
                    </a:lnTo>
                    <a:lnTo>
                      <a:pt x="1263083" y="409103"/>
                    </a:lnTo>
                    <a:lnTo>
                      <a:pt x="1263084" y="409103"/>
                    </a:lnTo>
                    <a:lnTo>
                      <a:pt x="1407099" y="1"/>
                    </a:lnTo>
                    <a:lnTo>
                      <a:pt x="1551115" y="409103"/>
                    </a:lnTo>
                    <a:lnTo>
                      <a:pt x="1551115" y="409103"/>
                    </a:lnTo>
                    <a:lnTo>
                      <a:pt x="1695131" y="0"/>
                    </a:lnTo>
                    <a:lnTo>
                      <a:pt x="1839147" y="40910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 2065">
                <a:extLst>
                  <a:ext uri="{FF2B5EF4-FFF2-40B4-BE49-F238E27FC236}">
                    <a16:creationId xmlns:a16="http://schemas.microsoft.com/office/drawing/2014/main" id="{AD8BDAB5-9B0C-45FA-A645-42699F30F98B}"/>
                  </a:ext>
                </a:extLst>
              </p:cNvPr>
              <p:cNvSpPr/>
              <p:nvPr/>
            </p:nvSpPr>
            <p:spPr>
              <a:xfrm rot="20055026">
                <a:off x="6460740" y="4461611"/>
                <a:ext cx="321396" cy="233441"/>
              </a:xfrm>
              <a:custGeom>
                <a:avLst/>
                <a:gdLst/>
                <a:ahLst/>
                <a:cxnLst/>
                <a:rect l="l" t="t" r="r" b="b"/>
                <a:pathLst>
                  <a:path w="321396" h="233441">
                    <a:moveTo>
                      <a:pt x="255865" y="46264"/>
                    </a:moveTo>
                    <a:lnTo>
                      <a:pt x="67511" y="46264"/>
                    </a:lnTo>
                    <a:lnTo>
                      <a:pt x="67511" y="183072"/>
                    </a:lnTo>
                    <a:lnTo>
                      <a:pt x="255865" y="183072"/>
                    </a:lnTo>
                    <a:close/>
                    <a:moveTo>
                      <a:pt x="321396" y="0"/>
                    </a:moveTo>
                    <a:lnTo>
                      <a:pt x="321396" y="233441"/>
                    </a:lnTo>
                    <a:lnTo>
                      <a:pt x="0" y="2334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80" name="Fluxograma: Atraso 50">
              <a:extLst>
                <a:ext uri="{FF2B5EF4-FFF2-40B4-BE49-F238E27FC236}">
                  <a16:creationId xmlns:a16="http://schemas.microsoft.com/office/drawing/2014/main" id="{F15E3685-6BCD-4DAD-AB21-4E65FD782245}"/>
                </a:ext>
              </a:extLst>
            </p:cNvPr>
            <p:cNvSpPr/>
            <p:nvPr/>
          </p:nvSpPr>
          <p:spPr>
            <a:xfrm rot="14768769">
              <a:off x="8334804" y="3212254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Elipse 54">
              <a:extLst>
                <a:ext uri="{FF2B5EF4-FFF2-40B4-BE49-F238E27FC236}">
                  <a16:creationId xmlns:a16="http://schemas.microsoft.com/office/drawing/2014/main" id="{B57602BB-AC86-426D-85F5-692260E2438D}"/>
                </a:ext>
              </a:extLst>
            </p:cNvPr>
            <p:cNvSpPr/>
            <p:nvPr/>
          </p:nvSpPr>
          <p:spPr>
            <a:xfrm rot="2718950" flipH="1">
              <a:off x="6690163" y="3680835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Atraso 281">
              <a:extLst>
                <a:ext uri="{FF2B5EF4-FFF2-40B4-BE49-F238E27FC236}">
                  <a16:creationId xmlns:a16="http://schemas.microsoft.com/office/drawing/2014/main" id="{AC16ADB8-2337-427C-9026-B09ADB3A1C2E}"/>
                </a:ext>
              </a:extLst>
            </p:cNvPr>
            <p:cNvSpPr/>
            <p:nvPr/>
          </p:nvSpPr>
          <p:spPr>
            <a:xfrm rot="15537743">
              <a:off x="6479182" y="3212255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Grupo 2057">
            <a:extLst>
              <a:ext uri="{FF2B5EF4-FFF2-40B4-BE49-F238E27FC236}">
                <a16:creationId xmlns:a16="http://schemas.microsoft.com/office/drawing/2014/main" id="{2A7BB582-D9FF-4B89-AC64-63FE4DDABDEE}"/>
              </a:ext>
            </a:extLst>
          </p:cNvPr>
          <p:cNvGrpSpPr/>
          <p:nvPr/>
        </p:nvGrpSpPr>
        <p:grpSpPr>
          <a:xfrm>
            <a:off x="-3582861" y="-120664"/>
            <a:ext cx="6415273" cy="6014751"/>
            <a:chOff x="-131606" y="-1369991"/>
            <a:chExt cx="7367191" cy="8077933"/>
          </a:xfrm>
        </p:grpSpPr>
        <p:sp>
          <p:nvSpPr>
            <p:cNvPr id="354" name="Retângulo 353">
              <a:extLst>
                <a:ext uri="{FF2B5EF4-FFF2-40B4-BE49-F238E27FC236}">
                  <a16:creationId xmlns:a16="http://schemas.microsoft.com/office/drawing/2014/main" id="{E975A698-6FD5-46CC-8A12-4279997F49E0}"/>
                </a:ext>
              </a:extLst>
            </p:cNvPr>
            <p:cNvSpPr/>
            <p:nvPr/>
          </p:nvSpPr>
          <p:spPr>
            <a:xfrm>
              <a:off x="1117511" y="1196752"/>
              <a:ext cx="4958477" cy="5040560"/>
            </a:xfrm>
            <a:prstGeom prst="rect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Triângulo isósceles 354">
              <a:extLst>
                <a:ext uri="{FF2B5EF4-FFF2-40B4-BE49-F238E27FC236}">
                  <a16:creationId xmlns:a16="http://schemas.microsoft.com/office/drawing/2014/main" id="{9FB5DC38-B5BE-4425-8F64-AB2A6B2DA9D3}"/>
                </a:ext>
              </a:extLst>
            </p:cNvPr>
            <p:cNvSpPr/>
            <p:nvPr/>
          </p:nvSpPr>
          <p:spPr>
            <a:xfrm>
              <a:off x="755576" y="-1129958"/>
              <a:ext cx="5320413" cy="2580592"/>
            </a:xfrm>
            <a:prstGeom prst="triangle">
              <a:avLst/>
            </a:prstGeom>
            <a:solidFill>
              <a:srgbClr val="795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6" name="AutoShape 4" descr="Resultado de imagem para casa de madeira flat design">
              <a:extLst>
                <a:ext uri="{FF2B5EF4-FFF2-40B4-BE49-F238E27FC236}">
                  <a16:creationId xmlns:a16="http://schemas.microsoft.com/office/drawing/2014/main" id="{CF86C6ED-3F0F-45D5-8A4E-3C7B5005F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57" name="Retângulo 356">
              <a:extLst>
                <a:ext uri="{FF2B5EF4-FFF2-40B4-BE49-F238E27FC236}">
                  <a16:creationId xmlns:a16="http://schemas.microsoft.com/office/drawing/2014/main" id="{33F73C76-1F06-4A31-93C9-3D8710869DDB}"/>
                </a:ext>
              </a:extLst>
            </p:cNvPr>
            <p:cNvSpPr/>
            <p:nvPr/>
          </p:nvSpPr>
          <p:spPr>
            <a:xfrm>
              <a:off x="2359833" y="0"/>
              <a:ext cx="2382021" cy="313793"/>
            </a:xfrm>
            <a:prstGeom prst="rect">
              <a:avLst/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8" name="Retângulo de cantos arredondados 2048">
              <a:extLst>
                <a:ext uri="{FF2B5EF4-FFF2-40B4-BE49-F238E27FC236}">
                  <a16:creationId xmlns:a16="http://schemas.microsoft.com/office/drawing/2014/main" id="{8F6FD8EF-9B0E-4A86-AB0E-85DDF4FBF332}"/>
                </a:ext>
              </a:extLst>
            </p:cNvPr>
            <p:cNvSpPr/>
            <p:nvPr/>
          </p:nvSpPr>
          <p:spPr>
            <a:xfrm>
              <a:off x="1236196" y="1056870"/>
              <a:ext cx="18002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9" name="Retângulo de cantos arredondados 39">
              <a:extLst>
                <a:ext uri="{FF2B5EF4-FFF2-40B4-BE49-F238E27FC236}">
                  <a16:creationId xmlns:a16="http://schemas.microsoft.com/office/drawing/2014/main" id="{034DE4F6-43F7-4F27-BC71-6301B3324A6E}"/>
                </a:ext>
              </a:extLst>
            </p:cNvPr>
            <p:cNvSpPr/>
            <p:nvPr/>
          </p:nvSpPr>
          <p:spPr>
            <a:xfrm>
              <a:off x="1686246" y="449180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0" name="Retângulo de cantos arredondados 40">
              <a:extLst>
                <a:ext uri="{FF2B5EF4-FFF2-40B4-BE49-F238E27FC236}">
                  <a16:creationId xmlns:a16="http://schemas.microsoft.com/office/drawing/2014/main" id="{03502FC5-A5DA-40DE-9E70-381956FE11BC}"/>
                </a:ext>
              </a:extLst>
            </p:cNvPr>
            <p:cNvSpPr/>
            <p:nvPr/>
          </p:nvSpPr>
          <p:spPr>
            <a:xfrm>
              <a:off x="3475613" y="575832"/>
              <a:ext cx="900100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1" name="Retângulo de cantos arredondados 41">
              <a:extLst>
                <a:ext uri="{FF2B5EF4-FFF2-40B4-BE49-F238E27FC236}">
                  <a16:creationId xmlns:a16="http://schemas.microsoft.com/office/drawing/2014/main" id="{4496BC61-7B6F-40DA-8B6F-5395B3110447}"/>
                </a:ext>
              </a:extLst>
            </p:cNvPr>
            <p:cNvSpPr/>
            <p:nvPr/>
          </p:nvSpPr>
          <p:spPr>
            <a:xfrm>
              <a:off x="4406942" y="1062740"/>
              <a:ext cx="1299696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2" name="Grupo 29">
              <a:extLst>
                <a:ext uri="{FF2B5EF4-FFF2-40B4-BE49-F238E27FC236}">
                  <a16:creationId xmlns:a16="http://schemas.microsoft.com/office/drawing/2014/main" id="{83CEB4AD-D85B-4578-8969-725670479571}"/>
                </a:ext>
              </a:extLst>
            </p:cNvPr>
            <p:cNvGrpSpPr/>
            <p:nvPr/>
          </p:nvGrpSpPr>
          <p:grpSpPr>
            <a:xfrm>
              <a:off x="680883" y="-1369991"/>
              <a:ext cx="4279584" cy="3367568"/>
              <a:chOff x="680883" y="-1369991"/>
              <a:chExt cx="4279584" cy="3367568"/>
            </a:xfrm>
          </p:grpSpPr>
          <p:sp>
            <p:nvSpPr>
              <p:cNvPr id="390" name="Retângulo 23">
                <a:extLst>
                  <a:ext uri="{FF2B5EF4-FFF2-40B4-BE49-F238E27FC236}">
                    <a16:creationId xmlns:a16="http://schemas.microsoft.com/office/drawing/2014/main" id="{D0711F98-9C1B-4C0D-A747-774F3DDDBE50}"/>
                  </a:ext>
                </a:extLst>
              </p:cNvPr>
              <p:cNvSpPr/>
              <p:nvPr/>
            </p:nvSpPr>
            <p:spPr>
              <a:xfrm rot="18906980">
                <a:off x="4523244" y="-1369991"/>
                <a:ext cx="437223" cy="3367568"/>
              </a:xfrm>
              <a:custGeom>
                <a:avLst/>
                <a:gdLst/>
                <a:ahLst/>
                <a:cxnLst/>
                <a:rect l="l" t="t" r="r" b="b"/>
                <a:pathLst>
                  <a:path w="437223" h="3367568">
                    <a:moveTo>
                      <a:pt x="437223" y="0"/>
                    </a:moveTo>
                    <a:lnTo>
                      <a:pt x="437223" y="3367567"/>
                    </a:lnTo>
                    <a:lnTo>
                      <a:pt x="298237" y="3367568"/>
                    </a:lnTo>
                    <a:lnTo>
                      <a:pt x="0" y="3070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1" name="Retângulo 15">
                <a:extLst>
                  <a:ext uri="{FF2B5EF4-FFF2-40B4-BE49-F238E27FC236}">
                    <a16:creationId xmlns:a16="http://schemas.microsoft.com/office/drawing/2014/main" id="{609D6166-91C2-4FC5-B1A8-5D62838767E2}"/>
                  </a:ext>
                </a:extLst>
              </p:cNvPr>
              <p:cNvSpPr/>
              <p:nvPr/>
            </p:nvSpPr>
            <p:spPr>
              <a:xfrm rot="18975601">
                <a:off x="680883" y="124842"/>
                <a:ext cx="3357902" cy="391225"/>
              </a:xfrm>
              <a:custGeom>
                <a:avLst/>
                <a:gdLst/>
                <a:ahLst/>
                <a:cxnLst/>
                <a:rect l="l" t="t" r="r" b="b"/>
                <a:pathLst>
                  <a:path w="3357902" h="391225">
                    <a:moveTo>
                      <a:pt x="3357902" y="0"/>
                    </a:moveTo>
                    <a:lnTo>
                      <a:pt x="3357902" y="391225"/>
                    </a:lnTo>
                    <a:lnTo>
                      <a:pt x="248706" y="391225"/>
                    </a:lnTo>
                    <a:lnTo>
                      <a:pt x="0" y="153224"/>
                    </a:lnTo>
                    <a:lnTo>
                      <a:pt x="0" y="1532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3" name="Grupo 28">
              <a:extLst>
                <a:ext uri="{FF2B5EF4-FFF2-40B4-BE49-F238E27FC236}">
                  <a16:creationId xmlns:a16="http://schemas.microsoft.com/office/drawing/2014/main" id="{A968AAC0-3DA3-4A56-91ED-0F6D8CF4D5BB}"/>
                </a:ext>
              </a:extLst>
            </p:cNvPr>
            <p:cNvGrpSpPr/>
            <p:nvPr/>
          </p:nvGrpSpPr>
          <p:grpSpPr>
            <a:xfrm>
              <a:off x="-131606" y="-184163"/>
              <a:ext cx="7367191" cy="2161496"/>
              <a:chOff x="-131606" y="-184163"/>
              <a:chExt cx="7367191" cy="2161496"/>
            </a:xfrm>
            <a:solidFill>
              <a:srgbClr val="4E3B2E"/>
            </a:solidFill>
          </p:grpSpPr>
          <p:grpSp>
            <p:nvGrpSpPr>
              <p:cNvPr id="384" name="Grupo 12">
                <a:extLst>
                  <a:ext uri="{FF2B5EF4-FFF2-40B4-BE49-F238E27FC236}">
                    <a16:creationId xmlns:a16="http://schemas.microsoft.com/office/drawing/2014/main" id="{43106D46-DFDE-4C8E-94C8-622C654931B2}"/>
                  </a:ext>
                </a:extLst>
              </p:cNvPr>
              <p:cNvGrpSpPr/>
              <p:nvPr/>
            </p:nvGrpSpPr>
            <p:grpSpPr>
              <a:xfrm>
                <a:off x="-131606" y="-184163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8" name="Retângulo 387">
                  <a:extLst>
                    <a:ext uri="{FF2B5EF4-FFF2-40B4-BE49-F238E27FC236}">
                      <a16:creationId xmlns:a16="http://schemas.microsoft.com/office/drawing/2014/main" id="{01C91684-93BE-438A-82C0-C3BC718484FA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Retângulo de cantos arredondados 11">
                  <a:extLst>
                    <a:ext uri="{FF2B5EF4-FFF2-40B4-BE49-F238E27FC236}">
                      <a16:creationId xmlns:a16="http://schemas.microsoft.com/office/drawing/2014/main" id="{93F25088-EF79-48B8-B1DE-3C9CF5326A49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5" name="Grupo 20">
                <a:extLst>
                  <a:ext uri="{FF2B5EF4-FFF2-40B4-BE49-F238E27FC236}">
                    <a16:creationId xmlns:a16="http://schemas.microsoft.com/office/drawing/2014/main" id="{011D5DA9-6317-45BE-9827-9E54FE9B027A}"/>
                  </a:ext>
                </a:extLst>
              </p:cNvPr>
              <p:cNvGrpSpPr/>
              <p:nvPr/>
            </p:nvGrpSpPr>
            <p:grpSpPr>
              <a:xfrm flipH="1">
                <a:off x="2699782" y="-172467"/>
                <a:ext cx="4535803" cy="2149800"/>
                <a:chOff x="193072" y="-158063"/>
                <a:chExt cx="4134377" cy="1959539"/>
              </a:xfrm>
              <a:grpFill/>
            </p:grpSpPr>
            <p:sp>
              <p:nvSpPr>
                <p:cNvPr id="386" name="Retângulo 385">
                  <a:extLst>
                    <a:ext uri="{FF2B5EF4-FFF2-40B4-BE49-F238E27FC236}">
                      <a16:creationId xmlns:a16="http://schemas.microsoft.com/office/drawing/2014/main" id="{902F7E4E-8288-4ADE-900C-87C4159F24FC}"/>
                    </a:ext>
                  </a:extLst>
                </p:cNvPr>
                <p:cNvSpPr/>
                <p:nvPr/>
              </p:nvSpPr>
              <p:spPr>
                <a:xfrm rot="2794992">
                  <a:off x="1972043" y="-1937034"/>
                  <a:ext cx="576436" cy="413437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Retângulo de cantos arredondados 22">
                  <a:extLst>
                    <a:ext uri="{FF2B5EF4-FFF2-40B4-BE49-F238E27FC236}">
                      <a16:creationId xmlns:a16="http://schemas.microsoft.com/office/drawing/2014/main" id="{CAFBF1B4-3293-4C51-BFB0-A05348FAF092}"/>
                    </a:ext>
                  </a:extLst>
                </p:cNvPr>
                <p:cNvSpPr/>
                <p:nvPr/>
              </p:nvSpPr>
              <p:spPr>
                <a:xfrm rot="19038035">
                  <a:off x="337227" y="1222952"/>
                  <a:ext cx="920213" cy="57852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64" name="Grupo 2050">
              <a:extLst>
                <a:ext uri="{FF2B5EF4-FFF2-40B4-BE49-F238E27FC236}">
                  <a16:creationId xmlns:a16="http://schemas.microsoft.com/office/drawing/2014/main" id="{BFFD9046-52E2-4827-9563-8183B306A91C}"/>
                </a:ext>
              </a:extLst>
            </p:cNvPr>
            <p:cNvGrpSpPr/>
            <p:nvPr/>
          </p:nvGrpSpPr>
          <p:grpSpPr>
            <a:xfrm>
              <a:off x="2816913" y="1109607"/>
              <a:ext cx="1467859" cy="1337049"/>
              <a:chOff x="2899549" y="1606982"/>
              <a:chExt cx="1152128" cy="1049455"/>
            </a:xfrm>
          </p:grpSpPr>
          <p:sp>
            <p:nvSpPr>
              <p:cNvPr id="381" name="Retângulo 380">
                <a:extLst>
                  <a:ext uri="{FF2B5EF4-FFF2-40B4-BE49-F238E27FC236}">
                    <a16:creationId xmlns:a16="http://schemas.microsoft.com/office/drawing/2014/main" id="{CD61305D-3A49-4E84-93CF-024AEF5CACCD}"/>
                  </a:ext>
                </a:extLst>
              </p:cNvPr>
              <p:cNvSpPr/>
              <p:nvPr/>
            </p:nvSpPr>
            <p:spPr>
              <a:xfrm>
                <a:off x="2899549" y="1606982"/>
                <a:ext cx="1152128" cy="10494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2" name="Retângulo 381">
                <a:extLst>
                  <a:ext uri="{FF2B5EF4-FFF2-40B4-BE49-F238E27FC236}">
                    <a16:creationId xmlns:a16="http://schemas.microsoft.com/office/drawing/2014/main" id="{6B6290C6-586B-485A-930B-5F7EB7CE1EFE}"/>
                  </a:ext>
                </a:extLst>
              </p:cNvPr>
              <p:cNvSpPr/>
              <p:nvPr/>
            </p:nvSpPr>
            <p:spPr>
              <a:xfrm>
                <a:off x="3371793" y="1606982"/>
                <a:ext cx="207640" cy="1049455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3" name="Retângulo 382">
                <a:extLst>
                  <a:ext uri="{FF2B5EF4-FFF2-40B4-BE49-F238E27FC236}">
                    <a16:creationId xmlns:a16="http://schemas.microsoft.com/office/drawing/2014/main" id="{D6224DFE-C339-4D3D-B70E-A53333BDB293}"/>
                  </a:ext>
                </a:extLst>
              </p:cNvPr>
              <p:cNvSpPr/>
              <p:nvPr/>
            </p:nvSpPr>
            <p:spPr>
              <a:xfrm rot="16200000">
                <a:off x="3371793" y="1555646"/>
                <a:ext cx="207640" cy="1152128"/>
              </a:xfrm>
              <a:prstGeom prst="rect">
                <a:avLst/>
              </a:prstGeom>
              <a:solidFill>
                <a:srgbClr val="A188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5" name="Retângulo de cantos arredondados 2051">
              <a:extLst>
                <a:ext uri="{FF2B5EF4-FFF2-40B4-BE49-F238E27FC236}">
                  <a16:creationId xmlns:a16="http://schemas.microsoft.com/office/drawing/2014/main" id="{A885BC17-397A-4B32-A4DE-1E2614081D45}"/>
                </a:ext>
              </a:extLst>
            </p:cNvPr>
            <p:cNvSpPr/>
            <p:nvPr/>
          </p:nvSpPr>
          <p:spPr>
            <a:xfrm>
              <a:off x="1011573" y="244665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6" name="Retângulo de cantos arredondados 44">
              <a:extLst>
                <a:ext uri="{FF2B5EF4-FFF2-40B4-BE49-F238E27FC236}">
                  <a16:creationId xmlns:a16="http://schemas.microsoft.com/office/drawing/2014/main" id="{B39548E0-DFAA-4C38-A258-22204B73167C}"/>
                </a:ext>
              </a:extLst>
            </p:cNvPr>
            <p:cNvSpPr/>
            <p:nvPr/>
          </p:nvSpPr>
          <p:spPr>
            <a:xfrm>
              <a:off x="1023834" y="4005064"/>
              <a:ext cx="5182681" cy="673087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7" name="Retângulo de cantos arredondados 45">
              <a:extLst>
                <a:ext uri="{FF2B5EF4-FFF2-40B4-BE49-F238E27FC236}">
                  <a16:creationId xmlns:a16="http://schemas.microsoft.com/office/drawing/2014/main" id="{22BACA2F-A8DF-4A14-A0B8-EA968D26C787}"/>
                </a:ext>
              </a:extLst>
            </p:cNvPr>
            <p:cNvSpPr/>
            <p:nvPr/>
          </p:nvSpPr>
          <p:spPr>
            <a:xfrm>
              <a:off x="1011573" y="5578289"/>
              <a:ext cx="5182681" cy="803039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8" name="Retângulo de cantos arredondados 46">
              <a:extLst>
                <a:ext uri="{FF2B5EF4-FFF2-40B4-BE49-F238E27FC236}">
                  <a16:creationId xmlns:a16="http://schemas.microsoft.com/office/drawing/2014/main" id="{A059EE77-351A-498E-BF63-447162A2D07D}"/>
                </a:ext>
              </a:extLst>
            </p:cNvPr>
            <p:cNvSpPr/>
            <p:nvPr/>
          </p:nvSpPr>
          <p:spPr>
            <a:xfrm>
              <a:off x="1117511" y="3427947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9" name="Retângulo de cantos arredondados 47">
              <a:extLst>
                <a:ext uri="{FF2B5EF4-FFF2-40B4-BE49-F238E27FC236}">
                  <a16:creationId xmlns:a16="http://schemas.microsoft.com/office/drawing/2014/main" id="{E6AD979D-6A91-4E90-A73A-1805C232F4D7}"/>
                </a:ext>
              </a:extLst>
            </p:cNvPr>
            <p:cNvSpPr/>
            <p:nvPr/>
          </p:nvSpPr>
          <p:spPr>
            <a:xfrm>
              <a:off x="1119074" y="1844824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0" name="Retângulo de cantos arredondados 48">
              <a:extLst>
                <a:ext uri="{FF2B5EF4-FFF2-40B4-BE49-F238E27FC236}">
                  <a16:creationId xmlns:a16="http://schemas.microsoft.com/office/drawing/2014/main" id="{C6566111-885F-4F3D-8066-AC948F31C66D}"/>
                </a:ext>
              </a:extLst>
            </p:cNvPr>
            <p:cNvSpPr/>
            <p:nvPr/>
          </p:nvSpPr>
          <p:spPr>
            <a:xfrm>
              <a:off x="4406942" y="1920450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1" name="Retângulo 370">
              <a:extLst>
                <a:ext uri="{FF2B5EF4-FFF2-40B4-BE49-F238E27FC236}">
                  <a16:creationId xmlns:a16="http://schemas.microsoft.com/office/drawing/2014/main" id="{C92E17F3-7FC3-4F64-87BC-F89A4B996214}"/>
                </a:ext>
              </a:extLst>
            </p:cNvPr>
            <p:cNvSpPr/>
            <p:nvPr/>
          </p:nvSpPr>
          <p:spPr>
            <a:xfrm>
              <a:off x="3058926" y="3996915"/>
              <a:ext cx="1248376" cy="2232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2" name="Retângulo de cantos arredondados 49">
              <a:extLst>
                <a:ext uri="{FF2B5EF4-FFF2-40B4-BE49-F238E27FC236}">
                  <a16:creationId xmlns:a16="http://schemas.microsoft.com/office/drawing/2014/main" id="{4522DA7F-738A-4FD7-A132-B999DA07BAD1}"/>
                </a:ext>
              </a:extLst>
            </p:cNvPr>
            <p:cNvSpPr/>
            <p:nvPr/>
          </p:nvSpPr>
          <p:spPr>
            <a:xfrm>
              <a:off x="4559342" y="4889169"/>
              <a:ext cx="1468835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3" name="Retângulo de cantos arredondados 51">
              <a:extLst>
                <a:ext uri="{FF2B5EF4-FFF2-40B4-BE49-F238E27FC236}">
                  <a16:creationId xmlns:a16="http://schemas.microsoft.com/office/drawing/2014/main" id="{C0CCDC63-767F-461A-A67E-3BECB2BACF14}"/>
                </a:ext>
              </a:extLst>
            </p:cNvPr>
            <p:cNvSpPr/>
            <p:nvPr/>
          </p:nvSpPr>
          <p:spPr>
            <a:xfrm>
              <a:off x="3191245" y="3292882"/>
              <a:ext cx="2836932" cy="268023"/>
            </a:xfrm>
            <a:prstGeom prst="roundRect">
              <a:avLst>
                <a:gd name="adj" fmla="val 50000"/>
              </a:avLst>
            </a:prstGeom>
            <a:solidFill>
              <a:srgbClr val="5742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373">
              <a:extLst>
                <a:ext uri="{FF2B5EF4-FFF2-40B4-BE49-F238E27FC236}">
                  <a16:creationId xmlns:a16="http://schemas.microsoft.com/office/drawing/2014/main" id="{3D026EC2-546A-4BE3-98FE-492358273827}"/>
                </a:ext>
              </a:extLst>
            </p:cNvPr>
            <p:cNvSpPr/>
            <p:nvPr/>
          </p:nvSpPr>
          <p:spPr>
            <a:xfrm rot="16200000">
              <a:off x="3418571" y="307075"/>
              <a:ext cx="264542" cy="1467859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5" name="Retângulo 374">
              <a:extLst>
                <a:ext uri="{FF2B5EF4-FFF2-40B4-BE49-F238E27FC236}">
                  <a16:creationId xmlns:a16="http://schemas.microsoft.com/office/drawing/2014/main" id="{36815C57-9BB0-4CB7-9F0A-A3840548CA2A}"/>
                </a:ext>
              </a:extLst>
            </p:cNvPr>
            <p:cNvSpPr/>
            <p:nvPr/>
          </p:nvSpPr>
          <p:spPr>
            <a:xfrm rot="10800000">
              <a:off x="2590563" y="908732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6" name="Retângulo 375">
              <a:extLst>
                <a:ext uri="{FF2B5EF4-FFF2-40B4-BE49-F238E27FC236}">
                  <a16:creationId xmlns:a16="http://schemas.microsoft.com/office/drawing/2014/main" id="{7AEB7DE2-AB78-4827-BCBD-20B6201A080D}"/>
                </a:ext>
              </a:extLst>
            </p:cNvPr>
            <p:cNvSpPr/>
            <p:nvPr/>
          </p:nvSpPr>
          <p:spPr>
            <a:xfrm rot="10800000">
              <a:off x="4243442" y="908735"/>
              <a:ext cx="264542" cy="1537921"/>
            </a:xfrm>
            <a:prstGeom prst="rect">
              <a:avLst/>
            </a:prstGeom>
            <a:solidFill>
              <a:srgbClr val="A18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Retângulo 376">
              <a:extLst>
                <a:ext uri="{FF2B5EF4-FFF2-40B4-BE49-F238E27FC236}">
                  <a16:creationId xmlns:a16="http://schemas.microsoft.com/office/drawing/2014/main" id="{D7083F17-7EC6-4E2F-B579-DCD4D0A82331}"/>
                </a:ext>
              </a:extLst>
            </p:cNvPr>
            <p:cNvSpPr/>
            <p:nvPr/>
          </p:nvSpPr>
          <p:spPr>
            <a:xfrm rot="5400000">
              <a:off x="3483136" y="1554080"/>
              <a:ext cx="132271" cy="1917422"/>
            </a:xfrm>
            <a:prstGeom prst="rect">
              <a:avLst/>
            </a:prstGeom>
            <a:solidFill>
              <a:srgbClr val="795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Retângulo de cantos arredondados 57">
              <a:extLst>
                <a:ext uri="{FF2B5EF4-FFF2-40B4-BE49-F238E27FC236}">
                  <a16:creationId xmlns:a16="http://schemas.microsoft.com/office/drawing/2014/main" id="{84C7528B-963E-47D6-998C-96CE07A13720}"/>
                </a:ext>
              </a:extLst>
            </p:cNvPr>
            <p:cNvSpPr/>
            <p:nvPr/>
          </p:nvSpPr>
          <p:spPr>
            <a:xfrm>
              <a:off x="2669478" y="6076831"/>
              <a:ext cx="2027272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Retângulo de cantos arredondados 58">
              <a:extLst>
                <a:ext uri="{FF2B5EF4-FFF2-40B4-BE49-F238E27FC236}">
                  <a16:creationId xmlns:a16="http://schemas.microsoft.com/office/drawing/2014/main" id="{E2D6F552-C05A-4D89-8EFD-B6FC8FD060B6}"/>
                </a:ext>
              </a:extLst>
            </p:cNvPr>
            <p:cNvSpPr/>
            <p:nvPr/>
          </p:nvSpPr>
          <p:spPr>
            <a:xfrm>
              <a:off x="2855105" y="6287201"/>
              <a:ext cx="1585064" cy="420741"/>
            </a:xfrm>
            <a:prstGeom prst="roundRect">
              <a:avLst>
                <a:gd name="adj" fmla="val 33980"/>
              </a:avLst>
            </a:prstGeom>
            <a:solidFill>
              <a:srgbClr val="4E3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Elipse 379">
              <a:extLst>
                <a:ext uri="{FF2B5EF4-FFF2-40B4-BE49-F238E27FC236}">
                  <a16:creationId xmlns:a16="http://schemas.microsoft.com/office/drawing/2014/main" id="{8E3718EA-24C9-42DA-9941-9D488E9DED84}"/>
                </a:ext>
              </a:extLst>
            </p:cNvPr>
            <p:cNvSpPr/>
            <p:nvPr/>
          </p:nvSpPr>
          <p:spPr>
            <a:xfrm>
              <a:off x="4035104" y="513730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BF3B3524-00E6-4AB6-AB9B-56B60B9E0777}"/>
              </a:ext>
            </a:extLst>
          </p:cNvPr>
          <p:cNvGrpSpPr/>
          <p:nvPr/>
        </p:nvGrpSpPr>
        <p:grpSpPr>
          <a:xfrm>
            <a:off x="326049" y="1503035"/>
            <a:ext cx="2732054" cy="4677355"/>
            <a:chOff x="6248502" y="274620"/>
            <a:chExt cx="3273691" cy="5618152"/>
          </a:xfrm>
        </p:grpSpPr>
        <p:sp>
          <p:nvSpPr>
            <p:cNvPr id="322" name="Forma Livre: Forma 321">
              <a:extLst>
                <a:ext uri="{FF2B5EF4-FFF2-40B4-BE49-F238E27FC236}">
                  <a16:creationId xmlns:a16="http://schemas.microsoft.com/office/drawing/2014/main" id="{74C31009-22C2-48F6-A87F-8171DDD97EAF}"/>
                </a:ext>
              </a:extLst>
            </p:cNvPr>
            <p:cNvSpPr/>
            <p:nvPr/>
          </p:nvSpPr>
          <p:spPr>
            <a:xfrm rot="975460" flipH="1">
              <a:off x="8661801" y="2329175"/>
              <a:ext cx="613731" cy="534489"/>
            </a:xfrm>
            <a:custGeom>
              <a:avLst/>
              <a:gdLst>
                <a:gd name="connsiteX0" fmla="*/ 32253 w 613731"/>
                <a:gd name="connsiteY0" fmla="*/ 5502 h 534489"/>
                <a:gd name="connsiteX1" fmla="*/ 61689 w 613731"/>
                <a:gd name="connsiteY1" fmla="*/ 290326 h 534489"/>
                <a:gd name="connsiteX2" fmla="*/ 281754 w 613731"/>
                <a:gd name="connsiteY2" fmla="*/ 473527 h 534489"/>
                <a:gd name="connsiteX3" fmla="*/ 288816 w 613731"/>
                <a:gd name="connsiteY3" fmla="*/ 467177 h 534489"/>
                <a:gd name="connsiteX4" fmla="*/ 352931 w 613731"/>
                <a:gd name="connsiteY4" fmla="*/ 481436 h 534489"/>
                <a:gd name="connsiteX5" fmla="*/ 555566 w 613731"/>
                <a:gd name="connsiteY5" fmla="*/ 525162 h 534489"/>
                <a:gd name="connsiteX6" fmla="*/ 605321 w 613731"/>
                <a:gd name="connsiteY6" fmla="*/ 534489 h 534489"/>
                <a:gd name="connsiteX7" fmla="*/ 613731 w 613731"/>
                <a:gd name="connsiteY7" fmla="*/ 241174 h 534489"/>
                <a:gd name="connsiteX8" fmla="*/ 561298 w 613731"/>
                <a:gd name="connsiteY8" fmla="*/ 247552 h 534489"/>
                <a:gd name="connsiteX9" fmla="*/ 433166 w 613731"/>
                <a:gd name="connsiteY9" fmla="*/ 265721 h 534489"/>
                <a:gd name="connsiteX10" fmla="*/ 273764 w 613731"/>
                <a:gd name="connsiteY10" fmla="*/ 238356 h 534489"/>
                <a:gd name="connsiteX11" fmla="*/ 252318 w 613731"/>
                <a:gd name="connsiteY11" fmla="*/ 188703 h 534489"/>
                <a:gd name="connsiteX12" fmla="*/ 32253 w 613731"/>
                <a:gd name="connsiteY12" fmla="*/ 5502 h 53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3731" h="534489">
                  <a:moveTo>
                    <a:pt x="32253" y="5502"/>
                  </a:moveTo>
                  <a:cubicBezTo>
                    <a:pt x="-20388" y="33564"/>
                    <a:pt x="-7209" y="161084"/>
                    <a:pt x="61689" y="290326"/>
                  </a:cubicBezTo>
                  <a:cubicBezTo>
                    <a:pt x="130587" y="419567"/>
                    <a:pt x="229114" y="501589"/>
                    <a:pt x="281754" y="473527"/>
                  </a:cubicBezTo>
                  <a:cubicBezTo>
                    <a:pt x="284576" y="472023"/>
                    <a:pt x="287209" y="470232"/>
                    <a:pt x="288816" y="467177"/>
                  </a:cubicBezTo>
                  <a:lnTo>
                    <a:pt x="352931" y="481436"/>
                  </a:lnTo>
                  <a:cubicBezTo>
                    <a:pt x="421938" y="494695"/>
                    <a:pt x="488074" y="510916"/>
                    <a:pt x="555566" y="525162"/>
                  </a:cubicBezTo>
                  <a:lnTo>
                    <a:pt x="605321" y="534489"/>
                  </a:lnTo>
                  <a:lnTo>
                    <a:pt x="613731" y="241174"/>
                  </a:lnTo>
                  <a:lnTo>
                    <a:pt x="561298" y="247552"/>
                  </a:lnTo>
                  <a:cubicBezTo>
                    <a:pt x="514630" y="256073"/>
                    <a:pt x="480781" y="266167"/>
                    <a:pt x="433166" y="265721"/>
                  </a:cubicBezTo>
                  <a:cubicBezTo>
                    <a:pt x="371801" y="265147"/>
                    <a:pt x="321816" y="247231"/>
                    <a:pt x="273764" y="238356"/>
                  </a:cubicBezTo>
                  <a:lnTo>
                    <a:pt x="252318" y="188703"/>
                  </a:lnTo>
                  <a:cubicBezTo>
                    <a:pt x="183420" y="59462"/>
                    <a:pt x="84893" y="-22560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3" name="Retângulo: Cantos Arredondados 322">
              <a:extLst>
                <a:ext uri="{FF2B5EF4-FFF2-40B4-BE49-F238E27FC236}">
                  <a16:creationId xmlns:a16="http://schemas.microsoft.com/office/drawing/2014/main" id="{036A30F1-1E93-4AFC-A293-310FBADB68A7}"/>
                </a:ext>
              </a:extLst>
            </p:cNvPr>
            <p:cNvSpPr/>
            <p:nvPr/>
          </p:nvSpPr>
          <p:spPr>
            <a:xfrm rot="1023497">
              <a:off x="8239415" y="2404237"/>
              <a:ext cx="661612" cy="384367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4" name="Retângulo 323">
              <a:extLst>
                <a:ext uri="{FF2B5EF4-FFF2-40B4-BE49-F238E27FC236}">
                  <a16:creationId xmlns:a16="http://schemas.microsoft.com/office/drawing/2014/main" id="{7CD220E9-1FA3-437D-B944-2EEB191FA63E}"/>
                </a:ext>
              </a:extLst>
            </p:cNvPr>
            <p:cNvSpPr/>
            <p:nvPr/>
          </p:nvSpPr>
          <p:spPr>
            <a:xfrm>
              <a:off x="7576483" y="1834833"/>
              <a:ext cx="573895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5" name="Forma Livre: Forma 324">
              <a:extLst>
                <a:ext uri="{FF2B5EF4-FFF2-40B4-BE49-F238E27FC236}">
                  <a16:creationId xmlns:a16="http://schemas.microsoft.com/office/drawing/2014/main" id="{6E320C8B-9A5D-4452-8559-D438D6AB10B4}"/>
                </a:ext>
              </a:extLst>
            </p:cNvPr>
            <p:cNvSpPr/>
            <p:nvPr/>
          </p:nvSpPr>
          <p:spPr>
            <a:xfrm>
              <a:off x="6248502" y="2054895"/>
              <a:ext cx="3210896" cy="3837877"/>
            </a:xfrm>
            <a:custGeom>
              <a:avLst/>
              <a:gdLst>
                <a:gd name="connsiteX0" fmla="*/ 1132133 w 3210896"/>
                <a:gd name="connsiteY0" fmla="*/ 0 h 3837877"/>
                <a:gd name="connsiteX1" fmla="*/ 1176374 w 3210896"/>
                <a:gd name="connsiteY1" fmla="*/ 0 h 3837877"/>
                <a:gd name="connsiteX2" fmla="*/ 1294444 w 3210896"/>
                <a:gd name="connsiteY2" fmla="*/ 0 h 3837877"/>
                <a:gd name="connsiteX3" fmla="*/ 1285859 w 3210896"/>
                <a:gd name="connsiteY3" fmla="*/ 10795 h 3837877"/>
                <a:gd name="connsiteX4" fmla="*/ 1279275 w 3210896"/>
                <a:gd name="connsiteY4" fmla="*/ 36284 h 3837877"/>
                <a:gd name="connsiteX5" fmla="*/ 1603311 w 3210896"/>
                <a:gd name="connsiteY5" fmla="*/ 162760 h 3837877"/>
                <a:gd name="connsiteX6" fmla="*/ 1927347 w 3210896"/>
                <a:gd name="connsiteY6" fmla="*/ 36284 h 3837877"/>
                <a:gd name="connsiteX7" fmla="*/ 1920764 w 3210896"/>
                <a:gd name="connsiteY7" fmla="*/ 10795 h 3837877"/>
                <a:gd name="connsiteX8" fmla="*/ 1912179 w 3210896"/>
                <a:gd name="connsiteY8" fmla="*/ 0 h 3837877"/>
                <a:gd name="connsiteX9" fmla="*/ 2017424 w 3210896"/>
                <a:gd name="connsiteY9" fmla="*/ 0 h 3837877"/>
                <a:gd name="connsiteX10" fmla="*/ 2095346 w 3210896"/>
                <a:gd name="connsiteY10" fmla="*/ 51650 h 3837877"/>
                <a:gd name="connsiteX11" fmla="*/ 2099332 w 3210896"/>
                <a:gd name="connsiteY11" fmla="*/ 71393 h 3837877"/>
                <a:gd name="connsiteX12" fmla="*/ 2114690 w 3210896"/>
                <a:gd name="connsiteY12" fmla="*/ 90142 h 3837877"/>
                <a:gd name="connsiteX13" fmla="*/ 2126775 w 3210896"/>
                <a:gd name="connsiteY13" fmla="*/ 112570 h 3837877"/>
                <a:gd name="connsiteX14" fmla="*/ 2152294 w 3210896"/>
                <a:gd name="connsiteY14" fmla="*/ 138352 h 3837877"/>
                <a:gd name="connsiteX15" fmla="*/ 2202056 w 3210896"/>
                <a:gd name="connsiteY15" fmla="*/ 225767 h 3837877"/>
                <a:gd name="connsiteX16" fmla="*/ 2353586 w 3210896"/>
                <a:gd name="connsiteY16" fmla="*/ 1017503 h 3837877"/>
                <a:gd name="connsiteX17" fmla="*/ 2364682 w 3210896"/>
                <a:gd name="connsiteY17" fmla="*/ 1121467 h 3837877"/>
                <a:gd name="connsiteX18" fmla="*/ 2379439 w 3210896"/>
                <a:gd name="connsiteY18" fmla="*/ 1117969 h 3837877"/>
                <a:gd name="connsiteX19" fmla="*/ 3015058 w 3210896"/>
                <a:gd name="connsiteY19" fmla="*/ 2288847 h 3837877"/>
                <a:gd name="connsiteX20" fmla="*/ 3090425 w 3210896"/>
                <a:gd name="connsiteY20" fmla="*/ 3650235 h 3837877"/>
                <a:gd name="connsiteX21" fmla="*/ 2681477 w 3210896"/>
                <a:gd name="connsiteY21" fmla="*/ 3802430 h 3837877"/>
                <a:gd name="connsiteX22" fmla="*/ 2323207 w 3210896"/>
                <a:gd name="connsiteY22" fmla="*/ 3718851 h 3837877"/>
                <a:gd name="connsiteX23" fmla="*/ 2250891 w 3210896"/>
                <a:gd name="connsiteY23" fmla="*/ 3718851 h 3837877"/>
                <a:gd name="connsiteX24" fmla="*/ 1778006 w 3210896"/>
                <a:gd name="connsiteY24" fmla="*/ 3837877 h 3837877"/>
                <a:gd name="connsiteX25" fmla="*/ 1311359 w 3210896"/>
                <a:gd name="connsiteY25" fmla="*/ 3725440 h 3837877"/>
                <a:gd name="connsiteX26" fmla="*/ 763108 w 3210896"/>
                <a:gd name="connsiteY26" fmla="*/ 3837876 h 3837877"/>
                <a:gd name="connsiteX27" fmla="*/ 199732 w 3210896"/>
                <a:gd name="connsiteY27" fmla="*/ 3712917 h 3837877"/>
                <a:gd name="connsiteX28" fmla="*/ 196181 w 3210896"/>
                <a:gd name="connsiteY28" fmla="*/ 2288847 h 3837877"/>
                <a:gd name="connsiteX29" fmla="*/ 800442 w 3210896"/>
                <a:gd name="connsiteY29" fmla="*/ 1153494 h 3837877"/>
                <a:gd name="connsiteX30" fmla="*/ 825665 w 3210896"/>
                <a:gd name="connsiteY30" fmla="*/ 1039805 h 3837877"/>
                <a:gd name="connsiteX31" fmla="*/ 941081 w 3210896"/>
                <a:gd name="connsiteY31" fmla="*/ 438059 h 3837877"/>
                <a:gd name="connsiteX32" fmla="*/ 962319 w 3210896"/>
                <a:gd name="connsiteY32" fmla="*/ 352767 h 3837877"/>
                <a:gd name="connsiteX33" fmla="*/ 968164 w 3210896"/>
                <a:gd name="connsiteY33" fmla="*/ 310414 h 3837877"/>
                <a:gd name="connsiteX34" fmla="*/ 1088417 w 3210896"/>
                <a:gd name="connsiteY34" fmla="*/ 39941 h 3837877"/>
                <a:gd name="connsiteX35" fmla="*/ 1112776 w 3210896"/>
                <a:gd name="connsiteY35" fmla="*/ 22934 h 3837877"/>
                <a:gd name="connsiteX36" fmla="*/ 1113616 w 3210896"/>
                <a:gd name="connsiteY36" fmla="*/ 21930 h 3837877"/>
                <a:gd name="connsiteX37" fmla="*/ 1114845 w 3210896"/>
                <a:gd name="connsiteY37" fmla="*/ 21489 h 3837877"/>
                <a:gd name="connsiteX38" fmla="*/ 1130834 w 3210896"/>
                <a:gd name="connsiteY38" fmla="*/ 10326 h 3837877"/>
                <a:gd name="connsiteX39" fmla="*/ 1132133 w 3210896"/>
                <a:gd name="connsiteY39" fmla="*/ 10031 h 383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10896" h="3837877">
                  <a:moveTo>
                    <a:pt x="1132133" y="0"/>
                  </a:moveTo>
                  <a:lnTo>
                    <a:pt x="1176374" y="0"/>
                  </a:lnTo>
                  <a:lnTo>
                    <a:pt x="1294444" y="0"/>
                  </a:lnTo>
                  <a:lnTo>
                    <a:pt x="1285859" y="10795"/>
                  </a:lnTo>
                  <a:cubicBezTo>
                    <a:pt x="1281542" y="19028"/>
                    <a:pt x="1279275" y="27553"/>
                    <a:pt x="1279275" y="36284"/>
                  </a:cubicBezTo>
                  <a:cubicBezTo>
                    <a:pt x="1279275" y="106135"/>
                    <a:pt x="1424351" y="162760"/>
                    <a:pt x="1603311" y="162760"/>
                  </a:cubicBezTo>
                  <a:cubicBezTo>
                    <a:pt x="1782271" y="162760"/>
                    <a:pt x="1927347" y="106135"/>
                    <a:pt x="1927347" y="36284"/>
                  </a:cubicBezTo>
                  <a:cubicBezTo>
                    <a:pt x="1927347" y="27553"/>
                    <a:pt x="1925080" y="19028"/>
                    <a:pt x="1920764" y="10795"/>
                  </a:cubicBezTo>
                  <a:lnTo>
                    <a:pt x="1912179" y="0"/>
                  </a:lnTo>
                  <a:lnTo>
                    <a:pt x="2017424" y="0"/>
                  </a:lnTo>
                  <a:cubicBezTo>
                    <a:pt x="2052454" y="0"/>
                    <a:pt x="2082508" y="21298"/>
                    <a:pt x="2095346" y="51650"/>
                  </a:cubicBezTo>
                  <a:lnTo>
                    <a:pt x="2099332" y="71393"/>
                  </a:lnTo>
                  <a:lnTo>
                    <a:pt x="2114690" y="90142"/>
                  </a:lnTo>
                  <a:lnTo>
                    <a:pt x="2126775" y="112570"/>
                  </a:lnTo>
                  <a:lnTo>
                    <a:pt x="2152294" y="138352"/>
                  </a:lnTo>
                  <a:cubicBezTo>
                    <a:pt x="2169680" y="161477"/>
                    <a:pt x="2186272" y="189990"/>
                    <a:pt x="2202056" y="225767"/>
                  </a:cubicBezTo>
                  <a:cubicBezTo>
                    <a:pt x="2265193" y="368874"/>
                    <a:pt x="2238526" y="500960"/>
                    <a:pt x="2353586" y="1017503"/>
                  </a:cubicBezTo>
                  <a:lnTo>
                    <a:pt x="2364682" y="1121467"/>
                  </a:lnTo>
                  <a:lnTo>
                    <a:pt x="2379439" y="1117969"/>
                  </a:lnTo>
                  <a:cubicBezTo>
                    <a:pt x="2555914" y="1308224"/>
                    <a:pt x="2911150" y="1855367"/>
                    <a:pt x="3015058" y="2288847"/>
                  </a:cubicBezTo>
                  <a:cubicBezTo>
                    <a:pt x="3110045" y="2685113"/>
                    <a:pt x="3357938" y="3372920"/>
                    <a:pt x="3090425" y="3650235"/>
                  </a:cubicBezTo>
                  <a:cubicBezTo>
                    <a:pt x="3079682" y="3735216"/>
                    <a:pt x="2900588" y="3802430"/>
                    <a:pt x="2681477" y="3802430"/>
                  </a:cubicBezTo>
                  <a:cubicBezTo>
                    <a:pt x="2527278" y="3802430"/>
                    <a:pt x="2392897" y="3769142"/>
                    <a:pt x="2323207" y="3718851"/>
                  </a:cubicBezTo>
                  <a:lnTo>
                    <a:pt x="2250891" y="3718851"/>
                  </a:lnTo>
                  <a:cubicBezTo>
                    <a:pt x="2194340" y="3787962"/>
                    <a:pt x="2003954" y="3837877"/>
                    <a:pt x="1778006" y="3837877"/>
                  </a:cubicBezTo>
                  <a:cubicBezTo>
                    <a:pt x="1559619" y="3837877"/>
                    <a:pt x="1374453" y="3791246"/>
                    <a:pt x="1311359" y="3725440"/>
                  </a:cubicBezTo>
                  <a:cubicBezTo>
                    <a:pt x="1236682" y="3791578"/>
                    <a:pt x="1019313" y="3837876"/>
                    <a:pt x="763108" y="3837876"/>
                  </a:cubicBezTo>
                  <a:cubicBezTo>
                    <a:pt x="488841" y="3837876"/>
                    <a:pt x="259078" y="3784820"/>
                    <a:pt x="199732" y="3712917"/>
                  </a:cubicBezTo>
                  <a:cubicBezTo>
                    <a:pt x="-190224" y="3492714"/>
                    <a:pt x="93069" y="2719007"/>
                    <a:pt x="196181" y="2288847"/>
                  </a:cubicBezTo>
                  <a:cubicBezTo>
                    <a:pt x="294237" y="1879779"/>
                    <a:pt x="616111" y="1369490"/>
                    <a:pt x="800442" y="1153494"/>
                  </a:cubicBezTo>
                  <a:cubicBezTo>
                    <a:pt x="807007" y="1115512"/>
                    <a:pt x="815787" y="1077701"/>
                    <a:pt x="825665" y="1039805"/>
                  </a:cubicBezTo>
                  <a:cubicBezTo>
                    <a:pt x="880789" y="767595"/>
                    <a:pt x="910178" y="577806"/>
                    <a:pt x="941081" y="438059"/>
                  </a:cubicBezTo>
                  <a:lnTo>
                    <a:pt x="962319" y="352767"/>
                  </a:lnTo>
                  <a:lnTo>
                    <a:pt x="968164" y="310414"/>
                  </a:lnTo>
                  <a:cubicBezTo>
                    <a:pt x="991033" y="188802"/>
                    <a:pt x="1034348" y="91378"/>
                    <a:pt x="1088417" y="39941"/>
                  </a:cubicBezTo>
                  <a:lnTo>
                    <a:pt x="1112776" y="22934"/>
                  </a:lnTo>
                  <a:lnTo>
                    <a:pt x="1113616" y="21930"/>
                  </a:lnTo>
                  <a:lnTo>
                    <a:pt x="1114845" y="21489"/>
                  </a:lnTo>
                  <a:lnTo>
                    <a:pt x="1130834" y="10326"/>
                  </a:lnTo>
                  <a:lnTo>
                    <a:pt x="1132133" y="10031"/>
                  </a:ln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6" name="Retângulo de cantos arredondados 1027">
              <a:extLst>
                <a:ext uri="{FF2B5EF4-FFF2-40B4-BE49-F238E27FC236}">
                  <a16:creationId xmlns:a16="http://schemas.microsoft.com/office/drawing/2014/main" id="{1DD062C1-7B12-4DA3-BC40-A22C5C408E30}"/>
                </a:ext>
              </a:extLst>
            </p:cNvPr>
            <p:cNvSpPr/>
            <p:nvPr/>
          </p:nvSpPr>
          <p:spPr>
            <a:xfrm>
              <a:off x="6563599" y="3194504"/>
              <a:ext cx="2958594" cy="2485608"/>
            </a:xfrm>
            <a:custGeom>
              <a:avLst/>
              <a:gdLst/>
              <a:ahLst/>
              <a:cxnLst/>
              <a:rect l="l" t="t" r="r" b="b"/>
              <a:pathLst>
                <a:path w="2958594" h="2485608">
                  <a:moveTo>
                    <a:pt x="892789" y="0"/>
                  </a:moveTo>
                  <a:lnTo>
                    <a:pt x="2070607" y="0"/>
                  </a:lnTo>
                  <a:lnTo>
                    <a:pt x="2177853" y="91178"/>
                  </a:lnTo>
                  <a:lnTo>
                    <a:pt x="2177853" y="113449"/>
                  </a:lnTo>
                  <a:lnTo>
                    <a:pt x="2192140" y="110296"/>
                  </a:lnTo>
                  <a:cubicBezTo>
                    <a:pt x="2354728" y="273527"/>
                    <a:pt x="2682010" y="742956"/>
                    <a:pt x="2777741" y="1114866"/>
                  </a:cubicBezTo>
                  <a:cubicBezTo>
                    <a:pt x="2841346" y="1361961"/>
                    <a:pt x="2979361" y="1741182"/>
                    <a:pt x="2953047" y="2021534"/>
                  </a:cubicBezTo>
                  <a:cubicBezTo>
                    <a:pt x="2956811" y="2039060"/>
                    <a:pt x="2958594" y="2057224"/>
                    <a:pt x="2958594" y="2075798"/>
                  </a:cubicBezTo>
                  <a:cubicBezTo>
                    <a:pt x="2958594" y="2127702"/>
                    <a:pt x="2944674" y="2176399"/>
                    <a:pt x="2919191" y="2217806"/>
                  </a:cubicBezTo>
                  <a:cubicBezTo>
                    <a:pt x="2921264" y="2221182"/>
                    <a:pt x="2921464" y="2224783"/>
                    <a:pt x="2921464" y="2228405"/>
                  </a:cubicBezTo>
                  <a:cubicBezTo>
                    <a:pt x="2921464" y="2341571"/>
                    <a:pt x="2726242" y="2433310"/>
                    <a:pt x="2485424" y="2433310"/>
                  </a:cubicBezTo>
                  <a:cubicBezTo>
                    <a:pt x="2357326" y="2433310"/>
                    <a:pt x="2242129" y="2407353"/>
                    <a:pt x="2162803" y="2365154"/>
                  </a:cubicBezTo>
                  <a:cubicBezTo>
                    <a:pt x="2122468" y="2437118"/>
                    <a:pt x="2026993" y="2485608"/>
                    <a:pt x="1916276" y="2485608"/>
                  </a:cubicBezTo>
                  <a:cubicBezTo>
                    <a:pt x="1804446" y="2485608"/>
                    <a:pt x="1708164" y="2436137"/>
                    <a:pt x="1665350" y="2364765"/>
                  </a:cubicBezTo>
                  <a:cubicBezTo>
                    <a:pt x="1609814" y="2436488"/>
                    <a:pt x="1483658" y="2485608"/>
                    <a:pt x="1337212" y="2485608"/>
                  </a:cubicBezTo>
                  <a:cubicBezTo>
                    <a:pt x="1181309" y="2485608"/>
                    <a:pt x="1048400" y="2429938"/>
                    <a:pt x="998232" y="2351204"/>
                  </a:cubicBezTo>
                  <a:cubicBezTo>
                    <a:pt x="933035" y="2425943"/>
                    <a:pt x="777111" y="2477378"/>
                    <a:pt x="595428" y="2477378"/>
                  </a:cubicBezTo>
                  <a:cubicBezTo>
                    <a:pt x="398415" y="2477378"/>
                    <a:pt x="231691" y="2416896"/>
                    <a:pt x="177509" y="2332532"/>
                  </a:cubicBezTo>
                  <a:cubicBezTo>
                    <a:pt x="-172043" y="2139413"/>
                    <a:pt x="86284" y="1481609"/>
                    <a:pt x="180685" y="1114866"/>
                  </a:cubicBezTo>
                  <a:cubicBezTo>
                    <a:pt x="273792" y="753147"/>
                    <a:pt x="585936" y="299180"/>
                    <a:pt x="752762" y="124564"/>
                  </a:cubicBezTo>
                  <a:lnTo>
                    <a:pt x="752762" y="12023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7" name="Agrupar 326">
              <a:extLst>
                <a:ext uri="{FF2B5EF4-FFF2-40B4-BE49-F238E27FC236}">
                  <a16:creationId xmlns:a16="http://schemas.microsoft.com/office/drawing/2014/main" id="{5FBD843A-6B88-4C29-AE03-DD92F5AEBEF3}"/>
                </a:ext>
              </a:extLst>
            </p:cNvPr>
            <p:cNvGrpSpPr/>
            <p:nvPr/>
          </p:nvGrpSpPr>
          <p:grpSpPr>
            <a:xfrm>
              <a:off x="7091666" y="4552228"/>
              <a:ext cx="772374" cy="687508"/>
              <a:chOff x="8977700" y="3470516"/>
              <a:chExt cx="1241758" cy="176729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1" name="Forma Livre: Forma 350">
                <a:extLst>
                  <a:ext uri="{FF2B5EF4-FFF2-40B4-BE49-F238E27FC236}">
                    <a16:creationId xmlns:a16="http://schemas.microsoft.com/office/drawing/2014/main" id="{5251B852-099B-4BAA-8D39-0A69F361B977}"/>
                  </a:ext>
                </a:extLst>
              </p:cNvPr>
              <p:cNvSpPr/>
              <p:nvPr/>
            </p:nvSpPr>
            <p:spPr>
              <a:xfrm>
                <a:off x="8977700" y="3470516"/>
                <a:ext cx="1241758" cy="1086244"/>
              </a:xfrm>
              <a:custGeom>
                <a:avLst/>
                <a:gdLst>
                  <a:gd name="connsiteX0" fmla="*/ 0 w 1241758"/>
                  <a:gd name="connsiteY0" fmla="*/ 0 h 1086244"/>
                  <a:gd name="connsiteX1" fmla="*/ 48460 w 1241758"/>
                  <a:gd name="connsiteY1" fmla="*/ 0 h 1086244"/>
                  <a:gd name="connsiteX2" fmla="*/ 72027 w 1241758"/>
                  <a:gd name="connsiteY2" fmla="*/ 18357 h 1086244"/>
                  <a:gd name="connsiteX3" fmla="*/ 602287 w 1241758"/>
                  <a:gd name="connsiteY3" fmla="*/ 137555 h 1086244"/>
                  <a:gd name="connsiteX4" fmla="*/ 1132547 w 1241758"/>
                  <a:gd name="connsiteY4" fmla="*/ 18357 h 1086244"/>
                  <a:gd name="connsiteX5" fmla="*/ 1156114 w 1241758"/>
                  <a:gd name="connsiteY5" fmla="*/ 0 h 1086244"/>
                  <a:gd name="connsiteX6" fmla="*/ 1241758 w 1241758"/>
                  <a:gd name="connsiteY6" fmla="*/ 0 h 1086244"/>
                  <a:gd name="connsiteX7" fmla="*/ 1241758 w 1241758"/>
                  <a:gd name="connsiteY7" fmla="*/ 1086244 h 1086244"/>
                  <a:gd name="connsiteX8" fmla="*/ 0 w 1241758"/>
                  <a:gd name="connsiteY8" fmla="*/ 1086244 h 108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1758" h="1086244">
                    <a:moveTo>
                      <a:pt x="0" y="0"/>
                    </a:moveTo>
                    <a:lnTo>
                      <a:pt x="48460" y="0"/>
                    </a:lnTo>
                    <a:lnTo>
                      <a:pt x="72027" y="18357"/>
                    </a:lnTo>
                    <a:cubicBezTo>
                      <a:pt x="186944" y="90273"/>
                      <a:pt x="381555" y="137555"/>
                      <a:pt x="602287" y="137555"/>
                    </a:cubicBezTo>
                    <a:cubicBezTo>
                      <a:pt x="823019" y="137555"/>
                      <a:pt x="1017630" y="90273"/>
                      <a:pt x="1132547" y="18357"/>
                    </a:cubicBezTo>
                    <a:lnTo>
                      <a:pt x="1156114" y="0"/>
                    </a:lnTo>
                    <a:lnTo>
                      <a:pt x="1241758" y="0"/>
                    </a:lnTo>
                    <a:lnTo>
                      <a:pt x="1241758" y="1086244"/>
                    </a:lnTo>
                    <a:lnTo>
                      <a:pt x="0" y="10862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Triângulo isósceles 351">
                <a:extLst>
                  <a:ext uri="{FF2B5EF4-FFF2-40B4-BE49-F238E27FC236}">
                    <a16:creationId xmlns:a16="http://schemas.microsoft.com/office/drawing/2014/main" id="{D3CE7470-C18E-4876-B0D4-496AFD8EAD34}"/>
                  </a:ext>
                </a:extLst>
              </p:cNvPr>
              <p:cNvSpPr/>
              <p:nvPr/>
            </p:nvSpPr>
            <p:spPr>
              <a:xfrm rot="10800000">
                <a:off x="8977700" y="4556759"/>
                <a:ext cx="1241758" cy="68104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8" name="Retângulo 327">
              <a:extLst>
                <a:ext uri="{FF2B5EF4-FFF2-40B4-BE49-F238E27FC236}">
                  <a16:creationId xmlns:a16="http://schemas.microsoft.com/office/drawing/2014/main" id="{0E90B7D1-CE4A-41A6-B008-F801496414A9}"/>
                </a:ext>
              </a:extLst>
            </p:cNvPr>
            <p:cNvSpPr/>
            <p:nvPr/>
          </p:nvSpPr>
          <p:spPr>
            <a:xfrm flipH="1">
              <a:off x="8237605" y="2047835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9" name="Forma Livre: Forma 328">
              <a:extLst>
                <a:ext uri="{FF2B5EF4-FFF2-40B4-BE49-F238E27FC236}">
                  <a16:creationId xmlns:a16="http://schemas.microsoft.com/office/drawing/2014/main" id="{73B13C8B-F764-4C41-B9F8-050876DB8893}"/>
                </a:ext>
              </a:extLst>
            </p:cNvPr>
            <p:cNvSpPr/>
            <p:nvPr/>
          </p:nvSpPr>
          <p:spPr>
            <a:xfrm>
              <a:off x="7022451" y="3133562"/>
              <a:ext cx="1616269" cy="138279"/>
            </a:xfrm>
            <a:custGeom>
              <a:avLst/>
              <a:gdLst>
                <a:gd name="connsiteX0" fmla="*/ 1347235 w 1376604"/>
                <a:gd name="connsiteY0" fmla="*/ 0 h 168923"/>
                <a:gd name="connsiteX1" fmla="*/ 1376604 w 1376604"/>
                <a:gd name="connsiteY1" fmla="*/ 90244 h 168923"/>
                <a:gd name="connsiteX2" fmla="*/ 1259021 w 1376604"/>
                <a:gd name="connsiteY2" fmla="*/ 118911 h 168923"/>
                <a:gd name="connsiteX3" fmla="*/ 704912 w 1376604"/>
                <a:gd name="connsiteY3" fmla="*/ 168923 h 168923"/>
                <a:gd name="connsiteX4" fmla="*/ 74509 w 1376604"/>
                <a:gd name="connsiteY4" fmla="*/ 102053 h 168923"/>
                <a:gd name="connsiteX5" fmla="*/ 0 w 1376604"/>
                <a:gd name="connsiteY5" fmla="*/ 80556 h 168923"/>
                <a:gd name="connsiteX6" fmla="*/ 28651 w 1376604"/>
                <a:gd name="connsiteY6" fmla="*/ 8151 h 168923"/>
                <a:gd name="connsiteX7" fmla="*/ 177174 w 1376604"/>
                <a:gd name="connsiteY7" fmla="*/ 36698 h 168923"/>
                <a:gd name="connsiteX8" fmla="*/ 667434 w 1376604"/>
                <a:gd name="connsiteY8" fmla="*/ 70273 h 168923"/>
                <a:gd name="connsiteX9" fmla="*/ 1321678 w 1376604"/>
                <a:gd name="connsiteY9" fmla="*/ 6749 h 16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6604" h="168923">
                  <a:moveTo>
                    <a:pt x="1347235" y="0"/>
                  </a:moveTo>
                  <a:lnTo>
                    <a:pt x="1376604" y="90244"/>
                  </a:lnTo>
                  <a:lnTo>
                    <a:pt x="1259021" y="118911"/>
                  </a:lnTo>
                  <a:cubicBezTo>
                    <a:pt x="1100847" y="150486"/>
                    <a:pt x="910167" y="168923"/>
                    <a:pt x="704912" y="168923"/>
                  </a:cubicBezTo>
                  <a:cubicBezTo>
                    <a:pt x="465449" y="168923"/>
                    <a:pt x="245821" y="143828"/>
                    <a:pt x="74509" y="102053"/>
                  </a:cubicBezTo>
                  <a:lnTo>
                    <a:pt x="0" y="80556"/>
                  </a:lnTo>
                  <a:lnTo>
                    <a:pt x="28651" y="8151"/>
                  </a:lnTo>
                  <a:lnTo>
                    <a:pt x="177174" y="36698"/>
                  </a:lnTo>
                  <a:cubicBezTo>
                    <a:pt x="322910" y="58110"/>
                    <a:pt x="489921" y="70273"/>
                    <a:pt x="667434" y="70273"/>
                  </a:cubicBezTo>
                  <a:cubicBezTo>
                    <a:pt x="915954" y="70273"/>
                    <a:pt x="1143886" y="46434"/>
                    <a:pt x="1321678" y="67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0" name="Retângulo 329">
              <a:extLst>
                <a:ext uri="{FF2B5EF4-FFF2-40B4-BE49-F238E27FC236}">
                  <a16:creationId xmlns:a16="http://schemas.microsoft.com/office/drawing/2014/main" id="{C1D73495-0BA5-46EE-B08F-8A51F7964F4E}"/>
                </a:ext>
              </a:extLst>
            </p:cNvPr>
            <p:cNvSpPr/>
            <p:nvPr/>
          </p:nvSpPr>
          <p:spPr>
            <a:xfrm flipH="1">
              <a:off x="7513688" y="2038732"/>
              <a:ext cx="71558" cy="11372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1" name="Forma Livre: Forma 330">
              <a:extLst>
                <a:ext uri="{FF2B5EF4-FFF2-40B4-BE49-F238E27FC236}">
                  <a16:creationId xmlns:a16="http://schemas.microsoft.com/office/drawing/2014/main" id="{A0D18BF2-56A4-48BB-8E43-632D5B944820}"/>
                </a:ext>
              </a:extLst>
            </p:cNvPr>
            <p:cNvSpPr/>
            <p:nvPr/>
          </p:nvSpPr>
          <p:spPr>
            <a:xfrm rot="2347328">
              <a:off x="7704369" y="3094840"/>
              <a:ext cx="609524" cy="420342"/>
            </a:xfrm>
            <a:custGeom>
              <a:avLst/>
              <a:gdLst>
                <a:gd name="connsiteX0" fmla="*/ 29073 w 609524"/>
                <a:gd name="connsiteY0" fmla="*/ 116837 h 420342"/>
                <a:gd name="connsiteX1" fmla="*/ 96581 w 609524"/>
                <a:gd name="connsiteY1" fmla="*/ 129077 h 420342"/>
                <a:gd name="connsiteX2" fmla="*/ 314341 w 609524"/>
                <a:gd name="connsiteY2" fmla="*/ 160175 h 420342"/>
                <a:gd name="connsiteX3" fmla="*/ 323942 w 609524"/>
                <a:gd name="connsiteY3" fmla="*/ 139073 h 420342"/>
                <a:gd name="connsiteX4" fmla="*/ 561705 w 609524"/>
                <a:gd name="connsiteY4" fmla="*/ 12539 h 420342"/>
                <a:gd name="connsiteX5" fmla="*/ 558833 w 609524"/>
                <a:gd name="connsiteY5" fmla="*/ 281860 h 420342"/>
                <a:gd name="connsiteX6" fmla="*/ 339242 w 609524"/>
                <a:gd name="connsiteY6" fmla="*/ 415608 h 420342"/>
                <a:gd name="connsiteX7" fmla="*/ 143904 w 609524"/>
                <a:gd name="connsiteY7" fmla="*/ 397465 h 420342"/>
                <a:gd name="connsiteX8" fmla="*/ 0 w 609524"/>
                <a:gd name="connsiteY8" fmla="*/ 391789 h 42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524" h="420342">
                  <a:moveTo>
                    <a:pt x="29073" y="116837"/>
                  </a:moveTo>
                  <a:lnTo>
                    <a:pt x="96581" y="129077"/>
                  </a:lnTo>
                  <a:cubicBezTo>
                    <a:pt x="167188" y="141334"/>
                    <a:pt x="239013" y="152416"/>
                    <a:pt x="314341" y="160175"/>
                  </a:cubicBezTo>
                  <a:cubicBezTo>
                    <a:pt x="316071" y="152463"/>
                    <a:pt x="319885" y="145747"/>
                    <a:pt x="323942" y="139073"/>
                  </a:cubicBezTo>
                  <a:cubicBezTo>
                    <a:pt x="390391" y="29760"/>
                    <a:pt x="496841" y="-26891"/>
                    <a:pt x="561705" y="12539"/>
                  </a:cubicBezTo>
                  <a:cubicBezTo>
                    <a:pt x="626569" y="51969"/>
                    <a:pt x="625283" y="172547"/>
                    <a:pt x="558833" y="281860"/>
                  </a:cubicBezTo>
                  <a:cubicBezTo>
                    <a:pt x="498180" y="381637"/>
                    <a:pt x="404201" y="437540"/>
                    <a:pt x="339242" y="415608"/>
                  </a:cubicBezTo>
                  <a:cubicBezTo>
                    <a:pt x="274157" y="409239"/>
                    <a:pt x="209107" y="402485"/>
                    <a:pt x="143904" y="397465"/>
                  </a:cubicBezTo>
                  <a:lnTo>
                    <a:pt x="0" y="391789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32" name="Forma Livre: Forma 331">
              <a:extLst>
                <a:ext uri="{FF2B5EF4-FFF2-40B4-BE49-F238E27FC236}">
                  <a16:creationId xmlns:a16="http://schemas.microsoft.com/office/drawing/2014/main" id="{144A3D7A-5C3D-44CA-BC68-ED8C05DD5C63}"/>
                </a:ext>
              </a:extLst>
            </p:cNvPr>
            <p:cNvSpPr/>
            <p:nvPr/>
          </p:nvSpPr>
          <p:spPr>
            <a:xfrm rot="18133570">
              <a:off x="7061222" y="2083198"/>
              <a:ext cx="913408" cy="1294860"/>
            </a:xfrm>
            <a:custGeom>
              <a:avLst/>
              <a:gdLst>
                <a:gd name="connsiteX0" fmla="*/ 844358 w 913408"/>
                <a:gd name="connsiteY0" fmla="*/ 43666 h 1294860"/>
                <a:gd name="connsiteX1" fmla="*/ 901568 w 913408"/>
                <a:gd name="connsiteY1" fmla="*/ 273783 h 1294860"/>
                <a:gd name="connsiteX2" fmla="*/ 766661 w 913408"/>
                <a:gd name="connsiteY2" fmla="*/ 405714 h 1294860"/>
                <a:gd name="connsiteX3" fmla="*/ 746245 w 913408"/>
                <a:gd name="connsiteY3" fmla="*/ 407296 h 1294860"/>
                <a:gd name="connsiteX4" fmla="*/ 380396 w 913408"/>
                <a:gd name="connsiteY4" fmla="*/ 553157 h 1294860"/>
                <a:gd name="connsiteX5" fmla="*/ 380396 w 913408"/>
                <a:gd name="connsiteY5" fmla="*/ 1228275 h 1294860"/>
                <a:gd name="connsiteX6" fmla="*/ 316995 w 913408"/>
                <a:gd name="connsiteY6" fmla="*/ 1294860 h 1294860"/>
                <a:gd name="connsiteX7" fmla="*/ 63401 w 913408"/>
                <a:gd name="connsiteY7" fmla="*/ 1294860 h 1294860"/>
                <a:gd name="connsiteX8" fmla="*/ 0 w 913408"/>
                <a:gd name="connsiteY8" fmla="*/ 1228274 h 1294860"/>
                <a:gd name="connsiteX9" fmla="*/ 0 w 913408"/>
                <a:gd name="connsiteY9" fmla="*/ 322666 h 1294860"/>
                <a:gd name="connsiteX10" fmla="*/ 43279 w 913408"/>
                <a:gd name="connsiteY10" fmla="*/ 260347 h 1294860"/>
                <a:gd name="connsiteX11" fmla="*/ 43682 w 913408"/>
                <a:gd name="connsiteY11" fmla="*/ 260081 h 1294860"/>
                <a:gd name="connsiteX12" fmla="*/ 631397 w 913408"/>
                <a:gd name="connsiteY12" fmla="*/ 25763 h 1294860"/>
                <a:gd name="connsiteX13" fmla="*/ 644822 w 913408"/>
                <a:gd name="connsiteY13" fmla="*/ 24826 h 1294860"/>
                <a:gd name="connsiteX14" fmla="*/ 659802 w 913408"/>
                <a:gd name="connsiteY14" fmla="*/ 14687 h 1294860"/>
                <a:gd name="connsiteX15" fmla="*/ 844358 w 913408"/>
                <a:gd name="connsiteY15" fmla="*/ 43666 h 129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3408" h="1294860">
                  <a:moveTo>
                    <a:pt x="844358" y="43666"/>
                  </a:moveTo>
                  <a:cubicBezTo>
                    <a:pt x="906650" y="97987"/>
                    <a:pt x="929660" y="190543"/>
                    <a:pt x="901568" y="273783"/>
                  </a:cubicBezTo>
                  <a:cubicBezTo>
                    <a:pt x="878900" y="340953"/>
                    <a:pt x="827278" y="389531"/>
                    <a:pt x="766661" y="405714"/>
                  </a:cubicBezTo>
                  <a:lnTo>
                    <a:pt x="746245" y="407296"/>
                  </a:lnTo>
                  <a:lnTo>
                    <a:pt x="380396" y="553157"/>
                  </a:lnTo>
                  <a:lnTo>
                    <a:pt x="380396" y="1228275"/>
                  </a:lnTo>
                  <a:cubicBezTo>
                    <a:pt x="380396" y="1265049"/>
                    <a:pt x="352011" y="1294860"/>
                    <a:pt x="316995" y="1294860"/>
                  </a:cubicBezTo>
                  <a:lnTo>
                    <a:pt x="63401" y="1294860"/>
                  </a:lnTo>
                  <a:cubicBezTo>
                    <a:pt x="28385" y="1294860"/>
                    <a:pt x="0" y="1265049"/>
                    <a:pt x="0" y="1228274"/>
                  </a:cubicBezTo>
                  <a:lnTo>
                    <a:pt x="0" y="322666"/>
                  </a:lnTo>
                  <a:cubicBezTo>
                    <a:pt x="0" y="293374"/>
                    <a:pt x="18010" y="268499"/>
                    <a:pt x="43279" y="260347"/>
                  </a:cubicBezTo>
                  <a:cubicBezTo>
                    <a:pt x="43390" y="260197"/>
                    <a:pt x="43536" y="260139"/>
                    <a:pt x="43682" y="260081"/>
                  </a:cubicBezTo>
                  <a:lnTo>
                    <a:pt x="631397" y="25763"/>
                  </a:lnTo>
                  <a:lnTo>
                    <a:pt x="644822" y="24826"/>
                  </a:lnTo>
                  <a:lnTo>
                    <a:pt x="659802" y="14687"/>
                  </a:lnTo>
                  <a:cubicBezTo>
                    <a:pt x="720811" y="-11858"/>
                    <a:pt x="791357" y="-2553"/>
                    <a:pt x="844358" y="43666"/>
                  </a:cubicBezTo>
                  <a:close/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333" name="Agrupar 332">
              <a:extLst>
                <a:ext uri="{FF2B5EF4-FFF2-40B4-BE49-F238E27FC236}">
                  <a16:creationId xmlns:a16="http://schemas.microsoft.com/office/drawing/2014/main" id="{614F6B74-DDC7-4293-B0B9-187FE287C5C8}"/>
                </a:ext>
              </a:extLst>
            </p:cNvPr>
            <p:cNvGrpSpPr/>
            <p:nvPr/>
          </p:nvGrpSpPr>
          <p:grpSpPr>
            <a:xfrm>
              <a:off x="7000309" y="274620"/>
              <a:ext cx="2085174" cy="1822698"/>
              <a:chOff x="7000309" y="274620"/>
              <a:chExt cx="2085174" cy="1822698"/>
            </a:xfrm>
          </p:grpSpPr>
          <p:sp>
            <p:nvSpPr>
              <p:cNvPr id="334" name="Fluxograma: Mesclar 6">
                <a:extLst>
                  <a:ext uri="{FF2B5EF4-FFF2-40B4-BE49-F238E27FC236}">
                    <a16:creationId xmlns:a16="http://schemas.microsoft.com/office/drawing/2014/main" id="{D4108423-A468-4256-AF90-0D18C8B23C72}"/>
                  </a:ext>
                </a:extLst>
              </p:cNvPr>
              <p:cNvSpPr/>
              <p:nvPr/>
            </p:nvSpPr>
            <p:spPr>
              <a:xfrm rot="8853205">
                <a:off x="7000309" y="27462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5" name="Elipse 4">
                <a:extLst>
                  <a:ext uri="{FF2B5EF4-FFF2-40B4-BE49-F238E27FC236}">
                    <a16:creationId xmlns:a16="http://schemas.microsoft.com/office/drawing/2014/main" id="{CB574526-23F8-439C-B7A4-F195A5178738}"/>
                  </a:ext>
                </a:extLst>
              </p:cNvPr>
              <p:cNvSpPr/>
              <p:nvPr/>
            </p:nvSpPr>
            <p:spPr>
              <a:xfrm>
                <a:off x="7090686" y="729135"/>
                <a:ext cx="1547054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Fluxograma: Mesclar 6">
                <a:extLst>
                  <a:ext uri="{FF2B5EF4-FFF2-40B4-BE49-F238E27FC236}">
                    <a16:creationId xmlns:a16="http://schemas.microsoft.com/office/drawing/2014/main" id="{556FC17D-DBA0-4953-8591-79C6F391297E}"/>
                  </a:ext>
                </a:extLst>
              </p:cNvPr>
              <p:cNvSpPr/>
              <p:nvPr/>
            </p:nvSpPr>
            <p:spPr>
              <a:xfrm rot="14804630">
                <a:off x="8371858" y="507962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7" name="Elipse 12">
                <a:extLst>
                  <a:ext uri="{FF2B5EF4-FFF2-40B4-BE49-F238E27FC236}">
                    <a16:creationId xmlns:a16="http://schemas.microsoft.com/office/drawing/2014/main" id="{B189FBDD-5E3D-47BA-9211-6D5B3AFA0829}"/>
                  </a:ext>
                </a:extLst>
              </p:cNvPr>
              <p:cNvSpPr/>
              <p:nvPr/>
            </p:nvSpPr>
            <p:spPr>
              <a:xfrm>
                <a:off x="7473301" y="1033277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12">
                <a:extLst>
                  <a:ext uri="{FF2B5EF4-FFF2-40B4-BE49-F238E27FC236}">
                    <a16:creationId xmlns:a16="http://schemas.microsoft.com/office/drawing/2014/main" id="{04267E5D-96BD-4991-B359-5BE638641063}"/>
                  </a:ext>
                </a:extLst>
              </p:cNvPr>
              <p:cNvSpPr/>
              <p:nvPr/>
            </p:nvSpPr>
            <p:spPr>
              <a:xfrm>
                <a:off x="8010173" y="1033277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4E5AA707-4933-4063-A83C-B0266AEAF90D}"/>
                  </a:ext>
                </a:extLst>
              </p:cNvPr>
              <p:cNvSpPr/>
              <p:nvPr/>
            </p:nvSpPr>
            <p:spPr>
              <a:xfrm>
                <a:off x="7572561" y="1226228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ED0CD615-47AC-472D-8B98-F851E4A23695}"/>
                  </a:ext>
                </a:extLst>
              </p:cNvPr>
              <p:cNvSpPr/>
              <p:nvPr/>
            </p:nvSpPr>
            <p:spPr>
              <a:xfrm>
                <a:off x="8092588" y="1222090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1" name="Arco 340">
                <a:extLst>
                  <a:ext uri="{FF2B5EF4-FFF2-40B4-BE49-F238E27FC236}">
                    <a16:creationId xmlns:a16="http://schemas.microsoft.com/office/drawing/2014/main" id="{35E34A8C-DE5F-494D-AEE4-08347BAE9C09}"/>
                  </a:ext>
                </a:extLst>
              </p:cNvPr>
              <p:cNvSpPr/>
              <p:nvPr/>
            </p:nvSpPr>
            <p:spPr>
              <a:xfrm rot="18528476">
                <a:off x="7424327" y="95367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2" name="Arco 341">
                <a:extLst>
                  <a:ext uri="{FF2B5EF4-FFF2-40B4-BE49-F238E27FC236}">
                    <a16:creationId xmlns:a16="http://schemas.microsoft.com/office/drawing/2014/main" id="{B3B0F133-4A27-4FB2-9853-03A7BC3872C9}"/>
                  </a:ext>
                </a:extLst>
              </p:cNvPr>
              <p:cNvSpPr/>
              <p:nvPr/>
            </p:nvSpPr>
            <p:spPr>
              <a:xfrm rot="20637606">
                <a:off x="7979104" y="953672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E5AAA04C-C867-45E7-AFA2-2599783E8797}"/>
                  </a:ext>
                </a:extLst>
              </p:cNvPr>
              <p:cNvSpPr/>
              <p:nvPr/>
            </p:nvSpPr>
            <p:spPr>
              <a:xfrm rot="20219682">
                <a:off x="8428622" y="88876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20C3419D-AC22-4F79-B47E-428CE5C2747F}"/>
                  </a:ext>
                </a:extLst>
              </p:cNvPr>
              <p:cNvSpPr/>
              <p:nvPr/>
            </p:nvSpPr>
            <p:spPr>
              <a:xfrm rot="3218186">
                <a:off x="7135535" y="669368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5" name="Grupo 1">
                <a:extLst>
                  <a:ext uri="{FF2B5EF4-FFF2-40B4-BE49-F238E27FC236}">
                    <a16:creationId xmlns:a16="http://schemas.microsoft.com/office/drawing/2014/main" id="{3C3710E0-9488-41DF-981E-6A94549ACF4D}"/>
                  </a:ext>
                </a:extLst>
              </p:cNvPr>
              <p:cNvGrpSpPr/>
              <p:nvPr/>
            </p:nvGrpSpPr>
            <p:grpSpPr>
              <a:xfrm>
                <a:off x="7803122" y="1355499"/>
                <a:ext cx="357713" cy="252013"/>
                <a:chOff x="6206681" y="1860595"/>
                <a:chExt cx="357713" cy="252013"/>
              </a:xfrm>
            </p:grpSpPr>
            <p:sp>
              <p:nvSpPr>
                <p:cNvPr id="348" name="Elipse 19">
                  <a:extLst>
                    <a:ext uri="{FF2B5EF4-FFF2-40B4-BE49-F238E27FC236}">
                      <a16:creationId xmlns:a16="http://schemas.microsoft.com/office/drawing/2014/main" id="{0F2936CB-66F9-4DBE-A20C-A3A6AC4F3B8F}"/>
                    </a:ext>
                  </a:extLst>
                </p:cNvPr>
                <p:cNvSpPr/>
                <p:nvPr/>
              </p:nvSpPr>
              <p:spPr>
                <a:xfrm>
                  <a:off x="6206681" y="1860595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Elipse 348">
                  <a:extLst>
                    <a:ext uri="{FF2B5EF4-FFF2-40B4-BE49-F238E27FC236}">
                      <a16:creationId xmlns:a16="http://schemas.microsoft.com/office/drawing/2014/main" id="{60BDF239-3221-4E43-9F18-F15D55B70A51}"/>
                    </a:ext>
                  </a:extLst>
                </p:cNvPr>
                <p:cNvSpPr/>
                <p:nvPr/>
              </p:nvSpPr>
              <p:spPr>
                <a:xfrm>
                  <a:off x="6289470" y="19866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Elipse 349">
                  <a:extLst>
                    <a:ext uri="{FF2B5EF4-FFF2-40B4-BE49-F238E27FC236}">
                      <a16:creationId xmlns:a16="http://schemas.microsoft.com/office/drawing/2014/main" id="{2EACE02B-5E63-47CB-A28C-5F5E26C533B8}"/>
                    </a:ext>
                  </a:extLst>
                </p:cNvPr>
                <p:cNvSpPr/>
                <p:nvPr/>
              </p:nvSpPr>
              <p:spPr>
                <a:xfrm>
                  <a:off x="6441870" y="199796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6" name="Arco 345">
                <a:extLst>
                  <a:ext uri="{FF2B5EF4-FFF2-40B4-BE49-F238E27FC236}">
                    <a16:creationId xmlns:a16="http://schemas.microsoft.com/office/drawing/2014/main" id="{5FD1074E-7C64-463A-9595-F3F9734BAA76}"/>
                  </a:ext>
                </a:extLst>
              </p:cNvPr>
              <p:cNvSpPr/>
              <p:nvPr/>
            </p:nvSpPr>
            <p:spPr>
              <a:xfrm rot="819543">
                <a:off x="7188707" y="1443076"/>
                <a:ext cx="369968" cy="318644"/>
              </a:xfrm>
              <a:prstGeom prst="arc">
                <a:avLst>
                  <a:gd name="adj1" fmla="val 16200000"/>
                  <a:gd name="adj2" fmla="val 1806592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7" name="Forma Livre: Forma 346">
                <a:extLst>
                  <a:ext uri="{FF2B5EF4-FFF2-40B4-BE49-F238E27FC236}">
                    <a16:creationId xmlns:a16="http://schemas.microsoft.com/office/drawing/2014/main" id="{B3586A69-D87E-4C2F-8292-4100B735458A}"/>
                  </a:ext>
                </a:extLst>
              </p:cNvPr>
              <p:cNvSpPr/>
              <p:nvPr/>
            </p:nvSpPr>
            <p:spPr>
              <a:xfrm rot="11471467" flipV="1">
                <a:off x="7581487" y="1695771"/>
                <a:ext cx="551614" cy="149939"/>
              </a:xfrm>
              <a:custGeom>
                <a:avLst/>
                <a:gdLst>
                  <a:gd name="connsiteX0" fmla="*/ 762438 w 762438"/>
                  <a:gd name="connsiteY0" fmla="*/ 0 h 222164"/>
                  <a:gd name="connsiteX1" fmla="*/ 762438 w 762438"/>
                  <a:gd name="connsiteY1" fmla="*/ 56191 h 222164"/>
                  <a:gd name="connsiteX2" fmla="*/ 679090 w 762438"/>
                  <a:gd name="connsiteY2" fmla="*/ 119750 h 222164"/>
                  <a:gd name="connsiteX3" fmla="*/ 365047 w 762438"/>
                  <a:gd name="connsiteY3" fmla="*/ 222128 h 222164"/>
                  <a:gd name="connsiteX4" fmla="*/ 33507 w 762438"/>
                  <a:gd name="connsiteY4" fmla="*/ 99423 h 222164"/>
                  <a:gd name="connsiteX5" fmla="*/ 0 w 762438"/>
                  <a:gd name="connsiteY5" fmla="*/ 70369 h 222164"/>
                  <a:gd name="connsiteX6" fmla="*/ 0 w 762438"/>
                  <a:gd name="connsiteY6" fmla="*/ 18368 h 222164"/>
                  <a:gd name="connsiteX7" fmla="*/ 31896 w 762438"/>
                  <a:gd name="connsiteY7" fmla="*/ 32159 h 222164"/>
                  <a:gd name="connsiteX8" fmla="*/ 368829 w 762438"/>
                  <a:gd name="connsiteY8" fmla="*/ 85724 h 222164"/>
                  <a:gd name="connsiteX9" fmla="*/ 670295 w 762438"/>
                  <a:gd name="connsiteY9" fmla="*/ 41087 h 222164"/>
                  <a:gd name="connsiteX10" fmla="*/ 755235 w 762438"/>
                  <a:gd name="connsiteY10" fmla="*/ 3938 h 222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438" h="222164">
                    <a:moveTo>
                      <a:pt x="762438" y="0"/>
                    </a:moveTo>
                    <a:lnTo>
                      <a:pt x="762438" y="56191"/>
                    </a:lnTo>
                    <a:lnTo>
                      <a:pt x="679090" y="119750"/>
                    </a:lnTo>
                    <a:cubicBezTo>
                      <a:pt x="585464" y="180268"/>
                      <a:pt x="480119" y="223612"/>
                      <a:pt x="365047" y="222128"/>
                    </a:cubicBezTo>
                    <a:cubicBezTo>
                      <a:pt x="232443" y="220419"/>
                      <a:pt x="125003" y="169319"/>
                      <a:pt x="33507" y="99423"/>
                    </a:cubicBezTo>
                    <a:lnTo>
                      <a:pt x="0" y="70369"/>
                    </a:lnTo>
                    <a:lnTo>
                      <a:pt x="0" y="18368"/>
                    </a:lnTo>
                    <a:lnTo>
                      <a:pt x="31896" y="32159"/>
                    </a:lnTo>
                    <a:cubicBezTo>
                      <a:pt x="119267" y="60343"/>
                      <a:pt x="266862" y="91675"/>
                      <a:pt x="368829" y="85724"/>
                    </a:cubicBezTo>
                    <a:cubicBezTo>
                      <a:pt x="470795" y="79773"/>
                      <a:pt x="577963" y="69655"/>
                      <a:pt x="670295" y="41087"/>
                    </a:cubicBezTo>
                    <a:cubicBezTo>
                      <a:pt x="693378" y="33945"/>
                      <a:pt x="723605" y="20100"/>
                      <a:pt x="755235" y="393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312" name="Agrupar 311">
            <a:extLst>
              <a:ext uri="{FF2B5EF4-FFF2-40B4-BE49-F238E27FC236}">
                <a16:creationId xmlns:a16="http://schemas.microsoft.com/office/drawing/2014/main" id="{B4F28B18-7B07-4742-BF9E-64A29B10421C}"/>
              </a:ext>
            </a:extLst>
          </p:cNvPr>
          <p:cNvGrpSpPr/>
          <p:nvPr/>
        </p:nvGrpSpPr>
        <p:grpSpPr>
          <a:xfrm>
            <a:off x="2786680" y="1355592"/>
            <a:ext cx="1464251" cy="1366697"/>
            <a:chOff x="9120736" y="-180641"/>
            <a:chExt cx="1754542" cy="1641593"/>
          </a:xfrm>
        </p:grpSpPr>
        <p:sp>
          <p:nvSpPr>
            <p:cNvPr id="313" name="Balão de Fala: Oval 312">
              <a:extLst>
                <a:ext uri="{FF2B5EF4-FFF2-40B4-BE49-F238E27FC236}">
                  <a16:creationId xmlns:a16="http://schemas.microsoft.com/office/drawing/2014/main" id="{7D8AFC7B-BE18-4F1E-82B3-E13289DC0D0A}"/>
                </a:ext>
              </a:extLst>
            </p:cNvPr>
            <p:cNvSpPr/>
            <p:nvPr/>
          </p:nvSpPr>
          <p:spPr>
            <a:xfrm rot="2300599">
              <a:off x="9120736" y="-180641"/>
              <a:ext cx="1754542" cy="1641593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14" name="Agrupar 313">
              <a:extLst>
                <a:ext uri="{FF2B5EF4-FFF2-40B4-BE49-F238E27FC236}">
                  <a16:creationId xmlns:a16="http://schemas.microsoft.com/office/drawing/2014/main" id="{190FE773-879D-4CAE-90CF-FB24B724AD2A}"/>
                </a:ext>
              </a:extLst>
            </p:cNvPr>
            <p:cNvGrpSpPr/>
            <p:nvPr/>
          </p:nvGrpSpPr>
          <p:grpSpPr>
            <a:xfrm>
              <a:off x="9370665" y="-6650"/>
              <a:ext cx="1181188" cy="1093025"/>
              <a:chOff x="9459918" y="190858"/>
              <a:chExt cx="1181188" cy="1093025"/>
            </a:xfrm>
          </p:grpSpPr>
          <p:sp>
            <p:nvSpPr>
              <p:cNvPr id="315" name="Retângulo 314">
                <a:extLst>
                  <a:ext uri="{FF2B5EF4-FFF2-40B4-BE49-F238E27FC236}">
                    <a16:creationId xmlns:a16="http://schemas.microsoft.com/office/drawing/2014/main" id="{0E0EF258-37BA-4F2B-A501-1471239CDA7F}"/>
                  </a:ext>
                </a:extLst>
              </p:cNvPr>
              <p:cNvSpPr/>
              <p:nvPr/>
            </p:nvSpPr>
            <p:spPr>
              <a:xfrm>
                <a:off x="9634218" y="695792"/>
                <a:ext cx="832587" cy="588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Triângulo isósceles 315">
                <a:extLst>
                  <a:ext uri="{FF2B5EF4-FFF2-40B4-BE49-F238E27FC236}">
                    <a16:creationId xmlns:a16="http://schemas.microsoft.com/office/drawing/2014/main" id="{97C3A10C-F347-4D0B-A5D2-BDC378562810}"/>
                  </a:ext>
                </a:extLst>
              </p:cNvPr>
              <p:cNvSpPr/>
              <p:nvPr/>
            </p:nvSpPr>
            <p:spPr>
              <a:xfrm>
                <a:off x="9459918" y="190858"/>
                <a:ext cx="1181188" cy="538277"/>
              </a:xfrm>
              <a:prstGeom prst="triangle">
                <a:avLst/>
              </a:prstGeom>
              <a:solidFill>
                <a:srgbClr val="C0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Retângulo 316">
                <a:extLst>
                  <a:ext uri="{FF2B5EF4-FFF2-40B4-BE49-F238E27FC236}">
                    <a16:creationId xmlns:a16="http://schemas.microsoft.com/office/drawing/2014/main" id="{D3E20679-A60A-4E22-A292-BECFB04534D1}"/>
                  </a:ext>
                </a:extLst>
              </p:cNvPr>
              <p:cNvSpPr/>
              <p:nvPr/>
            </p:nvSpPr>
            <p:spPr>
              <a:xfrm>
                <a:off x="9968753" y="1009767"/>
                <a:ext cx="289269" cy="261845"/>
              </a:xfrm>
              <a:prstGeom prst="rect">
                <a:avLst/>
              </a:prstGeom>
              <a:solidFill>
                <a:srgbClr val="6C4222"/>
              </a:solidFill>
              <a:ln>
                <a:solidFill>
                  <a:srgbClr val="CA88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8" name="Agrupar 317">
                <a:extLst>
                  <a:ext uri="{FF2B5EF4-FFF2-40B4-BE49-F238E27FC236}">
                    <a16:creationId xmlns:a16="http://schemas.microsoft.com/office/drawing/2014/main" id="{00ACFA69-6757-4B40-A7AB-CF8CE8CC0B32}"/>
                  </a:ext>
                </a:extLst>
              </p:cNvPr>
              <p:cNvGrpSpPr/>
              <p:nvPr/>
            </p:nvGrpSpPr>
            <p:grpSpPr>
              <a:xfrm>
                <a:off x="9714363" y="795867"/>
                <a:ext cx="234846" cy="174688"/>
                <a:chOff x="9714363" y="795867"/>
                <a:chExt cx="234846" cy="174688"/>
              </a:xfrm>
            </p:grpSpPr>
            <p:sp>
              <p:nvSpPr>
                <p:cNvPr id="319" name="Retângulo 318">
                  <a:extLst>
                    <a:ext uri="{FF2B5EF4-FFF2-40B4-BE49-F238E27FC236}">
                      <a16:creationId xmlns:a16="http://schemas.microsoft.com/office/drawing/2014/main" id="{C5BCF8A8-53CF-4AA7-A399-228A6B530D24}"/>
                    </a:ext>
                  </a:extLst>
                </p:cNvPr>
                <p:cNvSpPr/>
                <p:nvPr/>
              </p:nvSpPr>
              <p:spPr>
                <a:xfrm>
                  <a:off x="9714363" y="795867"/>
                  <a:ext cx="234846" cy="1746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0" name="Retângulo 319">
                  <a:extLst>
                    <a:ext uri="{FF2B5EF4-FFF2-40B4-BE49-F238E27FC236}">
                      <a16:creationId xmlns:a16="http://schemas.microsoft.com/office/drawing/2014/main" id="{FB00B7A6-0217-40D5-8E83-5D58CC633FA4}"/>
                    </a:ext>
                  </a:extLst>
                </p:cNvPr>
                <p:cNvSpPr/>
                <p:nvPr/>
              </p:nvSpPr>
              <p:spPr>
                <a:xfrm>
                  <a:off x="9808926" y="803701"/>
                  <a:ext cx="45719" cy="16419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1" name="Retângulo 320">
                  <a:extLst>
                    <a:ext uri="{FF2B5EF4-FFF2-40B4-BE49-F238E27FC236}">
                      <a16:creationId xmlns:a16="http://schemas.microsoft.com/office/drawing/2014/main" id="{429333AC-0ACC-408C-9450-2BC23CED3C0A}"/>
                    </a:ext>
                  </a:extLst>
                </p:cNvPr>
                <p:cNvSpPr/>
                <p:nvPr/>
              </p:nvSpPr>
              <p:spPr>
                <a:xfrm rot="5400000" flipH="1">
                  <a:off x="9808926" y="768479"/>
                  <a:ext cx="45719" cy="23484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28" name="Elipse 227">
            <a:extLst>
              <a:ext uri="{FF2B5EF4-FFF2-40B4-BE49-F238E27FC236}">
                <a16:creationId xmlns:a16="http://schemas.microsoft.com/office/drawing/2014/main" id="{AA790FB6-749D-4AB8-A8B6-A9F043871DF0}"/>
              </a:ext>
            </a:extLst>
          </p:cNvPr>
          <p:cNvSpPr/>
          <p:nvPr/>
        </p:nvSpPr>
        <p:spPr>
          <a:xfrm>
            <a:off x="10600630" y="-565972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tângulo 42">
            <a:extLst>
              <a:ext uri="{FF2B5EF4-FFF2-40B4-BE49-F238E27FC236}">
                <a16:creationId xmlns:a16="http://schemas.microsoft.com/office/drawing/2014/main" id="{74F956A4-5577-435F-89A3-A89AB9B817B7}"/>
              </a:ext>
            </a:extLst>
          </p:cNvPr>
          <p:cNvSpPr/>
          <p:nvPr/>
        </p:nvSpPr>
        <p:spPr>
          <a:xfrm>
            <a:off x="-258972" y="378413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AB87D2-012A-4EB1-8866-C0B373216B0C}"/>
              </a:ext>
            </a:extLst>
          </p:cNvPr>
          <p:cNvSpPr txBox="1"/>
          <p:nvPr/>
        </p:nvSpPr>
        <p:spPr>
          <a:xfrm>
            <a:off x="3284998" y="592108"/>
            <a:ext cx="72666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porquinho mais novo era muito preguiçoso e resolveu construir a sua casa de palha. O irmão do meio, resolveu construir uma casa de madeira. O terceiro porquinho, o mais velho de todos, e que sempre ajudava sua mãe, resolveu construir uma casa de tijolos.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C737854-87B2-47E0-B394-6B0A66911739}"/>
              </a:ext>
            </a:extLst>
          </p:cNvPr>
          <p:cNvGrpSpPr/>
          <p:nvPr/>
        </p:nvGrpSpPr>
        <p:grpSpPr>
          <a:xfrm>
            <a:off x="-121920" y="4069607"/>
            <a:ext cx="2344574" cy="2961683"/>
            <a:chOff x="855826" y="-66124"/>
            <a:chExt cx="3625629" cy="4470527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3370163E-97CD-4E77-B536-2DCE1E39ECEF}"/>
                </a:ext>
              </a:extLst>
            </p:cNvPr>
            <p:cNvGrpSpPr/>
            <p:nvPr/>
          </p:nvGrpSpPr>
          <p:grpSpPr>
            <a:xfrm rot="21183334">
              <a:off x="2233527" y="-66124"/>
              <a:ext cx="2247928" cy="3151794"/>
              <a:chOff x="6957926" y="242446"/>
              <a:chExt cx="2247928" cy="3151794"/>
            </a:xfrm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00A04F-AC6D-4934-902D-41006D562354}"/>
                  </a:ext>
                </a:extLst>
              </p:cNvPr>
              <p:cNvSpPr/>
              <p:nvPr/>
            </p:nvSpPr>
            <p:spPr>
              <a:xfrm rot="19112049">
                <a:off x="8609540" y="1727297"/>
                <a:ext cx="544782" cy="945324"/>
              </a:xfrm>
              <a:custGeom>
                <a:avLst/>
                <a:gdLst>
                  <a:gd name="connsiteX0" fmla="*/ 192989 w 663737"/>
                  <a:gd name="connsiteY0" fmla="*/ 13733 h 1142114"/>
                  <a:gd name="connsiteX1" fmla="*/ 321306 w 663737"/>
                  <a:gd name="connsiteY1" fmla="*/ 432048 h 1142114"/>
                  <a:gd name="connsiteX2" fmla="*/ 368389 w 663737"/>
                  <a:gd name="connsiteY2" fmla="*/ 737288 h 1142114"/>
                  <a:gd name="connsiteX3" fmla="*/ 367359 w 663737"/>
                  <a:gd name="connsiteY3" fmla="*/ 764338 h 1142114"/>
                  <a:gd name="connsiteX4" fmla="*/ 436171 w 663737"/>
                  <a:gd name="connsiteY4" fmla="*/ 775079 h 1142114"/>
                  <a:gd name="connsiteX5" fmla="*/ 524240 w 663737"/>
                  <a:gd name="connsiteY5" fmla="*/ 816260 h 1142114"/>
                  <a:gd name="connsiteX6" fmla="*/ 646439 w 663737"/>
                  <a:gd name="connsiteY6" fmla="*/ 1085160 h 1142114"/>
                  <a:gd name="connsiteX7" fmla="*/ 351086 w 663737"/>
                  <a:gd name="connsiteY7" fmla="*/ 1087670 h 1142114"/>
                  <a:gd name="connsiteX8" fmla="*/ 276625 w 663737"/>
                  <a:gd name="connsiteY8" fmla="*/ 1025160 h 1142114"/>
                  <a:gd name="connsiteX9" fmla="*/ 252644 w 663737"/>
                  <a:gd name="connsiteY9" fmla="*/ 989335 h 1142114"/>
                  <a:gd name="connsiteX10" fmla="*/ 241518 w 663737"/>
                  <a:gd name="connsiteY10" fmla="*/ 974930 h 1142114"/>
                  <a:gd name="connsiteX11" fmla="*/ 2314 w 663737"/>
                  <a:gd name="connsiteY11" fmla="*/ 432048 h 1142114"/>
                  <a:gd name="connsiteX12" fmla="*/ 161810 w 663737"/>
                  <a:gd name="connsiteY12" fmla="*/ 0 h 1142114"/>
                  <a:gd name="connsiteX13" fmla="*/ 192989 w 663737"/>
                  <a:gd name="connsiteY13" fmla="*/ 13733 h 114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737" h="1142114">
                    <a:moveTo>
                      <a:pt x="192989" y="13733"/>
                    </a:moveTo>
                    <a:cubicBezTo>
                      <a:pt x="261490" y="75495"/>
                      <a:pt x="300730" y="328983"/>
                      <a:pt x="321306" y="432048"/>
                    </a:cubicBezTo>
                    <a:cubicBezTo>
                      <a:pt x="338942" y="520390"/>
                      <a:pt x="366784" y="648417"/>
                      <a:pt x="368389" y="737288"/>
                    </a:cubicBezTo>
                    <a:lnTo>
                      <a:pt x="367359" y="764338"/>
                    </a:lnTo>
                    <a:lnTo>
                      <a:pt x="436171" y="775079"/>
                    </a:lnTo>
                    <a:cubicBezTo>
                      <a:pt x="465530" y="784147"/>
                      <a:pt x="495414" y="797870"/>
                      <a:pt x="524240" y="816260"/>
                    </a:cubicBezTo>
                    <a:cubicBezTo>
                      <a:pt x="639544" y="889822"/>
                      <a:pt x="694254" y="1010212"/>
                      <a:pt x="646439" y="1085160"/>
                    </a:cubicBezTo>
                    <a:cubicBezTo>
                      <a:pt x="598624" y="1160107"/>
                      <a:pt x="466390" y="1161232"/>
                      <a:pt x="351086" y="1087670"/>
                    </a:cubicBezTo>
                    <a:cubicBezTo>
                      <a:pt x="322260" y="1069279"/>
                      <a:pt x="297221" y="1047962"/>
                      <a:pt x="276625" y="1025160"/>
                    </a:cubicBezTo>
                    <a:lnTo>
                      <a:pt x="252644" y="989335"/>
                    </a:lnTo>
                    <a:lnTo>
                      <a:pt x="241518" y="974930"/>
                    </a:lnTo>
                    <a:cubicBezTo>
                      <a:pt x="165070" y="863907"/>
                      <a:pt x="17999" y="579484"/>
                      <a:pt x="2314" y="432048"/>
                    </a:cubicBezTo>
                    <a:cubicBezTo>
                      <a:pt x="-15612" y="263550"/>
                      <a:pt x="73723" y="0"/>
                      <a:pt x="161810" y="0"/>
                    </a:cubicBezTo>
                    <a:cubicBezTo>
                      <a:pt x="172821" y="0"/>
                      <a:pt x="183204" y="4910"/>
                      <a:pt x="192989" y="13733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1876ED06-6E16-4968-B8A5-863DEFD721A8}"/>
                  </a:ext>
                </a:extLst>
              </p:cNvPr>
              <p:cNvGrpSpPr/>
              <p:nvPr/>
            </p:nvGrpSpPr>
            <p:grpSpPr>
              <a:xfrm rot="18502615">
                <a:off x="8546453" y="2318601"/>
                <a:ext cx="470400" cy="797547"/>
                <a:chOff x="6596012" y="4399446"/>
                <a:chExt cx="573114" cy="963573"/>
              </a:xfrm>
            </p:grpSpPr>
            <p:sp>
              <p:nvSpPr>
                <p:cNvPr id="83" name="Elipse 43">
                  <a:extLst>
                    <a:ext uri="{FF2B5EF4-FFF2-40B4-BE49-F238E27FC236}">
                      <a16:creationId xmlns:a16="http://schemas.microsoft.com/office/drawing/2014/main" id="{6500FC14-D640-4E2B-841A-1015A3272179}"/>
                    </a:ext>
                  </a:extLst>
                </p:cNvPr>
                <p:cNvSpPr/>
                <p:nvPr/>
              </p:nvSpPr>
              <p:spPr>
                <a:xfrm>
                  <a:off x="6596012" y="4399446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4" name="Elipse 46">
                  <a:extLst>
                    <a:ext uri="{FF2B5EF4-FFF2-40B4-BE49-F238E27FC236}">
                      <a16:creationId xmlns:a16="http://schemas.microsoft.com/office/drawing/2014/main" id="{108EDBB2-4607-4D38-8F22-F4E4A2FBBFB7}"/>
                    </a:ext>
                  </a:extLst>
                </p:cNvPr>
                <p:cNvSpPr/>
                <p:nvPr/>
              </p:nvSpPr>
              <p:spPr>
                <a:xfrm>
                  <a:off x="6618480" y="5036948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6FA1A27E-7CA4-439F-8E13-CFDD0CC23F0D}"/>
                  </a:ext>
                </a:extLst>
              </p:cNvPr>
              <p:cNvGrpSpPr/>
              <p:nvPr/>
            </p:nvGrpSpPr>
            <p:grpSpPr>
              <a:xfrm rot="18166741">
                <a:off x="8571880" y="2703602"/>
                <a:ext cx="470400" cy="797548"/>
                <a:chOff x="6596013" y="4399445"/>
                <a:chExt cx="573114" cy="963575"/>
              </a:xfrm>
            </p:grpSpPr>
            <p:sp>
              <p:nvSpPr>
                <p:cNvPr id="81" name="Elipse 43">
                  <a:extLst>
                    <a:ext uri="{FF2B5EF4-FFF2-40B4-BE49-F238E27FC236}">
                      <a16:creationId xmlns:a16="http://schemas.microsoft.com/office/drawing/2014/main" id="{664CE66F-8D84-4897-A6D8-6CFFD798C87F}"/>
                    </a:ext>
                  </a:extLst>
                </p:cNvPr>
                <p:cNvSpPr/>
                <p:nvPr/>
              </p:nvSpPr>
              <p:spPr>
                <a:xfrm>
                  <a:off x="6596013" y="4399445"/>
                  <a:ext cx="561214" cy="96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Elipse 46">
                  <a:extLst>
                    <a:ext uri="{FF2B5EF4-FFF2-40B4-BE49-F238E27FC236}">
                      <a16:creationId xmlns:a16="http://schemas.microsoft.com/office/drawing/2014/main" id="{B7A4DF46-5073-4C47-8282-CF221D4AC64D}"/>
                    </a:ext>
                  </a:extLst>
                </p:cNvPr>
                <p:cNvSpPr/>
                <p:nvPr/>
              </p:nvSpPr>
              <p:spPr>
                <a:xfrm>
                  <a:off x="6618481" y="5036949"/>
                  <a:ext cx="550646" cy="326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C4A225B-D7E9-40D5-A5DA-F7A473B7BE6A}"/>
                  </a:ext>
                </a:extLst>
              </p:cNvPr>
              <p:cNvSpPr/>
              <p:nvPr/>
            </p:nvSpPr>
            <p:spPr>
              <a:xfrm rot="21064270">
                <a:off x="7022807" y="1351418"/>
                <a:ext cx="1791664" cy="2008467"/>
              </a:xfrm>
              <a:custGeom>
                <a:avLst/>
                <a:gdLst>
                  <a:gd name="connsiteX0" fmla="*/ 947604 w 1791664"/>
                  <a:gd name="connsiteY0" fmla="*/ 5586 h 2008467"/>
                  <a:gd name="connsiteX1" fmla="*/ 1412689 w 1791664"/>
                  <a:gd name="connsiteY1" fmla="*/ 345220 h 2008467"/>
                  <a:gd name="connsiteX2" fmla="*/ 1692813 w 1791664"/>
                  <a:gd name="connsiteY2" fmla="*/ 794565 h 2008467"/>
                  <a:gd name="connsiteX3" fmla="*/ 1783994 w 1791664"/>
                  <a:gd name="connsiteY3" fmla="*/ 1289943 h 2008467"/>
                  <a:gd name="connsiteX4" fmla="*/ 1456920 w 1791664"/>
                  <a:gd name="connsiteY4" fmla="*/ 1789020 h 2008467"/>
                  <a:gd name="connsiteX5" fmla="*/ 1031196 w 1791664"/>
                  <a:gd name="connsiteY5" fmla="*/ 2004857 h 2008467"/>
                  <a:gd name="connsiteX6" fmla="*/ 1012504 w 1791664"/>
                  <a:gd name="connsiteY6" fmla="*/ 2008467 h 2008467"/>
                  <a:gd name="connsiteX7" fmla="*/ 1028982 w 1791664"/>
                  <a:gd name="connsiteY7" fmla="*/ 1903589 h 2008467"/>
                  <a:gd name="connsiteX8" fmla="*/ 138967 w 1791664"/>
                  <a:gd name="connsiteY8" fmla="*/ 1763757 h 2008467"/>
                  <a:gd name="connsiteX9" fmla="*/ 115339 w 1791664"/>
                  <a:gd name="connsiteY9" fmla="*/ 1734227 h 2008467"/>
                  <a:gd name="connsiteX10" fmla="*/ 28402 w 1791664"/>
                  <a:gd name="connsiteY10" fmla="*/ 1533032 h 2008467"/>
                  <a:gd name="connsiteX11" fmla="*/ 26808 w 1791664"/>
                  <a:gd name="connsiteY11" fmla="*/ 1045021 h 2008467"/>
                  <a:gd name="connsiteX12" fmla="*/ 130013 w 1791664"/>
                  <a:gd name="connsiteY12" fmla="*/ 794566 h 2008467"/>
                  <a:gd name="connsiteX13" fmla="*/ 277446 w 1791664"/>
                  <a:gd name="connsiteY13" fmla="*/ 558843 h 2008467"/>
                  <a:gd name="connsiteX14" fmla="*/ 373281 w 1791664"/>
                  <a:gd name="connsiteY14" fmla="*/ 440982 h 2008467"/>
                  <a:gd name="connsiteX15" fmla="*/ 880398 w 1791664"/>
                  <a:gd name="connsiteY15" fmla="*/ 795 h 2008467"/>
                  <a:gd name="connsiteX16" fmla="*/ 947604 w 1791664"/>
                  <a:gd name="connsiteY16" fmla="*/ 5586 h 200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91664" h="2008467">
                    <a:moveTo>
                      <a:pt x="947604" y="5586"/>
                    </a:moveTo>
                    <a:cubicBezTo>
                      <a:pt x="1108973" y="40361"/>
                      <a:pt x="1297437" y="229462"/>
                      <a:pt x="1412689" y="345220"/>
                    </a:cubicBezTo>
                    <a:cubicBezTo>
                      <a:pt x="1544406" y="477515"/>
                      <a:pt x="1622330" y="619924"/>
                      <a:pt x="1692813" y="794565"/>
                    </a:cubicBezTo>
                    <a:cubicBezTo>
                      <a:pt x="1763297" y="969207"/>
                      <a:pt x="1811023" y="1114379"/>
                      <a:pt x="1783994" y="1289943"/>
                    </a:cubicBezTo>
                    <a:cubicBezTo>
                      <a:pt x="1756964" y="1465506"/>
                      <a:pt x="1614890" y="1672380"/>
                      <a:pt x="1456920" y="1789020"/>
                    </a:cubicBezTo>
                    <a:cubicBezTo>
                      <a:pt x="1338441" y="1876501"/>
                      <a:pt x="1183962" y="1960883"/>
                      <a:pt x="1031196" y="2004857"/>
                    </a:cubicBezTo>
                    <a:lnTo>
                      <a:pt x="1012504" y="2008467"/>
                    </a:lnTo>
                    <a:lnTo>
                      <a:pt x="1028982" y="1903589"/>
                    </a:lnTo>
                    <a:lnTo>
                      <a:pt x="138967" y="1763757"/>
                    </a:lnTo>
                    <a:lnTo>
                      <a:pt x="115339" y="1734227"/>
                    </a:lnTo>
                    <a:cubicBezTo>
                      <a:pt x="76050" y="1672533"/>
                      <a:pt x="49288" y="1603626"/>
                      <a:pt x="28402" y="1533032"/>
                    </a:cubicBezTo>
                    <a:cubicBezTo>
                      <a:pt x="-13371" y="1391845"/>
                      <a:pt x="-4871" y="1235623"/>
                      <a:pt x="26808" y="1045021"/>
                    </a:cubicBezTo>
                    <a:cubicBezTo>
                      <a:pt x="57258" y="908438"/>
                      <a:pt x="66125" y="871913"/>
                      <a:pt x="130013" y="794566"/>
                    </a:cubicBezTo>
                    <a:cubicBezTo>
                      <a:pt x="166871" y="713537"/>
                      <a:pt x="236902" y="617774"/>
                      <a:pt x="277446" y="558843"/>
                    </a:cubicBezTo>
                    <a:cubicBezTo>
                      <a:pt x="317991" y="499912"/>
                      <a:pt x="267874" y="533990"/>
                      <a:pt x="373281" y="440982"/>
                    </a:cubicBezTo>
                    <a:cubicBezTo>
                      <a:pt x="478687" y="347974"/>
                      <a:pt x="707163" y="16756"/>
                      <a:pt x="880398" y="795"/>
                    </a:cubicBezTo>
                    <a:cubicBezTo>
                      <a:pt x="902052" y="-1200"/>
                      <a:pt x="924552" y="619"/>
                      <a:pt x="947604" y="5586"/>
                    </a:cubicBezTo>
                    <a:close/>
                  </a:path>
                </a:pathLst>
              </a:custGeom>
              <a:solidFill>
                <a:srgbClr val="F8D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57ACF929-E0C4-46F2-BA29-B968AB96DDB5}"/>
                  </a:ext>
                </a:extLst>
              </p:cNvPr>
              <p:cNvSpPr/>
              <p:nvPr/>
            </p:nvSpPr>
            <p:spPr>
              <a:xfrm rot="18903536" flipH="1">
                <a:off x="6957926" y="1565881"/>
                <a:ext cx="1873385" cy="1828359"/>
              </a:xfrm>
              <a:custGeom>
                <a:avLst/>
                <a:gdLst>
                  <a:gd name="connsiteX0" fmla="*/ 530196 w 1873385"/>
                  <a:gd name="connsiteY0" fmla="*/ 0 h 1828359"/>
                  <a:gd name="connsiteX1" fmla="*/ 498627 w 1873385"/>
                  <a:gd name="connsiteY1" fmla="*/ 482214 h 1828359"/>
                  <a:gd name="connsiteX2" fmla="*/ 26317 w 1873385"/>
                  <a:gd name="connsiteY2" fmla="*/ 836873 h 1828359"/>
                  <a:gd name="connsiteX3" fmla="*/ 16809 w 1873385"/>
                  <a:gd name="connsiteY3" fmla="*/ 795960 h 1828359"/>
                  <a:gd name="connsiteX4" fmla="*/ 13546 w 1873385"/>
                  <a:gd name="connsiteY4" fmla="*/ 798410 h 1828359"/>
                  <a:gd name="connsiteX5" fmla="*/ 13546 w 1873385"/>
                  <a:gd name="connsiteY5" fmla="*/ 639902 h 1828359"/>
                  <a:gd name="connsiteX6" fmla="*/ 48167 w 1873385"/>
                  <a:gd name="connsiteY6" fmla="*/ 1175251 h 1828359"/>
                  <a:gd name="connsiteX7" fmla="*/ 79283 w 1873385"/>
                  <a:gd name="connsiteY7" fmla="*/ 1295148 h 1828359"/>
                  <a:gd name="connsiteX8" fmla="*/ 254653 w 1873385"/>
                  <a:gd name="connsiteY8" fmla="*/ 1614865 h 1828359"/>
                  <a:gd name="connsiteX9" fmla="*/ 812075 w 1873385"/>
                  <a:gd name="connsiteY9" fmla="*/ 1828359 h 1828359"/>
                  <a:gd name="connsiteX10" fmla="*/ 1284716 w 1873385"/>
                  <a:gd name="connsiteY10" fmla="*/ 1746803 h 1828359"/>
                  <a:gd name="connsiteX11" fmla="*/ 1323318 w 1873385"/>
                  <a:gd name="connsiteY11" fmla="*/ 1730218 h 1828359"/>
                  <a:gd name="connsiteX12" fmla="*/ 1232564 w 1873385"/>
                  <a:gd name="connsiteY12" fmla="*/ 1639277 h 1828359"/>
                  <a:gd name="connsiteX13" fmla="*/ 1871524 w 1873385"/>
                  <a:gd name="connsiteY13" fmla="*/ 1001629 h 1828359"/>
                  <a:gd name="connsiteX14" fmla="*/ 1873385 w 1873385"/>
                  <a:gd name="connsiteY14" fmla="*/ 974509 h 1828359"/>
                  <a:gd name="connsiteX15" fmla="*/ 1833150 w 1873385"/>
                  <a:gd name="connsiteY15" fmla="*/ 765828 h 1828359"/>
                  <a:gd name="connsiteX16" fmla="*/ 1622356 w 1873385"/>
                  <a:gd name="connsiteY16" fmla="*/ 439594 h 1828359"/>
                  <a:gd name="connsiteX17" fmla="*/ 1462271 w 1873385"/>
                  <a:gd name="connsiteY17" fmla="*/ 643040 h 1828359"/>
                  <a:gd name="connsiteX18" fmla="*/ 647585 w 1873385"/>
                  <a:gd name="connsiteY18" fmla="*/ 470467 h 1828359"/>
                  <a:gd name="connsiteX19" fmla="*/ 613182 w 1873385"/>
                  <a:gd name="connsiteY19" fmla="*/ 414389 h 1828359"/>
                  <a:gd name="connsiteX20" fmla="*/ 672022 w 1873385"/>
                  <a:gd name="connsiteY20" fmla="*/ 25628 h 1828359"/>
                  <a:gd name="connsiteX21" fmla="*/ 530196 w 1873385"/>
                  <a:gd name="connsiteY21" fmla="*/ 0 h 182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73385" h="1828359">
                    <a:moveTo>
                      <a:pt x="530196" y="0"/>
                    </a:moveTo>
                    <a:cubicBezTo>
                      <a:pt x="465854" y="137378"/>
                      <a:pt x="450884" y="310148"/>
                      <a:pt x="498627" y="482214"/>
                    </a:cubicBezTo>
                    <a:lnTo>
                      <a:pt x="26317" y="836873"/>
                    </a:lnTo>
                    <a:lnTo>
                      <a:pt x="16809" y="795960"/>
                    </a:lnTo>
                    <a:lnTo>
                      <a:pt x="13546" y="798410"/>
                    </a:lnTo>
                    <a:lnTo>
                      <a:pt x="13546" y="639902"/>
                    </a:lnTo>
                    <a:cubicBezTo>
                      <a:pt x="-15220" y="826567"/>
                      <a:pt x="4406" y="990149"/>
                      <a:pt x="48167" y="1175251"/>
                    </a:cubicBezTo>
                    <a:lnTo>
                      <a:pt x="79283" y="1295148"/>
                    </a:lnTo>
                    <a:cubicBezTo>
                      <a:pt x="115655" y="1417158"/>
                      <a:pt x="164506" y="1521407"/>
                      <a:pt x="254653" y="1614865"/>
                    </a:cubicBezTo>
                    <a:cubicBezTo>
                      <a:pt x="379034" y="1743813"/>
                      <a:pt x="615384" y="1828336"/>
                      <a:pt x="812075" y="1828359"/>
                    </a:cubicBezTo>
                    <a:cubicBezTo>
                      <a:pt x="959593" y="1828379"/>
                      <a:pt x="1134631" y="1803809"/>
                      <a:pt x="1284716" y="1746803"/>
                    </a:cubicBezTo>
                    <a:lnTo>
                      <a:pt x="1323318" y="1730218"/>
                    </a:lnTo>
                    <a:lnTo>
                      <a:pt x="1232564" y="1639277"/>
                    </a:lnTo>
                    <a:lnTo>
                      <a:pt x="1871524" y="1001629"/>
                    </a:lnTo>
                    <a:lnTo>
                      <a:pt x="1873385" y="974509"/>
                    </a:lnTo>
                    <a:cubicBezTo>
                      <a:pt x="1871008" y="903266"/>
                      <a:pt x="1855195" y="833549"/>
                      <a:pt x="1833150" y="765828"/>
                    </a:cubicBezTo>
                    <a:cubicBezTo>
                      <a:pt x="1793774" y="650779"/>
                      <a:pt x="1721722" y="547607"/>
                      <a:pt x="1622356" y="439594"/>
                    </a:cubicBezTo>
                    <a:cubicBezTo>
                      <a:pt x="1588444" y="519585"/>
                      <a:pt x="1533906" y="589250"/>
                      <a:pt x="1462271" y="643040"/>
                    </a:cubicBezTo>
                    <a:cubicBezTo>
                      <a:pt x="1211752" y="831155"/>
                      <a:pt x="847005" y="753892"/>
                      <a:pt x="647585" y="470467"/>
                    </a:cubicBezTo>
                    <a:lnTo>
                      <a:pt x="613182" y="414389"/>
                    </a:lnTo>
                    <a:cubicBezTo>
                      <a:pt x="594323" y="273369"/>
                      <a:pt x="616129" y="136876"/>
                      <a:pt x="672022" y="25628"/>
                    </a:cubicBezTo>
                    <a:cubicBezTo>
                      <a:pt x="625745" y="15557"/>
                      <a:pt x="577567" y="6101"/>
                      <a:pt x="53019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Retângulo de cantos arredondados 63">
                <a:extLst>
                  <a:ext uri="{FF2B5EF4-FFF2-40B4-BE49-F238E27FC236}">
                    <a16:creationId xmlns:a16="http://schemas.microsoft.com/office/drawing/2014/main" id="{23CADF5F-8020-447B-B5DD-A13851DDC976}"/>
                  </a:ext>
                </a:extLst>
              </p:cNvPr>
              <p:cNvSpPr/>
              <p:nvPr/>
            </p:nvSpPr>
            <p:spPr>
              <a:xfrm rot="21064270">
                <a:off x="7964254" y="2046691"/>
                <a:ext cx="648546" cy="366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/>
              <a:effectLst>
                <a:outerShdw blurRad="50800" dist="38100" dir="8100000" sx="96000" sy="96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B612EA18-39B2-425D-A58D-AF426AA99295}"/>
                  </a:ext>
                </a:extLst>
              </p:cNvPr>
              <p:cNvSpPr/>
              <p:nvPr/>
            </p:nvSpPr>
            <p:spPr>
              <a:xfrm rot="21064270">
                <a:off x="7951460" y="2059351"/>
                <a:ext cx="626531" cy="37842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3CFDA7A1-8FE9-44F3-9E92-4CE7FFCDF9AB}"/>
                  </a:ext>
                </a:extLst>
              </p:cNvPr>
              <p:cNvSpPr/>
              <p:nvPr/>
            </p:nvSpPr>
            <p:spPr>
              <a:xfrm rot="684418">
                <a:off x="7162229" y="2090624"/>
                <a:ext cx="631787" cy="663878"/>
              </a:xfrm>
              <a:custGeom>
                <a:avLst/>
                <a:gdLst>
                  <a:gd name="connsiteX0" fmla="*/ 24930 w 769740"/>
                  <a:gd name="connsiteY0" fmla="*/ 0 h 802079"/>
                  <a:gd name="connsiteX1" fmla="*/ 321444 w 769740"/>
                  <a:gd name="connsiteY1" fmla="*/ 21336 h 802079"/>
                  <a:gd name="connsiteX2" fmla="*/ 329678 w 769740"/>
                  <a:gd name="connsiteY2" fmla="*/ 76039 h 802079"/>
                  <a:gd name="connsiteX3" fmla="*/ 304529 w 769740"/>
                  <a:gd name="connsiteY3" fmla="*/ 321124 h 802079"/>
                  <a:gd name="connsiteX4" fmla="*/ 300551 w 769740"/>
                  <a:gd name="connsiteY4" fmla="*/ 524987 h 802079"/>
                  <a:gd name="connsiteX5" fmla="*/ 459138 w 769740"/>
                  <a:gd name="connsiteY5" fmla="*/ 549234 h 802079"/>
                  <a:gd name="connsiteX6" fmla="*/ 471338 w 769740"/>
                  <a:gd name="connsiteY6" fmla="*/ 549392 h 802079"/>
                  <a:gd name="connsiteX7" fmla="*/ 485210 w 769740"/>
                  <a:gd name="connsiteY7" fmla="*/ 533176 h 802079"/>
                  <a:gd name="connsiteX8" fmla="*/ 545710 w 769740"/>
                  <a:gd name="connsiteY8" fmla="*/ 498521 h 802079"/>
                  <a:gd name="connsiteX9" fmla="*/ 762103 w 769740"/>
                  <a:gd name="connsiteY9" fmla="*/ 573986 h 802079"/>
                  <a:gd name="connsiteX10" fmla="*/ 647160 w 769740"/>
                  <a:gd name="connsiteY10" fmla="*/ 772250 h 802079"/>
                  <a:gd name="connsiteX11" fmla="*/ 515158 w 769740"/>
                  <a:gd name="connsiteY11" fmla="*/ 775580 h 802079"/>
                  <a:gd name="connsiteX12" fmla="*/ 506289 w 769740"/>
                  <a:gd name="connsiteY12" fmla="*/ 770368 h 802079"/>
                  <a:gd name="connsiteX13" fmla="*/ 478780 w 769740"/>
                  <a:gd name="connsiteY13" fmla="*/ 780470 h 802079"/>
                  <a:gd name="connsiteX14" fmla="*/ 266171 w 769740"/>
                  <a:gd name="connsiteY14" fmla="*/ 797571 h 802079"/>
                  <a:gd name="connsiteX15" fmla="*/ 256485 w 769740"/>
                  <a:gd name="connsiteY15" fmla="*/ 795045 h 802079"/>
                  <a:gd name="connsiteX16" fmla="*/ 235611 w 769740"/>
                  <a:gd name="connsiteY16" fmla="*/ 794921 h 802079"/>
                  <a:gd name="connsiteX17" fmla="*/ 110636 w 769740"/>
                  <a:gd name="connsiteY17" fmla="*/ 741378 h 802079"/>
                  <a:gd name="connsiteX18" fmla="*/ 100449 w 769740"/>
                  <a:gd name="connsiteY18" fmla="*/ 726862 h 802079"/>
                  <a:gd name="connsiteX19" fmla="*/ 88157 w 769740"/>
                  <a:gd name="connsiteY19" fmla="*/ 715291 h 802079"/>
                  <a:gd name="connsiteX20" fmla="*/ 0 w 769740"/>
                  <a:gd name="connsiteY20" fmla="*/ 316860 h 802079"/>
                  <a:gd name="connsiteX21" fmla="*/ 13484 w 769740"/>
                  <a:gd name="connsiteY21" fmla="*/ 76039 h 8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69740" h="802079">
                    <a:moveTo>
                      <a:pt x="24930" y="0"/>
                    </a:moveTo>
                    <a:lnTo>
                      <a:pt x="321444" y="21336"/>
                    </a:lnTo>
                    <a:lnTo>
                      <a:pt x="329678" y="76039"/>
                    </a:lnTo>
                    <a:cubicBezTo>
                      <a:pt x="338361" y="150057"/>
                      <a:pt x="309384" y="246299"/>
                      <a:pt x="304529" y="321124"/>
                    </a:cubicBezTo>
                    <a:cubicBezTo>
                      <a:pt x="299675" y="395949"/>
                      <a:pt x="256740" y="484035"/>
                      <a:pt x="300551" y="524987"/>
                    </a:cubicBezTo>
                    <a:cubicBezTo>
                      <a:pt x="322457" y="545463"/>
                      <a:pt x="391772" y="548258"/>
                      <a:pt x="459138" y="549234"/>
                    </a:cubicBezTo>
                    <a:lnTo>
                      <a:pt x="471338" y="549392"/>
                    </a:lnTo>
                    <a:lnTo>
                      <a:pt x="485210" y="533176"/>
                    </a:lnTo>
                    <a:cubicBezTo>
                      <a:pt x="502464" y="518905"/>
                      <a:pt x="522836" y="506999"/>
                      <a:pt x="545710" y="498521"/>
                    </a:cubicBezTo>
                    <a:cubicBezTo>
                      <a:pt x="637206" y="464611"/>
                      <a:pt x="734088" y="498397"/>
                      <a:pt x="762103" y="573986"/>
                    </a:cubicBezTo>
                    <a:cubicBezTo>
                      <a:pt x="790117" y="649574"/>
                      <a:pt x="738656" y="738340"/>
                      <a:pt x="647160" y="772250"/>
                    </a:cubicBezTo>
                    <a:cubicBezTo>
                      <a:pt x="601412" y="789206"/>
                      <a:pt x="554317" y="789237"/>
                      <a:pt x="515158" y="775580"/>
                    </a:cubicBezTo>
                    <a:lnTo>
                      <a:pt x="506289" y="770368"/>
                    </a:lnTo>
                    <a:lnTo>
                      <a:pt x="478780" y="780470"/>
                    </a:lnTo>
                    <a:cubicBezTo>
                      <a:pt x="418641" y="797592"/>
                      <a:pt x="333800" y="808778"/>
                      <a:pt x="266171" y="797571"/>
                    </a:cubicBezTo>
                    <a:lnTo>
                      <a:pt x="256485" y="795045"/>
                    </a:lnTo>
                    <a:lnTo>
                      <a:pt x="235611" y="794921"/>
                    </a:lnTo>
                    <a:cubicBezTo>
                      <a:pt x="181263" y="788022"/>
                      <a:pt x="136247" y="768736"/>
                      <a:pt x="110636" y="741378"/>
                    </a:cubicBezTo>
                    <a:lnTo>
                      <a:pt x="100449" y="726862"/>
                    </a:lnTo>
                    <a:lnTo>
                      <a:pt x="88157" y="715291"/>
                    </a:lnTo>
                    <a:cubicBezTo>
                      <a:pt x="37155" y="653220"/>
                      <a:pt x="0" y="530418"/>
                      <a:pt x="0" y="316860"/>
                    </a:cubicBezTo>
                    <a:cubicBezTo>
                      <a:pt x="0" y="231437"/>
                      <a:pt x="4801" y="150058"/>
                      <a:pt x="13484" y="760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luxograma: Atraso 58">
                <a:extLst>
                  <a:ext uri="{FF2B5EF4-FFF2-40B4-BE49-F238E27FC236}">
                    <a16:creationId xmlns:a16="http://schemas.microsoft.com/office/drawing/2014/main" id="{A3C6261B-87DF-4528-BABF-9583A592F6B2}"/>
                  </a:ext>
                </a:extLst>
              </p:cNvPr>
              <p:cNvSpPr/>
              <p:nvPr/>
            </p:nvSpPr>
            <p:spPr>
              <a:xfrm rot="17216115">
                <a:off x="7122080" y="1842927"/>
                <a:ext cx="513564" cy="409408"/>
              </a:xfrm>
              <a:prstGeom prst="flowChartDelay">
                <a:avLst/>
              </a:prstGeom>
              <a:solidFill>
                <a:srgbClr val="F8DA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4">
                <a:extLst>
                  <a:ext uri="{FF2B5EF4-FFF2-40B4-BE49-F238E27FC236}">
                    <a16:creationId xmlns:a16="http://schemas.microsoft.com/office/drawing/2014/main" id="{20C035EB-39D2-4ED5-8668-D3BFCC11ED0E}"/>
                  </a:ext>
                </a:extLst>
              </p:cNvPr>
              <p:cNvSpPr/>
              <p:nvPr/>
            </p:nvSpPr>
            <p:spPr>
              <a:xfrm rot="21064270">
                <a:off x="7297812" y="643773"/>
                <a:ext cx="1202868" cy="1132440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D4EA86F2-607A-4982-A13D-946D1097F9E1}"/>
                  </a:ext>
                </a:extLst>
              </p:cNvPr>
              <p:cNvGrpSpPr/>
              <p:nvPr/>
            </p:nvGrpSpPr>
            <p:grpSpPr>
              <a:xfrm>
                <a:off x="6966608" y="242446"/>
                <a:ext cx="1453207" cy="1378291"/>
                <a:chOff x="6966608" y="242446"/>
                <a:chExt cx="1453207" cy="1378291"/>
              </a:xfrm>
            </p:grpSpPr>
            <p:sp>
              <p:nvSpPr>
                <p:cNvPr id="62" name="Fluxograma: Mesclar 6">
                  <a:extLst>
                    <a:ext uri="{FF2B5EF4-FFF2-40B4-BE49-F238E27FC236}">
                      <a16:creationId xmlns:a16="http://schemas.microsoft.com/office/drawing/2014/main" id="{BCE5654A-E071-48A6-8725-A94B172F0D1A}"/>
                    </a:ext>
                  </a:extLst>
                </p:cNvPr>
                <p:cNvSpPr/>
                <p:nvPr/>
              </p:nvSpPr>
              <p:spPr>
                <a:xfrm rot="7309313">
                  <a:off x="7104149" y="395878"/>
                  <a:ext cx="453311" cy="728394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Fluxograma: Mesclar 6">
                  <a:extLst>
                    <a:ext uri="{FF2B5EF4-FFF2-40B4-BE49-F238E27FC236}">
                      <a16:creationId xmlns:a16="http://schemas.microsoft.com/office/drawing/2014/main" id="{A665E234-62D4-492E-BE38-98E1D9E3F3D4}"/>
                    </a:ext>
                  </a:extLst>
                </p:cNvPr>
                <p:cNvSpPr/>
                <p:nvPr/>
              </p:nvSpPr>
              <p:spPr>
                <a:xfrm rot="11481264">
                  <a:off x="7966878" y="242446"/>
                  <a:ext cx="452937" cy="72230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Elipse 12">
                  <a:extLst>
                    <a:ext uri="{FF2B5EF4-FFF2-40B4-BE49-F238E27FC236}">
                      <a16:creationId xmlns:a16="http://schemas.microsoft.com/office/drawing/2014/main" id="{AE194BEA-E8C7-4B0C-BE4D-D863F589F403}"/>
                    </a:ext>
                  </a:extLst>
                </p:cNvPr>
                <p:cNvSpPr/>
                <p:nvPr/>
              </p:nvSpPr>
              <p:spPr>
                <a:xfrm rot="21064270">
                  <a:off x="7574347" y="937996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12">
                  <a:extLst>
                    <a:ext uri="{FF2B5EF4-FFF2-40B4-BE49-F238E27FC236}">
                      <a16:creationId xmlns:a16="http://schemas.microsoft.com/office/drawing/2014/main" id="{1613BAEA-86A2-42AA-B5D4-A6BB9699CA46}"/>
                    </a:ext>
                  </a:extLst>
                </p:cNvPr>
                <p:cNvSpPr/>
                <p:nvPr/>
              </p:nvSpPr>
              <p:spPr>
                <a:xfrm rot="21064270">
                  <a:off x="7959622" y="877465"/>
                  <a:ext cx="238149" cy="302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co 65">
                  <a:extLst>
                    <a:ext uri="{FF2B5EF4-FFF2-40B4-BE49-F238E27FC236}">
                      <a16:creationId xmlns:a16="http://schemas.microsoft.com/office/drawing/2014/main" id="{B75DCAB3-EEE3-445E-823C-A1A2A72A0D1A}"/>
                    </a:ext>
                  </a:extLst>
                </p:cNvPr>
                <p:cNvSpPr/>
                <p:nvPr/>
              </p:nvSpPr>
              <p:spPr>
                <a:xfrm rot="16530453">
                  <a:off x="7449406" y="887892"/>
                  <a:ext cx="306221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Arco 66">
                  <a:extLst>
                    <a:ext uri="{FF2B5EF4-FFF2-40B4-BE49-F238E27FC236}">
                      <a16:creationId xmlns:a16="http://schemas.microsoft.com/office/drawing/2014/main" id="{776EDD2C-8E5D-424D-9548-B09632D8130B}"/>
                    </a:ext>
                  </a:extLst>
                </p:cNvPr>
                <p:cNvSpPr/>
                <p:nvPr/>
              </p:nvSpPr>
              <p:spPr>
                <a:xfrm rot="21064270">
                  <a:off x="7944589" y="798595"/>
                  <a:ext cx="303662" cy="263740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8" name="Grupo 12">
                  <a:extLst>
                    <a:ext uri="{FF2B5EF4-FFF2-40B4-BE49-F238E27FC236}">
                      <a16:creationId xmlns:a16="http://schemas.microsoft.com/office/drawing/2014/main" id="{64F778BB-A43C-4379-9D5F-63BE89A9F6E1}"/>
                    </a:ext>
                  </a:extLst>
                </p:cNvPr>
                <p:cNvGrpSpPr/>
                <p:nvPr/>
              </p:nvGrpSpPr>
              <p:grpSpPr>
                <a:xfrm rot="21064270">
                  <a:off x="7825712" y="1152148"/>
                  <a:ext cx="293603" cy="208590"/>
                  <a:chOff x="5250104" y="4008057"/>
                  <a:chExt cx="357713" cy="252013"/>
                </a:xfrm>
              </p:grpSpPr>
              <p:sp>
                <p:nvSpPr>
                  <p:cNvPr id="78" name="Elipse 19">
                    <a:extLst>
                      <a:ext uri="{FF2B5EF4-FFF2-40B4-BE49-F238E27FC236}">
                        <a16:creationId xmlns:a16="http://schemas.microsoft.com/office/drawing/2014/main" id="{3458342B-A745-478F-9191-E3AD637F50D5}"/>
                      </a:ext>
                    </a:extLst>
                  </p:cNvPr>
                  <p:cNvSpPr/>
                  <p:nvPr/>
                </p:nvSpPr>
                <p:spPr>
                  <a:xfrm>
                    <a:off x="5250104" y="4008057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9F095696-5684-46C4-A5AA-9B3163CF862A}"/>
                      </a:ext>
                    </a:extLst>
                  </p:cNvPr>
                  <p:cNvSpPr/>
                  <p:nvPr/>
                </p:nvSpPr>
                <p:spPr>
                  <a:xfrm>
                    <a:off x="5332893" y="4134063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0ADB288B-3921-4654-863D-6DC6D7E1EE54}"/>
                      </a:ext>
                    </a:extLst>
                  </p:cNvPr>
                  <p:cNvSpPr/>
                  <p:nvPr/>
                </p:nvSpPr>
                <p:spPr>
                  <a:xfrm>
                    <a:off x="5485293" y="41454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EA243EE1-D492-4B6A-A729-8A8FE426760D}"/>
                    </a:ext>
                  </a:extLst>
                </p:cNvPr>
                <p:cNvSpPr/>
                <p:nvPr/>
              </p:nvSpPr>
              <p:spPr>
                <a:xfrm rot="16029209">
                  <a:off x="8059999" y="562985"/>
                  <a:ext cx="292150" cy="74928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7851F961-B124-4379-9B9A-6AAF95E4731F}"/>
                    </a:ext>
                  </a:extLst>
                </p:cNvPr>
                <p:cNvSpPr/>
                <p:nvPr/>
              </p:nvSpPr>
              <p:spPr>
                <a:xfrm rot="1531538">
                  <a:off x="7181879" y="682438"/>
                  <a:ext cx="294612" cy="74303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2FDB34D1-C26B-4153-88ED-47494E233EA6}"/>
                    </a:ext>
                  </a:extLst>
                </p:cNvPr>
                <p:cNvSpPr/>
                <p:nvPr/>
              </p:nvSpPr>
              <p:spPr>
                <a:xfrm rot="20714187">
                  <a:off x="8123311" y="1245789"/>
                  <a:ext cx="180442" cy="171837"/>
                </a:xfrm>
                <a:prstGeom prst="ellipse">
                  <a:avLst/>
                </a:prstGeom>
                <a:solidFill>
                  <a:srgbClr val="F68B32">
                    <a:alpha val="5882"/>
                  </a:srgbClr>
                </a:soli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Arco 71">
                  <a:extLst>
                    <a:ext uri="{FF2B5EF4-FFF2-40B4-BE49-F238E27FC236}">
                      <a16:creationId xmlns:a16="http://schemas.microsoft.com/office/drawing/2014/main" id="{76C68670-9F0A-47C1-BCE8-C4C664E3C204}"/>
                    </a:ext>
                  </a:extLst>
                </p:cNvPr>
                <p:cNvSpPr/>
                <p:nvPr/>
              </p:nvSpPr>
              <p:spPr>
                <a:xfrm rot="7439971">
                  <a:off x="7542538" y="1202783"/>
                  <a:ext cx="236499" cy="261537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3" name="Grupo 19">
                  <a:extLst>
                    <a:ext uri="{FF2B5EF4-FFF2-40B4-BE49-F238E27FC236}">
                      <a16:creationId xmlns:a16="http://schemas.microsoft.com/office/drawing/2014/main" id="{069B2CE2-A57F-425B-9DAD-A589ADDFD7C9}"/>
                    </a:ext>
                  </a:extLst>
                </p:cNvPr>
                <p:cNvGrpSpPr/>
                <p:nvPr/>
              </p:nvGrpSpPr>
              <p:grpSpPr>
                <a:xfrm rot="21064270">
                  <a:off x="7537404" y="1345784"/>
                  <a:ext cx="595125" cy="274953"/>
                  <a:chOff x="5199136" y="4127593"/>
                  <a:chExt cx="725073" cy="430124"/>
                </a:xfrm>
              </p:grpSpPr>
              <p:grpSp>
                <p:nvGrpSpPr>
                  <p:cNvPr id="74" name="Grupo 21">
                    <a:extLst>
                      <a:ext uri="{FF2B5EF4-FFF2-40B4-BE49-F238E27FC236}">
                        <a16:creationId xmlns:a16="http://schemas.microsoft.com/office/drawing/2014/main" id="{462BAF14-5DDF-4E55-813A-95F2F0B4804D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76" name="Corda 22">
                      <a:extLst>
                        <a:ext uri="{FF2B5EF4-FFF2-40B4-BE49-F238E27FC236}">
                          <a16:creationId xmlns:a16="http://schemas.microsoft.com/office/drawing/2014/main" id="{0A8589B1-8E30-4C23-AF8B-8998B6549E58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" name="Elipse 24">
                      <a:extLst>
                        <a:ext uri="{FF2B5EF4-FFF2-40B4-BE49-F238E27FC236}">
                          <a16:creationId xmlns:a16="http://schemas.microsoft.com/office/drawing/2014/main" id="{D04A9524-FADD-422D-BA91-0D9303FE7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8090" y="3484802"/>
                      <a:ext cx="345478" cy="676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810F51D7-9A6C-44C9-8F06-8E6379FB8AA8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30951054-7C0B-47E7-AA06-5AF9A3434F3A}"/>
                </a:ext>
              </a:extLst>
            </p:cNvPr>
            <p:cNvSpPr/>
            <p:nvPr/>
          </p:nvSpPr>
          <p:spPr>
            <a:xfrm rot="20880170" flipH="1">
              <a:off x="855826" y="443754"/>
              <a:ext cx="3321382" cy="3960649"/>
            </a:xfrm>
            <a:custGeom>
              <a:avLst/>
              <a:gdLst>
                <a:gd name="connsiteX0" fmla="*/ 1812068 w 3321382"/>
                <a:gd name="connsiteY0" fmla="*/ 2569089 h 3960649"/>
                <a:gd name="connsiteX1" fmla="*/ 2287714 w 3321382"/>
                <a:gd name="connsiteY1" fmla="*/ 3387062 h 3960649"/>
                <a:gd name="connsiteX2" fmla="*/ 1981026 w 3321382"/>
                <a:gd name="connsiteY2" fmla="*/ 3487965 h 3960649"/>
                <a:gd name="connsiteX3" fmla="*/ 1615043 w 3321382"/>
                <a:gd name="connsiteY3" fmla="*/ 3580244 h 3960649"/>
                <a:gd name="connsiteX4" fmla="*/ 925679 w 3321382"/>
                <a:gd name="connsiteY4" fmla="*/ 3681870 h 3960649"/>
                <a:gd name="connsiteX5" fmla="*/ 789855 w 3321382"/>
                <a:gd name="connsiteY5" fmla="*/ 3687962 h 3960649"/>
                <a:gd name="connsiteX6" fmla="*/ 784647 w 3321382"/>
                <a:gd name="connsiteY6" fmla="*/ 2790167 h 3960649"/>
                <a:gd name="connsiteX7" fmla="*/ 1914192 w 3321382"/>
                <a:gd name="connsiteY7" fmla="*/ 491875 h 3960649"/>
                <a:gd name="connsiteX8" fmla="*/ 1917214 w 3321382"/>
                <a:gd name="connsiteY8" fmla="*/ 499031 h 3960649"/>
                <a:gd name="connsiteX9" fmla="*/ 1917212 w 3321382"/>
                <a:gd name="connsiteY9" fmla="*/ 491875 h 3960649"/>
                <a:gd name="connsiteX10" fmla="*/ 1908689 w 3321382"/>
                <a:gd name="connsiteY10" fmla="*/ 0 h 3960649"/>
                <a:gd name="connsiteX11" fmla="*/ 1651018 w 3321382"/>
                <a:gd name="connsiteY11" fmla="*/ 201050 h 3960649"/>
                <a:gd name="connsiteX12" fmla="*/ 1653989 w 3321382"/>
                <a:gd name="connsiteY12" fmla="*/ 621306 h 3960649"/>
                <a:gd name="connsiteX13" fmla="*/ 1649174 w 3321382"/>
                <a:gd name="connsiteY13" fmla="*/ 623390 h 3960649"/>
                <a:gd name="connsiteX14" fmla="*/ 1649174 w 3321382"/>
                <a:gd name="connsiteY14" fmla="*/ 2390957 h 3960649"/>
                <a:gd name="connsiteX15" fmla="*/ 613977 w 3321382"/>
                <a:gd name="connsiteY15" fmla="*/ 2613710 h 3960649"/>
                <a:gd name="connsiteX16" fmla="*/ 615644 w 3321382"/>
                <a:gd name="connsiteY16" fmla="*/ 2621656 h 3960649"/>
                <a:gd name="connsiteX17" fmla="*/ 575954 w 3321382"/>
                <a:gd name="connsiteY17" fmla="*/ 2621893 h 3960649"/>
                <a:gd name="connsiteX18" fmla="*/ 582187 w 3321382"/>
                <a:gd name="connsiteY18" fmla="*/ 3696391 h 3960649"/>
                <a:gd name="connsiteX19" fmla="*/ 276722 w 3321382"/>
                <a:gd name="connsiteY19" fmla="*/ 3688643 h 3960649"/>
                <a:gd name="connsiteX20" fmla="*/ 46706 w 3321382"/>
                <a:gd name="connsiteY20" fmla="*/ 3667473 h 3960649"/>
                <a:gd name="connsiteX21" fmla="*/ 0 w 3321382"/>
                <a:gd name="connsiteY21" fmla="*/ 3917767 h 3960649"/>
                <a:gd name="connsiteX22" fmla="*/ 249714 w 3321382"/>
                <a:gd name="connsiteY22" fmla="*/ 3946428 h 3960649"/>
                <a:gd name="connsiteX23" fmla="*/ 1670385 w 3321382"/>
                <a:gd name="connsiteY23" fmla="*/ 3843949 h 3960649"/>
                <a:gd name="connsiteX24" fmla="*/ 3231190 w 3321382"/>
                <a:gd name="connsiteY24" fmla="*/ 3220538 h 3960649"/>
                <a:gd name="connsiteX25" fmla="*/ 3321382 w 3321382"/>
                <a:gd name="connsiteY25" fmla="*/ 3158148 h 3960649"/>
                <a:gd name="connsiteX26" fmla="*/ 3132533 w 3321382"/>
                <a:gd name="connsiteY26" fmla="*/ 2982629 h 3960649"/>
                <a:gd name="connsiteX27" fmla="*/ 2954101 w 3321382"/>
                <a:gd name="connsiteY27" fmla="*/ 3088888 h 3960649"/>
                <a:gd name="connsiteX28" fmla="*/ 2653066 w 3321382"/>
                <a:gd name="connsiteY28" fmla="*/ 3240094 h 3960649"/>
                <a:gd name="connsiteX29" fmla="*/ 2483788 w 3321382"/>
                <a:gd name="connsiteY29" fmla="*/ 3309721 h 3960649"/>
                <a:gd name="connsiteX30" fmla="*/ 1922963 w 3321382"/>
                <a:gd name="connsiteY30" fmla="*/ 2345263 h 3960649"/>
                <a:gd name="connsiteX31" fmla="*/ 1920309 w 3321382"/>
                <a:gd name="connsiteY31" fmla="*/ 2332615 h 3960649"/>
                <a:gd name="connsiteX32" fmla="*/ 1917212 w 3321382"/>
                <a:gd name="connsiteY32" fmla="*/ 2333282 h 3960649"/>
                <a:gd name="connsiteX33" fmla="*/ 1917212 w 3321382"/>
                <a:gd name="connsiteY33" fmla="*/ 1301180 h 3960649"/>
                <a:gd name="connsiteX34" fmla="*/ 1917885 w 3321382"/>
                <a:gd name="connsiteY34" fmla="*/ 1301175 h 3960649"/>
                <a:gd name="connsiteX35" fmla="*/ 1917212 w 3321382"/>
                <a:gd name="connsiteY35" fmla="*/ 1205923 h 3960649"/>
                <a:gd name="connsiteX36" fmla="*/ 1917212 w 3321382"/>
                <a:gd name="connsiteY36" fmla="*/ 507390 h 3960649"/>
                <a:gd name="connsiteX37" fmla="*/ 1912290 w 3321382"/>
                <a:gd name="connsiteY37" fmla="*/ 509520 h 396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21382" h="3960649">
                  <a:moveTo>
                    <a:pt x="1812068" y="2569089"/>
                  </a:moveTo>
                  <a:lnTo>
                    <a:pt x="2287714" y="3387062"/>
                  </a:lnTo>
                  <a:lnTo>
                    <a:pt x="1981026" y="3487965"/>
                  </a:lnTo>
                  <a:cubicBezTo>
                    <a:pt x="1862081" y="3522486"/>
                    <a:pt x="1739948" y="3553367"/>
                    <a:pt x="1615043" y="3580244"/>
                  </a:cubicBezTo>
                  <a:cubicBezTo>
                    <a:pt x="1380845" y="3630639"/>
                    <a:pt x="1149894" y="3664159"/>
                    <a:pt x="925679" y="3681870"/>
                  </a:cubicBezTo>
                  <a:lnTo>
                    <a:pt x="789855" y="3687962"/>
                  </a:lnTo>
                  <a:lnTo>
                    <a:pt x="784647" y="2790167"/>
                  </a:lnTo>
                  <a:close/>
                  <a:moveTo>
                    <a:pt x="1914192" y="491875"/>
                  </a:moveTo>
                  <a:lnTo>
                    <a:pt x="1917214" y="499031"/>
                  </a:lnTo>
                  <a:lnTo>
                    <a:pt x="1917212" y="491875"/>
                  </a:lnTo>
                  <a:close/>
                  <a:moveTo>
                    <a:pt x="1908689" y="0"/>
                  </a:moveTo>
                  <a:lnTo>
                    <a:pt x="1651018" y="201050"/>
                  </a:lnTo>
                  <a:lnTo>
                    <a:pt x="1653989" y="621306"/>
                  </a:lnTo>
                  <a:lnTo>
                    <a:pt x="1649174" y="623390"/>
                  </a:lnTo>
                  <a:lnTo>
                    <a:pt x="1649174" y="2390957"/>
                  </a:lnTo>
                  <a:lnTo>
                    <a:pt x="613977" y="2613710"/>
                  </a:lnTo>
                  <a:lnTo>
                    <a:pt x="615644" y="2621656"/>
                  </a:lnTo>
                  <a:lnTo>
                    <a:pt x="575954" y="2621893"/>
                  </a:lnTo>
                  <a:lnTo>
                    <a:pt x="582187" y="3696391"/>
                  </a:lnTo>
                  <a:lnTo>
                    <a:pt x="276722" y="3688643"/>
                  </a:lnTo>
                  <a:lnTo>
                    <a:pt x="46706" y="3667473"/>
                  </a:lnTo>
                  <a:lnTo>
                    <a:pt x="0" y="3917767"/>
                  </a:lnTo>
                  <a:lnTo>
                    <a:pt x="249714" y="3946428"/>
                  </a:lnTo>
                  <a:cubicBezTo>
                    <a:pt x="685922" y="3982167"/>
                    <a:pt x="1170764" y="3951457"/>
                    <a:pt x="1670385" y="3843949"/>
                  </a:cubicBezTo>
                  <a:cubicBezTo>
                    <a:pt x="2269931" y="3714940"/>
                    <a:pt x="2805622" y="3493660"/>
                    <a:pt x="3231190" y="3220538"/>
                  </a:cubicBezTo>
                  <a:lnTo>
                    <a:pt x="3321382" y="3158148"/>
                  </a:lnTo>
                  <a:lnTo>
                    <a:pt x="3132533" y="2982629"/>
                  </a:lnTo>
                  <a:lnTo>
                    <a:pt x="2954101" y="3088888"/>
                  </a:lnTo>
                  <a:cubicBezTo>
                    <a:pt x="2858062" y="3141954"/>
                    <a:pt x="2757578" y="3192478"/>
                    <a:pt x="2653066" y="3240094"/>
                  </a:cubicBezTo>
                  <a:lnTo>
                    <a:pt x="2483788" y="3309721"/>
                  </a:lnTo>
                  <a:lnTo>
                    <a:pt x="1922963" y="2345263"/>
                  </a:lnTo>
                  <a:lnTo>
                    <a:pt x="1920309" y="2332615"/>
                  </a:lnTo>
                  <a:lnTo>
                    <a:pt x="1917212" y="2333282"/>
                  </a:lnTo>
                  <a:lnTo>
                    <a:pt x="1917212" y="1301180"/>
                  </a:lnTo>
                  <a:lnTo>
                    <a:pt x="1917885" y="1301175"/>
                  </a:lnTo>
                  <a:lnTo>
                    <a:pt x="1917212" y="1205923"/>
                  </a:lnTo>
                  <a:lnTo>
                    <a:pt x="1917212" y="507390"/>
                  </a:lnTo>
                  <a:lnTo>
                    <a:pt x="1912290" y="509520"/>
                  </a:lnTo>
                  <a:close/>
                </a:path>
              </a:pathLst>
            </a:custGeom>
            <a:solidFill>
              <a:srgbClr val="6C4222"/>
            </a:solidFill>
            <a:ln>
              <a:solidFill>
                <a:srgbClr val="CA8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F3EC3178-E9BB-4B2B-B0AD-F0C710D33165}"/>
              </a:ext>
            </a:extLst>
          </p:cNvPr>
          <p:cNvGrpSpPr/>
          <p:nvPr/>
        </p:nvGrpSpPr>
        <p:grpSpPr>
          <a:xfrm>
            <a:off x="5546705" y="4033119"/>
            <a:ext cx="1751479" cy="741466"/>
            <a:chOff x="4917440" y="3706100"/>
            <a:chExt cx="3045460" cy="1329784"/>
          </a:xfrm>
        </p:grpSpPr>
        <p:grpSp>
          <p:nvGrpSpPr>
            <p:cNvPr id="232" name="Agrupar 231">
              <a:extLst>
                <a:ext uri="{FF2B5EF4-FFF2-40B4-BE49-F238E27FC236}">
                  <a16:creationId xmlns:a16="http://schemas.microsoft.com/office/drawing/2014/main" id="{8BB72FF6-ECDF-4D32-9239-AECA918AA3D8}"/>
                </a:ext>
              </a:extLst>
            </p:cNvPr>
            <p:cNvGrpSpPr/>
            <p:nvPr/>
          </p:nvGrpSpPr>
          <p:grpSpPr>
            <a:xfrm>
              <a:off x="4917440" y="4363874"/>
              <a:ext cx="1522730" cy="672010"/>
              <a:chOff x="4917440" y="4363874"/>
              <a:chExt cx="1522730" cy="672010"/>
            </a:xfrm>
          </p:grpSpPr>
          <p:sp>
            <p:nvSpPr>
              <p:cNvPr id="253" name="Retângulo 252">
                <a:extLst>
                  <a:ext uri="{FF2B5EF4-FFF2-40B4-BE49-F238E27FC236}">
                    <a16:creationId xmlns:a16="http://schemas.microsoft.com/office/drawing/2014/main" id="{C91324DD-2EF3-43BB-B5E2-3D5EA5C4FB28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 253">
                <a:extLst>
                  <a:ext uri="{FF2B5EF4-FFF2-40B4-BE49-F238E27FC236}">
                    <a16:creationId xmlns:a16="http://schemas.microsoft.com/office/drawing/2014/main" id="{D18BE305-21E4-426B-A2A2-A962F3AABB7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 254">
                <a:extLst>
                  <a:ext uri="{FF2B5EF4-FFF2-40B4-BE49-F238E27FC236}">
                    <a16:creationId xmlns:a16="http://schemas.microsoft.com/office/drawing/2014/main" id="{AABC2D20-F628-40E3-993F-BE2F1F7CAFA9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3" name="Agrupar 232">
              <a:extLst>
                <a:ext uri="{FF2B5EF4-FFF2-40B4-BE49-F238E27FC236}">
                  <a16:creationId xmlns:a16="http://schemas.microsoft.com/office/drawing/2014/main" id="{465F2D76-AE89-41BA-BE4C-30072D5025A1}"/>
                </a:ext>
              </a:extLst>
            </p:cNvPr>
            <p:cNvGrpSpPr/>
            <p:nvPr/>
          </p:nvGrpSpPr>
          <p:grpSpPr>
            <a:xfrm>
              <a:off x="6440170" y="4363874"/>
              <a:ext cx="1522730" cy="672010"/>
              <a:chOff x="4917440" y="4363874"/>
              <a:chExt cx="1522730" cy="672010"/>
            </a:xfrm>
          </p:grpSpPr>
          <p:sp>
            <p:nvSpPr>
              <p:cNvPr id="250" name="Retângulo 249">
                <a:extLst>
                  <a:ext uri="{FF2B5EF4-FFF2-40B4-BE49-F238E27FC236}">
                    <a16:creationId xmlns:a16="http://schemas.microsoft.com/office/drawing/2014/main" id="{DB1C0849-962C-4E7F-941D-0A03721B264D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 250">
                <a:extLst>
                  <a:ext uri="{FF2B5EF4-FFF2-40B4-BE49-F238E27FC236}">
                    <a16:creationId xmlns:a16="http://schemas.microsoft.com/office/drawing/2014/main" id="{4A6FA05B-6F4A-4832-8ECA-67C21C136106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2" name="Retângulo 251">
                <a:extLst>
                  <a:ext uri="{FF2B5EF4-FFF2-40B4-BE49-F238E27FC236}">
                    <a16:creationId xmlns:a16="http://schemas.microsoft.com/office/drawing/2014/main" id="{C3872AC6-26BC-4EFB-93BE-C7826286FC0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4" name="Agrupar 233">
              <a:extLst>
                <a:ext uri="{FF2B5EF4-FFF2-40B4-BE49-F238E27FC236}">
                  <a16:creationId xmlns:a16="http://schemas.microsoft.com/office/drawing/2014/main" id="{5F170FE6-46A6-4124-BC87-5F1C0287E654}"/>
                </a:ext>
              </a:extLst>
            </p:cNvPr>
            <p:cNvGrpSpPr/>
            <p:nvPr/>
          </p:nvGrpSpPr>
          <p:grpSpPr>
            <a:xfrm>
              <a:off x="6440170" y="3706100"/>
              <a:ext cx="1522730" cy="672010"/>
              <a:chOff x="4917440" y="4363874"/>
              <a:chExt cx="1522730" cy="672010"/>
            </a:xfrm>
          </p:grpSpPr>
          <p:sp>
            <p:nvSpPr>
              <p:cNvPr id="247" name="Retângulo 246">
                <a:extLst>
                  <a:ext uri="{FF2B5EF4-FFF2-40B4-BE49-F238E27FC236}">
                    <a16:creationId xmlns:a16="http://schemas.microsoft.com/office/drawing/2014/main" id="{3BF185F1-DCA4-4AF4-B2B1-50D802F846A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 247">
                <a:extLst>
                  <a:ext uri="{FF2B5EF4-FFF2-40B4-BE49-F238E27FC236}">
                    <a16:creationId xmlns:a16="http://schemas.microsoft.com/office/drawing/2014/main" id="{155C01B9-C06D-444C-9157-CAD4328B2D43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 248">
                <a:extLst>
                  <a:ext uri="{FF2B5EF4-FFF2-40B4-BE49-F238E27FC236}">
                    <a16:creationId xmlns:a16="http://schemas.microsoft.com/office/drawing/2014/main" id="{7337F991-8875-49C1-B191-0B561FAC56F1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5" name="Agrupar 234">
              <a:extLst>
                <a:ext uri="{FF2B5EF4-FFF2-40B4-BE49-F238E27FC236}">
                  <a16:creationId xmlns:a16="http://schemas.microsoft.com/office/drawing/2014/main" id="{10A12ECC-063D-4BCB-8E38-995795963157}"/>
                </a:ext>
              </a:extLst>
            </p:cNvPr>
            <p:cNvGrpSpPr/>
            <p:nvPr/>
          </p:nvGrpSpPr>
          <p:grpSpPr>
            <a:xfrm>
              <a:off x="4917440" y="3706100"/>
              <a:ext cx="1522730" cy="672010"/>
              <a:chOff x="4917440" y="4363874"/>
              <a:chExt cx="1522730" cy="672010"/>
            </a:xfrm>
          </p:grpSpPr>
          <p:sp>
            <p:nvSpPr>
              <p:cNvPr id="244" name="Retângulo 243">
                <a:extLst>
                  <a:ext uri="{FF2B5EF4-FFF2-40B4-BE49-F238E27FC236}">
                    <a16:creationId xmlns:a16="http://schemas.microsoft.com/office/drawing/2014/main" id="{7A218DCC-5811-4EEC-B3C7-30FDA5A05889}"/>
                  </a:ext>
                </a:extLst>
              </p:cNvPr>
              <p:cNvSpPr/>
              <p:nvPr/>
            </p:nvSpPr>
            <p:spPr>
              <a:xfrm>
                <a:off x="4917440" y="4535745"/>
                <a:ext cx="1330960" cy="50013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 244">
                <a:extLst>
                  <a:ext uri="{FF2B5EF4-FFF2-40B4-BE49-F238E27FC236}">
                    <a16:creationId xmlns:a16="http://schemas.microsoft.com/office/drawing/2014/main" id="{618093DB-23ED-49C8-98C6-A1C8DE1BCB69}"/>
                  </a:ext>
                </a:extLst>
              </p:cNvPr>
              <p:cNvSpPr/>
              <p:nvPr/>
            </p:nvSpPr>
            <p:spPr>
              <a:xfrm>
                <a:off x="6216650" y="4546533"/>
                <a:ext cx="223520" cy="489351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 245">
                <a:extLst>
                  <a:ext uri="{FF2B5EF4-FFF2-40B4-BE49-F238E27FC236}">
                    <a16:creationId xmlns:a16="http://schemas.microsoft.com/office/drawing/2014/main" id="{2FCD5718-19A6-4AD7-99B1-115A3CD60722}"/>
                  </a:ext>
                </a:extLst>
              </p:cNvPr>
              <p:cNvSpPr/>
              <p:nvPr/>
            </p:nvSpPr>
            <p:spPr>
              <a:xfrm rot="5400000">
                <a:off x="5569697" y="3711617"/>
                <a:ext cx="218216" cy="15227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6" name="Elipse 235">
              <a:extLst>
                <a:ext uri="{FF2B5EF4-FFF2-40B4-BE49-F238E27FC236}">
                  <a16:creationId xmlns:a16="http://schemas.microsoft.com/office/drawing/2014/main" id="{81DDD859-D97F-4ECF-9946-8BBDE5EC578F}"/>
                </a:ext>
              </a:extLst>
            </p:cNvPr>
            <p:cNvSpPr/>
            <p:nvPr/>
          </p:nvSpPr>
          <p:spPr>
            <a:xfrm>
              <a:off x="6096000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Elipse 236">
              <a:extLst>
                <a:ext uri="{FF2B5EF4-FFF2-40B4-BE49-F238E27FC236}">
                  <a16:creationId xmlns:a16="http://schemas.microsoft.com/office/drawing/2014/main" id="{9311637F-7CAD-444F-8988-72F1D47BDE0D}"/>
                </a:ext>
              </a:extLst>
            </p:cNvPr>
            <p:cNvSpPr/>
            <p:nvPr/>
          </p:nvSpPr>
          <p:spPr>
            <a:xfrm>
              <a:off x="5019040" y="424410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Elipse 237">
              <a:extLst>
                <a:ext uri="{FF2B5EF4-FFF2-40B4-BE49-F238E27FC236}">
                  <a16:creationId xmlns:a16="http://schemas.microsoft.com/office/drawing/2014/main" id="{40E4609F-9B10-4D42-B6E2-DF24F2F96ED7}"/>
                </a:ext>
              </a:extLst>
            </p:cNvPr>
            <p:cNvSpPr/>
            <p:nvPr/>
          </p:nvSpPr>
          <p:spPr>
            <a:xfrm>
              <a:off x="5019040" y="4610862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30248E22-5D68-4DDD-AEBB-DDC3577F2496}"/>
                </a:ext>
              </a:extLst>
            </p:cNvPr>
            <p:cNvSpPr/>
            <p:nvPr/>
          </p:nvSpPr>
          <p:spPr>
            <a:xfrm>
              <a:off x="6096000" y="4646611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Elipse 239">
              <a:extLst>
                <a:ext uri="{FF2B5EF4-FFF2-40B4-BE49-F238E27FC236}">
                  <a16:creationId xmlns:a16="http://schemas.microsoft.com/office/drawing/2014/main" id="{B25400A2-9BAD-4E39-952A-1381EB49CA00}"/>
                </a:ext>
              </a:extLst>
            </p:cNvPr>
            <p:cNvSpPr/>
            <p:nvPr/>
          </p:nvSpPr>
          <p:spPr>
            <a:xfrm>
              <a:off x="6513195" y="4637777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Elipse 240">
              <a:extLst>
                <a:ext uri="{FF2B5EF4-FFF2-40B4-BE49-F238E27FC236}">
                  <a16:creationId xmlns:a16="http://schemas.microsoft.com/office/drawing/2014/main" id="{A794BC21-D4A5-42FA-A57E-6CB856AE0EC5}"/>
                </a:ext>
              </a:extLst>
            </p:cNvPr>
            <p:cNvSpPr/>
            <p:nvPr/>
          </p:nvSpPr>
          <p:spPr>
            <a:xfrm>
              <a:off x="6536054" y="4244103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0D4FC346-8B95-4359-AA3B-7695533C2E66}"/>
                </a:ext>
              </a:extLst>
            </p:cNvPr>
            <p:cNvSpPr/>
            <p:nvPr/>
          </p:nvSpPr>
          <p:spPr>
            <a:xfrm>
              <a:off x="7673341" y="4232264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2A236BF8-79E3-4777-8758-E9390F89D51E}"/>
                </a:ext>
              </a:extLst>
            </p:cNvPr>
            <p:cNvSpPr/>
            <p:nvPr/>
          </p:nvSpPr>
          <p:spPr>
            <a:xfrm>
              <a:off x="7673341" y="4618650"/>
              <a:ext cx="45719" cy="606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6" name="Elipse 255">
            <a:extLst>
              <a:ext uri="{FF2B5EF4-FFF2-40B4-BE49-F238E27FC236}">
                <a16:creationId xmlns:a16="http://schemas.microsoft.com/office/drawing/2014/main" id="{9413CA80-6F6D-4B17-A9F4-0DD47F5FD779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10088608" y="4747104"/>
            <a:ext cx="1191178" cy="569003"/>
            <a:chOff x="5638800" y="1482223"/>
            <a:chExt cx="2275650" cy="848730"/>
          </a:xfrm>
        </p:grpSpPr>
        <p:sp>
          <p:nvSpPr>
            <p:cNvPr id="258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9" name="Elipse 258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20B07AC7-579E-4D78-AD78-24B90F11D58F}"/>
              </a:ext>
            </a:extLst>
          </p:cNvPr>
          <p:cNvGrpSpPr/>
          <p:nvPr/>
        </p:nvGrpSpPr>
        <p:grpSpPr>
          <a:xfrm>
            <a:off x="8261741" y="2748630"/>
            <a:ext cx="1596880" cy="2996358"/>
            <a:chOff x="1884490" y="566742"/>
            <a:chExt cx="2594885" cy="4642104"/>
          </a:xfrm>
        </p:grpSpPr>
        <p:sp>
          <p:nvSpPr>
            <p:cNvPr id="261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262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296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7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3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294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5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64" name="Retângulo 263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Fluxograma: Atraso 33">
              <a:extLst>
                <a:ext uri="{FF2B5EF4-FFF2-40B4-BE49-F238E27FC236}">
                  <a16:creationId xmlns:a16="http://schemas.microsoft.com/office/drawing/2014/main" id="{77A2DE54-BFD1-453C-951E-D362161947C1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Elipse 43">
              <a:extLst>
                <a:ext uri="{FF2B5EF4-FFF2-40B4-BE49-F238E27FC236}">
                  <a16:creationId xmlns:a16="http://schemas.microsoft.com/office/drawing/2014/main" id="{43284BB0-600A-4B2B-8A82-4F55C4B18EB4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9" name="Agrupar 268">
              <a:extLst>
                <a:ext uri="{FF2B5EF4-FFF2-40B4-BE49-F238E27FC236}">
                  <a16:creationId xmlns:a16="http://schemas.microsoft.com/office/drawing/2014/main" id="{4E63B4E2-37EB-4089-9EA7-5560BC7CD39E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273" name="Fluxograma: Mesclar 6">
                <a:extLst>
                  <a:ext uri="{FF2B5EF4-FFF2-40B4-BE49-F238E27FC236}">
                    <a16:creationId xmlns:a16="http://schemas.microsoft.com/office/drawing/2014/main" id="{B3430D4D-238E-4558-B6C6-8CF40158B9EA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4" name="Elipse 4">
                <a:extLst>
                  <a:ext uri="{FF2B5EF4-FFF2-40B4-BE49-F238E27FC236}">
                    <a16:creationId xmlns:a16="http://schemas.microsoft.com/office/drawing/2014/main" id="{DF39FB15-D21E-4399-A74A-5B0BC0E9FF58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5" name="Fluxograma: Mesclar 6">
                <a:extLst>
                  <a:ext uri="{FF2B5EF4-FFF2-40B4-BE49-F238E27FC236}">
                    <a16:creationId xmlns:a16="http://schemas.microsoft.com/office/drawing/2014/main" id="{B2565F5F-A765-4CEE-9A46-D67F642EA1FE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6" name="Elipse 12">
                <a:extLst>
                  <a:ext uri="{FF2B5EF4-FFF2-40B4-BE49-F238E27FC236}">
                    <a16:creationId xmlns:a16="http://schemas.microsoft.com/office/drawing/2014/main" id="{40DC62FA-4A70-49A4-B9BD-A97FAC349FA8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7" name="Elipse 12">
                <a:extLst>
                  <a:ext uri="{FF2B5EF4-FFF2-40B4-BE49-F238E27FC236}">
                    <a16:creationId xmlns:a16="http://schemas.microsoft.com/office/drawing/2014/main" id="{B36C743E-1B7F-4B9C-BF2D-01156026E70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8" name="Elipse 277">
                <a:extLst>
                  <a:ext uri="{FF2B5EF4-FFF2-40B4-BE49-F238E27FC236}">
                    <a16:creationId xmlns:a16="http://schemas.microsoft.com/office/drawing/2014/main" id="{CB8A0D6C-B628-402B-BB5B-A7047C121C26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B72C90C-B178-4C73-A3EF-8D0C94825B03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0" name="Arco 279">
                <a:extLst>
                  <a:ext uri="{FF2B5EF4-FFF2-40B4-BE49-F238E27FC236}">
                    <a16:creationId xmlns:a16="http://schemas.microsoft.com/office/drawing/2014/main" id="{D90A00B9-A585-49F5-B63B-14412D1EBAB1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1" name="Agrupar 280">
                <a:extLst>
                  <a:ext uri="{FF2B5EF4-FFF2-40B4-BE49-F238E27FC236}">
                    <a16:creationId xmlns:a16="http://schemas.microsoft.com/office/drawing/2014/main" id="{101B7E86-BD47-4B8F-993C-146D604A5C2D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291" name="Elipse 19">
                  <a:extLst>
                    <a:ext uri="{FF2B5EF4-FFF2-40B4-BE49-F238E27FC236}">
                      <a16:creationId xmlns:a16="http://schemas.microsoft.com/office/drawing/2014/main" id="{5FCEC83A-5178-4D64-B6A0-6F7E4BC23846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Elipse 291">
                  <a:extLst>
                    <a:ext uri="{FF2B5EF4-FFF2-40B4-BE49-F238E27FC236}">
                      <a16:creationId xmlns:a16="http://schemas.microsoft.com/office/drawing/2014/main" id="{7766C995-1EB3-48B6-86E1-A29E36585979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Elipse 292">
                  <a:extLst>
                    <a:ext uri="{FF2B5EF4-FFF2-40B4-BE49-F238E27FC236}">
                      <a16:creationId xmlns:a16="http://schemas.microsoft.com/office/drawing/2014/main" id="{EBA1D0A0-A006-40CC-9833-E8B31E7EA426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2" name="Arco 281">
                <a:extLst>
                  <a:ext uri="{FF2B5EF4-FFF2-40B4-BE49-F238E27FC236}">
                    <a16:creationId xmlns:a16="http://schemas.microsoft.com/office/drawing/2014/main" id="{51DCA6CF-2706-4412-8614-22C706EBD431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0418A127-07F4-4F9A-8A66-963EAE90FCF5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BD231000-4ED1-45FC-AC24-A56FBD257184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5" name="Agrupar 284">
                <a:extLst>
                  <a:ext uri="{FF2B5EF4-FFF2-40B4-BE49-F238E27FC236}">
                    <a16:creationId xmlns:a16="http://schemas.microsoft.com/office/drawing/2014/main" id="{F3ABEC63-2F16-4523-ACCF-2364A18FF5C3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289" name="Corda 80">
                  <a:extLst>
                    <a:ext uri="{FF2B5EF4-FFF2-40B4-BE49-F238E27FC236}">
                      <a16:creationId xmlns:a16="http://schemas.microsoft.com/office/drawing/2014/main" id="{0D704E78-A3A5-4AC3-B693-D52D2C5AC719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Elipse 24">
                  <a:extLst>
                    <a:ext uri="{FF2B5EF4-FFF2-40B4-BE49-F238E27FC236}">
                      <a16:creationId xmlns:a16="http://schemas.microsoft.com/office/drawing/2014/main" id="{2D83A218-D896-47C4-B036-3BFA97B8F930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6" name="Lágrima 285">
                <a:extLst>
                  <a:ext uri="{FF2B5EF4-FFF2-40B4-BE49-F238E27FC236}">
                    <a16:creationId xmlns:a16="http://schemas.microsoft.com/office/drawing/2014/main" id="{C8D5C241-1E91-43F5-A981-D7620BAF8A2E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7" name="Lágrima 286">
                <a:extLst>
                  <a:ext uri="{FF2B5EF4-FFF2-40B4-BE49-F238E27FC236}">
                    <a16:creationId xmlns:a16="http://schemas.microsoft.com/office/drawing/2014/main" id="{FD1E086B-0189-4224-B1E7-E7B53800B3CE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8" name="Arco 287">
                <a:extLst>
                  <a:ext uri="{FF2B5EF4-FFF2-40B4-BE49-F238E27FC236}">
                    <a16:creationId xmlns:a16="http://schemas.microsoft.com/office/drawing/2014/main" id="{C5DCC6AE-43B3-45CD-8A19-BC124449FDB6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Fluxograma: Atraso 271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8" name="Agrupar 297">
            <a:extLst>
              <a:ext uri="{FF2B5EF4-FFF2-40B4-BE49-F238E27FC236}">
                <a16:creationId xmlns:a16="http://schemas.microsoft.com/office/drawing/2014/main" id="{5E60BD34-ECF7-48FC-BD82-82272AA1365D}"/>
              </a:ext>
            </a:extLst>
          </p:cNvPr>
          <p:cNvGrpSpPr/>
          <p:nvPr/>
        </p:nvGrpSpPr>
        <p:grpSpPr>
          <a:xfrm>
            <a:off x="9169154" y="5854111"/>
            <a:ext cx="1892435" cy="734569"/>
            <a:chOff x="4917437" y="4111512"/>
            <a:chExt cx="3195311" cy="917475"/>
          </a:xfrm>
        </p:grpSpPr>
        <p:sp>
          <p:nvSpPr>
            <p:cNvPr id="299" name="Retângulo 298">
              <a:extLst>
                <a:ext uri="{FF2B5EF4-FFF2-40B4-BE49-F238E27FC236}">
                  <a16:creationId xmlns:a16="http://schemas.microsoft.com/office/drawing/2014/main" id="{879B2FF5-9240-478F-96CD-A17C7F4F75FC}"/>
                </a:ext>
              </a:extLst>
            </p:cNvPr>
            <p:cNvSpPr/>
            <p:nvPr/>
          </p:nvSpPr>
          <p:spPr>
            <a:xfrm>
              <a:off x="4917440" y="4111512"/>
              <a:ext cx="3195308" cy="9174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0" name="Retângulo 299">
              <a:extLst>
                <a:ext uri="{FF2B5EF4-FFF2-40B4-BE49-F238E27FC236}">
                  <a16:creationId xmlns:a16="http://schemas.microsoft.com/office/drawing/2014/main" id="{14E52F21-79BF-4CCB-AF3D-6CDF6E021B52}"/>
                </a:ext>
              </a:extLst>
            </p:cNvPr>
            <p:cNvSpPr/>
            <p:nvPr/>
          </p:nvSpPr>
          <p:spPr>
            <a:xfrm>
              <a:off x="4917437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1" name="Retângulo 300">
              <a:extLst>
                <a:ext uri="{FF2B5EF4-FFF2-40B4-BE49-F238E27FC236}">
                  <a16:creationId xmlns:a16="http://schemas.microsoft.com/office/drawing/2014/main" id="{D11E820E-EF24-4E89-A654-59528D0AA03E}"/>
                </a:ext>
              </a:extLst>
            </p:cNvPr>
            <p:cNvSpPr/>
            <p:nvPr/>
          </p:nvSpPr>
          <p:spPr>
            <a:xfrm>
              <a:off x="5709368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2" name="Retângulo 301">
              <a:extLst>
                <a:ext uri="{FF2B5EF4-FFF2-40B4-BE49-F238E27FC236}">
                  <a16:creationId xmlns:a16="http://schemas.microsoft.com/office/drawing/2014/main" id="{BCEB3600-FEBA-4823-A364-DD9CF3E05171}"/>
                </a:ext>
              </a:extLst>
            </p:cNvPr>
            <p:cNvSpPr/>
            <p:nvPr/>
          </p:nvSpPr>
          <p:spPr>
            <a:xfrm>
              <a:off x="6547554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3" name="Retângulo 302">
              <a:extLst>
                <a:ext uri="{FF2B5EF4-FFF2-40B4-BE49-F238E27FC236}">
                  <a16:creationId xmlns:a16="http://schemas.microsoft.com/office/drawing/2014/main" id="{59D2577F-DE86-4434-9A6E-A36E2D197C02}"/>
                </a:ext>
              </a:extLst>
            </p:cNvPr>
            <p:cNvSpPr/>
            <p:nvPr/>
          </p:nvSpPr>
          <p:spPr>
            <a:xfrm>
              <a:off x="7370909" y="461709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4" name="Retângulo 303">
              <a:extLst>
                <a:ext uri="{FF2B5EF4-FFF2-40B4-BE49-F238E27FC236}">
                  <a16:creationId xmlns:a16="http://schemas.microsoft.com/office/drawing/2014/main" id="{32065158-5C44-4914-B853-3E83864C72BA}"/>
                </a:ext>
              </a:extLst>
            </p:cNvPr>
            <p:cNvSpPr/>
            <p:nvPr/>
          </p:nvSpPr>
          <p:spPr>
            <a:xfrm>
              <a:off x="5303623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304">
              <a:extLst>
                <a:ext uri="{FF2B5EF4-FFF2-40B4-BE49-F238E27FC236}">
                  <a16:creationId xmlns:a16="http://schemas.microsoft.com/office/drawing/2014/main" id="{83E8D750-4DD4-449F-B698-003BB2FA618D}"/>
                </a:ext>
              </a:extLst>
            </p:cNvPr>
            <p:cNvSpPr/>
            <p:nvPr/>
          </p:nvSpPr>
          <p:spPr>
            <a:xfrm>
              <a:off x="6108018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6" name="Retângulo 305">
              <a:extLst>
                <a:ext uri="{FF2B5EF4-FFF2-40B4-BE49-F238E27FC236}">
                  <a16:creationId xmlns:a16="http://schemas.microsoft.com/office/drawing/2014/main" id="{A04B319A-F580-4315-88D7-68669BF4B6E7}"/>
                </a:ext>
              </a:extLst>
            </p:cNvPr>
            <p:cNvSpPr/>
            <p:nvPr/>
          </p:nvSpPr>
          <p:spPr>
            <a:xfrm>
              <a:off x="6889877" y="41572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7" name="Retângulo 306">
              <a:extLst>
                <a:ext uri="{FF2B5EF4-FFF2-40B4-BE49-F238E27FC236}">
                  <a16:creationId xmlns:a16="http://schemas.microsoft.com/office/drawing/2014/main" id="{191F1D17-4A1D-40F0-B9AA-50D53A076CB1}"/>
                </a:ext>
              </a:extLst>
            </p:cNvPr>
            <p:cNvSpPr/>
            <p:nvPr/>
          </p:nvSpPr>
          <p:spPr>
            <a:xfrm>
              <a:off x="7671736" y="4157231"/>
              <a:ext cx="422943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78E86D3F-6CCF-4273-8B62-7A72CA19F2C6}"/>
                </a:ext>
              </a:extLst>
            </p:cNvPr>
            <p:cNvSpPr/>
            <p:nvPr/>
          </p:nvSpPr>
          <p:spPr>
            <a:xfrm>
              <a:off x="4917440" y="4157231"/>
              <a:ext cx="305558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09" name="Agrupar 308">
            <a:extLst>
              <a:ext uri="{FF2B5EF4-FFF2-40B4-BE49-F238E27FC236}">
                <a16:creationId xmlns:a16="http://schemas.microsoft.com/office/drawing/2014/main" id="{C123D7F0-89F3-46D1-A678-9046C7ABE9A6}"/>
              </a:ext>
            </a:extLst>
          </p:cNvPr>
          <p:cNvGrpSpPr/>
          <p:nvPr/>
        </p:nvGrpSpPr>
        <p:grpSpPr>
          <a:xfrm>
            <a:off x="10528765" y="4725064"/>
            <a:ext cx="1711610" cy="948135"/>
            <a:chOff x="8355462" y="4401876"/>
            <a:chExt cx="2964601" cy="1675134"/>
          </a:xfrm>
        </p:grpSpPr>
        <p:sp>
          <p:nvSpPr>
            <p:cNvPr id="310" name="Retângulo 309">
              <a:extLst>
                <a:ext uri="{FF2B5EF4-FFF2-40B4-BE49-F238E27FC236}">
                  <a16:creationId xmlns:a16="http://schemas.microsoft.com/office/drawing/2014/main" id="{3F6CD6C4-2760-4E47-9CBA-5D95DA330BDF}"/>
                </a:ext>
              </a:extLst>
            </p:cNvPr>
            <p:cNvSpPr/>
            <p:nvPr/>
          </p:nvSpPr>
          <p:spPr>
            <a:xfrm>
              <a:off x="8355462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02528BA7-6391-485A-8A8D-5C3D4E40F1F9}"/>
                </a:ext>
              </a:extLst>
            </p:cNvPr>
            <p:cNvSpPr/>
            <p:nvPr/>
          </p:nvSpPr>
          <p:spPr>
            <a:xfrm>
              <a:off x="9097301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145BD772-BD99-4FDC-B919-C86C73B61865}"/>
                </a:ext>
              </a:extLst>
            </p:cNvPr>
            <p:cNvSpPr/>
            <p:nvPr/>
          </p:nvSpPr>
          <p:spPr>
            <a:xfrm>
              <a:off x="9846797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D4C0ACF8-D1CE-44CA-8D05-AE23564DD6B4}"/>
                </a:ext>
              </a:extLst>
            </p:cNvPr>
            <p:cNvSpPr/>
            <p:nvPr/>
          </p:nvSpPr>
          <p:spPr>
            <a:xfrm>
              <a:off x="8608908" y="525060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B9D0BEC9-6F14-4145-AD02-C00779152078}"/>
                </a:ext>
              </a:extLst>
            </p:cNvPr>
            <p:cNvSpPr/>
            <p:nvPr/>
          </p:nvSpPr>
          <p:spPr>
            <a:xfrm>
              <a:off x="9358404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6EF83A7A-1073-4A4F-A206-AEA643766141}"/>
                </a:ext>
              </a:extLst>
            </p:cNvPr>
            <p:cNvSpPr/>
            <p:nvPr/>
          </p:nvSpPr>
          <p:spPr>
            <a:xfrm>
              <a:off x="10107900" y="5248731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30D51439-75DD-4654-96B6-70AAA3A469BA}"/>
                </a:ext>
              </a:extLst>
            </p:cNvPr>
            <p:cNvSpPr/>
            <p:nvPr/>
          </p:nvSpPr>
          <p:spPr>
            <a:xfrm>
              <a:off x="10596293" y="5665114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21A4BEEE-8709-4AE3-B9EC-F88DF6202876}"/>
                </a:ext>
              </a:extLst>
            </p:cNvPr>
            <p:cNvSpPr/>
            <p:nvPr/>
          </p:nvSpPr>
          <p:spPr>
            <a:xfrm>
              <a:off x="8754640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A0507AE9-00F0-44FD-A6E6-30E11EABB66B}"/>
                </a:ext>
              </a:extLst>
            </p:cNvPr>
            <p:cNvSpPr/>
            <p:nvPr/>
          </p:nvSpPr>
          <p:spPr>
            <a:xfrm>
              <a:off x="9515679" y="4827547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F7B05651-7FEE-4838-83A9-465E6782E657}"/>
                </a:ext>
              </a:extLst>
            </p:cNvPr>
            <p:cNvSpPr/>
            <p:nvPr/>
          </p:nvSpPr>
          <p:spPr>
            <a:xfrm>
              <a:off x="9909514" y="4401876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0" name="Retângulo 319">
              <a:extLst>
                <a:ext uri="{FF2B5EF4-FFF2-40B4-BE49-F238E27FC236}">
                  <a16:creationId xmlns:a16="http://schemas.microsoft.com/office/drawing/2014/main" id="{9A6339CE-C4B5-4C65-83E2-7AEAAC1FA92C}"/>
                </a:ext>
              </a:extLst>
            </p:cNvPr>
            <p:cNvSpPr/>
            <p:nvPr/>
          </p:nvSpPr>
          <p:spPr>
            <a:xfrm>
              <a:off x="10252477" y="4832348"/>
              <a:ext cx="723770" cy="411896"/>
            </a:xfrm>
            <a:prstGeom prst="rect">
              <a:avLst/>
            </a:prstGeom>
            <a:solidFill>
              <a:srgbClr val="BB3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21" name="Agrupar 320">
            <a:extLst>
              <a:ext uri="{FF2B5EF4-FFF2-40B4-BE49-F238E27FC236}">
                <a16:creationId xmlns:a16="http://schemas.microsoft.com/office/drawing/2014/main" id="{5D919F48-DF1B-49BF-8C61-24E636FCB813}"/>
              </a:ext>
            </a:extLst>
          </p:cNvPr>
          <p:cNvGrpSpPr/>
          <p:nvPr/>
        </p:nvGrpSpPr>
        <p:grpSpPr>
          <a:xfrm>
            <a:off x="3892988" y="3336059"/>
            <a:ext cx="1632820" cy="2143092"/>
            <a:chOff x="1551895" y="1402081"/>
            <a:chExt cx="2799117" cy="3789190"/>
          </a:xfrm>
        </p:grpSpPr>
        <p:grpSp>
          <p:nvGrpSpPr>
            <p:cNvPr id="322" name="Agrupar 321">
              <a:extLst>
                <a:ext uri="{FF2B5EF4-FFF2-40B4-BE49-F238E27FC236}">
                  <a16:creationId xmlns:a16="http://schemas.microsoft.com/office/drawing/2014/main" id="{8D559452-6829-40D9-A08E-ECC05DD8D0DC}"/>
                </a:ext>
              </a:extLst>
            </p:cNvPr>
            <p:cNvGrpSpPr/>
            <p:nvPr/>
          </p:nvGrpSpPr>
          <p:grpSpPr>
            <a:xfrm rot="2047671">
              <a:off x="3497901" y="2951272"/>
              <a:ext cx="853111" cy="1324746"/>
              <a:chOff x="5434179" y="827283"/>
              <a:chExt cx="1538359" cy="2763262"/>
            </a:xfrm>
          </p:grpSpPr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8E0EA868-9708-49F7-9689-8683B2744A1C}"/>
                  </a:ext>
                </a:extLst>
              </p:cNvPr>
              <p:cNvSpPr/>
              <p:nvPr/>
            </p:nvSpPr>
            <p:spPr>
              <a:xfrm rot="11692814">
                <a:off x="5434179" y="827283"/>
                <a:ext cx="1538359" cy="1224420"/>
              </a:xfrm>
              <a:custGeom>
                <a:avLst/>
                <a:gdLst>
                  <a:gd name="connsiteX0" fmla="*/ 243253 w 1538359"/>
                  <a:gd name="connsiteY0" fmla="*/ 1221680 h 1224420"/>
                  <a:gd name="connsiteX1" fmla="*/ 64654 w 1538359"/>
                  <a:gd name="connsiteY1" fmla="*/ 1142984 h 1224420"/>
                  <a:gd name="connsiteX2" fmla="*/ 44 w 1538359"/>
                  <a:gd name="connsiteY2" fmla="*/ 939388 h 1224420"/>
                  <a:gd name="connsiteX3" fmla="*/ 8770 w 1538359"/>
                  <a:gd name="connsiteY3" fmla="*/ 695281 h 1224420"/>
                  <a:gd name="connsiteX4" fmla="*/ 79913 w 1538359"/>
                  <a:gd name="connsiteY4" fmla="*/ 606952 h 1224420"/>
                  <a:gd name="connsiteX5" fmla="*/ 382520 w 1538359"/>
                  <a:gd name="connsiteY5" fmla="*/ 638022 h 1224420"/>
                  <a:gd name="connsiteX6" fmla="*/ 578254 w 1538359"/>
                  <a:gd name="connsiteY6" fmla="*/ 474537 h 1224420"/>
                  <a:gd name="connsiteX7" fmla="*/ 482954 w 1538359"/>
                  <a:gd name="connsiteY7" fmla="*/ 115876 h 1224420"/>
                  <a:gd name="connsiteX8" fmla="*/ 865338 w 1538359"/>
                  <a:gd name="connsiteY8" fmla="*/ 14272 h 1224420"/>
                  <a:gd name="connsiteX9" fmla="*/ 960638 w 1538359"/>
                  <a:gd name="connsiteY9" fmla="*/ 372934 h 1224420"/>
                  <a:gd name="connsiteX10" fmla="*/ 1218433 w 1538359"/>
                  <a:gd name="connsiteY10" fmla="*/ 391342 h 1224420"/>
                  <a:gd name="connsiteX11" fmla="*/ 1231502 w 1538359"/>
                  <a:gd name="connsiteY11" fmla="*/ 389282 h 1224420"/>
                  <a:gd name="connsiteX12" fmla="*/ 1320985 w 1538359"/>
                  <a:gd name="connsiteY12" fmla="*/ 0 h 1224420"/>
                  <a:gd name="connsiteX13" fmla="*/ 1363300 w 1538359"/>
                  <a:gd name="connsiteY13" fmla="*/ 184086 h 1224420"/>
                  <a:gd name="connsiteX14" fmla="*/ 1460495 w 1538359"/>
                  <a:gd name="connsiteY14" fmla="*/ 8841 h 1224420"/>
                  <a:gd name="connsiteX15" fmla="*/ 1509229 w 1538359"/>
                  <a:gd name="connsiteY15" fmla="*/ 706584 h 1224420"/>
                  <a:gd name="connsiteX16" fmla="*/ 543190 w 1538359"/>
                  <a:gd name="connsiteY16" fmla="*/ 1005320 h 122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38359" h="1224420">
                    <a:moveTo>
                      <a:pt x="243253" y="1221680"/>
                    </a:moveTo>
                    <a:cubicBezTo>
                      <a:pt x="182266" y="1236133"/>
                      <a:pt x="94935" y="1191006"/>
                      <a:pt x="64654" y="1142984"/>
                    </a:cubicBezTo>
                    <a:cubicBezTo>
                      <a:pt x="34374" y="1094963"/>
                      <a:pt x="-1434" y="1006361"/>
                      <a:pt x="44" y="939388"/>
                    </a:cubicBezTo>
                    <a:cubicBezTo>
                      <a:pt x="4028" y="875254"/>
                      <a:pt x="4786" y="759415"/>
                      <a:pt x="8770" y="695281"/>
                    </a:cubicBezTo>
                    <a:lnTo>
                      <a:pt x="79913" y="606952"/>
                    </a:lnTo>
                    <a:cubicBezTo>
                      <a:pt x="164669" y="583044"/>
                      <a:pt x="297764" y="661930"/>
                      <a:pt x="382520" y="638022"/>
                    </a:cubicBezTo>
                    <a:lnTo>
                      <a:pt x="578254" y="474537"/>
                    </a:lnTo>
                    <a:lnTo>
                      <a:pt x="482954" y="115876"/>
                    </a:lnTo>
                    <a:lnTo>
                      <a:pt x="865338" y="14272"/>
                    </a:lnTo>
                    <a:lnTo>
                      <a:pt x="960638" y="372934"/>
                    </a:lnTo>
                    <a:cubicBezTo>
                      <a:pt x="1032814" y="352542"/>
                      <a:pt x="1138003" y="395817"/>
                      <a:pt x="1218433" y="391342"/>
                    </a:cubicBezTo>
                    <a:lnTo>
                      <a:pt x="1231502" y="389282"/>
                    </a:lnTo>
                    <a:lnTo>
                      <a:pt x="1320985" y="0"/>
                    </a:lnTo>
                    <a:lnTo>
                      <a:pt x="1363300" y="184086"/>
                    </a:lnTo>
                    <a:lnTo>
                      <a:pt x="1460495" y="8841"/>
                    </a:lnTo>
                    <a:cubicBezTo>
                      <a:pt x="1477245" y="164196"/>
                      <a:pt x="1590672" y="525139"/>
                      <a:pt x="1509229" y="706584"/>
                    </a:cubicBezTo>
                    <a:cubicBezTo>
                      <a:pt x="1198681" y="915251"/>
                      <a:pt x="882438" y="904666"/>
                      <a:pt x="543190" y="10053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9" name="Retângulo 368">
                <a:extLst>
                  <a:ext uri="{FF2B5EF4-FFF2-40B4-BE49-F238E27FC236}">
                    <a16:creationId xmlns:a16="http://schemas.microsoft.com/office/drawing/2014/main" id="{436EF95B-45B3-4BE9-89C8-C63DD54C0794}"/>
                  </a:ext>
                </a:extLst>
              </p:cNvPr>
              <p:cNvSpPr/>
              <p:nvPr/>
            </p:nvSpPr>
            <p:spPr>
              <a:xfrm>
                <a:off x="5900071" y="1804474"/>
                <a:ext cx="483295" cy="1786071"/>
              </a:xfrm>
              <a:prstGeom prst="rect">
                <a:avLst/>
              </a:prstGeom>
              <a:solidFill>
                <a:srgbClr val="795548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3" name="Agrupar 322">
              <a:extLst>
                <a:ext uri="{FF2B5EF4-FFF2-40B4-BE49-F238E27FC236}">
                  <a16:creationId xmlns:a16="http://schemas.microsoft.com/office/drawing/2014/main" id="{08DC0C36-03BF-42D4-98AD-AE263A067D26}"/>
                </a:ext>
              </a:extLst>
            </p:cNvPr>
            <p:cNvGrpSpPr/>
            <p:nvPr/>
          </p:nvGrpSpPr>
          <p:grpSpPr>
            <a:xfrm>
              <a:off x="1551895" y="1402081"/>
              <a:ext cx="2512105" cy="3789190"/>
              <a:chOff x="1551895" y="1402081"/>
              <a:chExt cx="2512105" cy="3789190"/>
            </a:xfrm>
          </p:grpSpPr>
          <p:grpSp>
            <p:nvGrpSpPr>
              <p:cNvPr id="324" name="Grupo 59">
                <a:extLst>
                  <a:ext uri="{FF2B5EF4-FFF2-40B4-BE49-F238E27FC236}">
                    <a16:creationId xmlns:a16="http://schemas.microsoft.com/office/drawing/2014/main" id="{E8F549DC-79E4-496B-B7DB-EFF942457AAD}"/>
                  </a:ext>
                </a:extLst>
              </p:cNvPr>
              <p:cNvGrpSpPr/>
              <p:nvPr/>
            </p:nvGrpSpPr>
            <p:grpSpPr>
              <a:xfrm>
                <a:off x="1551895" y="4535746"/>
                <a:ext cx="1324317" cy="539219"/>
                <a:chOff x="1766763" y="3933428"/>
                <a:chExt cx="1386540" cy="476076"/>
              </a:xfrm>
            </p:grpSpPr>
            <p:sp>
              <p:nvSpPr>
                <p:cNvPr id="365" name="Triângulo isósceles 89">
                  <a:extLst>
                    <a:ext uri="{FF2B5EF4-FFF2-40B4-BE49-F238E27FC236}">
                      <a16:creationId xmlns:a16="http://schemas.microsoft.com/office/drawing/2014/main" id="{52957517-EECC-4525-9D4E-22CC905D9C53}"/>
                    </a:ext>
                  </a:extLst>
                </p:cNvPr>
                <p:cNvSpPr/>
                <p:nvPr/>
              </p:nvSpPr>
              <p:spPr>
                <a:xfrm rot="10800000">
                  <a:off x="1910780" y="4077072"/>
                  <a:ext cx="1184824" cy="33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147" h="818205">
                      <a:moveTo>
                        <a:pt x="1839147" y="818205"/>
                      </a:moveTo>
                      <a:lnTo>
                        <a:pt x="0" y="818205"/>
                      </a:lnTo>
                      <a:lnTo>
                        <a:pt x="0" y="409103"/>
                      </a:lnTo>
                      <a:lnTo>
                        <a:pt x="104408" y="409103"/>
                      </a:lnTo>
                      <a:lnTo>
                        <a:pt x="248424" y="0"/>
                      </a:lnTo>
                      <a:lnTo>
                        <a:pt x="392440" y="409103"/>
                      </a:lnTo>
                      <a:lnTo>
                        <a:pt x="392442" y="409103"/>
                      </a:lnTo>
                      <a:lnTo>
                        <a:pt x="536456" y="5"/>
                      </a:lnTo>
                      <a:lnTo>
                        <a:pt x="680470" y="409103"/>
                      </a:lnTo>
                      <a:lnTo>
                        <a:pt x="687020" y="409103"/>
                      </a:lnTo>
                      <a:lnTo>
                        <a:pt x="831035" y="3"/>
                      </a:lnTo>
                      <a:lnTo>
                        <a:pt x="975050" y="409103"/>
                      </a:lnTo>
                      <a:lnTo>
                        <a:pt x="975052" y="409103"/>
                      </a:lnTo>
                      <a:lnTo>
                        <a:pt x="1119067" y="2"/>
                      </a:lnTo>
                      <a:lnTo>
                        <a:pt x="1263083" y="409103"/>
                      </a:lnTo>
                      <a:lnTo>
                        <a:pt x="1263084" y="409103"/>
                      </a:lnTo>
                      <a:lnTo>
                        <a:pt x="1407099" y="1"/>
                      </a:lnTo>
                      <a:lnTo>
                        <a:pt x="1551115" y="409103"/>
                      </a:lnTo>
                      <a:lnTo>
                        <a:pt x="1551115" y="409103"/>
                      </a:lnTo>
                      <a:lnTo>
                        <a:pt x="1695131" y="0"/>
                      </a:lnTo>
                      <a:lnTo>
                        <a:pt x="1839147" y="4091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6" name="Retângulo de cantos arredondados 61">
                  <a:extLst>
                    <a:ext uri="{FF2B5EF4-FFF2-40B4-BE49-F238E27FC236}">
                      <a16:creationId xmlns:a16="http://schemas.microsoft.com/office/drawing/2014/main" id="{A0CC5906-629E-467C-8163-191E98132385}"/>
                    </a:ext>
                  </a:extLst>
                </p:cNvPr>
                <p:cNvSpPr/>
                <p:nvPr/>
              </p:nvSpPr>
              <p:spPr>
                <a:xfrm>
                  <a:off x="1766763" y="3942953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7" name="Retângulo de cantos arredondados 62">
                  <a:extLst>
                    <a:ext uri="{FF2B5EF4-FFF2-40B4-BE49-F238E27FC236}">
                      <a16:creationId xmlns:a16="http://schemas.microsoft.com/office/drawing/2014/main" id="{EA4BF6A1-D5A2-461B-80C9-AF2AEFC09B3B}"/>
                    </a:ext>
                  </a:extLst>
                </p:cNvPr>
                <p:cNvSpPr/>
                <p:nvPr/>
              </p:nvSpPr>
              <p:spPr>
                <a:xfrm>
                  <a:off x="3009287" y="3933428"/>
                  <a:ext cx="144016" cy="432048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5" name="Retângulo de cantos arredondados 110">
                <a:extLst>
                  <a:ext uri="{FF2B5EF4-FFF2-40B4-BE49-F238E27FC236}">
                    <a16:creationId xmlns:a16="http://schemas.microsoft.com/office/drawing/2014/main" id="{8E19CC71-ADF2-44A5-BA4E-54F9D8DEB276}"/>
                  </a:ext>
                </a:extLst>
              </p:cNvPr>
              <p:cNvSpPr/>
              <p:nvPr/>
            </p:nvSpPr>
            <p:spPr>
              <a:xfrm rot="2348430">
                <a:off x="2885247" y="3261821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6" name="Grupo 50">
                <a:extLst>
                  <a:ext uri="{FF2B5EF4-FFF2-40B4-BE49-F238E27FC236}">
                    <a16:creationId xmlns:a16="http://schemas.microsoft.com/office/drawing/2014/main" id="{3ABBDFD1-FAA9-43BD-B6B6-73568D7766F3}"/>
                  </a:ext>
                </a:extLst>
              </p:cNvPr>
              <p:cNvGrpSpPr/>
              <p:nvPr/>
            </p:nvGrpSpPr>
            <p:grpSpPr>
              <a:xfrm>
                <a:off x="2690549" y="4348085"/>
                <a:ext cx="501783" cy="830333"/>
                <a:chOff x="4571829" y="4664133"/>
                <a:chExt cx="573117" cy="963569"/>
              </a:xfrm>
            </p:grpSpPr>
            <p:sp>
              <p:nvSpPr>
                <p:cNvPr id="363" name="Elipse 43">
                  <a:extLst>
                    <a:ext uri="{FF2B5EF4-FFF2-40B4-BE49-F238E27FC236}">
                      <a16:creationId xmlns:a16="http://schemas.microsoft.com/office/drawing/2014/main" id="{D7ADB686-C487-49DE-B1AA-772505366F49}"/>
                    </a:ext>
                  </a:extLst>
                </p:cNvPr>
                <p:cNvSpPr/>
                <p:nvPr/>
              </p:nvSpPr>
              <p:spPr>
                <a:xfrm>
                  <a:off x="4571829" y="4664133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4" name="Elipse 46">
                  <a:extLst>
                    <a:ext uri="{FF2B5EF4-FFF2-40B4-BE49-F238E27FC236}">
                      <a16:creationId xmlns:a16="http://schemas.microsoft.com/office/drawing/2014/main" id="{5846A0FB-0CED-4796-8CAD-84CB9D7BFF34}"/>
                    </a:ext>
                  </a:extLst>
                </p:cNvPr>
                <p:cNvSpPr/>
                <p:nvPr/>
              </p:nvSpPr>
              <p:spPr>
                <a:xfrm>
                  <a:off x="4594300" y="5301630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327" name="Grupo 49">
                <a:extLst>
                  <a:ext uri="{FF2B5EF4-FFF2-40B4-BE49-F238E27FC236}">
                    <a16:creationId xmlns:a16="http://schemas.microsoft.com/office/drawing/2014/main" id="{64F4C018-D74E-4461-93B1-278B0F4B250B}"/>
                  </a:ext>
                </a:extLst>
              </p:cNvPr>
              <p:cNvGrpSpPr/>
              <p:nvPr/>
            </p:nvGrpSpPr>
            <p:grpSpPr>
              <a:xfrm>
                <a:off x="2199188" y="4363872"/>
                <a:ext cx="491361" cy="827399"/>
                <a:chOff x="3939504" y="4711061"/>
                <a:chExt cx="561214" cy="960165"/>
              </a:xfrm>
            </p:grpSpPr>
            <p:sp>
              <p:nvSpPr>
                <p:cNvPr id="361" name="Elipse 45">
                  <a:extLst>
                    <a:ext uri="{FF2B5EF4-FFF2-40B4-BE49-F238E27FC236}">
                      <a16:creationId xmlns:a16="http://schemas.microsoft.com/office/drawing/2014/main" id="{621F601A-305C-4995-B9BF-BA319D75BFCD}"/>
                    </a:ext>
                  </a:extLst>
                </p:cNvPr>
                <p:cNvSpPr/>
                <p:nvPr/>
              </p:nvSpPr>
              <p:spPr>
                <a:xfrm>
                  <a:off x="3939504" y="4711061"/>
                  <a:ext cx="561214" cy="960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214" h="960165">
                      <a:moveTo>
                        <a:pt x="57584" y="0"/>
                      </a:moveTo>
                      <a:lnTo>
                        <a:pt x="287916" y="0"/>
                      </a:lnTo>
                      <a:cubicBezTo>
                        <a:pt x="319719" y="0"/>
                        <a:pt x="345500" y="25781"/>
                        <a:pt x="345500" y="57584"/>
                      </a:cubicBezTo>
                      <a:lnTo>
                        <a:pt x="345500" y="633275"/>
                      </a:lnTo>
                      <a:cubicBezTo>
                        <a:pt x="469208" y="646874"/>
                        <a:pt x="561214" y="713446"/>
                        <a:pt x="561214" y="792995"/>
                      </a:cubicBezTo>
                      <a:cubicBezTo>
                        <a:pt x="561214" y="885320"/>
                        <a:pt x="437281" y="960165"/>
                        <a:pt x="284401" y="960165"/>
                      </a:cubicBezTo>
                      <a:cubicBezTo>
                        <a:pt x="131521" y="960165"/>
                        <a:pt x="7588" y="885320"/>
                        <a:pt x="7588" y="792995"/>
                      </a:cubicBezTo>
                      <a:lnTo>
                        <a:pt x="11623" y="768822"/>
                      </a:lnTo>
                      <a:cubicBezTo>
                        <a:pt x="3994" y="759983"/>
                        <a:pt x="0" y="748398"/>
                        <a:pt x="0" y="735880"/>
                      </a:cubicBezTo>
                      <a:lnTo>
                        <a:pt x="0" y="57584"/>
                      </a:lnTo>
                      <a:cubicBezTo>
                        <a:pt x="0" y="25781"/>
                        <a:pt x="25781" y="0"/>
                        <a:pt x="57584" y="0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2" name="Elipse 46">
                  <a:extLst>
                    <a:ext uri="{FF2B5EF4-FFF2-40B4-BE49-F238E27FC236}">
                      <a16:creationId xmlns:a16="http://schemas.microsoft.com/office/drawing/2014/main" id="{A5AD6FE4-D249-4F0E-92F5-EC3843233FAD}"/>
                    </a:ext>
                  </a:extLst>
                </p:cNvPr>
                <p:cNvSpPr/>
                <p:nvPr/>
              </p:nvSpPr>
              <p:spPr>
                <a:xfrm>
                  <a:off x="3939504" y="5345154"/>
                  <a:ext cx="550646" cy="32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646" h="326072">
                      <a:moveTo>
                        <a:pt x="341646" y="0"/>
                      </a:moveTo>
                      <a:cubicBezTo>
                        <a:pt x="461980" y="15225"/>
                        <a:pt x="550646" y="80810"/>
                        <a:pt x="550646" y="158902"/>
                      </a:cubicBezTo>
                      <a:cubicBezTo>
                        <a:pt x="550646" y="251227"/>
                        <a:pt x="426713" y="326072"/>
                        <a:pt x="273833" y="326072"/>
                      </a:cubicBezTo>
                      <a:cubicBezTo>
                        <a:pt x="131078" y="326072"/>
                        <a:pt x="13562" y="260812"/>
                        <a:pt x="0" y="176753"/>
                      </a:cubicBezTo>
                      <a:cubicBezTo>
                        <a:pt x="50962" y="181241"/>
                        <a:pt x="109139" y="170116"/>
                        <a:pt x="166850" y="145479"/>
                      </a:cubicBezTo>
                      <a:cubicBezTo>
                        <a:pt x="248486" y="110629"/>
                        <a:pt x="311241" y="56406"/>
                        <a:pt x="341646" y="0"/>
                      </a:cubicBezTo>
                      <a:close/>
                    </a:path>
                  </a:pathLst>
                </a:custGeom>
                <a:solidFill>
                  <a:srgbClr val="8B3535"/>
                </a:solidFill>
                <a:ln w="3175">
                  <a:solidFill>
                    <a:srgbClr val="8B35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28" name="Elipse 84">
                <a:extLst>
                  <a:ext uri="{FF2B5EF4-FFF2-40B4-BE49-F238E27FC236}">
                    <a16:creationId xmlns:a16="http://schemas.microsoft.com/office/drawing/2014/main" id="{9BE2C013-8880-469C-AAA4-81FC6FC36360}"/>
                  </a:ext>
                </a:extLst>
              </p:cNvPr>
              <p:cNvSpPr/>
              <p:nvPr/>
            </p:nvSpPr>
            <p:spPr>
              <a:xfrm>
                <a:off x="1644883" y="2646016"/>
                <a:ext cx="1924688" cy="2120169"/>
              </a:xfrm>
              <a:custGeom>
                <a:avLst/>
                <a:gdLst>
                  <a:gd name="connsiteX0" fmla="*/ 0 w 2689149"/>
                  <a:gd name="connsiteY0" fmla="*/ 1538926 h 3077851"/>
                  <a:gd name="connsiteX1" fmla="*/ 1344575 w 2689149"/>
                  <a:gd name="connsiteY1" fmla="*/ 0 h 3077851"/>
                  <a:gd name="connsiteX2" fmla="*/ 2689150 w 2689149"/>
                  <a:gd name="connsiteY2" fmla="*/ 1538926 h 3077851"/>
                  <a:gd name="connsiteX3" fmla="*/ 1344575 w 2689149"/>
                  <a:gd name="connsiteY3" fmla="*/ 3077852 h 3077851"/>
                  <a:gd name="connsiteX4" fmla="*/ 0 w 2689149"/>
                  <a:gd name="connsiteY4" fmla="*/ 1538926 h 3077851"/>
                  <a:gd name="connsiteX0" fmla="*/ 49980 w 2739130"/>
                  <a:gd name="connsiteY0" fmla="*/ 1569798 h 3108724"/>
                  <a:gd name="connsiteX1" fmla="*/ 393260 w 2739130"/>
                  <a:gd name="connsiteY1" fmla="*/ 619171 h 3108724"/>
                  <a:gd name="connsiteX2" fmla="*/ 1394555 w 2739130"/>
                  <a:gd name="connsiteY2" fmla="*/ 30872 h 3108724"/>
                  <a:gd name="connsiteX3" fmla="*/ 2739130 w 2739130"/>
                  <a:gd name="connsiteY3" fmla="*/ 1569798 h 3108724"/>
                  <a:gd name="connsiteX4" fmla="*/ 1394555 w 2739130"/>
                  <a:gd name="connsiteY4" fmla="*/ 3108724 h 3108724"/>
                  <a:gd name="connsiteX5" fmla="*/ 49980 w 2739130"/>
                  <a:gd name="connsiteY5" fmla="*/ 1569798 h 3108724"/>
                  <a:gd name="connsiteX0" fmla="*/ 57099 w 2690493"/>
                  <a:gd name="connsiteY0" fmla="*/ 2350384 h 3130666"/>
                  <a:gd name="connsiteX1" fmla="*/ 344623 w 2690493"/>
                  <a:gd name="connsiteY1" fmla="*/ 619171 h 3130666"/>
                  <a:gd name="connsiteX2" fmla="*/ 1345918 w 2690493"/>
                  <a:gd name="connsiteY2" fmla="*/ 30872 h 3130666"/>
                  <a:gd name="connsiteX3" fmla="*/ 2690493 w 2690493"/>
                  <a:gd name="connsiteY3" fmla="*/ 1569798 h 3130666"/>
                  <a:gd name="connsiteX4" fmla="*/ 1345918 w 2690493"/>
                  <a:gd name="connsiteY4" fmla="*/ 3108724 h 3130666"/>
                  <a:gd name="connsiteX5" fmla="*/ 57099 w 2690493"/>
                  <a:gd name="connsiteY5" fmla="*/ 2350384 h 3130666"/>
                  <a:gd name="connsiteX0" fmla="*/ 57099 w 2779702"/>
                  <a:gd name="connsiteY0" fmla="*/ 2376508 h 3139183"/>
                  <a:gd name="connsiteX1" fmla="*/ 344623 w 2779702"/>
                  <a:gd name="connsiteY1" fmla="*/ 645295 h 3139183"/>
                  <a:gd name="connsiteX2" fmla="*/ 1345918 w 2779702"/>
                  <a:gd name="connsiteY2" fmla="*/ 56996 h 3139183"/>
                  <a:gd name="connsiteX3" fmla="*/ 2779702 w 2779702"/>
                  <a:gd name="connsiteY3" fmla="*/ 2075424 h 3139183"/>
                  <a:gd name="connsiteX4" fmla="*/ 1345918 w 2779702"/>
                  <a:gd name="connsiteY4" fmla="*/ 3134848 h 3139183"/>
                  <a:gd name="connsiteX5" fmla="*/ 57099 w 2779702"/>
                  <a:gd name="connsiteY5" fmla="*/ 2376508 h 3139183"/>
                  <a:gd name="connsiteX0" fmla="*/ 57099 w 2799553"/>
                  <a:gd name="connsiteY0" fmla="*/ 2322903 h 3085578"/>
                  <a:gd name="connsiteX1" fmla="*/ 344623 w 2799553"/>
                  <a:gd name="connsiteY1" fmla="*/ 591690 h 3085578"/>
                  <a:gd name="connsiteX2" fmla="*/ 1345918 w 2799553"/>
                  <a:gd name="connsiteY2" fmla="*/ 3391 h 3085578"/>
                  <a:gd name="connsiteX3" fmla="*/ 2139968 w 2799553"/>
                  <a:gd name="connsiteY3" fmla="*/ 435573 h 3085578"/>
                  <a:gd name="connsiteX4" fmla="*/ 2779702 w 2799553"/>
                  <a:gd name="connsiteY4" fmla="*/ 2021819 h 3085578"/>
                  <a:gd name="connsiteX5" fmla="*/ 1345918 w 2799553"/>
                  <a:gd name="connsiteY5" fmla="*/ 3081243 h 3085578"/>
                  <a:gd name="connsiteX6" fmla="*/ 57099 w 2799553"/>
                  <a:gd name="connsiteY6" fmla="*/ 2322903 h 3085578"/>
                  <a:gd name="connsiteX0" fmla="*/ 57099 w 2780175"/>
                  <a:gd name="connsiteY0" fmla="*/ 2322903 h 3100236"/>
                  <a:gd name="connsiteX1" fmla="*/ 344623 w 2780175"/>
                  <a:gd name="connsiteY1" fmla="*/ 591690 h 3100236"/>
                  <a:gd name="connsiteX2" fmla="*/ 1345918 w 2780175"/>
                  <a:gd name="connsiteY2" fmla="*/ 3391 h 3100236"/>
                  <a:gd name="connsiteX3" fmla="*/ 2139968 w 2780175"/>
                  <a:gd name="connsiteY3" fmla="*/ 435573 h 3100236"/>
                  <a:gd name="connsiteX4" fmla="*/ 2779702 w 2780175"/>
                  <a:gd name="connsiteY4" fmla="*/ 2021819 h 3100236"/>
                  <a:gd name="connsiteX5" fmla="*/ 2296085 w 2780175"/>
                  <a:gd name="connsiteY5" fmla="*/ 2799630 h 3100236"/>
                  <a:gd name="connsiteX6" fmla="*/ 1345918 w 2780175"/>
                  <a:gd name="connsiteY6" fmla="*/ 3081243 h 3100236"/>
                  <a:gd name="connsiteX7" fmla="*/ 57099 w 2780175"/>
                  <a:gd name="connsiteY7" fmla="*/ 2322903 h 3100236"/>
                  <a:gd name="connsiteX0" fmla="*/ 1754 w 2724830"/>
                  <a:gd name="connsiteY0" fmla="*/ 2322903 h 3082097"/>
                  <a:gd name="connsiteX1" fmla="*/ 289278 w 2724830"/>
                  <a:gd name="connsiteY1" fmla="*/ 591690 h 3082097"/>
                  <a:gd name="connsiteX2" fmla="*/ 1290573 w 2724830"/>
                  <a:gd name="connsiteY2" fmla="*/ 3391 h 3082097"/>
                  <a:gd name="connsiteX3" fmla="*/ 2084623 w 2724830"/>
                  <a:gd name="connsiteY3" fmla="*/ 435573 h 3082097"/>
                  <a:gd name="connsiteX4" fmla="*/ 2724357 w 2724830"/>
                  <a:gd name="connsiteY4" fmla="*/ 2021819 h 3082097"/>
                  <a:gd name="connsiteX5" fmla="*/ 2240740 w 2724830"/>
                  <a:gd name="connsiteY5" fmla="*/ 2799630 h 3082097"/>
                  <a:gd name="connsiteX6" fmla="*/ 1290573 w 2724830"/>
                  <a:gd name="connsiteY6" fmla="*/ 3081243 h 3082097"/>
                  <a:gd name="connsiteX7" fmla="*/ 378486 w 2724830"/>
                  <a:gd name="connsiteY7" fmla="*/ 2866537 h 3082097"/>
                  <a:gd name="connsiteX8" fmla="*/ 1754 w 2724830"/>
                  <a:gd name="connsiteY8" fmla="*/ 2322903 h 3082097"/>
                  <a:gd name="connsiteX0" fmla="*/ 80523 w 2803599"/>
                  <a:gd name="connsiteY0" fmla="*/ 2322903 h 3082097"/>
                  <a:gd name="connsiteX1" fmla="*/ 22356 w 2803599"/>
                  <a:gd name="connsiteY1" fmla="*/ 1372275 h 3082097"/>
                  <a:gd name="connsiteX2" fmla="*/ 368047 w 2803599"/>
                  <a:gd name="connsiteY2" fmla="*/ 591690 h 3082097"/>
                  <a:gd name="connsiteX3" fmla="*/ 1369342 w 2803599"/>
                  <a:gd name="connsiteY3" fmla="*/ 3391 h 3082097"/>
                  <a:gd name="connsiteX4" fmla="*/ 2163392 w 2803599"/>
                  <a:gd name="connsiteY4" fmla="*/ 435573 h 3082097"/>
                  <a:gd name="connsiteX5" fmla="*/ 2803126 w 2803599"/>
                  <a:gd name="connsiteY5" fmla="*/ 2021819 h 3082097"/>
                  <a:gd name="connsiteX6" fmla="*/ 2319509 w 2803599"/>
                  <a:gd name="connsiteY6" fmla="*/ 2799630 h 3082097"/>
                  <a:gd name="connsiteX7" fmla="*/ 1369342 w 2803599"/>
                  <a:gd name="connsiteY7" fmla="*/ 3081243 h 3082097"/>
                  <a:gd name="connsiteX8" fmla="*/ 457255 w 2803599"/>
                  <a:gd name="connsiteY8" fmla="*/ 2866537 h 3082097"/>
                  <a:gd name="connsiteX9" fmla="*/ 80523 w 2803599"/>
                  <a:gd name="connsiteY9" fmla="*/ 2322903 h 3082097"/>
                  <a:gd name="connsiteX0" fmla="*/ 80523 w 2819076"/>
                  <a:gd name="connsiteY0" fmla="*/ 2321335 h 3080529"/>
                  <a:gd name="connsiteX1" fmla="*/ 22356 w 2819076"/>
                  <a:gd name="connsiteY1" fmla="*/ 1370707 h 3080529"/>
                  <a:gd name="connsiteX2" fmla="*/ 368047 w 2819076"/>
                  <a:gd name="connsiteY2" fmla="*/ 590122 h 3080529"/>
                  <a:gd name="connsiteX3" fmla="*/ 1369342 w 2819076"/>
                  <a:gd name="connsiteY3" fmla="*/ 1823 h 3080529"/>
                  <a:gd name="connsiteX4" fmla="*/ 2163392 w 2819076"/>
                  <a:gd name="connsiteY4" fmla="*/ 434005 h 3080529"/>
                  <a:gd name="connsiteX5" fmla="*/ 2698650 w 2819076"/>
                  <a:gd name="connsiteY5" fmla="*/ 1181136 h 3080529"/>
                  <a:gd name="connsiteX6" fmla="*/ 2803126 w 2819076"/>
                  <a:gd name="connsiteY6" fmla="*/ 2020251 h 3080529"/>
                  <a:gd name="connsiteX7" fmla="*/ 2319509 w 2819076"/>
                  <a:gd name="connsiteY7" fmla="*/ 2798062 h 3080529"/>
                  <a:gd name="connsiteX8" fmla="*/ 1369342 w 2819076"/>
                  <a:gd name="connsiteY8" fmla="*/ 3079675 h 3080529"/>
                  <a:gd name="connsiteX9" fmla="*/ 457255 w 2819076"/>
                  <a:gd name="connsiteY9" fmla="*/ 2864969 h 3080529"/>
                  <a:gd name="connsiteX10" fmla="*/ 80523 w 2819076"/>
                  <a:gd name="connsiteY10" fmla="*/ 2321335 h 3080529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602223 w 2819076"/>
                  <a:gd name="connsiteY2" fmla="*/ 670144 h 3082492"/>
                  <a:gd name="connsiteX3" fmla="*/ 1369342 w 2819076"/>
                  <a:gd name="connsiteY3" fmla="*/ 3786 h 3082492"/>
                  <a:gd name="connsiteX4" fmla="*/ 2163392 w 2819076"/>
                  <a:gd name="connsiteY4" fmla="*/ 435968 h 3082492"/>
                  <a:gd name="connsiteX5" fmla="*/ 2698650 w 2819076"/>
                  <a:gd name="connsiteY5" fmla="*/ 1183099 h 3082492"/>
                  <a:gd name="connsiteX6" fmla="*/ 2803126 w 2819076"/>
                  <a:gd name="connsiteY6" fmla="*/ 2022214 h 3082492"/>
                  <a:gd name="connsiteX7" fmla="*/ 2319509 w 2819076"/>
                  <a:gd name="connsiteY7" fmla="*/ 2800025 h 3082492"/>
                  <a:gd name="connsiteX8" fmla="*/ 1369342 w 2819076"/>
                  <a:gd name="connsiteY8" fmla="*/ 3081638 h 3082492"/>
                  <a:gd name="connsiteX9" fmla="*/ 457255 w 2819076"/>
                  <a:gd name="connsiteY9" fmla="*/ 2866932 h 3082492"/>
                  <a:gd name="connsiteX10" fmla="*/ 80523 w 2819076"/>
                  <a:gd name="connsiteY10" fmla="*/ 2323298 h 3082492"/>
                  <a:gd name="connsiteX0" fmla="*/ 80523 w 2819076"/>
                  <a:gd name="connsiteY0" fmla="*/ 2323298 h 3082492"/>
                  <a:gd name="connsiteX1" fmla="*/ 22356 w 2819076"/>
                  <a:gd name="connsiteY1" fmla="*/ 1372670 h 3082492"/>
                  <a:gd name="connsiteX2" fmla="*/ 234230 w 2819076"/>
                  <a:gd name="connsiteY2" fmla="*/ 1205402 h 3082492"/>
                  <a:gd name="connsiteX3" fmla="*/ 602223 w 2819076"/>
                  <a:gd name="connsiteY3" fmla="*/ 670144 h 3082492"/>
                  <a:gd name="connsiteX4" fmla="*/ 1369342 w 2819076"/>
                  <a:gd name="connsiteY4" fmla="*/ 3786 h 3082492"/>
                  <a:gd name="connsiteX5" fmla="*/ 2163392 w 2819076"/>
                  <a:gd name="connsiteY5" fmla="*/ 435968 h 3082492"/>
                  <a:gd name="connsiteX6" fmla="*/ 2698650 w 2819076"/>
                  <a:gd name="connsiteY6" fmla="*/ 1183099 h 3082492"/>
                  <a:gd name="connsiteX7" fmla="*/ 2803126 w 2819076"/>
                  <a:gd name="connsiteY7" fmla="*/ 2022214 h 3082492"/>
                  <a:gd name="connsiteX8" fmla="*/ 2319509 w 2819076"/>
                  <a:gd name="connsiteY8" fmla="*/ 2800025 h 3082492"/>
                  <a:gd name="connsiteX9" fmla="*/ 1369342 w 2819076"/>
                  <a:gd name="connsiteY9" fmla="*/ 3081638 h 3082492"/>
                  <a:gd name="connsiteX10" fmla="*/ 457255 w 2819076"/>
                  <a:gd name="connsiteY10" fmla="*/ 2866932 h 3082492"/>
                  <a:gd name="connsiteX11" fmla="*/ 80523 w 2819076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564664 w 2781517"/>
                  <a:gd name="connsiteY3" fmla="*/ 670144 h 3082492"/>
                  <a:gd name="connsiteX4" fmla="*/ 1331783 w 2781517"/>
                  <a:gd name="connsiteY4" fmla="*/ 3786 h 3082492"/>
                  <a:gd name="connsiteX5" fmla="*/ 2125833 w 2781517"/>
                  <a:gd name="connsiteY5" fmla="*/ 435968 h 3082492"/>
                  <a:gd name="connsiteX6" fmla="*/ 2661091 w 2781517"/>
                  <a:gd name="connsiteY6" fmla="*/ 1183099 h 3082492"/>
                  <a:gd name="connsiteX7" fmla="*/ 2765567 w 2781517"/>
                  <a:gd name="connsiteY7" fmla="*/ 2022214 h 3082492"/>
                  <a:gd name="connsiteX8" fmla="*/ 2281950 w 2781517"/>
                  <a:gd name="connsiteY8" fmla="*/ 2800025 h 3082492"/>
                  <a:gd name="connsiteX9" fmla="*/ 1331783 w 2781517"/>
                  <a:gd name="connsiteY9" fmla="*/ 3081638 h 3082492"/>
                  <a:gd name="connsiteX10" fmla="*/ 419696 w 2781517"/>
                  <a:gd name="connsiteY10" fmla="*/ 2866932 h 3082492"/>
                  <a:gd name="connsiteX11" fmla="*/ 42964 w 2781517"/>
                  <a:gd name="connsiteY11" fmla="*/ 2323298 h 3082492"/>
                  <a:gd name="connsiteX0" fmla="*/ 42964 w 2781517"/>
                  <a:gd name="connsiteY0" fmla="*/ 2323298 h 3082492"/>
                  <a:gd name="connsiteX1" fmla="*/ 40553 w 2781517"/>
                  <a:gd name="connsiteY1" fmla="*/ 1584543 h 3082492"/>
                  <a:gd name="connsiteX2" fmla="*/ 196671 w 2781517"/>
                  <a:gd name="connsiteY2" fmla="*/ 1205402 h 3082492"/>
                  <a:gd name="connsiteX3" fmla="*/ 419695 w 2781517"/>
                  <a:gd name="connsiteY3" fmla="*/ 848563 h 3082492"/>
                  <a:gd name="connsiteX4" fmla="*/ 564664 w 2781517"/>
                  <a:gd name="connsiteY4" fmla="*/ 670144 h 3082492"/>
                  <a:gd name="connsiteX5" fmla="*/ 1331783 w 2781517"/>
                  <a:gd name="connsiteY5" fmla="*/ 3786 h 3082492"/>
                  <a:gd name="connsiteX6" fmla="*/ 2125833 w 2781517"/>
                  <a:gd name="connsiteY6" fmla="*/ 435968 h 3082492"/>
                  <a:gd name="connsiteX7" fmla="*/ 2661091 w 2781517"/>
                  <a:gd name="connsiteY7" fmla="*/ 1183099 h 3082492"/>
                  <a:gd name="connsiteX8" fmla="*/ 2765567 w 2781517"/>
                  <a:gd name="connsiteY8" fmla="*/ 2022214 h 3082492"/>
                  <a:gd name="connsiteX9" fmla="*/ 2281950 w 2781517"/>
                  <a:gd name="connsiteY9" fmla="*/ 2800025 h 3082492"/>
                  <a:gd name="connsiteX10" fmla="*/ 1331783 w 2781517"/>
                  <a:gd name="connsiteY10" fmla="*/ 3081638 h 3082492"/>
                  <a:gd name="connsiteX11" fmla="*/ 419696 w 2781517"/>
                  <a:gd name="connsiteY11" fmla="*/ 2866932 h 3082492"/>
                  <a:gd name="connsiteX12" fmla="*/ 42964 w 2781517"/>
                  <a:gd name="connsiteY12" fmla="*/ 2323298 h 3082492"/>
                  <a:gd name="connsiteX0" fmla="*/ 42964 w 2781517"/>
                  <a:gd name="connsiteY0" fmla="*/ 2320716 h 3079910"/>
                  <a:gd name="connsiteX1" fmla="*/ 40553 w 2781517"/>
                  <a:gd name="connsiteY1" fmla="*/ 1581961 h 3079910"/>
                  <a:gd name="connsiteX2" fmla="*/ 196671 w 2781517"/>
                  <a:gd name="connsiteY2" fmla="*/ 1202820 h 3079910"/>
                  <a:gd name="connsiteX3" fmla="*/ 419695 w 2781517"/>
                  <a:gd name="connsiteY3" fmla="*/ 845981 h 3079910"/>
                  <a:gd name="connsiteX4" fmla="*/ 564664 w 2781517"/>
                  <a:gd name="connsiteY4" fmla="*/ 667562 h 3079910"/>
                  <a:gd name="connsiteX5" fmla="*/ 1331783 w 2781517"/>
                  <a:gd name="connsiteY5" fmla="*/ 1204 h 3079910"/>
                  <a:gd name="connsiteX6" fmla="*/ 2136984 w 2781517"/>
                  <a:gd name="connsiteY6" fmla="*/ 522596 h 3079910"/>
                  <a:gd name="connsiteX7" fmla="*/ 2661091 w 2781517"/>
                  <a:gd name="connsiteY7" fmla="*/ 1180517 h 3079910"/>
                  <a:gd name="connsiteX8" fmla="*/ 2765567 w 2781517"/>
                  <a:gd name="connsiteY8" fmla="*/ 2019632 h 3079910"/>
                  <a:gd name="connsiteX9" fmla="*/ 2281950 w 2781517"/>
                  <a:gd name="connsiteY9" fmla="*/ 2797443 h 3079910"/>
                  <a:gd name="connsiteX10" fmla="*/ 1331783 w 2781517"/>
                  <a:gd name="connsiteY10" fmla="*/ 3079056 h 3079910"/>
                  <a:gd name="connsiteX11" fmla="*/ 419696 w 2781517"/>
                  <a:gd name="connsiteY11" fmla="*/ 2864350 h 3079910"/>
                  <a:gd name="connsiteX12" fmla="*/ 42964 w 2781517"/>
                  <a:gd name="connsiteY12" fmla="*/ 2320716 h 3079910"/>
                  <a:gd name="connsiteX0" fmla="*/ 42964 w 2781517"/>
                  <a:gd name="connsiteY0" fmla="*/ 2320716 h 3084175"/>
                  <a:gd name="connsiteX1" fmla="*/ 40553 w 2781517"/>
                  <a:gd name="connsiteY1" fmla="*/ 1581961 h 3084175"/>
                  <a:gd name="connsiteX2" fmla="*/ 196671 w 2781517"/>
                  <a:gd name="connsiteY2" fmla="*/ 1202820 h 3084175"/>
                  <a:gd name="connsiteX3" fmla="*/ 419695 w 2781517"/>
                  <a:gd name="connsiteY3" fmla="*/ 845981 h 3084175"/>
                  <a:gd name="connsiteX4" fmla="*/ 564664 w 2781517"/>
                  <a:gd name="connsiteY4" fmla="*/ 667562 h 3084175"/>
                  <a:gd name="connsiteX5" fmla="*/ 1331783 w 2781517"/>
                  <a:gd name="connsiteY5" fmla="*/ 1204 h 3084175"/>
                  <a:gd name="connsiteX6" fmla="*/ 2136984 w 2781517"/>
                  <a:gd name="connsiteY6" fmla="*/ 522596 h 3084175"/>
                  <a:gd name="connsiteX7" fmla="*/ 2661091 w 2781517"/>
                  <a:gd name="connsiteY7" fmla="*/ 1180517 h 3084175"/>
                  <a:gd name="connsiteX8" fmla="*/ 2765567 w 2781517"/>
                  <a:gd name="connsiteY8" fmla="*/ 2019632 h 3084175"/>
                  <a:gd name="connsiteX9" fmla="*/ 2159287 w 2781517"/>
                  <a:gd name="connsiteY9" fmla="*/ 2674779 h 3084175"/>
                  <a:gd name="connsiteX10" fmla="*/ 1331783 w 2781517"/>
                  <a:gd name="connsiteY10" fmla="*/ 3079056 h 3084175"/>
                  <a:gd name="connsiteX11" fmla="*/ 419696 w 2781517"/>
                  <a:gd name="connsiteY11" fmla="*/ 2864350 h 3084175"/>
                  <a:gd name="connsiteX12" fmla="*/ 42964 w 2781517"/>
                  <a:gd name="connsiteY12" fmla="*/ 2320716 h 3084175"/>
                  <a:gd name="connsiteX0" fmla="*/ 42964 w 2781517"/>
                  <a:gd name="connsiteY0" fmla="*/ 2320716 h 3082783"/>
                  <a:gd name="connsiteX1" fmla="*/ 40553 w 2781517"/>
                  <a:gd name="connsiteY1" fmla="*/ 1581961 h 3082783"/>
                  <a:gd name="connsiteX2" fmla="*/ 196671 w 2781517"/>
                  <a:gd name="connsiteY2" fmla="*/ 1202820 h 3082783"/>
                  <a:gd name="connsiteX3" fmla="*/ 419695 w 2781517"/>
                  <a:gd name="connsiteY3" fmla="*/ 845981 h 3082783"/>
                  <a:gd name="connsiteX4" fmla="*/ 564664 w 2781517"/>
                  <a:gd name="connsiteY4" fmla="*/ 667562 h 3082783"/>
                  <a:gd name="connsiteX5" fmla="*/ 1331783 w 2781517"/>
                  <a:gd name="connsiteY5" fmla="*/ 1204 h 3082783"/>
                  <a:gd name="connsiteX6" fmla="*/ 2136984 w 2781517"/>
                  <a:gd name="connsiteY6" fmla="*/ 522596 h 3082783"/>
                  <a:gd name="connsiteX7" fmla="*/ 2661091 w 2781517"/>
                  <a:gd name="connsiteY7" fmla="*/ 1180517 h 3082783"/>
                  <a:gd name="connsiteX8" fmla="*/ 2765567 w 2781517"/>
                  <a:gd name="connsiteY8" fmla="*/ 2019632 h 3082783"/>
                  <a:gd name="connsiteX9" fmla="*/ 2203892 w 2781517"/>
                  <a:gd name="connsiteY9" fmla="*/ 2708233 h 3082783"/>
                  <a:gd name="connsiteX10" fmla="*/ 1331783 w 2781517"/>
                  <a:gd name="connsiteY10" fmla="*/ 3079056 h 3082783"/>
                  <a:gd name="connsiteX11" fmla="*/ 419696 w 2781517"/>
                  <a:gd name="connsiteY11" fmla="*/ 2864350 h 3082783"/>
                  <a:gd name="connsiteX12" fmla="*/ 42964 w 2781517"/>
                  <a:gd name="connsiteY12" fmla="*/ 2320716 h 3082783"/>
                  <a:gd name="connsiteX0" fmla="*/ 42964 w 2735247"/>
                  <a:gd name="connsiteY0" fmla="*/ 2320716 h 3082783"/>
                  <a:gd name="connsiteX1" fmla="*/ 40553 w 2735247"/>
                  <a:gd name="connsiteY1" fmla="*/ 1581961 h 3082783"/>
                  <a:gd name="connsiteX2" fmla="*/ 196671 w 2735247"/>
                  <a:gd name="connsiteY2" fmla="*/ 1202820 h 3082783"/>
                  <a:gd name="connsiteX3" fmla="*/ 419695 w 2735247"/>
                  <a:gd name="connsiteY3" fmla="*/ 845981 h 3082783"/>
                  <a:gd name="connsiteX4" fmla="*/ 564664 w 2735247"/>
                  <a:gd name="connsiteY4" fmla="*/ 667562 h 3082783"/>
                  <a:gd name="connsiteX5" fmla="*/ 1331783 w 2735247"/>
                  <a:gd name="connsiteY5" fmla="*/ 1204 h 3082783"/>
                  <a:gd name="connsiteX6" fmla="*/ 2136984 w 2735247"/>
                  <a:gd name="connsiteY6" fmla="*/ 522596 h 3082783"/>
                  <a:gd name="connsiteX7" fmla="*/ 2661091 w 2735247"/>
                  <a:gd name="connsiteY7" fmla="*/ 1180517 h 3082783"/>
                  <a:gd name="connsiteX8" fmla="*/ 2698659 w 2735247"/>
                  <a:gd name="connsiteY8" fmla="*/ 1952725 h 3082783"/>
                  <a:gd name="connsiteX9" fmla="*/ 2203892 w 2735247"/>
                  <a:gd name="connsiteY9" fmla="*/ 2708233 h 3082783"/>
                  <a:gd name="connsiteX10" fmla="*/ 1331783 w 2735247"/>
                  <a:gd name="connsiteY10" fmla="*/ 3079056 h 3082783"/>
                  <a:gd name="connsiteX11" fmla="*/ 419696 w 2735247"/>
                  <a:gd name="connsiteY11" fmla="*/ 2864350 h 3082783"/>
                  <a:gd name="connsiteX12" fmla="*/ 42964 w 2735247"/>
                  <a:gd name="connsiteY12" fmla="*/ 2320716 h 3082783"/>
                  <a:gd name="connsiteX0" fmla="*/ 42964 w 2706463"/>
                  <a:gd name="connsiteY0" fmla="*/ 2320716 h 3082783"/>
                  <a:gd name="connsiteX1" fmla="*/ 40553 w 2706463"/>
                  <a:gd name="connsiteY1" fmla="*/ 1581961 h 3082783"/>
                  <a:gd name="connsiteX2" fmla="*/ 196671 w 2706463"/>
                  <a:gd name="connsiteY2" fmla="*/ 1202820 h 3082783"/>
                  <a:gd name="connsiteX3" fmla="*/ 419695 w 2706463"/>
                  <a:gd name="connsiteY3" fmla="*/ 845981 h 3082783"/>
                  <a:gd name="connsiteX4" fmla="*/ 564664 w 2706463"/>
                  <a:gd name="connsiteY4" fmla="*/ 667562 h 3082783"/>
                  <a:gd name="connsiteX5" fmla="*/ 1331783 w 2706463"/>
                  <a:gd name="connsiteY5" fmla="*/ 1204 h 3082783"/>
                  <a:gd name="connsiteX6" fmla="*/ 2136984 w 2706463"/>
                  <a:gd name="connsiteY6" fmla="*/ 522596 h 3082783"/>
                  <a:gd name="connsiteX7" fmla="*/ 2504974 w 2706463"/>
                  <a:gd name="connsiteY7" fmla="*/ 1202819 h 3082783"/>
                  <a:gd name="connsiteX8" fmla="*/ 2698659 w 2706463"/>
                  <a:gd name="connsiteY8" fmla="*/ 1952725 h 3082783"/>
                  <a:gd name="connsiteX9" fmla="*/ 2203892 w 2706463"/>
                  <a:gd name="connsiteY9" fmla="*/ 2708233 h 3082783"/>
                  <a:gd name="connsiteX10" fmla="*/ 1331783 w 2706463"/>
                  <a:gd name="connsiteY10" fmla="*/ 3079056 h 3082783"/>
                  <a:gd name="connsiteX11" fmla="*/ 419696 w 2706463"/>
                  <a:gd name="connsiteY11" fmla="*/ 2864350 h 3082783"/>
                  <a:gd name="connsiteX12" fmla="*/ 42964 w 2706463"/>
                  <a:gd name="connsiteY12" fmla="*/ 2320716 h 3082783"/>
                  <a:gd name="connsiteX0" fmla="*/ 42964 w 2710262"/>
                  <a:gd name="connsiteY0" fmla="*/ 2320716 h 3082783"/>
                  <a:gd name="connsiteX1" fmla="*/ 40553 w 2710262"/>
                  <a:gd name="connsiteY1" fmla="*/ 1581961 h 3082783"/>
                  <a:gd name="connsiteX2" fmla="*/ 196671 w 2710262"/>
                  <a:gd name="connsiteY2" fmla="*/ 1202820 h 3082783"/>
                  <a:gd name="connsiteX3" fmla="*/ 419695 w 2710262"/>
                  <a:gd name="connsiteY3" fmla="*/ 845981 h 3082783"/>
                  <a:gd name="connsiteX4" fmla="*/ 564664 w 2710262"/>
                  <a:gd name="connsiteY4" fmla="*/ 667562 h 3082783"/>
                  <a:gd name="connsiteX5" fmla="*/ 1331783 w 2710262"/>
                  <a:gd name="connsiteY5" fmla="*/ 1204 h 3082783"/>
                  <a:gd name="connsiteX6" fmla="*/ 2136984 w 2710262"/>
                  <a:gd name="connsiteY6" fmla="*/ 522596 h 3082783"/>
                  <a:gd name="connsiteX7" fmla="*/ 2560730 w 2710262"/>
                  <a:gd name="connsiteY7" fmla="*/ 1202819 h 3082783"/>
                  <a:gd name="connsiteX8" fmla="*/ 2698659 w 2710262"/>
                  <a:gd name="connsiteY8" fmla="*/ 1952725 h 3082783"/>
                  <a:gd name="connsiteX9" fmla="*/ 2203892 w 2710262"/>
                  <a:gd name="connsiteY9" fmla="*/ 2708233 h 3082783"/>
                  <a:gd name="connsiteX10" fmla="*/ 1331783 w 2710262"/>
                  <a:gd name="connsiteY10" fmla="*/ 3079056 h 3082783"/>
                  <a:gd name="connsiteX11" fmla="*/ 419696 w 2710262"/>
                  <a:gd name="connsiteY11" fmla="*/ 2864350 h 3082783"/>
                  <a:gd name="connsiteX12" fmla="*/ 42964 w 2710262"/>
                  <a:gd name="connsiteY12" fmla="*/ 2320716 h 308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10262" h="3082783">
                    <a:moveTo>
                      <a:pt x="42964" y="2320716"/>
                    </a:moveTo>
                    <a:cubicBezTo>
                      <a:pt x="-20226" y="2106985"/>
                      <a:pt x="-7368" y="1870496"/>
                      <a:pt x="40553" y="1581961"/>
                    </a:cubicBezTo>
                    <a:cubicBezTo>
                      <a:pt x="86614" y="1375201"/>
                      <a:pt x="100027" y="1319908"/>
                      <a:pt x="196671" y="1202820"/>
                    </a:cubicBezTo>
                    <a:cubicBezTo>
                      <a:pt x="252427" y="1080157"/>
                      <a:pt x="358363" y="935191"/>
                      <a:pt x="419695" y="845981"/>
                    </a:cubicBezTo>
                    <a:cubicBezTo>
                      <a:pt x="481027" y="756771"/>
                      <a:pt x="405215" y="808358"/>
                      <a:pt x="564664" y="667562"/>
                    </a:cubicBezTo>
                    <a:cubicBezTo>
                      <a:pt x="724113" y="526766"/>
                      <a:pt x="1069730" y="25365"/>
                      <a:pt x="1331783" y="1204"/>
                    </a:cubicBezTo>
                    <a:cubicBezTo>
                      <a:pt x="1593836" y="-22957"/>
                      <a:pt x="1937735" y="322327"/>
                      <a:pt x="2136984" y="522596"/>
                    </a:cubicBezTo>
                    <a:cubicBezTo>
                      <a:pt x="2336233" y="722865"/>
                      <a:pt x="2454108" y="938445"/>
                      <a:pt x="2560730" y="1202819"/>
                    </a:cubicBezTo>
                    <a:cubicBezTo>
                      <a:pt x="2667352" y="1467193"/>
                      <a:pt x="2739547" y="1686955"/>
                      <a:pt x="2698659" y="1952725"/>
                    </a:cubicBezTo>
                    <a:cubicBezTo>
                      <a:pt x="2657771" y="2218495"/>
                      <a:pt x="2442856" y="2531662"/>
                      <a:pt x="2203892" y="2708233"/>
                    </a:cubicBezTo>
                    <a:cubicBezTo>
                      <a:pt x="1964928" y="2884804"/>
                      <a:pt x="1629149" y="3053037"/>
                      <a:pt x="1331783" y="3079056"/>
                    </a:cubicBezTo>
                    <a:cubicBezTo>
                      <a:pt x="1034417" y="3105076"/>
                      <a:pt x="634499" y="2990740"/>
                      <a:pt x="419696" y="2864350"/>
                    </a:cubicBezTo>
                    <a:cubicBezTo>
                      <a:pt x="204893" y="2737960"/>
                      <a:pt x="106154" y="2534447"/>
                      <a:pt x="42964" y="2320716"/>
                    </a:cubicBezTo>
                    <a:close/>
                  </a:path>
                </a:pathLst>
              </a:custGeom>
              <a:solidFill>
                <a:srgbClr val="F5A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Elipse 84">
                <a:extLst>
                  <a:ext uri="{FF2B5EF4-FFF2-40B4-BE49-F238E27FC236}">
                    <a16:creationId xmlns:a16="http://schemas.microsoft.com/office/drawing/2014/main" id="{985668FA-3ACC-462C-95D1-4C1F7CC64DF6}"/>
                  </a:ext>
                </a:extLst>
              </p:cNvPr>
              <p:cNvSpPr/>
              <p:nvPr/>
            </p:nvSpPr>
            <p:spPr>
              <a:xfrm>
                <a:off x="1635760" y="2962447"/>
                <a:ext cx="1958658" cy="1813658"/>
              </a:xfrm>
              <a:custGeom>
                <a:avLst/>
                <a:gdLst/>
                <a:ahLst/>
                <a:cxnLst/>
                <a:rect l="l" t="t" r="r" b="b"/>
                <a:pathLst>
                  <a:path w="2198305" h="2104680">
                    <a:moveTo>
                      <a:pt x="1023644" y="0"/>
                    </a:moveTo>
                    <a:lnTo>
                      <a:pt x="1218521" y="271616"/>
                    </a:lnTo>
                    <a:cubicBezTo>
                      <a:pt x="1360449" y="397199"/>
                      <a:pt x="1506370" y="449119"/>
                      <a:pt x="1613378" y="395328"/>
                    </a:cubicBezTo>
                    <a:cubicBezTo>
                      <a:pt x="1705229" y="349157"/>
                      <a:pt x="1751677" y="233514"/>
                      <a:pt x="1751936" y="82193"/>
                    </a:cubicBezTo>
                    <a:cubicBezTo>
                      <a:pt x="1902789" y="235465"/>
                      <a:pt x="1994100" y="401972"/>
                      <a:pt x="2077019" y="604278"/>
                    </a:cubicBezTo>
                    <a:cubicBezTo>
                      <a:pt x="2163501" y="815275"/>
                      <a:pt x="2222058" y="990668"/>
                      <a:pt x="2188894" y="1202779"/>
                    </a:cubicBezTo>
                    <a:cubicBezTo>
                      <a:pt x="2155729" y="1414891"/>
                      <a:pt x="1981411" y="1664830"/>
                      <a:pt x="1787586" y="1805751"/>
                    </a:cubicBezTo>
                    <a:cubicBezTo>
                      <a:pt x="1593762" y="1946673"/>
                      <a:pt x="1321410" y="2080940"/>
                      <a:pt x="1080215" y="2101706"/>
                    </a:cubicBezTo>
                    <a:cubicBezTo>
                      <a:pt x="839020" y="2122472"/>
                      <a:pt x="514645" y="2031221"/>
                      <a:pt x="340417" y="1930348"/>
                    </a:cubicBezTo>
                    <a:cubicBezTo>
                      <a:pt x="166190" y="1829476"/>
                      <a:pt x="86102" y="1667052"/>
                      <a:pt x="34849" y="1496473"/>
                    </a:cubicBezTo>
                    <a:cubicBezTo>
                      <a:pt x="-16406" y="1325894"/>
                      <a:pt x="-5976" y="1137152"/>
                      <a:pt x="32893" y="906872"/>
                    </a:cubicBezTo>
                    <a:cubicBezTo>
                      <a:pt x="70253" y="741856"/>
                      <a:pt x="81133" y="697727"/>
                      <a:pt x="159521" y="604279"/>
                    </a:cubicBezTo>
                    <a:cubicBezTo>
                      <a:pt x="186016" y="546924"/>
                      <a:pt x="226481" y="483460"/>
                      <a:pt x="265676" y="426564"/>
                    </a:cubicBezTo>
                    <a:cubicBezTo>
                      <a:pt x="310116" y="844328"/>
                      <a:pt x="490492" y="1156468"/>
                      <a:pt x="706127" y="1156468"/>
                    </a:cubicBezTo>
                    <a:cubicBezTo>
                      <a:pt x="949080" y="1156468"/>
                      <a:pt x="1147274" y="760231"/>
                      <a:pt x="1156220" y="263209"/>
                    </a:cubicBezTo>
                    <a:lnTo>
                      <a:pt x="986497" y="26652"/>
                    </a:lnTo>
                    <a:close/>
                  </a:path>
                </a:pathLst>
              </a:custGeom>
              <a:solidFill>
                <a:srgbClr val="00B050"/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Retângulo 88">
                <a:extLst>
                  <a:ext uri="{FF2B5EF4-FFF2-40B4-BE49-F238E27FC236}">
                    <a16:creationId xmlns:a16="http://schemas.microsoft.com/office/drawing/2014/main" id="{622918B6-8800-432A-8E9D-932E02E51295}"/>
                  </a:ext>
                </a:extLst>
              </p:cNvPr>
              <p:cNvSpPr/>
              <p:nvPr/>
            </p:nvSpPr>
            <p:spPr>
              <a:xfrm rot="1498162">
                <a:off x="2103278" y="2874315"/>
                <a:ext cx="556792" cy="263464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748" h="305740">
                    <a:moveTo>
                      <a:pt x="0" y="19289"/>
                    </a:moveTo>
                    <a:lnTo>
                      <a:pt x="930918" y="0"/>
                    </a:lnTo>
                    <a:lnTo>
                      <a:pt x="952748" y="305740"/>
                    </a:lnTo>
                    <a:lnTo>
                      <a:pt x="0" y="297335"/>
                    </a:lnTo>
                    <a:lnTo>
                      <a:pt x="0" y="19289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Retângulo 88">
                <a:extLst>
                  <a:ext uri="{FF2B5EF4-FFF2-40B4-BE49-F238E27FC236}">
                    <a16:creationId xmlns:a16="http://schemas.microsoft.com/office/drawing/2014/main" id="{5F0406E6-F3E9-4253-8BAA-BB35D92732F1}"/>
                  </a:ext>
                </a:extLst>
              </p:cNvPr>
              <p:cNvSpPr/>
              <p:nvPr/>
            </p:nvSpPr>
            <p:spPr>
              <a:xfrm rot="20101838" flipH="1">
                <a:off x="2661844" y="2851143"/>
                <a:ext cx="447390" cy="272976"/>
              </a:xfrm>
              <a:custGeom>
                <a:avLst/>
                <a:gdLst>
                  <a:gd name="connsiteX0" fmla="*/ 0 w 1008983"/>
                  <a:gd name="connsiteY0" fmla="*/ 0 h 278046"/>
                  <a:gd name="connsiteX1" fmla="*/ 1008983 w 1008983"/>
                  <a:gd name="connsiteY1" fmla="*/ 0 h 278046"/>
                  <a:gd name="connsiteX2" fmla="*/ 1008983 w 1008983"/>
                  <a:gd name="connsiteY2" fmla="*/ 278046 h 278046"/>
                  <a:gd name="connsiteX3" fmla="*/ 0 w 1008983"/>
                  <a:gd name="connsiteY3" fmla="*/ 278046 h 278046"/>
                  <a:gd name="connsiteX4" fmla="*/ 0 w 1008983"/>
                  <a:gd name="connsiteY4" fmla="*/ 0 h 278046"/>
                  <a:gd name="connsiteX0" fmla="*/ 0 w 1008983"/>
                  <a:gd name="connsiteY0" fmla="*/ 19289 h 297335"/>
                  <a:gd name="connsiteX1" fmla="*/ 930918 w 1008983"/>
                  <a:gd name="connsiteY1" fmla="*/ 0 h 297335"/>
                  <a:gd name="connsiteX2" fmla="*/ 1008983 w 1008983"/>
                  <a:gd name="connsiteY2" fmla="*/ 297335 h 297335"/>
                  <a:gd name="connsiteX3" fmla="*/ 0 w 1008983"/>
                  <a:gd name="connsiteY3" fmla="*/ 297335 h 297335"/>
                  <a:gd name="connsiteX4" fmla="*/ 0 w 1008983"/>
                  <a:gd name="connsiteY4" fmla="*/ 19289 h 297335"/>
                  <a:gd name="connsiteX0" fmla="*/ 0 w 952748"/>
                  <a:gd name="connsiteY0" fmla="*/ 19289 h 305740"/>
                  <a:gd name="connsiteX1" fmla="*/ 930918 w 952748"/>
                  <a:gd name="connsiteY1" fmla="*/ 0 h 305740"/>
                  <a:gd name="connsiteX2" fmla="*/ 952748 w 952748"/>
                  <a:gd name="connsiteY2" fmla="*/ 305740 h 305740"/>
                  <a:gd name="connsiteX3" fmla="*/ 0 w 952748"/>
                  <a:gd name="connsiteY3" fmla="*/ 297335 h 305740"/>
                  <a:gd name="connsiteX4" fmla="*/ 0 w 952748"/>
                  <a:gd name="connsiteY4" fmla="*/ 19289 h 305740"/>
                  <a:gd name="connsiteX0" fmla="*/ -1 w 973720"/>
                  <a:gd name="connsiteY0" fmla="*/ 0 h 316778"/>
                  <a:gd name="connsiteX1" fmla="*/ 951890 w 973720"/>
                  <a:gd name="connsiteY1" fmla="*/ 11038 h 316778"/>
                  <a:gd name="connsiteX2" fmla="*/ 973720 w 973720"/>
                  <a:gd name="connsiteY2" fmla="*/ 316778 h 316778"/>
                  <a:gd name="connsiteX3" fmla="*/ 20972 w 973720"/>
                  <a:gd name="connsiteY3" fmla="*/ 308373 h 316778"/>
                  <a:gd name="connsiteX4" fmla="*/ -1 w 973720"/>
                  <a:gd name="connsiteY4" fmla="*/ 0 h 316778"/>
                  <a:gd name="connsiteX0" fmla="*/ 0 w 973721"/>
                  <a:gd name="connsiteY0" fmla="*/ 0 h 316778"/>
                  <a:gd name="connsiteX1" fmla="*/ 951891 w 973721"/>
                  <a:gd name="connsiteY1" fmla="*/ 11038 h 316778"/>
                  <a:gd name="connsiteX2" fmla="*/ 973721 w 973721"/>
                  <a:gd name="connsiteY2" fmla="*/ 316778 h 316778"/>
                  <a:gd name="connsiteX3" fmla="*/ 8023 w 973721"/>
                  <a:gd name="connsiteY3" fmla="*/ 263230 h 316778"/>
                  <a:gd name="connsiteX4" fmla="*/ 0 w 973721"/>
                  <a:gd name="connsiteY4" fmla="*/ 0 h 316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721" h="316778">
                    <a:moveTo>
                      <a:pt x="0" y="0"/>
                    </a:moveTo>
                    <a:lnTo>
                      <a:pt x="951891" y="11038"/>
                    </a:lnTo>
                    <a:lnTo>
                      <a:pt x="973721" y="316778"/>
                    </a:lnTo>
                    <a:lnTo>
                      <a:pt x="8023" y="2632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Retângulo de cantos arredondados 96">
                <a:extLst>
                  <a:ext uri="{FF2B5EF4-FFF2-40B4-BE49-F238E27FC236}">
                    <a16:creationId xmlns:a16="http://schemas.microsoft.com/office/drawing/2014/main" id="{FD814185-CF06-4564-A1DE-B037C51B5AB7}"/>
                  </a:ext>
                </a:extLst>
              </p:cNvPr>
              <p:cNvSpPr/>
              <p:nvPr/>
            </p:nvSpPr>
            <p:spPr>
              <a:xfrm>
                <a:off x="1648707" y="4075202"/>
                <a:ext cx="304668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508191">
                    <a:moveTo>
                      <a:pt x="54360" y="0"/>
                    </a:moveTo>
                    <a:lnTo>
                      <a:pt x="289254" y="0"/>
                    </a:lnTo>
                    <a:cubicBezTo>
                      <a:pt x="321687" y="0"/>
                      <a:pt x="347980" y="26293"/>
                      <a:pt x="347980" y="58726"/>
                    </a:cubicBezTo>
                    <a:lnTo>
                      <a:pt x="347980" y="449465"/>
                    </a:lnTo>
                    <a:cubicBezTo>
                      <a:pt x="347980" y="481898"/>
                      <a:pt x="321687" y="508191"/>
                      <a:pt x="289254" y="508191"/>
                    </a:cubicBezTo>
                    <a:lnTo>
                      <a:pt x="156923" y="508191"/>
                    </a:lnTo>
                    <a:cubicBezTo>
                      <a:pt x="97925" y="429745"/>
                      <a:pt x="60538" y="338729"/>
                      <a:pt x="31959" y="245265"/>
                    </a:cubicBezTo>
                    <a:cubicBezTo>
                      <a:pt x="11728" y="179101"/>
                      <a:pt x="940" y="110203"/>
                      <a:pt x="0" y="37101"/>
                    </a:cubicBezTo>
                    <a:cubicBezTo>
                      <a:pt x="8413" y="15328"/>
                      <a:pt x="29597" y="0"/>
                      <a:pt x="5436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3" name="Retângulo 332">
                <a:extLst>
                  <a:ext uri="{FF2B5EF4-FFF2-40B4-BE49-F238E27FC236}">
                    <a16:creationId xmlns:a16="http://schemas.microsoft.com/office/drawing/2014/main" id="{45465C1C-5856-49C9-86F0-7D4CFABD5F65}"/>
                  </a:ext>
                </a:extLst>
              </p:cNvPr>
              <p:cNvSpPr/>
              <p:nvPr/>
            </p:nvSpPr>
            <p:spPr>
              <a:xfrm>
                <a:off x="1644883" y="4039130"/>
                <a:ext cx="308491" cy="65614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108">
                <a:extLst>
                  <a:ext uri="{FF2B5EF4-FFF2-40B4-BE49-F238E27FC236}">
                    <a16:creationId xmlns:a16="http://schemas.microsoft.com/office/drawing/2014/main" id="{7461792C-D7AF-4647-A00D-7D59FD3D0A0C}"/>
                  </a:ext>
                </a:extLst>
              </p:cNvPr>
              <p:cNvSpPr/>
              <p:nvPr/>
            </p:nvSpPr>
            <p:spPr>
              <a:xfrm>
                <a:off x="2095261" y="3360130"/>
                <a:ext cx="440526" cy="403502"/>
              </a:xfrm>
              <a:custGeom>
                <a:avLst/>
                <a:gdLst/>
                <a:ahLst/>
                <a:cxnLst/>
                <a:rect l="l" t="t" r="r" b="b"/>
                <a:pathLst>
                  <a:path w="503152" h="468249">
                    <a:moveTo>
                      <a:pt x="463098" y="0"/>
                    </a:moveTo>
                    <a:cubicBezTo>
                      <a:pt x="488963" y="45486"/>
                      <a:pt x="503152" y="99058"/>
                      <a:pt x="503152" y="156221"/>
                    </a:cubicBezTo>
                    <a:cubicBezTo>
                      <a:pt x="503152" y="328549"/>
                      <a:pt x="374196" y="468249"/>
                      <a:pt x="215120" y="468249"/>
                    </a:cubicBezTo>
                    <a:cubicBezTo>
                      <a:pt x="129078" y="468249"/>
                      <a:pt x="51848" y="427379"/>
                      <a:pt x="0" y="361823"/>
                    </a:cubicBezTo>
                    <a:close/>
                  </a:path>
                </a:pathLst>
              </a:custGeom>
              <a:solidFill>
                <a:srgbClr val="F397C5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Retângulo 103">
                <a:extLst>
                  <a:ext uri="{FF2B5EF4-FFF2-40B4-BE49-F238E27FC236}">
                    <a16:creationId xmlns:a16="http://schemas.microsoft.com/office/drawing/2014/main" id="{BAB22DBE-F124-4569-A185-5F5A73E9A422}"/>
                  </a:ext>
                </a:extLst>
              </p:cNvPr>
              <p:cNvSpPr/>
              <p:nvPr/>
            </p:nvSpPr>
            <p:spPr>
              <a:xfrm>
                <a:off x="2262752" y="3943014"/>
                <a:ext cx="40028" cy="823171"/>
              </a:xfrm>
              <a:custGeom>
                <a:avLst/>
                <a:gdLst/>
                <a:ahLst/>
                <a:cxnLst/>
                <a:rect l="l" t="t" r="r" b="b"/>
                <a:pathLst>
                  <a:path w="45719" h="907583">
                    <a:moveTo>
                      <a:pt x="0" y="0"/>
                    </a:moveTo>
                    <a:lnTo>
                      <a:pt x="45719" y="0"/>
                    </a:lnTo>
                    <a:lnTo>
                      <a:pt x="45719" y="907583"/>
                    </a:lnTo>
                    <a:lnTo>
                      <a:pt x="0" y="89797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Retângulo 335">
                <a:extLst>
                  <a:ext uri="{FF2B5EF4-FFF2-40B4-BE49-F238E27FC236}">
                    <a16:creationId xmlns:a16="http://schemas.microsoft.com/office/drawing/2014/main" id="{EE667D0C-5F6F-43DB-9FC6-6B07DA4416A9}"/>
                  </a:ext>
                </a:extLst>
              </p:cNvPr>
              <p:cNvSpPr/>
              <p:nvPr/>
            </p:nvSpPr>
            <p:spPr>
              <a:xfrm rot="4173925">
                <a:off x="2140099" y="3009140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Retângulo 336">
                <a:extLst>
                  <a:ext uri="{FF2B5EF4-FFF2-40B4-BE49-F238E27FC236}">
                    <a16:creationId xmlns:a16="http://schemas.microsoft.com/office/drawing/2014/main" id="{40AE661E-388A-4C11-BF3D-490496A5575A}"/>
                  </a:ext>
                </a:extLst>
              </p:cNvPr>
              <p:cNvSpPr/>
              <p:nvPr/>
            </p:nvSpPr>
            <p:spPr>
              <a:xfrm rot="4173925">
                <a:off x="2395030" y="3069805"/>
                <a:ext cx="519046" cy="1452679"/>
              </a:xfrm>
              <a:prstGeom prst="rect">
                <a:avLst/>
              </a:prstGeom>
              <a:solidFill>
                <a:srgbClr val="795548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Retângulo de cantos arredondados 110">
                <a:extLst>
                  <a:ext uri="{FF2B5EF4-FFF2-40B4-BE49-F238E27FC236}">
                    <a16:creationId xmlns:a16="http://schemas.microsoft.com/office/drawing/2014/main" id="{D065758B-C871-483A-A18C-83C40E3B8955}"/>
                  </a:ext>
                </a:extLst>
              </p:cNvPr>
              <p:cNvSpPr/>
              <p:nvPr/>
            </p:nvSpPr>
            <p:spPr>
              <a:xfrm rot="2348430">
                <a:off x="1914913" y="3437532"/>
                <a:ext cx="1178753" cy="362220"/>
              </a:xfrm>
              <a:custGeom>
                <a:avLst/>
                <a:gdLst/>
                <a:ahLst/>
                <a:cxnLst/>
                <a:rect l="l" t="t" r="r" b="b"/>
                <a:pathLst>
                  <a:path w="1346327" h="420342">
                    <a:moveTo>
                      <a:pt x="1298508" y="12539"/>
                    </a:moveTo>
                    <a:cubicBezTo>
                      <a:pt x="1363372" y="51969"/>
                      <a:pt x="1362086" y="172547"/>
                      <a:pt x="1295636" y="281860"/>
                    </a:cubicBezTo>
                    <a:cubicBezTo>
                      <a:pt x="1234983" y="381637"/>
                      <a:pt x="1141004" y="437540"/>
                      <a:pt x="1076045" y="415608"/>
                    </a:cubicBezTo>
                    <a:cubicBezTo>
                      <a:pt x="945875" y="402870"/>
                      <a:pt x="815843" y="388593"/>
                      <a:pt x="684454" y="389724"/>
                    </a:cubicBezTo>
                    <a:lnTo>
                      <a:pt x="186548" y="407828"/>
                    </a:lnTo>
                    <a:cubicBezTo>
                      <a:pt x="147873" y="407828"/>
                      <a:pt x="44137" y="297355"/>
                      <a:pt x="44137" y="261319"/>
                    </a:cubicBezTo>
                    <a:lnTo>
                      <a:pt x="0" y="132722"/>
                    </a:lnTo>
                    <a:cubicBezTo>
                      <a:pt x="0" y="96687"/>
                      <a:pt x="130498" y="44945"/>
                      <a:pt x="169171" y="44945"/>
                    </a:cubicBezTo>
                    <a:cubicBezTo>
                      <a:pt x="504563" y="44945"/>
                      <a:pt x="749831" y="129138"/>
                      <a:pt x="1051144" y="160175"/>
                    </a:cubicBezTo>
                    <a:cubicBezTo>
                      <a:pt x="1052874" y="152463"/>
                      <a:pt x="1056688" y="145747"/>
                      <a:pt x="1060745" y="139073"/>
                    </a:cubicBezTo>
                    <a:cubicBezTo>
                      <a:pt x="1127194" y="29760"/>
                      <a:pt x="1233644" y="-26891"/>
                      <a:pt x="1298508" y="12539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9" name="Fluxograma: Atraso 338">
                <a:extLst>
                  <a:ext uri="{FF2B5EF4-FFF2-40B4-BE49-F238E27FC236}">
                    <a16:creationId xmlns:a16="http://schemas.microsoft.com/office/drawing/2014/main" id="{2A14465B-F94F-48B4-B4FD-3E9CCAA7D4BA}"/>
                  </a:ext>
                </a:extLst>
              </p:cNvPr>
              <p:cNvSpPr/>
              <p:nvPr/>
            </p:nvSpPr>
            <p:spPr>
              <a:xfrm rot="13919949">
                <a:off x="1820956" y="3024641"/>
                <a:ext cx="584729" cy="540476"/>
              </a:xfrm>
              <a:prstGeom prst="flowChartDelay">
                <a:avLst/>
              </a:prstGeom>
              <a:solidFill>
                <a:srgbClr val="F5A5CD"/>
              </a:solidFill>
              <a:ln>
                <a:solidFill>
                  <a:srgbClr val="F9CB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luxograma: Atraso 105">
                <a:extLst>
                  <a:ext uri="{FF2B5EF4-FFF2-40B4-BE49-F238E27FC236}">
                    <a16:creationId xmlns:a16="http://schemas.microsoft.com/office/drawing/2014/main" id="{BE3B0566-B5EE-4297-AC48-9DDBECC554F4}"/>
                  </a:ext>
                </a:extLst>
              </p:cNvPr>
              <p:cNvSpPr/>
              <p:nvPr/>
            </p:nvSpPr>
            <p:spPr>
              <a:xfrm rot="13919949">
                <a:off x="1792783" y="3107909"/>
                <a:ext cx="589068" cy="434647"/>
              </a:xfrm>
              <a:custGeom>
                <a:avLst/>
                <a:gdLst/>
                <a:ahLst/>
                <a:cxnLst/>
                <a:rect l="l" t="t" r="r" b="b"/>
                <a:pathLst>
                  <a:path w="678556" h="524739">
                    <a:moveTo>
                      <a:pt x="620613" y="481228"/>
                    </a:moveTo>
                    <a:cubicBezTo>
                      <a:pt x="608990" y="496879"/>
                      <a:pt x="595831" y="511508"/>
                      <a:pt x="581151" y="524739"/>
                    </a:cubicBezTo>
                    <a:cubicBezTo>
                      <a:pt x="591639" y="497543"/>
                      <a:pt x="596448" y="468235"/>
                      <a:pt x="596448" y="437905"/>
                    </a:cubicBezTo>
                    <a:cubicBezTo>
                      <a:pt x="596448" y="267439"/>
                      <a:pt x="444548" y="129249"/>
                      <a:pt x="257170" y="129249"/>
                    </a:cubicBezTo>
                    <a:lnTo>
                      <a:pt x="0" y="129249"/>
                    </a:lnTo>
                    <a:lnTo>
                      <a:pt x="0" y="0"/>
                    </a:lnTo>
                    <a:lnTo>
                      <a:pt x="339278" y="0"/>
                    </a:lnTo>
                    <a:cubicBezTo>
                      <a:pt x="526656" y="0"/>
                      <a:pt x="678556" y="138190"/>
                      <a:pt x="678556" y="308656"/>
                    </a:cubicBezTo>
                    <a:cubicBezTo>
                      <a:pt x="678556" y="372581"/>
                      <a:pt x="657195" y="431966"/>
                      <a:pt x="620613" y="481228"/>
                    </a:cubicBezTo>
                    <a:close/>
                  </a:path>
                </a:pathLst>
              </a:custGeom>
              <a:solidFill>
                <a:srgbClr val="F074B2">
                  <a:alpha val="50196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1" name="Agrupar 340">
                <a:extLst>
                  <a:ext uri="{FF2B5EF4-FFF2-40B4-BE49-F238E27FC236}">
                    <a16:creationId xmlns:a16="http://schemas.microsoft.com/office/drawing/2014/main" id="{6C246760-9E21-42EB-91D4-A152E756B39D}"/>
                  </a:ext>
                </a:extLst>
              </p:cNvPr>
              <p:cNvGrpSpPr/>
              <p:nvPr/>
            </p:nvGrpSpPr>
            <p:grpSpPr>
              <a:xfrm>
                <a:off x="1901544" y="1402081"/>
                <a:ext cx="1778625" cy="1578906"/>
                <a:chOff x="1901544" y="1402081"/>
                <a:chExt cx="1778625" cy="1578906"/>
              </a:xfrm>
            </p:grpSpPr>
            <p:sp>
              <p:nvSpPr>
                <p:cNvPr id="342" name="Fluxograma: Mesclar 6">
                  <a:extLst>
                    <a:ext uri="{FF2B5EF4-FFF2-40B4-BE49-F238E27FC236}">
                      <a16:creationId xmlns:a16="http://schemas.microsoft.com/office/drawing/2014/main" id="{DA7FDBE7-7365-43A4-BD6E-89DE09869EC6}"/>
                    </a:ext>
                  </a:extLst>
                </p:cNvPr>
                <p:cNvSpPr/>
                <p:nvPr/>
              </p:nvSpPr>
              <p:spPr>
                <a:xfrm rot="8853205">
                  <a:off x="1901544" y="1402081"/>
                  <a:ext cx="483552" cy="75834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3" name="Elipse 4">
                  <a:extLst>
                    <a:ext uri="{FF2B5EF4-FFF2-40B4-BE49-F238E27FC236}">
                      <a16:creationId xmlns:a16="http://schemas.microsoft.com/office/drawing/2014/main" id="{C68E4C0D-D088-412E-8799-622FD1ACE374}"/>
                    </a:ext>
                  </a:extLst>
                </p:cNvPr>
                <p:cNvSpPr/>
                <p:nvPr/>
              </p:nvSpPr>
              <p:spPr>
                <a:xfrm>
                  <a:off x="1973535" y="1801988"/>
                  <a:ext cx="1283109" cy="1178999"/>
                </a:xfrm>
                <a:custGeom>
                  <a:avLst/>
                  <a:gdLst>
                    <a:gd name="connsiteX0" fmla="*/ 0 w 1440160"/>
                    <a:gd name="connsiteY0" fmla="*/ 684076 h 1368152"/>
                    <a:gd name="connsiteX1" fmla="*/ 720080 w 1440160"/>
                    <a:gd name="connsiteY1" fmla="*/ 0 h 1368152"/>
                    <a:gd name="connsiteX2" fmla="*/ 1440160 w 1440160"/>
                    <a:gd name="connsiteY2" fmla="*/ 684076 h 1368152"/>
                    <a:gd name="connsiteX3" fmla="*/ 720080 w 1440160"/>
                    <a:gd name="connsiteY3" fmla="*/ 1368152 h 1368152"/>
                    <a:gd name="connsiteX4" fmla="*/ 0 w 1440160"/>
                    <a:gd name="connsiteY4" fmla="*/ 684076 h 1368152"/>
                    <a:gd name="connsiteX0" fmla="*/ 12843 w 1453003"/>
                    <a:gd name="connsiteY0" fmla="*/ 684076 h 1390469"/>
                    <a:gd name="connsiteX1" fmla="*/ 732923 w 1453003"/>
                    <a:gd name="connsiteY1" fmla="*/ 0 h 1390469"/>
                    <a:gd name="connsiteX2" fmla="*/ 1453003 w 1453003"/>
                    <a:gd name="connsiteY2" fmla="*/ 684076 h 1390469"/>
                    <a:gd name="connsiteX3" fmla="*/ 732923 w 1453003"/>
                    <a:gd name="connsiteY3" fmla="*/ 1368152 h 1390469"/>
                    <a:gd name="connsiteX4" fmla="*/ 305026 w 1453003"/>
                    <a:gd name="connsiteY4" fmla="*/ 1174905 h 1390469"/>
                    <a:gd name="connsiteX5" fmla="*/ 12843 w 1453003"/>
                    <a:gd name="connsiteY5" fmla="*/ 684076 h 1390469"/>
                    <a:gd name="connsiteX0" fmla="*/ 12843 w 1465518"/>
                    <a:gd name="connsiteY0" fmla="*/ 684076 h 1368183"/>
                    <a:gd name="connsiteX1" fmla="*/ 732923 w 1465518"/>
                    <a:gd name="connsiteY1" fmla="*/ 0 h 1368183"/>
                    <a:gd name="connsiteX2" fmla="*/ 1453003 w 1465518"/>
                    <a:gd name="connsiteY2" fmla="*/ 684076 h 1368183"/>
                    <a:gd name="connsiteX3" fmla="*/ 1174822 w 1465518"/>
                    <a:gd name="connsiteY3" fmla="*/ 1163754 h 1368183"/>
                    <a:gd name="connsiteX4" fmla="*/ 732923 w 1465518"/>
                    <a:gd name="connsiteY4" fmla="*/ 1368152 h 1368183"/>
                    <a:gd name="connsiteX5" fmla="*/ 305026 w 1465518"/>
                    <a:gd name="connsiteY5" fmla="*/ 1174905 h 1368183"/>
                    <a:gd name="connsiteX6" fmla="*/ 12843 w 1465518"/>
                    <a:gd name="connsiteY6" fmla="*/ 684076 h 136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65518" h="1368183">
                      <a:moveTo>
                        <a:pt x="12843" y="684076"/>
                      </a:moveTo>
                      <a:cubicBezTo>
                        <a:pt x="84159" y="488259"/>
                        <a:pt x="335234" y="0"/>
                        <a:pt x="732923" y="0"/>
                      </a:cubicBezTo>
                      <a:cubicBezTo>
                        <a:pt x="1130612" y="0"/>
                        <a:pt x="1384929" y="493834"/>
                        <a:pt x="1453003" y="684076"/>
                      </a:cubicBezTo>
                      <a:cubicBezTo>
                        <a:pt x="1521077" y="874318"/>
                        <a:pt x="1294835" y="1049741"/>
                        <a:pt x="1174822" y="1163754"/>
                      </a:cubicBezTo>
                      <a:cubicBezTo>
                        <a:pt x="1054809" y="1277767"/>
                        <a:pt x="877889" y="1366294"/>
                        <a:pt x="732923" y="1368152"/>
                      </a:cubicBezTo>
                      <a:cubicBezTo>
                        <a:pt x="587957" y="1370010"/>
                        <a:pt x="425039" y="1288918"/>
                        <a:pt x="305026" y="1174905"/>
                      </a:cubicBezTo>
                      <a:cubicBezTo>
                        <a:pt x="185013" y="1060892"/>
                        <a:pt x="-58473" y="879893"/>
                        <a:pt x="12843" y="684076"/>
                      </a:cubicBez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4" name="Fluxograma: Mesclar 6">
                  <a:extLst>
                    <a:ext uri="{FF2B5EF4-FFF2-40B4-BE49-F238E27FC236}">
                      <a16:creationId xmlns:a16="http://schemas.microsoft.com/office/drawing/2014/main" id="{453859D8-E83E-43D5-ACCE-B5A0C09C474F}"/>
                    </a:ext>
                  </a:extLst>
                </p:cNvPr>
                <p:cNvSpPr/>
                <p:nvPr/>
              </p:nvSpPr>
              <p:spPr>
                <a:xfrm rot="15421268">
                  <a:off x="3059144" y="1664947"/>
                  <a:ext cx="471559" cy="77049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5000 w 10000"/>
                    <a:gd name="connsiteY2" fmla="*/ 10000 h 10000"/>
                    <a:gd name="connsiteX3" fmla="*/ 0 w 10000"/>
                    <a:gd name="connsiteY3" fmla="*/ 0 h 10000"/>
                    <a:gd name="connsiteX0" fmla="*/ 0 w 10333"/>
                    <a:gd name="connsiteY0" fmla="*/ 0 h 10000"/>
                    <a:gd name="connsiteX1" fmla="*/ 10000 w 10333"/>
                    <a:gd name="connsiteY1" fmla="*/ 0 h 10000"/>
                    <a:gd name="connsiteX2" fmla="*/ 10226 w 10333"/>
                    <a:gd name="connsiteY2" fmla="*/ 4230 h 10000"/>
                    <a:gd name="connsiteX3" fmla="*/ 5000 w 10333"/>
                    <a:gd name="connsiteY3" fmla="*/ 10000 h 10000"/>
                    <a:gd name="connsiteX4" fmla="*/ 0 w 10333"/>
                    <a:gd name="connsiteY4" fmla="*/ 0 h 10000"/>
                    <a:gd name="connsiteX0" fmla="*/ 0 w 11339"/>
                    <a:gd name="connsiteY0" fmla="*/ 0 h 10000"/>
                    <a:gd name="connsiteX1" fmla="*/ 10000 w 11339"/>
                    <a:gd name="connsiteY1" fmla="*/ 0 h 10000"/>
                    <a:gd name="connsiteX2" fmla="*/ 11311 w 11339"/>
                    <a:gd name="connsiteY2" fmla="*/ 1212 h 10000"/>
                    <a:gd name="connsiteX3" fmla="*/ 10226 w 11339"/>
                    <a:gd name="connsiteY3" fmla="*/ 4230 h 10000"/>
                    <a:gd name="connsiteX4" fmla="*/ 5000 w 11339"/>
                    <a:gd name="connsiteY4" fmla="*/ 10000 h 10000"/>
                    <a:gd name="connsiteX5" fmla="*/ 0 w 11339"/>
                    <a:gd name="connsiteY5" fmla="*/ 0 h 10000"/>
                    <a:gd name="connsiteX0" fmla="*/ 799 w 12138"/>
                    <a:gd name="connsiteY0" fmla="*/ 0 h 10000"/>
                    <a:gd name="connsiteX1" fmla="*/ 10799 w 12138"/>
                    <a:gd name="connsiteY1" fmla="*/ 0 h 10000"/>
                    <a:gd name="connsiteX2" fmla="*/ 12110 w 12138"/>
                    <a:gd name="connsiteY2" fmla="*/ 1212 h 10000"/>
                    <a:gd name="connsiteX3" fmla="*/ 11025 w 12138"/>
                    <a:gd name="connsiteY3" fmla="*/ 4230 h 10000"/>
                    <a:gd name="connsiteX4" fmla="*/ 5799 w 12138"/>
                    <a:gd name="connsiteY4" fmla="*/ 10000 h 10000"/>
                    <a:gd name="connsiteX5" fmla="*/ 0 w 12138"/>
                    <a:gd name="connsiteY5" fmla="*/ 3484 h 10000"/>
                    <a:gd name="connsiteX6" fmla="*/ 799 w 12138"/>
                    <a:gd name="connsiteY6" fmla="*/ 0 h 10000"/>
                    <a:gd name="connsiteX0" fmla="*/ 1151 w 12490"/>
                    <a:gd name="connsiteY0" fmla="*/ 0 h 10000"/>
                    <a:gd name="connsiteX1" fmla="*/ 11151 w 12490"/>
                    <a:gd name="connsiteY1" fmla="*/ 0 h 10000"/>
                    <a:gd name="connsiteX2" fmla="*/ 12462 w 12490"/>
                    <a:gd name="connsiteY2" fmla="*/ 1212 h 10000"/>
                    <a:gd name="connsiteX3" fmla="*/ 11377 w 12490"/>
                    <a:gd name="connsiteY3" fmla="*/ 4230 h 10000"/>
                    <a:gd name="connsiteX4" fmla="*/ 6151 w 12490"/>
                    <a:gd name="connsiteY4" fmla="*/ 10000 h 10000"/>
                    <a:gd name="connsiteX5" fmla="*/ 352 w 12490"/>
                    <a:gd name="connsiteY5" fmla="*/ 3484 h 10000"/>
                    <a:gd name="connsiteX6" fmla="*/ 29 w 12490"/>
                    <a:gd name="connsiteY6" fmla="*/ 1317 h 10000"/>
                    <a:gd name="connsiteX7" fmla="*/ 1151 w 12490"/>
                    <a:gd name="connsiteY7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90" h="10000">
                      <a:moveTo>
                        <a:pt x="1151" y="0"/>
                      </a:moveTo>
                      <a:lnTo>
                        <a:pt x="11151" y="0"/>
                      </a:lnTo>
                      <a:cubicBezTo>
                        <a:pt x="12885" y="239"/>
                        <a:pt x="12424" y="507"/>
                        <a:pt x="12462" y="1212"/>
                      </a:cubicBezTo>
                      <a:cubicBezTo>
                        <a:pt x="12500" y="1917"/>
                        <a:pt x="12278" y="2802"/>
                        <a:pt x="11377" y="4230"/>
                      </a:cubicBezTo>
                      <a:lnTo>
                        <a:pt x="6151" y="10000"/>
                      </a:lnTo>
                      <a:cubicBezTo>
                        <a:pt x="5043" y="7832"/>
                        <a:pt x="1460" y="5652"/>
                        <a:pt x="352" y="3484"/>
                      </a:cubicBezTo>
                      <a:cubicBezTo>
                        <a:pt x="526" y="2745"/>
                        <a:pt x="-145" y="2056"/>
                        <a:pt x="29" y="1317"/>
                      </a:cubicBez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FCC7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45" name="Elipse 12">
                  <a:extLst>
                    <a:ext uri="{FF2B5EF4-FFF2-40B4-BE49-F238E27FC236}">
                      <a16:creationId xmlns:a16="http://schemas.microsoft.com/office/drawing/2014/main" id="{B4C42D97-9AB0-453D-AD51-4485F2B921BA}"/>
                    </a:ext>
                  </a:extLst>
                </p:cNvPr>
                <p:cNvSpPr/>
                <p:nvPr/>
              </p:nvSpPr>
              <p:spPr>
                <a:xfrm>
                  <a:off x="2291170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6" name="Elipse 12">
                  <a:extLst>
                    <a:ext uri="{FF2B5EF4-FFF2-40B4-BE49-F238E27FC236}">
                      <a16:creationId xmlns:a16="http://schemas.microsoft.com/office/drawing/2014/main" id="{F6F91C98-AAEB-422D-A476-A5AE7D02F895}"/>
                    </a:ext>
                  </a:extLst>
                </p:cNvPr>
                <p:cNvSpPr/>
                <p:nvPr/>
              </p:nvSpPr>
              <p:spPr>
                <a:xfrm>
                  <a:off x="2707188" y="2076572"/>
                  <a:ext cx="254036" cy="314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150" h="319400">
                      <a:moveTo>
                        <a:pt x="145075" y="0"/>
                      </a:moveTo>
                      <a:cubicBezTo>
                        <a:pt x="225198" y="0"/>
                        <a:pt x="290150" y="88661"/>
                        <a:pt x="290150" y="198030"/>
                      </a:cubicBezTo>
                      <a:cubicBezTo>
                        <a:pt x="290150" y="244327"/>
                        <a:pt x="278511" y="286913"/>
                        <a:pt x="256875" y="319400"/>
                      </a:cubicBezTo>
                      <a:cubicBezTo>
                        <a:pt x="225372" y="307806"/>
                        <a:pt x="183584" y="301220"/>
                        <a:pt x="137801" y="301220"/>
                      </a:cubicBezTo>
                      <a:cubicBezTo>
                        <a:pt x="97917" y="301220"/>
                        <a:pt x="61063" y="306218"/>
                        <a:pt x="31622" y="316051"/>
                      </a:cubicBezTo>
                      <a:cubicBezTo>
                        <a:pt x="10901" y="284166"/>
                        <a:pt x="0" y="242836"/>
                        <a:pt x="0" y="198030"/>
                      </a:cubicBezTo>
                      <a:cubicBezTo>
                        <a:pt x="0" y="88661"/>
                        <a:pt x="64952" y="0"/>
                        <a:pt x="1450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9207AA49-7BD6-4C23-AF5B-434A065EC9BA}"/>
                    </a:ext>
                  </a:extLst>
                </p:cNvPr>
                <p:cNvSpPr/>
                <p:nvPr/>
              </p:nvSpPr>
              <p:spPr>
                <a:xfrm>
                  <a:off x="2421035" y="2244680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32BA8767-A488-4623-BAD4-DDA55D444EE4}"/>
                    </a:ext>
                  </a:extLst>
                </p:cNvPr>
                <p:cNvSpPr/>
                <p:nvPr/>
              </p:nvSpPr>
              <p:spPr>
                <a:xfrm>
                  <a:off x="2814029" y="2246758"/>
                  <a:ext cx="127018" cy="1362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9" name="Arco 348">
                  <a:extLst>
                    <a:ext uri="{FF2B5EF4-FFF2-40B4-BE49-F238E27FC236}">
                      <a16:creationId xmlns:a16="http://schemas.microsoft.com/office/drawing/2014/main" id="{A65C8CE8-8C3A-4841-8BF9-9C55837EDD63}"/>
                    </a:ext>
                  </a:extLst>
                </p:cNvPr>
                <p:cNvSpPr/>
                <p:nvPr/>
              </p:nvSpPr>
              <p:spPr>
                <a:xfrm rot="17066183">
                  <a:off x="2174672" y="2007261"/>
                  <a:ext cx="318811" cy="278983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0" name="Arco 349">
                  <a:extLst>
                    <a:ext uri="{FF2B5EF4-FFF2-40B4-BE49-F238E27FC236}">
                      <a16:creationId xmlns:a16="http://schemas.microsoft.com/office/drawing/2014/main" id="{7A69AE7A-9CC6-4C2D-8866-5DD8355F0C0E}"/>
                    </a:ext>
                  </a:extLst>
                </p:cNvPr>
                <p:cNvSpPr/>
                <p:nvPr/>
              </p:nvSpPr>
              <p:spPr>
                <a:xfrm>
                  <a:off x="2707188" y="1998562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1" name="Agrupar 350">
                  <a:extLst>
                    <a:ext uri="{FF2B5EF4-FFF2-40B4-BE49-F238E27FC236}">
                      <a16:creationId xmlns:a16="http://schemas.microsoft.com/office/drawing/2014/main" id="{CA3FE283-6788-4EDE-97B9-2D4DD63540B0}"/>
                    </a:ext>
                  </a:extLst>
                </p:cNvPr>
                <p:cNvGrpSpPr/>
                <p:nvPr/>
              </p:nvGrpSpPr>
              <p:grpSpPr>
                <a:xfrm>
                  <a:off x="2607227" y="2405298"/>
                  <a:ext cx="313190" cy="217166"/>
                  <a:chOff x="4846959" y="3004275"/>
                  <a:chExt cx="357713" cy="252013"/>
                </a:xfrm>
              </p:grpSpPr>
              <p:sp>
                <p:nvSpPr>
                  <p:cNvPr id="358" name="Elipse 19">
                    <a:extLst>
                      <a:ext uri="{FF2B5EF4-FFF2-40B4-BE49-F238E27FC236}">
                        <a16:creationId xmlns:a16="http://schemas.microsoft.com/office/drawing/2014/main" id="{A87180B2-8724-44D4-9355-005DE9B1B294}"/>
                      </a:ext>
                    </a:extLst>
                  </p:cNvPr>
                  <p:cNvSpPr/>
                  <p:nvPr/>
                </p:nvSpPr>
                <p:spPr>
                  <a:xfrm>
                    <a:off x="4846959" y="3004275"/>
                    <a:ext cx="357713" cy="252013"/>
                  </a:xfrm>
                  <a:custGeom>
                    <a:avLst/>
                    <a:gdLst>
                      <a:gd name="connsiteX0" fmla="*/ 0 w 716303"/>
                      <a:gd name="connsiteY0" fmla="*/ 360040 h 720080"/>
                      <a:gd name="connsiteX1" fmla="*/ 358152 w 716303"/>
                      <a:gd name="connsiteY1" fmla="*/ 0 h 720080"/>
                      <a:gd name="connsiteX2" fmla="*/ 716304 w 716303"/>
                      <a:gd name="connsiteY2" fmla="*/ 360040 h 720080"/>
                      <a:gd name="connsiteX3" fmla="*/ 358152 w 716303"/>
                      <a:gd name="connsiteY3" fmla="*/ 720080 h 720080"/>
                      <a:gd name="connsiteX4" fmla="*/ 0 w 716303"/>
                      <a:gd name="connsiteY4" fmla="*/ 360040 h 720080"/>
                      <a:gd name="connsiteX0" fmla="*/ 0 w 827817"/>
                      <a:gd name="connsiteY0" fmla="*/ 366194 h 771691"/>
                      <a:gd name="connsiteX1" fmla="*/ 358152 w 827817"/>
                      <a:gd name="connsiteY1" fmla="*/ 6154 h 771691"/>
                      <a:gd name="connsiteX2" fmla="*/ 827817 w 827817"/>
                      <a:gd name="connsiteY2" fmla="*/ 633823 h 771691"/>
                      <a:gd name="connsiteX3" fmla="*/ 358152 w 827817"/>
                      <a:gd name="connsiteY3" fmla="*/ 726234 h 771691"/>
                      <a:gd name="connsiteX4" fmla="*/ 0 w 827817"/>
                      <a:gd name="connsiteY4" fmla="*/ 366194 h 771691"/>
                      <a:gd name="connsiteX0" fmla="*/ 204224 w 1032041"/>
                      <a:gd name="connsiteY0" fmla="*/ 364649 h 749956"/>
                      <a:gd name="connsiteX1" fmla="*/ 562376 w 1032041"/>
                      <a:gd name="connsiteY1" fmla="*/ 4609 h 749956"/>
                      <a:gd name="connsiteX2" fmla="*/ 1032041 w 1032041"/>
                      <a:gd name="connsiteY2" fmla="*/ 632278 h 749956"/>
                      <a:gd name="connsiteX3" fmla="*/ 562376 w 1032041"/>
                      <a:gd name="connsiteY3" fmla="*/ 724689 h 749956"/>
                      <a:gd name="connsiteX4" fmla="*/ 13047 w 1032041"/>
                      <a:gd name="connsiteY4" fmla="*/ 685764 h 749956"/>
                      <a:gd name="connsiteX5" fmla="*/ 204224 w 1032041"/>
                      <a:gd name="connsiteY5" fmla="*/ 364649 h 749956"/>
                      <a:gd name="connsiteX0" fmla="*/ 183452 w 1033572"/>
                      <a:gd name="connsiteY0" fmla="*/ 280968 h 755485"/>
                      <a:gd name="connsiteX1" fmla="*/ 563907 w 1033572"/>
                      <a:gd name="connsiteY1" fmla="*/ 10138 h 755485"/>
                      <a:gd name="connsiteX2" fmla="*/ 1033572 w 1033572"/>
                      <a:gd name="connsiteY2" fmla="*/ 637807 h 755485"/>
                      <a:gd name="connsiteX3" fmla="*/ 563907 w 1033572"/>
                      <a:gd name="connsiteY3" fmla="*/ 730218 h 755485"/>
                      <a:gd name="connsiteX4" fmla="*/ 14578 w 1033572"/>
                      <a:gd name="connsiteY4" fmla="*/ 691293 h 755485"/>
                      <a:gd name="connsiteX5" fmla="*/ 183452 w 1033572"/>
                      <a:gd name="connsiteY5" fmla="*/ 280968 h 755485"/>
                      <a:gd name="connsiteX0" fmla="*/ 183861 w 1033981"/>
                      <a:gd name="connsiteY0" fmla="*/ 238011 h 712528"/>
                      <a:gd name="connsiteX1" fmla="*/ 597770 w 1033981"/>
                      <a:gd name="connsiteY1" fmla="*/ 11786 h 712528"/>
                      <a:gd name="connsiteX2" fmla="*/ 1033981 w 1033981"/>
                      <a:gd name="connsiteY2" fmla="*/ 594850 h 712528"/>
                      <a:gd name="connsiteX3" fmla="*/ 564316 w 1033981"/>
                      <a:gd name="connsiteY3" fmla="*/ 687261 h 712528"/>
                      <a:gd name="connsiteX4" fmla="*/ 14987 w 1033981"/>
                      <a:gd name="connsiteY4" fmla="*/ 648336 h 712528"/>
                      <a:gd name="connsiteX5" fmla="*/ 183861 w 1033981"/>
                      <a:gd name="connsiteY5" fmla="*/ 238011 h 712528"/>
                      <a:gd name="connsiteX0" fmla="*/ 183861 w 1033981"/>
                      <a:gd name="connsiteY0" fmla="*/ 238011 h 688138"/>
                      <a:gd name="connsiteX1" fmla="*/ 597770 w 1033981"/>
                      <a:gd name="connsiteY1" fmla="*/ 11786 h 688138"/>
                      <a:gd name="connsiteX2" fmla="*/ 1033981 w 1033981"/>
                      <a:gd name="connsiteY2" fmla="*/ 594850 h 688138"/>
                      <a:gd name="connsiteX3" fmla="*/ 519711 w 1033981"/>
                      <a:gd name="connsiteY3" fmla="*/ 620353 h 688138"/>
                      <a:gd name="connsiteX4" fmla="*/ 14987 w 1033981"/>
                      <a:gd name="connsiteY4" fmla="*/ 648336 h 688138"/>
                      <a:gd name="connsiteX5" fmla="*/ 183861 w 1033981"/>
                      <a:gd name="connsiteY5" fmla="*/ 238011 h 6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3981" h="688138">
                        <a:moveTo>
                          <a:pt x="183861" y="238011"/>
                        </a:moveTo>
                        <a:cubicBezTo>
                          <a:pt x="280991" y="131919"/>
                          <a:pt x="456083" y="-47687"/>
                          <a:pt x="597770" y="11786"/>
                        </a:cubicBezTo>
                        <a:cubicBezTo>
                          <a:pt x="739457" y="71259"/>
                          <a:pt x="1033981" y="396005"/>
                          <a:pt x="1033981" y="594850"/>
                        </a:cubicBezTo>
                        <a:cubicBezTo>
                          <a:pt x="1033981" y="793695"/>
                          <a:pt x="689543" y="611439"/>
                          <a:pt x="519711" y="620353"/>
                        </a:cubicBezTo>
                        <a:cubicBezTo>
                          <a:pt x="349879" y="629267"/>
                          <a:pt x="74679" y="708343"/>
                          <a:pt x="14987" y="648336"/>
                        </a:cubicBezTo>
                        <a:cubicBezTo>
                          <a:pt x="-44705" y="588329"/>
                          <a:pt x="86731" y="344103"/>
                          <a:pt x="183861" y="238011"/>
                        </a:cubicBezTo>
                        <a:close/>
                      </a:path>
                    </a:pathLst>
                  </a:custGeom>
                  <a:solidFill>
                    <a:srgbClr val="F68B32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Elipse 358">
                    <a:extLst>
                      <a:ext uri="{FF2B5EF4-FFF2-40B4-BE49-F238E27FC236}">
                        <a16:creationId xmlns:a16="http://schemas.microsoft.com/office/drawing/2014/main" id="{390CE3AA-8D86-4AF9-950F-C8E179B064B5}"/>
                      </a:ext>
                    </a:extLst>
                  </p:cNvPr>
                  <p:cNvSpPr/>
                  <p:nvPr/>
                </p:nvSpPr>
                <p:spPr>
                  <a:xfrm>
                    <a:off x="4929748" y="31302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Elipse 359">
                    <a:extLst>
                      <a:ext uri="{FF2B5EF4-FFF2-40B4-BE49-F238E27FC236}">
                        <a16:creationId xmlns:a16="http://schemas.microsoft.com/office/drawing/2014/main" id="{05D3E37E-3673-49E6-832F-385C2DEDB6A9}"/>
                      </a:ext>
                    </a:extLst>
                  </p:cNvPr>
                  <p:cNvSpPr/>
                  <p:nvPr/>
                </p:nvSpPr>
                <p:spPr>
                  <a:xfrm>
                    <a:off x="5082148" y="314164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52" name="Arco 351">
                  <a:extLst>
                    <a:ext uri="{FF2B5EF4-FFF2-40B4-BE49-F238E27FC236}">
                      <a16:creationId xmlns:a16="http://schemas.microsoft.com/office/drawing/2014/main" id="{AAA1C92E-CCE5-4909-837C-116A0FFFA60A}"/>
                    </a:ext>
                  </a:extLst>
                </p:cNvPr>
                <p:cNvSpPr/>
                <p:nvPr/>
              </p:nvSpPr>
              <p:spPr>
                <a:xfrm rot="8641175">
                  <a:off x="2253818" y="2302726"/>
                  <a:ext cx="323919" cy="27458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353" name="Grupo 29">
                  <a:extLst>
                    <a:ext uri="{FF2B5EF4-FFF2-40B4-BE49-F238E27FC236}">
                      <a16:creationId xmlns:a16="http://schemas.microsoft.com/office/drawing/2014/main" id="{3C897168-681E-4FBB-8E8F-78995B9596C6}"/>
                    </a:ext>
                  </a:extLst>
                </p:cNvPr>
                <p:cNvGrpSpPr/>
                <p:nvPr/>
              </p:nvGrpSpPr>
              <p:grpSpPr>
                <a:xfrm rot="715512">
                  <a:off x="2350267" y="2621115"/>
                  <a:ext cx="473410" cy="208755"/>
                  <a:chOff x="4494690" y="3256042"/>
                  <a:chExt cx="540711" cy="319236"/>
                </a:xfrm>
              </p:grpSpPr>
              <p:sp>
                <p:nvSpPr>
                  <p:cNvPr id="356" name="Corda 22">
                    <a:extLst>
                      <a:ext uri="{FF2B5EF4-FFF2-40B4-BE49-F238E27FC236}">
                        <a16:creationId xmlns:a16="http://schemas.microsoft.com/office/drawing/2014/main" id="{8A73CDB5-63F8-43EF-8C01-34105F9DA292}"/>
                      </a:ext>
                    </a:extLst>
                  </p:cNvPr>
                  <p:cNvSpPr/>
                  <p:nvPr/>
                </p:nvSpPr>
                <p:spPr>
                  <a:xfrm rot="17248760">
                    <a:off x="4607669" y="3143063"/>
                    <a:ext cx="314753" cy="540711"/>
                  </a:xfrm>
                  <a:custGeom>
                    <a:avLst/>
                    <a:gdLst>
                      <a:gd name="connsiteX0" fmla="*/ 500059 w 720080"/>
                      <a:gd name="connsiteY0" fmla="*/ 760720 h 791889"/>
                      <a:gd name="connsiteX1" fmla="*/ 108395 w 720080"/>
                      <a:gd name="connsiteY1" fmla="*/ 679118 h 791889"/>
                      <a:gd name="connsiteX2" fmla="*/ 9235 w 720080"/>
                      <a:gd name="connsiteY2" fmla="*/ 306841 h 791889"/>
                      <a:gd name="connsiteX3" fmla="*/ 270624 w 720080"/>
                      <a:gd name="connsiteY3" fmla="*/ 12404 h 791889"/>
                      <a:gd name="connsiteX4" fmla="*/ 500059 w 720080"/>
                      <a:gd name="connsiteY4" fmla="*/ 760720 h 791889"/>
                      <a:gd name="connsiteX0" fmla="*/ 559767 w 559767"/>
                      <a:gd name="connsiteY0" fmla="*/ 748316 h 772842"/>
                      <a:gd name="connsiteX1" fmla="*/ 168103 w 559767"/>
                      <a:gd name="connsiteY1" fmla="*/ 666714 h 772842"/>
                      <a:gd name="connsiteX2" fmla="*/ 4912 w 559767"/>
                      <a:gd name="connsiteY2" fmla="*/ 283128 h 772842"/>
                      <a:gd name="connsiteX3" fmla="*/ 330332 w 559767"/>
                      <a:gd name="connsiteY3" fmla="*/ 0 h 772842"/>
                      <a:gd name="connsiteX4" fmla="*/ 559767 w 559767"/>
                      <a:gd name="connsiteY4" fmla="*/ 748316 h 772842"/>
                      <a:gd name="connsiteX0" fmla="*/ 557456 w 557456"/>
                      <a:gd name="connsiteY0" fmla="*/ 748316 h 765462"/>
                      <a:gd name="connsiteX1" fmla="*/ 276361 w 557456"/>
                      <a:gd name="connsiteY1" fmla="*/ 612447 h 765462"/>
                      <a:gd name="connsiteX2" fmla="*/ 2601 w 557456"/>
                      <a:gd name="connsiteY2" fmla="*/ 283128 h 765462"/>
                      <a:gd name="connsiteX3" fmla="*/ 328021 w 557456"/>
                      <a:gd name="connsiteY3" fmla="*/ 0 h 765462"/>
                      <a:gd name="connsiteX4" fmla="*/ 557456 w 557456"/>
                      <a:gd name="connsiteY4" fmla="*/ 748316 h 765462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558456 w 558456"/>
                      <a:gd name="connsiteY4" fmla="*/ 748316 h 771841"/>
                      <a:gd name="connsiteX0" fmla="*/ 558456 w 558456"/>
                      <a:gd name="connsiteY0" fmla="*/ 748316 h 771841"/>
                      <a:gd name="connsiteX1" fmla="*/ 212434 w 558456"/>
                      <a:gd name="connsiteY1" fmla="*/ 661182 h 771841"/>
                      <a:gd name="connsiteX2" fmla="*/ 3601 w 558456"/>
                      <a:gd name="connsiteY2" fmla="*/ 283128 h 771841"/>
                      <a:gd name="connsiteX3" fmla="*/ 329021 w 558456"/>
                      <a:gd name="connsiteY3" fmla="*/ 0 h 771841"/>
                      <a:gd name="connsiteX4" fmla="*/ 374523 w 558456"/>
                      <a:gd name="connsiteY4" fmla="*/ 366939 h 771841"/>
                      <a:gd name="connsiteX5" fmla="*/ 558456 w 558456"/>
                      <a:gd name="connsiteY5" fmla="*/ 748316 h 7718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58456" h="771841">
                        <a:moveTo>
                          <a:pt x="558456" y="748316"/>
                        </a:moveTo>
                        <a:cubicBezTo>
                          <a:pt x="424871" y="810330"/>
                          <a:pt x="304910" y="738713"/>
                          <a:pt x="212434" y="661182"/>
                        </a:cubicBezTo>
                        <a:cubicBezTo>
                          <a:pt x="119958" y="583651"/>
                          <a:pt x="-24672" y="417747"/>
                          <a:pt x="3601" y="283128"/>
                        </a:cubicBezTo>
                        <a:cubicBezTo>
                          <a:pt x="33873" y="138989"/>
                          <a:pt x="198717" y="36739"/>
                          <a:pt x="329021" y="0"/>
                        </a:cubicBezTo>
                        <a:cubicBezTo>
                          <a:pt x="366345" y="117811"/>
                          <a:pt x="337199" y="249128"/>
                          <a:pt x="374523" y="366939"/>
                        </a:cubicBezTo>
                        <a:lnTo>
                          <a:pt x="558456" y="74831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Elipse 24">
                    <a:extLst>
                      <a:ext uri="{FF2B5EF4-FFF2-40B4-BE49-F238E27FC236}">
                        <a16:creationId xmlns:a16="http://schemas.microsoft.com/office/drawing/2014/main" id="{94B308E5-299E-491C-B29C-CDE81FE5330D}"/>
                      </a:ext>
                    </a:extLst>
                  </p:cNvPr>
                  <p:cNvSpPr/>
                  <p:nvPr/>
                </p:nvSpPr>
                <p:spPr>
                  <a:xfrm>
                    <a:off x="4593722" y="3451518"/>
                    <a:ext cx="345478" cy="123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78" h="123760">
                        <a:moveTo>
                          <a:pt x="149373" y="0"/>
                        </a:moveTo>
                        <a:cubicBezTo>
                          <a:pt x="223387" y="0"/>
                          <a:pt x="291604" y="22521"/>
                          <a:pt x="345478" y="61406"/>
                        </a:cubicBezTo>
                        <a:cubicBezTo>
                          <a:pt x="271411" y="103662"/>
                          <a:pt x="146967" y="149386"/>
                          <a:pt x="69721" y="106644"/>
                        </a:cubicBezTo>
                        <a:cubicBezTo>
                          <a:pt x="39980" y="90187"/>
                          <a:pt x="16264" y="65229"/>
                          <a:pt x="0" y="34560"/>
                        </a:cubicBezTo>
                        <a:cubicBezTo>
                          <a:pt x="44252" y="12037"/>
                          <a:pt x="95264" y="0"/>
                          <a:pt x="149373" y="0"/>
                        </a:cubicBezTo>
                        <a:close/>
                      </a:path>
                    </a:pathLst>
                  </a:custGeom>
                  <a:solidFill>
                    <a:srgbClr val="FF0000">
                      <a:alpha val="47059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54" name="Elipse 353">
                  <a:extLst>
                    <a:ext uri="{FF2B5EF4-FFF2-40B4-BE49-F238E27FC236}">
                      <a16:creationId xmlns:a16="http://schemas.microsoft.com/office/drawing/2014/main" id="{45D1CFD8-9796-44C9-AD9B-06E67EBA76EB}"/>
                    </a:ext>
                  </a:extLst>
                </p:cNvPr>
                <p:cNvSpPr/>
                <p:nvPr/>
              </p:nvSpPr>
              <p:spPr>
                <a:xfrm rot="21249917">
                  <a:off x="3123184" y="1998562"/>
                  <a:ext cx="311639" cy="78010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5" name="Elipse 354">
                  <a:extLst>
                    <a:ext uri="{FF2B5EF4-FFF2-40B4-BE49-F238E27FC236}">
                      <a16:creationId xmlns:a16="http://schemas.microsoft.com/office/drawing/2014/main" id="{9A1AD57B-FE93-4684-90EF-FA307A797FF4}"/>
                    </a:ext>
                  </a:extLst>
                </p:cNvPr>
                <p:cNvSpPr/>
                <p:nvPr/>
              </p:nvSpPr>
              <p:spPr>
                <a:xfrm rot="3218186">
                  <a:off x="2005250" y="1741622"/>
                  <a:ext cx="306725" cy="79259"/>
                </a:xfrm>
                <a:prstGeom prst="ellipse">
                  <a:avLst/>
                </a:prstGeom>
                <a:solidFill>
                  <a:srgbClr val="FF0000">
                    <a:alpha val="588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3974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8707937" y="1248712"/>
            <a:ext cx="2633405" cy="3731415"/>
            <a:chOff x="6197892" y="361108"/>
            <a:chExt cx="2992297" cy="4489287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10089322" y="3779968"/>
            <a:ext cx="710857" cy="6760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7821423" y="2301553"/>
            <a:ext cx="1903590" cy="2447530"/>
            <a:chOff x="6197892" y="361108"/>
            <a:chExt cx="2992297" cy="4489287"/>
          </a:xfrm>
        </p:grpSpPr>
        <p:sp>
          <p:nvSpPr>
            <p:cNvPr id="14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10105838" y="1363961"/>
            <a:ext cx="2032597" cy="3588341"/>
            <a:chOff x="6197892" y="361108"/>
            <a:chExt cx="2992297" cy="4489287"/>
          </a:xfrm>
        </p:grpSpPr>
        <p:sp>
          <p:nvSpPr>
            <p:cNvPr id="20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1430" y="3783725"/>
            <a:ext cx="12603372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6BB7F6-0288-4884-A861-383758A3D068}"/>
              </a:ext>
            </a:extLst>
          </p:cNvPr>
          <p:cNvSpPr txBox="1"/>
          <p:nvPr/>
        </p:nvSpPr>
        <p:spPr>
          <a:xfrm>
            <a:off x="3373405" y="509465"/>
            <a:ext cx="527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Quando terminaram de construir, os dois irmãos mais novos saíram para brincar na floresta enquanto o irmão mais velho continuava a construir sua casa.</a:t>
            </a:r>
          </a:p>
        </p:txBody>
      </p:sp>
      <p:sp>
        <p:nvSpPr>
          <p:cNvPr id="314" name="Elipse 313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15" name="Agrupar 314">
            <a:extLst>
              <a:ext uri="{FF2B5EF4-FFF2-40B4-BE49-F238E27FC236}">
                <a16:creationId xmlns:a16="http://schemas.microsoft.com/office/drawing/2014/main" id="{A5759DB7-78C8-4829-85B3-2513857B31F0}"/>
              </a:ext>
            </a:extLst>
          </p:cNvPr>
          <p:cNvGrpSpPr/>
          <p:nvPr/>
        </p:nvGrpSpPr>
        <p:grpSpPr>
          <a:xfrm>
            <a:off x="5982652" y="4952302"/>
            <a:ext cx="927690" cy="1752444"/>
            <a:chOff x="1884490" y="566742"/>
            <a:chExt cx="2594885" cy="4642104"/>
          </a:xfrm>
        </p:grpSpPr>
        <p:sp>
          <p:nvSpPr>
            <p:cNvPr id="316" name="Forma Livre: Forma 315">
              <a:extLst>
                <a:ext uri="{FF2B5EF4-FFF2-40B4-BE49-F238E27FC236}">
                  <a16:creationId xmlns:a16="http://schemas.microsoft.com/office/drawing/2014/main" id="{7C5E3848-26D4-4135-9168-702D6F32CB9C}"/>
                </a:ext>
              </a:extLst>
            </p:cNvPr>
            <p:cNvSpPr/>
            <p:nvPr/>
          </p:nvSpPr>
          <p:spPr>
            <a:xfrm rot="3767378">
              <a:off x="3676861" y="2887611"/>
              <a:ext cx="1152636" cy="452393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grpSp>
          <p:nvGrpSpPr>
            <p:cNvPr id="317" name="Grupo 67">
              <a:extLst>
                <a:ext uri="{FF2B5EF4-FFF2-40B4-BE49-F238E27FC236}">
                  <a16:creationId xmlns:a16="http://schemas.microsoft.com/office/drawing/2014/main" id="{0BBC8A97-4BD3-4F46-B9E3-55BD20F8914D}"/>
                </a:ext>
              </a:extLst>
            </p:cNvPr>
            <p:cNvGrpSpPr/>
            <p:nvPr/>
          </p:nvGrpSpPr>
          <p:grpSpPr>
            <a:xfrm>
              <a:off x="2595745" y="4366156"/>
              <a:ext cx="496449" cy="842690"/>
              <a:chOff x="7750663" y="5445224"/>
              <a:chExt cx="496449" cy="842690"/>
            </a:xfrm>
          </p:grpSpPr>
          <p:sp>
            <p:nvSpPr>
              <p:cNvPr id="351" name="Elipse 43">
                <a:extLst>
                  <a:ext uri="{FF2B5EF4-FFF2-40B4-BE49-F238E27FC236}">
                    <a16:creationId xmlns:a16="http://schemas.microsoft.com/office/drawing/2014/main" id="{AE707C44-C4A5-40B9-8A3A-8B00F5CA7C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2" name="Elipse 46">
                <a:extLst>
                  <a:ext uri="{FF2B5EF4-FFF2-40B4-BE49-F238E27FC236}">
                    <a16:creationId xmlns:a16="http://schemas.microsoft.com/office/drawing/2014/main" id="{A8768B7C-8451-4C48-90A6-C31D1B8B6884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18" name="Grupo 66">
              <a:extLst>
                <a:ext uri="{FF2B5EF4-FFF2-40B4-BE49-F238E27FC236}">
                  <a16:creationId xmlns:a16="http://schemas.microsoft.com/office/drawing/2014/main" id="{987BB7D7-CA5E-4E8F-8C43-69F6B5998611}"/>
                </a:ext>
              </a:extLst>
            </p:cNvPr>
            <p:cNvGrpSpPr/>
            <p:nvPr/>
          </p:nvGrpSpPr>
          <p:grpSpPr>
            <a:xfrm>
              <a:off x="3367095" y="4363179"/>
              <a:ext cx="496449" cy="842690"/>
              <a:chOff x="7750663" y="5445224"/>
              <a:chExt cx="496449" cy="842690"/>
            </a:xfrm>
          </p:grpSpPr>
          <p:sp>
            <p:nvSpPr>
              <p:cNvPr id="349" name="Elipse 43">
                <a:extLst>
                  <a:ext uri="{FF2B5EF4-FFF2-40B4-BE49-F238E27FC236}">
                    <a16:creationId xmlns:a16="http://schemas.microsoft.com/office/drawing/2014/main" id="{C6A9DD45-41F8-4AAF-8D2C-8328A33D6DC2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0" name="Elipse 46">
                <a:extLst>
                  <a:ext uri="{FF2B5EF4-FFF2-40B4-BE49-F238E27FC236}">
                    <a16:creationId xmlns:a16="http://schemas.microsoft.com/office/drawing/2014/main" id="{2DAF44FF-6407-4850-8B22-62314C715C0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19" name="Retângulo 318">
              <a:extLst>
                <a:ext uri="{FF2B5EF4-FFF2-40B4-BE49-F238E27FC236}">
                  <a16:creationId xmlns:a16="http://schemas.microsoft.com/office/drawing/2014/main" id="{6C6992AF-B7ED-4D23-BE2C-9AF5F4732E02}"/>
                </a:ext>
              </a:extLst>
            </p:cNvPr>
            <p:cNvSpPr/>
            <p:nvPr/>
          </p:nvSpPr>
          <p:spPr>
            <a:xfrm>
              <a:off x="2689280" y="2175168"/>
              <a:ext cx="660144" cy="407798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0" name="Elipse 22">
              <a:extLst>
                <a:ext uri="{FF2B5EF4-FFF2-40B4-BE49-F238E27FC236}">
                  <a16:creationId xmlns:a16="http://schemas.microsoft.com/office/drawing/2014/main" id="{5298E736-4CD3-4840-B1A9-2B6C2ABE8203}"/>
                </a:ext>
              </a:extLst>
            </p:cNvPr>
            <p:cNvSpPr/>
            <p:nvPr/>
          </p:nvSpPr>
          <p:spPr>
            <a:xfrm>
              <a:off x="2060177" y="2330953"/>
              <a:ext cx="2019074" cy="2411893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1" name="Fluxograma: Atraso 33">
              <a:extLst>
                <a:ext uri="{FF2B5EF4-FFF2-40B4-BE49-F238E27FC236}">
                  <a16:creationId xmlns:a16="http://schemas.microsoft.com/office/drawing/2014/main" id="{73C946BA-EC18-43D6-BC3B-6A2268352B23}"/>
                </a:ext>
              </a:extLst>
            </p:cNvPr>
            <p:cNvSpPr/>
            <p:nvPr/>
          </p:nvSpPr>
          <p:spPr>
            <a:xfrm rot="16200000">
              <a:off x="1856255" y="2535290"/>
              <a:ext cx="2426865" cy="2019131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2" name="Fluxograma: Atraso 33">
              <a:extLst>
                <a:ext uri="{FF2B5EF4-FFF2-40B4-BE49-F238E27FC236}">
                  <a16:creationId xmlns:a16="http://schemas.microsoft.com/office/drawing/2014/main" id="{B4D92AD9-1EE9-4500-BCB6-2FABC5DCA727}"/>
                </a:ext>
              </a:extLst>
            </p:cNvPr>
            <p:cNvSpPr/>
            <p:nvPr/>
          </p:nvSpPr>
          <p:spPr>
            <a:xfrm rot="16200000">
              <a:off x="1993976" y="3889283"/>
              <a:ext cx="513892" cy="349527"/>
            </a:xfrm>
            <a:custGeom>
              <a:avLst/>
              <a:gdLst/>
              <a:ahLst/>
              <a:cxnLst/>
              <a:rect l="l" t="t" r="r" b="b"/>
              <a:pathLst>
                <a:path w="513892" h="349527">
                  <a:moveTo>
                    <a:pt x="513892" y="297082"/>
                  </a:moveTo>
                  <a:lnTo>
                    <a:pt x="492132" y="349527"/>
                  </a:lnTo>
                  <a:lnTo>
                    <a:pt x="159581" y="211546"/>
                  </a:lnTo>
                  <a:cubicBezTo>
                    <a:pt x="86812" y="181353"/>
                    <a:pt x="32210" y="122796"/>
                    <a:pt x="0" y="47682"/>
                  </a:cubicBezTo>
                  <a:cubicBezTo>
                    <a:pt x="2024" y="46871"/>
                    <a:pt x="4142" y="46334"/>
                    <a:pt x="6285" y="45805"/>
                  </a:cubicBezTo>
                  <a:lnTo>
                    <a:pt x="83589" y="0"/>
                  </a:lnTo>
                  <a:cubicBezTo>
                    <a:pt x="116603" y="87389"/>
                    <a:pt x="181374" y="159115"/>
                    <a:pt x="270145" y="195947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3" name="Elipse 43">
              <a:extLst>
                <a:ext uri="{FF2B5EF4-FFF2-40B4-BE49-F238E27FC236}">
                  <a16:creationId xmlns:a16="http://schemas.microsoft.com/office/drawing/2014/main" id="{F404FF7A-2E0F-4EB0-A7AB-36EB62DB778F}"/>
                </a:ext>
              </a:extLst>
            </p:cNvPr>
            <p:cNvSpPr/>
            <p:nvPr/>
          </p:nvSpPr>
          <p:spPr>
            <a:xfrm>
              <a:off x="2103692" y="3532144"/>
              <a:ext cx="1906830" cy="395266"/>
            </a:xfrm>
            <a:custGeom>
              <a:avLst/>
              <a:gdLst/>
              <a:ahLst/>
              <a:cxnLst/>
              <a:rect l="l" t="t" r="r" b="b"/>
              <a:pathLst>
                <a:path w="1906830" h="395266">
                  <a:moveTo>
                    <a:pt x="12620" y="0"/>
                  </a:moveTo>
                  <a:cubicBezTo>
                    <a:pt x="69525" y="172044"/>
                    <a:pt x="474737" y="305045"/>
                    <a:pt x="965994" y="305045"/>
                  </a:cubicBezTo>
                  <a:cubicBezTo>
                    <a:pt x="1415973" y="305045"/>
                    <a:pt x="1793759" y="193456"/>
                    <a:pt x="1897566" y="42198"/>
                  </a:cubicBezTo>
                  <a:lnTo>
                    <a:pt x="1906830" y="98418"/>
                  </a:lnTo>
                  <a:cubicBezTo>
                    <a:pt x="1839872" y="266521"/>
                    <a:pt x="1439830" y="395266"/>
                    <a:pt x="956497" y="395266"/>
                  </a:cubicBezTo>
                  <a:cubicBezTo>
                    <a:pt x="458853" y="395266"/>
                    <a:pt x="49506" y="258784"/>
                    <a:pt x="0" y="83834"/>
                  </a:cubicBezTo>
                  <a:close/>
                </a:path>
              </a:pathLst>
            </a:custGeom>
            <a:solidFill>
              <a:srgbClr val="A55B55"/>
            </a:solidFill>
            <a:ln>
              <a:noFill/>
            </a:ln>
            <a:effectLst>
              <a:outerShdw blurRad="1905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4" name="Agrupar 323">
              <a:extLst>
                <a:ext uri="{FF2B5EF4-FFF2-40B4-BE49-F238E27FC236}">
                  <a16:creationId xmlns:a16="http://schemas.microsoft.com/office/drawing/2014/main" id="{66F9FFA6-BB22-4F0C-9A44-57FEE85304C6}"/>
                </a:ext>
              </a:extLst>
            </p:cNvPr>
            <p:cNvGrpSpPr/>
            <p:nvPr/>
          </p:nvGrpSpPr>
          <p:grpSpPr>
            <a:xfrm>
              <a:off x="2149538" y="566742"/>
              <a:ext cx="1995486" cy="1832259"/>
              <a:chOff x="6857483" y="1280460"/>
              <a:chExt cx="1995486" cy="1832259"/>
            </a:xfrm>
          </p:grpSpPr>
          <p:sp>
            <p:nvSpPr>
              <p:cNvPr id="328" name="Fluxograma: Mesclar 6">
                <a:extLst>
                  <a:ext uri="{FF2B5EF4-FFF2-40B4-BE49-F238E27FC236}">
                    <a16:creationId xmlns:a16="http://schemas.microsoft.com/office/drawing/2014/main" id="{DDC09A2F-653C-4883-9834-7A5144DAD982}"/>
                  </a:ext>
                </a:extLst>
              </p:cNvPr>
              <p:cNvSpPr/>
              <p:nvPr/>
            </p:nvSpPr>
            <p:spPr>
              <a:xfrm rot="8853205">
                <a:off x="6857483" y="1280460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9" name="Elipse 4">
                <a:extLst>
                  <a:ext uri="{FF2B5EF4-FFF2-40B4-BE49-F238E27FC236}">
                    <a16:creationId xmlns:a16="http://schemas.microsoft.com/office/drawing/2014/main" id="{85A5F450-1461-475E-8D00-8B5FDFA1077E}"/>
                  </a:ext>
                </a:extLst>
              </p:cNvPr>
              <p:cNvSpPr/>
              <p:nvPr/>
            </p:nvSpPr>
            <p:spPr>
              <a:xfrm>
                <a:off x="6939708" y="1744536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Fluxograma: Mesclar 6">
                <a:extLst>
                  <a:ext uri="{FF2B5EF4-FFF2-40B4-BE49-F238E27FC236}">
                    <a16:creationId xmlns:a16="http://schemas.microsoft.com/office/drawing/2014/main" id="{14C4F505-0D78-475B-83C2-B68D784BC690}"/>
                  </a:ext>
                </a:extLst>
              </p:cNvPr>
              <p:cNvSpPr/>
              <p:nvPr/>
            </p:nvSpPr>
            <p:spPr>
              <a:xfrm rot="14804630">
                <a:off x="8139344" y="1537865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1" name="Elipse 12">
                <a:extLst>
                  <a:ext uri="{FF2B5EF4-FFF2-40B4-BE49-F238E27FC236}">
                    <a16:creationId xmlns:a16="http://schemas.microsoft.com/office/drawing/2014/main" id="{EDE7054D-F323-42FF-A262-6633684EE797}"/>
                  </a:ext>
                </a:extLst>
              </p:cNvPr>
              <p:cNvSpPr/>
              <p:nvPr/>
            </p:nvSpPr>
            <p:spPr>
              <a:xfrm>
                <a:off x="730249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Elipse 12">
                <a:extLst>
                  <a:ext uri="{FF2B5EF4-FFF2-40B4-BE49-F238E27FC236}">
                    <a16:creationId xmlns:a16="http://schemas.microsoft.com/office/drawing/2014/main" id="{43D881D9-24E5-4B26-BE09-7C66A401A833}"/>
                  </a:ext>
                </a:extLst>
              </p:cNvPr>
              <p:cNvSpPr/>
              <p:nvPr/>
            </p:nvSpPr>
            <p:spPr>
              <a:xfrm>
                <a:off x="7777659" y="2063180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1AABF7E4-8C8F-470B-9FFF-C8E5BDACF8E5}"/>
                  </a:ext>
                </a:extLst>
              </p:cNvPr>
              <p:cNvSpPr/>
              <p:nvPr/>
            </p:nvSpPr>
            <p:spPr>
              <a:xfrm>
                <a:off x="7439055" y="2257633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F377C613-08AF-4BA8-ADEC-CD3DFA468681}"/>
                  </a:ext>
                </a:extLst>
              </p:cNvPr>
              <p:cNvSpPr/>
              <p:nvPr/>
            </p:nvSpPr>
            <p:spPr>
              <a:xfrm>
                <a:off x="7912167" y="226942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Arco 334">
                <a:extLst>
                  <a:ext uri="{FF2B5EF4-FFF2-40B4-BE49-F238E27FC236}">
                    <a16:creationId xmlns:a16="http://schemas.microsoft.com/office/drawing/2014/main" id="{9CF488FC-0B9B-4082-8044-42E7270BFC60}"/>
                  </a:ext>
                </a:extLst>
              </p:cNvPr>
              <p:cNvSpPr/>
              <p:nvPr/>
            </p:nvSpPr>
            <p:spPr>
              <a:xfrm rot="17066183">
                <a:off x="7166522" y="1985301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6" name="Agrupar 335">
                <a:extLst>
                  <a:ext uri="{FF2B5EF4-FFF2-40B4-BE49-F238E27FC236}">
                    <a16:creationId xmlns:a16="http://schemas.microsoft.com/office/drawing/2014/main" id="{302D83ED-DA9E-477B-BFA3-12D49D2B09B1}"/>
                  </a:ext>
                </a:extLst>
              </p:cNvPr>
              <p:cNvGrpSpPr/>
              <p:nvPr/>
            </p:nvGrpSpPr>
            <p:grpSpPr>
              <a:xfrm>
                <a:off x="7582501" y="2399804"/>
                <a:ext cx="357713" cy="252013"/>
                <a:chOff x="7268717" y="2399251"/>
                <a:chExt cx="357713" cy="252013"/>
              </a:xfrm>
            </p:grpSpPr>
            <p:sp>
              <p:nvSpPr>
                <p:cNvPr id="346" name="Elipse 19">
                  <a:extLst>
                    <a:ext uri="{FF2B5EF4-FFF2-40B4-BE49-F238E27FC236}">
                      <a16:creationId xmlns:a16="http://schemas.microsoft.com/office/drawing/2014/main" id="{662C2C35-1A58-44A5-B293-4F27599645E5}"/>
                    </a:ext>
                  </a:extLst>
                </p:cNvPr>
                <p:cNvSpPr/>
                <p:nvPr/>
              </p:nvSpPr>
              <p:spPr>
                <a:xfrm>
                  <a:off x="7268717" y="2399251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7" name="Elipse 346">
                  <a:extLst>
                    <a:ext uri="{FF2B5EF4-FFF2-40B4-BE49-F238E27FC236}">
                      <a16:creationId xmlns:a16="http://schemas.microsoft.com/office/drawing/2014/main" id="{42A1C004-9387-42F0-A193-6E146E4768D1}"/>
                    </a:ext>
                  </a:extLst>
                </p:cNvPr>
                <p:cNvSpPr/>
                <p:nvPr/>
              </p:nvSpPr>
              <p:spPr>
                <a:xfrm>
                  <a:off x="7351506" y="25252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8" name="Elipse 347">
                  <a:extLst>
                    <a:ext uri="{FF2B5EF4-FFF2-40B4-BE49-F238E27FC236}">
                      <a16:creationId xmlns:a16="http://schemas.microsoft.com/office/drawing/2014/main" id="{275B47E6-475F-4F12-A43E-25492438660D}"/>
                    </a:ext>
                  </a:extLst>
                </p:cNvPr>
                <p:cNvSpPr/>
                <p:nvPr/>
              </p:nvSpPr>
              <p:spPr>
                <a:xfrm>
                  <a:off x="7503906" y="253662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37" name="Arco 336">
                <a:extLst>
                  <a:ext uri="{FF2B5EF4-FFF2-40B4-BE49-F238E27FC236}">
                    <a16:creationId xmlns:a16="http://schemas.microsoft.com/office/drawing/2014/main" id="{BDE7C093-97B8-436B-9EC1-52A3C24C8BA5}"/>
                  </a:ext>
                </a:extLst>
              </p:cNvPr>
              <p:cNvSpPr/>
              <p:nvPr/>
            </p:nvSpPr>
            <p:spPr>
              <a:xfrm rot="8085821">
                <a:off x="7191561" y="234153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id="{58069E61-A85E-44E6-9DA6-88F5F1939D02}"/>
                  </a:ext>
                </a:extLst>
              </p:cNvPr>
              <p:cNvSpPr/>
              <p:nvPr/>
            </p:nvSpPr>
            <p:spPr>
              <a:xfrm rot="20219682">
                <a:off x="8196108" y="1918666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C09352C6-A2C8-4339-9254-729B9A5B1AB6}"/>
                  </a:ext>
                </a:extLst>
              </p:cNvPr>
              <p:cNvSpPr/>
              <p:nvPr/>
            </p:nvSpPr>
            <p:spPr>
              <a:xfrm rot="3218186">
                <a:off x="6973126" y="1675209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Agrupar 339">
                <a:extLst>
                  <a:ext uri="{FF2B5EF4-FFF2-40B4-BE49-F238E27FC236}">
                    <a16:creationId xmlns:a16="http://schemas.microsoft.com/office/drawing/2014/main" id="{F60D263C-9137-497F-8575-473619FA3959}"/>
                  </a:ext>
                </a:extLst>
              </p:cNvPr>
              <p:cNvGrpSpPr/>
              <p:nvPr/>
            </p:nvGrpSpPr>
            <p:grpSpPr>
              <a:xfrm rot="834113">
                <a:off x="7363089" y="2696840"/>
                <a:ext cx="601604" cy="180065"/>
                <a:chOff x="7351506" y="2637628"/>
                <a:chExt cx="716303" cy="251258"/>
              </a:xfrm>
            </p:grpSpPr>
            <p:sp>
              <p:nvSpPr>
                <p:cNvPr id="344" name="Corda 80">
                  <a:extLst>
                    <a:ext uri="{FF2B5EF4-FFF2-40B4-BE49-F238E27FC236}">
                      <a16:creationId xmlns:a16="http://schemas.microsoft.com/office/drawing/2014/main" id="{15DF4B26-3465-43FC-BAC0-8128A84FD04F}"/>
                    </a:ext>
                  </a:extLst>
                </p:cNvPr>
                <p:cNvSpPr/>
                <p:nvPr/>
              </p:nvSpPr>
              <p:spPr>
                <a:xfrm rot="16200000">
                  <a:off x="7584029" y="2405105"/>
                  <a:ext cx="251258" cy="716303"/>
                </a:xfrm>
                <a:custGeom>
                  <a:avLst/>
                  <a:gdLst>
                    <a:gd name="connsiteX0" fmla="*/ 221639 w 544329"/>
                    <a:gd name="connsiteY0" fmla="*/ 613676 h 619056"/>
                    <a:gd name="connsiteX1" fmla="*/ 31 w 544329"/>
                    <a:gd name="connsiteY1" fmla="*/ 314246 h 619056"/>
                    <a:gd name="connsiteX2" fmla="*/ 211236 w 544329"/>
                    <a:gd name="connsiteY2" fmla="*/ 7856 h 619056"/>
                    <a:gd name="connsiteX3" fmla="*/ 221639 w 544329"/>
                    <a:gd name="connsiteY3" fmla="*/ 613676 h 619056"/>
                    <a:gd name="connsiteX0" fmla="*/ 299699 w 299699"/>
                    <a:gd name="connsiteY0" fmla="*/ 862301 h 862301"/>
                    <a:gd name="connsiteX1" fmla="*/ 31 w 299699"/>
                    <a:gd name="connsiteY1" fmla="*/ 306390 h 862301"/>
                    <a:gd name="connsiteX2" fmla="*/ 211236 w 299699"/>
                    <a:gd name="connsiteY2" fmla="*/ 0 h 862301"/>
                    <a:gd name="connsiteX3" fmla="*/ 299699 w 299699"/>
                    <a:gd name="connsiteY3" fmla="*/ 862301 h 862301"/>
                    <a:gd name="connsiteX0" fmla="*/ 243943 w 243943"/>
                    <a:gd name="connsiteY0" fmla="*/ 717335 h 717335"/>
                    <a:gd name="connsiteX1" fmla="*/ 31 w 243943"/>
                    <a:gd name="connsiteY1" fmla="*/ 306390 h 717335"/>
                    <a:gd name="connsiteX2" fmla="*/ 211236 w 243943"/>
                    <a:gd name="connsiteY2" fmla="*/ 0 h 717335"/>
                    <a:gd name="connsiteX3" fmla="*/ 243943 w 243943"/>
                    <a:gd name="connsiteY3" fmla="*/ 717335 h 717335"/>
                    <a:gd name="connsiteX0" fmla="*/ 243943 w 253298"/>
                    <a:gd name="connsiteY0" fmla="*/ 717335 h 717593"/>
                    <a:gd name="connsiteX1" fmla="*/ 31 w 253298"/>
                    <a:gd name="connsiteY1" fmla="*/ 306390 h 717593"/>
                    <a:gd name="connsiteX2" fmla="*/ 211236 w 253298"/>
                    <a:gd name="connsiteY2" fmla="*/ 0 h 717593"/>
                    <a:gd name="connsiteX3" fmla="*/ 185367 w 253298"/>
                    <a:gd name="connsiteY3" fmla="*/ 362271 h 717593"/>
                    <a:gd name="connsiteX4" fmla="*/ 243943 w 253298"/>
                    <a:gd name="connsiteY4" fmla="*/ 717335 h 717593"/>
                    <a:gd name="connsiteX0" fmla="*/ 243943 w 258886"/>
                    <a:gd name="connsiteY0" fmla="*/ 717335 h 717593"/>
                    <a:gd name="connsiteX1" fmla="*/ 31 w 258886"/>
                    <a:gd name="connsiteY1" fmla="*/ 306390 h 717593"/>
                    <a:gd name="connsiteX2" fmla="*/ 211236 w 258886"/>
                    <a:gd name="connsiteY2" fmla="*/ 0 h 717593"/>
                    <a:gd name="connsiteX3" fmla="*/ 229972 w 258886"/>
                    <a:gd name="connsiteY3" fmla="*/ 362274 h 717593"/>
                    <a:gd name="connsiteX4" fmla="*/ 243943 w 258886"/>
                    <a:gd name="connsiteY4" fmla="*/ 717335 h 717593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7126"/>
                    <a:gd name="connsiteY0" fmla="*/ 717335 h 717648"/>
                    <a:gd name="connsiteX1" fmla="*/ 31 w 257126"/>
                    <a:gd name="connsiteY1" fmla="*/ 306390 h 717648"/>
                    <a:gd name="connsiteX2" fmla="*/ 211236 w 257126"/>
                    <a:gd name="connsiteY2" fmla="*/ 0 h 717648"/>
                    <a:gd name="connsiteX3" fmla="*/ 229972 w 257126"/>
                    <a:gd name="connsiteY3" fmla="*/ 362274 h 717648"/>
                    <a:gd name="connsiteX4" fmla="*/ 243943 w 257126"/>
                    <a:gd name="connsiteY4" fmla="*/ 717335 h 717648"/>
                    <a:gd name="connsiteX0" fmla="*/ 243943 w 252537"/>
                    <a:gd name="connsiteY0" fmla="*/ 717335 h 717685"/>
                    <a:gd name="connsiteX1" fmla="*/ 31 w 252537"/>
                    <a:gd name="connsiteY1" fmla="*/ 306390 h 717685"/>
                    <a:gd name="connsiteX2" fmla="*/ 211236 w 252537"/>
                    <a:gd name="connsiteY2" fmla="*/ 0 h 717685"/>
                    <a:gd name="connsiteX3" fmla="*/ 185367 w 252537"/>
                    <a:gd name="connsiteY3" fmla="*/ 384576 h 717685"/>
                    <a:gd name="connsiteX4" fmla="*/ 243943 w 252537"/>
                    <a:gd name="connsiteY4" fmla="*/ 717335 h 717685"/>
                    <a:gd name="connsiteX0" fmla="*/ 277396 w 284211"/>
                    <a:gd name="connsiteY0" fmla="*/ 773091 h 773360"/>
                    <a:gd name="connsiteX1" fmla="*/ 31 w 284211"/>
                    <a:gd name="connsiteY1" fmla="*/ 306390 h 773360"/>
                    <a:gd name="connsiteX2" fmla="*/ 211236 w 284211"/>
                    <a:gd name="connsiteY2" fmla="*/ 0 h 773360"/>
                    <a:gd name="connsiteX3" fmla="*/ 185367 w 284211"/>
                    <a:gd name="connsiteY3" fmla="*/ 384576 h 773360"/>
                    <a:gd name="connsiteX4" fmla="*/ 277396 w 284211"/>
                    <a:gd name="connsiteY4" fmla="*/ 773091 h 773360"/>
                    <a:gd name="connsiteX0" fmla="*/ 288545 w 295360"/>
                    <a:gd name="connsiteY0" fmla="*/ 773091 h 773360"/>
                    <a:gd name="connsiteX1" fmla="*/ 28 w 295360"/>
                    <a:gd name="connsiteY1" fmla="*/ 261788 h 773360"/>
                    <a:gd name="connsiteX2" fmla="*/ 222385 w 295360"/>
                    <a:gd name="connsiteY2" fmla="*/ 0 h 773360"/>
                    <a:gd name="connsiteX3" fmla="*/ 196516 w 295360"/>
                    <a:gd name="connsiteY3" fmla="*/ 384576 h 773360"/>
                    <a:gd name="connsiteX4" fmla="*/ 288545 w 295360"/>
                    <a:gd name="connsiteY4" fmla="*/ 773091 h 77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360" h="773360">
                      <a:moveTo>
                        <a:pt x="288545" y="773091"/>
                      </a:moveTo>
                      <a:cubicBezTo>
                        <a:pt x="161524" y="745799"/>
                        <a:pt x="1998" y="408786"/>
                        <a:pt x="28" y="261788"/>
                      </a:cubicBezTo>
                      <a:cubicBezTo>
                        <a:pt x="-1929" y="115786"/>
                        <a:pt x="97251" y="32688"/>
                        <a:pt x="222385" y="0"/>
                      </a:cubicBezTo>
                      <a:cubicBezTo>
                        <a:pt x="260708" y="9313"/>
                        <a:pt x="179914" y="186961"/>
                        <a:pt x="196516" y="384576"/>
                      </a:cubicBezTo>
                      <a:cubicBezTo>
                        <a:pt x="190816" y="548739"/>
                        <a:pt x="326868" y="782404"/>
                        <a:pt x="288545" y="7730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5" name="Elipse 24">
                  <a:extLst>
                    <a:ext uri="{FF2B5EF4-FFF2-40B4-BE49-F238E27FC236}">
                      <a16:creationId xmlns:a16="http://schemas.microsoft.com/office/drawing/2014/main" id="{00299A70-84DD-4E17-A35A-7A4B163CB853}"/>
                    </a:ext>
                  </a:extLst>
                </p:cNvPr>
                <p:cNvSpPr/>
                <p:nvPr/>
              </p:nvSpPr>
              <p:spPr>
                <a:xfrm>
                  <a:off x="7419910" y="2827006"/>
                  <a:ext cx="345478" cy="6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1" name="Lágrima 340">
                <a:extLst>
                  <a:ext uri="{FF2B5EF4-FFF2-40B4-BE49-F238E27FC236}">
                    <a16:creationId xmlns:a16="http://schemas.microsoft.com/office/drawing/2014/main" id="{57EF1B6D-CC52-4C9E-9E70-9E2EA5FC7E67}"/>
                  </a:ext>
                </a:extLst>
              </p:cNvPr>
              <p:cNvSpPr/>
              <p:nvPr/>
            </p:nvSpPr>
            <p:spPr>
              <a:xfrm rot="15430964">
                <a:off x="8047444" y="1961013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2" name="Lágrima 341">
                <a:extLst>
                  <a:ext uri="{FF2B5EF4-FFF2-40B4-BE49-F238E27FC236}">
                    <a16:creationId xmlns:a16="http://schemas.microsoft.com/office/drawing/2014/main" id="{E239CC26-3498-4A44-BBA1-3E9EFF49D010}"/>
                  </a:ext>
                </a:extLst>
              </p:cNvPr>
              <p:cNvSpPr/>
              <p:nvPr/>
            </p:nvSpPr>
            <p:spPr>
              <a:xfrm rot="15430964">
                <a:off x="7864768" y="1836817"/>
                <a:ext cx="106144" cy="98248"/>
              </a:xfrm>
              <a:prstGeom prst="teardrop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3" name="Arco 342">
                <a:extLst>
                  <a:ext uri="{FF2B5EF4-FFF2-40B4-BE49-F238E27FC236}">
                    <a16:creationId xmlns:a16="http://schemas.microsoft.com/office/drawing/2014/main" id="{AB9F9B4A-77DC-4504-8C7E-DA87D5698B3F}"/>
                  </a:ext>
                </a:extLst>
              </p:cNvPr>
              <p:cNvSpPr/>
              <p:nvPr/>
            </p:nvSpPr>
            <p:spPr>
              <a:xfrm>
                <a:off x="7777659" y="1972653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5" name="Fluxograma: Atraso 50">
              <a:extLst>
                <a:ext uri="{FF2B5EF4-FFF2-40B4-BE49-F238E27FC236}">
                  <a16:creationId xmlns:a16="http://schemas.microsoft.com/office/drawing/2014/main" id="{AC7B0733-33CE-4C67-9C36-D9B00E51923C}"/>
                </a:ext>
              </a:extLst>
            </p:cNvPr>
            <p:cNvSpPr/>
            <p:nvPr/>
          </p:nvSpPr>
          <p:spPr>
            <a:xfrm rot="14768769">
              <a:off x="3626859" y="2498536"/>
              <a:ext cx="737995" cy="498804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6" name="Elipse 54">
              <a:extLst>
                <a:ext uri="{FF2B5EF4-FFF2-40B4-BE49-F238E27FC236}">
                  <a16:creationId xmlns:a16="http://schemas.microsoft.com/office/drawing/2014/main" id="{7B45443A-9AC6-4B05-80EA-A1103E0DACB1}"/>
                </a:ext>
              </a:extLst>
            </p:cNvPr>
            <p:cNvSpPr/>
            <p:nvPr/>
          </p:nvSpPr>
          <p:spPr>
            <a:xfrm rot="2718950" flipH="1">
              <a:off x="1982218" y="2967117"/>
              <a:ext cx="1211375" cy="565303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7" name="Fluxograma: Atraso 326">
              <a:extLst>
                <a:ext uri="{FF2B5EF4-FFF2-40B4-BE49-F238E27FC236}">
                  <a16:creationId xmlns:a16="http://schemas.microsoft.com/office/drawing/2014/main" id="{202722EB-F146-468A-B802-C657D1DD2F36}"/>
                </a:ext>
              </a:extLst>
            </p:cNvPr>
            <p:cNvSpPr/>
            <p:nvPr/>
          </p:nvSpPr>
          <p:spPr>
            <a:xfrm rot="15537743">
              <a:off x="1771237" y="2498537"/>
              <a:ext cx="725310" cy="498804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3" name="Agrupar 352">
            <a:extLst>
              <a:ext uri="{FF2B5EF4-FFF2-40B4-BE49-F238E27FC236}">
                <a16:creationId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2538962" y="2497833"/>
            <a:ext cx="2559217" cy="2537981"/>
            <a:chOff x="5898776" y="2178424"/>
            <a:chExt cx="2559217" cy="2537981"/>
          </a:xfrm>
        </p:grpSpPr>
        <p:sp>
          <p:nvSpPr>
            <p:cNvPr id="354" name="Triângulo isósceles 353">
              <a:extLst>
                <a:ext uri="{FF2B5EF4-FFF2-40B4-BE49-F238E27FC236}">
                  <a16:creationId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5" name="Retângulo 354">
              <a:extLst>
                <a:ext uri="{FF2B5EF4-FFF2-40B4-BE49-F238E27FC236}">
                  <a16:creationId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6" name="Agrupar 355">
              <a:extLst>
                <a:ext uri="{FF2B5EF4-FFF2-40B4-BE49-F238E27FC236}">
                  <a16:creationId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357" name="Retângulo 356">
                <a:extLst>
                  <a:ext uri="{FF2B5EF4-FFF2-40B4-BE49-F238E27FC236}">
                    <a16:creationId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8" name="Retângulo 357">
                <a:extLst>
                  <a:ext uri="{FF2B5EF4-FFF2-40B4-BE49-F238E27FC236}">
                    <a16:creationId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0" name="Retângulo 359">
                <a:extLst>
                  <a:ext uri="{FF2B5EF4-FFF2-40B4-BE49-F238E27FC236}">
                    <a16:creationId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1" name="Retângulo 360">
                <a:extLst>
                  <a:ext uri="{FF2B5EF4-FFF2-40B4-BE49-F238E27FC236}">
                    <a16:creationId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3" name="Retângulo 362">
                <a:extLst>
                  <a:ext uri="{FF2B5EF4-FFF2-40B4-BE49-F238E27FC236}">
                    <a16:creationId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4" name="Retângulo 363">
                <a:extLst>
                  <a:ext uri="{FF2B5EF4-FFF2-40B4-BE49-F238E27FC236}">
                    <a16:creationId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65" name="Agrupar 364">
                <a:extLst>
                  <a:ext uri="{FF2B5EF4-FFF2-40B4-BE49-F238E27FC236}">
                    <a16:creationId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75" name="Agrupar 474">
                  <a:extLst>
                    <a:ext uri="{FF2B5EF4-FFF2-40B4-BE49-F238E27FC236}">
                      <a16:creationId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6" name="Retângulo 495">
                    <a:extLst>
                      <a:ext uri="{FF2B5EF4-FFF2-40B4-BE49-F238E27FC236}">
                        <a16:creationId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7" name="Retângulo 496">
                    <a:extLst>
                      <a:ext uri="{FF2B5EF4-FFF2-40B4-BE49-F238E27FC236}">
                        <a16:creationId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8" name="Retângulo 497">
                    <a:extLst>
                      <a:ext uri="{FF2B5EF4-FFF2-40B4-BE49-F238E27FC236}">
                        <a16:creationId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6" name="Agrupar 475">
                  <a:extLst>
                    <a:ext uri="{FF2B5EF4-FFF2-40B4-BE49-F238E27FC236}">
                      <a16:creationId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3" name="Retângulo 492">
                    <a:extLst>
                      <a:ext uri="{FF2B5EF4-FFF2-40B4-BE49-F238E27FC236}">
                        <a16:creationId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4" name="Retângulo 493">
                    <a:extLst>
                      <a:ext uri="{FF2B5EF4-FFF2-40B4-BE49-F238E27FC236}">
                        <a16:creationId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5" name="Retângulo 494">
                    <a:extLst>
                      <a:ext uri="{FF2B5EF4-FFF2-40B4-BE49-F238E27FC236}">
                        <a16:creationId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90" name="Retângulo 489">
                    <a:extLst>
                      <a:ext uri="{FF2B5EF4-FFF2-40B4-BE49-F238E27FC236}">
                        <a16:creationId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1" name="Retângulo 490">
                    <a:extLst>
                      <a:ext uri="{FF2B5EF4-FFF2-40B4-BE49-F238E27FC236}">
                        <a16:creationId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2" name="Retângulo 491">
                    <a:extLst>
                      <a:ext uri="{FF2B5EF4-FFF2-40B4-BE49-F238E27FC236}">
                        <a16:creationId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78" name="Agrupar 477">
                  <a:extLst>
                    <a:ext uri="{FF2B5EF4-FFF2-40B4-BE49-F238E27FC236}">
                      <a16:creationId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87" name="Retângulo 486">
                    <a:extLst>
                      <a:ext uri="{FF2B5EF4-FFF2-40B4-BE49-F238E27FC236}">
                        <a16:creationId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8" name="Retângulo 487">
                    <a:extLst>
                      <a:ext uri="{FF2B5EF4-FFF2-40B4-BE49-F238E27FC236}">
                        <a16:creationId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9" name="Retângulo 488">
                    <a:extLst>
                      <a:ext uri="{FF2B5EF4-FFF2-40B4-BE49-F238E27FC236}">
                        <a16:creationId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79" name="Elipse 478">
                  <a:extLst>
                    <a:ext uri="{FF2B5EF4-FFF2-40B4-BE49-F238E27FC236}">
                      <a16:creationId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0" name="Elipse 479">
                  <a:extLst>
                    <a:ext uri="{FF2B5EF4-FFF2-40B4-BE49-F238E27FC236}">
                      <a16:creationId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1" name="Elipse 480">
                  <a:extLst>
                    <a:ext uri="{FF2B5EF4-FFF2-40B4-BE49-F238E27FC236}">
                      <a16:creationId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2" name="Elipse 481">
                  <a:extLst>
                    <a:ext uri="{FF2B5EF4-FFF2-40B4-BE49-F238E27FC236}">
                      <a16:creationId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3" name="Elipse 482">
                  <a:extLst>
                    <a:ext uri="{FF2B5EF4-FFF2-40B4-BE49-F238E27FC236}">
                      <a16:creationId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4" name="Elipse 483">
                  <a:extLst>
                    <a:ext uri="{FF2B5EF4-FFF2-40B4-BE49-F238E27FC236}">
                      <a16:creationId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5" name="Elipse 484">
                  <a:extLst>
                    <a:ext uri="{FF2B5EF4-FFF2-40B4-BE49-F238E27FC236}">
                      <a16:creationId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6" name="Elipse 485">
                  <a:extLst>
                    <a:ext uri="{FF2B5EF4-FFF2-40B4-BE49-F238E27FC236}">
                      <a16:creationId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6" name="Agrupar 365">
                <a:extLst>
                  <a:ext uri="{FF2B5EF4-FFF2-40B4-BE49-F238E27FC236}">
                    <a16:creationId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51" name="Agrupar 450">
                  <a:extLst>
                    <a:ext uri="{FF2B5EF4-FFF2-40B4-BE49-F238E27FC236}">
                      <a16:creationId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72" name="Retângulo 471">
                    <a:extLst>
                      <a:ext uri="{FF2B5EF4-FFF2-40B4-BE49-F238E27FC236}">
                        <a16:creationId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3" name="Retângulo 472">
                    <a:extLst>
                      <a:ext uri="{FF2B5EF4-FFF2-40B4-BE49-F238E27FC236}">
                        <a16:creationId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etângulo 473">
                    <a:extLst>
                      <a:ext uri="{FF2B5EF4-FFF2-40B4-BE49-F238E27FC236}">
                        <a16:creationId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2" name="Agrupar 451">
                  <a:extLst>
                    <a:ext uri="{FF2B5EF4-FFF2-40B4-BE49-F238E27FC236}">
                      <a16:creationId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9" name="Retângulo 468">
                    <a:extLst>
                      <a:ext uri="{FF2B5EF4-FFF2-40B4-BE49-F238E27FC236}">
                        <a16:creationId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0" name="Retângulo 469">
                    <a:extLst>
                      <a:ext uri="{FF2B5EF4-FFF2-40B4-BE49-F238E27FC236}">
                        <a16:creationId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1" name="Retângulo 470">
                    <a:extLst>
                      <a:ext uri="{FF2B5EF4-FFF2-40B4-BE49-F238E27FC236}">
                        <a16:creationId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3" name="Agrupar 452">
                  <a:extLst>
                    <a:ext uri="{FF2B5EF4-FFF2-40B4-BE49-F238E27FC236}">
                      <a16:creationId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6" name="Retângulo 465">
                    <a:extLst>
                      <a:ext uri="{FF2B5EF4-FFF2-40B4-BE49-F238E27FC236}">
                        <a16:creationId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7" name="Retângulo 466">
                    <a:extLst>
                      <a:ext uri="{FF2B5EF4-FFF2-40B4-BE49-F238E27FC236}">
                        <a16:creationId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8" name="Retângulo 467">
                    <a:extLst>
                      <a:ext uri="{FF2B5EF4-FFF2-40B4-BE49-F238E27FC236}">
                        <a16:creationId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54" name="Agrupar 453">
                  <a:extLst>
                    <a:ext uri="{FF2B5EF4-FFF2-40B4-BE49-F238E27FC236}">
                      <a16:creationId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63" name="Retângulo 462">
                    <a:extLst>
                      <a:ext uri="{FF2B5EF4-FFF2-40B4-BE49-F238E27FC236}">
                        <a16:creationId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4" name="Retângulo 463">
                    <a:extLst>
                      <a:ext uri="{FF2B5EF4-FFF2-40B4-BE49-F238E27FC236}">
                        <a16:creationId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5" name="Retângulo 464">
                    <a:extLst>
                      <a:ext uri="{FF2B5EF4-FFF2-40B4-BE49-F238E27FC236}">
                        <a16:creationId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5" name="Elipse 454">
                  <a:extLst>
                    <a:ext uri="{FF2B5EF4-FFF2-40B4-BE49-F238E27FC236}">
                      <a16:creationId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6" name="Elipse 455">
                  <a:extLst>
                    <a:ext uri="{FF2B5EF4-FFF2-40B4-BE49-F238E27FC236}">
                      <a16:creationId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7" name="Elipse 456">
                  <a:extLst>
                    <a:ext uri="{FF2B5EF4-FFF2-40B4-BE49-F238E27FC236}">
                      <a16:creationId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8" name="Elipse 457">
                  <a:extLst>
                    <a:ext uri="{FF2B5EF4-FFF2-40B4-BE49-F238E27FC236}">
                      <a16:creationId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9" name="Elipse 458">
                  <a:extLst>
                    <a:ext uri="{FF2B5EF4-FFF2-40B4-BE49-F238E27FC236}">
                      <a16:creationId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0" name="Elipse 459">
                  <a:extLst>
                    <a:ext uri="{FF2B5EF4-FFF2-40B4-BE49-F238E27FC236}">
                      <a16:creationId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1" name="Elipse 460">
                  <a:extLst>
                    <a:ext uri="{FF2B5EF4-FFF2-40B4-BE49-F238E27FC236}">
                      <a16:creationId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2" name="Elipse 461">
                  <a:extLst>
                    <a:ext uri="{FF2B5EF4-FFF2-40B4-BE49-F238E27FC236}">
                      <a16:creationId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7" name="Agrupar 366">
                <a:extLst>
                  <a:ext uri="{FF2B5EF4-FFF2-40B4-BE49-F238E27FC236}">
                    <a16:creationId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27" name="Agrupar 426">
                  <a:extLst>
                    <a:ext uri="{FF2B5EF4-FFF2-40B4-BE49-F238E27FC236}">
                      <a16:creationId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8" name="Retângulo 447">
                    <a:extLst>
                      <a:ext uri="{FF2B5EF4-FFF2-40B4-BE49-F238E27FC236}">
                        <a16:creationId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9" name="Retângulo 448">
                    <a:extLst>
                      <a:ext uri="{FF2B5EF4-FFF2-40B4-BE49-F238E27FC236}">
                        <a16:creationId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0" name="Retângulo 449">
                    <a:extLst>
                      <a:ext uri="{FF2B5EF4-FFF2-40B4-BE49-F238E27FC236}">
                        <a16:creationId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8" name="Agrupar 427">
                  <a:extLst>
                    <a:ext uri="{FF2B5EF4-FFF2-40B4-BE49-F238E27FC236}">
                      <a16:creationId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5" name="Retângulo 444">
                    <a:extLst>
                      <a:ext uri="{FF2B5EF4-FFF2-40B4-BE49-F238E27FC236}">
                        <a16:creationId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6" name="Retângulo 445">
                    <a:extLst>
                      <a:ext uri="{FF2B5EF4-FFF2-40B4-BE49-F238E27FC236}">
                        <a16:creationId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7" name="Retângulo 446">
                    <a:extLst>
                      <a:ext uri="{FF2B5EF4-FFF2-40B4-BE49-F238E27FC236}">
                        <a16:creationId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29" name="Agrupar 428">
                  <a:extLst>
                    <a:ext uri="{FF2B5EF4-FFF2-40B4-BE49-F238E27FC236}">
                      <a16:creationId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42" name="Retângulo 441">
                    <a:extLst>
                      <a:ext uri="{FF2B5EF4-FFF2-40B4-BE49-F238E27FC236}">
                        <a16:creationId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3" name="Retângulo 442">
                    <a:extLst>
                      <a:ext uri="{FF2B5EF4-FFF2-40B4-BE49-F238E27FC236}">
                        <a16:creationId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4" name="Retângulo 443">
                    <a:extLst>
                      <a:ext uri="{FF2B5EF4-FFF2-40B4-BE49-F238E27FC236}">
                        <a16:creationId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0" name="Agrupar 429">
                  <a:extLst>
                    <a:ext uri="{FF2B5EF4-FFF2-40B4-BE49-F238E27FC236}">
                      <a16:creationId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39" name="Retângulo 438">
                    <a:extLst>
                      <a:ext uri="{FF2B5EF4-FFF2-40B4-BE49-F238E27FC236}">
                        <a16:creationId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0" name="Retângulo 439">
                    <a:extLst>
                      <a:ext uri="{FF2B5EF4-FFF2-40B4-BE49-F238E27FC236}">
                        <a16:creationId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41" name="Retângulo 440">
                    <a:extLst>
                      <a:ext uri="{FF2B5EF4-FFF2-40B4-BE49-F238E27FC236}">
                        <a16:creationId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31" name="Elipse 430">
                  <a:extLst>
                    <a:ext uri="{FF2B5EF4-FFF2-40B4-BE49-F238E27FC236}">
                      <a16:creationId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Elipse 431">
                  <a:extLst>
                    <a:ext uri="{FF2B5EF4-FFF2-40B4-BE49-F238E27FC236}">
                      <a16:creationId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Elipse 432">
                  <a:extLst>
                    <a:ext uri="{FF2B5EF4-FFF2-40B4-BE49-F238E27FC236}">
                      <a16:creationId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Elipse 433">
                  <a:extLst>
                    <a:ext uri="{FF2B5EF4-FFF2-40B4-BE49-F238E27FC236}">
                      <a16:creationId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Elipse 435">
                  <a:extLst>
                    <a:ext uri="{FF2B5EF4-FFF2-40B4-BE49-F238E27FC236}">
                      <a16:creationId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Elipse 436">
                  <a:extLst>
                    <a:ext uri="{FF2B5EF4-FFF2-40B4-BE49-F238E27FC236}">
                      <a16:creationId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Elipse 437">
                  <a:extLst>
                    <a:ext uri="{FF2B5EF4-FFF2-40B4-BE49-F238E27FC236}">
                      <a16:creationId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8" name="Agrupar 367">
                <a:extLst>
                  <a:ext uri="{FF2B5EF4-FFF2-40B4-BE49-F238E27FC236}">
                    <a16:creationId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403" name="Agrupar 402">
                  <a:extLst>
                    <a:ext uri="{FF2B5EF4-FFF2-40B4-BE49-F238E27FC236}">
                      <a16:creationId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4" name="Retângulo 423">
                    <a:extLst>
                      <a:ext uri="{FF2B5EF4-FFF2-40B4-BE49-F238E27FC236}">
                        <a16:creationId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Retângulo 424">
                    <a:extLst>
                      <a:ext uri="{FF2B5EF4-FFF2-40B4-BE49-F238E27FC236}">
                        <a16:creationId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6" name="Retângulo 425">
                    <a:extLst>
                      <a:ext uri="{FF2B5EF4-FFF2-40B4-BE49-F238E27FC236}">
                        <a16:creationId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4" name="Agrupar 403">
                  <a:extLst>
                    <a:ext uri="{FF2B5EF4-FFF2-40B4-BE49-F238E27FC236}">
                      <a16:creationId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21" name="Retângulo 420">
                    <a:extLst>
                      <a:ext uri="{FF2B5EF4-FFF2-40B4-BE49-F238E27FC236}">
                        <a16:creationId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Retângulo 421">
                    <a:extLst>
                      <a:ext uri="{FF2B5EF4-FFF2-40B4-BE49-F238E27FC236}">
                        <a16:creationId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422">
                    <a:extLst>
                      <a:ext uri="{FF2B5EF4-FFF2-40B4-BE49-F238E27FC236}">
                        <a16:creationId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5" name="Agrupar 404">
                  <a:extLst>
                    <a:ext uri="{FF2B5EF4-FFF2-40B4-BE49-F238E27FC236}">
                      <a16:creationId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8" name="Retângulo 417">
                    <a:extLst>
                      <a:ext uri="{FF2B5EF4-FFF2-40B4-BE49-F238E27FC236}">
                        <a16:creationId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Retângulo 418">
                    <a:extLst>
                      <a:ext uri="{FF2B5EF4-FFF2-40B4-BE49-F238E27FC236}">
                        <a16:creationId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Retângulo 419">
                    <a:extLst>
                      <a:ext uri="{FF2B5EF4-FFF2-40B4-BE49-F238E27FC236}">
                        <a16:creationId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06" name="Agrupar 405">
                  <a:extLst>
                    <a:ext uri="{FF2B5EF4-FFF2-40B4-BE49-F238E27FC236}">
                      <a16:creationId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15" name="Retângulo 414">
                    <a:extLst>
                      <a:ext uri="{FF2B5EF4-FFF2-40B4-BE49-F238E27FC236}">
                        <a16:creationId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Retângulo 415">
                    <a:extLst>
                      <a:ext uri="{FF2B5EF4-FFF2-40B4-BE49-F238E27FC236}">
                        <a16:creationId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Retângulo 416">
                    <a:extLst>
                      <a:ext uri="{FF2B5EF4-FFF2-40B4-BE49-F238E27FC236}">
                        <a16:creationId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07" name="Elipse 406">
                  <a:extLst>
                    <a:ext uri="{FF2B5EF4-FFF2-40B4-BE49-F238E27FC236}">
                      <a16:creationId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8" name="Elipse 407">
                  <a:extLst>
                    <a:ext uri="{FF2B5EF4-FFF2-40B4-BE49-F238E27FC236}">
                      <a16:creationId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9" name="Elipse 408">
                  <a:extLst>
                    <a:ext uri="{FF2B5EF4-FFF2-40B4-BE49-F238E27FC236}">
                      <a16:creationId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0" name="Elipse 409">
                  <a:extLst>
                    <a:ext uri="{FF2B5EF4-FFF2-40B4-BE49-F238E27FC236}">
                      <a16:creationId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1" name="Elipse 410">
                  <a:extLst>
                    <a:ext uri="{FF2B5EF4-FFF2-40B4-BE49-F238E27FC236}">
                      <a16:creationId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2" name="Elipse 411">
                  <a:extLst>
                    <a:ext uri="{FF2B5EF4-FFF2-40B4-BE49-F238E27FC236}">
                      <a16:creationId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3" name="Elipse 412">
                  <a:extLst>
                    <a:ext uri="{FF2B5EF4-FFF2-40B4-BE49-F238E27FC236}">
                      <a16:creationId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4" name="Elipse 413">
                  <a:extLst>
                    <a:ext uri="{FF2B5EF4-FFF2-40B4-BE49-F238E27FC236}">
                      <a16:creationId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69" name="Forma Livre: Forma 368">
                <a:extLst>
                  <a:ext uri="{FF2B5EF4-FFF2-40B4-BE49-F238E27FC236}">
                    <a16:creationId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72" name="Agrupar 371">
                <a:extLst>
                  <a:ext uri="{FF2B5EF4-FFF2-40B4-BE49-F238E27FC236}">
                    <a16:creationId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379" name="Agrupar 378">
                  <a:extLst>
                    <a:ext uri="{FF2B5EF4-FFF2-40B4-BE49-F238E27FC236}">
                      <a16:creationId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400" name="Retângulo 399">
                    <a:extLst>
                      <a:ext uri="{FF2B5EF4-FFF2-40B4-BE49-F238E27FC236}">
                        <a16:creationId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01" name="Retângulo 400">
                    <a:extLst>
                      <a:ext uri="{FF2B5EF4-FFF2-40B4-BE49-F238E27FC236}">
                        <a16:creationId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401">
                    <a:extLst>
                      <a:ext uri="{FF2B5EF4-FFF2-40B4-BE49-F238E27FC236}">
                        <a16:creationId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0" name="Agrupar 379">
                  <a:extLst>
                    <a:ext uri="{FF2B5EF4-FFF2-40B4-BE49-F238E27FC236}">
                      <a16:creationId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7" name="Retângulo 396">
                    <a:extLst>
                      <a:ext uri="{FF2B5EF4-FFF2-40B4-BE49-F238E27FC236}">
                        <a16:creationId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8" name="Retângulo 397">
                    <a:extLst>
                      <a:ext uri="{FF2B5EF4-FFF2-40B4-BE49-F238E27FC236}">
                        <a16:creationId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9" name="Retângulo 398">
                    <a:extLst>
                      <a:ext uri="{FF2B5EF4-FFF2-40B4-BE49-F238E27FC236}">
                        <a16:creationId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1" name="Agrupar 380">
                  <a:extLst>
                    <a:ext uri="{FF2B5EF4-FFF2-40B4-BE49-F238E27FC236}">
                      <a16:creationId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4" name="Retângulo 393">
                    <a:extLst>
                      <a:ext uri="{FF2B5EF4-FFF2-40B4-BE49-F238E27FC236}">
                        <a16:creationId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5" name="Retângulo 394">
                    <a:extLst>
                      <a:ext uri="{FF2B5EF4-FFF2-40B4-BE49-F238E27FC236}">
                        <a16:creationId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>
                    <a:extLst>
                      <a:ext uri="{FF2B5EF4-FFF2-40B4-BE49-F238E27FC236}">
                        <a16:creationId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382" name="Agrupar 381">
                  <a:extLst>
                    <a:ext uri="{FF2B5EF4-FFF2-40B4-BE49-F238E27FC236}">
                      <a16:creationId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391" name="Retângulo 390">
                    <a:extLst>
                      <a:ext uri="{FF2B5EF4-FFF2-40B4-BE49-F238E27FC236}">
                        <a16:creationId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Retângulo 391">
                    <a:extLst>
                      <a:ext uri="{FF2B5EF4-FFF2-40B4-BE49-F238E27FC236}">
                        <a16:creationId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93" name="Retângulo 392">
                    <a:extLst>
                      <a:ext uri="{FF2B5EF4-FFF2-40B4-BE49-F238E27FC236}">
                        <a16:creationId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383" name="Elipse 382">
                  <a:extLst>
                    <a:ext uri="{FF2B5EF4-FFF2-40B4-BE49-F238E27FC236}">
                      <a16:creationId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4" name="Elipse 383">
                  <a:extLst>
                    <a:ext uri="{FF2B5EF4-FFF2-40B4-BE49-F238E27FC236}">
                      <a16:creationId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5" name="Elipse 384">
                  <a:extLst>
                    <a:ext uri="{FF2B5EF4-FFF2-40B4-BE49-F238E27FC236}">
                      <a16:creationId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6" name="Elipse 385">
                  <a:extLst>
                    <a:ext uri="{FF2B5EF4-FFF2-40B4-BE49-F238E27FC236}">
                      <a16:creationId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7" name="Elipse 386">
                  <a:extLst>
                    <a:ext uri="{FF2B5EF4-FFF2-40B4-BE49-F238E27FC236}">
                      <a16:creationId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8" name="Elipse 387">
                  <a:extLst>
                    <a:ext uri="{FF2B5EF4-FFF2-40B4-BE49-F238E27FC236}">
                      <a16:creationId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9" name="Elipse 388">
                  <a:extLst>
                    <a:ext uri="{FF2B5EF4-FFF2-40B4-BE49-F238E27FC236}">
                      <a16:creationId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0" name="Elipse 389">
                  <a:extLst>
                    <a:ext uri="{FF2B5EF4-FFF2-40B4-BE49-F238E27FC236}">
                      <a16:creationId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73" name="Retângulo 372">
                <a:extLst>
                  <a:ext uri="{FF2B5EF4-FFF2-40B4-BE49-F238E27FC236}">
                    <a16:creationId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4" name="Retângulo 373">
                <a:extLst>
                  <a:ext uri="{FF2B5EF4-FFF2-40B4-BE49-F238E27FC236}">
                    <a16:creationId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Retângulo 374">
                <a:extLst>
                  <a:ext uri="{FF2B5EF4-FFF2-40B4-BE49-F238E27FC236}">
                    <a16:creationId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6" name="Retângulo 375">
                <a:extLst>
                  <a:ext uri="{FF2B5EF4-FFF2-40B4-BE49-F238E27FC236}">
                    <a16:creationId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7" name="Retângulo 376">
                <a:extLst>
                  <a:ext uri="{FF2B5EF4-FFF2-40B4-BE49-F238E27FC236}">
                    <a16:creationId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8" name="Retângulo 377">
                <a:extLst>
                  <a:ext uri="{FF2B5EF4-FFF2-40B4-BE49-F238E27FC236}">
                    <a16:creationId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10" name="Agrupar 509">
            <a:extLst>
              <a:ext uri="{FF2B5EF4-FFF2-40B4-BE49-F238E27FC236}">
                <a16:creationId xmlns:a16="http://schemas.microsoft.com/office/drawing/2014/main" id="{BACA6A11-F210-4F6F-8075-C3EBC19D6C41}"/>
              </a:ext>
            </a:extLst>
          </p:cNvPr>
          <p:cNvGrpSpPr/>
          <p:nvPr/>
        </p:nvGrpSpPr>
        <p:grpSpPr>
          <a:xfrm>
            <a:off x="6999351" y="5646149"/>
            <a:ext cx="2384766" cy="978417"/>
            <a:chOff x="2460866" y="3173747"/>
            <a:chExt cx="2384766" cy="978417"/>
          </a:xfrm>
        </p:grpSpPr>
        <p:grpSp>
          <p:nvGrpSpPr>
            <p:cNvPr id="511" name="Agrupar 510">
              <a:extLst>
                <a:ext uri="{FF2B5EF4-FFF2-40B4-BE49-F238E27FC236}">
                  <a16:creationId xmlns:a16="http://schemas.microsoft.com/office/drawing/2014/main" id="{2DA8BF2F-9FD3-49DC-B9C4-1672B8946610}"/>
                </a:ext>
              </a:extLst>
            </p:cNvPr>
            <p:cNvGrpSpPr/>
            <p:nvPr/>
          </p:nvGrpSpPr>
          <p:grpSpPr>
            <a:xfrm>
              <a:off x="2849835" y="3662358"/>
              <a:ext cx="1474602" cy="489806"/>
              <a:chOff x="4917437" y="4111515"/>
              <a:chExt cx="3195311" cy="917476"/>
            </a:xfrm>
          </p:grpSpPr>
          <p:sp>
            <p:nvSpPr>
              <p:cNvPr id="550" name="Retângulo 549">
                <a:extLst>
                  <a:ext uri="{FF2B5EF4-FFF2-40B4-BE49-F238E27FC236}">
                    <a16:creationId xmlns:a16="http://schemas.microsoft.com/office/drawing/2014/main" id="{A51EEFEB-6258-4F88-93FE-79498E663797}"/>
                  </a:ext>
                </a:extLst>
              </p:cNvPr>
              <p:cNvSpPr/>
              <p:nvPr/>
            </p:nvSpPr>
            <p:spPr>
              <a:xfrm>
                <a:off x="4917439" y="4111515"/>
                <a:ext cx="3195309" cy="91747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1" name="Retângulo 550">
                <a:extLst>
                  <a:ext uri="{FF2B5EF4-FFF2-40B4-BE49-F238E27FC236}">
                    <a16:creationId xmlns:a16="http://schemas.microsoft.com/office/drawing/2014/main" id="{EDF6945C-2235-4D74-A716-6D7D90BA6967}"/>
                  </a:ext>
                </a:extLst>
              </p:cNvPr>
              <p:cNvSpPr/>
              <p:nvPr/>
            </p:nvSpPr>
            <p:spPr>
              <a:xfrm>
                <a:off x="4917437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2" name="Retângulo 551">
                <a:extLst>
                  <a:ext uri="{FF2B5EF4-FFF2-40B4-BE49-F238E27FC236}">
                    <a16:creationId xmlns:a16="http://schemas.microsoft.com/office/drawing/2014/main" id="{463B5EE9-89CB-4F9C-A0EE-FF7903D6C43A}"/>
                  </a:ext>
                </a:extLst>
              </p:cNvPr>
              <p:cNvSpPr/>
              <p:nvPr/>
            </p:nvSpPr>
            <p:spPr>
              <a:xfrm>
                <a:off x="5709368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3" name="Retângulo 552">
                <a:extLst>
                  <a:ext uri="{FF2B5EF4-FFF2-40B4-BE49-F238E27FC236}">
                    <a16:creationId xmlns:a16="http://schemas.microsoft.com/office/drawing/2014/main" id="{905A9E0C-4C50-44B4-ACBF-1BBAF7E11460}"/>
                  </a:ext>
                </a:extLst>
              </p:cNvPr>
              <p:cNvSpPr/>
              <p:nvPr/>
            </p:nvSpPr>
            <p:spPr>
              <a:xfrm>
                <a:off x="6547555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4" name="Retângulo 553">
                <a:extLst>
                  <a:ext uri="{FF2B5EF4-FFF2-40B4-BE49-F238E27FC236}">
                    <a16:creationId xmlns:a16="http://schemas.microsoft.com/office/drawing/2014/main" id="{C11BA0D1-7C2B-4F52-8DF3-51B8646D763C}"/>
                  </a:ext>
                </a:extLst>
              </p:cNvPr>
              <p:cNvSpPr/>
              <p:nvPr/>
            </p:nvSpPr>
            <p:spPr>
              <a:xfrm>
                <a:off x="7370909" y="461709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5" name="Retângulo 554">
                <a:extLst>
                  <a:ext uri="{FF2B5EF4-FFF2-40B4-BE49-F238E27FC236}">
                    <a16:creationId xmlns:a16="http://schemas.microsoft.com/office/drawing/2014/main" id="{AF49A110-1EA8-461F-ABCD-0A8FD0298D27}"/>
                  </a:ext>
                </a:extLst>
              </p:cNvPr>
              <p:cNvSpPr/>
              <p:nvPr/>
            </p:nvSpPr>
            <p:spPr>
              <a:xfrm>
                <a:off x="5303623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6" name="Retângulo 555">
                <a:extLst>
                  <a:ext uri="{FF2B5EF4-FFF2-40B4-BE49-F238E27FC236}">
                    <a16:creationId xmlns:a16="http://schemas.microsoft.com/office/drawing/2014/main" id="{DF2C3342-1302-4E31-B95D-97F888906B76}"/>
                  </a:ext>
                </a:extLst>
              </p:cNvPr>
              <p:cNvSpPr/>
              <p:nvPr/>
            </p:nvSpPr>
            <p:spPr>
              <a:xfrm>
                <a:off x="6108018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7" name="Retângulo 556">
                <a:extLst>
                  <a:ext uri="{FF2B5EF4-FFF2-40B4-BE49-F238E27FC236}">
                    <a16:creationId xmlns:a16="http://schemas.microsoft.com/office/drawing/2014/main" id="{734D3B7B-663A-43AF-B6A6-71B3E5015B3C}"/>
                  </a:ext>
                </a:extLst>
              </p:cNvPr>
              <p:cNvSpPr/>
              <p:nvPr/>
            </p:nvSpPr>
            <p:spPr>
              <a:xfrm>
                <a:off x="6889877" y="4157231"/>
                <a:ext cx="723770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8" name="Retângulo 557">
                <a:extLst>
                  <a:ext uri="{FF2B5EF4-FFF2-40B4-BE49-F238E27FC236}">
                    <a16:creationId xmlns:a16="http://schemas.microsoft.com/office/drawing/2014/main" id="{5408F1CE-FC64-4EBC-8D81-9AB60CCA8FD9}"/>
                  </a:ext>
                </a:extLst>
              </p:cNvPr>
              <p:cNvSpPr/>
              <p:nvPr/>
            </p:nvSpPr>
            <p:spPr>
              <a:xfrm>
                <a:off x="7671736" y="4157231"/>
                <a:ext cx="422943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59" name="Retângulo 558">
                <a:extLst>
                  <a:ext uri="{FF2B5EF4-FFF2-40B4-BE49-F238E27FC236}">
                    <a16:creationId xmlns:a16="http://schemas.microsoft.com/office/drawing/2014/main" id="{C5B06E7A-0305-4AE8-8B5E-EE9A9579A6DF}"/>
                  </a:ext>
                </a:extLst>
              </p:cNvPr>
              <p:cNvSpPr/>
              <p:nvPr/>
            </p:nvSpPr>
            <p:spPr>
              <a:xfrm>
                <a:off x="4917440" y="4157231"/>
                <a:ext cx="305558" cy="411896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2" name="Agrupar 511">
              <a:extLst>
                <a:ext uri="{FF2B5EF4-FFF2-40B4-BE49-F238E27FC236}">
                  <a16:creationId xmlns:a16="http://schemas.microsoft.com/office/drawing/2014/main" id="{D480927F-3760-4AA5-9C9C-C1352D6CC2B0}"/>
                </a:ext>
              </a:extLst>
            </p:cNvPr>
            <p:cNvGrpSpPr/>
            <p:nvPr/>
          </p:nvGrpSpPr>
          <p:grpSpPr>
            <a:xfrm>
              <a:off x="2460866" y="3173747"/>
              <a:ext cx="2384766" cy="978417"/>
              <a:chOff x="2460866" y="3173747"/>
              <a:chExt cx="2384766" cy="97841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6D5DE71E-AD57-4DCF-8AEF-75878AA9472F}"/>
                  </a:ext>
                </a:extLst>
              </p:cNvPr>
              <p:cNvSpPr/>
              <p:nvPr/>
            </p:nvSpPr>
            <p:spPr>
              <a:xfrm>
                <a:off x="2460867" y="3663553"/>
                <a:ext cx="957973" cy="488611"/>
              </a:xfrm>
              <a:custGeom>
                <a:avLst/>
                <a:gdLst>
                  <a:gd name="connsiteX0" fmla="*/ 0 w 957973"/>
                  <a:gd name="connsiteY0" fmla="*/ 0 h 488611"/>
                  <a:gd name="connsiteX1" fmla="*/ 957973 w 957973"/>
                  <a:gd name="connsiteY1" fmla="*/ 0 h 488611"/>
                  <a:gd name="connsiteX2" fmla="*/ 957973 w 957973"/>
                  <a:gd name="connsiteY2" fmla="*/ 488611 h 488611"/>
                  <a:gd name="connsiteX3" fmla="*/ 0 w 957973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7973" h="488611">
                    <a:moveTo>
                      <a:pt x="0" y="0"/>
                    </a:moveTo>
                    <a:lnTo>
                      <a:pt x="957973" y="0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14" name="Retângulo 513">
                <a:extLst>
                  <a:ext uri="{FF2B5EF4-FFF2-40B4-BE49-F238E27FC236}">
                    <a16:creationId xmlns:a16="http://schemas.microsoft.com/office/drawing/2014/main" id="{75925312-E331-45B0-BF96-5E7CE32C45DA}"/>
                  </a:ext>
                </a:extLst>
              </p:cNvPr>
              <p:cNvSpPr/>
              <p:nvPr/>
            </p:nvSpPr>
            <p:spPr>
              <a:xfrm>
                <a:off x="246086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5" name="Retângulo 514">
                <a:extLst>
                  <a:ext uri="{FF2B5EF4-FFF2-40B4-BE49-F238E27FC236}">
                    <a16:creationId xmlns:a16="http://schemas.microsoft.com/office/drawing/2014/main" id="{7B42BA0B-031B-4250-9D6B-78B0E6CFC211}"/>
                  </a:ext>
                </a:extLst>
              </p:cNvPr>
              <p:cNvSpPr/>
              <p:nvPr/>
            </p:nvSpPr>
            <p:spPr>
              <a:xfrm>
                <a:off x="275722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6" name="Retângulo 515">
                <a:extLst>
                  <a:ext uri="{FF2B5EF4-FFF2-40B4-BE49-F238E27FC236}">
                    <a16:creationId xmlns:a16="http://schemas.microsoft.com/office/drawing/2014/main" id="{7617121D-DB28-48FE-AF93-1C37CB09938C}"/>
                  </a:ext>
                </a:extLst>
              </p:cNvPr>
              <p:cNvSpPr/>
              <p:nvPr/>
            </p:nvSpPr>
            <p:spPr>
              <a:xfrm>
                <a:off x="3070896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E3EB98E-1366-473C-AE26-22498CE0A109}"/>
                  </a:ext>
                </a:extLst>
              </p:cNvPr>
              <p:cNvSpPr/>
              <p:nvPr/>
            </p:nvSpPr>
            <p:spPr>
              <a:xfrm>
                <a:off x="3379018" y="3932804"/>
                <a:ext cx="39823" cy="219360"/>
              </a:xfrm>
              <a:custGeom>
                <a:avLst/>
                <a:gdLst>
                  <a:gd name="connsiteX0" fmla="*/ 0 w 39823"/>
                  <a:gd name="connsiteY0" fmla="*/ 0 h 219360"/>
                  <a:gd name="connsiteX1" fmla="*/ 39823 w 39823"/>
                  <a:gd name="connsiteY1" fmla="*/ 0 h 219360"/>
                  <a:gd name="connsiteX2" fmla="*/ 39823 w 39823"/>
                  <a:gd name="connsiteY2" fmla="*/ 219360 h 219360"/>
                  <a:gd name="connsiteX3" fmla="*/ 0 w 39823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823" h="219360">
                    <a:moveTo>
                      <a:pt x="0" y="0"/>
                    </a:moveTo>
                    <a:lnTo>
                      <a:pt x="39823" y="0"/>
                    </a:lnTo>
                    <a:lnTo>
                      <a:pt x="39823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18" name="Retângulo 517">
                <a:extLst>
                  <a:ext uri="{FF2B5EF4-FFF2-40B4-BE49-F238E27FC236}">
                    <a16:creationId xmlns:a16="http://schemas.microsoft.com/office/drawing/2014/main" id="{70A1A419-8E34-419C-B905-A13665FADA3B}"/>
                  </a:ext>
                </a:extLst>
              </p:cNvPr>
              <p:cNvSpPr/>
              <p:nvPr/>
            </p:nvSpPr>
            <p:spPr>
              <a:xfrm>
                <a:off x="2605386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9" name="Retângulo 518">
                <a:extLst>
                  <a:ext uri="{FF2B5EF4-FFF2-40B4-BE49-F238E27FC236}">
                    <a16:creationId xmlns:a16="http://schemas.microsoft.com/office/drawing/2014/main" id="{6AE1881C-01D6-4E7E-B047-28EFDDBEB8DD}"/>
                  </a:ext>
                </a:extLst>
              </p:cNvPr>
              <p:cNvSpPr/>
              <p:nvPr/>
            </p:nvSpPr>
            <p:spPr>
              <a:xfrm>
                <a:off x="2906411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0BF269D1-ACC0-4C9C-A61F-37F61ECAF39F}"/>
                  </a:ext>
                </a:extLst>
              </p:cNvPr>
              <p:cNvSpPr/>
              <p:nvPr/>
            </p:nvSpPr>
            <p:spPr>
              <a:xfrm>
                <a:off x="3199002" y="3687901"/>
                <a:ext cx="219838" cy="219360"/>
              </a:xfrm>
              <a:custGeom>
                <a:avLst/>
                <a:gdLst>
                  <a:gd name="connsiteX0" fmla="*/ 0 w 219838"/>
                  <a:gd name="connsiteY0" fmla="*/ 0 h 219360"/>
                  <a:gd name="connsiteX1" fmla="*/ 219838 w 219838"/>
                  <a:gd name="connsiteY1" fmla="*/ 0 h 219360"/>
                  <a:gd name="connsiteX2" fmla="*/ 219838 w 219838"/>
                  <a:gd name="connsiteY2" fmla="*/ 219360 h 219360"/>
                  <a:gd name="connsiteX3" fmla="*/ 0 w 219838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838" h="219360">
                    <a:moveTo>
                      <a:pt x="0" y="0"/>
                    </a:moveTo>
                    <a:lnTo>
                      <a:pt x="219838" y="0"/>
                    </a:lnTo>
                    <a:lnTo>
                      <a:pt x="219838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1" name="Retângulo 520">
                <a:extLst>
                  <a:ext uri="{FF2B5EF4-FFF2-40B4-BE49-F238E27FC236}">
                    <a16:creationId xmlns:a16="http://schemas.microsoft.com/office/drawing/2014/main" id="{B496919C-E41A-4834-B750-B2EDFF40F191}"/>
                  </a:ext>
                </a:extLst>
              </p:cNvPr>
              <p:cNvSpPr/>
              <p:nvPr/>
            </p:nvSpPr>
            <p:spPr>
              <a:xfrm>
                <a:off x="2460867" y="3687901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2" name="Forma Livre: Forma 521">
                <a:extLst>
                  <a:ext uri="{FF2B5EF4-FFF2-40B4-BE49-F238E27FC236}">
                    <a16:creationId xmlns:a16="http://schemas.microsoft.com/office/drawing/2014/main" id="{EA9C28F9-5452-4BAB-96E0-820EE56D5187}"/>
                  </a:ext>
                </a:extLst>
              </p:cNvPr>
              <p:cNvSpPr/>
              <p:nvPr/>
            </p:nvSpPr>
            <p:spPr>
              <a:xfrm>
                <a:off x="3924490" y="3663553"/>
                <a:ext cx="921142" cy="488611"/>
              </a:xfrm>
              <a:custGeom>
                <a:avLst/>
                <a:gdLst>
                  <a:gd name="connsiteX0" fmla="*/ 0 w 921142"/>
                  <a:gd name="connsiteY0" fmla="*/ 0 h 488611"/>
                  <a:gd name="connsiteX1" fmla="*/ 921142 w 921142"/>
                  <a:gd name="connsiteY1" fmla="*/ 0 h 488611"/>
                  <a:gd name="connsiteX2" fmla="*/ 921142 w 921142"/>
                  <a:gd name="connsiteY2" fmla="*/ 488611 h 488611"/>
                  <a:gd name="connsiteX3" fmla="*/ 0 w 921142"/>
                  <a:gd name="connsiteY3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1142" h="488611">
                    <a:moveTo>
                      <a:pt x="0" y="0"/>
                    </a:moveTo>
                    <a:lnTo>
                      <a:pt x="921142" y="0"/>
                    </a:lnTo>
                    <a:lnTo>
                      <a:pt x="921142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23" name="Retângulo 522">
                <a:extLst>
                  <a:ext uri="{FF2B5EF4-FFF2-40B4-BE49-F238E27FC236}">
                    <a16:creationId xmlns:a16="http://schemas.microsoft.com/office/drawing/2014/main" id="{973CF85E-2A6D-4F16-8DA4-B39D684D5C18}"/>
                  </a:ext>
                </a:extLst>
              </p:cNvPr>
              <p:cNvSpPr/>
              <p:nvPr/>
            </p:nvSpPr>
            <p:spPr>
              <a:xfrm>
                <a:off x="3924489" y="3932804"/>
                <a:ext cx="292592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4" name="Retângulo 523">
                <a:extLst>
                  <a:ext uri="{FF2B5EF4-FFF2-40B4-BE49-F238E27FC236}">
                    <a16:creationId xmlns:a16="http://schemas.microsoft.com/office/drawing/2014/main" id="{207A9CDD-F0AB-4753-ADB1-D87D9D3EA39E}"/>
                  </a:ext>
                </a:extLst>
              </p:cNvPr>
              <p:cNvSpPr/>
              <p:nvPr/>
            </p:nvSpPr>
            <p:spPr>
              <a:xfrm>
                <a:off x="425989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5" name="Retângulo 524">
                <a:extLst>
                  <a:ext uri="{FF2B5EF4-FFF2-40B4-BE49-F238E27FC236}">
                    <a16:creationId xmlns:a16="http://schemas.microsoft.com/office/drawing/2014/main" id="{6A3673D5-72A7-420B-8C8E-87C066D33AAF}"/>
                  </a:ext>
                </a:extLst>
              </p:cNvPr>
              <p:cNvSpPr/>
              <p:nvPr/>
            </p:nvSpPr>
            <p:spPr>
              <a:xfrm>
                <a:off x="4568018" y="3932804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6" name="Forma Livre: Forma 525">
                <a:extLst>
                  <a:ext uri="{FF2B5EF4-FFF2-40B4-BE49-F238E27FC236}">
                    <a16:creationId xmlns:a16="http://schemas.microsoft.com/office/drawing/2014/main" id="{1DA50651-C830-43BA-A763-568CF9A1BC02}"/>
                  </a:ext>
                </a:extLst>
              </p:cNvPr>
              <p:cNvSpPr/>
              <p:nvPr/>
            </p:nvSpPr>
            <p:spPr>
              <a:xfrm>
                <a:off x="3924490" y="3687901"/>
                <a:ext cx="140751" cy="219360"/>
              </a:xfrm>
              <a:custGeom>
                <a:avLst/>
                <a:gdLst>
                  <a:gd name="connsiteX0" fmla="*/ 0 w 140751"/>
                  <a:gd name="connsiteY0" fmla="*/ 0 h 219360"/>
                  <a:gd name="connsiteX1" fmla="*/ 140751 w 140751"/>
                  <a:gd name="connsiteY1" fmla="*/ 0 h 219360"/>
                  <a:gd name="connsiteX2" fmla="*/ 140751 w 140751"/>
                  <a:gd name="connsiteY2" fmla="*/ 219360 h 219360"/>
                  <a:gd name="connsiteX3" fmla="*/ 0 w 140751"/>
                  <a:gd name="connsiteY3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51" h="219360">
                    <a:moveTo>
                      <a:pt x="0" y="0"/>
                    </a:moveTo>
                    <a:lnTo>
                      <a:pt x="140751" y="0"/>
                    </a:lnTo>
                    <a:lnTo>
                      <a:pt x="140751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27" name="Retângulo 526">
                <a:extLst>
                  <a:ext uri="{FF2B5EF4-FFF2-40B4-BE49-F238E27FC236}">
                    <a16:creationId xmlns:a16="http://schemas.microsoft.com/office/drawing/2014/main" id="{8CED78E8-9FD6-47BB-B58F-7D6B28334168}"/>
                  </a:ext>
                </a:extLst>
              </p:cNvPr>
              <p:cNvSpPr/>
              <p:nvPr/>
            </p:nvSpPr>
            <p:spPr>
              <a:xfrm>
                <a:off x="4095413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8" name="Retângulo 527">
                <a:extLst>
                  <a:ext uri="{FF2B5EF4-FFF2-40B4-BE49-F238E27FC236}">
                    <a16:creationId xmlns:a16="http://schemas.microsoft.com/office/drawing/2014/main" id="{F8B3073D-2A89-4527-BBED-A35DA58813C9}"/>
                  </a:ext>
                </a:extLst>
              </p:cNvPr>
              <p:cNvSpPr/>
              <p:nvPr/>
            </p:nvSpPr>
            <p:spPr>
              <a:xfrm>
                <a:off x="4388004" y="3687901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9" name="Retângulo 528">
                <a:extLst>
                  <a:ext uri="{FF2B5EF4-FFF2-40B4-BE49-F238E27FC236}">
                    <a16:creationId xmlns:a16="http://schemas.microsoft.com/office/drawing/2014/main" id="{38DFDF8E-3E13-417F-BC8E-3DEA29E657EF}"/>
                  </a:ext>
                </a:extLst>
              </p:cNvPr>
              <p:cNvSpPr/>
              <p:nvPr/>
            </p:nvSpPr>
            <p:spPr>
              <a:xfrm>
                <a:off x="4680594" y="3687901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:a16="http://schemas.microsoft.com/office/drawing/2014/main" id="{84041679-8BEF-41B2-840C-0E80615749E9}"/>
                  </a:ext>
                </a:extLst>
              </p:cNvPr>
              <p:cNvSpPr/>
              <p:nvPr/>
            </p:nvSpPr>
            <p:spPr>
              <a:xfrm>
                <a:off x="2460867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392413 h 488611"/>
                  <a:gd name="connsiteX3" fmla="*/ 957973 w 1195763"/>
                  <a:gd name="connsiteY3" fmla="*/ 392413 h 488611"/>
                  <a:gd name="connsiteX4" fmla="*/ 957973 w 1195763"/>
                  <a:gd name="connsiteY4" fmla="*/ 488611 h 488611"/>
                  <a:gd name="connsiteX5" fmla="*/ 0 w 1195763"/>
                  <a:gd name="connsiteY5" fmla="*/ 488611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392413"/>
                    </a:lnTo>
                    <a:lnTo>
                      <a:pt x="957973" y="392413"/>
                    </a:lnTo>
                    <a:lnTo>
                      <a:pt x="957973" y="488611"/>
                    </a:lnTo>
                    <a:lnTo>
                      <a:pt x="0" y="48861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31" name="Retângulo 530">
                <a:extLst>
                  <a:ext uri="{FF2B5EF4-FFF2-40B4-BE49-F238E27FC236}">
                    <a16:creationId xmlns:a16="http://schemas.microsoft.com/office/drawing/2014/main" id="{48C5A1D9-321B-488A-B06E-D3F1DF066615}"/>
                  </a:ext>
                </a:extLst>
              </p:cNvPr>
              <p:cNvSpPr/>
              <p:nvPr/>
            </p:nvSpPr>
            <p:spPr>
              <a:xfrm>
                <a:off x="246086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2" name="Retângulo 531">
                <a:extLst>
                  <a:ext uri="{FF2B5EF4-FFF2-40B4-BE49-F238E27FC236}">
                    <a16:creationId xmlns:a16="http://schemas.microsoft.com/office/drawing/2014/main" id="{EC89661C-1A88-4491-86C9-CB79EA43DB29}"/>
                  </a:ext>
                </a:extLst>
              </p:cNvPr>
              <p:cNvSpPr/>
              <p:nvPr/>
            </p:nvSpPr>
            <p:spPr>
              <a:xfrm>
                <a:off x="275722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3" name="Retângulo 532">
                <a:extLst>
                  <a:ext uri="{FF2B5EF4-FFF2-40B4-BE49-F238E27FC236}">
                    <a16:creationId xmlns:a16="http://schemas.microsoft.com/office/drawing/2014/main" id="{7FB9FB89-DB10-4D11-AFD9-B2F99BF427F5}"/>
                  </a:ext>
                </a:extLst>
              </p:cNvPr>
              <p:cNvSpPr/>
              <p:nvPr/>
            </p:nvSpPr>
            <p:spPr>
              <a:xfrm>
                <a:off x="3070896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4" name="Forma Livre: Forma 533">
                <a:extLst>
                  <a:ext uri="{FF2B5EF4-FFF2-40B4-BE49-F238E27FC236}">
                    <a16:creationId xmlns:a16="http://schemas.microsoft.com/office/drawing/2014/main" id="{C3C57271-C501-4B9B-B5FC-44699D0EDB47}"/>
                  </a:ext>
                </a:extLst>
              </p:cNvPr>
              <p:cNvSpPr/>
              <p:nvPr/>
            </p:nvSpPr>
            <p:spPr>
              <a:xfrm>
                <a:off x="3379016" y="3442998"/>
                <a:ext cx="270853" cy="219360"/>
              </a:xfrm>
              <a:custGeom>
                <a:avLst/>
                <a:gdLst>
                  <a:gd name="connsiteX0" fmla="*/ 0 w 270853"/>
                  <a:gd name="connsiteY0" fmla="*/ 0 h 219360"/>
                  <a:gd name="connsiteX1" fmla="*/ 270853 w 270853"/>
                  <a:gd name="connsiteY1" fmla="*/ 0 h 219360"/>
                  <a:gd name="connsiteX2" fmla="*/ 270853 w 270853"/>
                  <a:gd name="connsiteY2" fmla="*/ 123162 h 219360"/>
                  <a:gd name="connsiteX3" fmla="*/ 39824 w 270853"/>
                  <a:gd name="connsiteY3" fmla="*/ 123162 h 219360"/>
                  <a:gd name="connsiteX4" fmla="*/ 39824 w 270853"/>
                  <a:gd name="connsiteY4" fmla="*/ 219360 h 219360"/>
                  <a:gd name="connsiteX5" fmla="*/ 0 w 270853"/>
                  <a:gd name="connsiteY5" fmla="*/ 219360 h 219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853" h="219360">
                    <a:moveTo>
                      <a:pt x="0" y="0"/>
                    </a:moveTo>
                    <a:lnTo>
                      <a:pt x="270853" y="0"/>
                    </a:lnTo>
                    <a:lnTo>
                      <a:pt x="270853" y="123162"/>
                    </a:lnTo>
                    <a:lnTo>
                      <a:pt x="39824" y="123162"/>
                    </a:lnTo>
                    <a:lnTo>
                      <a:pt x="39824" y="219360"/>
                    </a:lnTo>
                    <a:lnTo>
                      <a:pt x="0" y="219360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35" name="Retângulo 534">
                <a:extLst>
                  <a:ext uri="{FF2B5EF4-FFF2-40B4-BE49-F238E27FC236}">
                    <a16:creationId xmlns:a16="http://schemas.microsoft.com/office/drawing/2014/main" id="{C5ED9112-EBDF-40B1-B37F-24F0280335CF}"/>
                  </a:ext>
                </a:extLst>
              </p:cNvPr>
              <p:cNvSpPr/>
              <p:nvPr/>
            </p:nvSpPr>
            <p:spPr>
              <a:xfrm>
                <a:off x="2605386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6" name="Retângulo 535">
                <a:extLst>
                  <a:ext uri="{FF2B5EF4-FFF2-40B4-BE49-F238E27FC236}">
                    <a16:creationId xmlns:a16="http://schemas.microsoft.com/office/drawing/2014/main" id="{1C93E30E-695C-484E-8C1C-D8554376B83B}"/>
                  </a:ext>
                </a:extLst>
              </p:cNvPr>
              <p:cNvSpPr/>
              <p:nvPr/>
            </p:nvSpPr>
            <p:spPr>
              <a:xfrm>
                <a:off x="2906411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7" name="Retângulo 536">
                <a:extLst>
                  <a:ext uri="{FF2B5EF4-FFF2-40B4-BE49-F238E27FC236}">
                    <a16:creationId xmlns:a16="http://schemas.microsoft.com/office/drawing/2014/main" id="{5A5C70FE-3D52-4167-8F77-9CFC07382EC7}"/>
                  </a:ext>
                </a:extLst>
              </p:cNvPr>
              <p:cNvSpPr/>
              <p:nvPr/>
            </p:nvSpPr>
            <p:spPr>
              <a:xfrm>
                <a:off x="3199002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8" name="Retângulo 537">
                <a:extLst>
                  <a:ext uri="{FF2B5EF4-FFF2-40B4-BE49-F238E27FC236}">
                    <a16:creationId xmlns:a16="http://schemas.microsoft.com/office/drawing/2014/main" id="{77BBCC26-BB2A-4CAA-83DF-DE323C3AB85D}"/>
                  </a:ext>
                </a:extLst>
              </p:cNvPr>
              <p:cNvSpPr/>
              <p:nvPr/>
            </p:nvSpPr>
            <p:spPr>
              <a:xfrm>
                <a:off x="3491592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9" name="Retângulo 538">
                <a:extLst>
                  <a:ext uri="{FF2B5EF4-FFF2-40B4-BE49-F238E27FC236}">
                    <a16:creationId xmlns:a16="http://schemas.microsoft.com/office/drawing/2014/main" id="{B4688B91-6A8F-4CC1-B90E-366836E6FF00}"/>
                  </a:ext>
                </a:extLst>
              </p:cNvPr>
              <p:cNvSpPr/>
              <p:nvPr/>
            </p:nvSpPr>
            <p:spPr>
              <a:xfrm>
                <a:off x="2460867" y="3198095"/>
                <a:ext cx="114347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id="{DFD99319-FB63-477D-9503-4E0963825E54}"/>
                  </a:ext>
                </a:extLst>
              </p:cNvPr>
              <p:cNvSpPr/>
              <p:nvPr/>
            </p:nvSpPr>
            <p:spPr>
              <a:xfrm>
                <a:off x="3649869" y="3173747"/>
                <a:ext cx="1195763" cy="488611"/>
              </a:xfrm>
              <a:custGeom>
                <a:avLst/>
                <a:gdLst>
                  <a:gd name="connsiteX0" fmla="*/ 0 w 1195763"/>
                  <a:gd name="connsiteY0" fmla="*/ 0 h 488611"/>
                  <a:gd name="connsiteX1" fmla="*/ 1195763 w 1195763"/>
                  <a:gd name="connsiteY1" fmla="*/ 0 h 488611"/>
                  <a:gd name="connsiteX2" fmla="*/ 1195763 w 1195763"/>
                  <a:gd name="connsiteY2" fmla="*/ 488611 h 488611"/>
                  <a:gd name="connsiteX3" fmla="*/ 274621 w 1195763"/>
                  <a:gd name="connsiteY3" fmla="*/ 488611 h 488611"/>
                  <a:gd name="connsiteX4" fmla="*/ 274621 w 1195763"/>
                  <a:gd name="connsiteY4" fmla="*/ 392413 h 488611"/>
                  <a:gd name="connsiteX5" fmla="*/ 0 w 1195763"/>
                  <a:gd name="connsiteY5" fmla="*/ 392413 h 48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763" h="488611">
                    <a:moveTo>
                      <a:pt x="0" y="0"/>
                    </a:moveTo>
                    <a:lnTo>
                      <a:pt x="1195763" y="0"/>
                    </a:lnTo>
                    <a:lnTo>
                      <a:pt x="1195763" y="488611"/>
                    </a:lnTo>
                    <a:lnTo>
                      <a:pt x="274621" y="488611"/>
                    </a:lnTo>
                    <a:lnTo>
                      <a:pt x="274621" y="392413"/>
                    </a:lnTo>
                    <a:lnTo>
                      <a:pt x="0" y="39241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id="{4EBE54A8-926E-4173-810A-7314738D34AA}"/>
                  </a:ext>
                </a:extLst>
              </p:cNvPr>
              <p:cNvSpPr/>
              <p:nvPr/>
            </p:nvSpPr>
            <p:spPr>
              <a:xfrm>
                <a:off x="3682137" y="3442998"/>
                <a:ext cx="239399" cy="122452"/>
              </a:xfrm>
              <a:custGeom>
                <a:avLst/>
                <a:gdLst>
                  <a:gd name="connsiteX0" fmla="*/ 0 w 239399"/>
                  <a:gd name="connsiteY0" fmla="*/ 0 h 122452"/>
                  <a:gd name="connsiteX1" fmla="*/ 239399 w 239399"/>
                  <a:gd name="connsiteY1" fmla="*/ 0 h 122452"/>
                  <a:gd name="connsiteX2" fmla="*/ 239399 w 239399"/>
                  <a:gd name="connsiteY2" fmla="*/ 122452 h 122452"/>
                  <a:gd name="connsiteX3" fmla="*/ 0 w 239399"/>
                  <a:gd name="connsiteY3" fmla="*/ 122452 h 12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9" h="122452">
                    <a:moveTo>
                      <a:pt x="0" y="0"/>
                    </a:moveTo>
                    <a:lnTo>
                      <a:pt x="239399" y="0"/>
                    </a:lnTo>
                    <a:lnTo>
                      <a:pt x="239399" y="122452"/>
                    </a:lnTo>
                    <a:lnTo>
                      <a:pt x="0" y="122452"/>
                    </a:lnTo>
                    <a:close/>
                  </a:path>
                </a:pathLst>
              </a:cu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542" name="Retângulo 541">
                <a:extLst>
                  <a:ext uri="{FF2B5EF4-FFF2-40B4-BE49-F238E27FC236}">
                    <a16:creationId xmlns:a16="http://schemas.microsoft.com/office/drawing/2014/main" id="{BCD922BC-4187-4D60-A605-C81B0126B3C8}"/>
                  </a:ext>
                </a:extLst>
              </p:cNvPr>
              <p:cNvSpPr/>
              <p:nvPr/>
            </p:nvSpPr>
            <p:spPr>
              <a:xfrm>
                <a:off x="394704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3" name="Retângulo 542">
                <a:extLst>
                  <a:ext uri="{FF2B5EF4-FFF2-40B4-BE49-F238E27FC236}">
                    <a16:creationId xmlns:a16="http://schemas.microsoft.com/office/drawing/2014/main" id="{76458E1D-05B0-4834-8C87-9C461789A3B0}"/>
                  </a:ext>
                </a:extLst>
              </p:cNvPr>
              <p:cNvSpPr/>
              <p:nvPr/>
            </p:nvSpPr>
            <p:spPr>
              <a:xfrm>
                <a:off x="426071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4" name="Retângulo 543">
                <a:extLst>
                  <a:ext uri="{FF2B5EF4-FFF2-40B4-BE49-F238E27FC236}">
                    <a16:creationId xmlns:a16="http://schemas.microsoft.com/office/drawing/2014/main" id="{FC99F389-8E5D-429A-9D0A-1C1631D24879}"/>
                  </a:ext>
                </a:extLst>
              </p:cNvPr>
              <p:cNvSpPr/>
              <p:nvPr/>
            </p:nvSpPr>
            <p:spPr>
              <a:xfrm>
                <a:off x="4568833" y="3442998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5" name="Retângulo 544">
                <a:extLst>
                  <a:ext uri="{FF2B5EF4-FFF2-40B4-BE49-F238E27FC236}">
                    <a16:creationId xmlns:a16="http://schemas.microsoft.com/office/drawing/2014/main" id="{97C746F2-BDD0-42F8-AEFA-517BDC073D51}"/>
                  </a:ext>
                </a:extLst>
              </p:cNvPr>
              <p:cNvSpPr/>
              <p:nvPr/>
            </p:nvSpPr>
            <p:spPr>
              <a:xfrm>
                <a:off x="3795203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6" name="Retângulo 545">
                <a:extLst>
                  <a:ext uri="{FF2B5EF4-FFF2-40B4-BE49-F238E27FC236}">
                    <a16:creationId xmlns:a16="http://schemas.microsoft.com/office/drawing/2014/main" id="{C968B251-C2B4-4263-A0AF-DCBE94698A80}"/>
                  </a:ext>
                </a:extLst>
              </p:cNvPr>
              <p:cNvSpPr/>
              <p:nvPr/>
            </p:nvSpPr>
            <p:spPr>
              <a:xfrm>
                <a:off x="4096228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7" name="Retângulo 546">
                <a:extLst>
                  <a:ext uri="{FF2B5EF4-FFF2-40B4-BE49-F238E27FC236}">
                    <a16:creationId xmlns:a16="http://schemas.microsoft.com/office/drawing/2014/main" id="{FDDCF177-52C1-4828-87F1-AAEB3AB1DB55}"/>
                  </a:ext>
                </a:extLst>
              </p:cNvPr>
              <p:cNvSpPr/>
              <p:nvPr/>
            </p:nvSpPr>
            <p:spPr>
              <a:xfrm>
                <a:off x="4388819" y="3198095"/>
                <a:ext cx="270853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8" name="Retângulo 547">
                <a:extLst>
                  <a:ext uri="{FF2B5EF4-FFF2-40B4-BE49-F238E27FC236}">
                    <a16:creationId xmlns:a16="http://schemas.microsoft.com/office/drawing/2014/main" id="{F2F0A8C7-DE24-4522-89DE-7B8A1667E08F}"/>
                  </a:ext>
                </a:extLst>
              </p:cNvPr>
              <p:cNvSpPr/>
              <p:nvPr/>
            </p:nvSpPr>
            <p:spPr>
              <a:xfrm>
                <a:off x="4681409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49" name="Retângulo 548">
                <a:extLst>
                  <a:ext uri="{FF2B5EF4-FFF2-40B4-BE49-F238E27FC236}">
                    <a16:creationId xmlns:a16="http://schemas.microsoft.com/office/drawing/2014/main" id="{11A2771F-EC1B-4E89-852A-A35D680A997A}"/>
                  </a:ext>
                </a:extLst>
              </p:cNvPr>
              <p:cNvSpPr/>
              <p:nvPr/>
            </p:nvSpPr>
            <p:spPr>
              <a:xfrm>
                <a:off x="3606756" y="3198095"/>
                <a:ext cx="158276" cy="219360"/>
              </a:xfrm>
              <a:prstGeom prst="rect">
                <a:avLst/>
              </a:prstGeom>
              <a:solidFill>
                <a:srgbClr val="BB32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560" name="Agrupar 559">
            <a:extLst>
              <a:ext uri="{FF2B5EF4-FFF2-40B4-BE49-F238E27FC236}">
                <a16:creationId xmlns:a16="http://schemas.microsoft.com/office/drawing/2014/main" id="{FA1297C6-DEF9-4C3C-957B-3284B0FD9505}"/>
              </a:ext>
            </a:extLst>
          </p:cNvPr>
          <p:cNvGrpSpPr/>
          <p:nvPr/>
        </p:nvGrpSpPr>
        <p:grpSpPr>
          <a:xfrm>
            <a:off x="8792910" y="2879458"/>
            <a:ext cx="951122" cy="1386018"/>
            <a:chOff x="3067599" y="1996835"/>
            <a:chExt cx="2491019" cy="3649866"/>
          </a:xfrm>
        </p:grpSpPr>
        <p:sp>
          <p:nvSpPr>
            <p:cNvPr id="561" name="Forma Livre: Forma 560">
              <a:extLst>
                <a:ext uri="{FF2B5EF4-FFF2-40B4-BE49-F238E27FC236}">
                  <a16:creationId xmlns:a16="http://schemas.microsoft.com/office/drawing/2014/main" id="{FD38E15C-C1A5-48DB-BFDB-9CD4314596BE}"/>
                </a:ext>
              </a:extLst>
            </p:cNvPr>
            <p:cNvSpPr/>
            <p:nvPr/>
          </p:nvSpPr>
          <p:spPr>
            <a:xfrm rot="1952221" flipH="1">
              <a:off x="3067599" y="3465095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2" name="Forma Livre: Forma 561">
              <a:extLst>
                <a:ext uri="{FF2B5EF4-FFF2-40B4-BE49-F238E27FC236}">
                  <a16:creationId xmlns:a16="http://schemas.microsoft.com/office/drawing/2014/main" id="{EC2ABF77-C1FD-469C-A907-64274871ED45}"/>
                </a:ext>
              </a:extLst>
            </p:cNvPr>
            <p:cNvSpPr/>
            <p:nvPr/>
          </p:nvSpPr>
          <p:spPr>
            <a:xfrm rot="19647779">
              <a:off x="4983672" y="3662291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C10CADDA-72FA-40C5-AF57-5620C0879494}"/>
                </a:ext>
              </a:extLst>
            </p:cNvPr>
            <p:cNvGrpSpPr/>
            <p:nvPr/>
          </p:nvGrpSpPr>
          <p:grpSpPr>
            <a:xfrm>
              <a:off x="3801889" y="4804011"/>
              <a:ext cx="496449" cy="842690"/>
              <a:chOff x="6596009" y="4399452"/>
              <a:chExt cx="573117" cy="963569"/>
            </a:xfrm>
          </p:grpSpPr>
          <p:sp>
            <p:nvSpPr>
              <p:cNvPr id="576" name="Elipse 43">
                <a:extLst>
                  <a:ext uri="{FF2B5EF4-FFF2-40B4-BE49-F238E27FC236}">
                    <a16:creationId xmlns:a16="http://schemas.microsoft.com/office/drawing/2014/main" id="{4135F76E-7C53-4D5C-B45D-AFAC68251786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7" name="Elipse 46">
                <a:extLst>
                  <a:ext uri="{FF2B5EF4-FFF2-40B4-BE49-F238E27FC236}">
                    <a16:creationId xmlns:a16="http://schemas.microsoft.com/office/drawing/2014/main" id="{A9481415-3149-4E63-B21F-466DAFE188A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64" name="Agrupar 563">
              <a:extLst>
                <a:ext uri="{FF2B5EF4-FFF2-40B4-BE49-F238E27FC236}">
                  <a16:creationId xmlns:a16="http://schemas.microsoft.com/office/drawing/2014/main" id="{8CE302C1-9FBA-460E-A2AD-02A4B6238662}"/>
                </a:ext>
              </a:extLst>
            </p:cNvPr>
            <p:cNvGrpSpPr/>
            <p:nvPr/>
          </p:nvGrpSpPr>
          <p:grpSpPr>
            <a:xfrm>
              <a:off x="4328068" y="4804011"/>
              <a:ext cx="496449" cy="842690"/>
              <a:chOff x="6596009" y="4399452"/>
              <a:chExt cx="573117" cy="963569"/>
            </a:xfrm>
          </p:grpSpPr>
          <p:sp>
            <p:nvSpPr>
              <p:cNvPr id="574" name="Elipse 43">
                <a:extLst>
                  <a:ext uri="{FF2B5EF4-FFF2-40B4-BE49-F238E27FC236}">
                    <a16:creationId xmlns:a16="http://schemas.microsoft.com/office/drawing/2014/main" id="{DF955CAF-5359-48FC-BFFB-BF33EF039017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5" name="Elipse 46">
                <a:extLst>
                  <a:ext uri="{FF2B5EF4-FFF2-40B4-BE49-F238E27FC236}">
                    <a16:creationId xmlns:a16="http://schemas.microsoft.com/office/drawing/2014/main" id="{72CF0222-EA1D-4CC1-8030-FA6F07C21F9A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65" name="Elipse 84">
              <a:extLst>
                <a:ext uri="{FF2B5EF4-FFF2-40B4-BE49-F238E27FC236}">
                  <a16:creationId xmlns:a16="http://schemas.microsoft.com/office/drawing/2014/main" id="{42075F01-90D6-4F94-BA17-001179FB9315}"/>
                </a:ext>
              </a:extLst>
            </p:cNvPr>
            <p:cNvSpPr/>
            <p:nvPr/>
          </p:nvSpPr>
          <p:spPr>
            <a:xfrm>
              <a:off x="3297386" y="3102462"/>
              <a:ext cx="1890867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6" name="Retângulo de cantos arredondados 63">
              <a:extLst>
                <a:ext uri="{FF2B5EF4-FFF2-40B4-BE49-F238E27FC236}">
                  <a16:creationId xmlns:a16="http://schemas.microsoft.com/office/drawing/2014/main" id="{57871D37-2CBC-4EEA-A712-A43C4D159694}"/>
                </a:ext>
              </a:extLst>
            </p:cNvPr>
            <p:cNvSpPr/>
            <p:nvPr/>
          </p:nvSpPr>
          <p:spPr>
            <a:xfrm>
              <a:off x="4305364" y="3902069"/>
              <a:ext cx="684456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7" name="Retângulo 566">
              <a:extLst>
                <a:ext uri="{FF2B5EF4-FFF2-40B4-BE49-F238E27FC236}">
                  <a16:creationId xmlns:a16="http://schemas.microsoft.com/office/drawing/2014/main" id="{1763DEBD-63C6-4CBE-8C1F-3095F56A38AB}"/>
                </a:ext>
              </a:extLst>
            </p:cNvPr>
            <p:cNvSpPr/>
            <p:nvPr/>
          </p:nvSpPr>
          <p:spPr>
            <a:xfrm>
              <a:off x="4316981" y="3913482"/>
              <a:ext cx="661222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8" name="Forma Livre: Forma 567">
              <a:extLst>
                <a:ext uri="{FF2B5EF4-FFF2-40B4-BE49-F238E27FC236}">
                  <a16:creationId xmlns:a16="http://schemas.microsoft.com/office/drawing/2014/main" id="{B13D449E-F37A-44C9-93A7-9F99F0B0B263}"/>
                </a:ext>
              </a:extLst>
            </p:cNvPr>
            <p:cNvSpPr/>
            <p:nvPr/>
          </p:nvSpPr>
          <p:spPr>
            <a:xfrm>
              <a:off x="3297386" y="3302007"/>
              <a:ext cx="1890867" cy="1953667"/>
            </a:xfrm>
            <a:custGeom>
              <a:avLst/>
              <a:gdLst>
                <a:gd name="connsiteX0" fmla="*/ 644848 w 1890867"/>
                <a:gd name="connsiteY0" fmla="*/ 0 h 1953667"/>
                <a:gd name="connsiteX1" fmla="*/ 671774 w 1890867"/>
                <a:gd name="connsiteY1" fmla="*/ 0 h 1953667"/>
                <a:gd name="connsiteX2" fmla="*/ 671774 w 1890867"/>
                <a:gd name="connsiteY2" fmla="*/ 110087 h 1953667"/>
                <a:gd name="connsiteX3" fmla="*/ 674083 w 1890867"/>
                <a:gd name="connsiteY3" fmla="*/ 110087 h 1953667"/>
                <a:gd name="connsiteX4" fmla="*/ 674083 w 1890867"/>
                <a:gd name="connsiteY4" fmla="*/ 539042 h 1953667"/>
                <a:gd name="connsiteX5" fmla="*/ 1288345 w 1890867"/>
                <a:gd name="connsiteY5" fmla="*/ 539042 h 1953667"/>
                <a:gd name="connsiteX6" fmla="*/ 1288345 w 1890867"/>
                <a:gd name="connsiteY6" fmla="*/ 103749 h 1953667"/>
                <a:gd name="connsiteX7" fmla="*/ 1417043 w 1890867"/>
                <a:gd name="connsiteY7" fmla="*/ 103749 h 1953667"/>
                <a:gd name="connsiteX8" fmla="*/ 1417043 w 1890867"/>
                <a:gd name="connsiteY8" fmla="*/ 539042 h 1953667"/>
                <a:gd name="connsiteX9" fmla="*/ 1741636 w 1890867"/>
                <a:gd name="connsiteY9" fmla="*/ 539042 h 1953667"/>
                <a:gd name="connsiteX10" fmla="*/ 1786543 w 1890867"/>
                <a:gd name="connsiteY10" fmla="*/ 641489 h 1953667"/>
                <a:gd name="connsiteX11" fmla="*/ 1882772 w 1890867"/>
                <a:gd name="connsiteY11" fmla="*/ 1164909 h 1953667"/>
                <a:gd name="connsiteX12" fmla="*/ 1537588 w 1890867"/>
                <a:gd name="connsiteY12" fmla="*/ 1692239 h 1953667"/>
                <a:gd name="connsiteX13" fmla="*/ 929145 w 1890867"/>
                <a:gd name="connsiteY13" fmla="*/ 1951066 h 1953667"/>
                <a:gd name="connsiteX14" fmla="*/ 292809 w 1890867"/>
                <a:gd name="connsiteY14" fmla="*/ 1801205 h 1953667"/>
                <a:gd name="connsiteX15" fmla="*/ 29975 w 1890867"/>
                <a:gd name="connsiteY15" fmla="*/ 1421759 h 1953667"/>
                <a:gd name="connsiteX16" fmla="*/ 28293 w 1890867"/>
                <a:gd name="connsiteY16" fmla="*/ 906122 h 1953667"/>
                <a:gd name="connsiteX17" fmla="*/ 137212 w 1890867"/>
                <a:gd name="connsiteY17" fmla="*/ 641489 h 1953667"/>
                <a:gd name="connsiteX18" fmla="*/ 171917 w 1890867"/>
                <a:gd name="connsiteY18" fmla="*/ 575209 h 1953667"/>
                <a:gd name="connsiteX19" fmla="*/ 194388 w 1890867"/>
                <a:gd name="connsiteY19" fmla="*/ 539042 h 1953667"/>
                <a:gd name="connsiteX20" fmla="*/ 545385 w 1890867"/>
                <a:gd name="connsiteY20" fmla="*/ 539042 h 1953667"/>
                <a:gd name="connsiteX21" fmla="*/ 545385 w 1890867"/>
                <a:gd name="connsiteY21" fmla="*/ 110087 h 1953667"/>
                <a:gd name="connsiteX22" fmla="*/ 545591 w 1890867"/>
                <a:gd name="connsiteY22" fmla="*/ 110087 h 1953667"/>
                <a:gd name="connsiteX23" fmla="*/ 545591 w 1890867"/>
                <a:gd name="connsiteY23" fmla="*/ 108130 h 1953667"/>
                <a:gd name="connsiteX24" fmla="*/ 563968 w 1890867"/>
                <a:gd name="connsiteY24" fmla="*/ 87225 h 1953667"/>
                <a:gd name="connsiteX25" fmla="*/ 634703 w 1890867"/>
                <a:gd name="connsiteY25" fmla="*/ 10046 h 19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90867" h="1953667">
                  <a:moveTo>
                    <a:pt x="644848" y="0"/>
                  </a:moveTo>
                  <a:lnTo>
                    <a:pt x="671774" y="0"/>
                  </a:lnTo>
                  <a:lnTo>
                    <a:pt x="671774" y="110087"/>
                  </a:lnTo>
                  <a:lnTo>
                    <a:pt x="674083" y="110087"/>
                  </a:lnTo>
                  <a:lnTo>
                    <a:pt x="674083" y="539042"/>
                  </a:lnTo>
                  <a:lnTo>
                    <a:pt x="1288345" y="539042"/>
                  </a:lnTo>
                  <a:lnTo>
                    <a:pt x="1288345" y="103749"/>
                  </a:lnTo>
                  <a:lnTo>
                    <a:pt x="1417043" y="103749"/>
                  </a:lnTo>
                  <a:lnTo>
                    <a:pt x="1417043" y="539042"/>
                  </a:lnTo>
                  <a:lnTo>
                    <a:pt x="1741636" y="539042"/>
                  </a:lnTo>
                  <a:lnTo>
                    <a:pt x="1786543" y="641489"/>
                  </a:lnTo>
                  <a:cubicBezTo>
                    <a:pt x="1860930" y="826017"/>
                    <a:pt x="1911298" y="979406"/>
                    <a:pt x="1882772" y="1164909"/>
                  </a:cubicBezTo>
                  <a:cubicBezTo>
                    <a:pt x="1854246" y="1350411"/>
                    <a:pt x="1704306" y="1568995"/>
                    <a:pt x="1537588" y="1692239"/>
                  </a:cubicBezTo>
                  <a:cubicBezTo>
                    <a:pt x="1370870" y="1815482"/>
                    <a:pt x="1136608" y="1932905"/>
                    <a:pt x="929145" y="1951066"/>
                  </a:cubicBezTo>
                  <a:cubicBezTo>
                    <a:pt x="721681" y="1969227"/>
                    <a:pt x="442671" y="1889423"/>
                    <a:pt x="292809" y="1801205"/>
                  </a:cubicBezTo>
                  <a:cubicBezTo>
                    <a:pt x="142948" y="1712987"/>
                    <a:pt x="74061" y="1570939"/>
                    <a:pt x="29975" y="1421759"/>
                  </a:cubicBezTo>
                  <a:cubicBezTo>
                    <a:pt x="-14111" y="1272579"/>
                    <a:pt x="-5141" y="1107514"/>
                    <a:pt x="28293" y="906122"/>
                  </a:cubicBezTo>
                  <a:cubicBezTo>
                    <a:pt x="60428" y="761808"/>
                    <a:pt x="69786" y="723214"/>
                    <a:pt x="137212" y="641489"/>
                  </a:cubicBezTo>
                  <a:cubicBezTo>
                    <a:pt x="146937" y="620085"/>
                    <a:pt x="158849" y="597708"/>
                    <a:pt x="171917" y="575209"/>
                  </a:cubicBezTo>
                  <a:lnTo>
                    <a:pt x="194388" y="539042"/>
                  </a:lnTo>
                  <a:lnTo>
                    <a:pt x="545385" y="539042"/>
                  </a:lnTo>
                  <a:lnTo>
                    <a:pt x="545385" y="110087"/>
                  </a:lnTo>
                  <a:lnTo>
                    <a:pt x="545591" y="110087"/>
                  </a:lnTo>
                  <a:lnTo>
                    <a:pt x="545591" y="108130"/>
                  </a:lnTo>
                  <a:lnTo>
                    <a:pt x="563968" y="87225"/>
                  </a:lnTo>
                  <a:cubicBezTo>
                    <a:pt x="586742" y="61624"/>
                    <a:pt x="610443" y="35517"/>
                    <a:pt x="634703" y="10046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569" name="Agrupar 568">
              <a:extLst>
                <a:ext uri="{FF2B5EF4-FFF2-40B4-BE49-F238E27FC236}">
                  <a16:creationId xmlns:a16="http://schemas.microsoft.com/office/drawing/2014/main" id="{488715D5-960F-4E86-A062-FD4B0724A42F}"/>
                </a:ext>
              </a:extLst>
            </p:cNvPr>
            <p:cNvGrpSpPr/>
            <p:nvPr/>
          </p:nvGrpSpPr>
          <p:grpSpPr>
            <a:xfrm>
              <a:off x="3645366" y="1996835"/>
              <a:ext cx="1711168" cy="1602404"/>
              <a:chOff x="3691249" y="1964189"/>
              <a:chExt cx="1711168" cy="1602404"/>
            </a:xfrm>
          </p:grpSpPr>
          <p:sp>
            <p:nvSpPr>
              <p:cNvPr id="571" name="Fluxograma: Mesclar 6">
                <a:extLst>
                  <a:ext uri="{FF2B5EF4-FFF2-40B4-BE49-F238E27FC236}">
                    <a16:creationId xmlns:a16="http://schemas.microsoft.com/office/drawing/2014/main" id="{37CB8D75-CCDF-4795-848D-C274B12F3A5E}"/>
                  </a:ext>
                </a:extLst>
              </p:cNvPr>
              <p:cNvSpPr/>
              <p:nvPr/>
            </p:nvSpPr>
            <p:spPr>
              <a:xfrm rot="8853205">
                <a:off x="3691249" y="1964189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2" name="Fluxograma: Mesclar 6">
                <a:extLst>
                  <a:ext uri="{FF2B5EF4-FFF2-40B4-BE49-F238E27FC236}">
                    <a16:creationId xmlns:a16="http://schemas.microsoft.com/office/drawing/2014/main" id="{F9849760-5121-40FF-BB13-100EABD33A06}"/>
                  </a:ext>
                </a:extLst>
              </p:cNvPr>
              <p:cNvSpPr/>
              <p:nvPr/>
            </p:nvSpPr>
            <p:spPr>
              <a:xfrm rot="14231539">
                <a:off x="4781978" y="2089425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3" name="Elipse 4">
                <a:extLst>
                  <a:ext uri="{FF2B5EF4-FFF2-40B4-BE49-F238E27FC236}">
                    <a16:creationId xmlns:a16="http://schemas.microsoft.com/office/drawing/2014/main" id="{F5B3E085-2926-499B-92AE-D3F4506EABDB}"/>
                  </a:ext>
                </a:extLst>
              </p:cNvPr>
              <p:cNvSpPr/>
              <p:nvPr/>
            </p:nvSpPr>
            <p:spPr>
              <a:xfrm>
                <a:off x="3762474" y="2370047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0" name="Retângulo de cantos arredondados 96">
              <a:extLst>
                <a:ext uri="{FF2B5EF4-FFF2-40B4-BE49-F238E27FC236}">
                  <a16:creationId xmlns:a16="http://schemas.microsoft.com/office/drawing/2014/main" id="{4E32422E-BB50-435F-828B-9C9D89966764}"/>
                </a:ext>
              </a:extLst>
            </p:cNvPr>
            <p:cNvSpPr/>
            <p:nvPr/>
          </p:nvSpPr>
          <p:spPr>
            <a:xfrm>
              <a:off x="3297386" y="4504192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8497B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76" name="Grupo 275"/>
          <p:cNvGrpSpPr/>
          <p:nvPr/>
        </p:nvGrpSpPr>
        <p:grpSpPr>
          <a:xfrm>
            <a:off x="9794189" y="2621461"/>
            <a:ext cx="1089405" cy="1705345"/>
            <a:chOff x="7596723" y="2115104"/>
            <a:chExt cx="1913982" cy="2968269"/>
          </a:xfrm>
        </p:grpSpPr>
        <p:sp>
          <p:nvSpPr>
            <p:cNvPr id="277" name="Forma Livre: Forma 5">
              <a:extLst>
                <a:ext uri="{FF2B5EF4-FFF2-40B4-BE49-F238E27FC236}">
                  <a16:creationId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52221" flipH="1">
              <a:off x="7596723" y="3415593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Forma Livre: Forma 5">
              <a:extLst>
                <a:ext uri="{FF2B5EF4-FFF2-40B4-BE49-F238E27FC236}">
                  <a16:creationId xmlns:a16="http://schemas.microsoft.com/office/drawing/2014/main" id="{21A4EA60-5774-4738-A44B-0A0EB59A7787}"/>
                </a:ext>
              </a:extLst>
            </p:cNvPr>
            <p:cNvSpPr/>
            <p:nvPr/>
          </p:nvSpPr>
          <p:spPr>
            <a:xfrm rot="19647779">
              <a:off x="9048231" y="3441467"/>
              <a:ext cx="462474" cy="773723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9" name="Grupo 50">
              <a:extLst>
                <a:ext uri="{FF2B5EF4-FFF2-40B4-BE49-F238E27FC236}">
                  <a16:creationId xmlns:a16="http://schemas.microsoft.com/office/drawing/2014/main" id="{8F3C25F0-75AC-4CA8-BFD1-32C5E5A7EC59}"/>
                </a:ext>
              </a:extLst>
            </p:cNvPr>
            <p:cNvGrpSpPr/>
            <p:nvPr/>
          </p:nvGrpSpPr>
          <p:grpSpPr>
            <a:xfrm>
              <a:off x="8611627" y="4422862"/>
              <a:ext cx="388726" cy="650443"/>
              <a:chOff x="4571829" y="4664133"/>
              <a:chExt cx="573117" cy="963569"/>
            </a:xfrm>
          </p:grpSpPr>
          <p:sp>
            <p:nvSpPr>
              <p:cNvPr id="292" name="Elipse 43">
                <a:extLst>
                  <a:ext uri="{FF2B5EF4-FFF2-40B4-BE49-F238E27FC236}">
                    <a16:creationId xmlns:a16="http://schemas.microsoft.com/office/drawing/2014/main" id="{2D0755F0-E4FA-4F44-8CA6-2694BE3AA244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3" name="Elipse 46">
                <a:extLst>
                  <a:ext uri="{FF2B5EF4-FFF2-40B4-BE49-F238E27FC236}">
                    <a16:creationId xmlns:a16="http://schemas.microsoft.com/office/drawing/2014/main" id="{37D1BA95-9107-418A-871A-9C79CB797871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0" name="Grupo 49">
              <a:extLst>
                <a:ext uri="{FF2B5EF4-FFF2-40B4-BE49-F238E27FC236}">
                  <a16:creationId xmlns:a16="http://schemas.microsoft.com/office/drawing/2014/main" id="{6C35329B-F9A2-47D3-BF2A-E5AB054BD7D1}"/>
                </a:ext>
              </a:extLst>
            </p:cNvPr>
            <p:cNvGrpSpPr/>
            <p:nvPr/>
          </p:nvGrpSpPr>
          <p:grpSpPr>
            <a:xfrm>
              <a:off x="8230974" y="4435228"/>
              <a:ext cx="380653" cy="648145"/>
              <a:chOff x="3939504" y="4711061"/>
              <a:chExt cx="561214" cy="960165"/>
            </a:xfrm>
          </p:grpSpPr>
          <p:sp>
            <p:nvSpPr>
              <p:cNvPr id="290" name="Elipse 45">
                <a:extLst>
                  <a:ext uri="{FF2B5EF4-FFF2-40B4-BE49-F238E27FC236}">
                    <a16:creationId xmlns:a16="http://schemas.microsoft.com/office/drawing/2014/main" id="{1D26C4E8-3771-4DCA-8EBB-27A1FADD04C0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1" name="Elipse 46">
                <a:extLst>
                  <a:ext uri="{FF2B5EF4-FFF2-40B4-BE49-F238E27FC236}">
                    <a16:creationId xmlns:a16="http://schemas.microsoft.com/office/drawing/2014/main" id="{FF16FB40-6867-4240-A0B6-9CD49E95BBC4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1" name="Elipse 84">
              <a:extLst>
                <a:ext uri="{FF2B5EF4-FFF2-40B4-BE49-F238E27FC236}">
                  <a16:creationId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089543"/>
              <a:ext cx="1491037" cy="1660838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Fluxograma: Mesclar 6">
              <a:extLst>
                <a:ext uri="{FF2B5EF4-FFF2-40B4-BE49-F238E27FC236}">
                  <a16:creationId xmlns:a16="http://schemas.microsoft.com/office/drawing/2014/main" id="{006DE78E-5D72-4117-8B34-12B0D880298D}"/>
                </a:ext>
              </a:extLst>
            </p:cNvPr>
            <p:cNvSpPr/>
            <p:nvPr/>
          </p:nvSpPr>
          <p:spPr>
            <a:xfrm rot="8853205">
              <a:off x="8000392" y="2115104"/>
              <a:ext cx="374603" cy="5940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3" name="Elipse 4">
              <a:extLst>
                <a:ext uri="{FF2B5EF4-FFF2-40B4-BE49-F238E27FC236}">
                  <a16:creationId xmlns:a16="http://schemas.microsoft.com/office/drawing/2014/main" id="{AA8EA284-1FAD-4721-BA0A-F3F112435942}"/>
                </a:ext>
              </a:extLst>
            </p:cNvPr>
            <p:cNvSpPr/>
            <p:nvPr/>
          </p:nvSpPr>
          <p:spPr>
            <a:xfrm>
              <a:off x="8056162" y="2428372"/>
              <a:ext cx="994012" cy="923571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Fluxograma: Mesclar 6">
              <a:extLst>
                <a:ext uri="{FF2B5EF4-FFF2-40B4-BE49-F238E27FC236}">
                  <a16:creationId xmlns:a16="http://schemas.microsoft.com/office/drawing/2014/main" id="{65DFD824-61BF-42A5-BEBB-64152F985835}"/>
                </a:ext>
              </a:extLst>
            </p:cNvPr>
            <p:cNvSpPr/>
            <p:nvPr/>
          </p:nvSpPr>
          <p:spPr>
            <a:xfrm rot="15421268">
              <a:off x="8895131" y="2324358"/>
              <a:ext cx="369397" cy="59689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5" name="Elipse 84">
              <a:extLst>
                <a:ext uri="{FF2B5EF4-FFF2-40B4-BE49-F238E27FC236}">
                  <a16:creationId xmlns:a16="http://schemas.microsoft.com/office/drawing/2014/main" id="{CAE7093D-EB58-4719-962D-54DB09AC6E43}"/>
                </a:ext>
              </a:extLst>
            </p:cNvPr>
            <p:cNvSpPr/>
            <p:nvPr/>
          </p:nvSpPr>
          <p:spPr>
            <a:xfrm>
              <a:off x="7801559" y="3250946"/>
              <a:ext cx="1491031" cy="1514269"/>
            </a:xfrm>
            <a:custGeom>
              <a:avLst/>
              <a:gdLst/>
              <a:ahLst/>
              <a:cxnLst/>
              <a:rect l="l" t="t" r="r" b="b"/>
              <a:pathLst>
                <a:path w="1491031" h="1514269">
                  <a:moveTo>
                    <a:pt x="945967" y="0"/>
                  </a:moveTo>
                  <a:lnTo>
                    <a:pt x="1047567" y="0"/>
                  </a:lnTo>
                  <a:lnTo>
                    <a:pt x="1047567" y="588739"/>
                  </a:lnTo>
                  <a:lnTo>
                    <a:pt x="1442448" y="588739"/>
                  </a:lnTo>
                  <a:cubicBezTo>
                    <a:pt x="1481386" y="694780"/>
                    <a:pt x="1502417" y="792390"/>
                    <a:pt x="1484654" y="905456"/>
                  </a:cubicBezTo>
                  <a:cubicBezTo>
                    <a:pt x="1462159" y="1048638"/>
                    <a:pt x="1343925" y="1217356"/>
                    <a:pt x="1212460" y="1312483"/>
                  </a:cubicBezTo>
                  <a:cubicBezTo>
                    <a:pt x="1080995" y="1407610"/>
                    <a:pt x="896268" y="1498245"/>
                    <a:pt x="732674" y="1512262"/>
                  </a:cubicBezTo>
                  <a:cubicBezTo>
                    <a:pt x="569079" y="1526280"/>
                    <a:pt x="349066" y="1464682"/>
                    <a:pt x="230894" y="1396590"/>
                  </a:cubicBezTo>
                  <a:cubicBezTo>
                    <a:pt x="112721" y="1328498"/>
                    <a:pt x="58400" y="1218856"/>
                    <a:pt x="23636" y="1103709"/>
                  </a:cubicBezTo>
                  <a:cubicBezTo>
                    <a:pt x="-11127" y="988563"/>
                    <a:pt x="-4053" y="861155"/>
                    <a:pt x="22310" y="705708"/>
                  </a:cubicBezTo>
                  <a:cubicBezTo>
                    <a:pt x="34522" y="652025"/>
                    <a:pt x="42563" y="617295"/>
                    <a:pt x="53782" y="588739"/>
                  </a:cubicBezTo>
                  <a:lnTo>
                    <a:pt x="458867" y="588739"/>
                  </a:lnTo>
                  <a:lnTo>
                    <a:pt x="458867" y="80098"/>
                  </a:lnTo>
                  <a:lnTo>
                    <a:pt x="560467" y="80098"/>
                  </a:lnTo>
                  <a:lnTo>
                    <a:pt x="560467" y="588739"/>
                  </a:lnTo>
                  <a:lnTo>
                    <a:pt x="945967" y="588739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Retângulo de cantos arredondados 96">
              <a:extLst>
                <a:ext uri="{FF2B5EF4-FFF2-40B4-BE49-F238E27FC236}">
                  <a16:creationId xmlns:a16="http://schemas.microsoft.com/office/drawing/2014/main" id="{D48154B2-C39F-4E6F-B4C3-5D47B3E66411}"/>
                </a:ext>
              </a:extLst>
            </p:cNvPr>
            <p:cNvSpPr/>
            <p:nvPr/>
          </p:nvSpPr>
          <p:spPr>
            <a:xfrm>
              <a:off x="7804521" y="4209098"/>
              <a:ext cx="236023" cy="314790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7" name="Retângulo 286">
              <a:extLst>
                <a:ext uri="{FF2B5EF4-FFF2-40B4-BE49-F238E27FC236}">
                  <a16:creationId xmlns:a16="http://schemas.microsoft.com/office/drawing/2014/main" id="{41CDBE3A-3E51-482D-9C90-752159541758}"/>
                </a:ext>
              </a:extLst>
            </p:cNvPr>
            <p:cNvSpPr/>
            <p:nvPr/>
          </p:nvSpPr>
          <p:spPr>
            <a:xfrm>
              <a:off x="7801559" y="4180841"/>
              <a:ext cx="238985" cy="51399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03">
              <a:extLst>
                <a:ext uri="{FF2B5EF4-FFF2-40B4-BE49-F238E27FC236}">
                  <a16:creationId xmlns:a16="http://schemas.microsoft.com/office/drawing/2014/main" id="{8ED074FC-7239-4897-8F24-75C681A90223}"/>
                </a:ext>
              </a:extLst>
            </p:cNvPr>
            <p:cNvSpPr/>
            <p:nvPr/>
          </p:nvSpPr>
          <p:spPr>
            <a:xfrm>
              <a:off x="8280216" y="4105549"/>
              <a:ext cx="31010" cy="644832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9" name="Retângulo 88">
              <a:extLst>
                <a:ext uri="{FF2B5EF4-FFF2-40B4-BE49-F238E27FC236}">
                  <a16:creationId xmlns:a16="http://schemas.microsoft.com/office/drawing/2014/main" id="{F6CD88A4-C149-42E5-BF1F-BD72941B4F3F}"/>
                </a:ext>
              </a:extLst>
            </p:cNvPr>
            <p:cNvSpPr/>
            <p:nvPr/>
          </p:nvSpPr>
          <p:spPr>
            <a:xfrm>
              <a:off x="8271704" y="3152344"/>
              <a:ext cx="596377" cy="197205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4" name="Agrupar 256">
            <a:extLst>
              <a:ext uri="{FF2B5EF4-FFF2-40B4-BE49-F238E27FC236}">
                <a16:creationId xmlns:a16="http://schemas.microsoft.com/office/drawing/2014/main" id="{06FE60F5-DC61-4468-8458-5B1238FA342A}"/>
              </a:ext>
            </a:extLst>
          </p:cNvPr>
          <p:cNvGrpSpPr/>
          <p:nvPr/>
        </p:nvGrpSpPr>
        <p:grpSpPr>
          <a:xfrm>
            <a:off x="7054340" y="6474221"/>
            <a:ext cx="638977" cy="433927"/>
            <a:chOff x="5638800" y="1482223"/>
            <a:chExt cx="2275650" cy="848730"/>
          </a:xfrm>
        </p:grpSpPr>
        <p:sp>
          <p:nvSpPr>
            <p:cNvPr id="295" name="Retângulo: Cantos Arredondados 257">
              <a:extLst>
                <a:ext uri="{FF2B5EF4-FFF2-40B4-BE49-F238E27FC236}">
                  <a16:creationId xmlns:a16="http://schemas.microsoft.com/office/drawing/2014/main" id="{8C169819-E141-4287-B815-284695852FFF}"/>
                </a:ext>
              </a:extLst>
            </p:cNvPr>
            <p:cNvSpPr/>
            <p:nvPr/>
          </p:nvSpPr>
          <p:spPr>
            <a:xfrm>
              <a:off x="5638800" y="1647138"/>
              <a:ext cx="2275650" cy="6838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60EA1C09-7788-4CD7-8767-0481576ABDC4}"/>
                </a:ext>
              </a:extLst>
            </p:cNvPr>
            <p:cNvSpPr/>
            <p:nvPr/>
          </p:nvSpPr>
          <p:spPr>
            <a:xfrm>
              <a:off x="5638800" y="1482223"/>
              <a:ext cx="2275649" cy="452803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99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5">
            <a:extLst>
              <a:ext uri="{FF2B5EF4-FFF2-40B4-BE49-F238E27FC236}">
                <a16:creationId xmlns:a16="http://schemas.microsoft.com/office/drawing/2014/main" id="{90E5D162-BFA2-43FE-BDC0-5C4C6AEEBB3D}"/>
              </a:ext>
            </a:extLst>
          </p:cNvPr>
          <p:cNvGrpSpPr/>
          <p:nvPr/>
        </p:nvGrpSpPr>
        <p:grpSpPr>
          <a:xfrm>
            <a:off x="6748612" y="958902"/>
            <a:ext cx="4131148" cy="4984511"/>
            <a:chOff x="6197892" y="361108"/>
            <a:chExt cx="2992297" cy="4489287"/>
          </a:xfrm>
        </p:grpSpPr>
        <p:sp>
          <p:nvSpPr>
            <p:cNvPr id="8" name="Retângulo 6">
              <a:extLst>
                <a:ext uri="{FF2B5EF4-FFF2-40B4-BE49-F238E27FC236}">
                  <a16:creationId xmlns:a16="http://schemas.microsoft.com/office/drawing/2014/main" id="{354F1F20-B3F2-41BD-937A-C297E3AC3130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0A253475-F2E1-4C7A-BDB3-9C6E6A0B6266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loud 36">
              <a:extLst>
                <a:ext uri="{FF2B5EF4-FFF2-40B4-BE49-F238E27FC236}">
                  <a16:creationId xmlns:a16="http://schemas.microsoft.com/office/drawing/2014/main" id="{2F750ABE-749B-49A1-A9A3-00BE3133AD8A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loud 38">
              <a:extLst>
                <a:ext uri="{FF2B5EF4-FFF2-40B4-BE49-F238E27FC236}">
                  <a16:creationId xmlns:a16="http://schemas.microsoft.com/office/drawing/2014/main" id="{60C3F7EC-CDF8-44B8-967F-24E188699730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loud 37">
              <a:extLst>
                <a:ext uri="{FF2B5EF4-FFF2-40B4-BE49-F238E27FC236}">
                  <a16:creationId xmlns:a16="http://schemas.microsoft.com/office/drawing/2014/main" id="{F196D6ED-A584-4D3B-A1C3-1270FDD4930F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Cloud 39">
            <a:extLst>
              <a:ext uri="{FF2B5EF4-FFF2-40B4-BE49-F238E27FC236}">
                <a16:creationId xmlns:a16="http://schemas.microsoft.com/office/drawing/2014/main" id="{D62CC9A4-7B26-49D9-A863-698B13618AED}"/>
              </a:ext>
            </a:extLst>
          </p:cNvPr>
          <p:cNvSpPr/>
          <p:nvPr/>
        </p:nvSpPr>
        <p:spPr>
          <a:xfrm rot="382890">
            <a:off x="8471016" y="4525865"/>
            <a:ext cx="1115155" cy="90312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Agrupar 12">
            <a:extLst>
              <a:ext uri="{FF2B5EF4-FFF2-40B4-BE49-F238E27FC236}">
                <a16:creationId xmlns:a16="http://schemas.microsoft.com/office/drawing/2014/main" id="{F5F37279-8BCB-46A5-86D7-78C0AB0B800F}"/>
              </a:ext>
            </a:extLst>
          </p:cNvPr>
          <p:cNvGrpSpPr/>
          <p:nvPr/>
        </p:nvGrpSpPr>
        <p:grpSpPr>
          <a:xfrm>
            <a:off x="6069932" y="2542315"/>
            <a:ext cx="2945665" cy="3282732"/>
            <a:chOff x="6238561" y="342894"/>
            <a:chExt cx="2951628" cy="4507501"/>
          </a:xfrm>
        </p:grpSpPr>
        <p:sp>
          <p:nvSpPr>
            <p:cNvPr id="15" name="Retângulo 6">
              <a:extLst>
                <a:ext uri="{FF2B5EF4-FFF2-40B4-BE49-F238E27FC236}">
                  <a16:creationId xmlns:a16="http://schemas.microsoft.com/office/drawing/2014/main" id="{22521129-7CE8-4A6E-A1F7-9D80C6A5D3CF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loud 8">
              <a:extLst>
                <a:ext uri="{FF2B5EF4-FFF2-40B4-BE49-F238E27FC236}">
                  <a16:creationId xmlns:a16="http://schemas.microsoft.com/office/drawing/2014/main" id="{E68EABA6-B7ED-4C10-848B-A5FB6BDEA921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loud 36">
              <a:extLst>
                <a:ext uri="{FF2B5EF4-FFF2-40B4-BE49-F238E27FC236}">
                  <a16:creationId xmlns:a16="http://schemas.microsoft.com/office/drawing/2014/main" id="{37E95591-A8CD-4E1E-92F1-9ECF4DE2ED7C}"/>
                </a:ext>
              </a:extLst>
            </p:cNvPr>
            <p:cNvSpPr/>
            <p:nvPr/>
          </p:nvSpPr>
          <p:spPr>
            <a:xfrm>
              <a:off x="6238561" y="342894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loud 38">
              <a:extLst>
                <a:ext uri="{FF2B5EF4-FFF2-40B4-BE49-F238E27FC236}">
                  <a16:creationId xmlns:a16="http://schemas.microsoft.com/office/drawing/2014/main" id="{A36A627F-797A-46DE-BFAA-5A9B42F96D0E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Cloud 37">
              <a:extLst>
                <a:ext uri="{FF2B5EF4-FFF2-40B4-BE49-F238E27FC236}">
                  <a16:creationId xmlns:a16="http://schemas.microsoft.com/office/drawing/2014/main" id="{899BE814-5081-4E9F-AEAF-47A68C6B6803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154351" y="3018501"/>
            <a:ext cx="2627538" cy="2543855"/>
            <a:chOff x="6932221" y="-90635"/>
            <a:chExt cx="5501839" cy="6536906"/>
          </a:xfrm>
        </p:grpSpPr>
        <p:grpSp>
          <p:nvGrpSpPr>
            <p:cNvPr id="57" name="Grupo 56"/>
            <p:cNvGrpSpPr/>
            <p:nvPr/>
          </p:nvGrpSpPr>
          <p:grpSpPr>
            <a:xfrm>
              <a:off x="8628364" y="2002473"/>
              <a:ext cx="3805696" cy="4443798"/>
              <a:chOff x="8628364" y="2002473"/>
              <a:chExt cx="3805696" cy="4443798"/>
            </a:xfrm>
          </p:grpSpPr>
          <p:sp>
            <p:nvSpPr>
              <p:cNvPr id="82" name="Elipse 54"/>
              <p:cNvSpPr/>
              <p:nvPr/>
            </p:nvSpPr>
            <p:spPr>
              <a:xfrm rot="21432583">
                <a:off x="8628364" y="2002473"/>
                <a:ext cx="3805696" cy="4443798"/>
              </a:xfrm>
              <a:custGeom>
                <a:avLst/>
                <a:gdLst/>
                <a:ahLst/>
                <a:cxnLst/>
                <a:rect l="l" t="t" r="r" b="b"/>
                <a:pathLst>
                  <a:path w="3805696" h="4443798">
                    <a:moveTo>
                      <a:pt x="1447118" y="3818535"/>
                    </a:moveTo>
                    <a:cubicBezTo>
                      <a:pt x="1424845" y="3838046"/>
                      <a:pt x="1404109" y="3847812"/>
                      <a:pt x="1386615" y="3848107"/>
                    </a:cubicBezTo>
                    <a:cubicBezTo>
                      <a:pt x="1367487" y="3848430"/>
                      <a:pt x="1347880" y="3837508"/>
                      <a:pt x="1328885" y="3815638"/>
                    </a:cubicBezTo>
                    <a:cubicBezTo>
                      <a:pt x="1285379" y="3890987"/>
                      <a:pt x="1256915" y="3996864"/>
                      <a:pt x="1251165" y="4114846"/>
                    </a:cubicBezTo>
                    <a:lnTo>
                      <a:pt x="1251988" y="4195031"/>
                    </a:lnTo>
                    <a:lnTo>
                      <a:pt x="1265958" y="4210544"/>
                    </a:lnTo>
                    <a:cubicBezTo>
                      <a:pt x="1307422" y="4146857"/>
                      <a:pt x="1404075" y="4080953"/>
                      <a:pt x="1526240" y="4038870"/>
                    </a:cubicBezTo>
                    <a:lnTo>
                      <a:pt x="1534559" y="4036807"/>
                    </a:lnTo>
                    <a:cubicBezTo>
                      <a:pt x="1508301" y="3989798"/>
                      <a:pt x="1484892" y="3936852"/>
                      <a:pt x="1465258" y="3879851"/>
                    </a:cubicBezTo>
                    <a:close/>
                    <a:moveTo>
                      <a:pt x="1386615" y="7"/>
                    </a:moveTo>
                    <a:cubicBezTo>
                      <a:pt x="1469916" y="-1398"/>
                      <a:pt x="1626675" y="206340"/>
                      <a:pt x="1763346" y="545836"/>
                    </a:cubicBezTo>
                    <a:cubicBezTo>
                      <a:pt x="1881914" y="485151"/>
                      <a:pt x="2013575" y="442577"/>
                      <a:pt x="2154279" y="421199"/>
                    </a:cubicBezTo>
                    <a:cubicBezTo>
                      <a:pt x="2236556" y="408699"/>
                      <a:pt x="2318036" y="404038"/>
                      <a:pt x="2397802" y="406617"/>
                    </a:cubicBezTo>
                    <a:cubicBezTo>
                      <a:pt x="2956171" y="424664"/>
                      <a:pt x="3430770" y="797403"/>
                      <a:pt x="3509944" y="1318548"/>
                    </a:cubicBezTo>
                    <a:cubicBezTo>
                      <a:pt x="3598113" y="1898865"/>
                      <a:pt x="3163436" y="2449087"/>
                      <a:pt x="2531966" y="2568089"/>
                    </a:cubicBezTo>
                    <a:lnTo>
                      <a:pt x="2473184" y="2267746"/>
                    </a:lnTo>
                    <a:cubicBezTo>
                      <a:pt x="2969072" y="2097409"/>
                      <a:pt x="3295803" y="1717727"/>
                      <a:pt x="3237533" y="1334195"/>
                    </a:cubicBezTo>
                    <a:cubicBezTo>
                      <a:pt x="3168094" y="877147"/>
                      <a:pt x="2578204" y="587705"/>
                      <a:pt x="1919981" y="687708"/>
                    </a:cubicBezTo>
                    <a:lnTo>
                      <a:pt x="1823036" y="707060"/>
                    </a:lnTo>
                    <a:cubicBezTo>
                      <a:pt x="1934956" y="1033653"/>
                      <a:pt x="2021085" y="1450477"/>
                      <a:pt x="2021087" y="1907062"/>
                    </a:cubicBezTo>
                    <a:cubicBezTo>
                      <a:pt x="2021084" y="2515528"/>
                      <a:pt x="1868122" y="3062669"/>
                      <a:pt x="1704618" y="3419179"/>
                    </a:cubicBezTo>
                    <a:cubicBezTo>
                      <a:pt x="1951967" y="3483399"/>
                      <a:pt x="2440904" y="3685538"/>
                      <a:pt x="2716940" y="3660537"/>
                    </a:cubicBezTo>
                    <a:cubicBezTo>
                      <a:pt x="3092240" y="3626544"/>
                      <a:pt x="3628544" y="3261595"/>
                      <a:pt x="3804634" y="3215609"/>
                    </a:cubicBezTo>
                    <a:cubicBezTo>
                      <a:pt x="3831815" y="3402704"/>
                      <a:pt x="3328315" y="3927672"/>
                      <a:pt x="3358135" y="3930391"/>
                    </a:cubicBezTo>
                    <a:cubicBezTo>
                      <a:pt x="3387956" y="3933110"/>
                      <a:pt x="3610957" y="3824505"/>
                      <a:pt x="3578216" y="3860814"/>
                    </a:cubicBezTo>
                    <a:cubicBezTo>
                      <a:pt x="3552650" y="3889165"/>
                      <a:pt x="3452644" y="4010729"/>
                      <a:pt x="3357785" y="4129312"/>
                    </a:cubicBezTo>
                    <a:cubicBezTo>
                      <a:pt x="3349807" y="4152577"/>
                      <a:pt x="3330040" y="4176842"/>
                      <a:pt x="3301338" y="4200339"/>
                    </a:cubicBezTo>
                    <a:cubicBezTo>
                      <a:pt x="3294253" y="4209079"/>
                      <a:pt x="3287415" y="4217759"/>
                      <a:pt x="3280739" y="4226258"/>
                    </a:cubicBezTo>
                    <a:lnTo>
                      <a:pt x="3260074" y="4231839"/>
                    </a:lnTo>
                    <a:cubicBezTo>
                      <a:pt x="3202540" y="4271957"/>
                      <a:pt x="3124080" y="4309198"/>
                      <a:pt x="3034574" y="4336988"/>
                    </a:cubicBezTo>
                    <a:cubicBezTo>
                      <a:pt x="2861671" y="4390673"/>
                      <a:pt x="2702771" y="4391952"/>
                      <a:pt x="2643876" y="4344573"/>
                    </a:cubicBezTo>
                    <a:cubicBezTo>
                      <a:pt x="2628320" y="4339580"/>
                      <a:pt x="2612797" y="4333302"/>
                      <a:pt x="2597160" y="4326001"/>
                    </a:cubicBezTo>
                    <a:cubicBezTo>
                      <a:pt x="2408681" y="4238007"/>
                      <a:pt x="2011036" y="3924435"/>
                      <a:pt x="1764581" y="3686912"/>
                    </a:cubicBezTo>
                    <a:cubicBezTo>
                      <a:pt x="1767774" y="3762817"/>
                      <a:pt x="1785036" y="3848521"/>
                      <a:pt x="1815271" y="3936291"/>
                    </a:cubicBezTo>
                    <a:lnTo>
                      <a:pt x="1848245" y="4017909"/>
                    </a:lnTo>
                    <a:lnTo>
                      <a:pt x="1873165" y="4032107"/>
                    </a:lnTo>
                    <a:cubicBezTo>
                      <a:pt x="1883953" y="4030589"/>
                      <a:pt x="1894235" y="4038547"/>
                      <a:pt x="1898388" y="4050603"/>
                    </a:cubicBezTo>
                    <a:lnTo>
                      <a:pt x="1903288" y="4064829"/>
                    </a:lnTo>
                    <a:cubicBezTo>
                      <a:pt x="1905576" y="4066234"/>
                      <a:pt x="1906424" y="4068349"/>
                      <a:pt x="1907166" y="4070511"/>
                    </a:cubicBezTo>
                    <a:lnTo>
                      <a:pt x="1909074" y="4081618"/>
                    </a:lnTo>
                    <a:lnTo>
                      <a:pt x="1945949" y="4188661"/>
                    </a:lnTo>
                    <a:cubicBezTo>
                      <a:pt x="1949261" y="4198285"/>
                      <a:pt x="1947892" y="4208256"/>
                      <a:pt x="1941852" y="4214524"/>
                    </a:cubicBezTo>
                    <a:lnTo>
                      <a:pt x="1943975" y="4220694"/>
                    </a:lnTo>
                    <a:lnTo>
                      <a:pt x="1930785" y="4225239"/>
                    </a:lnTo>
                    <a:lnTo>
                      <a:pt x="1831515" y="4259436"/>
                    </a:lnTo>
                    <a:lnTo>
                      <a:pt x="1831513" y="4259436"/>
                    </a:lnTo>
                    <a:lnTo>
                      <a:pt x="1819104" y="4263710"/>
                    </a:lnTo>
                    <a:cubicBezTo>
                      <a:pt x="1819102" y="4263712"/>
                      <a:pt x="1819101" y="4263713"/>
                      <a:pt x="1819099" y="4263714"/>
                    </a:cubicBezTo>
                    <a:lnTo>
                      <a:pt x="1819094" y="4263714"/>
                    </a:lnTo>
                    <a:lnTo>
                      <a:pt x="1626543" y="4330043"/>
                    </a:lnTo>
                    <a:lnTo>
                      <a:pt x="1296322" y="4443798"/>
                    </a:lnTo>
                    <a:lnTo>
                      <a:pt x="1268926" y="4364271"/>
                    </a:lnTo>
                    <a:lnTo>
                      <a:pt x="1267234" y="4398994"/>
                    </a:lnTo>
                    <a:lnTo>
                      <a:pt x="1131568" y="4392382"/>
                    </a:lnTo>
                    <a:cubicBezTo>
                      <a:pt x="1131566" y="4392382"/>
                      <a:pt x="1131564" y="4392382"/>
                      <a:pt x="1131562" y="4392382"/>
                    </a:cubicBezTo>
                    <a:lnTo>
                      <a:pt x="1131557" y="4392381"/>
                    </a:lnTo>
                    <a:lnTo>
                      <a:pt x="922366" y="4382185"/>
                    </a:lnTo>
                    <a:lnTo>
                      <a:pt x="563603" y="4364700"/>
                    </a:lnTo>
                    <a:lnTo>
                      <a:pt x="570317" y="4226974"/>
                    </a:lnTo>
                    <a:cubicBezTo>
                      <a:pt x="569768" y="4226188"/>
                      <a:pt x="569789" y="4225404"/>
                      <a:pt x="569830" y="4224620"/>
                    </a:cubicBezTo>
                    <a:cubicBezTo>
                      <a:pt x="573597" y="4147272"/>
                      <a:pt x="737546" y="4092411"/>
                      <a:pt x="936018" y="4102084"/>
                    </a:cubicBezTo>
                    <a:lnTo>
                      <a:pt x="944756" y="4103201"/>
                    </a:lnTo>
                    <a:cubicBezTo>
                      <a:pt x="937332" y="4054522"/>
                      <a:pt x="934867" y="4001814"/>
                      <a:pt x="937537" y="3946980"/>
                    </a:cubicBezTo>
                    <a:cubicBezTo>
                      <a:pt x="949244" y="3706784"/>
                      <a:pt x="1055094" y="3516763"/>
                      <a:pt x="1173957" y="3522557"/>
                    </a:cubicBezTo>
                    <a:lnTo>
                      <a:pt x="1196722" y="3526994"/>
                    </a:lnTo>
                    <a:cubicBezTo>
                      <a:pt x="1094561" y="3181984"/>
                      <a:pt x="1013397" y="2592237"/>
                      <a:pt x="1013400" y="1924057"/>
                    </a:cubicBezTo>
                    <a:cubicBezTo>
                      <a:pt x="1013400" y="1547273"/>
                      <a:pt x="1039208" y="1196140"/>
                      <a:pt x="1080459" y="899776"/>
                    </a:cubicBezTo>
                    <a:cubicBezTo>
                      <a:pt x="646705" y="917858"/>
                      <a:pt x="292497" y="1243149"/>
                      <a:pt x="272233" y="1658915"/>
                    </a:cubicBezTo>
                    <a:cubicBezTo>
                      <a:pt x="260425" y="1901193"/>
                      <a:pt x="364464" y="2123921"/>
                      <a:pt x="540791" y="2276899"/>
                    </a:cubicBezTo>
                    <a:lnTo>
                      <a:pt x="455354" y="2559890"/>
                    </a:lnTo>
                    <a:cubicBezTo>
                      <a:pt x="169337" y="2393446"/>
                      <a:pt x="-17670" y="2047674"/>
                      <a:pt x="1324" y="1657955"/>
                    </a:cubicBezTo>
                    <a:cubicBezTo>
                      <a:pt x="27347" y="1124014"/>
                      <a:pt x="430199" y="709775"/>
                      <a:pt x="901119" y="732727"/>
                    </a:cubicBezTo>
                    <a:cubicBezTo>
                      <a:pt x="970262" y="736097"/>
                      <a:pt x="1037027" y="748704"/>
                      <a:pt x="1099514" y="772365"/>
                    </a:cubicBezTo>
                    <a:cubicBezTo>
                      <a:pt x="1174248" y="304448"/>
                      <a:pt x="1286996" y="1687"/>
                      <a:pt x="1386615" y="7"/>
                    </a:cubicBezTo>
                    <a:close/>
                  </a:path>
                </a:pathLst>
              </a:cu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54"/>
              <p:cNvSpPr/>
              <p:nvPr/>
            </p:nvSpPr>
            <p:spPr>
              <a:xfrm rot="21432583">
                <a:off x="9791731" y="2384787"/>
                <a:ext cx="361447" cy="3280446"/>
              </a:xfrm>
              <a:custGeom>
                <a:avLst/>
                <a:gdLst>
                  <a:gd name="connsiteX0" fmla="*/ 0 w 1123802"/>
                  <a:gd name="connsiteY0" fmla="*/ 1643170 h 3286340"/>
                  <a:gd name="connsiteX1" fmla="*/ 561901 w 1123802"/>
                  <a:gd name="connsiteY1" fmla="*/ 0 h 3286340"/>
                  <a:gd name="connsiteX2" fmla="*/ 1123802 w 1123802"/>
                  <a:gd name="connsiteY2" fmla="*/ 1643170 h 3286340"/>
                  <a:gd name="connsiteX3" fmla="*/ 561901 w 1123802"/>
                  <a:gd name="connsiteY3" fmla="*/ 3286340 h 3286340"/>
                  <a:gd name="connsiteX4" fmla="*/ 0 w 1123802"/>
                  <a:gd name="connsiteY4" fmla="*/ 1643170 h 3286340"/>
                  <a:gd name="connsiteX0" fmla="*/ 0 w 1196373"/>
                  <a:gd name="connsiteY0" fmla="*/ 1643176 h 3286351"/>
                  <a:gd name="connsiteX1" fmla="*/ 561901 w 1196373"/>
                  <a:gd name="connsiteY1" fmla="*/ 6 h 3286351"/>
                  <a:gd name="connsiteX2" fmla="*/ 1196373 w 1196373"/>
                  <a:gd name="connsiteY2" fmla="*/ 1628662 h 3286351"/>
                  <a:gd name="connsiteX3" fmla="*/ 561901 w 1196373"/>
                  <a:gd name="connsiteY3" fmla="*/ 3286346 h 3286351"/>
                  <a:gd name="connsiteX4" fmla="*/ 0 w 1196373"/>
                  <a:gd name="connsiteY4" fmla="*/ 1643176 h 3286351"/>
                  <a:gd name="connsiteX0" fmla="*/ 0 w 1007687"/>
                  <a:gd name="connsiteY0" fmla="*/ 1643176 h 3286351"/>
                  <a:gd name="connsiteX1" fmla="*/ 373215 w 1007687"/>
                  <a:gd name="connsiteY1" fmla="*/ 6 h 3286351"/>
                  <a:gd name="connsiteX2" fmla="*/ 1007687 w 1007687"/>
                  <a:gd name="connsiteY2" fmla="*/ 1628662 h 3286351"/>
                  <a:gd name="connsiteX3" fmla="*/ 373215 w 1007687"/>
                  <a:gd name="connsiteY3" fmla="*/ 3286346 h 3286351"/>
                  <a:gd name="connsiteX4" fmla="*/ 0 w 1007687"/>
                  <a:gd name="connsiteY4" fmla="*/ 1643176 h 3286351"/>
                  <a:gd name="connsiteX0" fmla="*/ 0 w 1159547"/>
                  <a:gd name="connsiteY0" fmla="*/ 1669355 h 3494866"/>
                  <a:gd name="connsiteX1" fmla="*/ 373215 w 1159547"/>
                  <a:gd name="connsiteY1" fmla="*/ 26185 h 3494866"/>
                  <a:gd name="connsiteX2" fmla="*/ 1159546 w 1159547"/>
                  <a:gd name="connsiteY2" fmla="*/ 2840688 h 3494866"/>
                  <a:gd name="connsiteX3" fmla="*/ 373215 w 1159547"/>
                  <a:gd name="connsiteY3" fmla="*/ 3312525 h 3494866"/>
                  <a:gd name="connsiteX4" fmla="*/ 0 w 1159547"/>
                  <a:gd name="connsiteY4" fmla="*/ 1669355 h 3494866"/>
                  <a:gd name="connsiteX0" fmla="*/ 0 w 1220987"/>
                  <a:gd name="connsiteY0" fmla="*/ 1643273 h 3339974"/>
                  <a:gd name="connsiteX1" fmla="*/ 373215 w 1220987"/>
                  <a:gd name="connsiteY1" fmla="*/ 103 h 3339974"/>
                  <a:gd name="connsiteX2" fmla="*/ 1113823 w 1220987"/>
                  <a:gd name="connsiteY2" fmla="*/ 1569173 h 3339974"/>
                  <a:gd name="connsiteX3" fmla="*/ 1159546 w 1220987"/>
                  <a:gd name="connsiteY3" fmla="*/ 2814606 h 3339974"/>
                  <a:gd name="connsiteX4" fmla="*/ 373215 w 1220987"/>
                  <a:gd name="connsiteY4" fmla="*/ 3286443 h 3339974"/>
                  <a:gd name="connsiteX5" fmla="*/ 0 w 1220987"/>
                  <a:gd name="connsiteY5" fmla="*/ 1643273 h 3339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0987" h="3339974">
                    <a:moveTo>
                      <a:pt x="0" y="1643273"/>
                    </a:moveTo>
                    <a:cubicBezTo>
                      <a:pt x="0" y="735775"/>
                      <a:pt x="187578" y="12453"/>
                      <a:pt x="373215" y="103"/>
                    </a:cubicBezTo>
                    <a:cubicBezTo>
                      <a:pt x="558852" y="-12247"/>
                      <a:pt x="982768" y="1100089"/>
                      <a:pt x="1113823" y="1569173"/>
                    </a:cubicBezTo>
                    <a:cubicBezTo>
                      <a:pt x="1244878" y="2038257"/>
                      <a:pt x="1250333" y="2527915"/>
                      <a:pt x="1159546" y="2814606"/>
                    </a:cubicBezTo>
                    <a:cubicBezTo>
                      <a:pt x="1068759" y="3101297"/>
                      <a:pt x="566473" y="3481665"/>
                      <a:pt x="373215" y="3286443"/>
                    </a:cubicBezTo>
                    <a:cubicBezTo>
                      <a:pt x="179957" y="3091221"/>
                      <a:pt x="0" y="2550771"/>
                      <a:pt x="0" y="164327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10618333" y="4000340"/>
                <a:ext cx="673781" cy="745831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Elipse 84"/>
              <p:cNvSpPr/>
              <p:nvPr/>
            </p:nvSpPr>
            <p:spPr>
              <a:xfrm>
                <a:off x="9062463" y="4190671"/>
                <a:ext cx="596244" cy="589915"/>
              </a:xfrm>
              <a:prstGeom prst="ellipse">
                <a:avLst/>
              </a:prstGeom>
              <a:solidFill>
                <a:srgbClr val="7955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Grupo 57"/>
            <p:cNvGrpSpPr/>
            <p:nvPr/>
          </p:nvGrpSpPr>
          <p:grpSpPr>
            <a:xfrm>
              <a:off x="6932221" y="-90635"/>
              <a:ext cx="3617212" cy="3916060"/>
              <a:chOff x="6932221" y="-90635"/>
              <a:chExt cx="3617212" cy="3916060"/>
            </a:xfrm>
          </p:grpSpPr>
          <p:sp>
            <p:nvSpPr>
              <p:cNvPr id="59" name="Elipse 26"/>
              <p:cNvSpPr/>
              <p:nvPr/>
            </p:nvSpPr>
            <p:spPr>
              <a:xfrm rot="18607146">
                <a:off x="9592378" y="549476"/>
                <a:ext cx="1024901" cy="539628"/>
              </a:xfrm>
              <a:custGeom>
                <a:avLst/>
                <a:gdLst>
                  <a:gd name="connsiteX0" fmla="*/ 0 w 1155120"/>
                  <a:gd name="connsiteY0" fmla="*/ 274443 h 548886"/>
                  <a:gd name="connsiteX1" fmla="*/ 577560 w 1155120"/>
                  <a:gd name="connsiteY1" fmla="*/ 0 h 548886"/>
                  <a:gd name="connsiteX2" fmla="*/ 1155120 w 1155120"/>
                  <a:gd name="connsiteY2" fmla="*/ 274443 h 548886"/>
                  <a:gd name="connsiteX3" fmla="*/ 577560 w 1155120"/>
                  <a:gd name="connsiteY3" fmla="*/ 548886 h 548886"/>
                  <a:gd name="connsiteX4" fmla="*/ 0 w 1155120"/>
                  <a:gd name="connsiteY4" fmla="*/ 274443 h 548886"/>
                  <a:gd name="connsiteX0" fmla="*/ 0 w 1331018"/>
                  <a:gd name="connsiteY0" fmla="*/ 274834 h 549890"/>
                  <a:gd name="connsiteX1" fmla="*/ 577560 w 1331018"/>
                  <a:gd name="connsiteY1" fmla="*/ 391 h 549890"/>
                  <a:gd name="connsiteX2" fmla="*/ 1331018 w 1331018"/>
                  <a:gd name="connsiteY2" fmla="*/ 325906 h 549890"/>
                  <a:gd name="connsiteX3" fmla="*/ 577560 w 1331018"/>
                  <a:gd name="connsiteY3" fmla="*/ 549277 h 549890"/>
                  <a:gd name="connsiteX4" fmla="*/ 0 w 1331018"/>
                  <a:gd name="connsiteY4" fmla="*/ 274834 h 5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018" h="549890">
                    <a:moveTo>
                      <a:pt x="0" y="274834"/>
                    </a:moveTo>
                    <a:cubicBezTo>
                      <a:pt x="0" y="123263"/>
                      <a:pt x="355724" y="-8121"/>
                      <a:pt x="577560" y="391"/>
                    </a:cubicBezTo>
                    <a:cubicBezTo>
                      <a:pt x="799396" y="8903"/>
                      <a:pt x="1331018" y="174335"/>
                      <a:pt x="1331018" y="325906"/>
                    </a:cubicBezTo>
                    <a:cubicBezTo>
                      <a:pt x="1331018" y="477477"/>
                      <a:pt x="799396" y="557789"/>
                      <a:pt x="577560" y="549277"/>
                    </a:cubicBezTo>
                    <a:cubicBezTo>
                      <a:pt x="355724" y="540765"/>
                      <a:pt x="0" y="426405"/>
                      <a:pt x="0" y="2748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0" name="Grupo 59"/>
              <p:cNvGrpSpPr/>
              <p:nvPr/>
            </p:nvGrpSpPr>
            <p:grpSpPr>
              <a:xfrm>
                <a:off x="6932221" y="-90635"/>
                <a:ext cx="3617212" cy="3916060"/>
                <a:chOff x="7058088" y="404620"/>
                <a:chExt cx="3617212" cy="3916060"/>
              </a:xfrm>
            </p:grpSpPr>
            <p:sp>
              <p:nvSpPr>
                <p:cNvPr id="61" name="Elipse 9"/>
                <p:cNvSpPr/>
                <p:nvPr/>
              </p:nvSpPr>
              <p:spPr>
                <a:xfrm>
                  <a:off x="7929606" y="2868611"/>
                  <a:ext cx="1376123" cy="1452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123" h="1452069">
                      <a:moveTo>
                        <a:pt x="924186" y="666"/>
                      </a:moveTo>
                      <a:cubicBezTo>
                        <a:pt x="1159006" y="9597"/>
                        <a:pt x="1343153" y="107678"/>
                        <a:pt x="1375412" y="260492"/>
                      </a:cubicBezTo>
                      <a:lnTo>
                        <a:pt x="1376123" y="285128"/>
                      </a:lnTo>
                      <a:cubicBezTo>
                        <a:pt x="1295675" y="362467"/>
                        <a:pt x="1202908" y="433159"/>
                        <a:pt x="1099395" y="494279"/>
                      </a:cubicBezTo>
                      <a:cubicBezTo>
                        <a:pt x="965695" y="573223"/>
                        <a:pt x="826668" y="628756"/>
                        <a:pt x="689602" y="661155"/>
                      </a:cubicBezTo>
                      <a:lnTo>
                        <a:pt x="689603" y="769077"/>
                      </a:lnTo>
                      <a:lnTo>
                        <a:pt x="683437" y="797680"/>
                      </a:lnTo>
                      <a:cubicBezTo>
                        <a:pt x="751422" y="862807"/>
                        <a:pt x="795294" y="969695"/>
                        <a:pt x="795294" y="1090391"/>
                      </a:cubicBezTo>
                      <a:cubicBezTo>
                        <a:pt x="795294" y="1290140"/>
                        <a:pt x="675132" y="1452069"/>
                        <a:pt x="526905" y="1452069"/>
                      </a:cubicBezTo>
                      <a:cubicBezTo>
                        <a:pt x="512450" y="1452069"/>
                        <a:pt x="498261" y="1450529"/>
                        <a:pt x="484647" y="1446794"/>
                      </a:cubicBezTo>
                      <a:cubicBezTo>
                        <a:pt x="469383" y="1451206"/>
                        <a:pt x="453315" y="1452069"/>
                        <a:pt x="436878" y="1452069"/>
                      </a:cubicBezTo>
                      <a:lnTo>
                        <a:pt x="409680" y="1449066"/>
                      </a:lnTo>
                      <a:cubicBezTo>
                        <a:pt x="399008" y="1451270"/>
                        <a:pt x="388086" y="1452068"/>
                        <a:pt x="377053" y="1452068"/>
                      </a:cubicBezTo>
                      <a:cubicBezTo>
                        <a:pt x="168812" y="1452068"/>
                        <a:pt x="0" y="1167769"/>
                        <a:pt x="0" y="817068"/>
                      </a:cubicBezTo>
                      <a:cubicBezTo>
                        <a:pt x="0" y="519405"/>
                        <a:pt x="121613" y="269579"/>
                        <a:pt x="286470" y="202598"/>
                      </a:cubicBezTo>
                      <a:cubicBezTo>
                        <a:pt x="382699" y="120923"/>
                        <a:pt x="518979" y="55922"/>
                        <a:pt x="676225" y="22727"/>
                      </a:cubicBezTo>
                      <a:cubicBezTo>
                        <a:pt x="762010" y="4618"/>
                        <a:pt x="845913" y="-2311"/>
                        <a:pt x="924186" y="666"/>
                      </a:cubicBezTo>
                      <a:close/>
                    </a:path>
                  </a:pathLst>
                </a:custGeom>
                <a:solidFill>
                  <a:srgbClr val="AC2E0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 rot="20153091">
                  <a:off x="8808276" y="3165502"/>
                  <a:ext cx="338094" cy="45364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 rot="20153091">
                  <a:off x="9187203" y="2966458"/>
                  <a:ext cx="334868" cy="41855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40"/>
                <p:cNvSpPr/>
                <p:nvPr/>
              </p:nvSpPr>
              <p:spPr>
                <a:xfrm rot="19369563">
                  <a:off x="9447559" y="2420481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40"/>
                <p:cNvSpPr/>
                <p:nvPr/>
              </p:nvSpPr>
              <p:spPr>
                <a:xfrm rot="11124689">
                  <a:off x="9215954" y="1720550"/>
                  <a:ext cx="415567" cy="63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67" h="634679">
                      <a:moveTo>
                        <a:pt x="0" y="634679"/>
                      </a:moveTo>
                      <a:lnTo>
                        <a:pt x="78007" y="20768"/>
                      </a:lnTo>
                      <a:lnTo>
                        <a:pt x="178130" y="240839"/>
                      </a:lnTo>
                      <a:lnTo>
                        <a:pt x="246520" y="0"/>
                      </a:lnTo>
                      <a:lnTo>
                        <a:pt x="415567" y="595311"/>
                      </a:lnTo>
                      <a:lnTo>
                        <a:pt x="259970" y="59531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 rot="9995652">
                  <a:off x="8784452" y="1961645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Triângulo isósceles 66"/>
                <p:cNvSpPr/>
                <p:nvPr/>
              </p:nvSpPr>
              <p:spPr>
                <a:xfrm rot="10589675">
                  <a:off x="8496689" y="2002591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Triângulo isósceles 67"/>
                <p:cNvSpPr/>
                <p:nvPr/>
              </p:nvSpPr>
              <p:spPr>
                <a:xfrm rot="11124689">
                  <a:off x="8114328" y="2068448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Triângulo isósceles 68"/>
                <p:cNvSpPr/>
                <p:nvPr/>
              </p:nvSpPr>
              <p:spPr>
                <a:xfrm rot="11124689">
                  <a:off x="7136428" y="2002590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Triângulo isósceles 69"/>
                <p:cNvSpPr/>
                <p:nvPr/>
              </p:nvSpPr>
              <p:spPr>
                <a:xfrm rot="11124689">
                  <a:off x="7564193" y="2068449"/>
                  <a:ext cx="338094" cy="595311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Elipse 24"/>
                <p:cNvSpPr/>
                <p:nvPr/>
              </p:nvSpPr>
              <p:spPr>
                <a:xfrm rot="713300">
                  <a:off x="9302210" y="404620"/>
                  <a:ext cx="964728" cy="1563997"/>
                </a:xfrm>
                <a:custGeom>
                  <a:avLst/>
                  <a:gdLst>
                    <a:gd name="connsiteX0" fmla="*/ 0 w 916478"/>
                    <a:gd name="connsiteY0" fmla="*/ 780950 h 1561899"/>
                    <a:gd name="connsiteX1" fmla="*/ 458239 w 916478"/>
                    <a:gd name="connsiteY1" fmla="*/ 0 h 1561899"/>
                    <a:gd name="connsiteX2" fmla="*/ 916478 w 916478"/>
                    <a:gd name="connsiteY2" fmla="*/ 780950 h 1561899"/>
                    <a:gd name="connsiteX3" fmla="*/ 458239 w 916478"/>
                    <a:gd name="connsiteY3" fmla="*/ 1561900 h 1561899"/>
                    <a:gd name="connsiteX4" fmla="*/ 0 w 916478"/>
                    <a:gd name="connsiteY4" fmla="*/ 780950 h 1561899"/>
                    <a:gd name="connsiteX0" fmla="*/ 3519 w 919997"/>
                    <a:gd name="connsiteY0" fmla="*/ 794824 h 1575774"/>
                    <a:gd name="connsiteX1" fmla="*/ 260890 w 919997"/>
                    <a:gd name="connsiteY1" fmla="*/ 331375 h 1575774"/>
                    <a:gd name="connsiteX2" fmla="*/ 461758 w 919997"/>
                    <a:gd name="connsiteY2" fmla="*/ 13874 h 1575774"/>
                    <a:gd name="connsiteX3" fmla="*/ 919997 w 919997"/>
                    <a:gd name="connsiteY3" fmla="*/ 794824 h 1575774"/>
                    <a:gd name="connsiteX4" fmla="*/ 461758 w 919997"/>
                    <a:gd name="connsiteY4" fmla="*/ 1575774 h 1575774"/>
                    <a:gd name="connsiteX5" fmla="*/ 3519 w 919997"/>
                    <a:gd name="connsiteY5" fmla="*/ 794824 h 1575774"/>
                    <a:gd name="connsiteX0" fmla="*/ 3519 w 927437"/>
                    <a:gd name="connsiteY0" fmla="*/ 782730 h 1563680"/>
                    <a:gd name="connsiteX1" fmla="*/ 260890 w 927437"/>
                    <a:gd name="connsiteY1" fmla="*/ 319281 h 1563680"/>
                    <a:gd name="connsiteX2" fmla="*/ 461758 w 927437"/>
                    <a:gd name="connsiteY2" fmla="*/ 1780 h 1563680"/>
                    <a:gd name="connsiteX3" fmla="*/ 629191 w 927437"/>
                    <a:gd name="connsiteY3" fmla="*/ 458980 h 1563680"/>
                    <a:gd name="connsiteX4" fmla="*/ 919997 w 927437"/>
                    <a:gd name="connsiteY4" fmla="*/ 782730 h 1563680"/>
                    <a:gd name="connsiteX5" fmla="*/ 461758 w 927437"/>
                    <a:gd name="connsiteY5" fmla="*/ 1563680 h 1563680"/>
                    <a:gd name="connsiteX6" fmla="*/ 3519 w 927437"/>
                    <a:gd name="connsiteY6" fmla="*/ 782730 h 1563680"/>
                    <a:gd name="connsiteX0" fmla="*/ 3519 w 964728"/>
                    <a:gd name="connsiteY0" fmla="*/ 782730 h 1563997"/>
                    <a:gd name="connsiteX1" fmla="*/ 260890 w 964728"/>
                    <a:gd name="connsiteY1" fmla="*/ 319281 h 1563997"/>
                    <a:gd name="connsiteX2" fmla="*/ 461758 w 964728"/>
                    <a:gd name="connsiteY2" fmla="*/ 1780 h 1563997"/>
                    <a:gd name="connsiteX3" fmla="*/ 629191 w 964728"/>
                    <a:gd name="connsiteY3" fmla="*/ 458980 h 1563997"/>
                    <a:gd name="connsiteX4" fmla="*/ 958097 w 964728"/>
                    <a:gd name="connsiteY4" fmla="*/ 871630 h 1563997"/>
                    <a:gd name="connsiteX5" fmla="*/ 461758 w 964728"/>
                    <a:gd name="connsiteY5" fmla="*/ 1563680 h 1563997"/>
                    <a:gd name="connsiteX6" fmla="*/ 3519 w 964728"/>
                    <a:gd name="connsiteY6" fmla="*/ 782730 h 1563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4728" h="1563997">
                      <a:moveTo>
                        <a:pt x="3519" y="782730"/>
                      </a:moveTo>
                      <a:cubicBezTo>
                        <a:pt x="-29959" y="575330"/>
                        <a:pt x="184517" y="449439"/>
                        <a:pt x="260890" y="319281"/>
                      </a:cubicBezTo>
                      <a:cubicBezTo>
                        <a:pt x="337263" y="189123"/>
                        <a:pt x="400374" y="-21503"/>
                        <a:pt x="461758" y="1780"/>
                      </a:cubicBezTo>
                      <a:cubicBezTo>
                        <a:pt x="523142" y="25063"/>
                        <a:pt x="552818" y="328822"/>
                        <a:pt x="629191" y="458980"/>
                      </a:cubicBezTo>
                      <a:cubicBezTo>
                        <a:pt x="705564" y="589138"/>
                        <a:pt x="1013519" y="672697"/>
                        <a:pt x="958097" y="871630"/>
                      </a:cubicBezTo>
                      <a:cubicBezTo>
                        <a:pt x="902675" y="1070563"/>
                        <a:pt x="620854" y="1578497"/>
                        <a:pt x="461758" y="1563680"/>
                      </a:cubicBezTo>
                      <a:cubicBezTo>
                        <a:pt x="302662" y="1548863"/>
                        <a:pt x="36997" y="990130"/>
                        <a:pt x="3519" y="7827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Elipse 7"/>
                <p:cNvSpPr/>
                <p:nvPr/>
              </p:nvSpPr>
              <p:spPr>
                <a:xfrm rot="20728136">
                  <a:off x="7148475" y="907073"/>
                  <a:ext cx="3526825" cy="274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825" h="2740207">
                      <a:moveTo>
                        <a:pt x="3247341" y="242009"/>
                      </a:moveTo>
                      <a:cubicBezTo>
                        <a:pt x="3253049" y="243026"/>
                        <a:pt x="3257977" y="247500"/>
                        <a:pt x="3261934" y="256383"/>
                      </a:cubicBezTo>
                      <a:cubicBezTo>
                        <a:pt x="3293584" y="327444"/>
                        <a:pt x="3397889" y="538124"/>
                        <a:pt x="3305826" y="689293"/>
                      </a:cubicBezTo>
                      <a:cubicBezTo>
                        <a:pt x="3279960" y="731765"/>
                        <a:pt x="3228970" y="800615"/>
                        <a:pt x="3165547" y="876435"/>
                      </a:cubicBezTo>
                      <a:cubicBezTo>
                        <a:pt x="3194964" y="1002568"/>
                        <a:pt x="3184966" y="1196619"/>
                        <a:pt x="3130927" y="1405103"/>
                      </a:cubicBezTo>
                      <a:lnTo>
                        <a:pt x="3130464" y="1406558"/>
                      </a:lnTo>
                      <a:cubicBezTo>
                        <a:pt x="3231795" y="1357028"/>
                        <a:pt x="3440502" y="1065087"/>
                        <a:pt x="3450036" y="1078325"/>
                      </a:cubicBezTo>
                      <a:cubicBezTo>
                        <a:pt x="3459570" y="1091563"/>
                        <a:pt x="3226800" y="1406857"/>
                        <a:pt x="3187668" y="1485988"/>
                      </a:cubicBezTo>
                      <a:lnTo>
                        <a:pt x="3184739" y="1496388"/>
                      </a:lnTo>
                      <a:cubicBezTo>
                        <a:pt x="3191214" y="1527124"/>
                        <a:pt x="3500686" y="1252719"/>
                        <a:pt x="3492069" y="1294998"/>
                      </a:cubicBezTo>
                      <a:cubicBezTo>
                        <a:pt x="3482878" y="1340096"/>
                        <a:pt x="3281860" y="1585372"/>
                        <a:pt x="3217858" y="1658747"/>
                      </a:cubicBezTo>
                      <a:lnTo>
                        <a:pt x="3211309" y="1668157"/>
                      </a:lnTo>
                      <a:cubicBezTo>
                        <a:pt x="3204637" y="1694387"/>
                        <a:pt x="3571608" y="1421976"/>
                        <a:pt x="3522258" y="1467754"/>
                      </a:cubicBezTo>
                      <a:cubicBezTo>
                        <a:pt x="3469976" y="1516252"/>
                        <a:pt x="3300156" y="1837663"/>
                        <a:pt x="3199956" y="1906863"/>
                      </a:cubicBezTo>
                      <a:cubicBezTo>
                        <a:pt x="3175260" y="1923322"/>
                        <a:pt x="3167785" y="1928717"/>
                        <a:pt x="3198098" y="1908520"/>
                      </a:cubicBezTo>
                      <a:cubicBezTo>
                        <a:pt x="3198776" y="1908068"/>
                        <a:pt x="3199457" y="1907605"/>
                        <a:pt x="3199956" y="1906863"/>
                      </a:cubicBezTo>
                      <a:cubicBezTo>
                        <a:pt x="3256434" y="1869065"/>
                        <a:pt x="3403117" y="1773113"/>
                        <a:pt x="3392736" y="1793034"/>
                      </a:cubicBezTo>
                      <a:cubicBezTo>
                        <a:pt x="3377822" y="1821655"/>
                        <a:pt x="3220664" y="2013994"/>
                        <a:pt x="3108606" y="2080245"/>
                      </a:cubicBezTo>
                      <a:lnTo>
                        <a:pt x="3078587" y="2090449"/>
                      </a:lnTo>
                      <a:cubicBezTo>
                        <a:pt x="3022401" y="2145047"/>
                        <a:pt x="2921123" y="2191852"/>
                        <a:pt x="2800910" y="2212821"/>
                      </a:cubicBezTo>
                      <a:cubicBezTo>
                        <a:pt x="2762233" y="2219567"/>
                        <a:pt x="2724496" y="2223133"/>
                        <a:pt x="2688700" y="2222969"/>
                      </a:cubicBezTo>
                      <a:lnTo>
                        <a:pt x="2667752" y="2230089"/>
                      </a:lnTo>
                      <a:cubicBezTo>
                        <a:pt x="2528195" y="2397753"/>
                        <a:pt x="2334808" y="2539942"/>
                        <a:pt x="2102521" y="2633011"/>
                      </a:cubicBezTo>
                      <a:cubicBezTo>
                        <a:pt x="1760730" y="2769956"/>
                        <a:pt x="1406427" y="2771817"/>
                        <a:pt x="1126550" y="2660687"/>
                      </a:cubicBezTo>
                      <a:lnTo>
                        <a:pt x="1165815" y="2509192"/>
                      </a:lnTo>
                      <a:cubicBezTo>
                        <a:pt x="1306625" y="2512220"/>
                        <a:pt x="1455139" y="2493346"/>
                        <a:pt x="1604369" y="2450473"/>
                      </a:cubicBezTo>
                      <a:cubicBezTo>
                        <a:pt x="2204037" y="2278195"/>
                        <a:pt x="2588201" y="1783645"/>
                        <a:pt x="2462429" y="1345863"/>
                      </a:cubicBezTo>
                      <a:lnTo>
                        <a:pt x="2428371" y="1260772"/>
                      </a:lnTo>
                      <a:cubicBezTo>
                        <a:pt x="2248423" y="1305611"/>
                        <a:pt x="1926173" y="1528045"/>
                        <a:pt x="1373456" y="1447490"/>
                      </a:cubicBezTo>
                      <a:cubicBezTo>
                        <a:pt x="911842" y="1380212"/>
                        <a:pt x="547559" y="1191161"/>
                        <a:pt x="442186" y="1046973"/>
                      </a:cubicBezTo>
                      <a:cubicBezTo>
                        <a:pt x="411051" y="1065745"/>
                        <a:pt x="376418" y="1074528"/>
                        <a:pt x="340484" y="1074528"/>
                      </a:cubicBezTo>
                      <a:cubicBezTo>
                        <a:pt x="152439" y="1074528"/>
                        <a:pt x="1" y="833987"/>
                        <a:pt x="0" y="537264"/>
                      </a:cubicBezTo>
                      <a:cubicBezTo>
                        <a:pt x="1" y="240541"/>
                        <a:pt x="152439" y="0"/>
                        <a:pt x="340484" y="0"/>
                      </a:cubicBezTo>
                      <a:cubicBezTo>
                        <a:pt x="363988" y="0"/>
                        <a:pt x="386939" y="3758"/>
                        <a:pt x="409102" y="10915"/>
                      </a:cubicBezTo>
                      <a:cubicBezTo>
                        <a:pt x="461423" y="27809"/>
                        <a:pt x="509372" y="63639"/>
                        <a:pt x="548552" y="114801"/>
                      </a:cubicBezTo>
                      <a:cubicBezTo>
                        <a:pt x="582762" y="93442"/>
                        <a:pt x="620656" y="82849"/>
                        <a:pt x="660117" y="82849"/>
                      </a:cubicBezTo>
                      <a:cubicBezTo>
                        <a:pt x="683475" y="82849"/>
                        <a:pt x="706282" y="86560"/>
                        <a:pt x="728316" y="93629"/>
                      </a:cubicBezTo>
                      <a:cubicBezTo>
                        <a:pt x="882553" y="143111"/>
                        <a:pt x="998867" y="357124"/>
                        <a:pt x="1000243" y="614492"/>
                      </a:cubicBezTo>
                      <a:cubicBezTo>
                        <a:pt x="1151812" y="573030"/>
                        <a:pt x="1310844" y="559411"/>
                        <a:pt x="1446437" y="594528"/>
                      </a:cubicBezTo>
                      <a:cubicBezTo>
                        <a:pt x="1663592" y="650768"/>
                        <a:pt x="1899545" y="717340"/>
                        <a:pt x="2096617" y="779676"/>
                      </a:cubicBezTo>
                      <a:cubicBezTo>
                        <a:pt x="2164117" y="785745"/>
                        <a:pt x="2229307" y="798986"/>
                        <a:pt x="2291599" y="817253"/>
                      </a:cubicBezTo>
                      <a:cubicBezTo>
                        <a:pt x="2375654" y="841903"/>
                        <a:pt x="2454426" y="875705"/>
                        <a:pt x="2525136" y="919313"/>
                      </a:cubicBezTo>
                      <a:cubicBezTo>
                        <a:pt x="2497621" y="738912"/>
                        <a:pt x="2484829" y="540202"/>
                        <a:pt x="2475026" y="444364"/>
                      </a:cubicBezTo>
                      <a:cubicBezTo>
                        <a:pt x="2455342" y="251901"/>
                        <a:pt x="2506955" y="138346"/>
                        <a:pt x="2546816" y="130205"/>
                      </a:cubicBezTo>
                      <a:cubicBezTo>
                        <a:pt x="2586680" y="122064"/>
                        <a:pt x="2644130" y="414339"/>
                        <a:pt x="2714204" y="395515"/>
                      </a:cubicBezTo>
                      <a:cubicBezTo>
                        <a:pt x="2784280" y="376691"/>
                        <a:pt x="2901584" y="236955"/>
                        <a:pt x="2962548" y="237962"/>
                      </a:cubicBezTo>
                      <a:cubicBezTo>
                        <a:pt x="3023513" y="238969"/>
                        <a:pt x="3023601" y="406665"/>
                        <a:pt x="3079990" y="401556"/>
                      </a:cubicBezTo>
                      <a:cubicBezTo>
                        <a:pt x="3129334" y="397085"/>
                        <a:pt x="3207393" y="234883"/>
                        <a:pt x="3247341" y="242009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3"/>
                <p:cNvSpPr/>
                <p:nvPr/>
              </p:nvSpPr>
              <p:spPr>
                <a:xfrm rot="19565428">
                  <a:off x="7058088" y="1058605"/>
                  <a:ext cx="734748" cy="71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766" h="866581">
                      <a:moveTo>
                        <a:pt x="784231" y="282774"/>
                      </a:moveTo>
                      <a:cubicBezTo>
                        <a:pt x="818303" y="303266"/>
                        <a:pt x="845207" y="330989"/>
                        <a:pt x="862234" y="365605"/>
                      </a:cubicBezTo>
                      <a:cubicBezTo>
                        <a:pt x="930342" y="504069"/>
                        <a:pt x="814633" y="700390"/>
                        <a:pt x="603790" y="804101"/>
                      </a:cubicBezTo>
                      <a:cubicBezTo>
                        <a:pt x="415424" y="896755"/>
                        <a:pt x="214855" y="884146"/>
                        <a:pt x="126480" y="780963"/>
                      </a:cubicBezTo>
                      <a:cubicBezTo>
                        <a:pt x="50176" y="705234"/>
                        <a:pt x="0" y="574265"/>
                        <a:pt x="0" y="425450"/>
                      </a:cubicBezTo>
                      <a:cubicBezTo>
                        <a:pt x="0" y="190480"/>
                        <a:pt x="125092" y="0"/>
                        <a:pt x="279400" y="0"/>
                      </a:cubicBezTo>
                      <a:cubicBezTo>
                        <a:pt x="391884" y="0"/>
                        <a:pt x="488844" y="101218"/>
                        <a:pt x="532383" y="247334"/>
                      </a:cubicBezTo>
                      <a:cubicBezTo>
                        <a:pt x="629665" y="231118"/>
                        <a:pt x="719775" y="244008"/>
                        <a:pt x="784231" y="2827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>
                  <a:off x="8953499" y="971558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/>
                <p:cNvSpPr/>
                <p:nvPr/>
              </p:nvSpPr>
              <p:spPr>
                <a:xfrm>
                  <a:off x="9322955" y="993854"/>
                  <a:ext cx="417023" cy="7491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26"/>
                <p:cNvSpPr/>
                <p:nvPr/>
              </p:nvSpPr>
              <p:spPr>
                <a:xfrm rot="18607146">
                  <a:off x="9719414" y="1094217"/>
                  <a:ext cx="1024901" cy="476322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305931">
                  <a:off x="10141442" y="1176740"/>
                  <a:ext cx="180844" cy="383331"/>
                </a:xfrm>
                <a:prstGeom prst="ellipse">
                  <a:avLst/>
                </a:prstGeom>
                <a:solidFill>
                  <a:srgbClr val="AC2E0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>
                  <a:off x="9070882" y="1399982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/>
                <p:cNvSpPr/>
                <p:nvPr/>
              </p:nvSpPr>
              <p:spPr>
                <a:xfrm>
                  <a:off x="9443454" y="1418743"/>
                  <a:ext cx="88901" cy="2423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Elipse 31"/>
                <p:cNvSpPr/>
                <p:nvPr/>
              </p:nvSpPr>
              <p:spPr>
                <a:xfrm>
                  <a:off x="8862100" y="713020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Elipse 31"/>
                <p:cNvSpPr/>
                <p:nvPr/>
              </p:nvSpPr>
              <p:spPr>
                <a:xfrm flipH="1">
                  <a:off x="9322955" y="713018"/>
                  <a:ext cx="508422" cy="517076"/>
                </a:xfrm>
                <a:custGeom>
                  <a:avLst/>
                  <a:gdLst>
                    <a:gd name="connsiteX0" fmla="*/ 0 w 708580"/>
                    <a:gd name="connsiteY0" fmla="*/ 107530 h 215060"/>
                    <a:gd name="connsiteX1" fmla="*/ 354290 w 708580"/>
                    <a:gd name="connsiteY1" fmla="*/ 0 h 215060"/>
                    <a:gd name="connsiteX2" fmla="*/ 708580 w 708580"/>
                    <a:gd name="connsiteY2" fmla="*/ 107530 h 215060"/>
                    <a:gd name="connsiteX3" fmla="*/ 354290 w 708580"/>
                    <a:gd name="connsiteY3" fmla="*/ 215060 h 215060"/>
                    <a:gd name="connsiteX4" fmla="*/ 0 w 708580"/>
                    <a:gd name="connsiteY4" fmla="*/ 107530 h 215060"/>
                    <a:gd name="connsiteX0" fmla="*/ 724 w 709304"/>
                    <a:gd name="connsiteY0" fmla="*/ 310730 h 418260"/>
                    <a:gd name="connsiteX1" fmla="*/ 291514 w 709304"/>
                    <a:gd name="connsiteY1" fmla="*/ 0 h 418260"/>
                    <a:gd name="connsiteX2" fmla="*/ 709304 w 709304"/>
                    <a:gd name="connsiteY2" fmla="*/ 310730 h 418260"/>
                    <a:gd name="connsiteX3" fmla="*/ 355014 w 709304"/>
                    <a:gd name="connsiteY3" fmla="*/ 418260 h 418260"/>
                    <a:gd name="connsiteX4" fmla="*/ 724 w 709304"/>
                    <a:gd name="connsiteY4" fmla="*/ 310730 h 418260"/>
                    <a:gd name="connsiteX0" fmla="*/ 866 w 595146"/>
                    <a:gd name="connsiteY0" fmla="*/ 477734 h 502017"/>
                    <a:gd name="connsiteX1" fmla="*/ 177356 w 595146"/>
                    <a:gd name="connsiteY1" fmla="*/ 1904 h 502017"/>
                    <a:gd name="connsiteX2" fmla="*/ 595146 w 595146"/>
                    <a:gd name="connsiteY2" fmla="*/ 312634 h 502017"/>
                    <a:gd name="connsiteX3" fmla="*/ 240856 w 595146"/>
                    <a:gd name="connsiteY3" fmla="*/ 420164 h 502017"/>
                    <a:gd name="connsiteX4" fmla="*/ 866 w 595146"/>
                    <a:gd name="connsiteY4" fmla="*/ 477734 h 502017"/>
                    <a:gd name="connsiteX0" fmla="*/ 728 w 480708"/>
                    <a:gd name="connsiteY0" fmla="*/ 475839 h 496939"/>
                    <a:gd name="connsiteX1" fmla="*/ 177218 w 480708"/>
                    <a:gd name="connsiteY1" fmla="*/ 9 h 496939"/>
                    <a:gd name="connsiteX2" fmla="*/ 480708 w 480708"/>
                    <a:gd name="connsiteY2" fmla="*/ 463139 h 496939"/>
                    <a:gd name="connsiteX3" fmla="*/ 240718 w 480708"/>
                    <a:gd name="connsiteY3" fmla="*/ 418269 h 496939"/>
                    <a:gd name="connsiteX4" fmla="*/ 728 w 480708"/>
                    <a:gd name="connsiteY4" fmla="*/ 475839 h 496939"/>
                    <a:gd name="connsiteX0" fmla="*/ 34 w 480014"/>
                    <a:gd name="connsiteY0" fmla="*/ 475839 h 479851"/>
                    <a:gd name="connsiteX1" fmla="*/ 176524 w 480014"/>
                    <a:gd name="connsiteY1" fmla="*/ 9 h 479851"/>
                    <a:gd name="connsiteX2" fmla="*/ 480014 w 480014"/>
                    <a:gd name="connsiteY2" fmla="*/ 463139 h 479851"/>
                    <a:gd name="connsiteX3" fmla="*/ 189224 w 480014"/>
                    <a:gd name="connsiteY3" fmla="*/ 240469 h 479851"/>
                    <a:gd name="connsiteX4" fmla="*/ 34 w 480014"/>
                    <a:gd name="connsiteY4" fmla="*/ 475839 h 479851"/>
                    <a:gd name="connsiteX0" fmla="*/ 34 w 480014"/>
                    <a:gd name="connsiteY0" fmla="*/ 475839 h 485402"/>
                    <a:gd name="connsiteX1" fmla="*/ 176524 w 480014"/>
                    <a:gd name="connsiteY1" fmla="*/ 9 h 485402"/>
                    <a:gd name="connsiteX2" fmla="*/ 480014 w 480014"/>
                    <a:gd name="connsiteY2" fmla="*/ 463139 h 485402"/>
                    <a:gd name="connsiteX3" fmla="*/ 189224 w 480014"/>
                    <a:gd name="connsiteY3" fmla="*/ 329369 h 485402"/>
                    <a:gd name="connsiteX4" fmla="*/ 34 w 480014"/>
                    <a:gd name="connsiteY4" fmla="*/ 475839 h 485402"/>
                    <a:gd name="connsiteX0" fmla="*/ 58 w 429238"/>
                    <a:gd name="connsiteY0" fmla="*/ 514058 h 522482"/>
                    <a:gd name="connsiteX1" fmla="*/ 125748 w 429238"/>
                    <a:gd name="connsiteY1" fmla="*/ 128 h 522482"/>
                    <a:gd name="connsiteX2" fmla="*/ 429238 w 429238"/>
                    <a:gd name="connsiteY2" fmla="*/ 463258 h 522482"/>
                    <a:gd name="connsiteX3" fmla="*/ 138448 w 429238"/>
                    <a:gd name="connsiteY3" fmla="*/ 329488 h 522482"/>
                    <a:gd name="connsiteX4" fmla="*/ 58 w 429238"/>
                    <a:gd name="connsiteY4" fmla="*/ 514058 h 522482"/>
                    <a:gd name="connsiteX0" fmla="*/ 74664 w 503844"/>
                    <a:gd name="connsiteY0" fmla="*/ 516676 h 516922"/>
                    <a:gd name="connsiteX1" fmla="*/ 4544 w 503844"/>
                    <a:gd name="connsiteY1" fmla="*/ 284821 h 516922"/>
                    <a:gd name="connsiteX2" fmla="*/ 200354 w 503844"/>
                    <a:gd name="connsiteY2" fmla="*/ 2746 h 516922"/>
                    <a:gd name="connsiteX3" fmla="*/ 503844 w 503844"/>
                    <a:gd name="connsiteY3" fmla="*/ 465876 h 516922"/>
                    <a:gd name="connsiteX4" fmla="*/ 213054 w 503844"/>
                    <a:gd name="connsiteY4" fmla="*/ 332106 h 516922"/>
                    <a:gd name="connsiteX5" fmla="*/ 74664 w 503844"/>
                    <a:gd name="connsiteY5" fmla="*/ 516676 h 516922"/>
                    <a:gd name="connsiteX0" fmla="*/ 74664 w 508422"/>
                    <a:gd name="connsiteY0" fmla="*/ 516830 h 517076"/>
                    <a:gd name="connsiteX1" fmla="*/ 4544 w 508422"/>
                    <a:gd name="connsiteY1" fmla="*/ 284975 h 517076"/>
                    <a:gd name="connsiteX2" fmla="*/ 200354 w 508422"/>
                    <a:gd name="connsiteY2" fmla="*/ 2900 h 517076"/>
                    <a:gd name="connsiteX3" fmla="*/ 398244 w 508422"/>
                    <a:gd name="connsiteY3" fmla="*/ 157975 h 517076"/>
                    <a:gd name="connsiteX4" fmla="*/ 503844 w 508422"/>
                    <a:gd name="connsiteY4" fmla="*/ 466030 h 517076"/>
                    <a:gd name="connsiteX5" fmla="*/ 213054 w 508422"/>
                    <a:gd name="connsiteY5" fmla="*/ 332260 h 517076"/>
                    <a:gd name="connsiteX6" fmla="*/ 74664 w 508422"/>
                    <a:gd name="connsiteY6" fmla="*/ 516830 h 517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8422" h="517076">
                      <a:moveTo>
                        <a:pt x="74664" y="516830"/>
                      </a:moveTo>
                      <a:cubicBezTo>
                        <a:pt x="39912" y="508949"/>
                        <a:pt x="-16404" y="370630"/>
                        <a:pt x="4544" y="284975"/>
                      </a:cubicBezTo>
                      <a:cubicBezTo>
                        <a:pt x="25492" y="199320"/>
                        <a:pt x="134737" y="24067"/>
                        <a:pt x="200354" y="2900"/>
                      </a:cubicBezTo>
                      <a:cubicBezTo>
                        <a:pt x="265971" y="-18267"/>
                        <a:pt x="347662" y="80787"/>
                        <a:pt x="398244" y="157975"/>
                      </a:cubicBezTo>
                      <a:cubicBezTo>
                        <a:pt x="448826" y="235163"/>
                        <a:pt x="528359" y="436983"/>
                        <a:pt x="503844" y="466030"/>
                      </a:cubicBezTo>
                      <a:cubicBezTo>
                        <a:pt x="479329" y="495077"/>
                        <a:pt x="284584" y="323793"/>
                        <a:pt x="213054" y="332260"/>
                      </a:cubicBezTo>
                      <a:cubicBezTo>
                        <a:pt x="141524" y="340727"/>
                        <a:pt x="109416" y="524711"/>
                        <a:pt x="74664" y="516830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0" name="Agrupar 18">
            <a:extLst>
              <a:ext uri="{FF2B5EF4-FFF2-40B4-BE49-F238E27FC236}">
                <a16:creationId xmlns:a16="http://schemas.microsoft.com/office/drawing/2014/main" id="{774C17C9-03CB-47B1-A588-D4A5198F67C9}"/>
              </a:ext>
            </a:extLst>
          </p:cNvPr>
          <p:cNvGrpSpPr/>
          <p:nvPr/>
        </p:nvGrpSpPr>
        <p:grpSpPr>
          <a:xfrm>
            <a:off x="8249297" y="1122199"/>
            <a:ext cx="3188632" cy="4793389"/>
            <a:chOff x="6197892" y="361108"/>
            <a:chExt cx="2992297" cy="4489287"/>
          </a:xfrm>
        </p:grpSpPr>
        <p:sp>
          <p:nvSpPr>
            <p:cNvPr id="21" name="Retângulo 6">
              <a:extLst>
                <a:ext uri="{FF2B5EF4-FFF2-40B4-BE49-F238E27FC236}">
                  <a16:creationId xmlns:a16="http://schemas.microsoft.com/office/drawing/2014/main" id="{3A5A0334-67EE-41BD-AD5E-9AFEC6768A34}"/>
                </a:ext>
              </a:extLst>
            </p:cNvPr>
            <p:cNvSpPr/>
            <p:nvPr/>
          </p:nvSpPr>
          <p:spPr>
            <a:xfrm>
              <a:off x="6688255" y="1682043"/>
              <a:ext cx="2016227" cy="3168352"/>
            </a:xfrm>
            <a:custGeom>
              <a:avLst/>
              <a:gdLst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16224"/>
                <a:gd name="connsiteY0" fmla="*/ 0 h 3168352"/>
                <a:gd name="connsiteX1" fmla="*/ 2016224 w 2016224"/>
                <a:gd name="connsiteY1" fmla="*/ 0 h 3168352"/>
                <a:gd name="connsiteX2" fmla="*/ 2016224 w 2016224"/>
                <a:gd name="connsiteY2" fmla="*/ 3168352 h 3168352"/>
                <a:gd name="connsiteX3" fmla="*/ 0 w 2016224"/>
                <a:gd name="connsiteY3" fmla="*/ 3168352 h 3168352"/>
                <a:gd name="connsiteX4" fmla="*/ 0 w 2016224"/>
                <a:gd name="connsiteY4" fmla="*/ 0 h 3168352"/>
                <a:gd name="connsiteX0" fmla="*/ 0 w 2021656"/>
                <a:gd name="connsiteY0" fmla="*/ 0 h 3168352"/>
                <a:gd name="connsiteX1" fmla="*/ 2016224 w 2021656"/>
                <a:gd name="connsiteY1" fmla="*/ 0 h 3168352"/>
                <a:gd name="connsiteX2" fmla="*/ 2021656 w 2021656"/>
                <a:gd name="connsiteY2" fmla="*/ 1373460 h 3168352"/>
                <a:gd name="connsiteX3" fmla="*/ 2016224 w 2021656"/>
                <a:gd name="connsiteY3" fmla="*/ 3168352 h 3168352"/>
                <a:gd name="connsiteX4" fmla="*/ 0 w 2021656"/>
                <a:gd name="connsiteY4" fmla="*/ 3168352 h 3168352"/>
                <a:gd name="connsiteX5" fmla="*/ 0 w 2021656"/>
                <a:gd name="connsiteY5" fmla="*/ 0 h 3168352"/>
                <a:gd name="connsiteX0" fmla="*/ 0 w 2016227"/>
                <a:gd name="connsiteY0" fmla="*/ 0 h 3168352"/>
                <a:gd name="connsiteX1" fmla="*/ 2016224 w 2016227"/>
                <a:gd name="connsiteY1" fmla="*/ 0 h 3168352"/>
                <a:gd name="connsiteX2" fmla="*/ 1348556 w 2016227"/>
                <a:gd name="connsiteY2" fmla="*/ 1398860 h 3168352"/>
                <a:gd name="connsiteX3" fmla="*/ 2016224 w 2016227"/>
                <a:gd name="connsiteY3" fmla="*/ 3168352 h 3168352"/>
                <a:gd name="connsiteX4" fmla="*/ 0 w 2016227"/>
                <a:gd name="connsiteY4" fmla="*/ 3168352 h 3168352"/>
                <a:gd name="connsiteX5" fmla="*/ 0 w 2016227"/>
                <a:gd name="connsiteY5" fmla="*/ 0 h 316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27" h="3168352">
                  <a:moveTo>
                    <a:pt x="0" y="0"/>
                  </a:moveTo>
                  <a:lnTo>
                    <a:pt x="2016224" y="0"/>
                  </a:lnTo>
                  <a:cubicBezTo>
                    <a:pt x="2018035" y="517087"/>
                    <a:pt x="1346745" y="881773"/>
                    <a:pt x="1348556" y="1398860"/>
                  </a:cubicBezTo>
                  <a:cubicBezTo>
                    <a:pt x="1346745" y="1997157"/>
                    <a:pt x="2018035" y="2570055"/>
                    <a:pt x="2016224" y="3168352"/>
                  </a:cubicBezTo>
                  <a:lnTo>
                    <a:pt x="0" y="3168352"/>
                  </a:lnTo>
                  <a:cubicBezTo>
                    <a:pt x="0" y="2112235"/>
                    <a:pt x="1155700" y="1462517"/>
                    <a:pt x="0" y="0"/>
                  </a:cubicBezTo>
                  <a:close/>
                </a:path>
              </a:pathLst>
            </a:custGeom>
            <a:solidFill>
              <a:srgbClr val="CA8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loud 8">
              <a:extLst>
                <a:ext uri="{FF2B5EF4-FFF2-40B4-BE49-F238E27FC236}">
                  <a16:creationId xmlns:a16="http://schemas.microsoft.com/office/drawing/2014/main" id="{B5D5CAD8-AB34-47FC-ADB7-548DF89A2DA7}"/>
                </a:ext>
              </a:extLst>
            </p:cNvPr>
            <p:cNvSpPr/>
            <p:nvPr/>
          </p:nvSpPr>
          <p:spPr>
            <a:xfrm>
              <a:off x="7912392" y="1466020"/>
              <a:ext cx="1152128" cy="1008112"/>
            </a:xfrm>
            <a:prstGeom prst="cloud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loud 36">
              <a:extLst>
                <a:ext uri="{FF2B5EF4-FFF2-40B4-BE49-F238E27FC236}">
                  <a16:creationId xmlns:a16="http://schemas.microsoft.com/office/drawing/2014/main" id="{63FF86AB-EC80-4593-B880-69A5C30A640C}"/>
                </a:ext>
              </a:extLst>
            </p:cNvPr>
            <p:cNvSpPr/>
            <p:nvPr/>
          </p:nvSpPr>
          <p:spPr>
            <a:xfrm>
              <a:off x="6197892" y="673932"/>
              <a:ext cx="1930524" cy="1728192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loud 38">
              <a:extLst>
                <a:ext uri="{FF2B5EF4-FFF2-40B4-BE49-F238E27FC236}">
                  <a16:creationId xmlns:a16="http://schemas.microsoft.com/office/drawing/2014/main" id="{F523AF07-D353-4224-9F16-9A7C82AF3481}"/>
                </a:ext>
              </a:extLst>
            </p:cNvPr>
            <p:cNvSpPr/>
            <p:nvPr/>
          </p:nvSpPr>
          <p:spPr>
            <a:xfrm rot="3216240">
              <a:off x="7913849" y="599112"/>
              <a:ext cx="1336922" cy="121575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loud 37">
              <a:extLst>
                <a:ext uri="{FF2B5EF4-FFF2-40B4-BE49-F238E27FC236}">
                  <a16:creationId xmlns:a16="http://schemas.microsoft.com/office/drawing/2014/main" id="{7490BAB2-4648-4A4C-85DF-444FB8659390}"/>
                </a:ext>
              </a:extLst>
            </p:cNvPr>
            <p:cNvSpPr/>
            <p:nvPr/>
          </p:nvSpPr>
          <p:spPr>
            <a:xfrm rot="1577861">
              <a:off x="6723619" y="361108"/>
              <a:ext cx="2116344" cy="2074645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061972" y="986115"/>
            <a:ext cx="3639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dias passaram, e um lobo apareceu. Quando ele viu os porquinhos, ficou com muita fome.</a:t>
            </a:r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1" y="472925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6" name="Agrupar 352">
            <a:extLst>
              <a:ext uri="{FF2B5EF4-FFF2-40B4-BE49-F238E27FC236}">
                <a16:creationId xmlns:a16="http://schemas.microsoft.com/office/drawing/2014/main" id="{3038D984-C0A0-4A03-8624-9C73E96878F0}"/>
              </a:ext>
            </a:extLst>
          </p:cNvPr>
          <p:cNvGrpSpPr/>
          <p:nvPr/>
        </p:nvGrpSpPr>
        <p:grpSpPr>
          <a:xfrm>
            <a:off x="1274761" y="3377535"/>
            <a:ext cx="3261303" cy="3211500"/>
            <a:chOff x="5898776" y="2178424"/>
            <a:chExt cx="2559217" cy="2537981"/>
          </a:xfrm>
        </p:grpSpPr>
        <p:sp>
          <p:nvSpPr>
            <p:cNvPr id="87" name="Triângulo isósceles 86">
              <a:extLst>
                <a:ext uri="{FF2B5EF4-FFF2-40B4-BE49-F238E27FC236}">
                  <a16:creationId xmlns:a16="http://schemas.microsoft.com/office/drawing/2014/main" id="{D4E25219-B368-4119-8E1F-602B8F81B88D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E2A77657-15D5-4C2D-8D75-57E5F77320EE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355">
              <a:extLst>
                <a:ext uri="{FF2B5EF4-FFF2-40B4-BE49-F238E27FC236}">
                  <a16:creationId xmlns:a16="http://schemas.microsoft.com/office/drawing/2014/main" id="{CEBD1175-E16E-42CF-96B9-9C879919B2F9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3063BC54-F670-4A23-9B2F-AA9AC9AE5F8F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5C9212DB-08A6-49E9-A139-1547FA5C81D0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CB39BD75-0035-47ED-A0FD-2A2045FB7C09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E32697AF-7927-434F-8884-DE6DAD0AF14F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732ED626-7866-445D-A361-D1C77E9ED37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ACCD97D3-6F3E-4BDC-AE0A-B15B18F5B6C7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4E33E10C-10EE-4B3D-AEA4-286541DEE035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86C49402-2308-4E76-BD2A-D901C937015E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8" name="Agrupar 364">
                <a:extLst>
                  <a:ext uri="{FF2B5EF4-FFF2-40B4-BE49-F238E27FC236}">
                    <a16:creationId xmlns:a16="http://schemas.microsoft.com/office/drawing/2014/main" id="{21A52BD1-D564-43C3-8332-31E2D96739F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208" name="Agrupar 474">
                  <a:extLst>
                    <a:ext uri="{FF2B5EF4-FFF2-40B4-BE49-F238E27FC236}">
                      <a16:creationId xmlns:a16="http://schemas.microsoft.com/office/drawing/2014/main" id="{B73E7230-6226-43FB-9D03-ED807F3D22A9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:a16="http://schemas.microsoft.com/office/drawing/2014/main" id="{DD47FE31-CCA1-477E-9578-C71ECE1A7BA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:a16="http://schemas.microsoft.com/office/drawing/2014/main" id="{2E60D4E0-9486-40BF-9C2B-3ED54CE4919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Retângulo 230">
                    <a:extLst>
                      <a:ext uri="{FF2B5EF4-FFF2-40B4-BE49-F238E27FC236}">
                        <a16:creationId xmlns:a16="http://schemas.microsoft.com/office/drawing/2014/main" id="{18050EC1-076F-4453-AFCC-B07BE8D8928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9" name="Agrupar 475">
                  <a:extLst>
                    <a:ext uri="{FF2B5EF4-FFF2-40B4-BE49-F238E27FC236}">
                      <a16:creationId xmlns:a16="http://schemas.microsoft.com/office/drawing/2014/main" id="{469D25F2-FB16-4BEB-BA28-1E16F5AA701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6" name="Retângulo 225">
                    <a:extLst>
                      <a:ext uri="{FF2B5EF4-FFF2-40B4-BE49-F238E27FC236}">
                        <a16:creationId xmlns:a16="http://schemas.microsoft.com/office/drawing/2014/main" id="{F67F697B-CD29-4BCA-8C02-67BB3799C04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7" name="Retângulo 226">
                    <a:extLst>
                      <a:ext uri="{FF2B5EF4-FFF2-40B4-BE49-F238E27FC236}">
                        <a16:creationId xmlns:a16="http://schemas.microsoft.com/office/drawing/2014/main" id="{5508A179-D740-488C-8309-B1EF0339ACF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Retângulo 227">
                    <a:extLst>
                      <a:ext uri="{FF2B5EF4-FFF2-40B4-BE49-F238E27FC236}">
                        <a16:creationId xmlns:a16="http://schemas.microsoft.com/office/drawing/2014/main" id="{C3C674C6-DA3E-4463-A883-3E932C32E8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0" name="Agrupar 476">
                  <a:extLst>
                    <a:ext uri="{FF2B5EF4-FFF2-40B4-BE49-F238E27FC236}">
                      <a16:creationId xmlns:a16="http://schemas.microsoft.com/office/drawing/2014/main" id="{C516CF61-E008-477A-87A6-3A10C36C9EE7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3" name="Retângulo 222">
                    <a:extLst>
                      <a:ext uri="{FF2B5EF4-FFF2-40B4-BE49-F238E27FC236}">
                        <a16:creationId xmlns:a16="http://schemas.microsoft.com/office/drawing/2014/main" id="{0EE1F263-01EB-4A58-825D-905A131C217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4" name="Retângulo 223">
                    <a:extLst>
                      <a:ext uri="{FF2B5EF4-FFF2-40B4-BE49-F238E27FC236}">
                        <a16:creationId xmlns:a16="http://schemas.microsoft.com/office/drawing/2014/main" id="{7E4F0838-EEC8-403D-88F3-AEEE35A6E29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5" name="Retângulo 224">
                    <a:extLst>
                      <a:ext uri="{FF2B5EF4-FFF2-40B4-BE49-F238E27FC236}">
                        <a16:creationId xmlns:a16="http://schemas.microsoft.com/office/drawing/2014/main" id="{92912BC7-4ED0-4683-A542-E207D6C2D1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1" name="Agrupar 477">
                  <a:extLst>
                    <a:ext uri="{FF2B5EF4-FFF2-40B4-BE49-F238E27FC236}">
                      <a16:creationId xmlns:a16="http://schemas.microsoft.com/office/drawing/2014/main" id="{EE341DCB-760E-4F12-8987-A93468A76DAF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20" name="Retângulo 219">
                    <a:extLst>
                      <a:ext uri="{FF2B5EF4-FFF2-40B4-BE49-F238E27FC236}">
                        <a16:creationId xmlns:a16="http://schemas.microsoft.com/office/drawing/2014/main" id="{87119592-5E39-4E07-9520-7FA89C873E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 220">
                    <a:extLst>
                      <a:ext uri="{FF2B5EF4-FFF2-40B4-BE49-F238E27FC236}">
                        <a16:creationId xmlns:a16="http://schemas.microsoft.com/office/drawing/2014/main" id="{FE699E6F-D51F-4A93-8D24-518DE4F42A1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Retângulo 221">
                    <a:extLst>
                      <a:ext uri="{FF2B5EF4-FFF2-40B4-BE49-F238E27FC236}">
                        <a16:creationId xmlns:a16="http://schemas.microsoft.com/office/drawing/2014/main" id="{7A8528E3-081D-465F-9C6C-E572B01E47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12" name="Elipse 211">
                  <a:extLst>
                    <a:ext uri="{FF2B5EF4-FFF2-40B4-BE49-F238E27FC236}">
                      <a16:creationId xmlns:a16="http://schemas.microsoft.com/office/drawing/2014/main" id="{F07EAB2C-45F1-41B5-9CE9-DFD660D570CC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Elipse 212">
                  <a:extLst>
                    <a:ext uri="{FF2B5EF4-FFF2-40B4-BE49-F238E27FC236}">
                      <a16:creationId xmlns:a16="http://schemas.microsoft.com/office/drawing/2014/main" id="{652E3065-4884-41F9-8280-9BF34035A6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Elipse 213">
                  <a:extLst>
                    <a:ext uri="{FF2B5EF4-FFF2-40B4-BE49-F238E27FC236}">
                      <a16:creationId xmlns:a16="http://schemas.microsoft.com/office/drawing/2014/main" id="{732B2469-CD38-4FA8-9FC9-94E72FA15B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Elipse 214">
                  <a:extLst>
                    <a:ext uri="{FF2B5EF4-FFF2-40B4-BE49-F238E27FC236}">
                      <a16:creationId xmlns:a16="http://schemas.microsoft.com/office/drawing/2014/main" id="{855C619F-FD2F-4D6E-8210-5CE8D5A27BD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Elipse 215">
                  <a:extLst>
                    <a:ext uri="{FF2B5EF4-FFF2-40B4-BE49-F238E27FC236}">
                      <a16:creationId xmlns:a16="http://schemas.microsoft.com/office/drawing/2014/main" id="{CB922D96-BB25-44A3-A946-13A5AAF2778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:a16="http://schemas.microsoft.com/office/drawing/2014/main" id="{8B7E54D9-4533-4B33-97FE-D760CF065F1E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:a16="http://schemas.microsoft.com/office/drawing/2014/main" id="{C0A27C3C-302F-4D83-B70B-C140BD95F61D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Elipse 218">
                  <a:extLst>
                    <a:ext uri="{FF2B5EF4-FFF2-40B4-BE49-F238E27FC236}">
                      <a16:creationId xmlns:a16="http://schemas.microsoft.com/office/drawing/2014/main" id="{1DBDDD98-A9D2-4E82-8D82-9AE7CC042624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9" name="Agrupar 365">
                <a:extLst>
                  <a:ext uri="{FF2B5EF4-FFF2-40B4-BE49-F238E27FC236}">
                    <a16:creationId xmlns:a16="http://schemas.microsoft.com/office/drawing/2014/main" id="{A4337B47-5A3B-4633-A062-2B7D420D63F2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4" name="Agrupar 450">
                  <a:extLst>
                    <a:ext uri="{FF2B5EF4-FFF2-40B4-BE49-F238E27FC236}">
                      <a16:creationId xmlns:a16="http://schemas.microsoft.com/office/drawing/2014/main" id="{3AD45405-AEC9-42EA-9C0F-F0B83FD9C4E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5" name="Retângulo 204">
                    <a:extLst>
                      <a:ext uri="{FF2B5EF4-FFF2-40B4-BE49-F238E27FC236}">
                        <a16:creationId xmlns:a16="http://schemas.microsoft.com/office/drawing/2014/main" id="{71223476-46F7-48D5-A9CC-FAE2BB6B615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205">
                    <a:extLst>
                      <a:ext uri="{FF2B5EF4-FFF2-40B4-BE49-F238E27FC236}">
                        <a16:creationId xmlns:a16="http://schemas.microsoft.com/office/drawing/2014/main" id="{FE68F3BF-2B5A-4375-A519-F71315D5690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 206">
                    <a:extLst>
                      <a:ext uri="{FF2B5EF4-FFF2-40B4-BE49-F238E27FC236}">
                        <a16:creationId xmlns:a16="http://schemas.microsoft.com/office/drawing/2014/main" id="{2A95877F-22E5-4CD6-951C-7325F97C0D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451">
                  <a:extLst>
                    <a:ext uri="{FF2B5EF4-FFF2-40B4-BE49-F238E27FC236}">
                      <a16:creationId xmlns:a16="http://schemas.microsoft.com/office/drawing/2014/main" id="{C3E6C6F7-1262-4894-85EC-8CE632EAEFE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022B04FD-97AD-4EA6-B5FF-4A282C25CF6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A7B2A438-FBFB-4E9E-B162-E60685C1210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id="{BFD4ABE3-E245-43F2-BDFE-2A44B56C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6" name="Agrupar 452">
                  <a:extLst>
                    <a:ext uri="{FF2B5EF4-FFF2-40B4-BE49-F238E27FC236}">
                      <a16:creationId xmlns:a16="http://schemas.microsoft.com/office/drawing/2014/main" id="{35E28FD8-EF72-4CDF-BE02-711B89F16F4C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B1A7BA20-3FD4-44B7-9B40-9B6184BF864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2601199D-C2E5-446B-B45F-7DF34DB7462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450AFCDA-E655-4270-992A-7FA8290EEE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7" name="Agrupar 453">
                  <a:extLst>
                    <a:ext uri="{FF2B5EF4-FFF2-40B4-BE49-F238E27FC236}">
                      <a16:creationId xmlns:a16="http://schemas.microsoft.com/office/drawing/2014/main" id="{8C63FE73-3375-403F-B8FF-269774407EA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id="{13629060-5D04-4CC3-B96D-660A3C78964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BE18269E-6743-4274-8A50-831B44FC52C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699A425B-81F6-443E-9E3A-0D7BCC3C39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F91055ED-2303-46F3-B48B-D76BF4D82AAE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CB606E15-C471-4F1F-BC5B-EA8495B96D7E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7BAECFCE-F966-4857-B9C9-71AF0BD0D2B1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A32E5763-567E-4ED3-93AB-12DDC14BB3D0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B1FEB7FC-0C1F-4916-8C5D-6D4BE8A8D60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Elipse 192">
                  <a:extLst>
                    <a:ext uri="{FF2B5EF4-FFF2-40B4-BE49-F238E27FC236}">
                      <a16:creationId xmlns:a16="http://schemas.microsoft.com/office/drawing/2014/main" id="{0AF467F4-BA3A-47D7-BA7A-F01022C2279A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Elipse 193">
                  <a:extLst>
                    <a:ext uri="{FF2B5EF4-FFF2-40B4-BE49-F238E27FC236}">
                      <a16:creationId xmlns:a16="http://schemas.microsoft.com/office/drawing/2014/main" id="{A4421F2D-D2A0-49D8-AF26-AC349480D36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Elipse 194">
                  <a:extLst>
                    <a:ext uri="{FF2B5EF4-FFF2-40B4-BE49-F238E27FC236}">
                      <a16:creationId xmlns:a16="http://schemas.microsoft.com/office/drawing/2014/main" id="{74390B77-2B1F-43DB-B726-76896E1A0D43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0" name="Agrupar 366">
                <a:extLst>
                  <a:ext uri="{FF2B5EF4-FFF2-40B4-BE49-F238E27FC236}">
                    <a16:creationId xmlns:a16="http://schemas.microsoft.com/office/drawing/2014/main" id="{E90432E8-4456-44D7-8E22-0709C4381E64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0" name="Agrupar 426">
                  <a:extLst>
                    <a:ext uri="{FF2B5EF4-FFF2-40B4-BE49-F238E27FC236}">
                      <a16:creationId xmlns:a16="http://schemas.microsoft.com/office/drawing/2014/main" id="{F14A2670-FA95-4D04-B346-9184C8DBA99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78D57C5C-F69A-4F9B-B5A9-D42C1406B0A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F915743F-B20F-412A-921C-359DB51788A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D7B54EE0-FCF4-4C79-BD10-14C56F9FDEE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427">
                  <a:extLst>
                    <a:ext uri="{FF2B5EF4-FFF2-40B4-BE49-F238E27FC236}">
                      <a16:creationId xmlns:a16="http://schemas.microsoft.com/office/drawing/2014/main" id="{F7103604-23CF-4500-BDA7-7E1B29740162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62B12161-63AC-4DB2-8CD2-5058C1CB591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0B919D90-AD7F-4B6E-ACA3-35512814F75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B1F64208-579E-4D1B-8747-0A5C6878CB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428">
                  <a:extLst>
                    <a:ext uri="{FF2B5EF4-FFF2-40B4-BE49-F238E27FC236}">
                      <a16:creationId xmlns:a16="http://schemas.microsoft.com/office/drawing/2014/main" id="{B4B79DF3-BC51-4862-A01B-BB4EA2692FC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CA3D4CFE-647C-4682-BDA0-07BD00E3AC8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56B8EB43-865B-4553-9BFE-DC230F5B804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6E25AFE3-CBD8-410A-8A28-BE0BBB463F6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429">
                  <a:extLst>
                    <a:ext uri="{FF2B5EF4-FFF2-40B4-BE49-F238E27FC236}">
                      <a16:creationId xmlns:a16="http://schemas.microsoft.com/office/drawing/2014/main" id="{DDB86226-1B8F-48BE-822E-3131826051E4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00750957-00CE-4819-B525-132355796C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0832FF0F-B3A0-408B-8365-77514F0AEC3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184A9D2-8B67-4E0B-A202-88AC3A4142B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3E1D646A-2B90-4AF2-8C7B-66F1166A51A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9B603ECB-E152-40AF-B8D4-415E4BC3C2E8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65A72B84-58D6-4B1F-98EE-99856967DAEE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87709C4E-7FBF-4F4F-A598-EEA416519BB5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576BA6E5-FA20-4E0D-9A2E-7DECC261DE5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C01011F4-1933-4173-AC6F-8B7AAE593B0D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206E0ADA-8130-4E17-B66E-0FBF21F0B00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91A68D4D-66FC-493C-A756-5149FE27767B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Agrupar 367">
                <a:extLst>
                  <a:ext uri="{FF2B5EF4-FFF2-40B4-BE49-F238E27FC236}">
                    <a16:creationId xmlns:a16="http://schemas.microsoft.com/office/drawing/2014/main" id="{276B5580-8566-4C68-ADF4-11B09275453F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6" name="Agrupar 402">
                  <a:extLst>
                    <a:ext uri="{FF2B5EF4-FFF2-40B4-BE49-F238E27FC236}">
                      <a16:creationId xmlns:a16="http://schemas.microsoft.com/office/drawing/2014/main" id="{A977A7C2-6E7C-45E4-BD66-B2591FAD0F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75258F6D-6E96-42C1-B894-C86FAD62491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3AD65E01-D00E-4B83-BA15-77D5D63999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13D98670-5196-4273-8049-5A76D1175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7" name="Agrupar 403">
                  <a:extLst>
                    <a:ext uri="{FF2B5EF4-FFF2-40B4-BE49-F238E27FC236}">
                      <a16:creationId xmlns:a16="http://schemas.microsoft.com/office/drawing/2014/main" id="{443D46F5-7D0C-427C-928E-033F34B7E74D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2E12E0D6-3C29-4F8F-BF96-8C010A2F2C3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E214A47D-FF2C-4F36-9C05-1306110700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4B89AC07-F2BC-4190-B0F3-669A628CB1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8" name="Agrupar 404">
                  <a:extLst>
                    <a:ext uri="{FF2B5EF4-FFF2-40B4-BE49-F238E27FC236}">
                      <a16:creationId xmlns:a16="http://schemas.microsoft.com/office/drawing/2014/main" id="{23954DC4-5A09-43E0-8E9E-8EF10B76517B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ECCFAA13-2AE7-4EC1-8238-5A953AAF11ED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90DB0D8B-4BFD-4573-BA7B-59EDAE97EEA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D962043E-9B3B-4C3B-A239-DD1D7D7F1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9" name="Agrupar 405">
                  <a:extLst>
                    <a:ext uri="{FF2B5EF4-FFF2-40B4-BE49-F238E27FC236}">
                      <a16:creationId xmlns:a16="http://schemas.microsoft.com/office/drawing/2014/main" id="{CE1B250B-DEBF-41CC-9A5E-C7016B704E6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BF43422E-C35D-48FE-88EA-946A1A7AB15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8C2E11E5-EAC2-40EE-B19A-D531A801BE2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28DADCC9-19F2-429B-A340-BD4B479E95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A31FF70E-10E9-4FB3-B0E4-EFB9F5624E8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05B9B953-6F81-4A3A-B5E3-1D85BDB7DD02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0A97A038-B592-423C-8B8A-98C8A6428CE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0393E552-E280-4EAC-B46F-14D7D5D232C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5DA2986-1E46-4501-936F-3CECE438E54B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17C1C9FE-4C60-4904-A3EA-8EE080F5E70F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2CEF41F5-6CEE-46F8-9426-E5FCF89C48C8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1A14136C-3767-4050-9B06-2C132385C45F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" name="Forma Livre: Forma 368">
                <a:extLst>
                  <a:ext uri="{FF2B5EF4-FFF2-40B4-BE49-F238E27FC236}">
                    <a16:creationId xmlns:a16="http://schemas.microsoft.com/office/drawing/2014/main" id="{EBB4F981-994A-4B47-9460-4CEE3A3BCD4C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5" name="Agrupar 371">
                <a:extLst>
                  <a:ext uri="{FF2B5EF4-FFF2-40B4-BE49-F238E27FC236}">
                    <a16:creationId xmlns:a16="http://schemas.microsoft.com/office/drawing/2014/main" id="{9AEBBD8F-A8A8-4E7A-A4C6-4793CAE63DF1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2" name="Agrupar 378">
                  <a:extLst>
                    <a:ext uri="{FF2B5EF4-FFF2-40B4-BE49-F238E27FC236}">
                      <a16:creationId xmlns:a16="http://schemas.microsoft.com/office/drawing/2014/main" id="{68840017-9DD0-4DA2-B851-8A52F932B82C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0FCAF301-E4DA-4404-9442-E18D4B6C297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29DA177F-A69C-4A82-8F13-1FC9A3A90BC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296A954D-2BE3-4859-92BC-2F2C7D5802A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3" name="Agrupar 379">
                  <a:extLst>
                    <a:ext uri="{FF2B5EF4-FFF2-40B4-BE49-F238E27FC236}">
                      <a16:creationId xmlns:a16="http://schemas.microsoft.com/office/drawing/2014/main" id="{2F17E58F-1B0F-448A-968A-6E0D3798C4C7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493E6352-639C-4166-8C16-B6DE308710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24D1F25F-9E9C-4FEE-BB2D-2A79BC0D275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8AC9E4A3-9075-4714-BC5F-1D2D5A64B3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4" name="Agrupar 380">
                  <a:extLst>
                    <a:ext uri="{FF2B5EF4-FFF2-40B4-BE49-F238E27FC236}">
                      <a16:creationId xmlns:a16="http://schemas.microsoft.com/office/drawing/2014/main" id="{666B13D2-B1B6-4DBC-B98B-40B17D00D02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id="{58FE3BEE-C40B-4206-AA59-9C5F8F43045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6537E41B-16C4-41F1-AC9F-BA27086624E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925598DE-BA6E-4A1A-B3A9-B463A62C87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115" name="Agrupar 381">
                  <a:extLst>
                    <a:ext uri="{FF2B5EF4-FFF2-40B4-BE49-F238E27FC236}">
                      <a16:creationId xmlns:a16="http://schemas.microsoft.com/office/drawing/2014/main" id="{900D08D7-D524-4918-98A7-6DF5B85B3D42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id="{C66D116C-A79F-4861-BA12-76E25B37819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357333DD-0E37-472F-8680-1F7B260668C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D421D5AB-9625-4CCA-AB81-6B00258FEB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691CA914-F97C-457A-A114-C0276A673A3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BBC8F5F0-7B33-4266-B293-136F187C5B9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4AF245F5-DC23-478A-9E73-8DFAF838D162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5A2DC110-CB0F-4EAA-A180-67D991233EE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4A510F8B-273A-4122-9A1B-898A6417B19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56AE8CCF-5076-46FC-B8AD-F94DBAF7E9F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BD1D4A0B-608E-4B9B-873E-DED4A0CC839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3BFD6CED-7EF4-4236-9DC5-CCD06516CFA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6" name="Retângulo 105">
                <a:extLst>
                  <a:ext uri="{FF2B5EF4-FFF2-40B4-BE49-F238E27FC236}">
                    <a16:creationId xmlns:a16="http://schemas.microsoft.com/office/drawing/2014/main" id="{4DCF3C90-017A-4F88-87E3-6420F40F316F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A67A52A8-3A83-426C-878C-D46455E3E471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4CDD0369-50D8-4845-8467-59DBBCAF9A56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AD608183-34C2-4302-BAA9-DE3413001098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D810AAF5-1872-48E7-9FD4-E4B5DA8A5CA0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F8CFE7B3-6164-4317-9B4B-311CDB8BEEC8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32" name="Grupo 231"/>
          <p:cNvGrpSpPr/>
          <p:nvPr/>
        </p:nvGrpSpPr>
        <p:grpSpPr>
          <a:xfrm>
            <a:off x="-1745546" y="4213294"/>
            <a:ext cx="3235301" cy="3346393"/>
            <a:chOff x="4469595" y="1557614"/>
            <a:chExt cx="3397147" cy="3504213"/>
          </a:xfrm>
        </p:grpSpPr>
        <p:sp>
          <p:nvSpPr>
            <p:cNvPr id="233" name="Retângulo 137"/>
            <p:cNvSpPr/>
            <p:nvPr/>
          </p:nvSpPr>
          <p:spPr>
            <a:xfrm>
              <a:off x="4469595" y="1557614"/>
              <a:ext cx="3387513" cy="2133687"/>
            </a:xfrm>
            <a:custGeom>
              <a:avLst/>
              <a:gdLst/>
              <a:ahLst/>
              <a:cxnLst/>
              <a:rect l="l" t="t" r="r" b="b"/>
              <a:pathLst>
                <a:path w="3387513" h="2133687">
                  <a:moveTo>
                    <a:pt x="1725815" y="0"/>
                  </a:moveTo>
                  <a:lnTo>
                    <a:pt x="3387513" y="1603215"/>
                  </a:lnTo>
                  <a:lnTo>
                    <a:pt x="3387513" y="2133687"/>
                  </a:lnTo>
                  <a:lnTo>
                    <a:pt x="0" y="2133687"/>
                  </a:lnTo>
                  <a:lnTo>
                    <a:pt x="0" y="1728023"/>
                  </a:lnTo>
                  <a:close/>
                </a:path>
              </a:pathLst>
            </a:custGeom>
            <a:solidFill>
              <a:srgbClr val="76717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4" name="Grupo 233"/>
            <p:cNvGrpSpPr/>
            <p:nvPr/>
          </p:nvGrpSpPr>
          <p:grpSpPr>
            <a:xfrm>
              <a:off x="4469595" y="1773188"/>
              <a:ext cx="3397147" cy="3288639"/>
              <a:chOff x="4469595" y="1773188"/>
              <a:chExt cx="3397147" cy="3288639"/>
            </a:xfrm>
          </p:grpSpPr>
          <p:grpSp>
            <p:nvGrpSpPr>
              <p:cNvPr id="235" name="Agrupar 511">
                <a:extLst>
                  <a:ext uri="{FF2B5EF4-FFF2-40B4-BE49-F238E27FC236}">
                    <a16:creationId xmlns:a16="http://schemas.microsoft.com/office/drawing/2014/main" id="{D480927F-3760-4AA5-9C9C-C1352D6CC2B0}"/>
                  </a:ext>
                </a:extLst>
              </p:cNvPr>
              <p:cNvGrpSpPr/>
              <p:nvPr/>
            </p:nvGrpSpPr>
            <p:grpSpPr>
              <a:xfrm>
                <a:off x="4469595" y="3236686"/>
                <a:ext cx="3397147" cy="1825141"/>
                <a:chOff x="2460866" y="3173747"/>
                <a:chExt cx="2384766" cy="97841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2" name="Forma Livre: Forma 512">
                  <a:extLst>
                    <a:ext uri="{FF2B5EF4-FFF2-40B4-BE49-F238E27FC236}">
                      <a16:creationId xmlns:a16="http://schemas.microsoft.com/office/drawing/2014/main" id="{6D5DE71E-AD57-4DCF-8AEF-75878AA9472F}"/>
                    </a:ext>
                  </a:extLst>
                </p:cNvPr>
                <p:cNvSpPr/>
                <p:nvPr/>
              </p:nvSpPr>
              <p:spPr>
                <a:xfrm>
                  <a:off x="2460867" y="3663553"/>
                  <a:ext cx="957973" cy="488611"/>
                </a:xfrm>
                <a:custGeom>
                  <a:avLst/>
                  <a:gdLst>
                    <a:gd name="connsiteX0" fmla="*/ 0 w 957973"/>
                    <a:gd name="connsiteY0" fmla="*/ 0 h 488611"/>
                    <a:gd name="connsiteX1" fmla="*/ 957973 w 957973"/>
                    <a:gd name="connsiteY1" fmla="*/ 0 h 488611"/>
                    <a:gd name="connsiteX2" fmla="*/ 957973 w 957973"/>
                    <a:gd name="connsiteY2" fmla="*/ 488611 h 488611"/>
                    <a:gd name="connsiteX3" fmla="*/ 0 w 957973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7973" h="488611">
                      <a:moveTo>
                        <a:pt x="0" y="0"/>
                      </a:moveTo>
                      <a:lnTo>
                        <a:pt x="957973" y="0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3" name="Retângulo 262">
                  <a:extLst>
                    <a:ext uri="{FF2B5EF4-FFF2-40B4-BE49-F238E27FC236}">
                      <a16:creationId xmlns:a16="http://schemas.microsoft.com/office/drawing/2014/main" id="{75925312-E331-45B0-BF96-5E7CE32C45DA}"/>
                    </a:ext>
                  </a:extLst>
                </p:cNvPr>
                <p:cNvSpPr/>
                <p:nvPr/>
              </p:nvSpPr>
              <p:spPr>
                <a:xfrm>
                  <a:off x="246086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4" name="Retângulo 263">
                  <a:extLst>
                    <a:ext uri="{FF2B5EF4-FFF2-40B4-BE49-F238E27FC236}">
                      <a16:creationId xmlns:a16="http://schemas.microsoft.com/office/drawing/2014/main" id="{7B42BA0B-031B-4250-9D6B-78B0E6CFC211}"/>
                    </a:ext>
                  </a:extLst>
                </p:cNvPr>
                <p:cNvSpPr/>
                <p:nvPr/>
              </p:nvSpPr>
              <p:spPr>
                <a:xfrm>
                  <a:off x="275722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5" name="Retângulo 264">
                  <a:extLst>
                    <a:ext uri="{FF2B5EF4-FFF2-40B4-BE49-F238E27FC236}">
                      <a16:creationId xmlns:a16="http://schemas.microsoft.com/office/drawing/2014/main" id="{7617121D-DB28-48FE-AF93-1C37CB09938C}"/>
                    </a:ext>
                  </a:extLst>
                </p:cNvPr>
                <p:cNvSpPr/>
                <p:nvPr/>
              </p:nvSpPr>
              <p:spPr>
                <a:xfrm>
                  <a:off x="3070896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6" name="Forma Livre: Forma 516">
                  <a:extLst>
                    <a:ext uri="{FF2B5EF4-FFF2-40B4-BE49-F238E27FC236}">
                      <a16:creationId xmlns:a16="http://schemas.microsoft.com/office/drawing/2014/main" id="{CE3EB98E-1366-473C-AE26-22498CE0A109}"/>
                    </a:ext>
                  </a:extLst>
                </p:cNvPr>
                <p:cNvSpPr/>
                <p:nvPr/>
              </p:nvSpPr>
              <p:spPr>
                <a:xfrm>
                  <a:off x="3379018" y="3932804"/>
                  <a:ext cx="39823" cy="219360"/>
                </a:xfrm>
                <a:custGeom>
                  <a:avLst/>
                  <a:gdLst>
                    <a:gd name="connsiteX0" fmla="*/ 0 w 39823"/>
                    <a:gd name="connsiteY0" fmla="*/ 0 h 219360"/>
                    <a:gd name="connsiteX1" fmla="*/ 39823 w 39823"/>
                    <a:gd name="connsiteY1" fmla="*/ 0 h 219360"/>
                    <a:gd name="connsiteX2" fmla="*/ 39823 w 39823"/>
                    <a:gd name="connsiteY2" fmla="*/ 219360 h 219360"/>
                    <a:gd name="connsiteX3" fmla="*/ 0 w 39823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823" h="219360">
                      <a:moveTo>
                        <a:pt x="0" y="0"/>
                      </a:moveTo>
                      <a:lnTo>
                        <a:pt x="39823" y="0"/>
                      </a:lnTo>
                      <a:lnTo>
                        <a:pt x="39823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7" name="Retângulo 266">
                  <a:extLst>
                    <a:ext uri="{FF2B5EF4-FFF2-40B4-BE49-F238E27FC236}">
                      <a16:creationId xmlns:a16="http://schemas.microsoft.com/office/drawing/2014/main" id="{70A1A419-8E34-419C-B905-A13665FADA3B}"/>
                    </a:ext>
                  </a:extLst>
                </p:cNvPr>
                <p:cNvSpPr/>
                <p:nvPr/>
              </p:nvSpPr>
              <p:spPr>
                <a:xfrm>
                  <a:off x="2605386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8" name="Retângulo 267">
                  <a:extLst>
                    <a:ext uri="{FF2B5EF4-FFF2-40B4-BE49-F238E27FC236}">
                      <a16:creationId xmlns:a16="http://schemas.microsoft.com/office/drawing/2014/main" id="{6AE1881C-01D6-4E7E-B047-28EFDDBEB8DD}"/>
                    </a:ext>
                  </a:extLst>
                </p:cNvPr>
                <p:cNvSpPr/>
                <p:nvPr/>
              </p:nvSpPr>
              <p:spPr>
                <a:xfrm>
                  <a:off x="2906411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69" name="Forma Livre: Forma 519">
                  <a:extLst>
                    <a:ext uri="{FF2B5EF4-FFF2-40B4-BE49-F238E27FC236}">
                      <a16:creationId xmlns:a16="http://schemas.microsoft.com/office/drawing/2014/main" id="{0BF269D1-ACC0-4C9C-A61F-37F61ECAF39F}"/>
                    </a:ext>
                  </a:extLst>
                </p:cNvPr>
                <p:cNvSpPr/>
                <p:nvPr/>
              </p:nvSpPr>
              <p:spPr>
                <a:xfrm>
                  <a:off x="3199002" y="3687901"/>
                  <a:ext cx="219838" cy="219360"/>
                </a:xfrm>
                <a:custGeom>
                  <a:avLst/>
                  <a:gdLst>
                    <a:gd name="connsiteX0" fmla="*/ 0 w 219838"/>
                    <a:gd name="connsiteY0" fmla="*/ 0 h 219360"/>
                    <a:gd name="connsiteX1" fmla="*/ 219838 w 219838"/>
                    <a:gd name="connsiteY1" fmla="*/ 0 h 219360"/>
                    <a:gd name="connsiteX2" fmla="*/ 219838 w 219838"/>
                    <a:gd name="connsiteY2" fmla="*/ 219360 h 219360"/>
                    <a:gd name="connsiteX3" fmla="*/ 0 w 219838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9838" h="219360">
                      <a:moveTo>
                        <a:pt x="0" y="0"/>
                      </a:moveTo>
                      <a:lnTo>
                        <a:pt x="219838" y="0"/>
                      </a:lnTo>
                      <a:lnTo>
                        <a:pt x="219838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0" name="Retângulo 269">
                  <a:extLst>
                    <a:ext uri="{FF2B5EF4-FFF2-40B4-BE49-F238E27FC236}">
                      <a16:creationId xmlns:a16="http://schemas.microsoft.com/office/drawing/2014/main" id="{B496919C-E41A-4834-B750-B2EDFF40F191}"/>
                    </a:ext>
                  </a:extLst>
                </p:cNvPr>
                <p:cNvSpPr/>
                <p:nvPr/>
              </p:nvSpPr>
              <p:spPr>
                <a:xfrm>
                  <a:off x="2460867" y="3687901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1" name="Forma Livre: Forma 521">
                  <a:extLst>
                    <a:ext uri="{FF2B5EF4-FFF2-40B4-BE49-F238E27FC236}">
                      <a16:creationId xmlns:a16="http://schemas.microsoft.com/office/drawing/2014/main" id="{EA9C28F9-5452-4BAB-96E0-820EE56D5187}"/>
                    </a:ext>
                  </a:extLst>
                </p:cNvPr>
                <p:cNvSpPr/>
                <p:nvPr/>
              </p:nvSpPr>
              <p:spPr>
                <a:xfrm>
                  <a:off x="3924490" y="3663553"/>
                  <a:ext cx="921142" cy="488611"/>
                </a:xfrm>
                <a:custGeom>
                  <a:avLst/>
                  <a:gdLst>
                    <a:gd name="connsiteX0" fmla="*/ 0 w 921142"/>
                    <a:gd name="connsiteY0" fmla="*/ 0 h 488611"/>
                    <a:gd name="connsiteX1" fmla="*/ 921142 w 921142"/>
                    <a:gd name="connsiteY1" fmla="*/ 0 h 488611"/>
                    <a:gd name="connsiteX2" fmla="*/ 921142 w 921142"/>
                    <a:gd name="connsiteY2" fmla="*/ 488611 h 488611"/>
                    <a:gd name="connsiteX3" fmla="*/ 0 w 921142"/>
                    <a:gd name="connsiteY3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1142" h="488611">
                      <a:moveTo>
                        <a:pt x="0" y="0"/>
                      </a:moveTo>
                      <a:lnTo>
                        <a:pt x="921142" y="0"/>
                      </a:lnTo>
                      <a:lnTo>
                        <a:pt x="921142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Retângulo 271">
                  <a:extLst>
                    <a:ext uri="{FF2B5EF4-FFF2-40B4-BE49-F238E27FC236}">
                      <a16:creationId xmlns:a16="http://schemas.microsoft.com/office/drawing/2014/main" id="{973CF85E-2A6D-4F16-8DA4-B39D684D5C18}"/>
                    </a:ext>
                  </a:extLst>
                </p:cNvPr>
                <p:cNvSpPr/>
                <p:nvPr/>
              </p:nvSpPr>
              <p:spPr>
                <a:xfrm>
                  <a:off x="3924489" y="3932804"/>
                  <a:ext cx="292592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3" name="Retângulo 272">
                  <a:extLst>
                    <a:ext uri="{FF2B5EF4-FFF2-40B4-BE49-F238E27FC236}">
                      <a16:creationId xmlns:a16="http://schemas.microsoft.com/office/drawing/2014/main" id="{207A9CDD-F0AB-4753-ADB1-D87D9D3EA39E}"/>
                    </a:ext>
                  </a:extLst>
                </p:cNvPr>
                <p:cNvSpPr/>
                <p:nvPr/>
              </p:nvSpPr>
              <p:spPr>
                <a:xfrm>
                  <a:off x="425989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4" name="Retângulo 273">
                  <a:extLst>
                    <a:ext uri="{FF2B5EF4-FFF2-40B4-BE49-F238E27FC236}">
                      <a16:creationId xmlns:a16="http://schemas.microsoft.com/office/drawing/2014/main" id="{6A3673D5-72A7-420B-8C8E-87C066D33AAF}"/>
                    </a:ext>
                  </a:extLst>
                </p:cNvPr>
                <p:cNvSpPr/>
                <p:nvPr/>
              </p:nvSpPr>
              <p:spPr>
                <a:xfrm>
                  <a:off x="4568018" y="3932804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5" name="Forma Livre: Forma 525">
                  <a:extLst>
                    <a:ext uri="{FF2B5EF4-FFF2-40B4-BE49-F238E27FC236}">
                      <a16:creationId xmlns:a16="http://schemas.microsoft.com/office/drawing/2014/main" id="{1DA50651-C830-43BA-A763-568CF9A1BC02}"/>
                    </a:ext>
                  </a:extLst>
                </p:cNvPr>
                <p:cNvSpPr/>
                <p:nvPr/>
              </p:nvSpPr>
              <p:spPr>
                <a:xfrm>
                  <a:off x="3924490" y="3687901"/>
                  <a:ext cx="140751" cy="219360"/>
                </a:xfrm>
                <a:custGeom>
                  <a:avLst/>
                  <a:gdLst>
                    <a:gd name="connsiteX0" fmla="*/ 0 w 140751"/>
                    <a:gd name="connsiteY0" fmla="*/ 0 h 219360"/>
                    <a:gd name="connsiteX1" fmla="*/ 140751 w 140751"/>
                    <a:gd name="connsiteY1" fmla="*/ 0 h 219360"/>
                    <a:gd name="connsiteX2" fmla="*/ 140751 w 140751"/>
                    <a:gd name="connsiteY2" fmla="*/ 219360 h 219360"/>
                    <a:gd name="connsiteX3" fmla="*/ 0 w 140751"/>
                    <a:gd name="connsiteY3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751" h="219360">
                      <a:moveTo>
                        <a:pt x="0" y="0"/>
                      </a:moveTo>
                      <a:lnTo>
                        <a:pt x="140751" y="0"/>
                      </a:lnTo>
                      <a:lnTo>
                        <a:pt x="140751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6" name="Retângulo 275">
                  <a:extLst>
                    <a:ext uri="{FF2B5EF4-FFF2-40B4-BE49-F238E27FC236}">
                      <a16:creationId xmlns:a16="http://schemas.microsoft.com/office/drawing/2014/main" id="{8CED78E8-9FD6-47BB-B58F-7D6B28334168}"/>
                    </a:ext>
                  </a:extLst>
                </p:cNvPr>
                <p:cNvSpPr/>
                <p:nvPr/>
              </p:nvSpPr>
              <p:spPr>
                <a:xfrm>
                  <a:off x="4095413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7" name="Retângulo 276">
                  <a:extLst>
                    <a:ext uri="{FF2B5EF4-FFF2-40B4-BE49-F238E27FC236}">
                      <a16:creationId xmlns:a16="http://schemas.microsoft.com/office/drawing/2014/main" id="{F8B3073D-2A89-4527-BBED-A35DA58813C9}"/>
                    </a:ext>
                  </a:extLst>
                </p:cNvPr>
                <p:cNvSpPr/>
                <p:nvPr/>
              </p:nvSpPr>
              <p:spPr>
                <a:xfrm>
                  <a:off x="4388004" y="3687901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8" name="Retângulo 277">
                  <a:extLst>
                    <a:ext uri="{FF2B5EF4-FFF2-40B4-BE49-F238E27FC236}">
                      <a16:creationId xmlns:a16="http://schemas.microsoft.com/office/drawing/2014/main" id="{38DFDF8E-3E13-417F-BC8E-3DEA29E657EF}"/>
                    </a:ext>
                  </a:extLst>
                </p:cNvPr>
                <p:cNvSpPr/>
                <p:nvPr/>
              </p:nvSpPr>
              <p:spPr>
                <a:xfrm>
                  <a:off x="4680594" y="3687901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9" name="Forma Livre: Forma 529">
                  <a:extLst>
                    <a:ext uri="{FF2B5EF4-FFF2-40B4-BE49-F238E27FC236}">
                      <a16:creationId xmlns:a16="http://schemas.microsoft.com/office/drawing/2014/main" id="{84041679-8BEF-41B2-840C-0E80615749E9}"/>
                    </a:ext>
                  </a:extLst>
                </p:cNvPr>
                <p:cNvSpPr/>
                <p:nvPr/>
              </p:nvSpPr>
              <p:spPr>
                <a:xfrm>
                  <a:off x="2460867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392413 h 488611"/>
                    <a:gd name="connsiteX3" fmla="*/ 957973 w 1195763"/>
                    <a:gd name="connsiteY3" fmla="*/ 392413 h 488611"/>
                    <a:gd name="connsiteX4" fmla="*/ 957973 w 1195763"/>
                    <a:gd name="connsiteY4" fmla="*/ 488611 h 488611"/>
                    <a:gd name="connsiteX5" fmla="*/ 0 w 1195763"/>
                    <a:gd name="connsiteY5" fmla="*/ 488611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392413"/>
                      </a:lnTo>
                      <a:lnTo>
                        <a:pt x="957973" y="392413"/>
                      </a:lnTo>
                      <a:lnTo>
                        <a:pt x="957973" y="488611"/>
                      </a:lnTo>
                      <a:lnTo>
                        <a:pt x="0" y="48861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Retângulo 279">
                  <a:extLst>
                    <a:ext uri="{FF2B5EF4-FFF2-40B4-BE49-F238E27FC236}">
                      <a16:creationId xmlns:a16="http://schemas.microsoft.com/office/drawing/2014/main" id="{48C5A1D9-321B-488A-B06E-D3F1DF066615}"/>
                    </a:ext>
                  </a:extLst>
                </p:cNvPr>
                <p:cNvSpPr/>
                <p:nvPr/>
              </p:nvSpPr>
              <p:spPr>
                <a:xfrm>
                  <a:off x="246086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1" name="Retângulo 280">
                  <a:extLst>
                    <a:ext uri="{FF2B5EF4-FFF2-40B4-BE49-F238E27FC236}">
                      <a16:creationId xmlns:a16="http://schemas.microsoft.com/office/drawing/2014/main" id="{EC89661C-1A88-4491-86C9-CB79EA43DB29}"/>
                    </a:ext>
                  </a:extLst>
                </p:cNvPr>
                <p:cNvSpPr/>
                <p:nvPr/>
              </p:nvSpPr>
              <p:spPr>
                <a:xfrm>
                  <a:off x="275722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2" name="Retângulo 281">
                  <a:extLst>
                    <a:ext uri="{FF2B5EF4-FFF2-40B4-BE49-F238E27FC236}">
                      <a16:creationId xmlns:a16="http://schemas.microsoft.com/office/drawing/2014/main" id="{7FB9FB89-DB10-4D11-AFD9-B2F99BF427F5}"/>
                    </a:ext>
                  </a:extLst>
                </p:cNvPr>
                <p:cNvSpPr/>
                <p:nvPr/>
              </p:nvSpPr>
              <p:spPr>
                <a:xfrm>
                  <a:off x="3070896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3" name="Forma Livre: Forma 533">
                  <a:extLst>
                    <a:ext uri="{FF2B5EF4-FFF2-40B4-BE49-F238E27FC236}">
                      <a16:creationId xmlns:a16="http://schemas.microsoft.com/office/drawing/2014/main" id="{C3C57271-C501-4B9B-B5FC-44699D0EDB47}"/>
                    </a:ext>
                  </a:extLst>
                </p:cNvPr>
                <p:cNvSpPr/>
                <p:nvPr/>
              </p:nvSpPr>
              <p:spPr>
                <a:xfrm>
                  <a:off x="3379016" y="3442998"/>
                  <a:ext cx="270853" cy="219360"/>
                </a:xfrm>
                <a:custGeom>
                  <a:avLst/>
                  <a:gdLst>
                    <a:gd name="connsiteX0" fmla="*/ 0 w 270853"/>
                    <a:gd name="connsiteY0" fmla="*/ 0 h 219360"/>
                    <a:gd name="connsiteX1" fmla="*/ 270853 w 270853"/>
                    <a:gd name="connsiteY1" fmla="*/ 0 h 219360"/>
                    <a:gd name="connsiteX2" fmla="*/ 270853 w 270853"/>
                    <a:gd name="connsiteY2" fmla="*/ 123162 h 219360"/>
                    <a:gd name="connsiteX3" fmla="*/ 39824 w 270853"/>
                    <a:gd name="connsiteY3" fmla="*/ 123162 h 219360"/>
                    <a:gd name="connsiteX4" fmla="*/ 39824 w 270853"/>
                    <a:gd name="connsiteY4" fmla="*/ 219360 h 219360"/>
                    <a:gd name="connsiteX5" fmla="*/ 0 w 270853"/>
                    <a:gd name="connsiteY5" fmla="*/ 219360 h 219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0853" h="219360">
                      <a:moveTo>
                        <a:pt x="0" y="0"/>
                      </a:moveTo>
                      <a:lnTo>
                        <a:pt x="270853" y="0"/>
                      </a:lnTo>
                      <a:lnTo>
                        <a:pt x="270853" y="123162"/>
                      </a:lnTo>
                      <a:lnTo>
                        <a:pt x="39824" y="123162"/>
                      </a:lnTo>
                      <a:lnTo>
                        <a:pt x="39824" y="219360"/>
                      </a:lnTo>
                      <a:lnTo>
                        <a:pt x="0" y="219360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4" name="Retângulo 283">
                  <a:extLst>
                    <a:ext uri="{FF2B5EF4-FFF2-40B4-BE49-F238E27FC236}">
                      <a16:creationId xmlns:a16="http://schemas.microsoft.com/office/drawing/2014/main" id="{C5ED9112-EBDF-40B1-B37F-24F0280335CF}"/>
                    </a:ext>
                  </a:extLst>
                </p:cNvPr>
                <p:cNvSpPr/>
                <p:nvPr/>
              </p:nvSpPr>
              <p:spPr>
                <a:xfrm>
                  <a:off x="2605386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5" name="Retângulo 284">
                  <a:extLst>
                    <a:ext uri="{FF2B5EF4-FFF2-40B4-BE49-F238E27FC236}">
                      <a16:creationId xmlns:a16="http://schemas.microsoft.com/office/drawing/2014/main" id="{1C93E30E-695C-484E-8C1C-D8554376B83B}"/>
                    </a:ext>
                  </a:extLst>
                </p:cNvPr>
                <p:cNvSpPr/>
                <p:nvPr/>
              </p:nvSpPr>
              <p:spPr>
                <a:xfrm>
                  <a:off x="2906411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6" name="Retângulo 285">
                  <a:extLst>
                    <a:ext uri="{FF2B5EF4-FFF2-40B4-BE49-F238E27FC236}">
                      <a16:creationId xmlns:a16="http://schemas.microsoft.com/office/drawing/2014/main" id="{5A5C70FE-3D52-4167-8F77-9CFC07382EC7}"/>
                    </a:ext>
                  </a:extLst>
                </p:cNvPr>
                <p:cNvSpPr/>
                <p:nvPr/>
              </p:nvSpPr>
              <p:spPr>
                <a:xfrm>
                  <a:off x="3199002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7" name="Retângulo 286">
                  <a:extLst>
                    <a:ext uri="{FF2B5EF4-FFF2-40B4-BE49-F238E27FC236}">
                      <a16:creationId xmlns:a16="http://schemas.microsoft.com/office/drawing/2014/main" id="{77BBCC26-BB2A-4CAA-83DF-DE323C3AB85D}"/>
                    </a:ext>
                  </a:extLst>
                </p:cNvPr>
                <p:cNvSpPr/>
                <p:nvPr/>
              </p:nvSpPr>
              <p:spPr>
                <a:xfrm>
                  <a:off x="3491592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8" name="Retângulo 287">
                  <a:extLst>
                    <a:ext uri="{FF2B5EF4-FFF2-40B4-BE49-F238E27FC236}">
                      <a16:creationId xmlns:a16="http://schemas.microsoft.com/office/drawing/2014/main" id="{B4688B91-6A8F-4CC1-B90E-366836E6FF00}"/>
                    </a:ext>
                  </a:extLst>
                </p:cNvPr>
                <p:cNvSpPr/>
                <p:nvPr/>
              </p:nvSpPr>
              <p:spPr>
                <a:xfrm>
                  <a:off x="2460867" y="3198095"/>
                  <a:ext cx="114347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89" name="Forma Livre: Forma 539">
                  <a:extLst>
                    <a:ext uri="{FF2B5EF4-FFF2-40B4-BE49-F238E27FC236}">
                      <a16:creationId xmlns:a16="http://schemas.microsoft.com/office/drawing/2014/main" id="{DFD99319-FB63-477D-9503-4E0963825E54}"/>
                    </a:ext>
                  </a:extLst>
                </p:cNvPr>
                <p:cNvSpPr/>
                <p:nvPr/>
              </p:nvSpPr>
              <p:spPr>
                <a:xfrm>
                  <a:off x="3649869" y="3173747"/>
                  <a:ext cx="1195763" cy="488611"/>
                </a:xfrm>
                <a:custGeom>
                  <a:avLst/>
                  <a:gdLst>
                    <a:gd name="connsiteX0" fmla="*/ 0 w 1195763"/>
                    <a:gd name="connsiteY0" fmla="*/ 0 h 488611"/>
                    <a:gd name="connsiteX1" fmla="*/ 1195763 w 1195763"/>
                    <a:gd name="connsiteY1" fmla="*/ 0 h 488611"/>
                    <a:gd name="connsiteX2" fmla="*/ 1195763 w 1195763"/>
                    <a:gd name="connsiteY2" fmla="*/ 488611 h 488611"/>
                    <a:gd name="connsiteX3" fmla="*/ 274621 w 1195763"/>
                    <a:gd name="connsiteY3" fmla="*/ 488611 h 488611"/>
                    <a:gd name="connsiteX4" fmla="*/ 274621 w 1195763"/>
                    <a:gd name="connsiteY4" fmla="*/ 392413 h 488611"/>
                    <a:gd name="connsiteX5" fmla="*/ 0 w 1195763"/>
                    <a:gd name="connsiteY5" fmla="*/ 392413 h 488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95763" h="488611">
                      <a:moveTo>
                        <a:pt x="0" y="0"/>
                      </a:moveTo>
                      <a:lnTo>
                        <a:pt x="1195763" y="0"/>
                      </a:lnTo>
                      <a:lnTo>
                        <a:pt x="1195763" y="488611"/>
                      </a:lnTo>
                      <a:lnTo>
                        <a:pt x="274621" y="488611"/>
                      </a:lnTo>
                      <a:lnTo>
                        <a:pt x="274621" y="392413"/>
                      </a:lnTo>
                      <a:lnTo>
                        <a:pt x="0" y="392413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Forma Livre: Forma 540">
                  <a:extLst>
                    <a:ext uri="{FF2B5EF4-FFF2-40B4-BE49-F238E27FC236}">
                      <a16:creationId xmlns:a16="http://schemas.microsoft.com/office/drawing/2014/main" id="{4EBE54A8-926E-4173-810A-7314738D34AA}"/>
                    </a:ext>
                  </a:extLst>
                </p:cNvPr>
                <p:cNvSpPr/>
                <p:nvPr/>
              </p:nvSpPr>
              <p:spPr>
                <a:xfrm>
                  <a:off x="3682137" y="3442998"/>
                  <a:ext cx="239399" cy="122452"/>
                </a:xfrm>
                <a:custGeom>
                  <a:avLst/>
                  <a:gdLst>
                    <a:gd name="connsiteX0" fmla="*/ 0 w 239399"/>
                    <a:gd name="connsiteY0" fmla="*/ 0 h 122452"/>
                    <a:gd name="connsiteX1" fmla="*/ 239399 w 239399"/>
                    <a:gd name="connsiteY1" fmla="*/ 0 h 122452"/>
                    <a:gd name="connsiteX2" fmla="*/ 239399 w 239399"/>
                    <a:gd name="connsiteY2" fmla="*/ 122452 h 122452"/>
                    <a:gd name="connsiteX3" fmla="*/ 0 w 239399"/>
                    <a:gd name="connsiteY3" fmla="*/ 122452 h 12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399" h="122452">
                      <a:moveTo>
                        <a:pt x="0" y="0"/>
                      </a:moveTo>
                      <a:lnTo>
                        <a:pt x="239399" y="0"/>
                      </a:lnTo>
                      <a:lnTo>
                        <a:pt x="239399" y="122452"/>
                      </a:lnTo>
                      <a:lnTo>
                        <a:pt x="0" y="122452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1" name="Retângulo 290">
                  <a:extLst>
                    <a:ext uri="{FF2B5EF4-FFF2-40B4-BE49-F238E27FC236}">
                      <a16:creationId xmlns:a16="http://schemas.microsoft.com/office/drawing/2014/main" id="{BCD922BC-4187-4D60-A605-C81B0126B3C8}"/>
                    </a:ext>
                  </a:extLst>
                </p:cNvPr>
                <p:cNvSpPr/>
                <p:nvPr/>
              </p:nvSpPr>
              <p:spPr>
                <a:xfrm>
                  <a:off x="394704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2" name="Retângulo 291">
                  <a:extLst>
                    <a:ext uri="{FF2B5EF4-FFF2-40B4-BE49-F238E27FC236}">
                      <a16:creationId xmlns:a16="http://schemas.microsoft.com/office/drawing/2014/main" id="{76458E1D-05B0-4834-8C87-9C461789A3B0}"/>
                    </a:ext>
                  </a:extLst>
                </p:cNvPr>
                <p:cNvSpPr/>
                <p:nvPr/>
              </p:nvSpPr>
              <p:spPr>
                <a:xfrm>
                  <a:off x="426071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3" name="Retângulo 292">
                  <a:extLst>
                    <a:ext uri="{FF2B5EF4-FFF2-40B4-BE49-F238E27FC236}">
                      <a16:creationId xmlns:a16="http://schemas.microsoft.com/office/drawing/2014/main" id="{FC99F389-8E5D-429A-9D0A-1C1631D24879}"/>
                    </a:ext>
                  </a:extLst>
                </p:cNvPr>
                <p:cNvSpPr/>
                <p:nvPr/>
              </p:nvSpPr>
              <p:spPr>
                <a:xfrm>
                  <a:off x="4568833" y="3442998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4" name="Retângulo 293">
                  <a:extLst>
                    <a:ext uri="{FF2B5EF4-FFF2-40B4-BE49-F238E27FC236}">
                      <a16:creationId xmlns:a16="http://schemas.microsoft.com/office/drawing/2014/main" id="{97C746F2-BDD0-42F8-AEFA-517BDC073D51}"/>
                    </a:ext>
                  </a:extLst>
                </p:cNvPr>
                <p:cNvSpPr/>
                <p:nvPr/>
              </p:nvSpPr>
              <p:spPr>
                <a:xfrm>
                  <a:off x="3795203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5" name="Retângulo 294">
                  <a:extLst>
                    <a:ext uri="{FF2B5EF4-FFF2-40B4-BE49-F238E27FC236}">
                      <a16:creationId xmlns:a16="http://schemas.microsoft.com/office/drawing/2014/main" id="{C968B251-C2B4-4263-A0AF-DCBE94698A80}"/>
                    </a:ext>
                  </a:extLst>
                </p:cNvPr>
                <p:cNvSpPr/>
                <p:nvPr/>
              </p:nvSpPr>
              <p:spPr>
                <a:xfrm>
                  <a:off x="4096228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6" name="Retângulo 295">
                  <a:extLst>
                    <a:ext uri="{FF2B5EF4-FFF2-40B4-BE49-F238E27FC236}">
                      <a16:creationId xmlns:a16="http://schemas.microsoft.com/office/drawing/2014/main" id="{FDDCF177-52C1-4828-87F1-AAEB3AB1DB55}"/>
                    </a:ext>
                  </a:extLst>
                </p:cNvPr>
                <p:cNvSpPr/>
                <p:nvPr/>
              </p:nvSpPr>
              <p:spPr>
                <a:xfrm>
                  <a:off x="4388819" y="3198095"/>
                  <a:ext cx="270853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7" name="Retângulo 296">
                  <a:extLst>
                    <a:ext uri="{FF2B5EF4-FFF2-40B4-BE49-F238E27FC236}">
                      <a16:creationId xmlns:a16="http://schemas.microsoft.com/office/drawing/2014/main" id="{F2F0A8C7-DE24-4522-89DE-7B8A1667E08F}"/>
                    </a:ext>
                  </a:extLst>
                </p:cNvPr>
                <p:cNvSpPr/>
                <p:nvPr/>
              </p:nvSpPr>
              <p:spPr>
                <a:xfrm>
                  <a:off x="4681409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98" name="Retângulo 297">
                  <a:extLst>
                    <a:ext uri="{FF2B5EF4-FFF2-40B4-BE49-F238E27FC236}">
                      <a16:creationId xmlns:a16="http://schemas.microsoft.com/office/drawing/2014/main" id="{11A2771F-EC1B-4E89-852A-A35D680A997A}"/>
                    </a:ext>
                  </a:extLst>
                </p:cNvPr>
                <p:cNvSpPr/>
                <p:nvPr/>
              </p:nvSpPr>
              <p:spPr>
                <a:xfrm>
                  <a:off x="3606756" y="3198095"/>
                  <a:ext cx="158276" cy="219360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6" name="Retângulo 235"/>
              <p:cNvSpPr/>
              <p:nvPr/>
            </p:nvSpPr>
            <p:spPr>
              <a:xfrm>
                <a:off x="5770950" y="3809616"/>
                <a:ext cx="820558" cy="1250656"/>
              </a:xfrm>
              <a:prstGeom prst="rect">
                <a:avLst/>
              </a:prstGeom>
              <a:solidFill>
                <a:srgbClr val="795548"/>
              </a:solidFill>
              <a:ln w="31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7" name="Elipse 236">
                <a:extLst>
                  <a:ext uri="{FF2B5EF4-FFF2-40B4-BE49-F238E27FC236}">
                    <a16:creationId xmlns:a16="http://schemas.microsoft.com/office/drawing/2014/main" id="{6B4E3517-3A0B-4724-9075-729DB74E305D}"/>
                  </a:ext>
                </a:extLst>
              </p:cNvPr>
              <p:cNvSpPr/>
              <p:nvPr/>
            </p:nvSpPr>
            <p:spPr>
              <a:xfrm>
                <a:off x="5832905" y="4436855"/>
                <a:ext cx="90638" cy="9930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38" name="Grupo 237"/>
              <p:cNvGrpSpPr/>
              <p:nvPr/>
            </p:nvGrpSpPr>
            <p:grpSpPr>
              <a:xfrm>
                <a:off x="4630575" y="1773188"/>
                <a:ext cx="3033618" cy="1508917"/>
                <a:chOff x="4630575" y="1773188"/>
                <a:chExt cx="3033618" cy="1508917"/>
              </a:xfrm>
            </p:grpSpPr>
            <p:sp>
              <p:nvSpPr>
                <p:cNvPr id="240" name="Retângulo 127"/>
                <p:cNvSpPr/>
                <p:nvPr/>
              </p:nvSpPr>
              <p:spPr>
                <a:xfrm flipH="1">
                  <a:off x="4630575" y="2668173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Retângulo 127"/>
                <p:cNvSpPr/>
                <p:nvPr/>
              </p:nvSpPr>
              <p:spPr>
                <a:xfrm>
                  <a:off x="7062176" y="2713592"/>
                  <a:ext cx="602017" cy="5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017" h="568513">
                      <a:moveTo>
                        <a:pt x="0" y="0"/>
                      </a:moveTo>
                      <a:lnTo>
                        <a:pt x="128188" y="0"/>
                      </a:lnTo>
                      <a:lnTo>
                        <a:pt x="602017" y="447053"/>
                      </a:lnTo>
                      <a:lnTo>
                        <a:pt x="602017" y="568513"/>
                      </a:lnTo>
                      <a:lnTo>
                        <a:pt x="0" y="568513"/>
                      </a:lnTo>
                      <a:close/>
                    </a:path>
                  </a:pathLst>
                </a:custGeom>
                <a:solidFill>
                  <a:srgbClr val="76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Retângulo 107">
                  <a:extLst>
                    <a:ext uri="{FF2B5EF4-FFF2-40B4-BE49-F238E27FC236}">
                      <a16:creationId xmlns:a16="http://schemas.microsoft.com/office/drawing/2014/main" id="{879B2FF5-9240-478F-96CD-A17C7F4F75FC}"/>
                    </a:ext>
                  </a:extLst>
                </p:cNvPr>
                <p:cNvSpPr/>
                <p:nvPr/>
              </p:nvSpPr>
              <p:spPr>
                <a:xfrm>
                  <a:off x="5415981" y="1773188"/>
                  <a:ext cx="1474049" cy="734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049" h="734569">
                      <a:moveTo>
                        <a:pt x="595790" y="0"/>
                      </a:moveTo>
                      <a:lnTo>
                        <a:pt x="1026465" y="0"/>
                      </a:lnTo>
                      <a:lnTo>
                        <a:pt x="1474049" y="391944"/>
                      </a:lnTo>
                      <a:lnTo>
                        <a:pt x="1474049" y="734569"/>
                      </a:lnTo>
                      <a:lnTo>
                        <a:pt x="0" y="734569"/>
                      </a:lnTo>
                      <a:lnTo>
                        <a:pt x="0" y="562121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Agrupar 297">
                  <a:extLst>
                    <a:ext uri="{FF2B5EF4-FFF2-40B4-BE49-F238E27FC236}">
                      <a16:creationId xmlns:a16="http://schemas.microsoft.com/office/drawing/2014/main" id="{5E60BD34-ECF7-48FC-BD82-82272AA1365D}"/>
                    </a:ext>
                  </a:extLst>
                </p:cNvPr>
                <p:cNvGrpSpPr/>
                <p:nvPr/>
              </p:nvGrpSpPr>
              <p:grpSpPr>
                <a:xfrm>
                  <a:off x="5235011" y="2510810"/>
                  <a:ext cx="1892435" cy="734569"/>
                  <a:chOff x="4917437" y="4111512"/>
                  <a:chExt cx="3195311" cy="917475"/>
                </a:xfrm>
              </p:grpSpPr>
              <p:sp>
                <p:nvSpPr>
                  <p:cNvPr id="252" name="Retângulo 251">
                    <a:extLst>
                      <a:ext uri="{FF2B5EF4-FFF2-40B4-BE49-F238E27FC236}">
                        <a16:creationId xmlns:a16="http://schemas.microsoft.com/office/drawing/2014/main" id="{879B2FF5-9240-478F-96CD-A17C7F4F75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11512"/>
                    <a:ext cx="3195308" cy="917475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3" name="Retângulo 252">
                    <a:extLst>
                      <a:ext uri="{FF2B5EF4-FFF2-40B4-BE49-F238E27FC236}">
                        <a16:creationId xmlns:a16="http://schemas.microsoft.com/office/drawing/2014/main" id="{14E52F21-79BF-4CCB-AF3D-6CDF6E021B52}"/>
                      </a:ext>
                    </a:extLst>
                  </p:cNvPr>
                  <p:cNvSpPr/>
                  <p:nvPr/>
                </p:nvSpPr>
                <p:spPr>
                  <a:xfrm>
                    <a:off x="4917437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4" name="Retângulo 253">
                    <a:extLst>
                      <a:ext uri="{FF2B5EF4-FFF2-40B4-BE49-F238E27FC236}">
                        <a16:creationId xmlns:a16="http://schemas.microsoft.com/office/drawing/2014/main" id="{D11E820E-EF24-4E89-A654-59528D0AA03E}"/>
                      </a:ext>
                    </a:extLst>
                  </p:cNvPr>
                  <p:cNvSpPr/>
                  <p:nvPr/>
                </p:nvSpPr>
                <p:spPr>
                  <a:xfrm>
                    <a:off x="5709368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5" name="Retângulo 254">
                    <a:extLst>
                      <a:ext uri="{FF2B5EF4-FFF2-40B4-BE49-F238E27FC236}">
                        <a16:creationId xmlns:a16="http://schemas.microsoft.com/office/drawing/2014/main" id="{BCEB3600-FEBA-4823-A364-DD9CF3E05171}"/>
                      </a:ext>
                    </a:extLst>
                  </p:cNvPr>
                  <p:cNvSpPr/>
                  <p:nvPr/>
                </p:nvSpPr>
                <p:spPr>
                  <a:xfrm>
                    <a:off x="6547554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6" name="Retângulo 255">
                    <a:extLst>
                      <a:ext uri="{FF2B5EF4-FFF2-40B4-BE49-F238E27FC236}">
                        <a16:creationId xmlns:a16="http://schemas.microsoft.com/office/drawing/2014/main" id="{59D2577F-DE86-4434-9A6E-A36E2D197C02}"/>
                      </a:ext>
                    </a:extLst>
                  </p:cNvPr>
                  <p:cNvSpPr/>
                  <p:nvPr/>
                </p:nvSpPr>
                <p:spPr>
                  <a:xfrm>
                    <a:off x="7370909" y="461709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7" name="Retângulo 256">
                    <a:extLst>
                      <a:ext uri="{FF2B5EF4-FFF2-40B4-BE49-F238E27FC236}">
                        <a16:creationId xmlns:a16="http://schemas.microsoft.com/office/drawing/2014/main" id="{32065158-5C44-4914-B853-3E83864C72BA}"/>
                      </a:ext>
                    </a:extLst>
                  </p:cNvPr>
                  <p:cNvSpPr/>
                  <p:nvPr/>
                </p:nvSpPr>
                <p:spPr>
                  <a:xfrm>
                    <a:off x="5303623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8" name="Retângulo 257">
                    <a:extLst>
                      <a:ext uri="{FF2B5EF4-FFF2-40B4-BE49-F238E27FC236}">
                        <a16:creationId xmlns:a16="http://schemas.microsoft.com/office/drawing/2014/main" id="{83E8D750-4DD4-449F-B698-003BB2FA618D}"/>
                      </a:ext>
                    </a:extLst>
                  </p:cNvPr>
                  <p:cNvSpPr/>
                  <p:nvPr/>
                </p:nvSpPr>
                <p:spPr>
                  <a:xfrm>
                    <a:off x="6108018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59" name="Retângulo 258">
                    <a:extLst>
                      <a:ext uri="{FF2B5EF4-FFF2-40B4-BE49-F238E27FC236}">
                        <a16:creationId xmlns:a16="http://schemas.microsoft.com/office/drawing/2014/main" id="{A04B319A-F580-4315-88D7-68669BF4B6E7}"/>
                      </a:ext>
                    </a:extLst>
                  </p:cNvPr>
                  <p:cNvSpPr/>
                  <p:nvPr/>
                </p:nvSpPr>
                <p:spPr>
                  <a:xfrm>
                    <a:off x="6889877" y="4157231"/>
                    <a:ext cx="723770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0" name="Retângulo 259">
                    <a:extLst>
                      <a:ext uri="{FF2B5EF4-FFF2-40B4-BE49-F238E27FC236}">
                        <a16:creationId xmlns:a16="http://schemas.microsoft.com/office/drawing/2014/main" id="{191F1D17-4A1D-40F0-B9AA-50D53A076CB1}"/>
                      </a:ext>
                    </a:extLst>
                  </p:cNvPr>
                  <p:cNvSpPr/>
                  <p:nvPr/>
                </p:nvSpPr>
                <p:spPr>
                  <a:xfrm>
                    <a:off x="7671736" y="4157231"/>
                    <a:ext cx="422943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61" name="Retângulo 260">
                    <a:extLst>
                      <a:ext uri="{FF2B5EF4-FFF2-40B4-BE49-F238E27FC236}">
                        <a16:creationId xmlns:a16="http://schemas.microsoft.com/office/drawing/2014/main" id="{78E86D3F-6CCF-4273-8B62-7A72CA19F2C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157231"/>
                    <a:ext cx="305558" cy="411896"/>
                  </a:xfrm>
                  <a:prstGeom prst="rect">
                    <a:avLst/>
                  </a:prstGeom>
                  <a:solidFill>
                    <a:srgbClr val="BB32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44" name="Retângulo 243">
                  <a:extLst>
                    <a:ext uri="{FF2B5EF4-FFF2-40B4-BE49-F238E27FC236}">
                      <a16:creationId xmlns:a16="http://schemas.microsoft.com/office/drawing/2014/main" id="{D11E820E-EF24-4E89-A654-59528D0AA03E}"/>
                    </a:ext>
                  </a:extLst>
                </p:cNvPr>
                <p:cNvSpPr/>
                <p:nvPr/>
              </p:nvSpPr>
              <p:spPr>
                <a:xfrm>
                  <a:off x="5569659" y="2177975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244">
                  <a:extLst>
                    <a:ext uri="{FF2B5EF4-FFF2-40B4-BE49-F238E27FC236}">
                      <a16:creationId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063097" y="2177976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112">
                  <a:extLst>
                    <a:ext uri="{FF2B5EF4-FFF2-40B4-BE49-F238E27FC236}">
                      <a16:creationId xmlns:a16="http://schemas.microsoft.com/office/drawing/2014/main" id="{32065158-5C44-4914-B853-3E83864C72BA}"/>
                    </a:ext>
                  </a:extLst>
                </p:cNvPr>
                <p:cNvSpPr/>
                <p:nvPr/>
              </p:nvSpPr>
              <p:spPr>
                <a:xfrm>
                  <a:off x="5594117" y="1809793"/>
                  <a:ext cx="356448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448" h="329781">
                      <a:moveTo>
                        <a:pt x="349534" y="0"/>
                      </a:moveTo>
                      <a:lnTo>
                        <a:pt x="356448" y="0"/>
                      </a:lnTo>
                      <a:lnTo>
                        <a:pt x="356448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83E8D750-4DD4-449F-B698-003BB2FA618D}"/>
                    </a:ext>
                  </a:extLst>
                </p:cNvPr>
                <p:cNvSpPr/>
                <p:nvPr/>
              </p:nvSpPr>
              <p:spPr>
                <a:xfrm>
                  <a:off x="5998315" y="1809793"/>
                  <a:ext cx="428656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8" name="Retângulo 114">
                  <a:extLst>
                    <a:ext uri="{FF2B5EF4-FFF2-40B4-BE49-F238E27FC236}">
                      <a16:creationId xmlns:a16="http://schemas.microsoft.com/office/drawing/2014/main" id="{A04B319A-F580-4315-88D7-68669BF4B6E7}"/>
                    </a:ext>
                  </a:extLst>
                </p:cNvPr>
                <p:cNvSpPr/>
                <p:nvPr/>
              </p:nvSpPr>
              <p:spPr>
                <a:xfrm>
                  <a:off x="6461375" y="1809793"/>
                  <a:ext cx="410353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353" h="329781">
                      <a:moveTo>
                        <a:pt x="0" y="0"/>
                      </a:moveTo>
                      <a:lnTo>
                        <a:pt x="68266" y="0"/>
                      </a:lnTo>
                      <a:lnTo>
                        <a:pt x="410353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9" name="Retângulo 248">
                  <a:extLst>
                    <a:ext uri="{FF2B5EF4-FFF2-40B4-BE49-F238E27FC236}">
                      <a16:creationId xmlns:a16="http://schemas.microsoft.com/office/drawing/2014/main" id="{BCEB3600-FEBA-4823-A364-DD9CF3E05171}"/>
                    </a:ext>
                  </a:extLst>
                </p:cNvPr>
                <p:cNvSpPr/>
                <p:nvPr/>
              </p:nvSpPr>
              <p:spPr>
                <a:xfrm>
                  <a:off x="6560433" y="2172580"/>
                  <a:ext cx="329597" cy="329781"/>
                </a:xfrm>
                <a:prstGeom prst="rect">
                  <a:avLst/>
                </a:pr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0" name="Retângulo 131">
                  <a:extLst>
                    <a:ext uri="{FF2B5EF4-FFF2-40B4-BE49-F238E27FC236}">
                      <a16:creationId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7173183" y="2878094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0" y="0"/>
                      </a:moveTo>
                      <a:lnTo>
                        <a:pt x="299253" y="0"/>
                      </a:lnTo>
                      <a:lnTo>
                        <a:pt x="299253" y="163992"/>
                      </a:lnTo>
                      <a:lnTo>
                        <a:pt x="428656" y="163992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51" name="Retângulo 132">
                  <a:extLst>
                    <a:ext uri="{FF2B5EF4-FFF2-40B4-BE49-F238E27FC236}">
                      <a16:creationId xmlns:a16="http://schemas.microsoft.com/office/drawing/2014/main" id="{59D2577F-DE86-4434-9A6E-A36E2D197C02}"/>
                    </a:ext>
                  </a:extLst>
                </p:cNvPr>
                <p:cNvSpPr/>
                <p:nvPr/>
              </p:nvSpPr>
              <p:spPr>
                <a:xfrm>
                  <a:off x="4723266" y="2894849"/>
                  <a:ext cx="428656" cy="329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656" h="329781">
                      <a:moveTo>
                        <a:pt x="168500" y="0"/>
                      </a:moveTo>
                      <a:lnTo>
                        <a:pt x="428656" y="0"/>
                      </a:lnTo>
                      <a:lnTo>
                        <a:pt x="428656" y="329781"/>
                      </a:lnTo>
                      <a:lnTo>
                        <a:pt x="0" y="329781"/>
                      </a:lnTo>
                      <a:lnTo>
                        <a:pt x="0" y="135645"/>
                      </a:lnTo>
                      <a:lnTo>
                        <a:pt x="168500" y="135645"/>
                      </a:lnTo>
                      <a:close/>
                    </a:path>
                  </a:pathLst>
                </a:custGeom>
                <a:solidFill>
                  <a:srgbClr val="BB32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9" name="Forma Livre: Forma 370">
                <a:extLst>
                  <a:ext uri="{FF2B5EF4-FFF2-40B4-BE49-F238E27FC236}">
                    <a16:creationId xmlns:a16="http://schemas.microsoft.com/office/drawing/2014/main" id="{3A14455F-BE82-4924-9562-E0BEEEF44FFA}"/>
                  </a:ext>
                </a:extLst>
              </p:cNvPr>
              <p:cNvSpPr/>
              <p:nvPr/>
            </p:nvSpPr>
            <p:spPr>
              <a:xfrm rot="18878093">
                <a:off x="4740400" y="2081823"/>
                <a:ext cx="2881658" cy="2809756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99" name="Agrupar 301">
            <a:extLst>
              <a:ext uri="{FF2B5EF4-FFF2-40B4-BE49-F238E27FC236}">
                <a16:creationId xmlns:a16="http://schemas.microsoft.com/office/drawing/2014/main" id="{2D7DBE38-D738-4634-B2B7-CE549151CBCC}"/>
              </a:ext>
            </a:extLst>
          </p:cNvPr>
          <p:cNvGrpSpPr/>
          <p:nvPr/>
        </p:nvGrpSpPr>
        <p:grpSpPr>
          <a:xfrm>
            <a:off x="6726500" y="4771430"/>
            <a:ext cx="1112251" cy="1883910"/>
            <a:chOff x="7918698" y="1095904"/>
            <a:chExt cx="2684894" cy="4400736"/>
          </a:xfrm>
        </p:grpSpPr>
        <p:sp>
          <p:nvSpPr>
            <p:cNvPr id="300" name="Retângulo de cantos arredondados 110">
              <a:extLst>
                <a:ext uri="{FF2B5EF4-FFF2-40B4-BE49-F238E27FC236}">
                  <a16:creationId xmlns:a16="http://schemas.microsoft.com/office/drawing/2014/main" id="{D533FF4B-D356-433E-808F-D5AC60C81137}"/>
                </a:ext>
              </a:extLst>
            </p:cNvPr>
            <p:cNvSpPr/>
            <p:nvPr/>
          </p:nvSpPr>
          <p:spPr>
            <a:xfrm rot="1877688" flipH="1">
              <a:off x="7918698" y="2884044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1" name="Grupo 50">
              <a:extLst>
                <a:ext uri="{FF2B5EF4-FFF2-40B4-BE49-F238E27FC236}">
                  <a16:creationId xmlns:a16="http://schemas.microsoft.com/office/drawing/2014/main" id="{ED0C536E-217D-4F76-96E9-D57B45025DD5}"/>
                </a:ext>
              </a:extLst>
            </p:cNvPr>
            <p:cNvGrpSpPr/>
            <p:nvPr/>
          </p:nvGrpSpPr>
          <p:grpSpPr>
            <a:xfrm flipH="1">
              <a:off x="8690551" y="4518155"/>
              <a:ext cx="573117" cy="963569"/>
              <a:chOff x="4571829" y="4664133"/>
              <a:chExt cx="573117" cy="963569"/>
            </a:xfrm>
          </p:grpSpPr>
          <p:sp>
            <p:nvSpPr>
              <p:cNvPr id="335" name="Elipse 43">
                <a:extLst>
                  <a:ext uri="{FF2B5EF4-FFF2-40B4-BE49-F238E27FC236}">
                    <a16:creationId xmlns:a16="http://schemas.microsoft.com/office/drawing/2014/main" id="{74ECF1F0-16A7-4A30-876A-1F527EB19A4E}"/>
                  </a:ext>
                </a:extLst>
              </p:cNvPr>
              <p:cNvSpPr/>
              <p:nvPr/>
            </p:nvSpPr>
            <p:spPr>
              <a:xfrm>
                <a:off x="4571829" y="4664133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6" name="Elipse 46">
                <a:extLst>
                  <a:ext uri="{FF2B5EF4-FFF2-40B4-BE49-F238E27FC236}">
                    <a16:creationId xmlns:a16="http://schemas.microsoft.com/office/drawing/2014/main" id="{EE4715B1-D20D-4EFB-84D3-22D5928DC029}"/>
                  </a:ext>
                </a:extLst>
              </p:cNvPr>
              <p:cNvSpPr/>
              <p:nvPr/>
            </p:nvSpPr>
            <p:spPr>
              <a:xfrm>
                <a:off x="4594300" y="5301630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2" name="Grupo 49">
              <a:extLst>
                <a:ext uri="{FF2B5EF4-FFF2-40B4-BE49-F238E27FC236}">
                  <a16:creationId xmlns:a16="http://schemas.microsoft.com/office/drawing/2014/main" id="{B9301D51-2C82-4D51-AEAD-EBEF0F8AFF62}"/>
                </a:ext>
              </a:extLst>
            </p:cNvPr>
            <p:cNvGrpSpPr/>
            <p:nvPr/>
          </p:nvGrpSpPr>
          <p:grpSpPr>
            <a:xfrm flipH="1">
              <a:off x="9263668" y="4536475"/>
              <a:ext cx="561214" cy="960165"/>
              <a:chOff x="3939504" y="4711061"/>
              <a:chExt cx="561214" cy="960165"/>
            </a:xfrm>
          </p:grpSpPr>
          <p:sp>
            <p:nvSpPr>
              <p:cNvPr id="333" name="Elipse 45">
                <a:extLst>
                  <a:ext uri="{FF2B5EF4-FFF2-40B4-BE49-F238E27FC236}">
                    <a16:creationId xmlns:a16="http://schemas.microsoft.com/office/drawing/2014/main" id="{6E09A82A-902B-40DF-BBA9-85DBCCEA9B9E}"/>
                  </a:ext>
                </a:extLst>
              </p:cNvPr>
              <p:cNvSpPr/>
              <p:nvPr/>
            </p:nvSpPr>
            <p:spPr>
              <a:xfrm>
                <a:off x="3939504" y="4711061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34" name="Elipse 46">
                <a:extLst>
                  <a:ext uri="{FF2B5EF4-FFF2-40B4-BE49-F238E27FC236}">
                    <a16:creationId xmlns:a16="http://schemas.microsoft.com/office/drawing/2014/main" id="{C49F60D2-070D-4D28-892E-D2C59D8353BD}"/>
                  </a:ext>
                </a:extLst>
              </p:cNvPr>
              <p:cNvSpPr/>
              <p:nvPr/>
            </p:nvSpPr>
            <p:spPr>
              <a:xfrm>
                <a:off x="3939504" y="5345154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 w="3175"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3" name="Elipse 84">
              <a:extLst>
                <a:ext uri="{FF2B5EF4-FFF2-40B4-BE49-F238E27FC236}">
                  <a16:creationId xmlns:a16="http://schemas.microsoft.com/office/drawing/2014/main" id="{06ABC5D1-3ECC-45BD-96C1-03002B7FC705}"/>
                </a:ext>
              </a:extLst>
            </p:cNvPr>
            <p:cNvSpPr/>
            <p:nvPr/>
          </p:nvSpPr>
          <p:spPr>
            <a:xfrm flipH="1">
              <a:off x="8259683" y="2542970"/>
              <a:ext cx="2198305" cy="2460374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5A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4" name="Elipse 84">
              <a:extLst>
                <a:ext uri="{FF2B5EF4-FFF2-40B4-BE49-F238E27FC236}">
                  <a16:creationId xmlns:a16="http://schemas.microsoft.com/office/drawing/2014/main" id="{BE123479-EC73-4245-A28A-9FD8935E61EF}"/>
                </a:ext>
              </a:extLst>
            </p:cNvPr>
            <p:cNvSpPr/>
            <p:nvPr/>
          </p:nvSpPr>
          <p:spPr>
            <a:xfrm flipH="1">
              <a:off x="8231304" y="2910176"/>
              <a:ext cx="2237104" cy="2104680"/>
            </a:xfrm>
            <a:custGeom>
              <a:avLst/>
              <a:gdLst/>
              <a:ahLst/>
              <a:cxnLst/>
              <a:rect l="l" t="t" r="r" b="b"/>
              <a:pathLst>
                <a:path w="2198305" h="2104680">
                  <a:moveTo>
                    <a:pt x="1023644" y="0"/>
                  </a:moveTo>
                  <a:lnTo>
                    <a:pt x="1218521" y="271616"/>
                  </a:lnTo>
                  <a:cubicBezTo>
                    <a:pt x="1360449" y="397199"/>
                    <a:pt x="1506370" y="449119"/>
                    <a:pt x="1613378" y="395328"/>
                  </a:cubicBezTo>
                  <a:cubicBezTo>
                    <a:pt x="1705229" y="349157"/>
                    <a:pt x="1751677" y="233514"/>
                    <a:pt x="1751936" y="82193"/>
                  </a:cubicBezTo>
                  <a:cubicBezTo>
                    <a:pt x="1902789" y="235465"/>
                    <a:pt x="1994100" y="401972"/>
                    <a:pt x="2077019" y="604278"/>
                  </a:cubicBezTo>
                  <a:cubicBezTo>
                    <a:pt x="2163501" y="815275"/>
                    <a:pt x="2222058" y="990668"/>
                    <a:pt x="2188894" y="1202779"/>
                  </a:cubicBezTo>
                  <a:cubicBezTo>
                    <a:pt x="2155729" y="1414891"/>
                    <a:pt x="1981411" y="1664830"/>
                    <a:pt x="1787586" y="1805751"/>
                  </a:cubicBezTo>
                  <a:cubicBezTo>
                    <a:pt x="1593762" y="1946673"/>
                    <a:pt x="1321410" y="2080940"/>
                    <a:pt x="1080215" y="2101706"/>
                  </a:cubicBezTo>
                  <a:cubicBezTo>
                    <a:pt x="839020" y="2122472"/>
                    <a:pt x="514645" y="2031221"/>
                    <a:pt x="340417" y="1930348"/>
                  </a:cubicBezTo>
                  <a:cubicBezTo>
                    <a:pt x="166190" y="1829476"/>
                    <a:pt x="86102" y="1667052"/>
                    <a:pt x="34849" y="1496473"/>
                  </a:cubicBezTo>
                  <a:cubicBezTo>
                    <a:pt x="-16406" y="1325894"/>
                    <a:pt x="-5976" y="1137152"/>
                    <a:pt x="32893" y="906872"/>
                  </a:cubicBezTo>
                  <a:cubicBezTo>
                    <a:pt x="70253" y="741856"/>
                    <a:pt x="81133" y="697727"/>
                    <a:pt x="159521" y="604279"/>
                  </a:cubicBezTo>
                  <a:cubicBezTo>
                    <a:pt x="186016" y="546924"/>
                    <a:pt x="226481" y="483460"/>
                    <a:pt x="265676" y="426564"/>
                  </a:cubicBezTo>
                  <a:cubicBezTo>
                    <a:pt x="310116" y="844328"/>
                    <a:pt x="490492" y="1156468"/>
                    <a:pt x="706127" y="1156468"/>
                  </a:cubicBezTo>
                  <a:cubicBezTo>
                    <a:pt x="949080" y="1156468"/>
                    <a:pt x="1147274" y="760231"/>
                    <a:pt x="1156220" y="263209"/>
                  </a:cubicBezTo>
                  <a:lnTo>
                    <a:pt x="986497" y="26652"/>
                  </a:lnTo>
                  <a:close/>
                </a:path>
              </a:pathLst>
            </a:custGeom>
            <a:solidFill>
              <a:srgbClr val="00B050"/>
            </a:solidFill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5" name="Retângulo 88">
              <a:extLst>
                <a:ext uri="{FF2B5EF4-FFF2-40B4-BE49-F238E27FC236}">
                  <a16:creationId xmlns:a16="http://schemas.microsoft.com/office/drawing/2014/main" id="{8E964AAC-E345-445F-9170-4BF88D8AE69A}"/>
                </a:ext>
              </a:extLst>
            </p:cNvPr>
            <p:cNvSpPr/>
            <p:nvPr/>
          </p:nvSpPr>
          <p:spPr>
            <a:xfrm rot="20101838" flipH="1">
              <a:off x="9298480" y="2807902"/>
              <a:ext cx="635947" cy="305740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748" h="305740">
                  <a:moveTo>
                    <a:pt x="0" y="19289"/>
                  </a:moveTo>
                  <a:lnTo>
                    <a:pt x="930918" y="0"/>
                  </a:lnTo>
                  <a:lnTo>
                    <a:pt x="952748" y="305740"/>
                  </a:lnTo>
                  <a:lnTo>
                    <a:pt x="0" y="297335"/>
                  </a:lnTo>
                  <a:lnTo>
                    <a:pt x="0" y="19289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6" name="Retângulo 88">
              <a:extLst>
                <a:ext uri="{FF2B5EF4-FFF2-40B4-BE49-F238E27FC236}">
                  <a16:creationId xmlns:a16="http://schemas.microsoft.com/office/drawing/2014/main" id="{2CCB93CC-A074-4D34-BDEE-5065321B3979}"/>
                </a:ext>
              </a:extLst>
            </p:cNvPr>
            <p:cNvSpPr/>
            <p:nvPr/>
          </p:nvSpPr>
          <p:spPr>
            <a:xfrm rot="1498162">
              <a:off x="8785462" y="2781012"/>
              <a:ext cx="510992" cy="316778"/>
            </a:xfrm>
            <a:custGeom>
              <a:avLst/>
              <a:gdLst>
                <a:gd name="connsiteX0" fmla="*/ 0 w 1008983"/>
                <a:gd name="connsiteY0" fmla="*/ 0 h 278046"/>
                <a:gd name="connsiteX1" fmla="*/ 1008983 w 1008983"/>
                <a:gd name="connsiteY1" fmla="*/ 0 h 278046"/>
                <a:gd name="connsiteX2" fmla="*/ 1008983 w 1008983"/>
                <a:gd name="connsiteY2" fmla="*/ 278046 h 278046"/>
                <a:gd name="connsiteX3" fmla="*/ 0 w 1008983"/>
                <a:gd name="connsiteY3" fmla="*/ 278046 h 278046"/>
                <a:gd name="connsiteX4" fmla="*/ 0 w 1008983"/>
                <a:gd name="connsiteY4" fmla="*/ 0 h 278046"/>
                <a:gd name="connsiteX0" fmla="*/ 0 w 1008983"/>
                <a:gd name="connsiteY0" fmla="*/ 19289 h 297335"/>
                <a:gd name="connsiteX1" fmla="*/ 930918 w 1008983"/>
                <a:gd name="connsiteY1" fmla="*/ 0 h 297335"/>
                <a:gd name="connsiteX2" fmla="*/ 1008983 w 1008983"/>
                <a:gd name="connsiteY2" fmla="*/ 297335 h 297335"/>
                <a:gd name="connsiteX3" fmla="*/ 0 w 1008983"/>
                <a:gd name="connsiteY3" fmla="*/ 297335 h 297335"/>
                <a:gd name="connsiteX4" fmla="*/ 0 w 1008983"/>
                <a:gd name="connsiteY4" fmla="*/ 19289 h 297335"/>
                <a:gd name="connsiteX0" fmla="*/ 0 w 952748"/>
                <a:gd name="connsiteY0" fmla="*/ 19289 h 305740"/>
                <a:gd name="connsiteX1" fmla="*/ 930918 w 952748"/>
                <a:gd name="connsiteY1" fmla="*/ 0 h 305740"/>
                <a:gd name="connsiteX2" fmla="*/ 952748 w 952748"/>
                <a:gd name="connsiteY2" fmla="*/ 305740 h 305740"/>
                <a:gd name="connsiteX3" fmla="*/ 0 w 952748"/>
                <a:gd name="connsiteY3" fmla="*/ 297335 h 305740"/>
                <a:gd name="connsiteX4" fmla="*/ 0 w 952748"/>
                <a:gd name="connsiteY4" fmla="*/ 19289 h 305740"/>
                <a:gd name="connsiteX0" fmla="*/ -1 w 973720"/>
                <a:gd name="connsiteY0" fmla="*/ 0 h 316778"/>
                <a:gd name="connsiteX1" fmla="*/ 951890 w 973720"/>
                <a:gd name="connsiteY1" fmla="*/ 11038 h 316778"/>
                <a:gd name="connsiteX2" fmla="*/ 973720 w 973720"/>
                <a:gd name="connsiteY2" fmla="*/ 316778 h 316778"/>
                <a:gd name="connsiteX3" fmla="*/ 20972 w 973720"/>
                <a:gd name="connsiteY3" fmla="*/ 308373 h 316778"/>
                <a:gd name="connsiteX4" fmla="*/ -1 w 973720"/>
                <a:gd name="connsiteY4" fmla="*/ 0 h 316778"/>
                <a:gd name="connsiteX0" fmla="*/ 0 w 973721"/>
                <a:gd name="connsiteY0" fmla="*/ 0 h 316778"/>
                <a:gd name="connsiteX1" fmla="*/ 951891 w 973721"/>
                <a:gd name="connsiteY1" fmla="*/ 11038 h 316778"/>
                <a:gd name="connsiteX2" fmla="*/ 973721 w 973721"/>
                <a:gd name="connsiteY2" fmla="*/ 316778 h 316778"/>
                <a:gd name="connsiteX3" fmla="*/ 8023 w 973721"/>
                <a:gd name="connsiteY3" fmla="*/ 263230 h 316778"/>
                <a:gd name="connsiteX4" fmla="*/ 0 w 973721"/>
                <a:gd name="connsiteY4" fmla="*/ 0 h 31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721" h="316778">
                  <a:moveTo>
                    <a:pt x="0" y="0"/>
                  </a:moveTo>
                  <a:lnTo>
                    <a:pt x="951891" y="11038"/>
                  </a:lnTo>
                  <a:lnTo>
                    <a:pt x="973721" y="316778"/>
                  </a:lnTo>
                  <a:lnTo>
                    <a:pt x="8023" y="263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7" name="Retângulo de cantos arredondados 96">
              <a:extLst>
                <a:ext uri="{FF2B5EF4-FFF2-40B4-BE49-F238E27FC236}">
                  <a16:creationId xmlns:a16="http://schemas.microsoft.com/office/drawing/2014/main" id="{FA4D7673-2084-4C28-853C-5952021C316D}"/>
                </a:ext>
              </a:extLst>
            </p:cNvPr>
            <p:cNvSpPr/>
            <p:nvPr/>
          </p:nvSpPr>
          <p:spPr>
            <a:xfrm flipH="1">
              <a:off x="10105641" y="4201485"/>
              <a:ext cx="347980" cy="466331"/>
            </a:xfrm>
            <a:custGeom>
              <a:avLst/>
              <a:gdLst/>
              <a:ahLst/>
              <a:cxnLst/>
              <a:rect l="l" t="t" r="r" b="b"/>
              <a:pathLst>
                <a:path w="347980" h="508191">
                  <a:moveTo>
                    <a:pt x="54360" y="0"/>
                  </a:moveTo>
                  <a:lnTo>
                    <a:pt x="289254" y="0"/>
                  </a:lnTo>
                  <a:cubicBezTo>
                    <a:pt x="321687" y="0"/>
                    <a:pt x="347980" y="26293"/>
                    <a:pt x="347980" y="58726"/>
                  </a:cubicBezTo>
                  <a:lnTo>
                    <a:pt x="347980" y="449465"/>
                  </a:lnTo>
                  <a:cubicBezTo>
                    <a:pt x="347980" y="481898"/>
                    <a:pt x="321687" y="508191"/>
                    <a:pt x="289254" y="508191"/>
                  </a:cubicBezTo>
                  <a:lnTo>
                    <a:pt x="156923" y="508191"/>
                  </a:lnTo>
                  <a:cubicBezTo>
                    <a:pt x="97925" y="429745"/>
                    <a:pt x="60538" y="338729"/>
                    <a:pt x="31959" y="245265"/>
                  </a:cubicBezTo>
                  <a:cubicBezTo>
                    <a:pt x="11728" y="179101"/>
                    <a:pt x="940" y="110203"/>
                    <a:pt x="0" y="37101"/>
                  </a:cubicBezTo>
                  <a:cubicBezTo>
                    <a:pt x="8413" y="15328"/>
                    <a:pt x="29597" y="0"/>
                    <a:pt x="54360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8" name="Retângulo 307">
              <a:extLst>
                <a:ext uri="{FF2B5EF4-FFF2-40B4-BE49-F238E27FC236}">
                  <a16:creationId xmlns:a16="http://schemas.microsoft.com/office/drawing/2014/main" id="{CDECD417-7CE0-4124-93DF-C55D25033A9C}"/>
                </a:ext>
              </a:extLst>
            </p:cNvPr>
            <p:cNvSpPr/>
            <p:nvPr/>
          </p:nvSpPr>
          <p:spPr>
            <a:xfrm flipH="1">
              <a:off x="10105641" y="4159625"/>
              <a:ext cx="352347" cy="76143"/>
            </a:xfrm>
            <a:prstGeom prst="rect">
              <a:avLst/>
            </a:prstGeom>
            <a:noFill/>
            <a:ln w="31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9" name="Elipse 108">
              <a:extLst>
                <a:ext uri="{FF2B5EF4-FFF2-40B4-BE49-F238E27FC236}">
                  <a16:creationId xmlns:a16="http://schemas.microsoft.com/office/drawing/2014/main" id="{31778A58-59EC-497F-A612-3779437295E7}"/>
                </a:ext>
              </a:extLst>
            </p:cNvPr>
            <p:cNvSpPr/>
            <p:nvPr/>
          </p:nvSpPr>
          <p:spPr>
            <a:xfrm rot="3722249" flipH="1">
              <a:off x="9152155" y="3199969"/>
              <a:ext cx="503152" cy="468249"/>
            </a:xfrm>
            <a:custGeom>
              <a:avLst/>
              <a:gdLst/>
              <a:ahLst/>
              <a:cxnLst/>
              <a:rect l="l" t="t" r="r" b="b"/>
              <a:pathLst>
                <a:path w="503152" h="468249">
                  <a:moveTo>
                    <a:pt x="463098" y="0"/>
                  </a:moveTo>
                  <a:cubicBezTo>
                    <a:pt x="488963" y="45486"/>
                    <a:pt x="503152" y="99058"/>
                    <a:pt x="503152" y="156221"/>
                  </a:cubicBezTo>
                  <a:cubicBezTo>
                    <a:pt x="503152" y="328549"/>
                    <a:pt x="374196" y="468249"/>
                    <a:pt x="215120" y="468249"/>
                  </a:cubicBezTo>
                  <a:cubicBezTo>
                    <a:pt x="129078" y="468249"/>
                    <a:pt x="51848" y="427379"/>
                    <a:pt x="0" y="361823"/>
                  </a:cubicBezTo>
                  <a:close/>
                </a:path>
              </a:pathLst>
            </a:custGeom>
            <a:solidFill>
              <a:srgbClr val="F397C5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0" name="Retângulo 103">
              <a:extLst>
                <a:ext uri="{FF2B5EF4-FFF2-40B4-BE49-F238E27FC236}">
                  <a16:creationId xmlns:a16="http://schemas.microsoft.com/office/drawing/2014/main" id="{376BFDA2-9B6F-47D7-9478-66C591081F69}"/>
                </a:ext>
              </a:extLst>
            </p:cNvPr>
            <p:cNvSpPr/>
            <p:nvPr/>
          </p:nvSpPr>
          <p:spPr>
            <a:xfrm flipH="1">
              <a:off x="9706563" y="4048086"/>
              <a:ext cx="45719" cy="955258"/>
            </a:xfrm>
            <a:custGeom>
              <a:avLst/>
              <a:gdLst/>
              <a:ahLst/>
              <a:cxnLst/>
              <a:rect l="l" t="t" r="r" b="b"/>
              <a:pathLst>
                <a:path w="45719" h="907583">
                  <a:moveTo>
                    <a:pt x="0" y="0"/>
                  </a:moveTo>
                  <a:lnTo>
                    <a:pt x="45719" y="0"/>
                  </a:lnTo>
                  <a:lnTo>
                    <a:pt x="45719" y="907583"/>
                  </a:lnTo>
                  <a:lnTo>
                    <a:pt x="0" y="89797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1" name="Grupo 15">
              <a:extLst>
                <a:ext uri="{FF2B5EF4-FFF2-40B4-BE49-F238E27FC236}">
                  <a16:creationId xmlns:a16="http://schemas.microsoft.com/office/drawing/2014/main" id="{5386933E-9665-4C3D-A267-3F089A6F5B65}"/>
                </a:ext>
              </a:extLst>
            </p:cNvPr>
            <p:cNvGrpSpPr/>
            <p:nvPr/>
          </p:nvGrpSpPr>
          <p:grpSpPr>
            <a:xfrm>
              <a:off x="8572115" y="1095904"/>
              <a:ext cx="2031477" cy="1832259"/>
              <a:chOff x="3972876" y="1884804"/>
              <a:chExt cx="2031477" cy="1832259"/>
            </a:xfrm>
          </p:grpSpPr>
          <p:sp>
            <p:nvSpPr>
              <p:cNvPr id="315" name="Fluxograma: Mesclar 6">
                <a:extLst>
                  <a:ext uri="{FF2B5EF4-FFF2-40B4-BE49-F238E27FC236}">
                    <a16:creationId xmlns:a16="http://schemas.microsoft.com/office/drawing/2014/main" id="{EAD8897B-A1F1-41F8-80BA-C0DFBF3DED31}"/>
                  </a:ext>
                </a:extLst>
              </p:cNvPr>
              <p:cNvSpPr/>
              <p:nvPr/>
            </p:nvSpPr>
            <p:spPr>
              <a:xfrm rot="8853205">
                <a:off x="3972876" y="1884804"/>
                <a:ext cx="552294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6" name="Elipse 4">
                <a:extLst>
                  <a:ext uri="{FF2B5EF4-FFF2-40B4-BE49-F238E27FC236}">
                    <a16:creationId xmlns:a16="http://schemas.microsoft.com/office/drawing/2014/main" id="{1061E29F-25BC-4AB0-8AF0-E4D2F114DF36}"/>
                  </a:ext>
                </a:extLst>
              </p:cNvPr>
              <p:cNvSpPr/>
              <p:nvPr/>
            </p:nvSpPr>
            <p:spPr>
              <a:xfrm>
                <a:off x="4055101" y="2348880"/>
                <a:ext cx="1465518" cy="1368183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7" name="Fluxograma: Mesclar 6">
                <a:extLst>
                  <a:ext uri="{FF2B5EF4-FFF2-40B4-BE49-F238E27FC236}">
                    <a16:creationId xmlns:a16="http://schemas.microsoft.com/office/drawing/2014/main" id="{D705AF89-EED8-4F35-8A7B-C26A58754E6A}"/>
                  </a:ext>
                </a:extLst>
              </p:cNvPr>
              <p:cNvSpPr/>
              <p:nvPr/>
            </p:nvSpPr>
            <p:spPr>
              <a:xfrm rot="15421268">
                <a:off x="5290728" y="2196900"/>
                <a:ext cx="547226" cy="880025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8" name="Elipse 12">
                <a:extLst>
                  <a:ext uri="{FF2B5EF4-FFF2-40B4-BE49-F238E27FC236}">
                    <a16:creationId xmlns:a16="http://schemas.microsoft.com/office/drawing/2014/main" id="{8971428B-6873-49CD-A9F1-33677F489CCB}"/>
                  </a:ext>
                </a:extLst>
              </p:cNvPr>
              <p:cNvSpPr/>
              <p:nvPr/>
            </p:nvSpPr>
            <p:spPr>
              <a:xfrm>
                <a:off x="441789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Elipse 12">
                <a:extLst>
                  <a:ext uri="{FF2B5EF4-FFF2-40B4-BE49-F238E27FC236}">
                    <a16:creationId xmlns:a16="http://schemas.microsoft.com/office/drawing/2014/main" id="{E203D94F-E6EF-469C-8D00-30A55FF7EC09}"/>
                  </a:ext>
                </a:extLst>
              </p:cNvPr>
              <p:cNvSpPr/>
              <p:nvPr/>
            </p:nvSpPr>
            <p:spPr>
              <a:xfrm>
                <a:off x="4893052" y="2667524"/>
                <a:ext cx="290150" cy="365447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Elipse 319">
                <a:extLst>
                  <a:ext uri="{FF2B5EF4-FFF2-40B4-BE49-F238E27FC236}">
                    <a16:creationId xmlns:a16="http://schemas.microsoft.com/office/drawing/2014/main" id="{3EF43CD2-971B-4843-B9DC-BB00C4A02E3A}"/>
                  </a:ext>
                </a:extLst>
              </p:cNvPr>
              <p:cNvSpPr/>
              <p:nvPr/>
            </p:nvSpPr>
            <p:spPr>
              <a:xfrm>
                <a:off x="4417892" y="2844297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Elipse 320">
                <a:extLst>
                  <a:ext uri="{FF2B5EF4-FFF2-40B4-BE49-F238E27FC236}">
                    <a16:creationId xmlns:a16="http://schemas.microsoft.com/office/drawing/2014/main" id="{C87FE27F-35FB-4785-95E0-3121E3EDDD40}"/>
                  </a:ext>
                </a:extLst>
              </p:cNvPr>
              <p:cNvSpPr/>
              <p:nvPr/>
            </p:nvSpPr>
            <p:spPr>
              <a:xfrm>
                <a:off x="4893052" y="2838635"/>
                <a:ext cx="145075" cy="15806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Arco 321">
                <a:extLst>
                  <a:ext uri="{FF2B5EF4-FFF2-40B4-BE49-F238E27FC236}">
                    <a16:creationId xmlns:a16="http://schemas.microsoft.com/office/drawing/2014/main" id="{26F18FC3-856E-4996-962E-A354F76190C5}"/>
                  </a:ext>
                </a:extLst>
              </p:cNvPr>
              <p:cNvSpPr/>
              <p:nvPr/>
            </p:nvSpPr>
            <p:spPr>
              <a:xfrm rot="17066183">
                <a:off x="4281915" y="2589645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Arco 322">
                <a:extLst>
                  <a:ext uri="{FF2B5EF4-FFF2-40B4-BE49-F238E27FC236}">
                    <a16:creationId xmlns:a16="http://schemas.microsoft.com/office/drawing/2014/main" id="{A3823CA6-27C2-451A-A522-81ED0147E670}"/>
                  </a:ext>
                </a:extLst>
              </p:cNvPr>
              <p:cNvSpPr/>
              <p:nvPr/>
            </p:nvSpPr>
            <p:spPr>
              <a:xfrm>
                <a:off x="4893052" y="2576997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4" name="Elipse 19">
                <a:extLst>
                  <a:ext uri="{FF2B5EF4-FFF2-40B4-BE49-F238E27FC236}">
                    <a16:creationId xmlns:a16="http://schemas.microsoft.com/office/drawing/2014/main" id="{56AAFBC8-621F-4800-B7CE-52BA4C1B4351}"/>
                  </a:ext>
                </a:extLst>
              </p:cNvPr>
              <p:cNvSpPr/>
              <p:nvPr/>
            </p:nvSpPr>
            <p:spPr>
              <a:xfrm>
                <a:off x="4384110" y="3003595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Elipse 324">
                <a:extLst>
                  <a:ext uri="{FF2B5EF4-FFF2-40B4-BE49-F238E27FC236}">
                    <a16:creationId xmlns:a16="http://schemas.microsoft.com/office/drawing/2014/main" id="{7545BDBE-912C-4158-9A34-8382ABED2340}"/>
                  </a:ext>
                </a:extLst>
              </p:cNvPr>
              <p:cNvSpPr/>
              <p:nvPr/>
            </p:nvSpPr>
            <p:spPr>
              <a:xfrm>
                <a:off x="4466899" y="31296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Elipse 325">
                <a:extLst>
                  <a:ext uri="{FF2B5EF4-FFF2-40B4-BE49-F238E27FC236}">
                    <a16:creationId xmlns:a16="http://schemas.microsoft.com/office/drawing/2014/main" id="{8BF3C9AA-ABEC-48CF-AC1A-7B6537CA58B4}"/>
                  </a:ext>
                </a:extLst>
              </p:cNvPr>
              <p:cNvSpPr/>
              <p:nvPr/>
            </p:nvSpPr>
            <p:spPr>
              <a:xfrm>
                <a:off x="4619299" y="31409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Arco 326">
                <a:extLst>
                  <a:ext uri="{FF2B5EF4-FFF2-40B4-BE49-F238E27FC236}">
                    <a16:creationId xmlns:a16="http://schemas.microsoft.com/office/drawing/2014/main" id="{33D5DE35-FC2B-4BCE-830D-88B602BA8420}"/>
                  </a:ext>
                </a:extLst>
              </p:cNvPr>
              <p:cNvSpPr/>
              <p:nvPr/>
            </p:nvSpPr>
            <p:spPr>
              <a:xfrm rot="10800000">
                <a:off x="4994538" y="2989584"/>
                <a:ext cx="369968" cy="318644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328" name="Grupo 29">
                <a:extLst>
                  <a:ext uri="{FF2B5EF4-FFF2-40B4-BE49-F238E27FC236}">
                    <a16:creationId xmlns:a16="http://schemas.microsoft.com/office/drawing/2014/main" id="{326C8BCF-863C-4A9B-A2BA-1E7AB9BD7713}"/>
                  </a:ext>
                </a:extLst>
              </p:cNvPr>
              <p:cNvGrpSpPr/>
              <p:nvPr/>
            </p:nvGrpSpPr>
            <p:grpSpPr>
              <a:xfrm rot="21085961">
                <a:off x="4494689" y="3225206"/>
                <a:ext cx="540711" cy="314753"/>
                <a:chOff x="4494690" y="3256042"/>
                <a:chExt cx="540711" cy="314753"/>
              </a:xfrm>
            </p:grpSpPr>
            <p:sp>
              <p:nvSpPr>
                <p:cNvPr id="331" name="Corda 22">
                  <a:extLst>
                    <a:ext uri="{FF2B5EF4-FFF2-40B4-BE49-F238E27FC236}">
                      <a16:creationId xmlns:a16="http://schemas.microsoft.com/office/drawing/2014/main" id="{64A00660-5068-4A39-8076-F84BF72494C3}"/>
                    </a:ext>
                  </a:extLst>
                </p:cNvPr>
                <p:cNvSpPr/>
                <p:nvPr/>
              </p:nvSpPr>
              <p:spPr>
                <a:xfrm rot="17248760">
                  <a:off x="4607669" y="3143063"/>
                  <a:ext cx="314753" cy="540711"/>
                </a:xfrm>
                <a:custGeom>
                  <a:avLst/>
                  <a:gdLst>
                    <a:gd name="connsiteX0" fmla="*/ 500059 w 720080"/>
                    <a:gd name="connsiteY0" fmla="*/ 760720 h 791889"/>
                    <a:gd name="connsiteX1" fmla="*/ 108395 w 720080"/>
                    <a:gd name="connsiteY1" fmla="*/ 679118 h 791889"/>
                    <a:gd name="connsiteX2" fmla="*/ 9235 w 720080"/>
                    <a:gd name="connsiteY2" fmla="*/ 306841 h 791889"/>
                    <a:gd name="connsiteX3" fmla="*/ 270624 w 720080"/>
                    <a:gd name="connsiteY3" fmla="*/ 12404 h 791889"/>
                    <a:gd name="connsiteX4" fmla="*/ 500059 w 720080"/>
                    <a:gd name="connsiteY4" fmla="*/ 760720 h 791889"/>
                    <a:gd name="connsiteX0" fmla="*/ 559767 w 559767"/>
                    <a:gd name="connsiteY0" fmla="*/ 748316 h 772842"/>
                    <a:gd name="connsiteX1" fmla="*/ 168103 w 559767"/>
                    <a:gd name="connsiteY1" fmla="*/ 666714 h 772842"/>
                    <a:gd name="connsiteX2" fmla="*/ 4912 w 559767"/>
                    <a:gd name="connsiteY2" fmla="*/ 283128 h 772842"/>
                    <a:gd name="connsiteX3" fmla="*/ 330332 w 559767"/>
                    <a:gd name="connsiteY3" fmla="*/ 0 h 772842"/>
                    <a:gd name="connsiteX4" fmla="*/ 559767 w 559767"/>
                    <a:gd name="connsiteY4" fmla="*/ 748316 h 772842"/>
                    <a:gd name="connsiteX0" fmla="*/ 557456 w 557456"/>
                    <a:gd name="connsiteY0" fmla="*/ 748316 h 765462"/>
                    <a:gd name="connsiteX1" fmla="*/ 276361 w 557456"/>
                    <a:gd name="connsiteY1" fmla="*/ 612447 h 765462"/>
                    <a:gd name="connsiteX2" fmla="*/ 2601 w 557456"/>
                    <a:gd name="connsiteY2" fmla="*/ 283128 h 765462"/>
                    <a:gd name="connsiteX3" fmla="*/ 328021 w 557456"/>
                    <a:gd name="connsiteY3" fmla="*/ 0 h 765462"/>
                    <a:gd name="connsiteX4" fmla="*/ 557456 w 557456"/>
                    <a:gd name="connsiteY4" fmla="*/ 748316 h 765462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558456 w 558456"/>
                    <a:gd name="connsiteY4" fmla="*/ 748316 h 771841"/>
                    <a:gd name="connsiteX0" fmla="*/ 558456 w 558456"/>
                    <a:gd name="connsiteY0" fmla="*/ 748316 h 771841"/>
                    <a:gd name="connsiteX1" fmla="*/ 212434 w 558456"/>
                    <a:gd name="connsiteY1" fmla="*/ 661182 h 771841"/>
                    <a:gd name="connsiteX2" fmla="*/ 3601 w 558456"/>
                    <a:gd name="connsiteY2" fmla="*/ 283128 h 771841"/>
                    <a:gd name="connsiteX3" fmla="*/ 329021 w 558456"/>
                    <a:gd name="connsiteY3" fmla="*/ 0 h 771841"/>
                    <a:gd name="connsiteX4" fmla="*/ 374523 w 558456"/>
                    <a:gd name="connsiteY4" fmla="*/ 366939 h 771841"/>
                    <a:gd name="connsiteX5" fmla="*/ 558456 w 558456"/>
                    <a:gd name="connsiteY5" fmla="*/ 748316 h 77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8456" h="771841">
                      <a:moveTo>
                        <a:pt x="558456" y="748316"/>
                      </a:moveTo>
                      <a:cubicBezTo>
                        <a:pt x="424871" y="810330"/>
                        <a:pt x="304910" y="738713"/>
                        <a:pt x="212434" y="661182"/>
                      </a:cubicBezTo>
                      <a:cubicBezTo>
                        <a:pt x="119958" y="583651"/>
                        <a:pt x="-24672" y="417747"/>
                        <a:pt x="3601" y="283128"/>
                      </a:cubicBezTo>
                      <a:cubicBezTo>
                        <a:pt x="33873" y="138989"/>
                        <a:pt x="198717" y="36739"/>
                        <a:pt x="329021" y="0"/>
                      </a:cubicBezTo>
                      <a:cubicBezTo>
                        <a:pt x="366345" y="117811"/>
                        <a:pt x="337199" y="249128"/>
                        <a:pt x="374523" y="366939"/>
                      </a:cubicBezTo>
                      <a:lnTo>
                        <a:pt x="558456" y="7483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Elipse 24">
                  <a:extLst>
                    <a:ext uri="{FF2B5EF4-FFF2-40B4-BE49-F238E27FC236}">
                      <a16:creationId xmlns:a16="http://schemas.microsoft.com/office/drawing/2014/main" id="{FCBEBEB5-4B25-402A-A719-9F3F94922F72}"/>
                    </a:ext>
                  </a:extLst>
                </p:cNvPr>
                <p:cNvSpPr/>
                <p:nvPr/>
              </p:nvSpPr>
              <p:spPr>
                <a:xfrm>
                  <a:off x="4575975" y="3444013"/>
                  <a:ext cx="345478" cy="123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78" h="123760">
                      <a:moveTo>
                        <a:pt x="149373" y="0"/>
                      </a:moveTo>
                      <a:cubicBezTo>
                        <a:pt x="223387" y="0"/>
                        <a:pt x="291604" y="22521"/>
                        <a:pt x="345478" y="61406"/>
                      </a:cubicBezTo>
                      <a:cubicBezTo>
                        <a:pt x="271411" y="103662"/>
                        <a:pt x="146967" y="149386"/>
                        <a:pt x="69721" y="106644"/>
                      </a:cubicBezTo>
                      <a:cubicBezTo>
                        <a:pt x="39980" y="90187"/>
                        <a:pt x="16264" y="65229"/>
                        <a:pt x="0" y="34560"/>
                      </a:cubicBezTo>
                      <a:cubicBezTo>
                        <a:pt x="44252" y="12037"/>
                        <a:pt x="95264" y="0"/>
                        <a:pt x="149373" y="0"/>
                      </a:cubicBezTo>
                      <a:close/>
                    </a:path>
                  </a:pathLst>
                </a:custGeom>
                <a:solidFill>
                  <a:srgbClr val="FF0000">
                    <a:alpha val="47059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329" name="Elipse 328">
                <a:extLst>
                  <a:ext uri="{FF2B5EF4-FFF2-40B4-BE49-F238E27FC236}">
                    <a16:creationId xmlns:a16="http://schemas.microsoft.com/office/drawing/2014/main" id="{C9B5BDC0-21D1-44FE-9DBA-D01E3553F8B4}"/>
                  </a:ext>
                </a:extLst>
              </p:cNvPr>
              <p:cNvSpPr/>
              <p:nvPr/>
            </p:nvSpPr>
            <p:spPr>
              <a:xfrm rot="21249917">
                <a:off x="5368186" y="2576997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id="{12491F1E-5A69-49F0-8E59-15944B0CC93B}"/>
                  </a:ext>
                </a:extLst>
              </p:cNvPr>
              <p:cNvSpPr/>
              <p:nvPr/>
            </p:nvSpPr>
            <p:spPr>
              <a:xfrm rot="3218186">
                <a:off x="4088519" y="2279553"/>
                <a:ext cx="355942" cy="9052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2" name="Retângulo de cantos arredondados 110">
              <a:extLst>
                <a:ext uri="{FF2B5EF4-FFF2-40B4-BE49-F238E27FC236}">
                  <a16:creationId xmlns:a16="http://schemas.microsoft.com/office/drawing/2014/main" id="{762AA617-B17C-4FEA-BA62-2439A15BCE51}"/>
                </a:ext>
              </a:extLst>
            </p:cNvPr>
            <p:cNvSpPr/>
            <p:nvPr/>
          </p:nvSpPr>
          <p:spPr>
            <a:xfrm rot="1877688" flipH="1">
              <a:off x="8415834" y="2983726"/>
              <a:ext cx="1346327" cy="420342"/>
            </a:xfrm>
            <a:custGeom>
              <a:avLst/>
              <a:gdLst/>
              <a:ahLst/>
              <a:cxnLst/>
              <a:rect l="l" t="t" r="r" b="b"/>
              <a:pathLst>
                <a:path w="1346327" h="420342">
                  <a:moveTo>
                    <a:pt x="1298508" y="12539"/>
                  </a:moveTo>
                  <a:cubicBezTo>
                    <a:pt x="1363372" y="51969"/>
                    <a:pt x="1362086" y="172547"/>
                    <a:pt x="1295636" y="281860"/>
                  </a:cubicBezTo>
                  <a:cubicBezTo>
                    <a:pt x="1234983" y="381637"/>
                    <a:pt x="1141004" y="437540"/>
                    <a:pt x="1076045" y="415608"/>
                  </a:cubicBezTo>
                  <a:cubicBezTo>
                    <a:pt x="945875" y="402870"/>
                    <a:pt x="815843" y="388593"/>
                    <a:pt x="684454" y="389724"/>
                  </a:cubicBezTo>
                  <a:lnTo>
                    <a:pt x="186548" y="407828"/>
                  </a:lnTo>
                  <a:cubicBezTo>
                    <a:pt x="147873" y="407828"/>
                    <a:pt x="44137" y="297355"/>
                    <a:pt x="44137" y="261319"/>
                  </a:cubicBezTo>
                  <a:lnTo>
                    <a:pt x="0" y="132722"/>
                  </a:lnTo>
                  <a:cubicBezTo>
                    <a:pt x="0" y="96687"/>
                    <a:pt x="130498" y="44945"/>
                    <a:pt x="169171" y="44945"/>
                  </a:cubicBezTo>
                  <a:cubicBezTo>
                    <a:pt x="504563" y="44945"/>
                    <a:pt x="749831" y="129138"/>
                    <a:pt x="1051144" y="160175"/>
                  </a:cubicBezTo>
                  <a:cubicBezTo>
                    <a:pt x="1052874" y="152463"/>
                    <a:pt x="1056688" y="145747"/>
                    <a:pt x="1060745" y="139073"/>
                  </a:cubicBezTo>
                  <a:cubicBezTo>
                    <a:pt x="1127194" y="29760"/>
                    <a:pt x="1233644" y="-26891"/>
                    <a:pt x="1298508" y="12539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3" name="Fluxograma: Atraso 312">
              <a:extLst>
                <a:ext uri="{FF2B5EF4-FFF2-40B4-BE49-F238E27FC236}">
                  <a16:creationId xmlns:a16="http://schemas.microsoft.com/office/drawing/2014/main" id="{3E2CD639-1268-48C3-A99B-7AA0B8F66798}"/>
                </a:ext>
              </a:extLst>
            </p:cNvPr>
            <p:cNvSpPr/>
            <p:nvPr/>
          </p:nvSpPr>
          <p:spPr>
            <a:xfrm rot="11402300" flipH="1">
              <a:off x="9363287" y="3180680"/>
              <a:ext cx="678555" cy="617311"/>
            </a:xfrm>
            <a:prstGeom prst="flowChartDelay">
              <a:avLst/>
            </a:prstGeom>
            <a:solidFill>
              <a:srgbClr val="F5A5CD"/>
            </a:solidFill>
            <a:ln>
              <a:solidFill>
                <a:srgbClr val="F9CB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4" name="Fluxograma: Atraso 105">
              <a:extLst>
                <a:ext uri="{FF2B5EF4-FFF2-40B4-BE49-F238E27FC236}">
                  <a16:creationId xmlns:a16="http://schemas.microsoft.com/office/drawing/2014/main" id="{A8AF94B0-F15C-4D6C-BFB0-3F2D3BBBA0CC}"/>
                </a:ext>
              </a:extLst>
            </p:cNvPr>
            <p:cNvSpPr/>
            <p:nvPr/>
          </p:nvSpPr>
          <p:spPr>
            <a:xfrm rot="11402300" flipH="1">
              <a:off x="9337330" y="3272090"/>
              <a:ext cx="683591" cy="496437"/>
            </a:xfrm>
            <a:custGeom>
              <a:avLst/>
              <a:gdLst/>
              <a:ahLst/>
              <a:cxnLst/>
              <a:rect l="l" t="t" r="r" b="b"/>
              <a:pathLst>
                <a:path w="678556" h="524739">
                  <a:moveTo>
                    <a:pt x="620613" y="481228"/>
                  </a:moveTo>
                  <a:cubicBezTo>
                    <a:pt x="608990" y="496879"/>
                    <a:pt x="595831" y="511508"/>
                    <a:pt x="581151" y="524739"/>
                  </a:cubicBezTo>
                  <a:cubicBezTo>
                    <a:pt x="591639" y="497543"/>
                    <a:pt x="596448" y="468235"/>
                    <a:pt x="596448" y="437905"/>
                  </a:cubicBezTo>
                  <a:cubicBezTo>
                    <a:pt x="596448" y="267439"/>
                    <a:pt x="444548" y="129249"/>
                    <a:pt x="257170" y="129249"/>
                  </a:cubicBezTo>
                  <a:lnTo>
                    <a:pt x="0" y="129249"/>
                  </a:lnTo>
                  <a:lnTo>
                    <a:pt x="0" y="0"/>
                  </a:lnTo>
                  <a:lnTo>
                    <a:pt x="339278" y="0"/>
                  </a:lnTo>
                  <a:cubicBezTo>
                    <a:pt x="526656" y="0"/>
                    <a:pt x="678556" y="138190"/>
                    <a:pt x="678556" y="308656"/>
                  </a:cubicBezTo>
                  <a:cubicBezTo>
                    <a:pt x="678556" y="372581"/>
                    <a:pt x="657195" y="431966"/>
                    <a:pt x="620613" y="481228"/>
                  </a:cubicBezTo>
                  <a:close/>
                </a:path>
              </a:pathLst>
            </a:custGeom>
            <a:solidFill>
              <a:srgbClr val="F074B2">
                <a:alpha val="50196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7" name="Agrupar 339">
            <a:extLst>
              <a:ext uri="{FF2B5EF4-FFF2-40B4-BE49-F238E27FC236}">
                <a16:creationId xmlns:a16="http://schemas.microsoft.com/office/drawing/2014/main" id="{7D37A0A6-D1C4-445A-A1CB-3BCAC6A81B76}"/>
              </a:ext>
            </a:extLst>
          </p:cNvPr>
          <p:cNvGrpSpPr/>
          <p:nvPr/>
        </p:nvGrpSpPr>
        <p:grpSpPr>
          <a:xfrm>
            <a:off x="4399913" y="4736427"/>
            <a:ext cx="994718" cy="1623371"/>
            <a:chOff x="2367783" y="1121862"/>
            <a:chExt cx="2401179" cy="3792129"/>
          </a:xfrm>
        </p:grpSpPr>
        <p:sp>
          <p:nvSpPr>
            <p:cNvPr id="338" name="Forma Livre: Forma 340">
              <a:extLst>
                <a:ext uri="{FF2B5EF4-FFF2-40B4-BE49-F238E27FC236}">
                  <a16:creationId xmlns:a16="http://schemas.microsoft.com/office/drawing/2014/main" id="{A70FC607-C481-4722-9FA1-02E76130F686}"/>
                </a:ext>
              </a:extLst>
            </p:cNvPr>
            <p:cNvSpPr/>
            <p:nvPr/>
          </p:nvSpPr>
          <p:spPr>
            <a:xfrm rot="15722081">
              <a:off x="3982071" y="2519122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9" name="Agrupar 341">
              <a:extLst>
                <a:ext uri="{FF2B5EF4-FFF2-40B4-BE49-F238E27FC236}">
                  <a16:creationId xmlns:a16="http://schemas.microsoft.com/office/drawing/2014/main" id="{6A958DCB-8C39-4FB3-9142-D329AE779F2A}"/>
                </a:ext>
              </a:extLst>
            </p:cNvPr>
            <p:cNvGrpSpPr/>
            <p:nvPr/>
          </p:nvGrpSpPr>
          <p:grpSpPr>
            <a:xfrm>
              <a:off x="2974023" y="4071301"/>
              <a:ext cx="496449" cy="842690"/>
              <a:chOff x="6596009" y="4399452"/>
              <a:chExt cx="573117" cy="963569"/>
            </a:xfrm>
          </p:grpSpPr>
          <p:sp>
            <p:nvSpPr>
              <p:cNvPr id="374" name="Elipse 43">
                <a:extLst>
                  <a:ext uri="{FF2B5EF4-FFF2-40B4-BE49-F238E27FC236}">
                    <a16:creationId xmlns:a16="http://schemas.microsoft.com/office/drawing/2014/main" id="{355BAA48-2602-4476-8D8B-961B818D73ED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5" name="Elipse 46">
                <a:extLst>
                  <a:ext uri="{FF2B5EF4-FFF2-40B4-BE49-F238E27FC236}">
                    <a16:creationId xmlns:a16="http://schemas.microsoft.com/office/drawing/2014/main" id="{9F8D7F18-8F8E-4660-B2A0-31ED231A5F44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40" name="Agrupar 342">
              <a:extLst>
                <a:ext uri="{FF2B5EF4-FFF2-40B4-BE49-F238E27FC236}">
                  <a16:creationId xmlns:a16="http://schemas.microsoft.com/office/drawing/2014/main" id="{49832747-79E0-465F-BD16-00256A3FC717}"/>
                </a:ext>
              </a:extLst>
            </p:cNvPr>
            <p:cNvGrpSpPr/>
            <p:nvPr/>
          </p:nvGrpSpPr>
          <p:grpSpPr>
            <a:xfrm>
              <a:off x="3500203" y="4071301"/>
              <a:ext cx="496449" cy="842690"/>
              <a:chOff x="6596009" y="4399452"/>
              <a:chExt cx="573117" cy="963569"/>
            </a:xfrm>
          </p:grpSpPr>
          <p:sp>
            <p:nvSpPr>
              <p:cNvPr id="372" name="Elipse 43">
                <a:extLst>
                  <a:ext uri="{FF2B5EF4-FFF2-40B4-BE49-F238E27FC236}">
                    <a16:creationId xmlns:a16="http://schemas.microsoft.com/office/drawing/2014/main" id="{F8A09E77-5F3E-4CFA-85C4-E051CA6140F2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3" name="Elipse 46">
                <a:extLst>
                  <a:ext uri="{FF2B5EF4-FFF2-40B4-BE49-F238E27FC236}">
                    <a16:creationId xmlns:a16="http://schemas.microsoft.com/office/drawing/2014/main" id="{07D7A779-F1DB-4646-8D96-F3865BCE5D0E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1" name="Elipse 84">
              <a:extLst>
                <a:ext uri="{FF2B5EF4-FFF2-40B4-BE49-F238E27FC236}">
                  <a16:creationId xmlns:a16="http://schemas.microsoft.com/office/drawing/2014/main" id="{2F07D2D9-73EA-425D-B73A-35307C26F4A9}"/>
                </a:ext>
              </a:extLst>
            </p:cNvPr>
            <p:cNvSpPr/>
            <p:nvPr/>
          </p:nvSpPr>
          <p:spPr>
            <a:xfrm>
              <a:off x="2469521" y="2369752"/>
              <a:ext cx="1890866" cy="2151723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2" name="Retângulo 59">
              <a:extLst>
                <a:ext uri="{FF2B5EF4-FFF2-40B4-BE49-F238E27FC236}">
                  <a16:creationId xmlns:a16="http://schemas.microsoft.com/office/drawing/2014/main" id="{5DF587BC-F41D-4A56-8569-DABF80675A3F}"/>
                </a:ext>
              </a:extLst>
            </p:cNvPr>
            <p:cNvSpPr/>
            <p:nvPr/>
          </p:nvSpPr>
          <p:spPr>
            <a:xfrm rot="19439266" flipH="1">
              <a:off x="2367783" y="2608937"/>
              <a:ext cx="1977441" cy="1931860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3" name="Agrupar 345">
              <a:extLst>
                <a:ext uri="{FF2B5EF4-FFF2-40B4-BE49-F238E27FC236}">
                  <a16:creationId xmlns:a16="http://schemas.microsoft.com/office/drawing/2014/main" id="{9AFEC51C-B2EB-4DF7-AF0B-36BEDFD0FEA7}"/>
                </a:ext>
              </a:extLst>
            </p:cNvPr>
            <p:cNvGrpSpPr/>
            <p:nvPr/>
          </p:nvGrpSpPr>
          <p:grpSpPr>
            <a:xfrm>
              <a:off x="2820655" y="1121862"/>
              <a:ext cx="1711168" cy="1602404"/>
              <a:chOff x="4019843" y="604221"/>
              <a:chExt cx="1711168" cy="1602404"/>
            </a:xfrm>
          </p:grpSpPr>
          <p:sp>
            <p:nvSpPr>
              <p:cNvPr id="348" name="Fluxograma: Mesclar 6">
                <a:extLst>
                  <a:ext uri="{FF2B5EF4-FFF2-40B4-BE49-F238E27FC236}">
                    <a16:creationId xmlns:a16="http://schemas.microsoft.com/office/drawing/2014/main" id="{D5C9B4C7-F76F-4720-8891-1E6C50CFB358}"/>
                  </a:ext>
                </a:extLst>
              </p:cNvPr>
              <p:cNvSpPr/>
              <p:nvPr/>
            </p:nvSpPr>
            <p:spPr>
              <a:xfrm rot="8853205">
                <a:off x="4019843" y="604221"/>
                <a:ext cx="478411" cy="76962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9" name="Elipse 4">
                <a:extLst>
                  <a:ext uri="{FF2B5EF4-FFF2-40B4-BE49-F238E27FC236}">
                    <a16:creationId xmlns:a16="http://schemas.microsoft.com/office/drawing/2014/main" id="{803C1C8A-4809-4A54-836A-0D2F4EFD37A2}"/>
                  </a:ext>
                </a:extLst>
              </p:cNvPr>
              <p:cNvSpPr/>
              <p:nvPr/>
            </p:nvSpPr>
            <p:spPr>
              <a:xfrm>
                <a:off x="4091068" y="1010079"/>
                <a:ext cx="1269470" cy="1196546"/>
              </a:xfrm>
              <a:custGeom>
                <a:avLst/>
                <a:gdLst>
                  <a:gd name="connsiteX0" fmla="*/ 0 w 1440160"/>
                  <a:gd name="connsiteY0" fmla="*/ 684076 h 1368152"/>
                  <a:gd name="connsiteX1" fmla="*/ 720080 w 1440160"/>
                  <a:gd name="connsiteY1" fmla="*/ 0 h 1368152"/>
                  <a:gd name="connsiteX2" fmla="*/ 1440160 w 1440160"/>
                  <a:gd name="connsiteY2" fmla="*/ 684076 h 1368152"/>
                  <a:gd name="connsiteX3" fmla="*/ 720080 w 1440160"/>
                  <a:gd name="connsiteY3" fmla="*/ 1368152 h 1368152"/>
                  <a:gd name="connsiteX4" fmla="*/ 0 w 1440160"/>
                  <a:gd name="connsiteY4" fmla="*/ 684076 h 1368152"/>
                  <a:gd name="connsiteX0" fmla="*/ 12843 w 1453003"/>
                  <a:gd name="connsiteY0" fmla="*/ 684076 h 1390469"/>
                  <a:gd name="connsiteX1" fmla="*/ 732923 w 1453003"/>
                  <a:gd name="connsiteY1" fmla="*/ 0 h 1390469"/>
                  <a:gd name="connsiteX2" fmla="*/ 1453003 w 1453003"/>
                  <a:gd name="connsiteY2" fmla="*/ 684076 h 1390469"/>
                  <a:gd name="connsiteX3" fmla="*/ 732923 w 1453003"/>
                  <a:gd name="connsiteY3" fmla="*/ 1368152 h 1390469"/>
                  <a:gd name="connsiteX4" fmla="*/ 305026 w 1453003"/>
                  <a:gd name="connsiteY4" fmla="*/ 1174905 h 1390469"/>
                  <a:gd name="connsiteX5" fmla="*/ 12843 w 1453003"/>
                  <a:gd name="connsiteY5" fmla="*/ 684076 h 1390469"/>
                  <a:gd name="connsiteX0" fmla="*/ 12843 w 1465518"/>
                  <a:gd name="connsiteY0" fmla="*/ 684076 h 1368183"/>
                  <a:gd name="connsiteX1" fmla="*/ 732923 w 1465518"/>
                  <a:gd name="connsiteY1" fmla="*/ 0 h 1368183"/>
                  <a:gd name="connsiteX2" fmla="*/ 1453003 w 1465518"/>
                  <a:gd name="connsiteY2" fmla="*/ 684076 h 1368183"/>
                  <a:gd name="connsiteX3" fmla="*/ 1174822 w 1465518"/>
                  <a:gd name="connsiteY3" fmla="*/ 1163754 h 1368183"/>
                  <a:gd name="connsiteX4" fmla="*/ 732923 w 1465518"/>
                  <a:gd name="connsiteY4" fmla="*/ 1368152 h 1368183"/>
                  <a:gd name="connsiteX5" fmla="*/ 305026 w 1465518"/>
                  <a:gd name="connsiteY5" fmla="*/ 1174905 h 1368183"/>
                  <a:gd name="connsiteX6" fmla="*/ 12843 w 1465518"/>
                  <a:gd name="connsiteY6" fmla="*/ 684076 h 136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5518" h="1368183">
                    <a:moveTo>
                      <a:pt x="12843" y="684076"/>
                    </a:moveTo>
                    <a:cubicBezTo>
                      <a:pt x="84159" y="488259"/>
                      <a:pt x="335234" y="0"/>
                      <a:pt x="732923" y="0"/>
                    </a:cubicBezTo>
                    <a:cubicBezTo>
                      <a:pt x="1130612" y="0"/>
                      <a:pt x="1384929" y="493834"/>
                      <a:pt x="1453003" y="684076"/>
                    </a:cubicBezTo>
                    <a:cubicBezTo>
                      <a:pt x="1521077" y="874318"/>
                      <a:pt x="1294835" y="1049741"/>
                      <a:pt x="1174822" y="1163754"/>
                    </a:cubicBezTo>
                    <a:cubicBezTo>
                      <a:pt x="1054809" y="1277767"/>
                      <a:pt x="877889" y="1366294"/>
                      <a:pt x="732923" y="1368152"/>
                    </a:cubicBezTo>
                    <a:cubicBezTo>
                      <a:pt x="587957" y="1370010"/>
                      <a:pt x="425039" y="1288918"/>
                      <a:pt x="305026" y="1174905"/>
                    </a:cubicBezTo>
                    <a:cubicBezTo>
                      <a:pt x="185013" y="1060892"/>
                      <a:pt x="-58473" y="879893"/>
                      <a:pt x="12843" y="684076"/>
                    </a:cubicBez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0" name="Fluxograma: Mesclar 6">
                <a:extLst>
                  <a:ext uri="{FF2B5EF4-FFF2-40B4-BE49-F238E27FC236}">
                    <a16:creationId xmlns:a16="http://schemas.microsoft.com/office/drawing/2014/main" id="{1B4AAA33-1FE6-4717-9E7E-406624534421}"/>
                  </a:ext>
                </a:extLst>
              </p:cNvPr>
              <p:cNvSpPr/>
              <p:nvPr/>
            </p:nvSpPr>
            <p:spPr>
              <a:xfrm rot="14231539">
                <a:off x="5110572" y="729457"/>
                <a:ext cx="478577" cy="7623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5000 w 10000"/>
                  <a:gd name="connsiteY2" fmla="*/ 10000 h 10000"/>
                  <a:gd name="connsiteX3" fmla="*/ 0 w 10000"/>
                  <a:gd name="connsiteY3" fmla="*/ 0 h 10000"/>
                  <a:gd name="connsiteX0" fmla="*/ 0 w 10333"/>
                  <a:gd name="connsiteY0" fmla="*/ 0 h 10000"/>
                  <a:gd name="connsiteX1" fmla="*/ 10000 w 10333"/>
                  <a:gd name="connsiteY1" fmla="*/ 0 h 10000"/>
                  <a:gd name="connsiteX2" fmla="*/ 10226 w 10333"/>
                  <a:gd name="connsiteY2" fmla="*/ 4230 h 10000"/>
                  <a:gd name="connsiteX3" fmla="*/ 5000 w 10333"/>
                  <a:gd name="connsiteY3" fmla="*/ 10000 h 10000"/>
                  <a:gd name="connsiteX4" fmla="*/ 0 w 10333"/>
                  <a:gd name="connsiteY4" fmla="*/ 0 h 10000"/>
                  <a:gd name="connsiteX0" fmla="*/ 0 w 11339"/>
                  <a:gd name="connsiteY0" fmla="*/ 0 h 10000"/>
                  <a:gd name="connsiteX1" fmla="*/ 10000 w 11339"/>
                  <a:gd name="connsiteY1" fmla="*/ 0 h 10000"/>
                  <a:gd name="connsiteX2" fmla="*/ 11311 w 11339"/>
                  <a:gd name="connsiteY2" fmla="*/ 1212 h 10000"/>
                  <a:gd name="connsiteX3" fmla="*/ 10226 w 11339"/>
                  <a:gd name="connsiteY3" fmla="*/ 4230 h 10000"/>
                  <a:gd name="connsiteX4" fmla="*/ 5000 w 11339"/>
                  <a:gd name="connsiteY4" fmla="*/ 10000 h 10000"/>
                  <a:gd name="connsiteX5" fmla="*/ 0 w 11339"/>
                  <a:gd name="connsiteY5" fmla="*/ 0 h 10000"/>
                  <a:gd name="connsiteX0" fmla="*/ 799 w 12138"/>
                  <a:gd name="connsiteY0" fmla="*/ 0 h 10000"/>
                  <a:gd name="connsiteX1" fmla="*/ 10799 w 12138"/>
                  <a:gd name="connsiteY1" fmla="*/ 0 h 10000"/>
                  <a:gd name="connsiteX2" fmla="*/ 12110 w 12138"/>
                  <a:gd name="connsiteY2" fmla="*/ 1212 h 10000"/>
                  <a:gd name="connsiteX3" fmla="*/ 11025 w 12138"/>
                  <a:gd name="connsiteY3" fmla="*/ 4230 h 10000"/>
                  <a:gd name="connsiteX4" fmla="*/ 5799 w 12138"/>
                  <a:gd name="connsiteY4" fmla="*/ 10000 h 10000"/>
                  <a:gd name="connsiteX5" fmla="*/ 0 w 12138"/>
                  <a:gd name="connsiteY5" fmla="*/ 3484 h 10000"/>
                  <a:gd name="connsiteX6" fmla="*/ 799 w 12138"/>
                  <a:gd name="connsiteY6" fmla="*/ 0 h 10000"/>
                  <a:gd name="connsiteX0" fmla="*/ 1151 w 12490"/>
                  <a:gd name="connsiteY0" fmla="*/ 0 h 10000"/>
                  <a:gd name="connsiteX1" fmla="*/ 11151 w 12490"/>
                  <a:gd name="connsiteY1" fmla="*/ 0 h 10000"/>
                  <a:gd name="connsiteX2" fmla="*/ 12462 w 12490"/>
                  <a:gd name="connsiteY2" fmla="*/ 1212 h 10000"/>
                  <a:gd name="connsiteX3" fmla="*/ 11377 w 12490"/>
                  <a:gd name="connsiteY3" fmla="*/ 4230 h 10000"/>
                  <a:gd name="connsiteX4" fmla="*/ 6151 w 12490"/>
                  <a:gd name="connsiteY4" fmla="*/ 10000 h 10000"/>
                  <a:gd name="connsiteX5" fmla="*/ 352 w 12490"/>
                  <a:gd name="connsiteY5" fmla="*/ 3484 h 10000"/>
                  <a:gd name="connsiteX6" fmla="*/ 29 w 12490"/>
                  <a:gd name="connsiteY6" fmla="*/ 1317 h 10000"/>
                  <a:gd name="connsiteX7" fmla="*/ 1151 w 12490"/>
                  <a:gd name="connsiteY7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90" h="10000">
                    <a:moveTo>
                      <a:pt x="1151" y="0"/>
                    </a:moveTo>
                    <a:lnTo>
                      <a:pt x="11151" y="0"/>
                    </a:lnTo>
                    <a:cubicBezTo>
                      <a:pt x="12885" y="239"/>
                      <a:pt x="12424" y="507"/>
                      <a:pt x="12462" y="1212"/>
                    </a:cubicBezTo>
                    <a:cubicBezTo>
                      <a:pt x="12500" y="1917"/>
                      <a:pt x="12278" y="2802"/>
                      <a:pt x="11377" y="4230"/>
                    </a:cubicBezTo>
                    <a:lnTo>
                      <a:pt x="6151" y="10000"/>
                    </a:lnTo>
                    <a:cubicBezTo>
                      <a:pt x="5043" y="7832"/>
                      <a:pt x="1460" y="5652"/>
                      <a:pt x="352" y="3484"/>
                    </a:cubicBezTo>
                    <a:cubicBezTo>
                      <a:pt x="526" y="2745"/>
                      <a:pt x="-145" y="2056"/>
                      <a:pt x="29" y="1317"/>
                    </a:cubicBezTo>
                    <a:lnTo>
                      <a:pt x="1151" y="0"/>
                    </a:lnTo>
                    <a:close/>
                  </a:path>
                </a:pathLst>
              </a:custGeom>
              <a:solidFill>
                <a:srgbClr val="FCC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1" name="Elipse 12">
                <a:extLst>
                  <a:ext uri="{FF2B5EF4-FFF2-40B4-BE49-F238E27FC236}">
                    <a16:creationId xmlns:a16="http://schemas.microsoft.com/office/drawing/2014/main" id="{FE5727D9-AE89-4018-BFA0-CE98C3266727}"/>
                  </a:ext>
                </a:extLst>
              </p:cNvPr>
              <p:cNvSpPr/>
              <p:nvPr/>
            </p:nvSpPr>
            <p:spPr>
              <a:xfrm>
                <a:off x="4405327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2" name="Elipse 12">
                <a:extLst>
                  <a:ext uri="{FF2B5EF4-FFF2-40B4-BE49-F238E27FC236}">
                    <a16:creationId xmlns:a16="http://schemas.microsoft.com/office/drawing/2014/main" id="{F6D76BA4-B016-4E0D-9D67-1B04F66EF478}"/>
                  </a:ext>
                </a:extLst>
              </p:cNvPr>
              <p:cNvSpPr/>
              <p:nvPr/>
            </p:nvSpPr>
            <p:spPr>
              <a:xfrm>
                <a:off x="4816923" y="1288750"/>
                <a:ext cx="251335" cy="319602"/>
              </a:xfrm>
              <a:custGeom>
                <a:avLst/>
                <a:gdLst/>
                <a:ahLst/>
                <a:cxnLst/>
                <a:rect l="l" t="t" r="r" b="b"/>
                <a:pathLst>
                  <a:path w="290150" h="319400">
                    <a:moveTo>
                      <a:pt x="145075" y="0"/>
                    </a:moveTo>
                    <a:cubicBezTo>
                      <a:pt x="225198" y="0"/>
                      <a:pt x="290150" y="88661"/>
                      <a:pt x="290150" y="198030"/>
                    </a:cubicBezTo>
                    <a:cubicBezTo>
                      <a:pt x="290150" y="244327"/>
                      <a:pt x="278511" y="286913"/>
                      <a:pt x="256875" y="319400"/>
                    </a:cubicBezTo>
                    <a:cubicBezTo>
                      <a:pt x="225372" y="307806"/>
                      <a:pt x="183584" y="301220"/>
                      <a:pt x="137801" y="301220"/>
                    </a:cubicBezTo>
                    <a:cubicBezTo>
                      <a:pt x="97917" y="301220"/>
                      <a:pt x="61063" y="306218"/>
                      <a:pt x="31622" y="316051"/>
                    </a:cubicBezTo>
                    <a:cubicBezTo>
                      <a:pt x="10901" y="284166"/>
                      <a:pt x="0" y="242836"/>
                      <a:pt x="0" y="198030"/>
                    </a:cubicBezTo>
                    <a:cubicBezTo>
                      <a:pt x="0" y="88661"/>
                      <a:pt x="64952" y="0"/>
                      <a:pt x="1450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3" name="Elipse 352">
                <a:extLst>
                  <a:ext uri="{FF2B5EF4-FFF2-40B4-BE49-F238E27FC236}">
                    <a16:creationId xmlns:a16="http://schemas.microsoft.com/office/drawing/2014/main" id="{D59C8DA8-B9D8-4BC0-A77D-E0D74F18DA16}"/>
                  </a:ext>
                </a:extLst>
              </p:cNvPr>
              <p:cNvSpPr/>
              <p:nvPr/>
            </p:nvSpPr>
            <p:spPr>
              <a:xfrm>
                <a:off x="4518899" y="1452917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4" name="Arco 353">
                <a:extLst>
                  <a:ext uri="{FF2B5EF4-FFF2-40B4-BE49-F238E27FC236}">
                    <a16:creationId xmlns:a16="http://schemas.microsoft.com/office/drawing/2014/main" id="{01902E78-1A15-43E1-AEE1-39F87E2E5D21}"/>
                  </a:ext>
                </a:extLst>
              </p:cNvPr>
              <p:cNvSpPr/>
              <p:nvPr/>
            </p:nvSpPr>
            <p:spPr>
              <a:xfrm rot="17066183">
                <a:off x="4286001" y="1221967"/>
                <a:ext cx="323556" cy="276018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5" name="Arco 354">
                <a:extLst>
                  <a:ext uri="{FF2B5EF4-FFF2-40B4-BE49-F238E27FC236}">
                    <a16:creationId xmlns:a16="http://schemas.microsoft.com/office/drawing/2014/main" id="{0D643B32-C9AF-4A15-8ABE-56E9A3F53CD0}"/>
                  </a:ext>
                </a:extLst>
              </p:cNvPr>
              <p:cNvSpPr/>
              <p:nvPr/>
            </p:nvSpPr>
            <p:spPr>
              <a:xfrm>
                <a:off x="4816923" y="1209579"/>
                <a:ext cx="320476" cy="278670"/>
              </a:xfrm>
              <a:prstGeom prst="arc">
                <a:avLst>
                  <a:gd name="adj1" fmla="val 16200000"/>
                  <a:gd name="adj2" fmla="val 2054904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6" name="Grupo 12">
                <a:extLst>
                  <a:ext uri="{FF2B5EF4-FFF2-40B4-BE49-F238E27FC236}">
                    <a16:creationId xmlns:a16="http://schemas.microsoft.com/office/drawing/2014/main" id="{021731C7-D914-4C1D-A3AC-43589D1F3D65}"/>
                  </a:ext>
                </a:extLst>
              </p:cNvPr>
              <p:cNvGrpSpPr/>
              <p:nvPr/>
            </p:nvGrpSpPr>
            <p:grpSpPr>
              <a:xfrm>
                <a:off x="4649785" y="1587424"/>
                <a:ext cx="309860" cy="220398"/>
                <a:chOff x="5250104" y="4008057"/>
                <a:chExt cx="357713" cy="252013"/>
              </a:xfrm>
            </p:grpSpPr>
            <p:sp>
              <p:nvSpPr>
                <p:cNvPr id="369" name="Elipse 19">
                  <a:extLst>
                    <a:ext uri="{FF2B5EF4-FFF2-40B4-BE49-F238E27FC236}">
                      <a16:creationId xmlns:a16="http://schemas.microsoft.com/office/drawing/2014/main" id="{E8B5B927-2A0C-4A06-BF15-FA05DA875831}"/>
                    </a:ext>
                  </a:extLst>
                </p:cNvPr>
                <p:cNvSpPr/>
                <p:nvPr/>
              </p:nvSpPr>
              <p:spPr>
                <a:xfrm>
                  <a:off x="5250104" y="4008057"/>
                  <a:ext cx="357713" cy="252013"/>
                </a:xfrm>
                <a:custGeom>
                  <a:avLst/>
                  <a:gdLst>
                    <a:gd name="connsiteX0" fmla="*/ 0 w 716303"/>
                    <a:gd name="connsiteY0" fmla="*/ 360040 h 720080"/>
                    <a:gd name="connsiteX1" fmla="*/ 358152 w 716303"/>
                    <a:gd name="connsiteY1" fmla="*/ 0 h 720080"/>
                    <a:gd name="connsiteX2" fmla="*/ 716304 w 716303"/>
                    <a:gd name="connsiteY2" fmla="*/ 360040 h 720080"/>
                    <a:gd name="connsiteX3" fmla="*/ 358152 w 716303"/>
                    <a:gd name="connsiteY3" fmla="*/ 720080 h 720080"/>
                    <a:gd name="connsiteX4" fmla="*/ 0 w 716303"/>
                    <a:gd name="connsiteY4" fmla="*/ 360040 h 720080"/>
                    <a:gd name="connsiteX0" fmla="*/ 0 w 827817"/>
                    <a:gd name="connsiteY0" fmla="*/ 366194 h 771691"/>
                    <a:gd name="connsiteX1" fmla="*/ 358152 w 827817"/>
                    <a:gd name="connsiteY1" fmla="*/ 6154 h 771691"/>
                    <a:gd name="connsiteX2" fmla="*/ 827817 w 827817"/>
                    <a:gd name="connsiteY2" fmla="*/ 633823 h 771691"/>
                    <a:gd name="connsiteX3" fmla="*/ 358152 w 827817"/>
                    <a:gd name="connsiteY3" fmla="*/ 726234 h 771691"/>
                    <a:gd name="connsiteX4" fmla="*/ 0 w 827817"/>
                    <a:gd name="connsiteY4" fmla="*/ 366194 h 771691"/>
                    <a:gd name="connsiteX0" fmla="*/ 204224 w 1032041"/>
                    <a:gd name="connsiteY0" fmla="*/ 364649 h 749956"/>
                    <a:gd name="connsiteX1" fmla="*/ 562376 w 1032041"/>
                    <a:gd name="connsiteY1" fmla="*/ 4609 h 749956"/>
                    <a:gd name="connsiteX2" fmla="*/ 1032041 w 1032041"/>
                    <a:gd name="connsiteY2" fmla="*/ 632278 h 749956"/>
                    <a:gd name="connsiteX3" fmla="*/ 562376 w 1032041"/>
                    <a:gd name="connsiteY3" fmla="*/ 724689 h 749956"/>
                    <a:gd name="connsiteX4" fmla="*/ 13047 w 1032041"/>
                    <a:gd name="connsiteY4" fmla="*/ 685764 h 749956"/>
                    <a:gd name="connsiteX5" fmla="*/ 204224 w 1032041"/>
                    <a:gd name="connsiteY5" fmla="*/ 364649 h 749956"/>
                    <a:gd name="connsiteX0" fmla="*/ 183452 w 1033572"/>
                    <a:gd name="connsiteY0" fmla="*/ 280968 h 755485"/>
                    <a:gd name="connsiteX1" fmla="*/ 563907 w 1033572"/>
                    <a:gd name="connsiteY1" fmla="*/ 10138 h 755485"/>
                    <a:gd name="connsiteX2" fmla="*/ 1033572 w 1033572"/>
                    <a:gd name="connsiteY2" fmla="*/ 637807 h 755485"/>
                    <a:gd name="connsiteX3" fmla="*/ 563907 w 1033572"/>
                    <a:gd name="connsiteY3" fmla="*/ 730218 h 755485"/>
                    <a:gd name="connsiteX4" fmla="*/ 14578 w 1033572"/>
                    <a:gd name="connsiteY4" fmla="*/ 691293 h 755485"/>
                    <a:gd name="connsiteX5" fmla="*/ 183452 w 1033572"/>
                    <a:gd name="connsiteY5" fmla="*/ 280968 h 755485"/>
                    <a:gd name="connsiteX0" fmla="*/ 183861 w 1033981"/>
                    <a:gd name="connsiteY0" fmla="*/ 238011 h 712528"/>
                    <a:gd name="connsiteX1" fmla="*/ 597770 w 1033981"/>
                    <a:gd name="connsiteY1" fmla="*/ 11786 h 712528"/>
                    <a:gd name="connsiteX2" fmla="*/ 1033981 w 1033981"/>
                    <a:gd name="connsiteY2" fmla="*/ 594850 h 712528"/>
                    <a:gd name="connsiteX3" fmla="*/ 564316 w 1033981"/>
                    <a:gd name="connsiteY3" fmla="*/ 687261 h 712528"/>
                    <a:gd name="connsiteX4" fmla="*/ 14987 w 1033981"/>
                    <a:gd name="connsiteY4" fmla="*/ 648336 h 712528"/>
                    <a:gd name="connsiteX5" fmla="*/ 183861 w 1033981"/>
                    <a:gd name="connsiteY5" fmla="*/ 238011 h 712528"/>
                    <a:gd name="connsiteX0" fmla="*/ 183861 w 1033981"/>
                    <a:gd name="connsiteY0" fmla="*/ 238011 h 688138"/>
                    <a:gd name="connsiteX1" fmla="*/ 597770 w 1033981"/>
                    <a:gd name="connsiteY1" fmla="*/ 11786 h 688138"/>
                    <a:gd name="connsiteX2" fmla="*/ 1033981 w 1033981"/>
                    <a:gd name="connsiteY2" fmla="*/ 594850 h 688138"/>
                    <a:gd name="connsiteX3" fmla="*/ 519711 w 1033981"/>
                    <a:gd name="connsiteY3" fmla="*/ 620353 h 688138"/>
                    <a:gd name="connsiteX4" fmla="*/ 14987 w 1033981"/>
                    <a:gd name="connsiteY4" fmla="*/ 648336 h 688138"/>
                    <a:gd name="connsiteX5" fmla="*/ 183861 w 1033981"/>
                    <a:gd name="connsiteY5" fmla="*/ 238011 h 68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3981" h="688138">
                      <a:moveTo>
                        <a:pt x="183861" y="238011"/>
                      </a:moveTo>
                      <a:cubicBezTo>
                        <a:pt x="280991" y="131919"/>
                        <a:pt x="456083" y="-47687"/>
                        <a:pt x="597770" y="11786"/>
                      </a:cubicBezTo>
                      <a:cubicBezTo>
                        <a:pt x="739457" y="71259"/>
                        <a:pt x="1033981" y="396005"/>
                        <a:pt x="1033981" y="594850"/>
                      </a:cubicBezTo>
                      <a:cubicBezTo>
                        <a:pt x="1033981" y="793695"/>
                        <a:pt x="689543" y="611439"/>
                        <a:pt x="519711" y="620353"/>
                      </a:cubicBezTo>
                      <a:cubicBezTo>
                        <a:pt x="349879" y="629267"/>
                        <a:pt x="74679" y="708343"/>
                        <a:pt x="14987" y="648336"/>
                      </a:cubicBezTo>
                      <a:cubicBezTo>
                        <a:pt x="-44705" y="588329"/>
                        <a:pt x="86731" y="344103"/>
                        <a:pt x="183861" y="238011"/>
                      </a:cubicBezTo>
                      <a:close/>
                    </a:path>
                  </a:pathLst>
                </a:custGeom>
                <a:solidFill>
                  <a:srgbClr val="F68B3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0" name="Elipse 369">
                  <a:extLst>
                    <a:ext uri="{FF2B5EF4-FFF2-40B4-BE49-F238E27FC236}">
                      <a16:creationId xmlns:a16="http://schemas.microsoft.com/office/drawing/2014/main" id="{B09FD1BC-18C6-41E5-9D61-B2531244A9C4}"/>
                    </a:ext>
                  </a:extLst>
                </p:cNvPr>
                <p:cNvSpPr/>
                <p:nvPr/>
              </p:nvSpPr>
              <p:spPr>
                <a:xfrm>
                  <a:off x="5332893" y="41340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1" name="Elipse 370">
                  <a:extLst>
                    <a:ext uri="{FF2B5EF4-FFF2-40B4-BE49-F238E27FC236}">
                      <a16:creationId xmlns:a16="http://schemas.microsoft.com/office/drawing/2014/main" id="{948D6505-6C05-45D2-8977-12A04A935D5D}"/>
                    </a:ext>
                  </a:extLst>
                </p:cNvPr>
                <p:cNvSpPr/>
                <p:nvPr/>
              </p:nvSpPr>
              <p:spPr>
                <a:xfrm>
                  <a:off x="5485293" y="414543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7" name="Elipse 356">
                <a:extLst>
                  <a:ext uri="{FF2B5EF4-FFF2-40B4-BE49-F238E27FC236}">
                    <a16:creationId xmlns:a16="http://schemas.microsoft.com/office/drawing/2014/main" id="{2448379C-9C83-4B6D-9DB3-D728418E2D78}"/>
                  </a:ext>
                </a:extLst>
              </p:cNvPr>
              <p:cNvSpPr/>
              <p:nvPr/>
            </p:nvSpPr>
            <p:spPr>
              <a:xfrm rot="19487469">
                <a:off x="5195697" y="1059342"/>
                <a:ext cx="308326" cy="79170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8" name="Elipse 357">
                <a:extLst>
                  <a:ext uri="{FF2B5EF4-FFF2-40B4-BE49-F238E27FC236}">
                    <a16:creationId xmlns:a16="http://schemas.microsoft.com/office/drawing/2014/main" id="{B2B2E8D3-FA33-4DB5-8338-2692E60BD3EC}"/>
                  </a:ext>
                </a:extLst>
              </p:cNvPr>
              <p:cNvSpPr/>
              <p:nvPr/>
            </p:nvSpPr>
            <p:spPr>
              <a:xfrm rot="3218186">
                <a:off x="4118534" y="949826"/>
                <a:ext cx="311289" cy="78417"/>
              </a:xfrm>
              <a:prstGeom prst="ellipse">
                <a:avLst/>
              </a:prstGeom>
              <a:solidFill>
                <a:srgbClr val="FF0000">
                  <a:alpha val="588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9" name="Elipse 358">
                <a:extLst>
                  <a:ext uri="{FF2B5EF4-FFF2-40B4-BE49-F238E27FC236}">
                    <a16:creationId xmlns:a16="http://schemas.microsoft.com/office/drawing/2014/main" id="{7431A158-32BE-4C8D-852C-9A30F011EDC5}"/>
                  </a:ext>
                </a:extLst>
              </p:cNvPr>
              <p:cNvSpPr/>
              <p:nvPr/>
            </p:nvSpPr>
            <p:spPr>
              <a:xfrm>
                <a:off x="4929674" y="1453454"/>
                <a:ext cx="125668" cy="13823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0" name="Elipse 359">
                <a:extLst>
                  <a:ext uri="{FF2B5EF4-FFF2-40B4-BE49-F238E27FC236}">
                    <a16:creationId xmlns:a16="http://schemas.microsoft.com/office/drawing/2014/main" id="{53F09839-AFC9-43B5-86AD-FD25543ED894}"/>
                  </a:ext>
                </a:extLst>
              </p:cNvPr>
              <p:cNvSpPr/>
              <p:nvPr/>
            </p:nvSpPr>
            <p:spPr>
              <a:xfrm rot="21249917">
                <a:off x="4938319" y="1696157"/>
                <a:ext cx="190433" cy="181564"/>
              </a:xfrm>
              <a:prstGeom prst="ellipse">
                <a:avLst/>
              </a:prstGeom>
              <a:solidFill>
                <a:srgbClr val="F68B32">
                  <a:alpha val="5882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1" name="Grupo 17">
                <a:extLst>
                  <a:ext uri="{FF2B5EF4-FFF2-40B4-BE49-F238E27FC236}">
                    <a16:creationId xmlns:a16="http://schemas.microsoft.com/office/drawing/2014/main" id="{3574D031-D5F6-4C06-B401-DD1DC726959F}"/>
                  </a:ext>
                </a:extLst>
              </p:cNvPr>
              <p:cNvGrpSpPr/>
              <p:nvPr/>
            </p:nvGrpSpPr>
            <p:grpSpPr>
              <a:xfrm>
                <a:off x="4294504" y="1554018"/>
                <a:ext cx="912117" cy="518312"/>
                <a:chOff x="5177522" y="3965056"/>
                <a:chExt cx="1052978" cy="592661"/>
              </a:xfrm>
            </p:grpSpPr>
            <p:sp>
              <p:nvSpPr>
                <p:cNvPr id="362" name="Arco 361">
                  <a:extLst>
                    <a:ext uri="{FF2B5EF4-FFF2-40B4-BE49-F238E27FC236}">
                      <a16:creationId xmlns:a16="http://schemas.microsoft.com/office/drawing/2014/main" id="{5088CDBD-2396-4D32-9FEE-C74CF952BF65}"/>
                    </a:ext>
                  </a:extLst>
                </p:cNvPr>
                <p:cNvSpPr/>
                <p:nvPr/>
              </p:nvSpPr>
              <p:spPr>
                <a:xfrm rot="7975701">
                  <a:off x="5151860" y="3990718"/>
                  <a:ext cx="369968" cy="318644"/>
                </a:xfrm>
                <a:prstGeom prst="arc">
                  <a:avLst>
                    <a:gd name="adj1" fmla="val 16200000"/>
                    <a:gd name="adj2" fmla="val 20549042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63" name="Grupo 19">
                  <a:extLst>
                    <a:ext uri="{FF2B5EF4-FFF2-40B4-BE49-F238E27FC236}">
                      <a16:creationId xmlns:a16="http://schemas.microsoft.com/office/drawing/2014/main" id="{B55D0048-670B-44C1-9A4C-9B9A7D773888}"/>
                    </a:ext>
                  </a:extLst>
                </p:cNvPr>
                <p:cNvGrpSpPr/>
                <p:nvPr/>
              </p:nvGrpSpPr>
              <p:grpSpPr>
                <a:xfrm>
                  <a:off x="5199136" y="4037433"/>
                  <a:ext cx="1031364" cy="520284"/>
                  <a:chOff x="5199136" y="4037433"/>
                  <a:chExt cx="1031364" cy="520284"/>
                </a:xfrm>
              </p:grpSpPr>
              <p:sp>
                <p:nvSpPr>
                  <p:cNvPr id="364" name="Arco 363">
                    <a:extLst>
                      <a:ext uri="{FF2B5EF4-FFF2-40B4-BE49-F238E27FC236}">
                        <a16:creationId xmlns:a16="http://schemas.microsoft.com/office/drawing/2014/main" id="{93A6542B-70AD-49F9-9BE5-EF6841B0B9D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60532" y="4037433"/>
                    <a:ext cx="369968" cy="318644"/>
                  </a:xfrm>
                  <a:prstGeom prst="arc">
                    <a:avLst>
                      <a:gd name="adj1" fmla="val 16200000"/>
                      <a:gd name="adj2" fmla="val 20549042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65" name="Grupo 21">
                    <a:extLst>
                      <a:ext uri="{FF2B5EF4-FFF2-40B4-BE49-F238E27FC236}">
                        <a16:creationId xmlns:a16="http://schemas.microsoft.com/office/drawing/2014/main" id="{F2F598AD-6813-4672-BD0A-9F4958BEA56F}"/>
                      </a:ext>
                    </a:extLst>
                  </p:cNvPr>
                  <p:cNvGrpSpPr/>
                  <p:nvPr/>
                </p:nvGrpSpPr>
                <p:grpSpPr>
                  <a:xfrm>
                    <a:off x="5383498" y="4242964"/>
                    <a:ext cx="540711" cy="314753"/>
                    <a:chOff x="4494690" y="3256042"/>
                    <a:chExt cx="540711" cy="314753"/>
                  </a:xfrm>
                </p:grpSpPr>
                <p:sp>
                  <p:nvSpPr>
                    <p:cNvPr id="367" name="Corda 22">
                      <a:extLst>
                        <a:ext uri="{FF2B5EF4-FFF2-40B4-BE49-F238E27FC236}">
                          <a16:creationId xmlns:a16="http://schemas.microsoft.com/office/drawing/2014/main" id="{55B7C224-B36B-4497-89E4-CF2D1931E599}"/>
                        </a:ext>
                      </a:extLst>
                    </p:cNvPr>
                    <p:cNvSpPr/>
                    <p:nvPr/>
                  </p:nvSpPr>
                  <p:spPr>
                    <a:xfrm rot="17248760">
                      <a:off x="4607669" y="3143063"/>
                      <a:ext cx="314753" cy="540711"/>
                    </a:xfrm>
                    <a:custGeom>
                      <a:avLst/>
                      <a:gdLst>
                        <a:gd name="connsiteX0" fmla="*/ 500059 w 720080"/>
                        <a:gd name="connsiteY0" fmla="*/ 760720 h 791889"/>
                        <a:gd name="connsiteX1" fmla="*/ 108395 w 720080"/>
                        <a:gd name="connsiteY1" fmla="*/ 679118 h 791889"/>
                        <a:gd name="connsiteX2" fmla="*/ 9235 w 720080"/>
                        <a:gd name="connsiteY2" fmla="*/ 306841 h 791889"/>
                        <a:gd name="connsiteX3" fmla="*/ 270624 w 720080"/>
                        <a:gd name="connsiteY3" fmla="*/ 12404 h 791889"/>
                        <a:gd name="connsiteX4" fmla="*/ 500059 w 720080"/>
                        <a:gd name="connsiteY4" fmla="*/ 760720 h 791889"/>
                        <a:gd name="connsiteX0" fmla="*/ 559767 w 559767"/>
                        <a:gd name="connsiteY0" fmla="*/ 748316 h 772842"/>
                        <a:gd name="connsiteX1" fmla="*/ 168103 w 559767"/>
                        <a:gd name="connsiteY1" fmla="*/ 666714 h 772842"/>
                        <a:gd name="connsiteX2" fmla="*/ 4912 w 559767"/>
                        <a:gd name="connsiteY2" fmla="*/ 283128 h 772842"/>
                        <a:gd name="connsiteX3" fmla="*/ 330332 w 559767"/>
                        <a:gd name="connsiteY3" fmla="*/ 0 h 772842"/>
                        <a:gd name="connsiteX4" fmla="*/ 559767 w 559767"/>
                        <a:gd name="connsiteY4" fmla="*/ 748316 h 772842"/>
                        <a:gd name="connsiteX0" fmla="*/ 557456 w 557456"/>
                        <a:gd name="connsiteY0" fmla="*/ 748316 h 765462"/>
                        <a:gd name="connsiteX1" fmla="*/ 276361 w 557456"/>
                        <a:gd name="connsiteY1" fmla="*/ 612447 h 765462"/>
                        <a:gd name="connsiteX2" fmla="*/ 2601 w 557456"/>
                        <a:gd name="connsiteY2" fmla="*/ 283128 h 765462"/>
                        <a:gd name="connsiteX3" fmla="*/ 328021 w 557456"/>
                        <a:gd name="connsiteY3" fmla="*/ 0 h 765462"/>
                        <a:gd name="connsiteX4" fmla="*/ 557456 w 557456"/>
                        <a:gd name="connsiteY4" fmla="*/ 748316 h 765462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558456 w 558456"/>
                        <a:gd name="connsiteY4" fmla="*/ 748316 h 771841"/>
                        <a:gd name="connsiteX0" fmla="*/ 558456 w 558456"/>
                        <a:gd name="connsiteY0" fmla="*/ 748316 h 771841"/>
                        <a:gd name="connsiteX1" fmla="*/ 212434 w 558456"/>
                        <a:gd name="connsiteY1" fmla="*/ 661182 h 771841"/>
                        <a:gd name="connsiteX2" fmla="*/ 3601 w 558456"/>
                        <a:gd name="connsiteY2" fmla="*/ 283128 h 771841"/>
                        <a:gd name="connsiteX3" fmla="*/ 329021 w 558456"/>
                        <a:gd name="connsiteY3" fmla="*/ 0 h 771841"/>
                        <a:gd name="connsiteX4" fmla="*/ 374523 w 558456"/>
                        <a:gd name="connsiteY4" fmla="*/ 366939 h 771841"/>
                        <a:gd name="connsiteX5" fmla="*/ 558456 w 558456"/>
                        <a:gd name="connsiteY5" fmla="*/ 748316 h 7718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558456" h="771841">
                          <a:moveTo>
                            <a:pt x="558456" y="748316"/>
                          </a:moveTo>
                          <a:cubicBezTo>
                            <a:pt x="424871" y="810330"/>
                            <a:pt x="304910" y="738713"/>
                            <a:pt x="212434" y="661182"/>
                          </a:cubicBezTo>
                          <a:cubicBezTo>
                            <a:pt x="119958" y="583651"/>
                            <a:pt x="-24672" y="417747"/>
                            <a:pt x="3601" y="283128"/>
                          </a:cubicBezTo>
                          <a:cubicBezTo>
                            <a:pt x="33873" y="138989"/>
                            <a:pt x="198717" y="36739"/>
                            <a:pt x="329021" y="0"/>
                          </a:cubicBezTo>
                          <a:cubicBezTo>
                            <a:pt x="366345" y="117811"/>
                            <a:pt x="337199" y="249128"/>
                            <a:pt x="374523" y="366939"/>
                          </a:cubicBezTo>
                          <a:lnTo>
                            <a:pt x="558456" y="74831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8" name="Elipse 24">
                      <a:extLst>
                        <a:ext uri="{FF2B5EF4-FFF2-40B4-BE49-F238E27FC236}">
                          <a16:creationId xmlns:a16="http://schemas.microsoft.com/office/drawing/2014/main" id="{A331ECFD-9402-48A9-BBBC-9F425621A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5975" y="3444013"/>
                      <a:ext cx="345478" cy="123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478" h="123760">
                          <a:moveTo>
                            <a:pt x="149373" y="0"/>
                          </a:moveTo>
                          <a:cubicBezTo>
                            <a:pt x="223387" y="0"/>
                            <a:pt x="291604" y="22521"/>
                            <a:pt x="345478" y="61406"/>
                          </a:cubicBezTo>
                          <a:cubicBezTo>
                            <a:pt x="271411" y="103662"/>
                            <a:pt x="146967" y="149386"/>
                            <a:pt x="69721" y="106644"/>
                          </a:cubicBezTo>
                          <a:cubicBezTo>
                            <a:pt x="39980" y="90187"/>
                            <a:pt x="16264" y="65229"/>
                            <a:pt x="0" y="34560"/>
                          </a:cubicBezTo>
                          <a:cubicBezTo>
                            <a:pt x="44252" y="12037"/>
                            <a:pt x="95264" y="0"/>
                            <a:pt x="149373" y="0"/>
                          </a:cubicBezTo>
                          <a:close/>
                        </a:path>
                      </a:pathLst>
                    </a:custGeom>
                    <a:solidFill>
                      <a:srgbClr val="FF0000">
                        <a:alpha val="47059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66" name="Elipse 365">
                    <a:extLst>
                      <a:ext uri="{FF2B5EF4-FFF2-40B4-BE49-F238E27FC236}">
                        <a16:creationId xmlns:a16="http://schemas.microsoft.com/office/drawing/2014/main" id="{62DE8235-171E-4C92-854F-1320AD4AB142}"/>
                      </a:ext>
                    </a:extLst>
                  </p:cNvPr>
                  <p:cNvSpPr/>
                  <p:nvPr/>
                </p:nvSpPr>
                <p:spPr>
                  <a:xfrm rot="21249917">
                    <a:off x="5199136" y="4127593"/>
                    <a:ext cx="219842" cy="207608"/>
                  </a:xfrm>
                  <a:prstGeom prst="ellipse">
                    <a:avLst/>
                  </a:prstGeom>
                  <a:solidFill>
                    <a:srgbClr val="F68B32">
                      <a:alpha val="5882"/>
                    </a:srgbClr>
                  </a:solidFill>
                  <a:ln>
                    <a:noFill/>
                  </a:ln>
                  <a:effectLst>
                    <a:softEdge rad="127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44" name="Retângulo de cantos arredondados 63">
              <a:extLst>
                <a:ext uri="{FF2B5EF4-FFF2-40B4-BE49-F238E27FC236}">
                  <a16:creationId xmlns:a16="http://schemas.microsoft.com/office/drawing/2014/main" id="{110BFE11-9750-4460-AC88-E95ED6FC0C56}"/>
                </a:ext>
              </a:extLst>
            </p:cNvPr>
            <p:cNvSpPr/>
            <p:nvPr/>
          </p:nvSpPr>
          <p:spPr>
            <a:xfrm>
              <a:off x="3477499" y="3169359"/>
              <a:ext cx="684455" cy="386873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5" name="Retângulo 344">
              <a:extLst>
                <a:ext uri="{FF2B5EF4-FFF2-40B4-BE49-F238E27FC236}">
                  <a16:creationId xmlns:a16="http://schemas.microsoft.com/office/drawing/2014/main" id="{29B35126-D294-4494-A13A-04DC336032DB}"/>
                </a:ext>
              </a:extLst>
            </p:cNvPr>
            <p:cNvSpPr/>
            <p:nvPr/>
          </p:nvSpPr>
          <p:spPr>
            <a:xfrm>
              <a:off x="3489116" y="3180772"/>
              <a:ext cx="661221" cy="39984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6" name="Forma Livre: Forma 348">
              <a:extLst>
                <a:ext uri="{FF2B5EF4-FFF2-40B4-BE49-F238E27FC236}">
                  <a16:creationId xmlns:a16="http://schemas.microsoft.com/office/drawing/2014/main" id="{FF841DE7-6345-40F9-8F3E-089C376A559A}"/>
                </a:ext>
              </a:extLst>
            </p:cNvPr>
            <p:cNvSpPr/>
            <p:nvPr/>
          </p:nvSpPr>
          <p:spPr>
            <a:xfrm rot="15722081">
              <a:off x="3151084" y="2510417"/>
              <a:ext cx="574946" cy="998837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7" name="Fluxograma: Atraso 346">
              <a:extLst>
                <a:ext uri="{FF2B5EF4-FFF2-40B4-BE49-F238E27FC236}">
                  <a16:creationId xmlns:a16="http://schemas.microsoft.com/office/drawing/2014/main" id="{1AE37C45-65C8-4C27-A922-F1E335E60B2C}"/>
                </a:ext>
              </a:extLst>
            </p:cNvPr>
            <p:cNvSpPr/>
            <p:nvPr/>
          </p:nvSpPr>
          <p:spPr>
            <a:xfrm rot="12522223">
              <a:off x="2791583" y="2851792"/>
              <a:ext cx="542636" cy="432077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6" name="Grupo 375"/>
          <p:cNvGrpSpPr/>
          <p:nvPr/>
        </p:nvGrpSpPr>
        <p:grpSpPr>
          <a:xfrm>
            <a:off x="5331005" y="5521679"/>
            <a:ext cx="1101617" cy="2126048"/>
            <a:chOff x="8711423" y="2669008"/>
            <a:chExt cx="1596881" cy="2996358"/>
          </a:xfrm>
        </p:grpSpPr>
        <p:sp>
          <p:nvSpPr>
            <p:cNvPr id="377" name="Elipse 54">
              <a:extLst>
                <a:ext uri="{FF2B5EF4-FFF2-40B4-BE49-F238E27FC236}">
                  <a16:creationId xmlns:a16="http://schemas.microsoft.com/office/drawing/2014/main" id="{B8AA5455-5317-46CA-A70B-334C6EB0B48E}"/>
                </a:ext>
              </a:extLst>
            </p:cNvPr>
            <p:cNvSpPr/>
            <p:nvPr/>
          </p:nvSpPr>
          <p:spPr>
            <a:xfrm rot="2718950" flipH="1">
              <a:off x="8753346" y="4226890"/>
              <a:ext cx="781911" cy="347885"/>
            </a:xfrm>
            <a:custGeom>
              <a:avLst/>
              <a:gdLst/>
              <a:ahLst/>
              <a:cxnLst/>
              <a:rect l="l" t="t" r="r" b="b"/>
              <a:pathLst>
                <a:path w="1211375" h="565303">
                  <a:moveTo>
                    <a:pt x="32253" y="5502"/>
                  </a:moveTo>
                  <a:cubicBezTo>
                    <a:pt x="84893" y="-22560"/>
                    <a:pt x="183420" y="59462"/>
                    <a:pt x="252318" y="188703"/>
                  </a:cubicBezTo>
                  <a:lnTo>
                    <a:pt x="273764" y="238356"/>
                  </a:lnTo>
                  <a:cubicBezTo>
                    <a:pt x="321816" y="247231"/>
                    <a:pt x="371801" y="265147"/>
                    <a:pt x="433166" y="265721"/>
                  </a:cubicBezTo>
                  <a:cubicBezTo>
                    <a:pt x="528395" y="266612"/>
                    <a:pt x="568562" y="225348"/>
                    <a:pt x="766346" y="238815"/>
                  </a:cubicBezTo>
                  <a:cubicBezTo>
                    <a:pt x="839060" y="243767"/>
                    <a:pt x="963744" y="252698"/>
                    <a:pt x="1096004" y="264599"/>
                  </a:cubicBezTo>
                  <a:lnTo>
                    <a:pt x="1021538" y="328304"/>
                  </a:lnTo>
                  <a:lnTo>
                    <a:pt x="1211375" y="550209"/>
                  </a:lnTo>
                  <a:cubicBezTo>
                    <a:pt x="1077167" y="571473"/>
                    <a:pt x="903151" y="566880"/>
                    <a:pt x="766347" y="557035"/>
                  </a:cubicBezTo>
                  <a:cubicBezTo>
                    <a:pt x="617472" y="546320"/>
                    <a:pt x="490946" y="507954"/>
                    <a:pt x="352931" y="481436"/>
                  </a:cubicBezTo>
                  <a:lnTo>
                    <a:pt x="288816" y="467177"/>
                  </a:lnTo>
                  <a:cubicBezTo>
                    <a:pt x="287209" y="470232"/>
                    <a:pt x="284576" y="472023"/>
                    <a:pt x="281754" y="473527"/>
                  </a:cubicBezTo>
                  <a:cubicBezTo>
                    <a:pt x="229114" y="501589"/>
                    <a:pt x="130587" y="419567"/>
                    <a:pt x="61689" y="290326"/>
                  </a:cubicBezTo>
                  <a:cubicBezTo>
                    <a:pt x="-7209" y="161084"/>
                    <a:pt x="-20388" y="33564"/>
                    <a:pt x="32253" y="550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Fluxograma: Atraso 377">
              <a:extLst>
                <a:ext uri="{FF2B5EF4-FFF2-40B4-BE49-F238E27FC236}">
                  <a16:creationId xmlns:a16="http://schemas.microsoft.com/office/drawing/2014/main" id="{24637A52-89BB-4868-B296-072DD81C0805}"/>
                </a:ext>
              </a:extLst>
            </p:cNvPr>
            <p:cNvSpPr/>
            <p:nvPr/>
          </p:nvSpPr>
          <p:spPr>
            <a:xfrm rot="15537743">
              <a:off x="8630819" y="3923433"/>
              <a:ext cx="468169" cy="306962"/>
            </a:xfrm>
            <a:prstGeom prst="flowChartDelay">
              <a:avLst/>
            </a:pr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Forma Livre: Forma 260">
              <a:extLst>
                <a:ext uri="{FF2B5EF4-FFF2-40B4-BE49-F238E27FC236}">
                  <a16:creationId xmlns:a16="http://schemas.microsoft.com/office/drawing/2014/main" id="{EF53118B-1316-4857-BB78-2D5050CAEE6A}"/>
                </a:ext>
              </a:extLst>
            </p:cNvPr>
            <p:cNvSpPr/>
            <p:nvPr/>
          </p:nvSpPr>
          <p:spPr>
            <a:xfrm rot="3767378">
              <a:off x="9797105" y="4173873"/>
              <a:ext cx="743997" cy="278401"/>
            </a:xfrm>
            <a:custGeom>
              <a:avLst/>
              <a:gdLst>
                <a:gd name="connsiteX0" fmla="*/ 17909 w 1152636"/>
                <a:gd name="connsiteY0" fmla="*/ 152132 h 452393"/>
                <a:gd name="connsiteX1" fmla="*/ 196663 w 1152636"/>
                <a:gd name="connsiteY1" fmla="*/ 149855 h 452393"/>
                <a:gd name="connsiteX2" fmla="*/ 591174 w 1152636"/>
                <a:gd name="connsiteY2" fmla="*/ 192950 h 452393"/>
                <a:gd name="connsiteX3" fmla="*/ 592339 w 1152636"/>
                <a:gd name="connsiteY3" fmla="*/ 193086 h 452393"/>
                <a:gd name="connsiteX4" fmla="*/ 595264 w 1152636"/>
                <a:gd name="connsiteY4" fmla="*/ 186132 h 452393"/>
                <a:gd name="connsiteX5" fmla="*/ 603458 w 1152636"/>
                <a:gd name="connsiteY5" fmla="*/ 195359 h 452393"/>
                <a:gd name="connsiteX6" fmla="*/ 848490 w 1152636"/>
                <a:gd name="connsiteY6" fmla="*/ 179405 h 452393"/>
                <a:gd name="connsiteX7" fmla="*/ 852469 w 1152636"/>
                <a:gd name="connsiteY7" fmla="*/ 158975 h 452393"/>
                <a:gd name="connsiteX8" fmla="*/ 1002659 w 1152636"/>
                <a:gd name="connsiteY8" fmla="*/ 3493 h 452393"/>
                <a:gd name="connsiteX9" fmla="*/ 1063409 w 1152636"/>
                <a:gd name="connsiteY9" fmla="*/ 4594 h 452393"/>
                <a:gd name="connsiteX10" fmla="*/ 1136852 w 1152636"/>
                <a:gd name="connsiteY10" fmla="*/ 244160 h 452393"/>
                <a:gd name="connsiteX11" fmla="*/ 946826 w 1152636"/>
                <a:gd name="connsiteY11" fmla="*/ 401731 h 452393"/>
                <a:gd name="connsiteX12" fmla="*/ 738877 w 1152636"/>
                <a:gd name="connsiteY12" fmla="*/ 420186 h 452393"/>
                <a:gd name="connsiteX13" fmla="*/ 666903 w 1152636"/>
                <a:gd name="connsiteY13" fmla="*/ 429920 h 452393"/>
                <a:gd name="connsiteX14" fmla="*/ 669590 w 1152636"/>
                <a:gd name="connsiteY14" fmla="*/ 438584 h 452393"/>
                <a:gd name="connsiteX15" fmla="*/ 583552 w 1152636"/>
                <a:gd name="connsiteY15" fmla="*/ 441192 h 452393"/>
                <a:gd name="connsiteX16" fmla="*/ 532930 w 1152636"/>
                <a:gd name="connsiteY16" fmla="*/ 448038 h 452393"/>
                <a:gd name="connsiteX17" fmla="*/ 521514 w 1152636"/>
                <a:gd name="connsiteY17" fmla="*/ 450361 h 452393"/>
                <a:gd name="connsiteX18" fmla="*/ 519786 w 1152636"/>
                <a:gd name="connsiteY18" fmla="*/ 443125 h 452393"/>
                <a:gd name="connsiteX19" fmla="*/ 214040 w 1152636"/>
                <a:gd name="connsiteY19" fmla="*/ 452393 h 452393"/>
                <a:gd name="connsiteX20" fmla="*/ 3272 w 1152636"/>
                <a:gd name="connsiteY20" fmla="*/ 323406 h 452393"/>
                <a:gd name="connsiteX21" fmla="*/ 14369 w 1152636"/>
                <a:gd name="connsiteY21" fmla="*/ 169692 h 452393"/>
                <a:gd name="connsiteX22" fmla="*/ 17909 w 1152636"/>
                <a:gd name="connsiteY22" fmla="*/ 152132 h 452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52636" h="452393">
                  <a:moveTo>
                    <a:pt x="17909" y="152132"/>
                  </a:moveTo>
                  <a:cubicBezTo>
                    <a:pt x="27606" y="139350"/>
                    <a:pt x="63629" y="140326"/>
                    <a:pt x="196663" y="149855"/>
                  </a:cubicBezTo>
                  <a:cubicBezTo>
                    <a:pt x="285352" y="156207"/>
                    <a:pt x="430517" y="173755"/>
                    <a:pt x="591174" y="192950"/>
                  </a:cubicBezTo>
                  <a:lnTo>
                    <a:pt x="592339" y="193086"/>
                  </a:lnTo>
                  <a:lnTo>
                    <a:pt x="595264" y="186132"/>
                  </a:lnTo>
                  <a:lnTo>
                    <a:pt x="603458" y="195359"/>
                  </a:lnTo>
                  <a:lnTo>
                    <a:pt x="848490" y="179405"/>
                  </a:lnTo>
                  <a:cubicBezTo>
                    <a:pt x="848097" y="172254"/>
                    <a:pt x="850150" y="165618"/>
                    <a:pt x="852469" y="158975"/>
                  </a:cubicBezTo>
                  <a:cubicBezTo>
                    <a:pt x="880945" y="77386"/>
                    <a:pt x="941188" y="18109"/>
                    <a:pt x="1002659" y="3493"/>
                  </a:cubicBezTo>
                  <a:cubicBezTo>
                    <a:pt x="1023149" y="-1378"/>
                    <a:pt x="1043777" y="-1287"/>
                    <a:pt x="1063409" y="4594"/>
                  </a:cubicBezTo>
                  <a:cubicBezTo>
                    <a:pt x="1141940" y="28117"/>
                    <a:pt x="1174821" y="135374"/>
                    <a:pt x="1136852" y="244160"/>
                  </a:cubicBezTo>
                  <a:cubicBezTo>
                    <a:pt x="1102196" y="343458"/>
                    <a:pt x="1020491" y="409705"/>
                    <a:pt x="946826" y="401731"/>
                  </a:cubicBezTo>
                  <a:cubicBezTo>
                    <a:pt x="877447" y="407592"/>
                    <a:pt x="807995" y="413106"/>
                    <a:pt x="738877" y="420186"/>
                  </a:cubicBezTo>
                  <a:lnTo>
                    <a:pt x="666903" y="429920"/>
                  </a:lnTo>
                  <a:lnTo>
                    <a:pt x="669590" y="438584"/>
                  </a:lnTo>
                  <a:lnTo>
                    <a:pt x="583552" y="441192"/>
                  </a:lnTo>
                  <a:lnTo>
                    <a:pt x="532930" y="448038"/>
                  </a:lnTo>
                  <a:lnTo>
                    <a:pt x="521514" y="450361"/>
                  </a:lnTo>
                  <a:lnTo>
                    <a:pt x="519786" y="443125"/>
                  </a:lnTo>
                  <a:lnTo>
                    <a:pt x="214040" y="452393"/>
                  </a:lnTo>
                  <a:cubicBezTo>
                    <a:pt x="175365" y="452393"/>
                    <a:pt x="3272" y="353450"/>
                    <a:pt x="3272" y="323406"/>
                  </a:cubicBezTo>
                  <a:cubicBezTo>
                    <a:pt x="-11440" y="287669"/>
                    <a:pt x="29081" y="205430"/>
                    <a:pt x="14369" y="169692"/>
                  </a:cubicBezTo>
                  <a:cubicBezTo>
                    <a:pt x="14369" y="162181"/>
                    <a:pt x="14676" y="156393"/>
                    <a:pt x="17909" y="152132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80" name="Fluxograma: Atraso 50">
              <a:extLst>
                <a:ext uri="{FF2B5EF4-FFF2-40B4-BE49-F238E27FC236}">
                  <a16:creationId xmlns:a16="http://schemas.microsoft.com/office/drawing/2014/main" id="{61321868-F823-45A8-81A7-B40058684C4C}"/>
                </a:ext>
              </a:extLst>
            </p:cNvPr>
            <p:cNvSpPr/>
            <p:nvPr/>
          </p:nvSpPr>
          <p:spPr>
            <a:xfrm rot="14768769">
              <a:off x="9772570" y="3923433"/>
              <a:ext cx="476357" cy="306962"/>
            </a:xfrm>
            <a:custGeom>
              <a:avLst/>
              <a:gdLst>
                <a:gd name="connsiteX0" fmla="*/ 0 w 671961"/>
                <a:gd name="connsiteY0" fmla="*/ 0 h 498804"/>
                <a:gd name="connsiteX1" fmla="*/ 335981 w 671961"/>
                <a:gd name="connsiteY1" fmla="*/ 0 h 498804"/>
                <a:gd name="connsiteX2" fmla="*/ 671962 w 671961"/>
                <a:gd name="connsiteY2" fmla="*/ 249402 h 498804"/>
                <a:gd name="connsiteX3" fmla="*/ 335981 w 671961"/>
                <a:gd name="connsiteY3" fmla="*/ 498804 h 498804"/>
                <a:gd name="connsiteX4" fmla="*/ 0 w 671961"/>
                <a:gd name="connsiteY4" fmla="*/ 498804 h 498804"/>
                <a:gd name="connsiteX5" fmla="*/ 0 w 671961"/>
                <a:gd name="connsiteY5" fmla="*/ 0 h 498804"/>
                <a:gd name="connsiteX0" fmla="*/ 66033 w 737995"/>
                <a:gd name="connsiteY0" fmla="*/ 0 h 498804"/>
                <a:gd name="connsiteX1" fmla="*/ 402014 w 737995"/>
                <a:gd name="connsiteY1" fmla="*/ 0 h 498804"/>
                <a:gd name="connsiteX2" fmla="*/ 737995 w 737995"/>
                <a:gd name="connsiteY2" fmla="*/ 249402 h 498804"/>
                <a:gd name="connsiteX3" fmla="*/ 402014 w 737995"/>
                <a:gd name="connsiteY3" fmla="*/ 498804 h 498804"/>
                <a:gd name="connsiteX4" fmla="*/ 0 w 737995"/>
                <a:gd name="connsiteY4" fmla="*/ 425616 h 498804"/>
                <a:gd name="connsiteX5" fmla="*/ 66033 w 737995"/>
                <a:gd name="connsiteY5" fmla="*/ 0 h 49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7995" h="498804">
                  <a:moveTo>
                    <a:pt x="66033" y="0"/>
                  </a:moveTo>
                  <a:lnTo>
                    <a:pt x="402014" y="0"/>
                  </a:lnTo>
                  <a:cubicBezTo>
                    <a:pt x="587571" y="0"/>
                    <a:pt x="737995" y="111661"/>
                    <a:pt x="737995" y="249402"/>
                  </a:cubicBezTo>
                  <a:cubicBezTo>
                    <a:pt x="737995" y="387143"/>
                    <a:pt x="587571" y="498804"/>
                    <a:pt x="402014" y="498804"/>
                  </a:cubicBezTo>
                  <a:lnTo>
                    <a:pt x="0" y="425616"/>
                  </a:lnTo>
                  <a:lnTo>
                    <a:pt x="660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B3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1" name="Grupo 67">
              <a:extLst>
                <a:ext uri="{FF2B5EF4-FFF2-40B4-BE49-F238E27FC236}">
                  <a16:creationId xmlns:a16="http://schemas.microsoft.com/office/drawing/2014/main" id="{1325ABE4-3DDA-4785-892B-828F4263CB5F}"/>
                </a:ext>
              </a:extLst>
            </p:cNvPr>
            <p:cNvGrpSpPr/>
            <p:nvPr/>
          </p:nvGrpSpPr>
          <p:grpSpPr>
            <a:xfrm>
              <a:off x="9149126" y="5121431"/>
              <a:ext cx="305512" cy="543935"/>
              <a:chOff x="7750663" y="5445224"/>
              <a:chExt cx="496449" cy="842690"/>
            </a:xfrm>
          </p:grpSpPr>
          <p:sp>
            <p:nvSpPr>
              <p:cNvPr id="391" name="Elipse 43">
                <a:extLst>
                  <a:ext uri="{FF2B5EF4-FFF2-40B4-BE49-F238E27FC236}">
                    <a16:creationId xmlns:a16="http://schemas.microsoft.com/office/drawing/2014/main" id="{CACBE448-34E8-483F-A9B6-8307E6CD15AB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2" name="Elipse 46">
                <a:extLst>
                  <a:ext uri="{FF2B5EF4-FFF2-40B4-BE49-F238E27FC236}">
                    <a16:creationId xmlns:a16="http://schemas.microsoft.com/office/drawing/2014/main" id="{63228FDD-0449-48AC-AE56-C5DAECEE94E8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2" name="Grupo 66">
              <a:extLst>
                <a:ext uri="{FF2B5EF4-FFF2-40B4-BE49-F238E27FC236}">
                  <a16:creationId xmlns:a16="http://schemas.microsoft.com/office/drawing/2014/main" id="{417A7E60-E1DB-436B-9B7C-33ACDC224971}"/>
                </a:ext>
              </a:extLst>
            </p:cNvPr>
            <p:cNvGrpSpPr/>
            <p:nvPr/>
          </p:nvGrpSpPr>
          <p:grpSpPr>
            <a:xfrm>
              <a:off x="9623811" y="5119510"/>
              <a:ext cx="305512" cy="543935"/>
              <a:chOff x="7750663" y="5445224"/>
              <a:chExt cx="496449" cy="842690"/>
            </a:xfrm>
          </p:grpSpPr>
          <p:sp>
            <p:nvSpPr>
              <p:cNvPr id="389" name="Elipse 43">
                <a:extLst>
                  <a:ext uri="{FF2B5EF4-FFF2-40B4-BE49-F238E27FC236}">
                    <a16:creationId xmlns:a16="http://schemas.microsoft.com/office/drawing/2014/main" id="{8BC26330-AE7C-4D61-9C00-1CC029D4F7BC}"/>
                  </a:ext>
                </a:extLst>
              </p:cNvPr>
              <p:cNvSpPr/>
              <p:nvPr/>
            </p:nvSpPr>
            <p:spPr>
              <a:xfrm>
                <a:off x="7750663" y="5445224"/>
                <a:ext cx="486138" cy="839713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90" name="Elipse 46">
                <a:extLst>
                  <a:ext uri="{FF2B5EF4-FFF2-40B4-BE49-F238E27FC236}">
                    <a16:creationId xmlns:a16="http://schemas.microsoft.com/office/drawing/2014/main" id="{407C03D9-D95C-4B72-859D-8460147E10B0}"/>
                  </a:ext>
                </a:extLst>
              </p:cNvPr>
              <p:cNvSpPr/>
              <p:nvPr/>
            </p:nvSpPr>
            <p:spPr>
              <a:xfrm>
                <a:off x="7770128" y="6002747"/>
                <a:ext cx="476984" cy="285167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83" name="Retângulo 382">
              <a:extLst>
                <a:ext uri="{FF2B5EF4-FFF2-40B4-BE49-F238E27FC236}">
                  <a16:creationId xmlns:a16="http://schemas.microsoft.com/office/drawing/2014/main" id="{4EBBA729-7AB8-48C6-B2E8-E36E402A66EE}"/>
                </a:ext>
              </a:extLst>
            </p:cNvPr>
            <p:cNvSpPr/>
            <p:nvPr/>
          </p:nvSpPr>
          <p:spPr>
            <a:xfrm>
              <a:off x="9206687" y="3707205"/>
              <a:ext cx="406250" cy="263223"/>
            </a:xfrm>
            <a:prstGeom prst="rect">
              <a:avLst/>
            </a:prstGeom>
            <a:solidFill>
              <a:srgbClr val="FBB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4" name="Elipse 22">
              <a:extLst>
                <a:ext uri="{FF2B5EF4-FFF2-40B4-BE49-F238E27FC236}">
                  <a16:creationId xmlns:a16="http://schemas.microsoft.com/office/drawing/2014/main" id="{7CFCC9AA-4DEA-4A81-9694-EA10DCFC43C3}"/>
                </a:ext>
              </a:extLst>
            </p:cNvPr>
            <p:cNvSpPr/>
            <p:nvPr/>
          </p:nvSpPr>
          <p:spPr>
            <a:xfrm>
              <a:off x="8819540" y="3807761"/>
              <a:ext cx="1242529" cy="1556815"/>
            </a:xfrm>
            <a:custGeom>
              <a:avLst/>
              <a:gdLst/>
              <a:ahLst/>
              <a:cxnLst/>
              <a:rect l="l" t="t" r="r" b="b"/>
              <a:pathLst>
                <a:path w="1972536" h="2411893">
                  <a:moveTo>
                    <a:pt x="1453631" y="268"/>
                  </a:moveTo>
                  <a:cubicBezTo>
                    <a:pt x="1542878" y="3004"/>
                    <a:pt x="1623370" y="27246"/>
                    <a:pt x="1685772" y="96333"/>
                  </a:cubicBezTo>
                  <a:cubicBezTo>
                    <a:pt x="1852180" y="280565"/>
                    <a:pt x="1895971" y="770370"/>
                    <a:pt x="1872404" y="1021751"/>
                  </a:cubicBezTo>
                  <a:cubicBezTo>
                    <a:pt x="1849304" y="1268150"/>
                    <a:pt x="2069422" y="1840182"/>
                    <a:pt x="1920374" y="2035443"/>
                  </a:cubicBezTo>
                  <a:cubicBezTo>
                    <a:pt x="1920614" y="2035331"/>
                    <a:pt x="1920778" y="2035150"/>
                    <a:pt x="1920941" y="2034969"/>
                  </a:cubicBezTo>
                  <a:cubicBezTo>
                    <a:pt x="1921739" y="2034086"/>
                    <a:pt x="1922528" y="2033193"/>
                    <a:pt x="1922970" y="2031998"/>
                  </a:cubicBezTo>
                  <a:lnTo>
                    <a:pt x="1924041" y="2031998"/>
                  </a:lnTo>
                  <a:lnTo>
                    <a:pt x="1920134" y="2035793"/>
                  </a:lnTo>
                  <a:cubicBezTo>
                    <a:pt x="1918276" y="2040436"/>
                    <a:pt x="1915219" y="2044133"/>
                    <a:pt x="1912015" y="2047680"/>
                  </a:cubicBezTo>
                  <a:lnTo>
                    <a:pt x="1882842" y="2072013"/>
                  </a:lnTo>
                  <a:cubicBezTo>
                    <a:pt x="1672087" y="2279700"/>
                    <a:pt x="1343261" y="2411893"/>
                    <a:pt x="974170" y="2411893"/>
                  </a:cubicBezTo>
                  <a:cubicBezTo>
                    <a:pt x="643280" y="2411893"/>
                    <a:pt x="344752" y="2305648"/>
                    <a:pt x="134000" y="2134518"/>
                  </a:cubicBezTo>
                  <a:lnTo>
                    <a:pt x="142039" y="2134518"/>
                  </a:lnTo>
                  <a:cubicBezTo>
                    <a:pt x="113914" y="2108236"/>
                    <a:pt x="92336" y="2069103"/>
                    <a:pt x="77380" y="2009973"/>
                  </a:cubicBezTo>
                  <a:cubicBezTo>
                    <a:pt x="-89027" y="1825741"/>
                    <a:pt x="61506" y="1329693"/>
                    <a:pt x="82903" y="1021751"/>
                  </a:cubicBezTo>
                  <a:cubicBezTo>
                    <a:pt x="104300" y="713809"/>
                    <a:pt x="39357" y="346552"/>
                    <a:pt x="205764" y="162320"/>
                  </a:cubicBezTo>
                  <a:cubicBezTo>
                    <a:pt x="297537" y="60717"/>
                    <a:pt x="447830" y="42725"/>
                    <a:pt x="605546" y="45907"/>
                  </a:cubicBezTo>
                  <a:lnTo>
                    <a:pt x="600834" y="63473"/>
                  </a:lnTo>
                  <a:cubicBezTo>
                    <a:pt x="600834" y="133065"/>
                    <a:pt x="750950" y="189480"/>
                    <a:pt x="936127" y="189480"/>
                  </a:cubicBezTo>
                  <a:cubicBezTo>
                    <a:pt x="1121304" y="189480"/>
                    <a:pt x="1271420" y="133065"/>
                    <a:pt x="1271420" y="63473"/>
                  </a:cubicBezTo>
                  <a:cubicBezTo>
                    <a:pt x="1271420" y="47911"/>
                    <a:pt x="1263914" y="33008"/>
                    <a:pt x="1249566" y="19867"/>
                  </a:cubicBezTo>
                  <a:cubicBezTo>
                    <a:pt x="1319754" y="7587"/>
                    <a:pt x="1388989" y="-1714"/>
                    <a:pt x="1453631" y="268"/>
                  </a:cubicBezTo>
                  <a:close/>
                </a:path>
              </a:pathLst>
            </a:custGeom>
            <a:solidFill>
              <a:srgbClr val="00B0F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5" name="Fluxograma: Atraso 33">
              <a:extLst>
                <a:ext uri="{FF2B5EF4-FFF2-40B4-BE49-F238E27FC236}">
                  <a16:creationId xmlns:a16="http://schemas.microsoft.com/office/drawing/2014/main" id="{B2584FE5-9A51-4B8C-8829-2981B0CB40FB}"/>
                </a:ext>
              </a:extLst>
            </p:cNvPr>
            <p:cNvSpPr/>
            <p:nvPr/>
          </p:nvSpPr>
          <p:spPr>
            <a:xfrm rot="16200000">
              <a:off x="8657549" y="3970021"/>
              <a:ext cx="1566479" cy="1242564"/>
            </a:xfrm>
            <a:custGeom>
              <a:avLst/>
              <a:gdLst/>
              <a:ahLst/>
              <a:cxnLst/>
              <a:rect l="l" t="t" r="r" b="b"/>
              <a:pathLst>
                <a:path w="2426865" h="2019131">
                  <a:moveTo>
                    <a:pt x="2426865" y="1455996"/>
                  </a:moveTo>
                  <a:lnTo>
                    <a:pt x="2426865" y="1508072"/>
                  </a:lnTo>
                  <a:lnTo>
                    <a:pt x="1437324" y="1545395"/>
                  </a:lnTo>
                  <a:cubicBezTo>
                    <a:pt x="1424127" y="1732213"/>
                    <a:pt x="1403622" y="1869871"/>
                    <a:pt x="1379684" y="1924755"/>
                  </a:cubicBezTo>
                  <a:lnTo>
                    <a:pt x="1370359" y="1924755"/>
                  </a:lnTo>
                  <a:lnTo>
                    <a:pt x="1370359" y="1916898"/>
                  </a:lnTo>
                  <a:cubicBezTo>
                    <a:pt x="1082775" y="1934529"/>
                    <a:pt x="579011" y="2102928"/>
                    <a:pt x="394837" y="1965727"/>
                  </a:cubicBezTo>
                  <a:cubicBezTo>
                    <a:pt x="394954" y="1965973"/>
                    <a:pt x="395144" y="1966141"/>
                    <a:pt x="395334" y="1966308"/>
                  </a:cubicBezTo>
                  <a:cubicBezTo>
                    <a:pt x="396260" y="1967125"/>
                    <a:pt x="397196" y="1967932"/>
                    <a:pt x="398450" y="1968385"/>
                  </a:cubicBezTo>
                  <a:lnTo>
                    <a:pt x="398450" y="1969481"/>
                  </a:lnTo>
                  <a:lnTo>
                    <a:pt x="394469" y="1965482"/>
                  </a:lnTo>
                  <a:cubicBezTo>
                    <a:pt x="389600" y="1963580"/>
                    <a:pt x="385722" y="1960451"/>
                    <a:pt x="382002" y="1957171"/>
                  </a:cubicBezTo>
                  <a:lnTo>
                    <a:pt x="356480" y="1927310"/>
                  </a:lnTo>
                  <a:cubicBezTo>
                    <a:pt x="138650" y="1711583"/>
                    <a:pt x="0" y="1374999"/>
                    <a:pt x="0" y="997200"/>
                  </a:cubicBezTo>
                  <a:cubicBezTo>
                    <a:pt x="0" y="658503"/>
                    <a:pt x="111434" y="352932"/>
                    <a:pt x="290923" y="137208"/>
                  </a:cubicBezTo>
                  <a:lnTo>
                    <a:pt x="290923" y="145436"/>
                  </a:lnTo>
                  <a:cubicBezTo>
                    <a:pt x="318488" y="116648"/>
                    <a:pt x="359533" y="94561"/>
                    <a:pt x="421551" y="79252"/>
                  </a:cubicBezTo>
                  <a:cubicBezTo>
                    <a:pt x="598087" y="-76368"/>
                    <a:pt x="1047605" y="38801"/>
                    <a:pt x="1370361" y="75741"/>
                  </a:cubicBezTo>
                  <a:lnTo>
                    <a:pt x="1370361" y="77326"/>
                  </a:lnTo>
                  <a:cubicBezTo>
                    <a:pt x="1397752" y="113918"/>
                    <a:pt x="1421508" y="257464"/>
                    <a:pt x="1436405" y="462226"/>
                  </a:cubicBezTo>
                  <a:lnTo>
                    <a:pt x="2359287" y="492001"/>
                  </a:lnTo>
                  <a:lnTo>
                    <a:pt x="2359287" y="544077"/>
                  </a:lnTo>
                  <a:lnTo>
                    <a:pt x="1444038" y="580988"/>
                  </a:lnTo>
                  <a:cubicBezTo>
                    <a:pt x="1451352" y="709527"/>
                    <a:pt x="1455242" y="855215"/>
                    <a:pt x="1455242" y="1009567"/>
                  </a:cubicBezTo>
                  <a:cubicBezTo>
                    <a:pt x="1455242" y="1159220"/>
                    <a:pt x="1451585" y="1300729"/>
                    <a:pt x="1444757" y="1426362"/>
                  </a:cubicBezTo>
                  <a:close/>
                </a:path>
              </a:pathLst>
            </a:custGeom>
            <a:solidFill>
              <a:srgbClr val="7F4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6" name="Fluxograma: Mesclar 6">
              <a:extLst>
                <a:ext uri="{FF2B5EF4-FFF2-40B4-BE49-F238E27FC236}">
                  <a16:creationId xmlns:a16="http://schemas.microsoft.com/office/drawing/2014/main" id="{B3430D4D-238E-4558-B6C6-8CF40158B9EA}"/>
                </a:ext>
              </a:extLst>
            </p:cNvPr>
            <p:cNvSpPr/>
            <p:nvPr/>
          </p:nvSpPr>
          <p:spPr>
            <a:xfrm rot="8853205">
              <a:off x="8874532" y="2669008"/>
              <a:ext cx="339879" cy="5680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7" name="Elipse 4">
              <a:extLst>
                <a:ext uri="{FF2B5EF4-FFF2-40B4-BE49-F238E27FC236}">
                  <a16:creationId xmlns:a16="http://schemas.microsoft.com/office/drawing/2014/main" id="{DF39FB15-D21E-4399-A74A-5B0BC0E9FF58}"/>
                </a:ext>
              </a:extLst>
            </p:cNvPr>
            <p:cNvSpPr/>
            <p:nvPr/>
          </p:nvSpPr>
          <p:spPr>
            <a:xfrm>
              <a:off x="8925133" y="2968557"/>
              <a:ext cx="901873" cy="883127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8" name="Fluxograma: Mesclar 6">
              <a:extLst>
                <a:ext uri="{FF2B5EF4-FFF2-40B4-BE49-F238E27FC236}">
                  <a16:creationId xmlns:a16="http://schemas.microsoft.com/office/drawing/2014/main" id="{B2565F5F-A765-4CEE-9A46-D67F642EA1FE}"/>
                </a:ext>
              </a:extLst>
            </p:cNvPr>
            <p:cNvSpPr/>
            <p:nvPr/>
          </p:nvSpPr>
          <p:spPr>
            <a:xfrm rot="14804630">
              <a:off x="9655153" y="2848391"/>
              <a:ext cx="353220" cy="54156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93" name="Grupo 154">
            <a:extLst>
              <a:ext uri="{FF2B5EF4-FFF2-40B4-BE49-F238E27FC236}">
                <a16:creationId xmlns:a16="http://schemas.microsoft.com/office/drawing/2014/main" id="{11E84CD6-0577-4975-8A21-0A3C575B6D13}"/>
              </a:ext>
            </a:extLst>
          </p:cNvPr>
          <p:cNvGrpSpPr/>
          <p:nvPr/>
        </p:nvGrpSpPr>
        <p:grpSpPr>
          <a:xfrm>
            <a:off x="5700115" y="4499452"/>
            <a:ext cx="520611" cy="499421"/>
            <a:chOff x="2542076" y="2082552"/>
            <a:chExt cx="914400" cy="91441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94" name="Elipse 393">
              <a:extLst>
                <a:ext uri="{FF2B5EF4-FFF2-40B4-BE49-F238E27FC236}">
                  <a16:creationId xmlns:a16="http://schemas.microsoft.com/office/drawing/2014/main" id="{B66E6759-09BD-4F82-8E3A-F871BD56436C}"/>
                </a:ext>
              </a:extLst>
            </p:cNvPr>
            <p:cNvSpPr/>
            <p:nvPr/>
          </p:nvSpPr>
          <p:spPr>
            <a:xfrm>
              <a:off x="2542076" y="2082552"/>
              <a:ext cx="914400" cy="914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5" name="Lua 394">
              <a:extLst>
                <a:ext uri="{FF2B5EF4-FFF2-40B4-BE49-F238E27FC236}">
                  <a16:creationId xmlns:a16="http://schemas.microsoft.com/office/drawing/2014/main" id="{162A52B5-36E3-49C0-B2C6-D3B0F71D04AB}"/>
                </a:ext>
              </a:extLst>
            </p:cNvPr>
            <p:cNvSpPr/>
            <p:nvPr/>
          </p:nvSpPr>
          <p:spPr>
            <a:xfrm>
              <a:off x="2642084" y="2082552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6" name="Lua 395">
              <a:extLst>
                <a:ext uri="{FF2B5EF4-FFF2-40B4-BE49-F238E27FC236}">
                  <a16:creationId xmlns:a16="http://schemas.microsoft.com/office/drawing/2014/main" id="{E8743139-A0B0-4CE4-BD90-2B8A9B91F904}"/>
                </a:ext>
              </a:extLst>
            </p:cNvPr>
            <p:cNvSpPr/>
            <p:nvPr/>
          </p:nvSpPr>
          <p:spPr>
            <a:xfrm flipH="1">
              <a:off x="3014927" y="2082564"/>
              <a:ext cx="342964" cy="914399"/>
            </a:xfrm>
            <a:prstGeom prst="mo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7" name="Elipse 396">
              <a:extLst>
                <a:ext uri="{FF2B5EF4-FFF2-40B4-BE49-F238E27FC236}">
                  <a16:creationId xmlns:a16="http://schemas.microsoft.com/office/drawing/2014/main" id="{C9D31012-C71D-488C-A41E-765276645215}"/>
                </a:ext>
              </a:extLst>
            </p:cNvPr>
            <p:cNvSpPr/>
            <p:nvPr/>
          </p:nvSpPr>
          <p:spPr>
            <a:xfrm>
              <a:off x="2814573" y="2082552"/>
              <a:ext cx="365356" cy="20345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121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6222" y="611833"/>
            <a:ext cx="515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bater na porta do primeiro porquinho e ele não respondeu. O lobo então avisou que se o porquinho não abrisse a porta ele ia soprar e soprar e a casa derrubar.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AB4D500-ACB0-413E-97A6-ED91C21B369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42">
            <a:extLst>
              <a:ext uri="{FF2B5EF4-FFF2-40B4-BE49-F238E27FC236}">
                <a16:creationId xmlns:a16="http://schemas.microsoft.com/office/drawing/2014/main" id="{E27D9A2D-6F8B-429F-8CE7-97C25D86403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Grupo 18">
            <a:extLst>
              <a:ext uri="{FF2B5EF4-FFF2-40B4-BE49-F238E27FC236}">
                <a16:creationId xmlns:a16="http://schemas.microsoft.com/office/drawing/2014/main" id="{6AC56080-A179-4DA7-836A-C31614EEDD5A}"/>
              </a:ext>
            </a:extLst>
          </p:cNvPr>
          <p:cNvGrpSpPr/>
          <p:nvPr/>
        </p:nvGrpSpPr>
        <p:grpSpPr>
          <a:xfrm>
            <a:off x="927839" y="985464"/>
            <a:ext cx="5436359" cy="5088630"/>
            <a:chOff x="-1458008" y="1876197"/>
            <a:chExt cx="7675110" cy="7184183"/>
          </a:xfrm>
        </p:grpSpPr>
        <p:sp>
          <p:nvSpPr>
            <p:cNvPr id="43" name="Fluxograma: Operação manual 4">
              <a:extLst>
                <a:ext uri="{FF2B5EF4-FFF2-40B4-BE49-F238E27FC236}">
                  <a16:creationId xmlns:a16="http://schemas.microsoft.com/office/drawing/2014/main" id="{4378BCEF-EC7A-4BB6-9067-23B887D416E2}"/>
                </a:ext>
              </a:extLst>
            </p:cNvPr>
            <p:cNvSpPr/>
            <p:nvPr/>
          </p:nvSpPr>
          <p:spPr>
            <a:xfrm>
              <a:off x="-130431" y="3714302"/>
              <a:ext cx="5087526" cy="49103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Fluxograma: Atraso 43">
              <a:extLst>
                <a:ext uri="{FF2B5EF4-FFF2-40B4-BE49-F238E27FC236}">
                  <a16:creationId xmlns:a16="http://schemas.microsoft.com/office/drawing/2014/main" id="{F780BF6D-1AF1-4BA9-8E0F-92300C8858A5}"/>
                </a:ext>
              </a:extLst>
            </p:cNvPr>
            <p:cNvSpPr/>
            <p:nvPr/>
          </p:nvSpPr>
          <p:spPr>
            <a:xfrm rot="16200000">
              <a:off x="1639246" y="7128992"/>
              <a:ext cx="1548172" cy="1044116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82AD759-30E7-4941-99F3-726B5379C66A}"/>
                </a:ext>
              </a:extLst>
            </p:cNvPr>
            <p:cNvSpPr/>
            <p:nvPr/>
          </p:nvSpPr>
          <p:spPr>
            <a:xfrm flipH="1">
              <a:off x="2638162" y="7651050"/>
              <a:ext cx="154868" cy="15486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 23">
              <a:extLst>
                <a:ext uri="{FF2B5EF4-FFF2-40B4-BE49-F238E27FC236}">
                  <a16:creationId xmlns:a16="http://schemas.microsoft.com/office/drawing/2014/main" id="{3E2074DF-16BA-408A-8707-6117B8395C44}"/>
                </a:ext>
              </a:extLst>
            </p:cNvPr>
            <p:cNvSpPr/>
            <p:nvPr/>
          </p:nvSpPr>
          <p:spPr>
            <a:xfrm>
              <a:off x="-73627" y="8221790"/>
              <a:ext cx="4973918" cy="838590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 24">
              <a:extLst>
                <a:ext uri="{FF2B5EF4-FFF2-40B4-BE49-F238E27FC236}">
                  <a16:creationId xmlns:a16="http://schemas.microsoft.com/office/drawing/2014/main" id="{5B5B78E2-F093-47B0-A76F-EAA0ABF1255A}"/>
                </a:ext>
              </a:extLst>
            </p:cNvPr>
            <p:cNvSpPr/>
            <p:nvPr/>
          </p:nvSpPr>
          <p:spPr>
            <a:xfrm>
              <a:off x="-1458008" y="1876197"/>
              <a:ext cx="7675110" cy="4187843"/>
            </a:xfrm>
            <a:custGeom>
              <a:avLst/>
              <a:gdLst>
                <a:gd name="connsiteX0" fmla="*/ 3620965 w 7675110"/>
                <a:gd name="connsiteY0" fmla="*/ 295408 h 4187843"/>
                <a:gd name="connsiteX1" fmla="*/ 3716215 w 7675110"/>
                <a:gd name="connsiteY1" fmla="*/ 238258 h 4187843"/>
                <a:gd name="connsiteX2" fmla="*/ 3497140 w 7675110"/>
                <a:gd name="connsiteY2" fmla="*/ 266833 h 4187843"/>
                <a:gd name="connsiteX3" fmla="*/ 3563815 w 7675110"/>
                <a:gd name="connsiteY3" fmla="*/ 219208 h 4187843"/>
                <a:gd name="connsiteX4" fmla="*/ 3430465 w 7675110"/>
                <a:gd name="connsiteY4" fmla="*/ 162058 h 4187843"/>
                <a:gd name="connsiteX5" fmla="*/ 3820990 w 7675110"/>
                <a:gd name="connsiteY5" fmla="*/ 114433 h 4187843"/>
                <a:gd name="connsiteX6" fmla="*/ 3868615 w 7675110"/>
                <a:gd name="connsiteY6" fmla="*/ 247783 h 4187843"/>
                <a:gd name="connsiteX7" fmla="*/ 3820990 w 7675110"/>
                <a:gd name="connsiteY7" fmla="*/ 85858 h 4187843"/>
                <a:gd name="connsiteX8" fmla="*/ 3897190 w 7675110"/>
                <a:gd name="connsiteY8" fmla="*/ 133483 h 4187843"/>
                <a:gd name="connsiteX9" fmla="*/ 3830515 w 7675110"/>
                <a:gd name="connsiteY9" fmla="*/ 133 h 4187843"/>
                <a:gd name="connsiteX10" fmla="*/ 4001965 w 7675110"/>
                <a:gd name="connsiteY10" fmla="*/ 162058 h 4187843"/>
                <a:gd name="connsiteX11" fmla="*/ 4078165 w 7675110"/>
                <a:gd name="connsiteY11" fmla="*/ 28708 h 4187843"/>
                <a:gd name="connsiteX12" fmla="*/ 4097215 w 7675110"/>
                <a:gd name="connsiteY12" fmla="*/ 143008 h 4187843"/>
                <a:gd name="connsiteX13" fmla="*/ 4144840 w 7675110"/>
                <a:gd name="connsiteY13" fmla="*/ 143008 h 4187843"/>
                <a:gd name="connsiteX14" fmla="*/ 4116265 w 7675110"/>
                <a:gd name="connsiteY14" fmla="*/ 190633 h 4187843"/>
                <a:gd name="connsiteX15" fmla="*/ 4201990 w 7675110"/>
                <a:gd name="connsiteY15" fmla="*/ 133483 h 4187843"/>
                <a:gd name="connsiteX16" fmla="*/ 4182940 w 7675110"/>
                <a:gd name="connsiteY16" fmla="*/ 76333 h 4187843"/>
                <a:gd name="connsiteX17" fmla="*/ 4230565 w 7675110"/>
                <a:gd name="connsiteY17" fmla="*/ 238258 h 4187843"/>
                <a:gd name="connsiteX18" fmla="*/ 4325815 w 7675110"/>
                <a:gd name="connsiteY18" fmla="*/ 152533 h 4187843"/>
                <a:gd name="connsiteX19" fmla="*/ 4363915 w 7675110"/>
                <a:gd name="connsiteY19" fmla="*/ 247783 h 4187843"/>
                <a:gd name="connsiteX20" fmla="*/ 4382965 w 7675110"/>
                <a:gd name="connsiteY20" fmla="*/ 266833 h 4187843"/>
                <a:gd name="connsiteX21" fmla="*/ 4363915 w 7675110"/>
                <a:gd name="connsiteY21" fmla="*/ 381133 h 4187843"/>
                <a:gd name="connsiteX22" fmla="*/ 4459165 w 7675110"/>
                <a:gd name="connsiteY22" fmla="*/ 247783 h 4187843"/>
                <a:gd name="connsiteX23" fmla="*/ 4459165 w 7675110"/>
                <a:gd name="connsiteY23" fmla="*/ 381133 h 4187843"/>
                <a:gd name="connsiteX24" fmla="*/ 4487740 w 7675110"/>
                <a:gd name="connsiteY24" fmla="*/ 285883 h 4187843"/>
                <a:gd name="connsiteX25" fmla="*/ 4573465 w 7675110"/>
                <a:gd name="connsiteY25" fmla="*/ 390658 h 4187843"/>
                <a:gd name="connsiteX26" fmla="*/ 4544890 w 7675110"/>
                <a:gd name="connsiteY26" fmla="*/ 495433 h 4187843"/>
                <a:gd name="connsiteX27" fmla="*/ 4649665 w 7675110"/>
                <a:gd name="connsiteY27" fmla="*/ 409708 h 4187843"/>
                <a:gd name="connsiteX28" fmla="*/ 4668715 w 7675110"/>
                <a:gd name="connsiteY28" fmla="*/ 466858 h 4187843"/>
                <a:gd name="connsiteX29" fmla="*/ 4668715 w 7675110"/>
                <a:gd name="connsiteY29" fmla="*/ 514483 h 4187843"/>
                <a:gd name="connsiteX30" fmla="*/ 4621090 w 7675110"/>
                <a:gd name="connsiteY30" fmla="*/ 543058 h 4187843"/>
                <a:gd name="connsiteX31" fmla="*/ 4830640 w 7675110"/>
                <a:gd name="connsiteY31" fmla="*/ 562108 h 4187843"/>
                <a:gd name="connsiteX32" fmla="*/ 4735390 w 7675110"/>
                <a:gd name="connsiteY32" fmla="*/ 657358 h 4187843"/>
                <a:gd name="connsiteX33" fmla="*/ 4811590 w 7675110"/>
                <a:gd name="connsiteY33" fmla="*/ 581158 h 4187843"/>
                <a:gd name="connsiteX34" fmla="*/ 4925890 w 7675110"/>
                <a:gd name="connsiteY34" fmla="*/ 704983 h 4187843"/>
                <a:gd name="connsiteX35" fmla="*/ 5068765 w 7675110"/>
                <a:gd name="connsiteY35" fmla="*/ 685933 h 4187843"/>
                <a:gd name="connsiteX36" fmla="*/ 5040190 w 7675110"/>
                <a:gd name="connsiteY36" fmla="*/ 828808 h 4187843"/>
                <a:gd name="connsiteX37" fmla="*/ 5173540 w 7675110"/>
                <a:gd name="connsiteY37" fmla="*/ 771658 h 4187843"/>
                <a:gd name="connsiteX38" fmla="*/ 5192590 w 7675110"/>
                <a:gd name="connsiteY38" fmla="*/ 838333 h 4187843"/>
                <a:gd name="connsiteX39" fmla="*/ 5306890 w 7675110"/>
                <a:gd name="connsiteY39" fmla="*/ 914533 h 4187843"/>
                <a:gd name="connsiteX40" fmla="*/ 5240215 w 7675110"/>
                <a:gd name="connsiteY40" fmla="*/ 1000258 h 4187843"/>
                <a:gd name="connsiteX41" fmla="*/ 5335465 w 7675110"/>
                <a:gd name="connsiteY41" fmla="*/ 933583 h 4187843"/>
                <a:gd name="connsiteX42" fmla="*/ 5373565 w 7675110"/>
                <a:gd name="connsiteY42" fmla="*/ 1057408 h 4187843"/>
                <a:gd name="connsiteX43" fmla="*/ 5411665 w 7675110"/>
                <a:gd name="connsiteY43" fmla="*/ 990733 h 4187843"/>
                <a:gd name="connsiteX44" fmla="*/ 5478340 w 7675110"/>
                <a:gd name="connsiteY44" fmla="*/ 1047883 h 4187843"/>
                <a:gd name="connsiteX45" fmla="*/ 5535490 w 7675110"/>
                <a:gd name="connsiteY45" fmla="*/ 1095508 h 4187843"/>
                <a:gd name="connsiteX46" fmla="*/ 5468815 w 7675110"/>
                <a:gd name="connsiteY46" fmla="*/ 1162183 h 4187843"/>
                <a:gd name="connsiteX47" fmla="*/ 5583115 w 7675110"/>
                <a:gd name="connsiteY47" fmla="*/ 1124083 h 4187843"/>
                <a:gd name="connsiteX48" fmla="*/ 5602165 w 7675110"/>
                <a:gd name="connsiteY48" fmla="*/ 1209808 h 4187843"/>
                <a:gd name="connsiteX49" fmla="*/ 5678365 w 7675110"/>
                <a:gd name="connsiteY49" fmla="*/ 1257433 h 4187843"/>
                <a:gd name="connsiteX50" fmla="*/ 5783140 w 7675110"/>
                <a:gd name="connsiteY50" fmla="*/ 1200283 h 4187843"/>
                <a:gd name="connsiteX51" fmla="*/ 5792665 w 7675110"/>
                <a:gd name="connsiteY51" fmla="*/ 1333633 h 4187843"/>
                <a:gd name="connsiteX52" fmla="*/ 5916490 w 7675110"/>
                <a:gd name="connsiteY52" fmla="*/ 1314583 h 4187843"/>
                <a:gd name="connsiteX53" fmla="*/ 5849815 w 7675110"/>
                <a:gd name="connsiteY53" fmla="*/ 1419358 h 4187843"/>
                <a:gd name="connsiteX54" fmla="*/ 5926015 w 7675110"/>
                <a:gd name="connsiteY54" fmla="*/ 1476508 h 4187843"/>
                <a:gd name="connsiteX55" fmla="*/ 5954590 w 7675110"/>
                <a:gd name="connsiteY55" fmla="*/ 1381258 h 4187843"/>
                <a:gd name="connsiteX56" fmla="*/ 6040315 w 7675110"/>
                <a:gd name="connsiteY56" fmla="*/ 1495558 h 4187843"/>
                <a:gd name="connsiteX57" fmla="*/ 6068890 w 7675110"/>
                <a:gd name="connsiteY57" fmla="*/ 1495558 h 4187843"/>
                <a:gd name="connsiteX58" fmla="*/ 6097465 w 7675110"/>
                <a:gd name="connsiteY58" fmla="*/ 1609858 h 4187843"/>
                <a:gd name="connsiteX59" fmla="*/ 6192715 w 7675110"/>
                <a:gd name="connsiteY59" fmla="*/ 1571758 h 4187843"/>
                <a:gd name="connsiteX60" fmla="*/ 6087940 w 7675110"/>
                <a:gd name="connsiteY60" fmla="*/ 1714633 h 4187843"/>
                <a:gd name="connsiteX61" fmla="*/ 6221290 w 7675110"/>
                <a:gd name="connsiteY61" fmla="*/ 1619383 h 4187843"/>
                <a:gd name="connsiteX62" fmla="*/ 6278440 w 7675110"/>
                <a:gd name="connsiteY62" fmla="*/ 1647958 h 4187843"/>
                <a:gd name="connsiteX63" fmla="*/ 6202240 w 7675110"/>
                <a:gd name="connsiteY63" fmla="*/ 1743208 h 4187843"/>
                <a:gd name="connsiteX64" fmla="*/ 6335590 w 7675110"/>
                <a:gd name="connsiteY64" fmla="*/ 1676533 h 4187843"/>
                <a:gd name="connsiteX65" fmla="*/ 6373690 w 7675110"/>
                <a:gd name="connsiteY65" fmla="*/ 1809883 h 4187843"/>
                <a:gd name="connsiteX66" fmla="*/ 6440365 w 7675110"/>
                <a:gd name="connsiteY66" fmla="*/ 1724158 h 4187843"/>
                <a:gd name="connsiteX67" fmla="*/ 6497515 w 7675110"/>
                <a:gd name="connsiteY67" fmla="*/ 1800358 h 4187843"/>
                <a:gd name="connsiteX68" fmla="*/ 6449890 w 7675110"/>
                <a:gd name="connsiteY68" fmla="*/ 1895608 h 4187843"/>
                <a:gd name="connsiteX69" fmla="*/ 6573715 w 7675110"/>
                <a:gd name="connsiteY69" fmla="*/ 1838458 h 4187843"/>
                <a:gd name="connsiteX70" fmla="*/ 6516565 w 7675110"/>
                <a:gd name="connsiteY70" fmla="*/ 1971808 h 4187843"/>
                <a:gd name="connsiteX71" fmla="*/ 6583240 w 7675110"/>
                <a:gd name="connsiteY71" fmla="*/ 1981333 h 4187843"/>
                <a:gd name="connsiteX72" fmla="*/ 6611815 w 7675110"/>
                <a:gd name="connsiteY72" fmla="*/ 1828933 h 4187843"/>
                <a:gd name="connsiteX73" fmla="*/ 6649915 w 7675110"/>
                <a:gd name="connsiteY73" fmla="*/ 2009908 h 4187843"/>
                <a:gd name="connsiteX74" fmla="*/ 6830890 w 7675110"/>
                <a:gd name="connsiteY74" fmla="*/ 2000383 h 4187843"/>
                <a:gd name="connsiteX75" fmla="*/ 6726115 w 7675110"/>
                <a:gd name="connsiteY75" fmla="*/ 2076583 h 4187843"/>
                <a:gd name="connsiteX76" fmla="*/ 6868990 w 7675110"/>
                <a:gd name="connsiteY76" fmla="*/ 2124208 h 4187843"/>
                <a:gd name="connsiteX77" fmla="*/ 6878515 w 7675110"/>
                <a:gd name="connsiteY77" fmla="*/ 2181358 h 4187843"/>
                <a:gd name="connsiteX78" fmla="*/ 6735640 w 7675110"/>
                <a:gd name="connsiteY78" fmla="*/ 2190883 h 4187843"/>
                <a:gd name="connsiteX79" fmla="*/ 6878515 w 7675110"/>
                <a:gd name="connsiteY79" fmla="*/ 2257558 h 4187843"/>
                <a:gd name="connsiteX80" fmla="*/ 6888040 w 7675110"/>
                <a:gd name="connsiteY80" fmla="*/ 2152783 h 4187843"/>
                <a:gd name="connsiteX81" fmla="*/ 6973765 w 7675110"/>
                <a:gd name="connsiteY81" fmla="*/ 2305183 h 4187843"/>
                <a:gd name="connsiteX82" fmla="*/ 7097590 w 7675110"/>
                <a:gd name="connsiteY82" fmla="*/ 2267083 h 4187843"/>
                <a:gd name="connsiteX83" fmla="*/ 7059490 w 7675110"/>
                <a:gd name="connsiteY83" fmla="*/ 2381383 h 4187843"/>
                <a:gd name="connsiteX84" fmla="*/ 7164265 w 7675110"/>
                <a:gd name="connsiteY84" fmla="*/ 2352808 h 4187843"/>
                <a:gd name="connsiteX85" fmla="*/ 7183315 w 7675110"/>
                <a:gd name="connsiteY85" fmla="*/ 2476633 h 4187843"/>
                <a:gd name="connsiteX86" fmla="*/ 7240465 w 7675110"/>
                <a:gd name="connsiteY86" fmla="*/ 2362333 h 4187843"/>
                <a:gd name="connsiteX87" fmla="*/ 7326190 w 7675110"/>
                <a:gd name="connsiteY87" fmla="*/ 2552833 h 4187843"/>
                <a:gd name="connsiteX88" fmla="*/ 7430965 w 7675110"/>
                <a:gd name="connsiteY88" fmla="*/ 2495683 h 4187843"/>
                <a:gd name="connsiteX89" fmla="*/ 7364290 w 7675110"/>
                <a:gd name="connsiteY89" fmla="*/ 2638558 h 4187843"/>
                <a:gd name="connsiteX90" fmla="*/ 7602415 w 7675110"/>
                <a:gd name="connsiteY90" fmla="*/ 2705233 h 4187843"/>
                <a:gd name="connsiteX91" fmla="*/ 7373815 w 7675110"/>
                <a:gd name="connsiteY91" fmla="*/ 2724283 h 4187843"/>
                <a:gd name="connsiteX92" fmla="*/ 7659565 w 7675110"/>
                <a:gd name="connsiteY92" fmla="*/ 2924308 h 4187843"/>
                <a:gd name="connsiteX93" fmla="*/ 7621465 w 7675110"/>
                <a:gd name="connsiteY93" fmla="*/ 3029083 h 4187843"/>
                <a:gd name="connsiteX94" fmla="*/ 7488115 w 7675110"/>
                <a:gd name="connsiteY94" fmla="*/ 2876683 h 4187843"/>
                <a:gd name="connsiteX95" fmla="*/ 7564315 w 7675110"/>
                <a:gd name="connsiteY95" fmla="*/ 3029083 h 4187843"/>
                <a:gd name="connsiteX96" fmla="*/ 7526215 w 7675110"/>
                <a:gd name="connsiteY96" fmla="*/ 3133858 h 4187843"/>
                <a:gd name="connsiteX97" fmla="*/ 7650040 w 7675110"/>
                <a:gd name="connsiteY97" fmla="*/ 3314833 h 4187843"/>
                <a:gd name="connsiteX98" fmla="*/ 7621465 w 7675110"/>
                <a:gd name="connsiteY98" fmla="*/ 3333883 h 4187843"/>
                <a:gd name="connsiteX99" fmla="*/ 7516690 w 7675110"/>
                <a:gd name="connsiteY99" fmla="*/ 3219583 h 4187843"/>
                <a:gd name="connsiteX100" fmla="*/ 7535740 w 7675110"/>
                <a:gd name="connsiteY100" fmla="*/ 3533908 h 4187843"/>
                <a:gd name="connsiteX101" fmla="*/ 7450015 w 7675110"/>
                <a:gd name="connsiteY101" fmla="*/ 3600583 h 4187843"/>
                <a:gd name="connsiteX102" fmla="*/ 7450015 w 7675110"/>
                <a:gd name="connsiteY102" fmla="*/ 3371983 h 4187843"/>
                <a:gd name="connsiteX103" fmla="*/ 7335715 w 7675110"/>
                <a:gd name="connsiteY103" fmla="*/ 3371983 h 4187843"/>
                <a:gd name="connsiteX104" fmla="*/ 7450015 w 7675110"/>
                <a:gd name="connsiteY104" fmla="*/ 3610108 h 4187843"/>
                <a:gd name="connsiteX105" fmla="*/ 7402390 w 7675110"/>
                <a:gd name="connsiteY105" fmla="*/ 3752983 h 4187843"/>
                <a:gd name="connsiteX106" fmla="*/ 7354765 w 7675110"/>
                <a:gd name="connsiteY106" fmla="*/ 3752983 h 4187843"/>
                <a:gd name="connsiteX107" fmla="*/ 7316665 w 7675110"/>
                <a:gd name="connsiteY107" fmla="*/ 3505333 h 4187843"/>
                <a:gd name="connsiteX108" fmla="*/ 7221415 w 7675110"/>
                <a:gd name="connsiteY108" fmla="*/ 3638683 h 4187843"/>
                <a:gd name="connsiteX109" fmla="*/ 7154740 w 7675110"/>
                <a:gd name="connsiteY109" fmla="*/ 3552958 h 4187843"/>
                <a:gd name="connsiteX110" fmla="*/ 7088065 w 7675110"/>
                <a:gd name="connsiteY110" fmla="*/ 3505333 h 4187843"/>
                <a:gd name="connsiteX111" fmla="*/ 7135690 w 7675110"/>
                <a:gd name="connsiteY111" fmla="*/ 3667258 h 4187843"/>
                <a:gd name="connsiteX112" fmla="*/ 7097590 w 7675110"/>
                <a:gd name="connsiteY112" fmla="*/ 3876808 h 4187843"/>
                <a:gd name="connsiteX113" fmla="*/ 7049965 w 7675110"/>
                <a:gd name="connsiteY113" fmla="*/ 3838708 h 4187843"/>
                <a:gd name="connsiteX114" fmla="*/ 7059490 w 7675110"/>
                <a:gd name="connsiteY114" fmla="*/ 3714883 h 4187843"/>
                <a:gd name="connsiteX115" fmla="*/ 6973765 w 7675110"/>
                <a:gd name="connsiteY115" fmla="*/ 3610108 h 4187843"/>
                <a:gd name="connsiteX116" fmla="*/ 6964240 w 7675110"/>
                <a:gd name="connsiteY116" fmla="*/ 3667258 h 4187843"/>
                <a:gd name="connsiteX117" fmla="*/ 6916615 w 7675110"/>
                <a:gd name="connsiteY117" fmla="*/ 3562483 h 4187843"/>
                <a:gd name="connsiteX118" fmla="*/ 6868990 w 7675110"/>
                <a:gd name="connsiteY118" fmla="*/ 3600583 h 4187843"/>
                <a:gd name="connsiteX119" fmla="*/ 6907090 w 7675110"/>
                <a:gd name="connsiteY119" fmla="*/ 3667258 h 4187843"/>
                <a:gd name="connsiteX120" fmla="*/ 7021390 w 7675110"/>
                <a:gd name="connsiteY120" fmla="*/ 3838708 h 4187843"/>
                <a:gd name="connsiteX121" fmla="*/ 6964240 w 7675110"/>
                <a:gd name="connsiteY121" fmla="*/ 3886333 h 4187843"/>
                <a:gd name="connsiteX122" fmla="*/ 6926140 w 7675110"/>
                <a:gd name="connsiteY122" fmla="*/ 3772033 h 4187843"/>
                <a:gd name="connsiteX123" fmla="*/ 6802315 w 7675110"/>
                <a:gd name="connsiteY123" fmla="*/ 3781558 h 4187843"/>
                <a:gd name="connsiteX124" fmla="*/ 6916615 w 7675110"/>
                <a:gd name="connsiteY124" fmla="*/ 3981583 h 4187843"/>
                <a:gd name="connsiteX125" fmla="*/ 6849940 w 7675110"/>
                <a:gd name="connsiteY125" fmla="*/ 4153033 h 4187843"/>
                <a:gd name="connsiteX126" fmla="*/ 6811840 w 7675110"/>
                <a:gd name="connsiteY126" fmla="*/ 3905383 h 4187843"/>
                <a:gd name="connsiteX127" fmla="*/ 6726115 w 7675110"/>
                <a:gd name="connsiteY127" fmla="*/ 3848233 h 4187843"/>
                <a:gd name="connsiteX128" fmla="*/ 6659440 w 7675110"/>
                <a:gd name="connsiteY128" fmla="*/ 4000633 h 4187843"/>
                <a:gd name="connsiteX129" fmla="*/ 6649915 w 7675110"/>
                <a:gd name="connsiteY129" fmla="*/ 3829183 h 4187843"/>
                <a:gd name="connsiteX130" fmla="*/ 6554665 w 7675110"/>
                <a:gd name="connsiteY130" fmla="*/ 3848233 h 4187843"/>
                <a:gd name="connsiteX131" fmla="*/ 6507040 w 7675110"/>
                <a:gd name="connsiteY131" fmla="*/ 3867283 h 4187843"/>
                <a:gd name="connsiteX132" fmla="*/ 6535615 w 7675110"/>
                <a:gd name="connsiteY132" fmla="*/ 3762508 h 4187843"/>
                <a:gd name="connsiteX133" fmla="*/ 6449890 w 7675110"/>
                <a:gd name="connsiteY133" fmla="*/ 3686308 h 4187843"/>
                <a:gd name="connsiteX134" fmla="*/ 6383215 w 7675110"/>
                <a:gd name="connsiteY134" fmla="*/ 3781558 h 4187843"/>
                <a:gd name="connsiteX135" fmla="*/ 6364165 w 7675110"/>
                <a:gd name="connsiteY135" fmla="*/ 3629158 h 4187843"/>
                <a:gd name="connsiteX136" fmla="*/ 6268915 w 7675110"/>
                <a:gd name="connsiteY136" fmla="*/ 3762508 h 4187843"/>
                <a:gd name="connsiteX137" fmla="*/ 6221290 w 7675110"/>
                <a:gd name="connsiteY137" fmla="*/ 3781558 h 4187843"/>
                <a:gd name="connsiteX138" fmla="*/ 6249865 w 7675110"/>
                <a:gd name="connsiteY138" fmla="*/ 3629158 h 4187843"/>
                <a:gd name="connsiteX139" fmla="*/ 6230815 w 7675110"/>
                <a:gd name="connsiteY139" fmla="*/ 3514858 h 4187843"/>
                <a:gd name="connsiteX140" fmla="*/ 6183190 w 7675110"/>
                <a:gd name="connsiteY140" fmla="*/ 3695833 h 4187843"/>
                <a:gd name="connsiteX141" fmla="*/ 6145090 w 7675110"/>
                <a:gd name="connsiteY141" fmla="*/ 3638683 h 4187843"/>
                <a:gd name="connsiteX142" fmla="*/ 6135565 w 7675110"/>
                <a:gd name="connsiteY142" fmla="*/ 3533908 h 4187843"/>
                <a:gd name="connsiteX143" fmla="*/ 5983165 w 7675110"/>
                <a:gd name="connsiteY143" fmla="*/ 3600583 h 4187843"/>
                <a:gd name="connsiteX144" fmla="*/ 5916490 w 7675110"/>
                <a:gd name="connsiteY144" fmla="*/ 3572008 h 4187843"/>
                <a:gd name="connsiteX145" fmla="*/ 6030790 w 7675110"/>
                <a:gd name="connsiteY145" fmla="*/ 3495808 h 4187843"/>
                <a:gd name="connsiteX146" fmla="*/ 6002215 w 7675110"/>
                <a:gd name="connsiteY146" fmla="*/ 3419608 h 4187843"/>
                <a:gd name="connsiteX147" fmla="*/ 5935540 w 7675110"/>
                <a:gd name="connsiteY147" fmla="*/ 3457708 h 4187843"/>
                <a:gd name="connsiteX148" fmla="*/ 5849815 w 7675110"/>
                <a:gd name="connsiteY148" fmla="*/ 3448183 h 4187843"/>
                <a:gd name="connsiteX149" fmla="*/ 5849815 w 7675110"/>
                <a:gd name="connsiteY149" fmla="*/ 3438658 h 4187843"/>
                <a:gd name="connsiteX150" fmla="*/ 5849815 w 7675110"/>
                <a:gd name="connsiteY150" fmla="*/ 3381508 h 4187843"/>
                <a:gd name="connsiteX151" fmla="*/ 5811715 w 7675110"/>
                <a:gd name="connsiteY151" fmla="*/ 3333883 h 4187843"/>
                <a:gd name="connsiteX152" fmla="*/ 5649790 w 7675110"/>
                <a:gd name="connsiteY152" fmla="*/ 3438658 h 4187843"/>
                <a:gd name="connsiteX153" fmla="*/ 5716465 w 7675110"/>
                <a:gd name="connsiteY153" fmla="*/ 3305308 h 4187843"/>
                <a:gd name="connsiteX154" fmla="*/ 5735515 w 7675110"/>
                <a:gd name="connsiteY154" fmla="*/ 3210058 h 4187843"/>
                <a:gd name="connsiteX155" fmla="*/ 5602165 w 7675110"/>
                <a:gd name="connsiteY155" fmla="*/ 3343408 h 4187843"/>
                <a:gd name="connsiteX156" fmla="*/ 5611690 w 7675110"/>
                <a:gd name="connsiteY156" fmla="*/ 3267208 h 4187843"/>
                <a:gd name="connsiteX157" fmla="*/ 5621215 w 7675110"/>
                <a:gd name="connsiteY157" fmla="*/ 3152908 h 4187843"/>
                <a:gd name="connsiteX158" fmla="*/ 5506915 w 7675110"/>
                <a:gd name="connsiteY158" fmla="*/ 3238633 h 4187843"/>
                <a:gd name="connsiteX159" fmla="*/ 5478340 w 7675110"/>
                <a:gd name="connsiteY159" fmla="*/ 3143383 h 4187843"/>
                <a:gd name="connsiteX160" fmla="*/ 5487865 w 7675110"/>
                <a:gd name="connsiteY160" fmla="*/ 3076708 h 4187843"/>
                <a:gd name="connsiteX161" fmla="*/ 5344990 w 7675110"/>
                <a:gd name="connsiteY161" fmla="*/ 3152908 h 4187843"/>
                <a:gd name="connsiteX162" fmla="*/ 5268790 w 7675110"/>
                <a:gd name="connsiteY162" fmla="*/ 3133858 h 4187843"/>
                <a:gd name="connsiteX163" fmla="*/ 5335465 w 7675110"/>
                <a:gd name="connsiteY163" fmla="*/ 3095758 h 4187843"/>
                <a:gd name="connsiteX164" fmla="*/ 5402140 w 7675110"/>
                <a:gd name="connsiteY164" fmla="*/ 3000508 h 4187843"/>
                <a:gd name="connsiteX165" fmla="*/ 5306890 w 7675110"/>
                <a:gd name="connsiteY165" fmla="*/ 3019558 h 4187843"/>
                <a:gd name="connsiteX166" fmla="*/ 5221165 w 7675110"/>
                <a:gd name="connsiteY166" fmla="*/ 3029083 h 4187843"/>
                <a:gd name="connsiteX167" fmla="*/ 5240215 w 7675110"/>
                <a:gd name="connsiteY167" fmla="*/ 2952883 h 4187843"/>
                <a:gd name="connsiteX168" fmla="*/ 5144965 w 7675110"/>
                <a:gd name="connsiteY168" fmla="*/ 2914783 h 4187843"/>
                <a:gd name="connsiteX169" fmla="*/ 5021140 w 7675110"/>
                <a:gd name="connsiteY169" fmla="*/ 2981458 h 4187843"/>
                <a:gd name="connsiteX170" fmla="*/ 5040190 w 7675110"/>
                <a:gd name="connsiteY170" fmla="*/ 2857633 h 4187843"/>
                <a:gd name="connsiteX171" fmla="*/ 5078290 w 7675110"/>
                <a:gd name="connsiteY171" fmla="*/ 2829058 h 4187843"/>
                <a:gd name="connsiteX172" fmla="*/ 5068765 w 7675110"/>
                <a:gd name="connsiteY172" fmla="*/ 2771908 h 4187843"/>
                <a:gd name="connsiteX173" fmla="*/ 5078290 w 7675110"/>
                <a:gd name="connsiteY173" fmla="*/ 2743333 h 4187843"/>
                <a:gd name="connsiteX174" fmla="*/ 4992565 w 7675110"/>
                <a:gd name="connsiteY174" fmla="*/ 2829058 h 4187843"/>
                <a:gd name="connsiteX175" fmla="*/ 4935415 w 7675110"/>
                <a:gd name="connsiteY175" fmla="*/ 2790958 h 4187843"/>
                <a:gd name="connsiteX176" fmla="*/ 4992565 w 7675110"/>
                <a:gd name="connsiteY176" fmla="*/ 2657608 h 4187843"/>
                <a:gd name="connsiteX177" fmla="*/ 4878265 w 7675110"/>
                <a:gd name="connsiteY177" fmla="*/ 2752858 h 4187843"/>
                <a:gd name="connsiteX178" fmla="*/ 4878265 w 7675110"/>
                <a:gd name="connsiteY178" fmla="*/ 2695708 h 4187843"/>
                <a:gd name="connsiteX179" fmla="*/ 4973515 w 7675110"/>
                <a:gd name="connsiteY179" fmla="*/ 2571883 h 4187843"/>
                <a:gd name="connsiteX180" fmla="*/ 4811590 w 7675110"/>
                <a:gd name="connsiteY180" fmla="*/ 2648083 h 4187843"/>
                <a:gd name="connsiteX181" fmla="*/ 4649665 w 7675110"/>
                <a:gd name="connsiteY181" fmla="*/ 2667133 h 4187843"/>
                <a:gd name="connsiteX182" fmla="*/ 4878265 w 7675110"/>
                <a:gd name="connsiteY182" fmla="*/ 2514733 h 4187843"/>
                <a:gd name="connsiteX183" fmla="*/ 4687765 w 7675110"/>
                <a:gd name="connsiteY183" fmla="*/ 2505208 h 4187843"/>
                <a:gd name="connsiteX184" fmla="*/ 4640140 w 7675110"/>
                <a:gd name="connsiteY184" fmla="*/ 2552833 h 4187843"/>
                <a:gd name="connsiteX185" fmla="*/ 4630615 w 7675110"/>
                <a:gd name="connsiteY185" fmla="*/ 2429008 h 4187843"/>
                <a:gd name="connsiteX186" fmla="*/ 4582990 w 7675110"/>
                <a:gd name="connsiteY186" fmla="*/ 2495683 h 4187843"/>
                <a:gd name="connsiteX187" fmla="*/ 4563940 w 7675110"/>
                <a:gd name="connsiteY187" fmla="*/ 2400433 h 4187843"/>
                <a:gd name="connsiteX188" fmla="*/ 4382965 w 7675110"/>
                <a:gd name="connsiteY188" fmla="*/ 2448058 h 4187843"/>
                <a:gd name="connsiteX189" fmla="*/ 4440115 w 7675110"/>
                <a:gd name="connsiteY189" fmla="*/ 2343283 h 4187843"/>
                <a:gd name="connsiteX190" fmla="*/ 4363915 w 7675110"/>
                <a:gd name="connsiteY190" fmla="*/ 2190883 h 4187843"/>
                <a:gd name="connsiteX191" fmla="*/ 4268665 w 7675110"/>
                <a:gd name="connsiteY191" fmla="*/ 2228983 h 4187843"/>
                <a:gd name="connsiteX192" fmla="*/ 4268665 w 7675110"/>
                <a:gd name="connsiteY192" fmla="*/ 2219458 h 4187843"/>
                <a:gd name="connsiteX193" fmla="*/ 4240090 w 7675110"/>
                <a:gd name="connsiteY193" fmla="*/ 2114683 h 4187843"/>
                <a:gd name="connsiteX194" fmla="*/ 4125790 w 7675110"/>
                <a:gd name="connsiteY194" fmla="*/ 2248033 h 4187843"/>
                <a:gd name="connsiteX195" fmla="*/ 4163890 w 7675110"/>
                <a:gd name="connsiteY195" fmla="*/ 2095633 h 4187843"/>
                <a:gd name="connsiteX196" fmla="*/ 4068640 w 7675110"/>
                <a:gd name="connsiteY196" fmla="*/ 2095633 h 4187843"/>
                <a:gd name="connsiteX197" fmla="*/ 4030540 w 7675110"/>
                <a:gd name="connsiteY197" fmla="*/ 2133733 h 4187843"/>
                <a:gd name="connsiteX198" fmla="*/ 4011490 w 7675110"/>
                <a:gd name="connsiteY198" fmla="*/ 2028958 h 4187843"/>
                <a:gd name="connsiteX199" fmla="*/ 3849565 w 7675110"/>
                <a:gd name="connsiteY199" fmla="*/ 2076583 h 4187843"/>
                <a:gd name="connsiteX200" fmla="*/ 3887665 w 7675110"/>
                <a:gd name="connsiteY200" fmla="*/ 2009908 h 4187843"/>
                <a:gd name="connsiteX201" fmla="*/ 3754315 w 7675110"/>
                <a:gd name="connsiteY201" fmla="*/ 2000383 h 4187843"/>
                <a:gd name="connsiteX202" fmla="*/ 3916240 w 7675110"/>
                <a:gd name="connsiteY202" fmla="*/ 1943233 h 4187843"/>
                <a:gd name="connsiteX203" fmla="*/ 3830515 w 7675110"/>
                <a:gd name="connsiteY203" fmla="*/ 1838458 h 4187843"/>
                <a:gd name="connsiteX204" fmla="*/ 3754315 w 7675110"/>
                <a:gd name="connsiteY204" fmla="*/ 1981333 h 4187843"/>
                <a:gd name="connsiteX205" fmla="*/ 3849565 w 7675110"/>
                <a:gd name="connsiteY205" fmla="*/ 2124208 h 4187843"/>
                <a:gd name="connsiteX206" fmla="*/ 3640015 w 7675110"/>
                <a:gd name="connsiteY206" fmla="*/ 2000383 h 4187843"/>
                <a:gd name="connsiteX207" fmla="*/ 3620965 w 7675110"/>
                <a:gd name="connsiteY207" fmla="*/ 2086108 h 4187843"/>
                <a:gd name="connsiteX208" fmla="*/ 3592390 w 7675110"/>
                <a:gd name="connsiteY208" fmla="*/ 2067058 h 4187843"/>
                <a:gd name="connsiteX209" fmla="*/ 3554290 w 7675110"/>
                <a:gd name="connsiteY209" fmla="*/ 2219458 h 4187843"/>
                <a:gd name="connsiteX210" fmla="*/ 3459040 w 7675110"/>
                <a:gd name="connsiteY210" fmla="*/ 2086108 h 4187843"/>
                <a:gd name="connsiteX211" fmla="*/ 3516190 w 7675110"/>
                <a:gd name="connsiteY211" fmla="*/ 2248033 h 4187843"/>
                <a:gd name="connsiteX212" fmla="*/ 3373315 w 7675110"/>
                <a:gd name="connsiteY212" fmla="*/ 2124208 h 4187843"/>
                <a:gd name="connsiteX213" fmla="*/ 3354265 w 7675110"/>
                <a:gd name="connsiteY213" fmla="*/ 2238508 h 4187843"/>
                <a:gd name="connsiteX214" fmla="*/ 3478090 w 7675110"/>
                <a:gd name="connsiteY214" fmla="*/ 2286133 h 4187843"/>
                <a:gd name="connsiteX215" fmla="*/ 3316165 w 7675110"/>
                <a:gd name="connsiteY215" fmla="*/ 2286133 h 4187843"/>
                <a:gd name="connsiteX216" fmla="*/ 3268540 w 7675110"/>
                <a:gd name="connsiteY216" fmla="*/ 2371858 h 4187843"/>
                <a:gd name="connsiteX217" fmla="*/ 3335215 w 7675110"/>
                <a:gd name="connsiteY217" fmla="*/ 2362333 h 4187843"/>
                <a:gd name="connsiteX218" fmla="*/ 3201865 w 7675110"/>
                <a:gd name="connsiteY218" fmla="*/ 2419483 h 4187843"/>
                <a:gd name="connsiteX219" fmla="*/ 3173290 w 7675110"/>
                <a:gd name="connsiteY219" fmla="*/ 2467108 h 4187843"/>
                <a:gd name="connsiteX220" fmla="*/ 3116140 w 7675110"/>
                <a:gd name="connsiteY220" fmla="*/ 2390908 h 4187843"/>
                <a:gd name="connsiteX221" fmla="*/ 3087565 w 7675110"/>
                <a:gd name="connsiteY221" fmla="*/ 2495683 h 4187843"/>
                <a:gd name="connsiteX222" fmla="*/ 3001840 w 7675110"/>
                <a:gd name="connsiteY222" fmla="*/ 2429008 h 4187843"/>
                <a:gd name="connsiteX223" fmla="*/ 2973265 w 7675110"/>
                <a:gd name="connsiteY223" fmla="*/ 2533783 h 4187843"/>
                <a:gd name="connsiteX224" fmla="*/ 3087565 w 7675110"/>
                <a:gd name="connsiteY224" fmla="*/ 2648083 h 4187843"/>
                <a:gd name="connsiteX225" fmla="*/ 2858965 w 7675110"/>
                <a:gd name="connsiteY225" fmla="*/ 2562358 h 4187843"/>
                <a:gd name="connsiteX226" fmla="*/ 2925640 w 7675110"/>
                <a:gd name="connsiteY226" fmla="*/ 2695708 h 4187843"/>
                <a:gd name="connsiteX227" fmla="*/ 2763715 w 7675110"/>
                <a:gd name="connsiteY227" fmla="*/ 2638558 h 4187843"/>
                <a:gd name="connsiteX228" fmla="*/ 2839915 w 7675110"/>
                <a:gd name="connsiteY228" fmla="*/ 2771908 h 4187843"/>
                <a:gd name="connsiteX229" fmla="*/ 2668465 w 7675110"/>
                <a:gd name="connsiteY229" fmla="*/ 2705233 h 4187843"/>
                <a:gd name="connsiteX230" fmla="*/ 2782765 w 7675110"/>
                <a:gd name="connsiteY230" fmla="*/ 2819533 h 4187843"/>
                <a:gd name="connsiteX231" fmla="*/ 2630365 w 7675110"/>
                <a:gd name="connsiteY231" fmla="*/ 2790958 h 4187843"/>
                <a:gd name="connsiteX232" fmla="*/ 2582740 w 7675110"/>
                <a:gd name="connsiteY232" fmla="*/ 2743333 h 4187843"/>
                <a:gd name="connsiteX233" fmla="*/ 2687515 w 7675110"/>
                <a:gd name="connsiteY233" fmla="*/ 2838583 h 4187843"/>
                <a:gd name="connsiteX234" fmla="*/ 2544640 w 7675110"/>
                <a:gd name="connsiteY234" fmla="*/ 2810008 h 4187843"/>
                <a:gd name="connsiteX235" fmla="*/ 2677990 w 7675110"/>
                <a:gd name="connsiteY235" fmla="*/ 2943358 h 4187843"/>
                <a:gd name="connsiteX236" fmla="*/ 2487490 w 7675110"/>
                <a:gd name="connsiteY236" fmla="*/ 2886208 h 4187843"/>
                <a:gd name="connsiteX237" fmla="*/ 2449390 w 7675110"/>
                <a:gd name="connsiteY237" fmla="*/ 2933833 h 4187843"/>
                <a:gd name="connsiteX238" fmla="*/ 2363665 w 7675110"/>
                <a:gd name="connsiteY238" fmla="*/ 2990983 h 4187843"/>
                <a:gd name="connsiteX239" fmla="*/ 2335090 w 7675110"/>
                <a:gd name="connsiteY239" fmla="*/ 3057658 h 4187843"/>
                <a:gd name="connsiteX240" fmla="*/ 2239840 w 7675110"/>
                <a:gd name="connsiteY240" fmla="*/ 3048133 h 4187843"/>
                <a:gd name="connsiteX241" fmla="*/ 2430340 w 7675110"/>
                <a:gd name="connsiteY241" fmla="*/ 3171958 h 4187843"/>
                <a:gd name="connsiteX242" fmla="*/ 2201740 w 7675110"/>
                <a:gd name="connsiteY242" fmla="*/ 3114808 h 4187843"/>
                <a:gd name="connsiteX243" fmla="*/ 2135065 w 7675110"/>
                <a:gd name="connsiteY243" fmla="*/ 3181483 h 4187843"/>
                <a:gd name="connsiteX244" fmla="*/ 2163640 w 7675110"/>
                <a:gd name="connsiteY244" fmla="*/ 3248158 h 4187843"/>
                <a:gd name="connsiteX245" fmla="*/ 2011240 w 7675110"/>
                <a:gd name="connsiteY245" fmla="*/ 3219583 h 4187843"/>
                <a:gd name="connsiteX246" fmla="*/ 2058865 w 7675110"/>
                <a:gd name="connsiteY246" fmla="*/ 3343408 h 4187843"/>
                <a:gd name="connsiteX247" fmla="*/ 1935040 w 7675110"/>
                <a:gd name="connsiteY247" fmla="*/ 3267208 h 4187843"/>
                <a:gd name="connsiteX248" fmla="*/ 1973140 w 7675110"/>
                <a:gd name="connsiteY248" fmla="*/ 3343408 h 4187843"/>
                <a:gd name="connsiteX249" fmla="*/ 2011240 w 7675110"/>
                <a:gd name="connsiteY249" fmla="*/ 3381508 h 4187843"/>
                <a:gd name="connsiteX250" fmla="*/ 1782640 w 7675110"/>
                <a:gd name="connsiteY250" fmla="*/ 3314833 h 4187843"/>
                <a:gd name="connsiteX251" fmla="*/ 1858840 w 7675110"/>
                <a:gd name="connsiteY251" fmla="*/ 3429133 h 4187843"/>
                <a:gd name="connsiteX252" fmla="*/ 1725490 w 7675110"/>
                <a:gd name="connsiteY252" fmla="*/ 3419608 h 4187843"/>
                <a:gd name="connsiteX253" fmla="*/ 1735015 w 7675110"/>
                <a:gd name="connsiteY253" fmla="*/ 3476758 h 4187843"/>
                <a:gd name="connsiteX254" fmla="*/ 1658815 w 7675110"/>
                <a:gd name="connsiteY254" fmla="*/ 3495808 h 4187843"/>
                <a:gd name="connsiteX255" fmla="*/ 1754065 w 7675110"/>
                <a:gd name="connsiteY255" fmla="*/ 3572008 h 4187843"/>
                <a:gd name="connsiteX256" fmla="*/ 1592140 w 7675110"/>
                <a:gd name="connsiteY256" fmla="*/ 3543433 h 4187843"/>
                <a:gd name="connsiteX257" fmla="*/ 1525465 w 7675110"/>
                <a:gd name="connsiteY257" fmla="*/ 3610108 h 4187843"/>
                <a:gd name="connsiteX258" fmla="*/ 1458790 w 7675110"/>
                <a:gd name="connsiteY258" fmla="*/ 3629158 h 4187843"/>
                <a:gd name="connsiteX259" fmla="*/ 1449265 w 7675110"/>
                <a:gd name="connsiteY259" fmla="*/ 3524383 h 4187843"/>
                <a:gd name="connsiteX260" fmla="*/ 1430215 w 7675110"/>
                <a:gd name="connsiteY260" fmla="*/ 3676783 h 4187843"/>
                <a:gd name="connsiteX261" fmla="*/ 1582615 w 7675110"/>
                <a:gd name="connsiteY261" fmla="*/ 3695833 h 4187843"/>
                <a:gd name="connsiteX262" fmla="*/ 1430215 w 7675110"/>
                <a:gd name="connsiteY262" fmla="*/ 3762508 h 4187843"/>
                <a:gd name="connsiteX263" fmla="*/ 1344490 w 7675110"/>
                <a:gd name="connsiteY263" fmla="*/ 3638683 h 4187843"/>
                <a:gd name="connsiteX264" fmla="*/ 1296865 w 7675110"/>
                <a:gd name="connsiteY264" fmla="*/ 3695833 h 4187843"/>
                <a:gd name="connsiteX265" fmla="*/ 1287340 w 7675110"/>
                <a:gd name="connsiteY265" fmla="*/ 3800608 h 4187843"/>
                <a:gd name="connsiteX266" fmla="*/ 1220665 w 7675110"/>
                <a:gd name="connsiteY266" fmla="*/ 3695833 h 4187843"/>
                <a:gd name="connsiteX267" fmla="*/ 1134940 w 7675110"/>
                <a:gd name="connsiteY267" fmla="*/ 3743458 h 4187843"/>
                <a:gd name="connsiteX268" fmla="*/ 1220665 w 7675110"/>
                <a:gd name="connsiteY268" fmla="*/ 3848233 h 4187843"/>
                <a:gd name="connsiteX269" fmla="*/ 1068265 w 7675110"/>
                <a:gd name="connsiteY269" fmla="*/ 3800608 h 4187843"/>
                <a:gd name="connsiteX270" fmla="*/ 1011115 w 7675110"/>
                <a:gd name="connsiteY270" fmla="*/ 3895858 h 4187843"/>
                <a:gd name="connsiteX271" fmla="*/ 1030165 w 7675110"/>
                <a:gd name="connsiteY271" fmla="*/ 4010158 h 4187843"/>
                <a:gd name="connsiteX272" fmla="*/ 944440 w 7675110"/>
                <a:gd name="connsiteY272" fmla="*/ 3867283 h 4187843"/>
                <a:gd name="connsiteX273" fmla="*/ 801565 w 7675110"/>
                <a:gd name="connsiteY273" fmla="*/ 4076833 h 4187843"/>
                <a:gd name="connsiteX274" fmla="*/ 877765 w 7675110"/>
                <a:gd name="connsiteY274" fmla="*/ 4114933 h 4187843"/>
                <a:gd name="connsiteX275" fmla="*/ 687265 w 7675110"/>
                <a:gd name="connsiteY275" fmla="*/ 4172083 h 4187843"/>
                <a:gd name="connsiteX276" fmla="*/ 782515 w 7675110"/>
                <a:gd name="connsiteY276" fmla="*/ 3800608 h 4187843"/>
                <a:gd name="connsiteX277" fmla="*/ 668215 w 7675110"/>
                <a:gd name="connsiteY277" fmla="*/ 3886333 h 4187843"/>
                <a:gd name="connsiteX278" fmla="*/ 668215 w 7675110"/>
                <a:gd name="connsiteY278" fmla="*/ 3695833 h 4187843"/>
                <a:gd name="connsiteX279" fmla="*/ 582490 w 7675110"/>
                <a:gd name="connsiteY279" fmla="*/ 3648208 h 4187843"/>
                <a:gd name="connsiteX280" fmla="*/ 582490 w 7675110"/>
                <a:gd name="connsiteY280" fmla="*/ 3876808 h 4187843"/>
                <a:gd name="connsiteX281" fmla="*/ 439615 w 7675110"/>
                <a:gd name="connsiteY281" fmla="*/ 3667258 h 4187843"/>
                <a:gd name="connsiteX282" fmla="*/ 601540 w 7675110"/>
                <a:gd name="connsiteY282" fmla="*/ 3486283 h 4187843"/>
                <a:gd name="connsiteX283" fmla="*/ 353890 w 7675110"/>
                <a:gd name="connsiteY283" fmla="*/ 3648208 h 4187843"/>
                <a:gd name="connsiteX284" fmla="*/ 468190 w 7675110"/>
                <a:gd name="connsiteY284" fmla="*/ 3410083 h 4187843"/>
                <a:gd name="connsiteX285" fmla="*/ 572965 w 7675110"/>
                <a:gd name="connsiteY285" fmla="*/ 3400558 h 4187843"/>
                <a:gd name="connsiteX286" fmla="*/ 420565 w 7675110"/>
                <a:gd name="connsiteY286" fmla="*/ 3286258 h 4187843"/>
                <a:gd name="connsiteX287" fmla="*/ 668215 w 7675110"/>
                <a:gd name="connsiteY287" fmla="*/ 3295783 h 4187843"/>
                <a:gd name="connsiteX288" fmla="*/ 611065 w 7675110"/>
                <a:gd name="connsiteY288" fmla="*/ 3143383 h 4187843"/>
                <a:gd name="connsiteX289" fmla="*/ 401515 w 7675110"/>
                <a:gd name="connsiteY289" fmla="*/ 3429133 h 4187843"/>
                <a:gd name="connsiteX290" fmla="*/ 468190 w 7675110"/>
                <a:gd name="connsiteY290" fmla="*/ 3105283 h 4187843"/>
                <a:gd name="connsiteX291" fmla="*/ 268165 w 7675110"/>
                <a:gd name="connsiteY291" fmla="*/ 3248158 h 4187843"/>
                <a:gd name="connsiteX292" fmla="*/ 372940 w 7675110"/>
                <a:gd name="connsiteY292" fmla="*/ 3000508 h 4187843"/>
                <a:gd name="connsiteX293" fmla="*/ 239590 w 7675110"/>
                <a:gd name="connsiteY293" fmla="*/ 3105283 h 4187843"/>
                <a:gd name="connsiteX294" fmla="*/ 182440 w 7675110"/>
                <a:gd name="connsiteY294" fmla="*/ 3333883 h 4187843"/>
                <a:gd name="connsiteX295" fmla="*/ 106240 w 7675110"/>
                <a:gd name="connsiteY295" fmla="*/ 3086233 h 4187843"/>
                <a:gd name="connsiteX296" fmla="*/ 172915 w 7675110"/>
                <a:gd name="connsiteY296" fmla="*/ 2905258 h 4187843"/>
                <a:gd name="connsiteX297" fmla="*/ 1465 w 7675110"/>
                <a:gd name="connsiteY297" fmla="*/ 3010033 h 4187843"/>
                <a:gd name="connsiteX298" fmla="*/ 96715 w 7675110"/>
                <a:gd name="connsiteY298" fmla="*/ 2800483 h 4187843"/>
                <a:gd name="connsiteX299" fmla="*/ 211015 w 7675110"/>
                <a:gd name="connsiteY299" fmla="*/ 2771908 h 4187843"/>
                <a:gd name="connsiteX300" fmla="*/ 1465 w 7675110"/>
                <a:gd name="connsiteY300" fmla="*/ 2695708 h 4187843"/>
                <a:gd name="connsiteX301" fmla="*/ 296740 w 7675110"/>
                <a:gd name="connsiteY301" fmla="*/ 2657608 h 4187843"/>
                <a:gd name="connsiteX302" fmla="*/ 201490 w 7675110"/>
                <a:gd name="connsiteY302" fmla="*/ 2486158 h 4187843"/>
                <a:gd name="connsiteX303" fmla="*/ 344365 w 7675110"/>
                <a:gd name="connsiteY303" fmla="*/ 2552833 h 4187843"/>
                <a:gd name="connsiteX304" fmla="*/ 353890 w 7675110"/>
                <a:gd name="connsiteY304" fmla="*/ 2352808 h 4187843"/>
                <a:gd name="connsiteX305" fmla="*/ 439615 w 7675110"/>
                <a:gd name="connsiteY305" fmla="*/ 2505208 h 4187843"/>
                <a:gd name="connsiteX306" fmla="*/ 487240 w 7675110"/>
                <a:gd name="connsiteY306" fmla="*/ 2390908 h 4187843"/>
                <a:gd name="connsiteX307" fmla="*/ 563440 w 7675110"/>
                <a:gd name="connsiteY307" fmla="*/ 2457583 h 4187843"/>
                <a:gd name="connsiteX308" fmla="*/ 515815 w 7675110"/>
                <a:gd name="connsiteY308" fmla="*/ 2248033 h 4187843"/>
                <a:gd name="connsiteX309" fmla="*/ 677740 w 7675110"/>
                <a:gd name="connsiteY309" fmla="*/ 2352808 h 4187843"/>
                <a:gd name="connsiteX310" fmla="*/ 706315 w 7675110"/>
                <a:gd name="connsiteY310" fmla="*/ 2171833 h 4187843"/>
                <a:gd name="connsiteX311" fmla="*/ 715840 w 7675110"/>
                <a:gd name="connsiteY311" fmla="*/ 2171833 h 4187843"/>
                <a:gd name="connsiteX312" fmla="*/ 801565 w 7675110"/>
                <a:gd name="connsiteY312" fmla="*/ 2267083 h 4187843"/>
                <a:gd name="connsiteX313" fmla="*/ 811090 w 7675110"/>
                <a:gd name="connsiteY313" fmla="*/ 2162308 h 4187843"/>
                <a:gd name="connsiteX314" fmla="*/ 896815 w 7675110"/>
                <a:gd name="connsiteY314" fmla="*/ 2209933 h 4187843"/>
                <a:gd name="connsiteX315" fmla="*/ 868240 w 7675110"/>
                <a:gd name="connsiteY315" fmla="*/ 2124208 h 4187843"/>
                <a:gd name="connsiteX316" fmla="*/ 973015 w 7675110"/>
                <a:gd name="connsiteY316" fmla="*/ 2114683 h 4187843"/>
                <a:gd name="connsiteX317" fmla="*/ 896815 w 7675110"/>
                <a:gd name="connsiteY317" fmla="*/ 2086108 h 4187843"/>
                <a:gd name="connsiteX318" fmla="*/ 1115890 w 7675110"/>
                <a:gd name="connsiteY318" fmla="*/ 1981333 h 4187843"/>
                <a:gd name="connsiteX319" fmla="*/ 1106365 w 7675110"/>
                <a:gd name="connsiteY319" fmla="*/ 1857508 h 4187843"/>
                <a:gd name="connsiteX320" fmla="*/ 1239715 w 7675110"/>
                <a:gd name="connsiteY320" fmla="*/ 1847983 h 4187843"/>
                <a:gd name="connsiteX321" fmla="*/ 1296865 w 7675110"/>
                <a:gd name="connsiteY321" fmla="*/ 1695583 h 4187843"/>
                <a:gd name="connsiteX322" fmla="*/ 1325440 w 7675110"/>
                <a:gd name="connsiteY322" fmla="*/ 1781308 h 4187843"/>
                <a:gd name="connsiteX323" fmla="*/ 1373065 w 7675110"/>
                <a:gd name="connsiteY323" fmla="*/ 1733683 h 4187843"/>
                <a:gd name="connsiteX324" fmla="*/ 1496890 w 7675110"/>
                <a:gd name="connsiteY324" fmla="*/ 1771783 h 4187843"/>
                <a:gd name="connsiteX325" fmla="*/ 1354015 w 7675110"/>
                <a:gd name="connsiteY325" fmla="*/ 1619383 h 4187843"/>
                <a:gd name="connsiteX326" fmla="*/ 1554040 w 7675110"/>
                <a:gd name="connsiteY326" fmla="*/ 1724158 h 4187843"/>
                <a:gd name="connsiteX327" fmla="*/ 1496890 w 7675110"/>
                <a:gd name="connsiteY327" fmla="*/ 1562233 h 4187843"/>
                <a:gd name="connsiteX328" fmla="*/ 1601665 w 7675110"/>
                <a:gd name="connsiteY328" fmla="*/ 1552708 h 4187843"/>
                <a:gd name="connsiteX329" fmla="*/ 1658815 w 7675110"/>
                <a:gd name="connsiteY329" fmla="*/ 1476508 h 4187843"/>
                <a:gd name="connsiteX330" fmla="*/ 1696915 w 7675110"/>
                <a:gd name="connsiteY330" fmla="*/ 1590808 h 4187843"/>
                <a:gd name="connsiteX331" fmla="*/ 1744540 w 7675110"/>
                <a:gd name="connsiteY331" fmla="*/ 1400308 h 4187843"/>
                <a:gd name="connsiteX332" fmla="*/ 1858840 w 7675110"/>
                <a:gd name="connsiteY332" fmla="*/ 1495558 h 4187843"/>
                <a:gd name="connsiteX333" fmla="*/ 1782640 w 7675110"/>
                <a:gd name="connsiteY333" fmla="*/ 1295533 h 4187843"/>
                <a:gd name="connsiteX334" fmla="*/ 1944565 w 7675110"/>
                <a:gd name="connsiteY334" fmla="*/ 1428883 h 4187843"/>
                <a:gd name="connsiteX335" fmla="*/ 1925515 w 7675110"/>
                <a:gd name="connsiteY335" fmla="*/ 1247908 h 4187843"/>
                <a:gd name="connsiteX336" fmla="*/ 2087440 w 7675110"/>
                <a:gd name="connsiteY336" fmla="*/ 1352683 h 4187843"/>
                <a:gd name="connsiteX337" fmla="*/ 2068390 w 7675110"/>
                <a:gd name="connsiteY337" fmla="*/ 1247908 h 4187843"/>
                <a:gd name="connsiteX338" fmla="*/ 2163640 w 7675110"/>
                <a:gd name="connsiteY338" fmla="*/ 1247908 h 4187843"/>
                <a:gd name="connsiteX339" fmla="*/ 2211265 w 7675110"/>
                <a:gd name="connsiteY339" fmla="*/ 1209808 h 4187843"/>
                <a:gd name="connsiteX340" fmla="*/ 2030290 w 7675110"/>
                <a:gd name="connsiteY340" fmla="*/ 1171708 h 4187843"/>
                <a:gd name="connsiteX341" fmla="*/ 2325565 w 7675110"/>
                <a:gd name="connsiteY341" fmla="*/ 1085983 h 4187843"/>
                <a:gd name="connsiteX342" fmla="*/ 2296990 w 7675110"/>
                <a:gd name="connsiteY342" fmla="*/ 962158 h 4187843"/>
                <a:gd name="connsiteX343" fmla="*/ 2458915 w 7675110"/>
                <a:gd name="connsiteY343" fmla="*/ 1009783 h 4187843"/>
                <a:gd name="connsiteX344" fmla="*/ 2439865 w 7675110"/>
                <a:gd name="connsiteY344" fmla="*/ 809758 h 4187843"/>
                <a:gd name="connsiteX345" fmla="*/ 2544640 w 7675110"/>
                <a:gd name="connsiteY345" fmla="*/ 905008 h 4187843"/>
                <a:gd name="connsiteX346" fmla="*/ 2573215 w 7675110"/>
                <a:gd name="connsiteY346" fmla="*/ 809758 h 4187843"/>
                <a:gd name="connsiteX347" fmla="*/ 2630365 w 7675110"/>
                <a:gd name="connsiteY347" fmla="*/ 847858 h 4187843"/>
                <a:gd name="connsiteX348" fmla="*/ 2601790 w 7675110"/>
                <a:gd name="connsiteY348" fmla="*/ 771658 h 4187843"/>
                <a:gd name="connsiteX349" fmla="*/ 2687515 w 7675110"/>
                <a:gd name="connsiteY349" fmla="*/ 714508 h 4187843"/>
                <a:gd name="connsiteX350" fmla="*/ 2601790 w 7675110"/>
                <a:gd name="connsiteY350" fmla="*/ 657358 h 4187843"/>
                <a:gd name="connsiteX351" fmla="*/ 2820865 w 7675110"/>
                <a:gd name="connsiteY351" fmla="*/ 724033 h 4187843"/>
                <a:gd name="connsiteX352" fmla="*/ 2868490 w 7675110"/>
                <a:gd name="connsiteY352" fmla="*/ 562108 h 4187843"/>
                <a:gd name="connsiteX353" fmla="*/ 2973265 w 7675110"/>
                <a:gd name="connsiteY353" fmla="*/ 752608 h 4187843"/>
                <a:gd name="connsiteX354" fmla="*/ 2954215 w 7675110"/>
                <a:gd name="connsiteY354" fmla="*/ 571633 h 4187843"/>
                <a:gd name="connsiteX355" fmla="*/ 3106615 w 7675110"/>
                <a:gd name="connsiteY355" fmla="*/ 609733 h 4187843"/>
                <a:gd name="connsiteX356" fmla="*/ 3125665 w 7675110"/>
                <a:gd name="connsiteY356" fmla="*/ 438283 h 4187843"/>
                <a:gd name="connsiteX357" fmla="*/ 3163765 w 7675110"/>
                <a:gd name="connsiteY357" fmla="*/ 571633 h 4187843"/>
                <a:gd name="connsiteX358" fmla="*/ 3220915 w 7675110"/>
                <a:gd name="connsiteY358" fmla="*/ 457333 h 4187843"/>
                <a:gd name="connsiteX359" fmla="*/ 3297115 w 7675110"/>
                <a:gd name="connsiteY359" fmla="*/ 495433 h 4187843"/>
                <a:gd name="connsiteX360" fmla="*/ 3239965 w 7675110"/>
                <a:gd name="connsiteY360" fmla="*/ 390658 h 4187843"/>
                <a:gd name="connsiteX361" fmla="*/ 3220915 w 7675110"/>
                <a:gd name="connsiteY361" fmla="*/ 333508 h 4187843"/>
                <a:gd name="connsiteX362" fmla="*/ 3420940 w 7675110"/>
                <a:gd name="connsiteY362" fmla="*/ 409708 h 4187843"/>
                <a:gd name="connsiteX363" fmla="*/ 3439990 w 7675110"/>
                <a:gd name="connsiteY363" fmla="*/ 209683 h 4187843"/>
                <a:gd name="connsiteX364" fmla="*/ 3573340 w 7675110"/>
                <a:gd name="connsiteY364" fmla="*/ 381133 h 4187843"/>
                <a:gd name="connsiteX365" fmla="*/ 3620965 w 7675110"/>
                <a:gd name="connsiteY365" fmla="*/ 295408 h 41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7675110" h="4187843">
                  <a:moveTo>
                    <a:pt x="3620965" y="295408"/>
                  </a:moveTo>
                  <a:cubicBezTo>
                    <a:pt x="3644777" y="271596"/>
                    <a:pt x="3736852" y="243020"/>
                    <a:pt x="3716215" y="238258"/>
                  </a:cubicBezTo>
                  <a:cubicBezTo>
                    <a:pt x="3695578" y="233496"/>
                    <a:pt x="3522540" y="270008"/>
                    <a:pt x="3497140" y="266833"/>
                  </a:cubicBezTo>
                  <a:cubicBezTo>
                    <a:pt x="3471740" y="263658"/>
                    <a:pt x="3574927" y="236670"/>
                    <a:pt x="3563815" y="219208"/>
                  </a:cubicBezTo>
                  <a:cubicBezTo>
                    <a:pt x="3552703" y="201746"/>
                    <a:pt x="3387603" y="179520"/>
                    <a:pt x="3430465" y="162058"/>
                  </a:cubicBezTo>
                  <a:cubicBezTo>
                    <a:pt x="3473327" y="144596"/>
                    <a:pt x="3747965" y="100146"/>
                    <a:pt x="3820990" y="114433"/>
                  </a:cubicBezTo>
                  <a:cubicBezTo>
                    <a:pt x="3894015" y="128720"/>
                    <a:pt x="3868615" y="252545"/>
                    <a:pt x="3868615" y="247783"/>
                  </a:cubicBezTo>
                  <a:cubicBezTo>
                    <a:pt x="3868615" y="243021"/>
                    <a:pt x="3816228" y="104908"/>
                    <a:pt x="3820990" y="85858"/>
                  </a:cubicBezTo>
                  <a:cubicBezTo>
                    <a:pt x="3825752" y="66808"/>
                    <a:pt x="3895603" y="147770"/>
                    <a:pt x="3897190" y="133483"/>
                  </a:cubicBezTo>
                  <a:cubicBezTo>
                    <a:pt x="3898777" y="119196"/>
                    <a:pt x="3813052" y="-4630"/>
                    <a:pt x="3830515" y="133"/>
                  </a:cubicBezTo>
                  <a:cubicBezTo>
                    <a:pt x="3847978" y="4896"/>
                    <a:pt x="3960690" y="157296"/>
                    <a:pt x="4001965" y="162058"/>
                  </a:cubicBezTo>
                  <a:cubicBezTo>
                    <a:pt x="4043240" y="166820"/>
                    <a:pt x="4062290" y="31883"/>
                    <a:pt x="4078165" y="28708"/>
                  </a:cubicBezTo>
                  <a:cubicBezTo>
                    <a:pt x="4094040" y="25533"/>
                    <a:pt x="4086103" y="123958"/>
                    <a:pt x="4097215" y="143008"/>
                  </a:cubicBezTo>
                  <a:cubicBezTo>
                    <a:pt x="4108327" y="162058"/>
                    <a:pt x="4141665" y="135070"/>
                    <a:pt x="4144840" y="143008"/>
                  </a:cubicBezTo>
                  <a:cubicBezTo>
                    <a:pt x="4148015" y="150946"/>
                    <a:pt x="4106740" y="192220"/>
                    <a:pt x="4116265" y="190633"/>
                  </a:cubicBezTo>
                  <a:cubicBezTo>
                    <a:pt x="4125790" y="189045"/>
                    <a:pt x="4190878" y="152533"/>
                    <a:pt x="4201990" y="133483"/>
                  </a:cubicBezTo>
                  <a:cubicBezTo>
                    <a:pt x="4213102" y="114433"/>
                    <a:pt x="4178177" y="58870"/>
                    <a:pt x="4182940" y="76333"/>
                  </a:cubicBezTo>
                  <a:cubicBezTo>
                    <a:pt x="4187703" y="93796"/>
                    <a:pt x="4206753" y="225558"/>
                    <a:pt x="4230565" y="238258"/>
                  </a:cubicBezTo>
                  <a:cubicBezTo>
                    <a:pt x="4254378" y="250958"/>
                    <a:pt x="4303590" y="150946"/>
                    <a:pt x="4325815" y="152533"/>
                  </a:cubicBezTo>
                  <a:cubicBezTo>
                    <a:pt x="4348040" y="154120"/>
                    <a:pt x="4354390" y="228733"/>
                    <a:pt x="4363915" y="247783"/>
                  </a:cubicBezTo>
                  <a:cubicBezTo>
                    <a:pt x="4373440" y="266833"/>
                    <a:pt x="4382965" y="244608"/>
                    <a:pt x="4382965" y="266833"/>
                  </a:cubicBezTo>
                  <a:cubicBezTo>
                    <a:pt x="4382965" y="289058"/>
                    <a:pt x="4351215" y="384308"/>
                    <a:pt x="4363915" y="381133"/>
                  </a:cubicBezTo>
                  <a:cubicBezTo>
                    <a:pt x="4376615" y="377958"/>
                    <a:pt x="4443290" y="247783"/>
                    <a:pt x="4459165" y="247783"/>
                  </a:cubicBezTo>
                  <a:cubicBezTo>
                    <a:pt x="4475040" y="247783"/>
                    <a:pt x="4454403" y="374783"/>
                    <a:pt x="4459165" y="381133"/>
                  </a:cubicBezTo>
                  <a:cubicBezTo>
                    <a:pt x="4463927" y="387483"/>
                    <a:pt x="4468690" y="284296"/>
                    <a:pt x="4487740" y="285883"/>
                  </a:cubicBezTo>
                  <a:cubicBezTo>
                    <a:pt x="4506790" y="287470"/>
                    <a:pt x="4563940" y="355733"/>
                    <a:pt x="4573465" y="390658"/>
                  </a:cubicBezTo>
                  <a:cubicBezTo>
                    <a:pt x="4582990" y="425583"/>
                    <a:pt x="4532190" y="492258"/>
                    <a:pt x="4544890" y="495433"/>
                  </a:cubicBezTo>
                  <a:cubicBezTo>
                    <a:pt x="4557590" y="498608"/>
                    <a:pt x="4629028" y="414470"/>
                    <a:pt x="4649665" y="409708"/>
                  </a:cubicBezTo>
                  <a:cubicBezTo>
                    <a:pt x="4670302" y="404946"/>
                    <a:pt x="4665540" y="449396"/>
                    <a:pt x="4668715" y="466858"/>
                  </a:cubicBezTo>
                  <a:cubicBezTo>
                    <a:pt x="4671890" y="484321"/>
                    <a:pt x="4676652" y="501783"/>
                    <a:pt x="4668715" y="514483"/>
                  </a:cubicBezTo>
                  <a:cubicBezTo>
                    <a:pt x="4660778" y="527183"/>
                    <a:pt x="4594103" y="535121"/>
                    <a:pt x="4621090" y="543058"/>
                  </a:cubicBezTo>
                  <a:cubicBezTo>
                    <a:pt x="4648077" y="550995"/>
                    <a:pt x="4811590" y="543058"/>
                    <a:pt x="4830640" y="562108"/>
                  </a:cubicBezTo>
                  <a:lnTo>
                    <a:pt x="4735390" y="657358"/>
                  </a:lnTo>
                  <a:cubicBezTo>
                    <a:pt x="4732215" y="660533"/>
                    <a:pt x="4779840" y="573221"/>
                    <a:pt x="4811590" y="581158"/>
                  </a:cubicBezTo>
                  <a:cubicBezTo>
                    <a:pt x="4843340" y="589095"/>
                    <a:pt x="4883028" y="687521"/>
                    <a:pt x="4925890" y="704983"/>
                  </a:cubicBezTo>
                  <a:cubicBezTo>
                    <a:pt x="4968752" y="722445"/>
                    <a:pt x="5049715" y="665296"/>
                    <a:pt x="5068765" y="685933"/>
                  </a:cubicBezTo>
                  <a:cubicBezTo>
                    <a:pt x="5087815" y="706570"/>
                    <a:pt x="5022728" y="814521"/>
                    <a:pt x="5040190" y="828808"/>
                  </a:cubicBezTo>
                  <a:cubicBezTo>
                    <a:pt x="5057652" y="843095"/>
                    <a:pt x="5148140" y="770071"/>
                    <a:pt x="5173540" y="771658"/>
                  </a:cubicBezTo>
                  <a:cubicBezTo>
                    <a:pt x="5198940" y="773246"/>
                    <a:pt x="5170365" y="814521"/>
                    <a:pt x="5192590" y="838333"/>
                  </a:cubicBezTo>
                  <a:cubicBezTo>
                    <a:pt x="5214815" y="862145"/>
                    <a:pt x="5298953" y="887546"/>
                    <a:pt x="5306890" y="914533"/>
                  </a:cubicBezTo>
                  <a:cubicBezTo>
                    <a:pt x="5314827" y="941520"/>
                    <a:pt x="5235453" y="997083"/>
                    <a:pt x="5240215" y="1000258"/>
                  </a:cubicBezTo>
                  <a:cubicBezTo>
                    <a:pt x="5244977" y="1003433"/>
                    <a:pt x="5313240" y="924058"/>
                    <a:pt x="5335465" y="933583"/>
                  </a:cubicBezTo>
                  <a:cubicBezTo>
                    <a:pt x="5357690" y="943108"/>
                    <a:pt x="5360865" y="1047883"/>
                    <a:pt x="5373565" y="1057408"/>
                  </a:cubicBezTo>
                  <a:cubicBezTo>
                    <a:pt x="5386265" y="1066933"/>
                    <a:pt x="5394203" y="992320"/>
                    <a:pt x="5411665" y="990733"/>
                  </a:cubicBezTo>
                  <a:cubicBezTo>
                    <a:pt x="5429127" y="989146"/>
                    <a:pt x="5457703" y="1030421"/>
                    <a:pt x="5478340" y="1047883"/>
                  </a:cubicBezTo>
                  <a:cubicBezTo>
                    <a:pt x="5498977" y="1065345"/>
                    <a:pt x="5537077" y="1076458"/>
                    <a:pt x="5535490" y="1095508"/>
                  </a:cubicBezTo>
                  <a:cubicBezTo>
                    <a:pt x="5533903" y="1114558"/>
                    <a:pt x="5460878" y="1157421"/>
                    <a:pt x="5468815" y="1162183"/>
                  </a:cubicBezTo>
                  <a:cubicBezTo>
                    <a:pt x="5476753" y="1166946"/>
                    <a:pt x="5560890" y="1116146"/>
                    <a:pt x="5583115" y="1124083"/>
                  </a:cubicBezTo>
                  <a:cubicBezTo>
                    <a:pt x="5605340" y="1132021"/>
                    <a:pt x="5586290" y="1187583"/>
                    <a:pt x="5602165" y="1209808"/>
                  </a:cubicBezTo>
                  <a:cubicBezTo>
                    <a:pt x="5618040" y="1232033"/>
                    <a:pt x="5648203" y="1259020"/>
                    <a:pt x="5678365" y="1257433"/>
                  </a:cubicBezTo>
                  <a:cubicBezTo>
                    <a:pt x="5708527" y="1255846"/>
                    <a:pt x="5764090" y="1187583"/>
                    <a:pt x="5783140" y="1200283"/>
                  </a:cubicBezTo>
                  <a:cubicBezTo>
                    <a:pt x="5802190" y="1212983"/>
                    <a:pt x="5770440" y="1314583"/>
                    <a:pt x="5792665" y="1333633"/>
                  </a:cubicBezTo>
                  <a:cubicBezTo>
                    <a:pt x="5814890" y="1352683"/>
                    <a:pt x="5906965" y="1300296"/>
                    <a:pt x="5916490" y="1314583"/>
                  </a:cubicBezTo>
                  <a:cubicBezTo>
                    <a:pt x="5926015" y="1328870"/>
                    <a:pt x="5848228" y="1392371"/>
                    <a:pt x="5849815" y="1419358"/>
                  </a:cubicBezTo>
                  <a:cubicBezTo>
                    <a:pt x="5851402" y="1446345"/>
                    <a:pt x="5908553" y="1482858"/>
                    <a:pt x="5926015" y="1476508"/>
                  </a:cubicBezTo>
                  <a:cubicBezTo>
                    <a:pt x="5943477" y="1470158"/>
                    <a:pt x="5935540" y="1378083"/>
                    <a:pt x="5954590" y="1381258"/>
                  </a:cubicBezTo>
                  <a:cubicBezTo>
                    <a:pt x="5973640" y="1384433"/>
                    <a:pt x="6021265" y="1476508"/>
                    <a:pt x="6040315" y="1495558"/>
                  </a:cubicBezTo>
                  <a:cubicBezTo>
                    <a:pt x="6059365" y="1514608"/>
                    <a:pt x="6059365" y="1476508"/>
                    <a:pt x="6068890" y="1495558"/>
                  </a:cubicBezTo>
                  <a:cubicBezTo>
                    <a:pt x="6078415" y="1514608"/>
                    <a:pt x="6076828" y="1597158"/>
                    <a:pt x="6097465" y="1609858"/>
                  </a:cubicBezTo>
                  <a:cubicBezTo>
                    <a:pt x="6118102" y="1622558"/>
                    <a:pt x="6194302" y="1554296"/>
                    <a:pt x="6192715" y="1571758"/>
                  </a:cubicBezTo>
                  <a:cubicBezTo>
                    <a:pt x="6191128" y="1589220"/>
                    <a:pt x="6083178" y="1706696"/>
                    <a:pt x="6087940" y="1714633"/>
                  </a:cubicBezTo>
                  <a:cubicBezTo>
                    <a:pt x="6092703" y="1722571"/>
                    <a:pt x="6189540" y="1630495"/>
                    <a:pt x="6221290" y="1619383"/>
                  </a:cubicBezTo>
                  <a:cubicBezTo>
                    <a:pt x="6253040" y="1608271"/>
                    <a:pt x="6281615" y="1627321"/>
                    <a:pt x="6278440" y="1647958"/>
                  </a:cubicBezTo>
                  <a:cubicBezTo>
                    <a:pt x="6275265" y="1668596"/>
                    <a:pt x="6192715" y="1738445"/>
                    <a:pt x="6202240" y="1743208"/>
                  </a:cubicBezTo>
                  <a:cubicBezTo>
                    <a:pt x="6211765" y="1747971"/>
                    <a:pt x="6307015" y="1665421"/>
                    <a:pt x="6335590" y="1676533"/>
                  </a:cubicBezTo>
                  <a:cubicBezTo>
                    <a:pt x="6364165" y="1687645"/>
                    <a:pt x="6356228" y="1801946"/>
                    <a:pt x="6373690" y="1809883"/>
                  </a:cubicBezTo>
                  <a:cubicBezTo>
                    <a:pt x="6391152" y="1817820"/>
                    <a:pt x="6419728" y="1725745"/>
                    <a:pt x="6440365" y="1724158"/>
                  </a:cubicBezTo>
                  <a:cubicBezTo>
                    <a:pt x="6461002" y="1722571"/>
                    <a:pt x="6495928" y="1771783"/>
                    <a:pt x="6497515" y="1800358"/>
                  </a:cubicBezTo>
                  <a:cubicBezTo>
                    <a:pt x="6499103" y="1828933"/>
                    <a:pt x="6437190" y="1889258"/>
                    <a:pt x="6449890" y="1895608"/>
                  </a:cubicBezTo>
                  <a:cubicBezTo>
                    <a:pt x="6462590" y="1901958"/>
                    <a:pt x="6562603" y="1825758"/>
                    <a:pt x="6573715" y="1838458"/>
                  </a:cubicBezTo>
                  <a:cubicBezTo>
                    <a:pt x="6584827" y="1851158"/>
                    <a:pt x="6514977" y="1947995"/>
                    <a:pt x="6516565" y="1971808"/>
                  </a:cubicBezTo>
                  <a:cubicBezTo>
                    <a:pt x="6518153" y="1995621"/>
                    <a:pt x="6567365" y="2005146"/>
                    <a:pt x="6583240" y="1981333"/>
                  </a:cubicBezTo>
                  <a:cubicBezTo>
                    <a:pt x="6599115" y="1957521"/>
                    <a:pt x="6600703" y="1824171"/>
                    <a:pt x="6611815" y="1828933"/>
                  </a:cubicBezTo>
                  <a:cubicBezTo>
                    <a:pt x="6622927" y="1833695"/>
                    <a:pt x="6613403" y="1981333"/>
                    <a:pt x="6649915" y="2009908"/>
                  </a:cubicBezTo>
                  <a:cubicBezTo>
                    <a:pt x="6686427" y="2038483"/>
                    <a:pt x="6818190" y="1989271"/>
                    <a:pt x="6830890" y="2000383"/>
                  </a:cubicBezTo>
                  <a:cubicBezTo>
                    <a:pt x="6843590" y="2011495"/>
                    <a:pt x="6719765" y="2055946"/>
                    <a:pt x="6726115" y="2076583"/>
                  </a:cubicBezTo>
                  <a:cubicBezTo>
                    <a:pt x="6732465" y="2097220"/>
                    <a:pt x="6843590" y="2106745"/>
                    <a:pt x="6868990" y="2124208"/>
                  </a:cubicBezTo>
                  <a:cubicBezTo>
                    <a:pt x="6894390" y="2141671"/>
                    <a:pt x="6900740" y="2170246"/>
                    <a:pt x="6878515" y="2181358"/>
                  </a:cubicBezTo>
                  <a:cubicBezTo>
                    <a:pt x="6856290" y="2192470"/>
                    <a:pt x="6735640" y="2178183"/>
                    <a:pt x="6735640" y="2190883"/>
                  </a:cubicBezTo>
                  <a:cubicBezTo>
                    <a:pt x="6735640" y="2203583"/>
                    <a:pt x="6853115" y="2263908"/>
                    <a:pt x="6878515" y="2257558"/>
                  </a:cubicBezTo>
                  <a:cubicBezTo>
                    <a:pt x="6903915" y="2251208"/>
                    <a:pt x="6872165" y="2144846"/>
                    <a:pt x="6888040" y="2152783"/>
                  </a:cubicBezTo>
                  <a:cubicBezTo>
                    <a:pt x="6903915" y="2160720"/>
                    <a:pt x="6938840" y="2286133"/>
                    <a:pt x="6973765" y="2305183"/>
                  </a:cubicBezTo>
                  <a:cubicBezTo>
                    <a:pt x="7008690" y="2324233"/>
                    <a:pt x="7083303" y="2254383"/>
                    <a:pt x="7097590" y="2267083"/>
                  </a:cubicBezTo>
                  <a:cubicBezTo>
                    <a:pt x="7111878" y="2279783"/>
                    <a:pt x="7048378" y="2367096"/>
                    <a:pt x="7059490" y="2381383"/>
                  </a:cubicBezTo>
                  <a:cubicBezTo>
                    <a:pt x="7070603" y="2395671"/>
                    <a:pt x="7143628" y="2336933"/>
                    <a:pt x="7164265" y="2352808"/>
                  </a:cubicBezTo>
                  <a:cubicBezTo>
                    <a:pt x="7184903" y="2368683"/>
                    <a:pt x="7170615" y="2475046"/>
                    <a:pt x="7183315" y="2476633"/>
                  </a:cubicBezTo>
                  <a:cubicBezTo>
                    <a:pt x="7196015" y="2478220"/>
                    <a:pt x="7216653" y="2349633"/>
                    <a:pt x="7240465" y="2362333"/>
                  </a:cubicBezTo>
                  <a:cubicBezTo>
                    <a:pt x="7264278" y="2375033"/>
                    <a:pt x="7294440" y="2530608"/>
                    <a:pt x="7326190" y="2552833"/>
                  </a:cubicBezTo>
                  <a:cubicBezTo>
                    <a:pt x="7357940" y="2575058"/>
                    <a:pt x="7424615" y="2481395"/>
                    <a:pt x="7430965" y="2495683"/>
                  </a:cubicBezTo>
                  <a:cubicBezTo>
                    <a:pt x="7437315" y="2509971"/>
                    <a:pt x="7335715" y="2603633"/>
                    <a:pt x="7364290" y="2638558"/>
                  </a:cubicBezTo>
                  <a:cubicBezTo>
                    <a:pt x="7392865" y="2673483"/>
                    <a:pt x="7600828" y="2690946"/>
                    <a:pt x="7602415" y="2705233"/>
                  </a:cubicBezTo>
                  <a:cubicBezTo>
                    <a:pt x="7604002" y="2719520"/>
                    <a:pt x="7364290" y="2687771"/>
                    <a:pt x="7373815" y="2724283"/>
                  </a:cubicBezTo>
                  <a:cubicBezTo>
                    <a:pt x="7383340" y="2760795"/>
                    <a:pt x="7618290" y="2873508"/>
                    <a:pt x="7659565" y="2924308"/>
                  </a:cubicBezTo>
                  <a:cubicBezTo>
                    <a:pt x="7700840" y="2975108"/>
                    <a:pt x="7650040" y="3037021"/>
                    <a:pt x="7621465" y="3029083"/>
                  </a:cubicBezTo>
                  <a:cubicBezTo>
                    <a:pt x="7592890" y="3021145"/>
                    <a:pt x="7497640" y="2876683"/>
                    <a:pt x="7488115" y="2876683"/>
                  </a:cubicBezTo>
                  <a:cubicBezTo>
                    <a:pt x="7478590" y="2876683"/>
                    <a:pt x="7557965" y="2986221"/>
                    <a:pt x="7564315" y="3029083"/>
                  </a:cubicBezTo>
                  <a:cubicBezTo>
                    <a:pt x="7570665" y="3071945"/>
                    <a:pt x="7511928" y="3086233"/>
                    <a:pt x="7526215" y="3133858"/>
                  </a:cubicBezTo>
                  <a:cubicBezTo>
                    <a:pt x="7540502" y="3181483"/>
                    <a:pt x="7634165" y="3281496"/>
                    <a:pt x="7650040" y="3314833"/>
                  </a:cubicBezTo>
                  <a:cubicBezTo>
                    <a:pt x="7665915" y="3348170"/>
                    <a:pt x="7643690" y="3349758"/>
                    <a:pt x="7621465" y="3333883"/>
                  </a:cubicBezTo>
                  <a:cubicBezTo>
                    <a:pt x="7599240" y="3318008"/>
                    <a:pt x="7530977" y="3186246"/>
                    <a:pt x="7516690" y="3219583"/>
                  </a:cubicBezTo>
                  <a:cubicBezTo>
                    <a:pt x="7502403" y="3252920"/>
                    <a:pt x="7546853" y="3470408"/>
                    <a:pt x="7535740" y="3533908"/>
                  </a:cubicBezTo>
                  <a:cubicBezTo>
                    <a:pt x="7524628" y="3597408"/>
                    <a:pt x="7464303" y="3627571"/>
                    <a:pt x="7450015" y="3600583"/>
                  </a:cubicBezTo>
                  <a:cubicBezTo>
                    <a:pt x="7435728" y="3573596"/>
                    <a:pt x="7469065" y="3410083"/>
                    <a:pt x="7450015" y="3371983"/>
                  </a:cubicBezTo>
                  <a:cubicBezTo>
                    <a:pt x="7430965" y="3333883"/>
                    <a:pt x="7335715" y="3332296"/>
                    <a:pt x="7335715" y="3371983"/>
                  </a:cubicBezTo>
                  <a:cubicBezTo>
                    <a:pt x="7335715" y="3411670"/>
                    <a:pt x="7438903" y="3546608"/>
                    <a:pt x="7450015" y="3610108"/>
                  </a:cubicBezTo>
                  <a:cubicBezTo>
                    <a:pt x="7461128" y="3673608"/>
                    <a:pt x="7418265" y="3729171"/>
                    <a:pt x="7402390" y="3752983"/>
                  </a:cubicBezTo>
                  <a:cubicBezTo>
                    <a:pt x="7386515" y="3776796"/>
                    <a:pt x="7369053" y="3794258"/>
                    <a:pt x="7354765" y="3752983"/>
                  </a:cubicBezTo>
                  <a:cubicBezTo>
                    <a:pt x="7340478" y="3711708"/>
                    <a:pt x="7338890" y="3524383"/>
                    <a:pt x="7316665" y="3505333"/>
                  </a:cubicBezTo>
                  <a:cubicBezTo>
                    <a:pt x="7294440" y="3486283"/>
                    <a:pt x="7248402" y="3630746"/>
                    <a:pt x="7221415" y="3638683"/>
                  </a:cubicBezTo>
                  <a:cubicBezTo>
                    <a:pt x="7194428" y="3646620"/>
                    <a:pt x="7176965" y="3575183"/>
                    <a:pt x="7154740" y="3552958"/>
                  </a:cubicBezTo>
                  <a:cubicBezTo>
                    <a:pt x="7132515" y="3530733"/>
                    <a:pt x="7091240" y="3486283"/>
                    <a:pt x="7088065" y="3505333"/>
                  </a:cubicBezTo>
                  <a:cubicBezTo>
                    <a:pt x="7084890" y="3524383"/>
                    <a:pt x="7134103" y="3605346"/>
                    <a:pt x="7135690" y="3667258"/>
                  </a:cubicBezTo>
                  <a:cubicBezTo>
                    <a:pt x="7137277" y="3729170"/>
                    <a:pt x="7111877" y="3848233"/>
                    <a:pt x="7097590" y="3876808"/>
                  </a:cubicBezTo>
                  <a:cubicBezTo>
                    <a:pt x="7083303" y="3905383"/>
                    <a:pt x="7056315" y="3865695"/>
                    <a:pt x="7049965" y="3838708"/>
                  </a:cubicBezTo>
                  <a:cubicBezTo>
                    <a:pt x="7043615" y="3811721"/>
                    <a:pt x="7072190" y="3752983"/>
                    <a:pt x="7059490" y="3714883"/>
                  </a:cubicBezTo>
                  <a:cubicBezTo>
                    <a:pt x="7046790" y="3676783"/>
                    <a:pt x="6989640" y="3618045"/>
                    <a:pt x="6973765" y="3610108"/>
                  </a:cubicBezTo>
                  <a:cubicBezTo>
                    <a:pt x="6957890" y="3602171"/>
                    <a:pt x="6973765" y="3675195"/>
                    <a:pt x="6964240" y="3667258"/>
                  </a:cubicBezTo>
                  <a:cubicBezTo>
                    <a:pt x="6954715" y="3659321"/>
                    <a:pt x="6932490" y="3573596"/>
                    <a:pt x="6916615" y="3562483"/>
                  </a:cubicBezTo>
                  <a:cubicBezTo>
                    <a:pt x="6900740" y="3551371"/>
                    <a:pt x="6870577" y="3583121"/>
                    <a:pt x="6868990" y="3600583"/>
                  </a:cubicBezTo>
                  <a:cubicBezTo>
                    <a:pt x="6867403" y="3618045"/>
                    <a:pt x="6881690" y="3627571"/>
                    <a:pt x="6907090" y="3667258"/>
                  </a:cubicBezTo>
                  <a:cubicBezTo>
                    <a:pt x="6932490" y="3706946"/>
                    <a:pt x="7011865" y="3802196"/>
                    <a:pt x="7021390" y="3838708"/>
                  </a:cubicBezTo>
                  <a:cubicBezTo>
                    <a:pt x="7030915" y="3875220"/>
                    <a:pt x="6980115" y="3897446"/>
                    <a:pt x="6964240" y="3886333"/>
                  </a:cubicBezTo>
                  <a:cubicBezTo>
                    <a:pt x="6948365" y="3875221"/>
                    <a:pt x="6953128" y="3789496"/>
                    <a:pt x="6926140" y="3772033"/>
                  </a:cubicBezTo>
                  <a:cubicBezTo>
                    <a:pt x="6899152" y="3754570"/>
                    <a:pt x="6803903" y="3746633"/>
                    <a:pt x="6802315" y="3781558"/>
                  </a:cubicBezTo>
                  <a:cubicBezTo>
                    <a:pt x="6800727" y="3816483"/>
                    <a:pt x="6908678" y="3919671"/>
                    <a:pt x="6916615" y="3981583"/>
                  </a:cubicBezTo>
                  <a:cubicBezTo>
                    <a:pt x="6924552" y="4043495"/>
                    <a:pt x="6867403" y="4165733"/>
                    <a:pt x="6849940" y="4153033"/>
                  </a:cubicBezTo>
                  <a:cubicBezTo>
                    <a:pt x="6832478" y="4140333"/>
                    <a:pt x="6832477" y="3956183"/>
                    <a:pt x="6811840" y="3905383"/>
                  </a:cubicBezTo>
                  <a:cubicBezTo>
                    <a:pt x="6791203" y="3854583"/>
                    <a:pt x="6751515" y="3832358"/>
                    <a:pt x="6726115" y="3848233"/>
                  </a:cubicBezTo>
                  <a:cubicBezTo>
                    <a:pt x="6700715" y="3864108"/>
                    <a:pt x="6672140" y="4003808"/>
                    <a:pt x="6659440" y="4000633"/>
                  </a:cubicBezTo>
                  <a:cubicBezTo>
                    <a:pt x="6646740" y="3997458"/>
                    <a:pt x="6667378" y="3854583"/>
                    <a:pt x="6649915" y="3829183"/>
                  </a:cubicBezTo>
                  <a:cubicBezTo>
                    <a:pt x="6632452" y="3803783"/>
                    <a:pt x="6578477" y="3841883"/>
                    <a:pt x="6554665" y="3848233"/>
                  </a:cubicBezTo>
                  <a:cubicBezTo>
                    <a:pt x="6530853" y="3854583"/>
                    <a:pt x="6510215" y="3881570"/>
                    <a:pt x="6507040" y="3867283"/>
                  </a:cubicBezTo>
                  <a:cubicBezTo>
                    <a:pt x="6503865" y="3852996"/>
                    <a:pt x="6545140" y="3792670"/>
                    <a:pt x="6535615" y="3762508"/>
                  </a:cubicBezTo>
                  <a:cubicBezTo>
                    <a:pt x="6526090" y="3732346"/>
                    <a:pt x="6475290" y="3683133"/>
                    <a:pt x="6449890" y="3686308"/>
                  </a:cubicBezTo>
                  <a:cubicBezTo>
                    <a:pt x="6424490" y="3689483"/>
                    <a:pt x="6397502" y="3791083"/>
                    <a:pt x="6383215" y="3781558"/>
                  </a:cubicBezTo>
                  <a:cubicBezTo>
                    <a:pt x="6368928" y="3772033"/>
                    <a:pt x="6383215" y="3632333"/>
                    <a:pt x="6364165" y="3629158"/>
                  </a:cubicBezTo>
                  <a:cubicBezTo>
                    <a:pt x="6345115" y="3625983"/>
                    <a:pt x="6292728" y="3737108"/>
                    <a:pt x="6268915" y="3762508"/>
                  </a:cubicBezTo>
                  <a:cubicBezTo>
                    <a:pt x="6245103" y="3787908"/>
                    <a:pt x="6224465" y="3803783"/>
                    <a:pt x="6221290" y="3781558"/>
                  </a:cubicBezTo>
                  <a:cubicBezTo>
                    <a:pt x="6218115" y="3759333"/>
                    <a:pt x="6248278" y="3673608"/>
                    <a:pt x="6249865" y="3629158"/>
                  </a:cubicBezTo>
                  <a:cubicBezTo>
                    <a:pt x="6251453" y="3584708"/>
                    <a:pt x="6241927" y="3503746"/>
                    <a:pt x="6230815" y="3514858"/>
                  </a:cubicBezTo>
                  <a:cubicBezTo>
                    <a:pt x="6219703" y="3525970"/>
                    <a:pt x="6197477" y="3675196"/>
                    <a:pt x="6183190" y="3695833"/>
                  </a:cubicBezTo>
                  <a:cubicBezTo>
                    <a:pt x="6168903" y="3716470"/>
                    <a:pt x="6153027" y="3665670"/>
                    <a:pt x="6145090" y="3638683"/>
                  </a:cubicBezTo>
                  <a:cubicBezTo>
                    <a:pt x="6137153" y="3611696"/>
                    <a:pt x="6162552" y="3540258"/>
                    <a:pt x="6135565" y="3533908"/>
                  </a:cubicBezTo>
                  <a:cubicBezTo>
                    <a:pt x="6108578" y="3527558"/>
                    <a:pt x="6019677" y="3594233"/>
                    <a:pt x="5983165" y="3600583"/>
                  </a:cubicBezTo>
                  <a:cubicBezTo>
                    <a:pt x="5946653" y="3606933"/>
                    <a:pt x="5908553" y="3589470"/>
                    <a:pt x="5916490" y="3572008"/>
                  </a:cubicBezTo>
                  <a:cubicBezTo>
                    <a:pt x="5924427" y="3554546"/>
                    <a:pt x="6016503" y="3521208"/>
                    <a:pt x="6030790" y="3495808"/>
                  </a:cubicBezTo>
                  <a:cubicBezTo>
                    <a:pt x="6045077" y="3470408"/>
                    <a:pt x="6018090" y="3425958"/>
                    <a:pt x="6002215" y="3419608"/>
                  </a:cubicBezTo>
                  <a:cubicBezTo>
                    <a:pt x="5986340" y="3413258"/>
                    <a:pt x="5960940" y="3452946"/>
                    <a:pt x="5935540" y="3457708"/>
                  </a:cubicBezTo>
                  <a:cubicBezTo>
                    <a:pt x="5910140" y="3462470"/>
                    <a:pt x="5864102" y="3451358"/>
                    <a:pt x="5849815" y="3448183"/>
                  </a:cubicBezTo>
                  <a:cubicBezTo>
                    <a:pt x="5835528" y="3445008"/>
                    <a:pt x="5849815" y="3438658"/>
                    <a:pt x="5849815" y="3438658"/>
                  </a:cubicBezTo>
                  <a:cubicBezTo>
                    <a:pt x="5849815" y="3427546"/>
                    <a:pt x="5856165" y="3398970"/>
                    <a:pt x="5849815" y="3381508"/>
                  </a:cubicBezTo>
                  <a:cubicBezTo>
                    <a:pt x="5843465" y="3364046"/>
                    <a:pt x="5845053" y="3324358"/>
                    <a:pt x="5811715" y="3333883"/>
                  </a:cubicBezTo>
                  <a:cubicBezTo>
                    <a:pt x="5778378" y="3343408"/>
                    <a:pt x="5665665" y="3443420"/>
                    <a:pt x="5649790" y="3438658"/>
                  </a:cubicBezTo>
                  <a:cubicBezTo>
                    <a:pt x="5633915" y="3433896"/>
                    <a:pt x="5702178" y="3343408"/>
                    <a:pt x="5716465" y="3305308"/>
                  </a:cubicBezTo>
                  <a:cubicBezTo>
                    <a:pt x="5730752" y="3267208"/>
                    <a:pt x="5754565" y="3203708"/>
                    <a:pt x="5735515" y="3210058"/>
                  </a:cubicBezTo>
                  <a:cubicBezTo>
                    <a:pt x="5716465" y="3216408"/>
                    <a:pt x="5622802" y="3333883"/>
                    <a:pt x="5602165" y="3343408"/>
                  </a:cubicBezTo>
                  <a:cubicBezTo>
                    <a:pt x="5581528" y="3352933"/>
                    <a:pt x="5608515" y="3298958"/>
                    <a:pt x="5611690" y="3267208"/>
                  </a:cubicBezTo>
                  <a:cubicBezTo>
                    <a:pt x="5614865" y="3235458"/>
                    <a:pt x="5638678" y="3157671"/>
                    <a:pt x="5621215" y="3152908"/>
                  </a:cubicBezTo>
                  <a:cubicBezTo>
                    <a:pt x="5603752" y="3148145"/>
                    <a:pt x="5530728" y="3240221"/>
                    <a:pt x="5506915" y="3238633"/>
                  </a:cubicBezTo>
                  <a:cubicBezTo>
                    <a:pt x="5483102" y="3237045"/>
                    <a:pt x="5481515" y="3170371"/>
                    <a:pt x="5478340" y="3143383"/>
                  </a:cubicBezTo>
                  <a:cubicBezTo>
                    <a:pt x="5475165" y="3116395"/>
                    <a:pt x="5510090" y="3075121"/>
                    <a:pt x="5487865" y="3076708"/>
                  </a:cubicBezTo>
                  <a:cubicBezTo>
                    <a:pt x="5465640" y="3078295"/>
                    <a:pt x="5381502" y="3143383"/>
                    <a:pt x="5344990" y="3152908"/>
                  </a:cubicBezTo>
                  <a:cubicBezTo>
                    <a:pt x="5308478" y="3162433"/>
                    <a:pt x="5270378" y="3143383"/>
                    <a:pt x="5268790" y="3133858"/>
                  </a:cubicBezTo>
                  <a:cubicBezTo>
                    <a:pt x="5267203" y="3124333"/>
                    <a:pt x="5313240" y="3117983"/>
                    <a:pt x="5335465" y="3095758"/>
                  </a:cubicBezTo>
                  <a:cubicBezTo>
                    <a:pt x="5357690" y="3073533"/>
                    <a:pt x="5406903" y="3013208"/>
                    <a:pt x="5402140" y="3000508"/>
                  </a:cubicBezTo>
                  <a:cubicBezTo>
                    <a:pt x="5397377" y="2987808"/>
                    <a:pt x="5337053" y="3014796"/>
                    <a:pt x="5306890" y="3019558"/>
                  </a:cubicBezTo>
                  <a:cubicBezTo>
                    <a:pt x="5276728" y="3024321"/>
                    <a:pt x="5232277" y="3040195"/>
                    <a:pt x="5221165" y="3029083"/>
                  </a:cubicBezTo>
                  <a:cubicBezTo>
                    <a:pt x="5210053" y="3017971"/>
                    <a:pt x="5252915" y="2971933"/>
                    <a:pt x="5240215" y="2952883"/>
                  </a:cubicBezTo>
                  <a:cubicBezTo>
                    <a:pt x="5227515" y="2933833"/>
                    <a:pt x="5181478" y="2910021"/>
                    <a:pt x="5144965" y="2914783"/>
                  </a:cubicBezTo>
                  <a:cubicBezTo>
                    <a:pt x="5108453" y="2919546"/>
                    <a:pt x="5038603" y="2990983"/>
                    <a:pt x="5021140" y="2981458"/>
                  </a:cubicBezTo>
                  <a:cubicBezTo>
                    <a:pt x="5003678" y="2971933"/>
                    <a:pt x="5030665" y="2883033"/>
                    <a:pt x="5040190" y="2857633"/>
                  </a:cubicBezTo>
                  <a:cubicBezTo>
                    <a:pt x="5049715" y="2832233"/>
                    <a:pt x="5073527" y="2843346"/>
                    <a:pt x="5078290" y="2829058"/>
                  </a:cubicBezTo>
                  <a:cubicBezTo>
                    <a:pt x="5083053" y="2814770"/>
                    <a:pt x="5068765" y="2786195"/>
                    <a:pt x="5068765" y="2771908"/>
                  </a:cubicBezTo>
                  <a:cubicBezTo>
                    <a:pt x="5068765" y="2757621"/>
                    <a:pt x="5090990" y="2733808"/>
                    <a:pt x="5078290" y="2743333"/>
                  </a:cubicBezTo>
                  <a:cubicBezTo>
                    <a:pt x="5065590" y="2752858"/>
                    <a:pt x="5016378" y="2821121"/>
                    <a:pt x="4992565" y="2829058"/>
                  </a:cubicBezTo>
                  <a:cubicBezTo>
                    <a:pt x="4968753" y="2836996"/>
                    <a:pt x="4935415" y="2819533"/>
                    <a:pt x="4935415" y="2790958"/>
                  </a:cubicBezTo>
                  <a:cubicBezTo>
                    <a:pt x="4935415" y="2762383"/>
                    <a:pt x="5002090" y="2663958"/>
                    <a:pt x="4992565" y="2657608"/>
                  </a:cubicBezTo>
                  <a:cubicBezTo>
                    <a:pt x="4983040" y="2651258"/>
                    <a:pt x="4897315" y="2746508"/>
                    <a:pt x="4878265" y="2752858"/>
                  </a:cubicBezTo>
                  <a:cubicBezTo>
                    <a:pt x="4859215" y="2759208"/>
                    <a:pt x="4862390" y="2725870"/>
                    <a:pt x="4878265" y="2695708"/>
                  </a:cubicBezTo>
                  <a:cubicBezTo>
                    <a:pt x="4894140" y="2665546"/>
                    <a:pt x="4984628" y="2579821"/>
                    <a:pt x="4973515" y="2571883"/>
                  </a:cubicBezTo>
                  <a:cubicBezTo>
                    <a:pt x="4962403" y="2563946"/>
                    <a:pt x="4865565" y="2632208"/>
                    <a:pt x="4811590" y="2648083"/>
                  </a:cubicBezTo>
                  <a:cubicBezTo>
                    <a:pt x="4757615" y="2663958"/>
                    <a:pt x="4638553" y="2689358"/>
                    <a:pt x="4649665" y="2667133"/>
                  </a:cubicBezTo>
                  <a:cubicBezTo>
                    <a:pt x="4660777" y="2644908"/>
                    <a:pt x="4871915" y="2541720"/>
                    <a:pt x="4878265" y="2514733"/>
                  </a:cubicBezTo>
                  <a:cubicBezTo>
                    <a:pt x="4884615" y="2487746"/>
                    <a:pt x="4727452" y="2498858"/>
                    <a:pt x="4687765" y="2505208"/>
                  </a:cubicBezTo>
                  <a:cubicBezTo>
                    <a:pt x="4648078" y="2511558"/>
                    <a:pt x="4649665" y="2565533"/>
                    <a:pt x="4640140" y="2552833"/>
                  </a:cubicBezTo>
                  <a:cubicBezTo>
                    <a:pt x="4630615" y="2540133"/>
                    <a:pt x="4640140" y="2438533"/>
                    <a:pt x="4630615" y="2429008"/>
                  </a:cubicBezTo>
                  <a:cubicBezTo>
                    <a:pt x="4621090" y="2419483"/>
                    <a:pt x="4594102" y="2500445"/>
                    <a:pt x="4582990" y="2495683"/>
                  </a:cubicBezTo>
                  <a:cubicBezTo>
                    <a:pt x="4571878" y="2490921"/>
                    <a:pt x="4597277" y="2408370"/>
                    <a:pt x="4563940" y="2400433"/>
                  </a:cubicBezTo>
                  <a:cubicBezTo>
                    <a:pt x="4530603" y="2392496"/>
                    <a:pt x="4403602" y="2457583"/>
                    <a:pt x="4382965" y="2448058"/>
                  </a:cubicBezTo>
                  <a:cubicBezTo>
                    <a:pt x="4362328" y="2438533"/>
                    <a:pt x="4443290" y="2386145"/>
                    <a:pt x="4440115" y="2343283"/>
                  </a:cubicBezTo>
                  <a:cubicBezTo>
                    <a:pt x="4436940" y="2300421"/>
                    <a:pt x="4392490" y="2209933"/>
                    <a:pt x="4363915" y="2190883"/>
                  </a:cubicBezTo>
                  <a:cubicBezTo>
                    <a:pt x="4335340" y="2171833"/>
                    <a:pt x="4284540" y="2224221"/>
                    <a:pt x="4268665" y="2228983"/>
                  </a:cubicBezTo>
                  <a:cubicBezTo>
                    <a:pt x="4252790" y="2233745"/>
                    <a:pt x="4273427" y="2238508"/>
                    <a:pt x="4268665" y="2219458"/>
                  </a:cubicBezTo>
                  <a:cubicBezTo>
                    <a:pt x="4263903" y="2200408"/>
                    <a:pt x="4263902" y="2109921"/>
                    <a:pt x="4240090" y="2114683"/>
                  </a:cubicBezTo>
                  <a:cubicBezTo>
                    <a:pt x="4216278" y="2119445"/>
                    <a:pt x="4138490" y="2251208"/>
                    <a:pt x="4125790" y="2248033"/>
                  </a:cubicBezTo>
                  <a:cubicBezTo>
                    <a:pt x="4113090" y="2244858"/>
                    <a:pt x="4173415" y="2121033"/>
                    <a:pt x="4163890" y="2095633"/>
                  </a:cubicBezTo>
                  <a:cubicBezTo>
                    <a:pt x="4154365" y="2070233"/>
                    <a:pt x="4090865" y="2089283"/>
                    <a:pt x="4068640" y="2095633"/>
                  </a:cubicBezTo>
                  <a:cubicBezTo>
                    <a:pt x="4046415" y="2101983"/>
                    <a:pt x="4040065" y="2144846"/>
                    <a:pt x="4030540" y="2133733"/>
                  </a:cubicBezTo>
                  <a:cubicBezTo>
                    <a:pt x="4021015" y="2122621"/>
                    <a:pt x="4041652" y="2038483"/>
                    <a:pt x="4011490" y="2028958"/>
                  </a:cubicBezTo>
                  <a:cubicBezTo>
                    <a:pt x="3981328" y="2019433"/>
                    <a:pt x="3870203" y="2079758"/>
                    <a:pt x="3849565" y="2076583"/>
                  </a:cubicBezTo>
                  <a:cubicBezTo>
                    <a:pt x="3828928" y="2073408"/>
                    <a:pt x="3903540" y="2022608"/>
                    <a:pt x="3887665" y="2009908"/>
                  </a:cubicBezTo>
                  <a:cubicBezTo>
                    <a:pt x="3871790" y="1997208"/>
                    <a:pt x="3749553" y="2011495"/>
                    <a:pt x="3754315" y="2000383"/>
                  </a:cubicBezTo>
                  <a:cubicBezTo>
                    <a:pt x="3759077" y="1989271"/>
                    <a:pt x="3903540" y="1970220"/>
                    <a:pt x="3916240" y="1943233"/>
                  </a:cubicBezTo>
                  <a:cubicBezTo>
                    <a:pt x="3928940" y="1916246"/>
                    <a:pt x="3857502" y="1832108"/>
                    <a:pt x="3830515" y="1838458"/>
                  </a:cubicBezTo>
                  <a:cubicBezTo>
                    <a:pt x="3803528" y="1844808"/>
                    <a:pt x="3751140" y="1933708"/>
                    <a:pt x="3754315" y="1981333"/>
                  </a:cubicBezTo>
                  <a:cubicBezTo>
                    <a:pt x="3757490" y="2028958"/>
                    <a:pt x="3868615" y="2121033"/>
                    <a:pt x="3849565" y="2124208"/>
                  </a:cubicBezTo>
                  <a:cubicBezTo>
                    <a:pt x="3830515" y="2127383"/>
                    <a:pt x="3678115" y="2006733"/>
                    <a:pt x="3640015" y="2000383"/>
                  </a:cubicBezTo>
                  <a:cubicBezTo>
                    <a:pt x="3601915" y="1994033"/>
                    <a:pt x="3628903" y="2074996"/>
                    <a:pt x="3620965" y="2086108"/>
                  </a:cubicBezTo>
                  <a:cubicBezTo>
                    <a:pt x="3613027" y="2097221"/>
                    <a:pt x="3603502" y="2044833"/>
                    <a:pt x="3592390" y="2067058"/>
                  </a:cubicBezTo>
                  <a:cubicBezTo>
                    <a:pt x="3581278" y="2089283"/>
                    <a:pt x="3576515" y="2216283"/>
                    <a:pt x="3554290" y="2219458"/>
                  </a:cubicBezTo>
                  <a:cubicBezTo>
                    <a:pt x="3532065" y="2222633"/>
                    <a:pt x="3465390" y="2081346"/>
                    <a:pt x="3459040" y="2086108"/>
                  </a:cubicBezTo>
                  <a:cubicBezTo>
                    <a:pt x="3452690" y="2090870"/>
                    <a:pt x="3530478" y="2241683"/>
                    <a:pt x="3516190" y="2248033"/>
                  </a:cubicBezTo>
                  <a:cubicBezTo>
                    <a:pt x="3501902" y="2254383"/>
                    <a:pt x="3400302" y="2125795"/>
                    <a:pt x="3373315" y="2124208"/>
                  </a:cubicBezTo>
                  <a:cubicBezTo>
                    <a:pt x="3346328" y="2122621"/>
                    <a:pt x="3336802" y="2211520"/>
                    <a:pt x="3354265" y="2238508"/>
                  </a:cubicBezTo>
                  <a:cubicBezTo>
                    <a:pt x="3371728" y="2265496"/>
                    <a:pt x="3484440" y="2278196"/>
                    <a:pt x="3478090" y="2286133"/>
                  </a:cubicBezTo>
                  <a:cubicBezTo>
                    <a:pt x="3471740" y="2294070"/>
                    <a:pt x="3351090" y="2271846"/>
                    <a:pt x="3316165" y="2286133"/>
                  </a:cubicBezTo>
                  <a:cubicBezTo>
                    <a:pt x="3281240" y="2300421"/>
                    <a:pt x="3265365" y="2359158"/>
                    <a:pt x="3268540" y="2371858"/>
                  </a:cubicBezTo>
                  <a:cubicBezTo>
                    <a:pt x="3271715" y="2384558"/>
                    <a:pt x="3346327" y="2354396"/>
                    <a:pt x="3335215" y="2362333"/>
                  </a:cubicBezTo>
                  <a:cubicBezTo>
                    <a:pt x="3324102" y="2370271"/>
                    <a:pt x="3228853" y="2402020"/>
                    <a:pt x="3201865" y="2419483"/>
                  </a:cubicBezTo>
                  <a:cubicBezTo>
                    <a:pt x="3174877" y="2436946"/>
                    <a:pt x="3187578" y="2471871"/>
                    <a:pt x="3173290" y="2467108"/>
                  </a:cubicBezTo>
                  <a:cubicBezTo>
                    <a:pt x="3159002" y="2462345"/>
                    <a:pt x="3130428" y="2386145"/>
                    <a:pt x="3116140" y="2390908"/>
                  </a:cubicBezTo>
                  <a:cubicBezTo>
                    <a:pt x="3101852" y="2395671"/>
                    <a:pt x="3106615" y="2489333"/>
                    <a:pt x="3087565" y="2495683"/>
                  </a:cubicBezTo>
                  <a:cubicBezTo>
                    <a:pt x="3068515" y="2502033"/>
                    <a:pt x="3020890" y="2422658"/>
                    <a:pt x="3001840" y="2429008"/>
                  </a:cubicBezTo>
                  <a:cubicBezTo>
                    <a:pt x="2982790" y="2435358"/>
                    <a:pt x="2958978" y="2497271"/>
                    <a:pt x="2973265" y="2533783"/>
                  </a:cubicBezTo>
                  <a:cubicBezTo>
                    <a:pt x="2987552" y="2570295"/>
                    <a:pt x="3106615" y="2643321"/>
                    <a:pt x="3087565" y="2648083"/>
                  </a:cubicBezTo>
                  <a:cubicBezTo>
                    <a:pt x="3068515" y="2652845"/>
                    <a:pt x="2885952" y="2554421"/>
                    <a:pt x="2858965" y="2562358"/>
                  </a:cubicBezTo>
                  <a:cubicBezTo>
                    <a:pt x="2831978" y="2570295"/>
                    <a:pt x="2941515" y="2683008"/>
                    <a:pt x="2925640" y="2695708"/>
                  </a:cubicBezTo>
                  <a:cubicBezTo>
                    <a:pt x="2909765" y="2708408"/>
                    <a:pt x="2778002" y="2625858"/>
                    <a:pt x="2763715" y="2638558"/>
                  </a:cubicBezTo>
                  <a:cubicBezTo>
                    <a:pt x="2749427" y="2651258"/>
                    <a:pt x="2855790" y="2760796"/>
                    <a:pt x="2839915" y="2771908"/>
                  </a:cubicBezTo>
                  <a:cubicBezTo>
                    <a:pt x="2824040" y="2783021"/>
                    <a:pt x="2677990" y="2697296"/>
                    <a:pt x="2668465" y="2705233"/>
                  </a:cubicBezTo>
                  <a:cubicBezTo>
                    <a:pt x="2658940" y="2713170"/>
                    <a:pt x="2789115" y="2805245"/>
                    <a:pt x="2782765" y="2819533"/>
                  </a:cubicBezTo>
                  <a:cubicBezTo>
                    <a:pt x="2776415" y="2833821"/>
                    <a:pt x="2663702" y="2803658"/>
                    <a:pt x="2630365" y="2790958"/>
                  </a:cubicBezTo>
                  <a:cubicBezTo>
                    <a:pt x="2597027" y="2778258"/>
                    <a:pt x="2573215" y="2735396"/>
                    <a:pt x="2582740" y="2743333"/>
                  </a:cubicBezTo>
                  <a:cubicBezTo>
                    <a:pt x="2592265" y="2751270"/>
                    <a:pt x="2693865" y="2827471"/>
                    <a:pt x="2687515" y="2838583"/>
                  </a:cubicBezTo>
                  <a:cubicBezTo>
                    <a:pt x="2681165" y="2849695"/>
                    <a:pt x="2546227" y="2792546"/>
                    <a:pt x="2544640" y="2810008"/>
                  </a:cubicBezTo>
                  <a:cubicBezTo>
                    <a:pt x="2543053" y="2827470"/>
                    <a:pt x="2687515" y="2930658"/>
                    <a:pt x="2677990" y="2943358"/>
                  </a:cubicBezTo>
                  <a:cubicBezTo>
                    <a:pt x="2668465" y="2956058"/>
                    <a:pt x="2525590" y="2887796"/>
                    <a:pt x="2487490" y="2886208"/>
                  </a:cubicBezTo>
                  <a:cubicBezTo>
                    <a:pt x="2449390" y="2884620"/>
                    <a:pt x="2470027" y="2916371"/>
                    <a:pt x="2449390" y="2933833"/>
                  </a:cubicBezTo>
                  <a:cubicBezTo>
                    <a:pt x="2428753" y="2951295"/>
                    <a:pt x="2382715" y="2970346"/>
                    <a:pt x="2363665" y="2990983"/>
                  </a:cubicBezTo>
                  <a:cubicBezTo>
                    <a:pt x="2344615" y="3011620"/>
                    <a:pt x="2355727" y="3048133"/>
                    <a:pt x="2335090" y="3057658"/>
                  </a:cubicBezTo>
                  <a:cubicBezTo>
                    <a:pt x="2314453" y="3067183"/>
                    <a:pt x="2223965" y="3029083"/>
                    <a:pt x="2239840" y="3048133"/>
                  </a:cubicBezTo>
                  <a:cubicBezTo>
                    <a:pt x="2255715" y="3067183"/>
                    <a:pt x="2436690" y="3160846"/>
                    <a:pt x="2430340" y="3171958"/>
                  </a:cubicBezTo>
                  <a:cubicBezTo>
                    <a:pt x="2423990" y="3183070"/>
                    <a:pt x="2250952" y="3113221"/>
                    <a:pt x="2201740" y="3114808"/>
                  </a:cubicBezTo>
                  <a:cubicBezTo>
                    <a:pt x="2152528" y="3116395"/>
                    <a:pt x="2141415" y="3159258"/>
                    <a:pt x="2135065" y="3181483"/>
                  </a:cubicBezTo>
                  <a:cubicBezTo>
                    <a:pt x="2128715" y="3203708"/>
                    <a:pt x="2184277" y="3241808"/>
                    <a:pt x="2163640" y="3248158"/>
                  </a:cubicBezTo>
                  <a:cubicBezTo>
                    <a:pt x="2143003" y="3254508"/>
                    <a:pt x="2028702" y="3203708"/>
                    <a:pt x="2011240" y="3219583"/>
                  </a:cubicBezTo>
                  <a:cubicBezTo>
                    <a:pt x="1993778" y="3235458"/>
                    <a:pt x="2071565" y="3335471"/>
                    <a:pt x="2058865" y="3343408"/>
                  </a:cubicBezTo>
                  <a:cubicBezTo>
                    <a:pt x="2046165" y="3351345"/>
                    <a:pt x="1949327" y="3267208"/>
                    <a:pt x="1935040" y="3267208"/>
                  </a:cubicBezTo>
                  <a:cubicBezTo>
                    <a:pt x="1920753" y="3267208"/>
                    <a:pt x="1960440" y="3324358"/>
                    <a:pt x="1973140" y="3343408"/>
                  </a:cubicBezTo>
                  <a:cubicBezTo>
                    <a:pt x="1985840" y="3362458"/>
                    <a:pt x="2042990" y="3386270"/>
                    <a:pt x="2011240" y="3381508"/>
                  </a:cubicBezTo>
                  <a:cubicBezTo>
                    <a:pt x="1979490" y="3376746"/>
                    <a:pt x="1808040" y="3306896"/>
                    <a:pt x="1782640" y="3314833"/>
                  </a:cubicBezTo>
                  <a:cubicBezTo>
                    <a:pt x="1757240" y="3322770"/>
                    <a:pt x="1868365" y="3411671"/>
                    <a:pt x="1858840" y="3429133"/>
                  </a:cubicBezTo>
                  <a:cubicBezTo>
                    <a:pt x="1849315" y="3446596"/>
                    <a:pt x="1746127" y="3411671"/>
                    <a:pt x="1725490" y="3419608"/>
                  </a:cubicBezTo>
                  <a:cubicBezTo>
                    <a:pt x="1704852" y="3427546"/>
                    <a:pt x="1746127" y="3464058"/>
                    <a:pt x="1735015" y="3476758"/>
                  </a:cubicBezTo>
                  <a:cubicBezTo>
                    <a:pt x="1723903" y="3489458"/>
                    <a:pt x="1655640" y="3479933"/>
                    <a:pt x="1658815" y="3495808"/>
                  </a:cubicBezTo>
                  <a:cubicBezTo>
                    <a:pt x="1661990" y="3511683"/>
                    <a:pt x="1765177" y="3564071"/>
                    <a:pt x="1754065" y="3572008"/>
                  </a:cubicBezTo>
                  <a:cubicBezTo>
                    <a:pt x="1742952" y="3579946"/>
                    <a:pt x="1630240" y="3537083"/>
                    <a:pt x="1592140" y="3543433"/>
                  </a:cubicBezTo>
                  <a:cubicBezTo>
                    <a:pt x="1554040" y="3549783"/>
                    <a:pt x="1547690" y="3595820"/>
                    <a:pt x="1525465" y="3610108"/>
                  </a:cubicBezTo>
                  <a:cubicBezTo>
                    <a:pt x="1503240" y="3624396"/>
                    <a:pt x="1471490" y="3643446"/>
                    <a:pt x="1458790" y="3629158"/>
                  </a:cubicBezTo>
                  <a:cubicBezTo>
                    <a:pt x="1446090" y="3614871"/>
                    <a:pt x="1454027" y="3516446"/>
                    <a:pt x="1449265" y="3524383"/>
                  </a:cubicBezTo>
                  <a:cubicBezTo>
                    <a:pt x="1444502" y="3532321"/>
                    <a:pt x="1407990" y="3648208"/>
                    <a:pt x="1430215" y="3676783"/>
                  </a:cubicBezTo>
                  <a:cubicBezTo>
                    <a:pt x="1452440" y="3705358"/>
                    <a:pt x="1582615" y="3681546"/>
                    <a:pt x="1582615" y="3695833"/>
                  </a:cubicBezTo>
                  <a:cubicBezTo>
                    <a:pt x="1582615" y="3710120"/>
                    <a:pt x="1469902" y="3772033"/>
                    <a:pt x="1430215" y="3762508"/>
                  </a:cubicBezTo>
                  <a:cubicBezTo>
                    <a:pt x="1390527" y="3752983"/>
                    <a:pt x="1366715" y="3649795"/>
                    <a:pt x="1344490" y="3638683"/>
                  </a:cubicBezTo>
                  <a:cubicBezTo>
                    <a:pt x="1322265" y="3627571"/>
                    <a:pt x="1306390" y="3668846"/>
                    <a:pt x="1296865" y="3695833"/>
                  </a:cubicBezTo>
                  <a:cubicBezTo>
                    <a:pt x="1287340" y="3722820"/>
                    <a:pt x="1300040" y="3800608"/>
                    <a:pt x="1287340" y="3800608"/>
                  </a:cubicBezTo>
                  <a:cubicBezTo>
                    <a:pt x="1274640" y="3800608"/>
                    <a:pt x="1246065" y="3705358"/>
                    <a:pt x="1220665" y="3695833"/>
                  </a:cubicBezTo>
                  <a:cubicBezTo>
                    <a:pt x="1195265" y="3686308"/>
                    <a:pt x="1134940" y="3718058"/>
                    <a:pt x="1134940" y="3743458"/>
                  </a:cubicBezTo>
                  <a:cubicBezTo>
                    <a:pt x="1134940" y="3768858"/>
                    <a:pt x="1231777" y="3838708"/>
                    <a:pt x="1220665" y="3848233"/>
                  </a:cubicBezTo>
                  <a:cubicBezTo>
                    <a:pt x="1209552" y="3857758"/>
                    <a:pt x="1103190" y="3792671"/>
                    <a:pt x="1068265" y="3800608"/>
                  </a:cubicBezTo>
                  <a:cubicBezTo>
                    <a:pt x="1033340" y="3808545"/>
                    <a:pt x="1017465" y="3860933"/>
                    <a:pt x="1011115" y="3895858"/>
                  </a:cubicBezTo>
                  <a:cubicBezTo>
                    <a:pt x="1004765" y="3930783"/>
                    <a:pt x="1041277" y="4014920"/>
                    <a:pt x="1030165" y="4010158"/>
                  </a:cubicBezTo>
                  <a:cubicBezTo>
                    <a:pt x="1019053" y="4005396"/>
                    <a:pt x="982540" y="3856171"/>
                    <a:pt x="944440" y="3867283"/>
                  </a:cubicBezTo>
                  <a:cubicBezTo>
                    <a:pt x="906340" y="3878395"/>
                    <a:pt x="812677" y="4035558"/>
                    <a:pt x="801565" y="4076833"/>
                  </a:cubicBezTo>
                  <a:cubicBezTo>
                    <a:pt x="790453" y="4118108"/>
                    <a:pt x="896815" y="4099058"/>
                    <a:pt x="877765" y="4114933"/>
                  </a:cubicBezTo>
                  <a:cubicBezTo>
                    <a:pt x="858715" y="4130808"/>
                    <a:pt x="703140" y="4224470"/>
                    <a:pt x="687265" y="4172083"/>
                  </a:cubicBezTo>
                  <a:cubicBezTo>
                    <a:pt x="671390" y="4119696"/>
                    <a:pt x="785690" y="3848233"/>
                    <a:pt x="782515" y="3800608"/>
                  </a:cubicBezTo>
                  <a:cubicBezTo>
                    <a:pt x="779340" y="3752983"/>
                    <a:pt x="687265" y="3903795"/>
                    <a:pt x="668215" y="3886333"/>
                  </a:cubicBezTo>
                  <a:cubicBezTo>
                    <a:pt x="649165" y="3868871"/>
                    <a:pt x="682502" y="3735520"/>
                    <a:pt x="668215" y="3695833"/>
                  </a:cubicBezTo>
                  <a:cubicBezTo>
                    <a:pt x="653928" y="3656146"/>
                    <a:pt x="596777" y="3618046"/>
                    <a:pt x="582490" y="3648208"/>
                  </a:cubicBezTo>
                  <a:cubicBezTo>
                    <a:pt x="568203" y="3678370"/>
                    <a:pt x="606302" y="3873633"/>
                    <a:pt x="582490" y="3876808"/>
                  </a:cubicBezTo>
                  <a:cubicBezTo>
                    <a:pt x="558677" y="3879983"/>
                    <a:pt x="436440" y="3732346"/>
                    <a:pt x="439615" y="3667258"/>
                  </a:cubicBezTo>
                  <a:cubicBezTo>
                    <a:pt x="442790" y="3602171"/>
                    <a:pt x="615827" y="3489458"/>
                    <a:pt x="601540" y="3486283"/>
                  </a:cubicBezTo>
                  <a:cubicBezTo>
                    <a:pt x="587253" y="3483108"/>
                    <a:pt x="376115" y="3660908"/>
                    <a:pt x="353890" y="3648208"/>
                  </a:cubicBezTo>
                  <a:cubicBezTo>
                    <a:pt x="331665" y="3635508"/>
                    <a:pt x="431678" y="3451358"/>
                    <a:pt x="468190" y="3410083"/>
                  </a:cubicBezTo>
                  <a:cubicBezTo>
                    <a:pt x="504702" y="3368808"/>
                    <a:pt x="580902" y="3421196"/>
                    <a:pt x="572965" y="3400558"/>
                  </a:cubicBezTo>
                  <a:cubicBezTo>
                    <a:pt x="565027" y="3379921"/>
                    <a:pt x="404690" y="3303720"/>
                    <a:pt x="420565" y="3286258"/>
                  </a:cubicBezTo>
                  <a:cubicBezTo>
                    <a:pt x="436440" y="3268796"/>
                    <a:pt x="636465" y="3319595"/>
                    <a:pt x="668215" y="3295783"/>
                  </a:cubicBezTo>
                  <a:cubicBezTo>
                    <a:pt x="699965" y="3271971"/>
                    <a:pt x="655515" y="3121158"/>
                    <a:pt x="611065" y="3143383"/>
                  </a:cubicBezTo>
                  <a:cubicBezTo>
                    <a:pt x="566615" y="3165608"/>
                    <a:pt x="425327" y="3435483"/>
                    <a:pt x="401515" y="3429133"/>
                  </a:cubicBezTo>
                  <a:cubicBezTo>
                    <a:pt x="377703" y="3422783"/>
                    <a:pt x="490415" y="3135445"/>
                    <a:pt x="468190" y="3105283"/>
                  </a:cubicBezTo>
                  <a:cubicBezTo>
                    <a:pt x="445965" y="3075121"/>
                    <a:pt x="284040" y="3265620"/>
                    <a:pt x="268165" y="3248158"/>
                  </a:cubicBezTo>
                  <a:cubicBezTo>
                    <a:pt x="252290" y="3230696"/>
                    <a:pt x="377702" y="3024320"/>
                    <a:pt x="372940" y="3000508"/>
                  </a:cubicBezTo>
                  <a:cubicBezTo>
                    <a:pt x="368178" y="2976696"/>
                    <a:pt x="271340" y="3049721"/>
                    <a:pt x="239590" y="3105283"/>
                  </a:cubicBezTo>
                  <a:cubicBezTo>
                    <a:pt x="207840" y="3160845"/>
                    <a:pt x="204665" y="3337058"/>
                    <a:pt x="182440" y="3333883"/>
                  </a:cubicBezTo>
                  <a:cubicBezTo>
                    <a:pt x="160215" y="3330708"/>
                    <a:pt x="107827" y="3157671"/>
                    <a:pt x="106240" y="3086233"/>
                  </a:cubicBezTo>
                  <a:cubicBezTo>
                    <a:pt x="104652" y="3014796"/>
                    <a:pt x="190377" y="2917958"/>
                    <a:pt x="172915" y="2905258"/>
                  </a:cubicBezTo>
                  <a:cubicBezTo>
                    <a:pt x="155452" y="2892558"/>
                    <a:pt x="14165" y="3027496"/>
                    <a:pt x="1465" y="3010033"/>
                  </a:cubicBezTo>
                  <a:cubicBezTo>
                    <a:pt x="-11235" y="2992571"/>
                    <a:pt x="61790" y="2840170"/>
                    <a:pt x="96715" y="2800483"/>
                  </a:cubicBezTo>
                  <a:cubicBezTo>
                    <a:pt x="131640" y="2760796"/>
                    <a:pt x="226890" y="2789370"/>
                    <a:pt x="211015" y="2771908"/>
                  </a:cubicBezTo>
                  <a:cubicBezTo>
                    <a:pt x="195140" y="2754446"/>
                    <a:pt x="-12823" y="2714758"/>
                    <a:pt x="1465" y="2695708"/>
                  </a:cubicBezTo>
                  <a:cubicBezTo>
                    <a:pt x="15752" y="2676658"/>
                    <a:pt x="263402" y="2692533"/>
                    <a:pt x="296740" y="2657608"/>
                  </a:cubicBezTo>
                  <a:cubicBezTo>
                    <a:pt x="330077" y="2622683"/>
                    <a:pt x="193553" y="2503620"/>
                    <a:pt x="201490" y="2486158"/>
                  </a:cubicBezTo>
                  <a:cubicBezTo>
                    <a:pt x="209427" y="2468696"/>
                    <a:pt x="318965" y="2575058"/>
                    <a:pt x="344365" y="2552833"/>
                  </a:cubicBezTo>
                  <a:cubicBezTo>
                    <a:pt x="369765" y="2530608"/>
                    <a:pt x="338015" y="2360745"/>
                    <a:pt x="353890" y="2352808"/>
                  </a:cubicBezTo>
                  <a:cubicBezTo>
                    <a:pt x="369765" y="2344871"/>
                    <a:pt x="417390" y="2498858"/>
                    <a:pt x="439615" y="2505208"/>
                  </a:cubicBezTo>
                  <a:cubicBezTo>
                    <a:pt x="461840" y="2511558"/>
                    <a:pt x="466602" y="2398846"/>
                    <a:pt x="487240" y="2390908"/>
                  </a:cubicBezTo>
                  <a:cubicBezTo>
                    <a:pt x="507877" y="2382971"/>
                    <a:pt x="558678" y="2481395"/>
                    <a:pt x="563440" y="2457583"/>
                  </a:cubicBezTo>
                  <a:cubicBezTo>
                    <a:pt x="568202" y="2433771"/>
                    <a:pt x="496765" y="2265495"/>
                    <a:pt x="515815" y="2248033"/>
                  </a:cubicBezTo>
                  <a:cubicBezTo>
                    <a:pt x="534865" y="2230571"/>
                    <a:pt x="645990" y="2365508"/>
                    <a:pt x="677740" y="2352808"/>
                  </a:cubicBezTo>
                  <a:cubicBezTo>
                    <a:pt x="709490" y="2340108"/>
                    <a:pt x="699965" y="2201995"/>
                    <a:pt x="706315" y="2171833"/>
                  </a:cubicBezTo>
                  <a:cubicBezTo>
                    <a:pt x="712665" y="2141671"/>
                    <a:pt x="699965" y="2155958"/>
                    <a:pt x="715840" y="2171833"/>
                  </a:cubicBezTo>
                  <a:cubicBezTo>
                    <a:pt x="731715" y="2187708"/>
                    <a:pt x="785690" y="2268671"/>
                    <a:pt x="801565" y="2267083"/>
                  </a:cubicBezTo>
                  <a:cubicBezTo>
                    <a:pt x="817440" y="2265496"/>
                    <a:pt x="795215" y="2171833"/>
                    <a:pt x="811090" y="2162308"/>
                  </a:cubicBezTo>
                  <a:cubicBezTo>
                    <a:pt x="826965" y="2152783"/>
                    <a:pt x="887290" y="2216283"/>
                    <a:pt x="896815" y="2209933"/>
                  </a:cubicBezTo>
                  <a:cubicBezTo>
                    <a:pt x="906340" y="2203583"/>
                    <a:pt x="855540" y="2140083"/>
                    <a:pt x="868240" y="2124208"/>
                  </a:cubicBezTo>
                  <a:cubicBezTo>
                    <a:pt x="880940" y="2108333"/>
                    <a:pt x="968253" y="2121033"/>
                    <a:pt x="973015" y="2114683"/>
                  </a:cubicBezTo>
                  <a:cubicBezTo>
                    <a:pt x="977777" y="2108333"/>
                    <a:pt x="873003" y="2108333"/>
                    <a:pt x="896815" y="2086108"/>
                  </a:cubicBezTo>
                  <a:cubicBezTo>
                    <a:pt x="920627" y="2063883"/>
                    <a:pt x="1080965" y="2019433"/>
                    <a:pt x="1115890" y="1981333"/>
                  </a:cubicBezTo>
                  <a:cubicBezTo>
                    <a:pt x="1150815" y="1943233"/>
                    <a:pt x="1085728" y="1879733"/>
                    <a:pt x="1106365" y="1857508"/>
                  </a:cubicBezTo>
                  <a:cubicBezTo>
                    <a:pt x="1127002" y="1835283"/>
                    <a:pt x="1207965" y="1874970"/>
                    <a:pt x="1239715" y="1847983"/>
                  </a:cubicBezTo>
                  <a:cubicBezTo>
                    <a:pt x="1271465" y="1820996"/>
                    <a:pt x="1282577" y="1706696"/>
                    <a:pt x="1296865" y="1695583"/>
                  </a:cubicBezTo>
                  <a:cubicBezTo>
                    <a:pt x="1311152" y="1684471"/>
                    <a:pt x="1312740" y="1774958"/>
                    <a:pt x="1325440" y="1781308"/>
                  </a:cubicBezTo>
                  <a:cubicBezTo>
                    <a:pt x="1338140" y="1787658"/>
                    <a:pt x="1344490" y="1735271"/>
                    <a:pt x="1373065" y="1733683"/>
                  </a:cubicBezTo>
                  <a:cubicBezTo>
                    <a:pt x="1401640" y="1732096"/>
                    <a:pt x="1500065" y="1790833"/>
                    <a:pt x="1496890" y="1771783"/>
                  </a:cubicBezTo>
                  <a:cubicBezTo>
                    <a:pt x="1493715" y="1752733"/>
                    <a:pt x="1344490" y="1627320"/>
                    <a:pt x="1354015" y="1619383"/>
                  </a:cubicBezTo>
                  <a:cubicBezTo>
                    <a:pt x="1363540" y="1611446"/>
                    <a:pt x="1530227" y="1733683"/>
                    <a:pt x="1554040" y="1724158"/>
                  </a:cubicBezTo>
                  <a:cubicBezTo>
                    <a:pt x="1577852" y="1714633"/>
                    <a:pt x="1488952" y="1590808"/>
                    <a:pt x="1496890" y="1562233"/>
                  </a:cubicBezTo>
                  <a:cubicBezTo>
                    <a:pt x="1504828" y="1533658"/>
                    <a:pt x="1574677" y="1566996"/>
                    <a:pt x="1601665" y="1552708"/>
                  </a:cubicBezTo>
                  <a:cubicBezTo>
                    <a:pt x="1628652" y="1538421"/>
                    <a:pt x="1642940" y="1470158"/>
                    <a:pt x="1658815" y="1476508"/>
                  </a:cubicBezTo>
                  <a:cubicBezTo>
                    <a:pt x="1674690" y="1482858"/>
                    <a:pt x="1682627" y="1603508"/>
                    <a:pt x="1696915" y="1590808"/>
                  </a:cubicBezTo>
                  <a:cubicBezTo>
                    <a:pt x="1711202" y="1578108"/>
                    <a:pt x="1717552" y="1416183"/>
                    <a:pt x="1744540" y="1400308"/>
                  </a:cubicBezTo>
                  <a:cubicBezTo>
                    <a:pt x="1771527" y="1384433"/>
                    <a:pt x="1852490" y="1513020"/>
                    <a:pt x="1858840" y="1495558"/>
                  </a:cubicBezTo>
                  <a:cubicBezTo>
                    <a:pt x="1865190" y="1478096"/>
                    <a:pt x="1768352" y="1306646"/>
                    <a:pt x="1782640" y="1295533"/>
                  </a:cubicBezTo>
                  <a:cubicBezTo>
                    <a:pt x="1796927" y="1284421"/>
                    <a:pt x="1920752" y="1436821"/>
                    <a:pt x="1944565" y="1428883"/>
                  </a:cubicBezTo>
                  <a:cubicBezTo>
                    <a:pt x="1968377" y="1420946"/>
                    <a:pt x="1901702" y="1260608"/>
                    <a:pt x="1925515" y="1247908"/>
                  </a:cubicBezTo>
                  <a:cubicBezTo>
                    <a:pt x="1949327" y="1235208"/>
                    <a:pt x="2063628" y="1352683"/>
                    <a:pt x="2087440" y="1352683"/>
                  </a:cubicBezTo>
                  <a:cubicBezTo>
                    <a:pt x="2111252" y="1352683"/>
                    <a:pt x="2055690" y="1265371"/>
                    <a:pt x="2068390" y="1247908"/>
                  </a:cubicBezTo>
                  <a:cubicBezTo>
                    <a:pt x="2081090" y="1230446"/>
                    <a:pt x="2139828" y="1254258"/>
                    <a:pt x="2163640" y="1247908"/>
                  </a:cubicBezTo>
                  <a:cubicBezTo>
                    <a:pt x="2187452" y="1241558"/>
                    <a:pt x="2233490" y="1222508"/>
                    <a:pt x="2211265" y="1209808"/>
                  </a:cubicBezTo>
                  <a:cubicBezTo>
                    <a:pt x="2189040" y="1197108"/>
                    <a:pt x="2011240" y="1192345"/>
                    <a:pt x="2030290" y="1171708"/>
                  </a:cubicBezTo>
                  <a:cubicBezTo>
                    <a:pt x="2049340" y="1151071"/>
                    <a:pt x="2281115" y="1120908"/>
                    <a:pt x="2325565" y="1085983"/>
                  </a:cubicBezTo>
                  <a:cubicBezTo>
                    <a:pt x="2370015" y="1051058"/>
                    <a:pt x="2274765" y="974858"/>
                    <a:pt x="2296990" y="962158"/>
                  </a:cubicBezTo>
                  <a:cubicBezTo>
                    <a:pt x="2319215" y="949458"/>
                    <a:pt x="2435102" y="1035183"/>
                    <a:pt x="2458915" y="1009783"/>
                  </a:cubicBezTo>
                  <a:cubicBezTo>
                    <a:pt x="2482727" y="984383"/>
                    <a:pt x="2425578" y="827220"/>
                    <a:pt x="2439865" y="809758"/>
                  </a:cubicBezTo>
                  <a:cubicBezTo>
                    <a:pt x="2454152" y="792296"/>
                    <a:pt x="2522415" y="905008"/>
                    <a:pt x="2544640" y="905008"/>
                  </a:cubicBezTo>
                  <a:cubicBezTo>
                    <a:pt x="2566865" y="905008"/>
                    <a:pt x="2558928" y="819283"/>
                    <a:pt x="2573215" y="809758"/>
                  </a:cubicBezTo>
                  <a:cubicBezTo>
                    <a:pt x="2587502" y="800233"/>
                    <a:pt x="2625603" y="854208"/>
                    <a:pt x="2630365" y="847858"/>
                  </a:cubicBezTo>
                  <a:cubicBezTo>
                    <a:pt x="2635127" y="841508"/>
                    <a:pt x="2592265" y="793883"/>
                    <a:pt x="2601790" y="771658"/>
                  </a:cubicBezTo>
                  <a:cubicBezTo>
                    <a:pt x="2611315" y="749433"/>
                    <a:pt x="2687515" y="733558"/>
                    <a:pt x="2687515" y="714508"/>
                  </a:cubicBezTo>
                  <a:cubicBezTo>
                    <a:pt x="2687515" y="695458"/>
                    <a:pt x="2579565" y="655771"/>
                    <a:pt x="2601790" y="657358"/>
                  </a:cubicBezTo>
                  <a:cubicBezTo>
                    <a:pt x="2624015" y="658945"/>
                    <a:pt x="2776415" y="739908"/>
                    <a:pt x="2820865" y="724033"/>
                  </a:cubicBezTo>
                  <a:cubicBezTo>
                    <a:pt x="2865315" y="708158"/>
                    <a:pt x="2843090" y="557346"/>
                    <a:pt x="2868490" y="562108"/>
                  </a:cubicBezTo>
                  <a:cubicBezTo>
                    <a:pt x="2893890" y="566870"/>
                    <a:pt x="2958978" y="751021"/>
                    <a:pt x="2973265" y="752608"/>
                  </a:cubicBezTo>
                  <a:cubicBezTo>
                    <a:pt x="2987552" y="754195"/>
                    <a:pt x="2931990" y="595445"/>
                    <a:pt x="2954215" y="571633"/>
                  </a:cubicBezTo>
                  <a:cubicBezTo>
                    <a:pt x="2976440" y="547821"/>
                    <a:pt x="3078040" y="631958"/>
                    <a:pt x="3106615" y="609733"/>
                  </a:cubicBezTo>
                  <a:cubicBezTo>
                    <a:pt x="3135190" y="587508"/>
                    <a:pt x="3116140" y="444633"/>
                    <a:pt x="3125665" y="438283"/>
                  </a:cubicBezTo>
                  <a:cubicBezTo>
                    <a:pt x="3135190" y="431933"/>
                    <a:pt x="3147890" y="568458"/>
                    <a:pt x="3163765" y="571633"/>
                  </a:cubicBezTo>
                  <a:cubicBezTo>
                    <a:pt x="3179640" y="574808"/>
                    <a:pt x="3198690" y="470033"/>
                    <a:pt x="3220915" y="457333"/>
                  </a:cubicBezTo>
                  <a:cubicBezTo>
                    <a:pt x="3243140" y="444633"/>
                    <a:pt x="3293940" y="506546"/>
                    <a:pt x="3297115" y="495433"/>
                  </a:cubicBezTo>
                  <a:cubicBezTo>
                    <a:pt x="3300290" y="484320"/>
                    <a:pt x="3252665" y="417645"/>
                    <a:pt x="3239965" y="390658"/>
                  </a:cubicBezTo>
                  <a:cubicBezTo>
                    <a:pt x="3227265" y="363671"/>
                    <a:pt x="3190752" y="330333"/>
                    <a:pt x="3220915" y="333508"/>
                  </a:cubicBezTo>
                  <a:cubicBezTo>
                    <a:pt x="3251078" y="336683"/>
                    <a:pt x="3384427" y="430346"/>
                    <a:pt x="3420940" y="409708"/>
                  </a:cubicBezTo>
                  <a:cubicBezTo>
                    <a:pt x="3457452" y="389071"/>
                    <a:pt x="3414590" y="214445"/>
                    <a:pt x="3439990" y="209683"/>
                  </a:cubicBezTo>
                  <a:cubicBezTo>
                    <a:pt x="3465390" y="204921"/>
                    <a:pt x="3543178" y="370021"/>
                    <a:pt x="3573340" y="381133"/>
                  </a:cubicBezTo>
                  <a:cubicBezTo>
                    <a:pt x="3603502" y="392245"/>
                    <a:pt x="3597153" y="319220"/>
                    <a:pt x="3620965" y="295408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EBBB2F6D-6691-418E-B240-760C9B777DEE}"/>
                </a:ext>
              </a:extLst>
            </p:cNvPr>
            <p:cNvSpPr/>
            <p:nvPr/>
          </p:nvSpPr>
          <p:spPr>
            <a:xfrm>
              <a:off x="845316" y="5428343"/>
              <a:ext cx="1224136" cy="12241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19">
              <a:extLst>
                <a:ext uri="{FF2B5EF4-FFF2-40B4-BE49-F238E27FC236}">
                  <a16:creationId xmlns:a16="http://schemas.microsoft.com/office/drawing/2014/main" id="{9042251E-2C7F-4171-82A9-865658D736A4}"/>
                </a:ext>
              </a:extLst>
            </p:cNvPr>
            <p:cNvSpPr/>
            <p:nvPr/>
          </p:nvSpPr>
          <p:spPr>
            <a:xfrm rot="5400000">
              <a:off x="868945" y="5456244"/>
              <a:ext cx="1176877" cy="1181829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F461A71-9586-4924-B1FC-74AF2ABB4A68}"/>
              </a:ext>
            </a:extLst>
          </p:cNvPr>
          <p:cNvGrpSpPr/>
          <p:nvPr/>
        </p:nvGrpSpPr>
        <p:grpSpPr>
          <a:xfrm>
            <a:off x="5140929" y="2904556"/>
            <a:ext cx="3364636" cy="3341611"/>
            <a:chOff x="3330893" y="2994154"/>
            <a:chExt cx="3364636" cy="3341611"/>
          </a:xfrm>
        </p:grpSpPr>
        <p:grpSp>
          <p:nvGrpSpPr>
            <p:cNvPr id="52" name="Grupo 6">
              <a:extLst>
                <a:ext uri="{FF2B5EF4-FFF2-40B4-BE49-F238E27FC236}">
                  <a16:creationId xmlns:a16="http://schemas.microsoft.com/office/drawing/2014/main" id="{60689F0D-FC58-4978-9C46-76B2B0586529}"/>
                </a:ext>
              </a:extLst>
            </p:cNvPr>
            <p:cNvGrpSpPr/>
            <p:nvPr/>
          </p:nvGrpSpPr>
          <p:grpSpPr>
            <a:xfrm>
              <a:off x="3330893" y="3440141"/>
              <a:ext cx="2681890" cy="2895624"/>
              <a:chOff x="6932221" y="-90635"/>
              <a:chExt cx="5501839" cy="6536906"/>
            </a:xfrm>
          </p:grpSpPr>
          <p:grpSp>
            <p:nvGrpSpPr>
              <p:cNvPr id="58" name="Grupo 7">
                <a:extLst>
                  <a:ext uri="{FF2B5EF4-FFF2-40B4-BE49-F238E27FC236}">
                    <a16:creationId xmlns:a16="http://schemas.microsoft.com/office/drawing/2014/main" id="{1B2AAD7F-61F8-44B7-B852-947E90A917BB}"/>
                  </a:ext>
                </a:extLst>
              </p:cNvPr>
              <p:cNvGrpSpPr/>
              <p:nvPr/>
            </p:nvGrpSpPr>
            <p:grpSpPr>
              <a:xfrm>
                <a:off x="8628364" y="2002473"/>
                <a:ext cx="3805696" cy="4443798"/>
                <a:chOff x="8628364" y="2002473"/>
                <a:chExt cx="3805696" cy="4443798"/>
              </a:xfrm>
            </p:grpSpPr>
            <p:sp>
              <p:nvSpPr>
                <p:cNvPr id="83" name="Elipse 54">
                  <a:extLst>
                    <a:ext uri="{FF2B5EF4-FFF2-40B4-BE49-F238E27FC236}">
                      <a16:creationId xmlns:a16="http://schemas.microsoft.com/office/drawing/2014/main" id="{466F9147-05E4-43AB-87EF-0955F3AD2DA8}"/>
                    </a:ext>
                  </a:extLst>
                </p:cNvPr>
                <p:cNvSpPr/>
                <p:nvPr/>
              </p:nvSpPr>
              <p:spPr>
                <a:xfrm rot="21432583">
                  <a:off x="8628364" y="2002473"/>
                  <a:ext cx="3805696" cy="444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696" h="4443798">
                      <a:moveTo>
                        <a:pt x="1447118" y="3818535"/>
                      </a:moveTo>
                      <a:cubicBezTo>
                        <a:pt x="1424845" y="3838046"/>
                        <a:pt x="1404109" y="3847812"/>
                        <a:pt x="1386615" y="3848107"/>
                      </a:cubicBezTo>
                      <a:cubicBezTo>
                        <a:pt x="1367487" y="3848430"/>
                        <a:pt x="1347880" y="3837508"/>
                        <a:pt x="1328885" y="3815638"/>
                      </a:cubicBezTo>
                      <a:cubicBezTo>
                        <a:pt x="1285379" y="3890987"/>
                        <a:pt x="1256915" y="3996864"/>
                        <a:pt x="1251165" y="4114846"/>
                      </a:cubicBezTo>
                      <a:lnTo>
                        <a:pt x="1251988" y="4195031"/>
                      </a:lnTo>
                      <a:lnTo>
                        <a:pt x="1265958" y="4210544"/>
                      </a:lnTo>
                      <a:cubicBezTo>
                        <a:pt x="1307422" y="4146857"/>
                        <a:pt x="1404075" y="4080953"/>
                        <a:pt x="1526240" y="4038870"/>
                      </a:cubicBezTo>
                      <a:lnTo>
                        <a:pt x="1534559" y="4036807"/>
                      </a:lnTo>
                      <a:cubicBezTo>
                        <a:pt x="1508301" y="3989798"/>
                        <a:pt x="1484892" y="3936852"/>
                        <a:pt x="1465258" y="3879851"/>
                      </a:cubicBezTo>
                      <a:close/>
                      <a:moveTo>
                        <a:pt x="1386615" y="7"/>
                      </a:moveTo>
                      <a:cubicBezTo>
                        <a:pt x="1469916" y="-1398"/>
                        <a:pt x="1626675" y="206340"/>
                        <a:pt x="1763346" y="545836"/>
                      </a:cubicBezTo>
                      <a:cubicBezTo>
                        <a:pt x="1881914" y="485151"/>
                        <a:pt x="2013575" y="442577"/>
                        <a:pt x="2154279" y="421199"/>
                      </a:cubicBezTo>
                      <a:cubicBezTo>
                        <a:pt x="2236556" y="408699"/>
                        <a:pt x="2318036" y="404038"/>
                        <a:pt x="2397802" y="406617"/>
                      </a:cubicBezTo>
                      <a:cubicBezTo>
                        <a:pt x="2956171" y="424664"/>
                        <a:pt x="3430770" y="797403"/>
                        <a:pt x="3509944" y="1318548"/>
                      </a:cubicBezTo>
                      <a:cubicBezTo>
                        <a:pt x="3598113" y="1898865"/>
                        <a:pt x="3163436" y="2449087"/>
                        <a:pt x="2531966" y="2568089"/>
                      </a:cubicBezTo>
                      <a:lnTo>
                        <a:pt x="2473184" y="2267746"/>
                      </a:lnTo>
                      <a:cubicBezTo>
                        <a:pt x="2969072" y="2097409"/>
                        <a:pt x="3295803" y="1717727"/>
                        <a:pt x="3237533" y="1334195"/>
                      </a:cubicBezTo>
                      <a:cubicBezTo>
                        <a:pt x="3168094" y="877147"/>
                        <a:pt x="2578204" y="587705"/>
                        <a:pt x="1919981" y="687708"/>
                      </a:cubicBezTo>
                      <a:lnTo>
                        <a:pt x="1823036" y="707060"/>
                      </a:lnTo>
                      <a:cubicBezTo>
                        <a:pt x="1934956" y="1033653"/>
                        <a:pt x="2021085" y="1450477"/>
                        <a:pt x="2021087" y="1907062"/>
                      </a:cubicBezTo>
                      <a:cubicBezTo>
                        <a:pt x="2021084" y="2515528"/>
                        <a:pt x="1868122" y="3062669"/>
                        <a:pt x="1704618" y="3419179"/>
                      </a:cubicBezTo>
                      <a:cubicBezTo>
                        <a:pt x="1951967" y="3483399"/>
                        <a:pt x="2440904" y="3685538"/>
                        <a:pt x="2716940" y="3660537"/>
                      </a:cubicBezTo>
                      <a:cubicBezTo>
                        <a:pt x="3092240" y="3626544"/>
                        <a:pt x="3628544" y="3261595"/>
                        <a:pt x="3804634" y="3215609"/>
                      </a:cubicBezTo>
                      <a:cubicBezTo>
                        <a:pt x="3831815" y="3402704"/>
                        <a:pt x="3328315" y="3927672"/>
                        <a:pt x="3358135" y="3930391"/>
                      </a:cubicBezTo>
                      <a:cubicBezTo>
                        <a:pt x="3387956" y="3933110"/>
                        <a:pt x="3610957" y="3824505"/>
                        <a:pt x="3578216" y="3860814"/>
                      </a:cubicBezTo>
                      <a:cubicBezTo>
                        <a:pt x="3552650" y="3889165"/>
                        <a:pt x="3452644" y="4010729"/>
                        <a:pt x="3357785" y="4129312"/>
                      </a:cubicBezTo>
                      <a:cubicBezTo>
                        <a:pt x="3349807" y="4152577"/>
                        <a:pt x="3330040" y="4176842"/>
                        <a:pt x="3301338" y="4200339"/>
                      </a:cubicBezTo>
                      <a:cubicBezTo>
                        <a:pt x="3294253" y="4209079"/>
                        <a:pt x="3287415" y="4217759"/>
                        <a:pt x="3280739" y="4226258"/>
                      </a:cubicBezTo>
                      <a:lnTo>
                        <a:pt x="3260074" y="4231839"/>
                      </a:lnTo>
                      <a:cubicBezTo>
                        <a:pt x="3202540" y="4271957"/>
                        <a:pt x="3124080" y="4309198"/>
                        <a:pt x="3034574" y="4336988"/>
                      </a:cubicBezTo>
                      <a:cubicBezTo>
                        <a:pt x="2861671" y="4390673"/>
                        <a:pt x="2702771" y="4391952"/>
                        <a:pt x="2643876" y="4344573"/>
                      </a:cubicBezTo>
                      <a:cubicBezTo>
                        <a:pt x="2628320" y="4339580"/>
                        <a:pt x="2612797" y="4333302"/>
                        <a:pt x="2597160" y="4326001"/>
                      </a:cubicBezTo>
                      <a:cubicBezTo>
                        <a:pt x="2408681" y="4238007"/>
                        <a:pt x="2011036" y="3924435"/>
                        <a:pt x="1764581" y="3686912"/>
                      </a:cubicBezTo>
                      <a:cubicBezTo>
                        <a:pt x="1767774" y="3762817"/>
                        <a:pt x="1785036" y="3848521"/>
                        <a:pt x="1815271" y="3936291"/>
                      </a:cubicBezTo>
                      <a:lnTo>
                        <a:pt x="1848245" y="4017909"/>
                      </a:lnTo>
                      <a:lnTo>
                        <a:pt x="1873165" y="4032107"/>
                      </a:lnTo>
                      <a:cubicBezTo>
                        <a:pt x="1883953" y="4030589"/>
                        <a:pt x="1894235" y="4038547"/>
                        <a:pt x="1898388" y="4050603"/>
                      </a:cubicBezTo>
                      <a:lnTo>
                        <a:pt x="1903288" y="4064829"/>
                      </a:lnTo>
                      <a:cubicBezTo>
                        <a:pt x="1905576" y="4066234"/>
                        <a:pt x="1906424" y="4068349"/>
                        <a:pt x="1907166" y="4070511"/>
                      </a:cubicBezTo>
                      <a:lnTo>
                        <a:pt x="1909074" y="4081618"/>
                      </a:lnTo>
                      <a:lnTo>
                        <a:pt x="1945949" y="4188661"/>
                      </a:lnTo>
                      <a:cubicBezTo>
                        <a:pt x="1949261" y="4198285"/>
                        <a:pt x="1947892" y="4208256"/>
                        <a:pt x="1941852" y="4214524"/>
                      </a:cubicBezTo>
                      <a:lnTo>
                        <a:pt x="1943975" y="4220694"/>
                      </a:lnTo>
                      <a:lnTo>
                        <a:pt x="1930785" y="4225239"/>
                      </a:lnTo>
                      <a:lnTo>
                        <a:pt x="1831515" y="4259436"/>
                      </a:lnTo>
                      <a:lnTo>
                        <a:pt x="1831513" y="4259436"/>
                      </a:lnTo>
                      <a:lnTo>
                        <a:pt x="1819104" y="4263710"/>
                      </a:lnTo>
                      <a:cubicBezTo>
                        <a:pt x="1819102" y="4263712"/>
                        <a:pt x="1819101" y="4263713"/>
                        <a:pt x="1819099" y="4263714"/>
                      </a:cubicBezTo>
                      <a:lnTo>
                        <a:pt x="1819094" y="4263714"/>
                      </a:lnTo>
                      <a:lnTo>
                        <a:pt x="1626543" y="4330043"/>
                      </a:lnTo>
                      <a:lnTo>
                        <a:pt x="1296322" y="4443798"/>
                      </a:lnTo>
                      <a:lnTo>
                        <a:pt x="1268926" y="4364271"/>
                      </a:lnTo>
                      <a:lnTo>
                        <a:pt x="1267234" y="4398994"/>
                      </a:lnTo>
                      <a:lnTo>
                        <a:pt x="1131568" y="4392382"/>
                      </a:lnTo>
                      <a:cubicBezTo>
                        <a:pt x="1131566" y="4392382"/>
                        <a:pt x="1131564" y="4392382"/>
                        <a:pt x="1131562" y="4392382"/>
                      </a:cubicBezTo>
                      <a:lnTo>
                        <a:pt x="1131557" y="4392381"/>
                      </a:lnTo>
                      <a:lnTo>
                        <a:pt x="922366" y="4382185"/>
                      </a:lnTo>
                      <a:lnTo>
                        <a:pt x="563603" y="4364700"/>
                      </a:lnTo>
                      <a:lnTo>
                        <a:pt x="570317" y="4226974"/>
                      </a:lnTo>
                      <a:cubicBezTo>
                        <a:pt x="569768" y="4226188"/>
                        <a:pt x="569789" y="4225404"/>
                        <a:pt x="569830" y="4224620"/>
                      </a:cubicBezTo>
                      <a:cubicBezTo>
                        <a:pt x="573597" y="4147272"/>
                        <a:pt x="737546" y="4092411"/>
                        <a:pt x="936018" y="4102084"/>
                      </a:cubicBezTo>
                      <a:lnTo>
                        <a:pt x="944756" y="4103201"/>
                      </a:lnTo>
                      <a:cubicBezTo>
                        <a:pt x="937332" y="4054522"/>
                        <a:pt x="934867" y="4001814"/>
                        <a:pt x="937537" y="3946980"/>
                      </a:cubicBezTo>
                      <a:cubicBezTo>
                        <a:pt x="949244" y="3706784"/>
                        <a:pt x="1055094" y="3516763"/>
                        <a:pt x="1173957" y="3522557"/>
                      </a:cubicBezTo>
                      <a:lnTo>
                        <a:pt x="1196722" y="3526994"/>
                      </a:lnTo>
                      <a:cubicBezTo>
                        <a:pt x="1094561" y="3181984"/>
                        <a:pt x="1013397" y="2592237"/>
                        <a:pt x="1013400" y="1924057"/>
                      </a:cubicBezTo>
                      <a:cubicBezTo>
                        <a:pt x="1013400" y="1547273"/>
                        <a:pt x="1039208" y="1196140"/>
                        <a:pt x="1080459" y="899776"/>
                      </a:cubicBezTo>
                      <a:cubicBezTo>
                        <a:pt x="646705" y="917858"/>
                        <a:pt x="292497" y="1243149"/>
                        <a:pt x="272233" y="1658915"/>
                      </a:cubicBezTo>
                      <a:cubicBezTo>
                        <a:pt x="260425" y="1901193"/>
                        <a:pt x="364464" y="2123921"/>
                        <a:pt x="540791" y="2276899"/>
                      </a:cubicBezTo>
                      <a:lnTo>
                        <a:pt x="455354" y="2559890"/>
                      </a:lnTo>
                      <a:cubicBezTo>
                        <a:pt x="169337" y="2393446"/>
                        <a:pt x="-17670" y="2047674"/>
                        <a:pt x="1324" y="1657955"/>
                      </a:cubicBezTo>
                      <a:cubicBezTo>
                        <a:pt x="27347" y="1124014"/>
                        <a:pt x="430199" y="709775"/>
                        <a:pt x="901119" y="732727"/>
                      </a:cubicBezTo>
                      <a:cubicBezTo>
                        <a:pt x="970262" y="736097"/>
                        <a:pt x="1037027" y="748704"/>
                        <a:pt x="1099514" y="772365"/>
                      </a:cubicBezTo>
                      <a:cubicBezTo>
                        <a:pt x="1174248" y="304448"/>
                        <a:pt x="1286996" y="1687"/>
                        <a:pt x="1386615" y="7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54">
                  <a:extLst>
                    <a:ext uri="{FF2B5EF4-FFF2-40B4-BE49-F238E27FC236}">
                      <a16:creationId xmlns:a16="http://schemas.microsoft.com/office/drawing/2014/main" id="{957A8F37-055D-4ACF-A3BF-B16E3A138731}"/>
                    </a:ext>
                  </a:extLst>
                </p:cNvPr>
                <p:cNvSpPr/>
                <p:nvPr/>
              </p:nvSpPr>
              <p:spPr>
                <a:xfrm rot="21432583">
                  <a:off x="9791731" y="2384787"/>
                  <a:ext cx="361447" cy="3280446"/>
                </a:xfrm>
                <a:custGeom>
                  <a:avLst/>
                  <a:gdLst>
                    <a:gd name="connsiteX0" fmla="*/ 0 w 1123802"/>
                    <a:gd name="connsiteY0" fmla="*/ 1643170 h 3286340"/>
                    <a:gd name="connsiteX1" fmla="*/ 561901 w 1123802"/>
                    <a:gd name="connsiteY1" fmla="*/ 0 h 3286340"/>
                    <a:gd name="connsiteX2" fmla="*/ 1123802 w 1123802"/>
                    <a:gd name="connsiteY2" fmla="*/ 1643170 h 3286340"/>
                    <a:gd name="connsiteX3" fmla="*/ 561901 w 1123802"/>
                    <a:gd name="connsiteY3" fmla="*/ 3286340 h 3286340"/>
                    <a:gd name="connsiteX4" fmla="*/ 0 w 1123802"/>
                    <a:gd name="connsiteY4" fmla="*/ 1643170 h 3286340"/>
                    <a:gd name="connsiteX0" fmla="*/ 0 w 1196373"/>
                    <a:gd name="connsiteY0" fmla="*/ 1643176 h 3286351"/>
                    <a:gd name="connsiteX1" fmla="*/ 561901 w 1196373"/>
                    <a:gd name="connsiteY1" fmla="*/ 6 h 3286351"/>
                    <a:gd name="connsiteX2" fmla="*/ 1196373 w 1196373"/>
                    <a:gd name="connsiteY2" fmla="*/ 1628662 h 3286351"/>
                    <a:gd name="connsiteX3" fmla="*/ 561901 w 1196373"/>
                    <a:gd name="connsiteY3" fmla="*/ 3286346 h 3286351"/>
                    <a:gd name="connsiteX4" fmla="*/ 0 w 1196373"/>
                    <a:gd name="connsiteY4" fmla="*/ 1643176 h 3286351"/>
                    <a:gd name="connsiteX0" fmla="*/ 0 w 1007687"/>
                    <a:gd name="connsiteY0" fmla="*/ 1643176 h 3286351"/>
                    <a:gd name="connsiteX1" fmla="*/ 373215 w 1007687"/>
                    <a:gd name="connsiteY1" fmla="*/ 6 h 3286351"/>
                    <a:gd name="connsiteX2" fmla="*/ 1007687 w 1007687"/>
                    <a:gd name="connsiteY2" fmla="*/ 1628662 h 3286351"/>
                    <a:gd name="connsiteX3" fmla="*/ 373215 w 1007687"/>
                    <a:gd name="connsiteY3" fmla="*/ 3286346 h 3286351"/>
                    <a:gd name="connsiteX4" fmla="*/ 0 w 1007687"/>
                    <a:gd name="connsiteY4" fmla="*/ 1643176 h 3286351"/>
                    <a:gd name="connsiteX0" fmla="*/ 0 w 1159547"/>
                    <a:gd name="connsiteY0" fmla="*/ 1669355 h 3494866"/>
                    <a:gd name="connsiteX1" fmla="*/ 373215 w 1159547"/>
                    <a:gd name="connsiteY1" fmla="*/ 26185 h 3494866"/>
                    <a:gd name="connsiteX2" fmla="*/ 1159546 w 1159547"/>
                    <a:gd name="connsiteY2" fmla="*/ 2840688 h 3494866"/>
                    <a:gd name="connsiteX3" fmla="*/ 373215 w 1159547"/>
                    <a:gd name="connsiteY3" fmla="*/ 3312525 h 3494866"/>
                    <a:gd name="connsiteX4" fmla="*/ 0 w 1159547"/>
                    <a:gd name="connsiteY4" fmla="*/ 1669355 h 3494866"/>
                    <a:gd name="connsiteX0" fmla="*/ 0 w 1220987"/>
                    <a:gd name="connsiteY0" fmla="*/ 1643273 h 3339974"/>
                    <a:gd name="connsiteX1" fmla="*/ 373215 w 1220987"/>
                    <a:gd name="connsiteY1" fmla="*/ 103 h 3339974"/>
                    <a:gd name="connsiteX2" fmla="*/ 1113823 w 1220987"/>
                    <a:gd name="connsiteY2" fmla="*/ 1569173 h 3339974"/>
                    <a:gd name="connsiteX3" fmla="*/ 1159546 w 1220987"/>
                    <a:gd name="connsiteY3" fmla="*/ 2814606 h 3339974"/>
                    <a:gd name="connsiteX4" fmla="*/ 373215 w 1220987"/>
                    <a:gd name="connsiteY4" fmla="*/ 3286443 h 3339974"/>
                    <a:gd name="connsiteX5" fmla="*/ 0 w 1220987"/>
                    <a:gd name="connsiteY5" fmla="*/ 1643273 h 3339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0987" h="3339974">
                      <a:moveTo>
                        <a:pt x="0" y="1643273"/>
                      </a:moveTo>
                      <a:cubicBezTo>
                        <a:pt x="0" y="735775"/>
                        <a:pt x="187578" y="12453"/>
                        <a:pt x="373215" y="103"/>
                      </a:cubicBezTo>
                      <a:cubicBezTo>
                        <a:pt x="558852" y="-12247"/>
                        <a:pt x="982768" y="1100089"/>
                        <a:pt x="1113823" y="1569173"/>
                      </a:cubicBezTo>
                      <a:cubicBezTo>
                        <a:pt x="1244878" y="2038257"/>
                        <a:pt x="1250333" y="2527915"/>
                        <a:pt x="1159546" y="2814606"/>
                      </a:cubicBezTo>
                      <a:cubicBezTo>
                        <a:pt x="1068759" y="3101297"/>
                        <a:pt x="566473" y="3481665"/>
                        <a:pt x="373215" y="3286443"/>
                      </a:cubicBezTo>
                      <a:cubicBezTo>
                        <a:pt x="179957" y="3091221"/>
                        <a:pt x="0" y="2550771"/>
                        <a:pt x="0" y="1643273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4FB27FA7-4C0F-4848-96C5-C910BA365A23}"/>
                    </a:ext>
                  </a:extLst>
                </p:cNvPr>
                <p:cNvSpPr/>
                <p:nvPr/>
              </p:nvSpPr>
              <p:spPr>
                <a:xfrm>
                  <a:off x="10618333" y="4000340"/>
                  <a:ext cx="673781" cy="745831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B3985F05-B26E-4268-9795-B5925A95D48A}"/>
                    </a:ext>
                  </a:extLst>
                </p:cNvPr>
                <p:cNvSpPr/>
                <p:nvPr/>
              </p:nvSpPr>
              <p:spPr>
                <a:xfrm>
                  <a:off x="9062463" y="4190671"/>
                  <a:ext cx="596244" cy="589915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9" name="Grupo 8">
                <a:extLst>
                  <a:ext uri="{FF2B5EF4-FFF2-40B4-BE49-F238E27FC236}">
                    <a16:creationId xmlns:a16="http://schemas.microsoft.com/office/drawing/2014/main" id="{4EDE627A-316E-4197-AC8C-C87D8EC317BA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6932221" y="-90635"/>
                <a:chExt cx="3617212" cy="3916060"/>
              </a:xfrm>
            </p:grpSpPr>
            <p:sp>
              <p:nvSpPr>
                <p:cNvPr id="60" name="Elipse 26">
                  <a:extLst>
                    <a:ext uri="{FF2B5EF4-FFF2-40B4-BE49-F238E27FC236}">
                      <a16:creationId xmlns:a16="http://schemas.microsoft.com/office/drawing/2014/main" id="{66FF77A7-96EC-4189-B3BA-8C7141F134C3}"/>
                    </a:ext>
                  </a:extLst>
                </p:cNvPr>
                <p:cNvSpPr/>
                <p:nvPr/>
              </p:nvSpPr>
              <p:spPr>
                <a:xfrm rot="18607146">
                  <a:off x="9592378" y="549476"/>
                  <a:ext cx="1024901" cy="539628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1" name="Grupo 10">
                  <a:extLst>
                    <a:ext uri="{FF2B5EF4-FFF2-40B4-BE49-F238E27FC236}">
                      <a16:creationId xmlns:a16="http://schemas.microsoft.com/office/drawing/2014/main" id="{0B58D759-4533-4262-AAC9-B7ED97FE63DD}"/>
                    </a:ext>
                  </a:extLst>
                </p:cNvPr>
                <p:cNvGrpSpPr/>
                <p:nvPr/>
              </p:nvGrpSpPr>
              <p:grpSpPr>
                <a:xfrm>
                  <a:off x="6932221" y="-90635"/>
                  <a:ext cx="3617212" cy="3916060"/>
                  <a:chOff x="7058088" y="404620"/>
                  <a:chExt cx="3617212" cy="3916060"/>
                </a:xfrm>
              </p:grpSpPr>
              <p:sp>
                <p:nvSpPr>
                  <p:cNvPr id="62" name="Elipse 9">
                    <a:extLst>
                      <a:ext uri="{FF2B5EF4-FFF2-40B4-BE49-F238E27FC236}">
                        <a16:creationId xmlns:a16="http://schemas.microsoft.com/office/drawing/2014/main" id="{2D4B14A4-8BD7-4E4A-9089-99F70213A8E7}"/>
                      </a:ext>
                    </a:extLst>
                  </p:cNvPr>
                  <p:cNvSpPr/>
                  <p:nvPr/>
                </p:nvSpPr>
                <p:spPr>
                  <a:xfrm>
                    <a:off x="7929606" y="2868611"/>
                    <a:ext cx="1376123" cy="1452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23" h="1452069">
                        <a:moveTo>
                          <a:pt x="924186" y="666"/>
                        </a:moveTo>
                        <a:cubicBezTo>
                          <a:pt x="1159006" y="9597"/>
                          <a:pt x="1343153" y="107678"/>
                          <a:pt x="1375412" y="260492"/>
                        </a:cubicBezTo>
                        <a:lnTo>
                          <a:pt x="1376123" y="285128"/>
                        </a:lnTo>
                        <a:cubicBezTo>
                          <a:pt x="1295675" y="362467"/>
                          <a:pt x="1202908" y="433159"/>
                          <a:pt x="1099395" y="494279"/>
                        </a:cubicBezTo>
                        <a:cubicBezTo>
                          <a:pt x="965695" y="573223"/>
                          <a:pt x="826668" y="628756"/>
                          <a:pt x="689602" y="661155"/>
                        </a:cubicBezTo>
                        <a:lnTo>
                          <a:pt x="689603" y="769077"/>
                        </a:lnTo>
                        <a:lnTo>
                          <a:pt x="683437" y="797680"/>
                        </a:lnTo>
                        <a:cubicBezTo>
                          <a:pt x="751422" y="862807"/>
                          <a:pt x="795294" y="969695"/>
                          <a:pt x="795294" y="1090391"/>
                        </a:cubicBezTo>
                        <a:cubicBezTo>
                          <a:pt x="795294" y="1290140"/>
                          <a:pt x="675132" y="1452069"/>
                          <a:pt x="526905" y="1452069"/>
                        </a:cubicBezTo>
                        <a:cubicBezTo>
                          <a:pt x="512450" y="1452069"/>
                          <a:pt x="498261" y="1450529"/>
                          <a:pt x="484647" y="1446794"/>
                        </a:cubicBezTo>
                        <a:cubicBezTo>
                          <a:pt x="469383" y="1451206"/>
                          <a:pt x="453315" y="1452069"/>
                          <a:pt x="436878" y="1452069"/>
                        </a:cubicBezTo>
                        <a:lnTo>
                          <a:pt x="409680" y="1449066"/>
                        </a:lnTo>
                        <a:cubicBezTo>
                          <a:pt x="399008" y="1451270"/>
                          <a:pt x="388086" y="1452068"/>
                          <a:pt x="377053" y="1452068"/>
                        </a:cubicBezTo>
                        <a:cubicBezTo>
                          <a:pt x="168812" y="1452068"/>
                          <a:pt x="0" y="1167769"/>
                          <a:pt x="0" y="817068"/>
                        </a:cubicBezTo>
                        <a:cubicBezTo>
                          <a:pt x="0" y="519405"/>
                          <a:pt x="121613" y="269579"/>
                          <a:pt x="286470" y="202598"/>
                        </a:cubicBezTo>
                        <a:cubicBezTo>
                          <a:pt x="382699" y="120923"/>
                          <a:pt x="518979" y="55922"/>
                          <a:pt x="676225" y="22727"/>
                        </a:cubicBezTo>
                        <a:cubicBezTo>
                          <a:pt x="762010" y="4618"/>
                          <a:pt x="845913" y="-2311"/>
                          <a:pt x="924186" y="666"/>
                        </a:cubicBezTo>
                        <a:close/>
                      </a:path>
                    </a:pathLst>
                  </a:custGeom>
                  <a:solidFill>
                    <a:srgbClr val="AC2E0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Triângulo isósceles 62">
                    <a:extLst>
                      <a:ext uri="{FF2B5EF4-FFF2-40B4-BE49-F238E27FC236}">
                        <a16:creationId xmlns:a16="http://schemas.microsoft.com/office/drawing/2014/main" id="{913F2636-42B4-49EF-AAC1-9993E9A4A3FA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8808276" y="3165502"/>
                    <a:ext cx="338094" cy="45364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Triângulo isósceles 63">
                    <a:extLst>
                      <a:ext uri="{FF2B5EF4-FFF2-40B4-BE49-F238E27FC236}">
                        <a16:creationId xmlns:a16="http://schemas.microsoft.com/office/drawing/2014/main" id="{CEAAB816-AFE9-495A-B299-171851229F57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9187203" y="2966458"/>
                    <a:ext cx="334868" cy="41855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Triângulo isósceles 40">
                    <a:extLst>
                      <a:ext uri="{FF2B5EF4-FFF2-40B4-BE49-F238E27FC236}">
                        <a16:creationId xmlns:a16="http://schemas.microsoft.com/office/drawing/2014/main" id="{D56B9BB5-86FF-4429-9E75-002A7C2C2390}"/>
                      </a:ext>
                    </a:extLst>
                  </p:cNvPr>
                  <p:cNvSpPr/>
                  <p:nvPr/>
                </p:nvSpPr>
                <p:spPr>
                  <a:xfrm rot="19369563">
                    <a:off x="9447559" y="2420481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Triângulo isósceles 40">
                    <a:extLst>
                      <a:ext uri="{FF2B5EF4-FFF2-40B4-BE49-F238E27FC236}">
                        <a16:creationId xmlns:a16="http://schemas.microsoft.com/office/drawing/2014/main" id="{699591B8-B9FB-49D8-8155-BF4421F7858E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9215954" y="1720550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Triângulo isósceles 66">
                    <a:extLst>
                      <a:ext uri="{FF2B5EF4-FFF2-40B4-BE49-F238E27FC236}">
                        <a16:creationId xmlns:a16="http://schemas.microsoft.com/office/drawing/2014/main" id="{DDEC9E70-E69F-472B-913A-1090C9135D86}"/>
                      </a:ext>
                    </a:extLst>
                  </p:cNvPr>
                  <p:cNvSpPr/>
                  <p:nvPr/>
                </p:nvSpPr>
                <p:spPr>
                  <a:xfrm rot="9995652">
                    <a:off x="8784452" y="1961645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Triângulo isósceles 67">
                    <a:extLst>
                      <a:ext uri="{FF2B5EF4-FFF2-40B4-BE49-F238E27FC236}">
                        <a16:creationId xmlns:a16="http://schemas.microsoft.com/office/drawing/2014/main" id="{4B621AFD-DF0B-46E2-BC0C-F9B55CDD2093}"/>
                      </a:ext>
                    </a:extLst>
                  </p:cNvPr>
                  <p:cNvSpPr/>
                  <p:nvPr/>
                </p:nvSpPr>
                <p:spPr>
                  <a:xfrm rot="10589675">
                    <a:off x="8496689" y="2002591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Triângulo isósceles 68">
                    <a:extLst>
                      <a:ext uri="{FF2B5EF4-FFF2-40B4-BE49-F238E27FC236}">
                        <a16:creationId xmlns:a16="http://schemas.microsoft.com/office/drawing/2014/main" id="{68E99D52-DC0C-4B0F-BC55-D538F1B267AF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8114328" y="2068448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:a16="http://schemas.microsoft.com/office/drawing/2014/main" id="{C45EAB1B-5774-4899-B732-146322C79B24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136428" y="2002590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:a16="http://schemas.microsoft.com/office/drawing/2014/main" id="{E15C6B62-65FC-4B9A-87D9-94ED123AC9D8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564193" y="2068449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Elipse 24">
                    <a:extLst>
                      <a:ext uri="{FF2B5EF4-FFF2-40B4-BE49-F238E27FC236}">
                        <a16:creationId xmlns:a16="http://schemas.microsoft.com/office/drawing/2014/main" id="{49FDBB39-BECA-4F99-9DD3-F6A25C02CFFC}"/>
                      </a:ext>
                    </a:extLst>
                  </p:cNvPr>
                  <p:cNvSpPr/>
                  <p:nvPr/>
                </p:nvSpPr>
                <p:spPr>
                  <a:xfrm rot="713300">
                    <a:off x="9302210" y="404620"/>
                    <a:ext cx="964728" cy="1563997"/>
                  </a:xfrm>
                  <a:custGeom>
                    <a:avLst/>
                    <a:gdLst>
                      <a:gd name="connsiteX0" fmla="*/ 0 w 916478"/>
                      <a:gd name="connsiteY0" fmla="*/ 780950 h 1561899"/>
                      <a:gd name="connsiteX1" fmla="*/ 458239 w 916478"/>
                      <a:gd name="connsiteY1" fmla="*/ 0 h 1561899"/>
                      <a:gd name="connsiteX2" fmla="*/ 916478 w 916478"/>
                      <a:gd name="connsiteY2" fmla="*/ 780950 h 1561899"/>
                      <a:gd name="connsiteX3" fmla="*/ 458239 w 916478"/>
                      <a:gd name="connsiteY3" fmla="*/ 1561900 h 1561899"/>
                      <a:gd name="connsiteX4" fmla="*/ 0 w 916478"/>
                      <a:gd name="connsiteY4" fmla="*/ 780950 h 1561899"/>
                      <a:gd name="connsiteX0" fmla="*/ 3519 w 919997"/>
                      <a:gd name="connsiteY0" fmla="*/ 794824 h 1575774"/>
                      <a:gd name="connsiteX1" fmla="*/ 260890 w 919997"/>
                      <a:gd name="connsiteY1" fmla="*/ 331375 h 1575774"/>
                      <a:gd name="connsiteX2" fmla="*/ 461758 w 919997"/>
                      <a:gd name="connsiteY2" fmla="*/ 13874 h 1575774"/>
                      <a:gd name="connsiteX3" fmla="*/ 919997 w 919997"/>
                      <a:gd name="connsiteY3" fmla="*/ 794824 h 1575774"/>
                      <a:gd name="connsiteX4" fmla="*/ 461758 w 919997"/>
                      <a:gd name="connsiteY4" fmla="*/ 1575774 h 1575774"/>
                      <a:gd name="connsiteX5" fmla="*/ 3519 w 919997"/>
                      <a:gd name="connsiteY5" fmla="*/ 794824 h 1575774"/>
                      <a:gd name="connsiteX0" fmla="*/ 3519 w 927437"/>
                      <a:gd name="connsiteY0" fmla="*/ 782730 h 1563680"/>
                      <a:gd name="connsiteX1" fmla="*/ 260890 w 927437"/>
                      <a:gd name="connsiteY1" fmla="*/ 319281 h 1563680"/>
                      <a:gd name="connsiteX2" fmla="*/ 461758 w 927437"/>
                      <a:gd name="connsiteY2" fmla="*/ 1780 h 1563680"/>
                      <a:gd name="connsiteX3" fmla="*/ 629191 w 927437"/>
                      <a:gd name="connsiteY3" fmla="*/ 458980 h 1563680"/>
                      <a:gd name="connsiteX4" fmla="*/ 919997 w 927437"/>
                      <a:gd name="connsiteY4" fmla="*/ 782730 h 1563680"/>
                      <a:gd name="connsiteX5" fmla="*/ 461758 w 927437"/>
                      <a:gd name="connsiteY5" fmla="*/ 1563680 h 1563680"/>
                      <a:gd name="connsiteX6" fmla="*/ 3519 w 927437"/>
                      <a:gd name="connsiteY6" fmla="*/ 782730 h 1563680"/>
                      <a:gd name="connsiteX0" fmla="*/ 3519 w 964728"/>
                      <a:gd name="connsiteY0" fmla="*/ 782730 h 1563997"/>
                      <a:gd name="connsiteX1" fmla="*/ 260890 w 964728"/>
                      <a:gd name="connsiteY1" fmla="*/ 319281 h 1563997"/>
                      <a:gd name="connsiteX2" fmla="*/ 461758 w 964728"/>
                      <a:gd name="connsiteY2" fmla="*/ 1780 h 1563997"/>
                      <a:gd name="connsiteX3" fmla="*/ 629191 w 964728"/>
                      <a:gd name="connsiteY3" fmla="*/ 458980 h 1563997"/>
                      <a:gd name="connsiteX4" fmla="*/ 958097 w 964728"/>
                      <a:gd name="connsiteY4" fmla="*/ 871630 h 1563997"/>
                      <a:gd name="connsiteX5" fmla="*/ 461758 w 964728"/>
                      <a:gd name="connsiteY5" fmla="*/ 1563680 h 1563997"/>
                      <a:gd name="connsiteX6" fmla="*/ 3519 w 964728"/>
                      <a:gd name="connsiteY6" fmla="*/ 782730 h 156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4728" h="1563997">
                        <a:moveTo>
                          <a:pt x="3519" y="782730"/>
                        </a:moveTo>
                        <a:cubicBezTo>
                          <a:pt x="-29959" y="575330"/>
                          <a:pt x="184517" y="449439"/>
                          <a:pt x="260890" y="319281"/>
                        </a:cubicBezTo>
                        <a:cubicBezTo>
                          <a:pt x="337263" y="189123"/>
                          <a:pt x="400374" y="-21503"/>
                          <a:pt x="461758" y="1780"/>
                        </a:cubicBezTo>
                        <a:cubicBezTo>
                          <a:pt x="523142" y="25063"/>
                          <a:pt x="552818" y="328822"/>
                          <a:pt x="629191" y="458980"/>
                        </a:cubicBezTo>
                        <a:cubicBezTo>
                          <a:pt x="705564" y="589138"/>
                          <a:pt x="1013519" y="672697"/>
                          <a:pt x="958097" y="871630"/>
                        </a:cubicBezTo>
                        <a:cubicBezTo>
                          <a:pt x="902675" y="1070563"/>
                          <a:pt x="620854" y="1578497"/>
                          <a:pt x="461758" y="1563680"/>
                        </a:cubicBezTo>
                        <a:cubicBezTo>
                          <a:pt x="302662" y="1548863"/>
                          <a:pt x="36997" y="990130"/>
                          <a:pt x="3519" y="7827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">
                    <a:extLst>
                      <a:ext uri="{FF2B5EF4-FFF2-40B4-BE49-F238E27FC236}">
                        <a16:creationId xmlns:a16="http://schemas.microsoft.com/office/drawing/2014/main" id="{DCACC9CB-1CFD-4226-B2EC-EB3D9F9D49B3}"/>
                      </a:ext>
                    </a:extLst>
                  </p:cNvPr>
                  <p:cNvSpPr/>
                  <p:nvPr/>
                </p:nvSpPr>
                <p:spPr>
                  <a:xfrm rot="20728136">
                    <a:off x="7148475" y="907073"/>
                    <a:ext cx="3526825" cy="274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825" h="2740207">
                        <a:moveTo>
                          <a:pt x="3247341" y="242009"/>
                        </a:moveTo>
                        <a:cubicBezTo>
                          <a:pt x="3253049" y="243026"/>
                          <a:pt x="3257977" y="247500"/>
                          <a:pt x="3261934" y="256383"/>
                        </a:cubicBezTo>
                        <a:cubicBezTo>
                          <a:pt x="3293584" y="327444"/>
                          <a:pt x="3397889" y="538124"/>
                          <a:pt x="3305826" y="689293"/>
                        </a:cubicBezTo>
                        <a:cubicBezTo>
                          <a:pt x="3279960" y="731765"/>
                          <a:pt x="3228970" y="800615"/>
                          <a:pt x="3165547" y="876435"/>
                        </a:cubicBezTo>
                        <a:cubicBezTo>
                          <a:pt x="3194964" y="1002568"/>
                          <a:pt x="3184966" y="1196619"/>
                          <a:pt x="3130927" y="1405103"/>
                        </a:cubicBezTo>
                        <a:lnTo>
                          <a:pt x="3130464" y="1406558"/>
                        </a:lnTo>
                        <a:cubicBezTo>
                          <a:pt x="3231795" y="1357028"/>
                          <a:pt x="3440502" y="1065087"/>
                          <a:pt x="3450036" y="1078325"/>
                        </a:cubicBezTo>
                        <a:cubicBezTo>
                          <a:pt x="3459570" y="1091563"/>
                          <a:pt x="3226800" y="1406857"/>
                          <a:pt x="3187668" y="1485988"/>
                        </a:cubicBezTo>
                        <a:lnTo>
                          <a:pt x="3184739" y="1496388"/>
                        </a:lnTo>
                        <a:cubicBezTo>
                          <a:pt x="3191214" y="1527124"/>
                          <a:pt x="3500686" y="1252719"/>
                          <a:pt x="3492069" y="1294998"/>
                        </a:cubicBezTo>
                        <a:cubicBezTo>
                          <a:pt x="3482878" y="1340096"/>
                          <a:pt x="3281860" y="1585372"/>
                          <a:pt x="3217858" y="1658747"/>
                        </a:cubicBezTo>
                        <a:lnTo>
                          <a:pt x="3211309" y="1668157"/>
                        </a:lnTo>
                        <a:cubicBezTo>
                          <a:pt x="3204637" y="1694387"/>
                          <a:pt x="3571608" y="1421976"/>
                          <a:pt x="3522258" y="1467754"/>
                        </a:cubicBezTo>
                        <a:cubicBezTo>
                          <a:pt x="3469976" y="1516252"/>
                          <a:pt x="3300156" y="1837663"/>
                          <a:pt x="3199956" y="1906863"/>
                        </a:cubicBezTo>
                        <a:cubicBezTo>
                          <a:pt x="3175260" y="1923322"/>
                          <a:pt x="3167785" y="1928717"/>
                          <a:pt x="3198098" y="1908520"/>
                        </a:cubicBezTo>
                        <a:cubicBezTo>
                          <a:pt x="3198776" y="1908068"/>
                          <a:pt x="3199457" y="1907605"/>
                          <a:pt x="3199956" y="1906863"/>
                        </a:cubicBezTo>
                        <a:cubicBezTo>
                          <a:pt x="3256434" y="1869065"/>
                          <a:pt x="3403117" y="1773113"/>
                          <a:pt x="3392736" y="1793034"/>
                        </a:cubicBezTo>
                        <a:cubicBezTo>
                          <a:pt x="3377822" y="1821655"/>
                          <a:pt x="3220664" y="2013994"/>
                          <a:pt x="3108606" y="2080245"/>
                        </a:cubicBezTo>
                        <a:lnTo>
                          <a:pt x="3078587" y="2090449"/>
                        </a:lnTo>
                        <a:cubicBezTo>
                          <a:pt x="3022401" y="2145047"/>
                          <a:pt x="2921123" y="2191852"/>
                          <a:pt x="2800910" y="2212821"/>
                        </a:cubicBezTo>
                        <a:cubicBezTo>
                          <a:pt x="2762233" y="2219567"/>
                          <a:pt x="2724496" y="2223133"/>
                          <a:pt x="2688700" y="2222969"/>
                        </a:cubicBezTo>
                        <a:lnTo>
                          <a:pt x="2667752" y="2230089"/>
                        </a:lnTo>
                        <a:cubicBezTo>
                          <a:pt x="2528195" y="2397753"/>
                          <a:pt x="2334808" y="2539942"/>
                          <a:pt x="2102521" y="2633011"/>
                        </a:cubicBezTo>
                        <a:cubicBezTo>
                          <a:pt x="1760730" y="2769956"/>
                          <a:pt x="1406427" y="2771817"/>
                          <a:pt x="1126550" y="2660687"/>
                        </a:cubicBezTo>
                        <a:lnTo>
                          <a:pt x="1165815" y="2509192"/>
                        </a:lnTo>
                        <a:cubicBezTo>
                          <a:pt x="1306625" y="2512220"/>
                          <a:pt x="1455139" y="2493346"/>
                          <a:pt x="1604369" y="2450473"/>
                        </a:cubicBezTo>
                        <a:cubicBezTo>
                          <a:pt x="2204037" y="2278195"/>
                          <a:pt x="2588201" y="1783645"/>
                          <a:pt x="2462429" y="1345863"/>
                        </a:cubicBezTo>
                        <a:lnTo>
                          <a:pt x="2428371" y="1260772"/>
                        </a:lnTo>
                        <a:cubicBezTo>
                          <a:pt x="2248423" y="1305611"/>
                          <a:pt x="1926173" y="1528045"/>
                          <a:pt x="1373456" y="1447490"/>
                        </a:cubicBezTo>
                        <a:cubicBezTo>
                          <a:pt x="911842" y="1380212"/>
                          <a:pt x="547559" y="1191161"/>
                          <a:pt x="442186" y="1046973"/>
                        </a:cubicBezTo>
                        <a:cubicBezTo>
                          <a:pt x="411051" y="1065745"/>
                          <a:pt x="376418" y="1074528"/>
                          <a:pt x="340484" y="1074528"/>
                        </a:cubicBezTo>
                        <a:cubicBezTo>
                          <a:pt x="152439" y="1074528"/>
                          <a:pt x="1" y="833987"/>
                          <a:pt x="0" y="537264"/>
                        </a:cubicBezTo>
                        <a:cubicBezTo>
                          <a:pt x="1" y="240541"/>
                          <a:pt x="152439" y="0"/>
                          <a:pt x="340484" y="0"/>
                        </a:cubicBezTo>
                        <a:cubicBezTo>
                          <a:pt x="363988" y="0"/>
                          <a:pt x="386939" y="3758"/>
                          <a:pt x="409102" y="10915"/>
                        </a:cubicBezTo>
                        <a:cubicBezTo>
                          <a:pt x="461423" y="27809"/>
                          <a:pt x="509372" y="63639"/>
                          <a:pt x="548552" y="114801"/>
                        </a:cubicBezTo>
                        <a:cubicBezTo>
                          <a:pt x="582762" y="93442"/>
                          <a:pt x="620656" y="82849"/>
                          <a:pt x="660117" y="82849"/>
                        </a:cubicBezTo>
                        <a:cubicBezTo>
                          <a:pt x="683475" y="82849"/>
                          <a:pt x="706282" y="86560"/>
                          <a:pt x="728316" y="93629"/>
                        </a:cubicBezTo>
                        <a:cubicBezTo>
                          <a:pt x="882553" y="143111"/>
                          <a:pt x="998867" y="357124"/>
                          <a:pt x="1000243" y="614492"/>
                        </a:cubicBezTo>
                        <a:cubicBezTo>
                          <a:pt x="1151812" y="573030"/>
                          <a:pt x="1310844" y="559411"/>
                          <a:pt x="1446437" y="594528"/>
                        </a:cubicBezTo>
                        <a:cubicBezTo>
                          <a:pt x="1663592" y="650768"/>
                          <a:pt x="1899545" y="717340"/>
                          <a:pt x="2096617" y="779676"/>
                        </a:cubicBezTo>
                        <a:cubicBezTo>
                          <a:pt x="2164117" y="785745"/>
                          <a:pt x="2229307" y="798986"/>
                          <a:pt x="2291599" y="817253"/>
                        </a:cubicBezTo>
                        <a:cubicBezTo>
                          <a:pt x="2375654" y="841903"/>
                          <a:pt x="2454426" y="875705"/>
                          <a:pt x="2525136" y="919313"/>
                        </a:cubicBezTo>
                        <a:cubicBezTo>
                          <a:pt x="2497621" y="738912"/>
                          <a:pt x="2484829" y="540202"/>
                          <a:pt x="2475026" y="444364"/>
                        </a:cubicBezTo>
                        <a:cubicBezTo>
                          <a:pt x="2455342" y="251901"/>
                          <a:pt x="2506955" y="138346"/>
                          <a:pt x="2546816" y="130205"/>
                        </a:cubicBezTo>
                        <a:cubicBezTo>
                          <a:pt x="2586680" y="122064"/>
                          <a:pt x="2644130" y="414339"/>
                          <a:pt x="2714204" y="395515"/>
                        </a:cubicBezTo>
                        <a:cubicBezTo>
                          <a:pt x="2784280" y="376691"/>
                          <a:pt x="2901584" y="236955"/>
                          <a:pt x="2962548" y="237962"/>
                        </a:cubicBezTo>
                        <a:cubicBezTo>
                          <a:pt x="3023513" y="238969"/>
                          <a:pt x="3023601" y="406665"/>
                          <a:pt x="3079990" y="401556"/>
                        </a:cubicBezTo>
                        <a:cubicBezTo>
                          <a:pt x="3129334" y="397085"/>
                          <a:pt x="3207393" y="234883"/>
                          <a:pt x="3247341" y="242009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Elipse 3">
                    <a:extLst>
                      <a:ext uri="{FF2B5EF4-FFF2-40B4-BE49-F238E27FC236}">
                        <a16:creationId xmlns:a16="http://schemas.microsoft.com/office/drawing/2014/main" id="{49971F8D-66AB-4395-8A9A-B3136D6F2B5B}"/>
                      </a:ext>
                    </a:extLst>
                  </p:cNvPr>
                  <p:cNvSpPr/>
                  <p:nvPr/>
                </p:nvSpPr>
                <p:spPr>
                  <a:xfrm rot="19565428">
                    <a:off x="7058088" y="1058605"/>
                    <a:ext cx="734748" cy="714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766" h="866581">
                        <a:moveTo>
                          <a:pt x="784231" y="282774"/>
                        </a:moveTo>
                        <a:cubicBezTo>
                          <a:pt x="818303" y="303266"/>
                          <a:pt x="845207" y="330989"/>
                          <a:pt x="862234" y="365605"/>
                        </a:cubicBezTo>
                        <a:cubicBezTo>
                          <a:pt x="930342" y="504069"/>
                          <a:pt x="814633" y="700390"/>
                          <a:pt x="603790" y="804101"/>
                        </a:cubicBezTo>
                        <a:cubicBezTo>
                          <a:pt x="415424" y="896755"/>
                          <a:pt x="214855" y="884146"/>
                          <a:pt x="126480" y="780963"/>
                        </a:cubicBezTo>
                        <a:cubicBezTo>
                          <a:pt x="50176" y="705234"/>
                          <a:pt x="0" y="574265"/>
                          <a:pt x="0" y="425450"/>
                        </a:cubicBezTo>
                        <a:cubicBezTo>
                          <a:pt x="0" y="190480"/>
                          <a:pt x="125092" y="0"/>
                          <a:pt x="279400" y="0"/>
                        </a:cubicBezTo>
                        <a:cubicBezTo>
                          <a:pt x="391884" y="0"/>
                          <a:pt x="488844" y="101218"/>
                          <a:pt x="532383" y="247334"/>
                        </a:cubicBezTo>
                        <a:cubicBezTo>
                          <a:pt x="629665" y="231118"/>
                          <a:pt x="719775" y="244008"/>
                          <a:pt x="784231" y="28277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5" name="Elipse 74">
                    <a:extLst>
                      <a:ext uri="{FF2B5EF4-FFF2-40B4-BE49-F238E27FC236}">
                        <a16:creationId xmlns:a16="http://schemas.microsoft.com/office/drawing/2014/main" id="{C5F5C0BC-4000-45E4-B898-8C621CEBBEF0}"/>
                      </a:ext>
                    </a:extLst>
                  </p:cNvPr>
                  <p:cNvSpPr/>
                  <p:nvPr/>
                </p:nvSpPr>
                <p:spPr>
                  <a:xfrm>
                    <a:off x="8953499" y="971558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Elipse 75">
                    <a:extLst>
                      <a:ext uri="{FF2B5EF4-FFF2-40B4-BE49-F238E27FC236}">
                        <a16:creationId xmlns:a16="http://schemas.microsoft.com/office/drawing/2014/main" id="{49019FD8-9C1A-42D5-9775-6F1170FE7197}"/>
                      </a:ext>
                    </a:extLst>
                  </p:cNvPr>
                  <p:cNvSpPr/>
                  <p:nvPr/>
                </p:nvSpPr>
                <p:spPr>
                  <a:xfrm>
                    <a:off x="9322955" y="993854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Elipse 26">
                    <a:extLst>
                      <a:ext uri="{FF2B5EF4-FFF2-40B4-BE49-F238E27FC236}">
                        <a16:creationId xmlns:a16="http://schemas.microsoft.com/office/drawing/2014/main" id="{DBD997F0-69CF-48CC-8418-F192AF55B873}"/>
                      </a:ext>
                    </a:extLst>
                  </p:cNvPr>
                  <p:cNvSpPr/>
                  <p:nvPr/>
                </p:nvSpPr>
                <p:spPr>
                  <a:xfrm rot="18607146">
                    <a:off x="9719414" y="1094217"/>
                    <a:ext cx="1024901" cy="476322"/>
                  </a:xfrm>
                  <a:custGeom>
                    <a:avLst/>
                    <a:gdLst>
                      <a:gd name="connsiteX0" fmla="*/ 0 w 1155120"/>
                      <a:gd name="connsiteY0" fmla="*/ 274443 h 548886"/>
                      <a:gd name="connsiteX1" fmla="*/ 577560 w 1155120"/>
                      <a:gd name="connsiteY1" fmla="*/ 0 h 548886"/>
                      <a:gd name="connsiteX2" fmla="*/ 1155120 w 1155120"/>
                      <a:gd name="connsiteY2" fmla="*/ 274443 h 548886"/>
                      <a:gd name="connsiteX3" fmla="*/ 577560 w 1155120"/>
                      <a:gd name="connsiteY3" fmla="*/ 548886 h 548886"/>
                      <a:gd name="connsiteX4" fmla="*/ 0 w 1155120"/>
                      <a:gd name="connsiteY4" fmla="*/ 274443 h 548886"/>
                      <a:gd name="connsiteX0" fmla="*/ 0 w 1331018"/>
                      <a:gd name="connsiteY0" fmla="*/ 274834 h 549890"/>
                      <a:gd name="connsiteX1" fmla="*/ 577560 w 1331018"/>
                      <a:gd name="connsiteY1" fmla="*/ 391 h 549890"/>
                      <a:gd name="connsiteX2" fmla="*/ 1331018 w 1331018"/>
                      <a:gd name="connsiteY2" fmla="*/ 325906 h 549890"/>
                      <a:gd name="connsiteX3" fmla="*/ 577560 w 1331018"/>
                      <a:gd name="connsiteY3" fmla="*/ 549277 h 549890"/>
                      <a:gd name="connsiteX4" fmla="*/ 0 w 1331018"/>
                      <a:gd name="connsiteY4" fmla="*/ 274834 h 549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1018" h="549890">
                        <a:moveTo>
                          <a:pt x="0" y="274834"/>
                        </a:moveTo>
                        <a:cubicBezTo>
                          <a:pt x="0" y="123263"/>
                          <a:pt x="355724" y="-8121"/>
                          <a:pt x="577560" y="391"/>
                        </a:cubicBezTo>
                        <a:cubicBezTo>
                          <a:pt x="799396" y="8903"/>
                          <a:pt x="1331018" y="174335"/>
                          <a:pt x="1331018" y="325906"/>
                        </a:cubicBezTo>
                        <a:cubicBezTo>
                          <a:pt x="1331018" y="477477"/>
                          <a:pt x="799396" y="557789"/>
                          <a:pt x="577560" y="549277"/>
                        </a:cubicBezTo>
                        <a:cubicBezTo>
                          <a:pt x="355724" y="540765"/>
                          <a:pt x="0" y="426405"/>
                          <a:pt x="0" y="274834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Elipse 77">
                    <a:extLst>
                      <a:ext uri="{FF2B5EF4-FFF2-40B4-BE49-F238E27FC236}">
                        <a16:creationId xmlns:a16="http://schemas.microsoft.com/office/drawing/2014/main" id="{DDAF27CA-B3C3-4EA7-9AC9-62FA3D37FCA1}"/>
                      </a:ext>
                    </a:extLst>
                  </p:cNvPr>
                  <p:cNvSpPr/>
                  <p:nvPr/>
                </p:nvSpPr>
                <p:spPr>
                  <a:xfrm rot="2305931">
                    <a:off x="10141442" y="1176740"/>
                    <a:ext cx="180844" cy="383331"/>
                  </a:xfrm>
                  <a:prstGeom prst="ellipse">
                    <a:avLst/>
                  </a:prstGeom>
                  <a:solidFill>
                    <a:srgbClr val="AC2E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Elipse 78">
                    <a:extLst>
                      <a:ext uri="{FF2B5EF4-FFF2-40B4-BE49-F238E27FC236}">
                        <a16:creationId xmlns:a16="http://schemas.microsoft.com/office/drawing/2014/main" id="{2C67E22B-073D-4842-A2B7-F8A711205C9F}"/>
                      </a:ext>
                    </a:extLst>
                  </p:cNvPr>
                  <p:cNvSpPr/>
                  <p:nvPr/>
                </p:nvSpPr>
                <p:spPr>
                  <a:xfrm>
                    <a:off x="8991599" y="1294576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0" name="Elipse 79">
                    <a:extLst>
                      <a:ext uri="{FF2B5EF4-FFF2-40B4-BE49-F238E27FC236}">
                        <a16:creationId xmlns:a16="http://schemas.microsoft.com/office/drawing/2014/main" id="{DEC33463-588F-4FB8-923F-711A0852328C}"/>
                      </a:ext>
                    </a:extLst>
                  </p:cNvPr>
                  <p:cNvSpPr/>
                  <p:nvPr/>
                </p:nvSpPr>
                <p:spPr>
                  <a:xfrm>
                    <a:off x="9364171" y="1313338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1" name="Elipse 31">
                    <a:extLst>
                      <a:ext uri="{FF2B5EF4-FFF2-40B4-BE49-F238E27FC236}">
                        <a16:creationId xmlns:a16="http://schemas.microsoft.com/office/drawing/2014/main" id="{278C86C6-93DA-4D75-B48A-04DFDCD65987}"/>
                      </a:ext>
                    </a:extLst>
                  </p:cNvPr>
                  <p:cNvSpPr/>
                  <p:nvPr/>
                </p:nvSpPr>
                <p:spPr>
                  <a:xfrm>
                    <a:off x="8862100" y="713020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Elipse 31">
                    <a:extLst>
                      <a:ext uri="{FF2B5EF4-FFF2-40B4-BE49-F238E27FC236}">
                        <a16:creationId xmlns:a16="http://schemas.microsoft.com/office/drawing/2014/main" id="{4C5662E6-75E3-4B3D-8C35-C77D35723158}"/>
                      </a:ext>
                    </a:extLst>
                  </p:cNvPr>
                  <p:cNvSpPr/>
                  <p:nvPr/>
                </p:nvSpPr>
                <p:spPr>
                  <a:xfrm flipH="1">
                    <a:off x="9322955" y="713018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3" name="Balão de Fala: Oval 312">
              <a:extLst>
                <a:ext uri="{FF2B5EF4-FFF2-40B4-BE49-F238E27FC236}">
                  <a16:creationId xmlns:a16="http://schemas.microsoft.com/office/drawing/2014/main" id="{E225432D-BE70-4CC0-B841-4E2D26E57300}"/>
                </a:ext>
              </a:extLst>
            </p:cNvPr>
            <p:cNvSpPr/>
            <p:nvPr/>
          </p:nvSpPr>
          <p:spPr>
            <a:xfrm rot="2300599">
              <a:off x="5231278" y="2994154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4" name="Grupo 37">
              <a:extLst>
                <a:ext uri="{FF2B5EF4-FFF2-40B4-BE49-F238E27FC236}">
                  <a16:creationId xmlns:a16="http://schemas.microsoft.com/office/drawing/2014/main" id="{9F42371B-126C-4712-B7BA-59D69E572900}"/>
                </a:ext>
              </a:extLst>
            </p:cNvPr>
            <p:cNvGrpSpPr/>
            <p:nvPr/>
          </p:nvGrpSpPr>
          <p:grpSpPr>
            <a:xfrm flipH="1">
              <a:off x="5468403" y="3205783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55" name="Forma livre 38">
                <a:extLst>
                  <a:ext uri="{FF2B5EF4-FFF2-40B4-BE49-F238E27FC236}">
                    <a16:creationId xmlns:a16="http://schemas.microsoft.com/office/drawing/2014/main" id="{03D2BCFA-F701-46DF-BF19-C6DED696061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orma livre 39">
                <a:extLst>
                  <a:ext uri="{FF2B5EF4-FFF2-40B4-BE49-F238E27FC236}">
                    <a16:creationId xmlns:a16="http://schemas.microsoft.com/office/drawing/2014/main" id="{03EDD509-5EB4-47E0-A4C8-D69391C432EB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Forma livre 40">
                <a:extLst>
                  <a:ext uri="{FF2B5EF4-FFF2-40B4-BE49-F238E27FC236}">
                    <a16:creationId xmlns:a16="http://schemas.microsoft.com/office/drawing/2014/main" id="{47A666D6-E0E2-434C-9001-2DC953EDC450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66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F29CE07-C8D4-4F30-9AB5-E67E56E0FB55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0B3DAAB9-E34E-445C-8683-D1714E6510B2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4908CC4-6EA3-44A2-9DDE-765E7EBDC8A2}"/>
              </a:ext>
            </a:extLst>
          </p:cNvPr>
          <p:cNvGrpSpPr/>
          <p:nvPr/>
        </p:nvGrpSpPr>
        <p:grpSpPr>
          <a:xfrm>
            <a:off x="4964650" y="2897284"/>
            <a:ext cx="4833699" cy="3365891"/>
            <a:chOff x="1145481" y="2771888"/>
            <a:chExt cx="4833699" cy="336589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EF17D5BD-A47C-4EAD-8136-55411D7234AA}"/>
                </a:ext>
              </a:extLst>
            </p:cNvPr>
            <p:cNvSpPr/>
            <p:nvPr/>
          </p:nvSpPr>
          <p:spPr>
            <a:xfrm rot="3277152">
              <a:off x="1200463" y="3226470"/>
              <a:ext cx="2856327" cy="2966292"/>
            </a:xfrm>
            <a:custGeom>
              <a:avLst/>
              <a:gdLst>
                <a:gd name="connsiteX0" fmla="*/ 302654 w 2856327"/>
                <a:gd name="connsiteY0" fmla="*/ 2337433 h 2966292"/>
                <a:gd name="connsiteX1" fmla="*/ 309223 w 2856327"/>
                <a:gd name="connsiteY1" fmla="*/ 2343503 h 2966292"/>
                <a:gd name="connsiteX2" fmla="*/ 336536 w 2856327"/>
                <a:gd name="connsiteY2" fmla="*/ 2361421 h 2966292"/>
                <a:gd name="connsiteX3" fmla="*/ 330471 w 2856327"/>
                <a:gd name="connsiteY3" fmla="*/ 2370977 h 2966292"/>
                <a:gd name="connsiteX4" fmla="*/ 284397 w 2856327"/>
                <a:gd name="connsiteY4" fmla="*/ 2428890 h 2966292"/>
                <a:gd name="connsiteX5" fmla="*/ 296079 w 2856327"/>
                <a:gd name="connsiteY5" fmla="*/ 2359967 h 2966292"/>
                <a:gd name="connsiteX6" fmla="*/ 306124 w 2856327"/>
                <a:gd name="connsiteY6" fmla="*/ 2325541 h 2966292"/>
                <a:gd name="connsiteX7" fmla="*/ 302654 w 2856327"/>
                <a:gd name="connsiteY7" fmla="*/ 2337433 h 2966292"/>
                <a:gd name="connsiteX8" fmla="*/ 299070 w 2856327"/>
                <a:gd name="connsiteY8" fmla="*/ 2334121 h 2966292"/>
                <a:gd name="connsiteX9" fmla="*/ 297891 w 2856327"/>
                <a:gd name="connsiteY9" fmla="*/ 2327690 h 2966292"/>
                <a:gd name="connsiteX10" fmla="*/ 2713193 w 2856327"/>
                <a:gd name="connsiteY10" fmla="*/ 94 h 2966292"/>
                <a:gd name="connsiteX11" fmla="*/ 2767588 w 2856327"/>
                <a:gd name="connsiteY11" fmla="*/ 57441 h 2966292"/>
                <a:gd name="connsiteX12" fmla="*/ 2801514 w 2856327"/>
                <a:gd name="connsiteY12" fmla="*/ 92274 h 2966292"/>
                <a:gd name="connsiteX13" fmla="*/ 2856327 w 2856327"/>
                <a:gd name="connsiteY13" fmla="*/ 1511266 h 2966292"/>
                <a:gd name="connsiteX14" fmla="*/ 2854873 w 2856327"/>
                <a:gd name="connsiteY14" fmla="*/ 1511345 h 2966292"/>
                <a:gd name="connsiteX15" fmla="*/ 2841379 w 2856327"/>
                <a:gd name="connsiteY15" fmla="*/ 1437132 h 2966292"/>
                <a:gd name="connsiteX16" fmla="*/ 2726686 w 2856327"/>
                <a:gd name="connsiteY16" fmla="*/ 1470865 h 2966292"/>
                <a:gd name="connsiteX17" fmla="*/ 2753673 w 2856327"/>
                <a:gd name="connsiteY17" fmla="*/ 1423639 h 2966292"/>
                <a:gd name="connsiteX18" fmla="*/ 2670974 w 2856327"/>
                <a:gd name="connsiteY18" fmla="*/ 1420002 h 2966292"/>
                <a:gd name="connsiteX19" fmla="*/ 2666119 w 2856327"/>
                <a:gd name="connsiteY19" fmla="*/ 1418717 h 2966292"/>
                <a:gd name="connsiteX20" fmla="*/ 2664399 w 2856327"/>
                <a:gd name="connsiteY20" fmla="*/ 1414899 h 2966292"/>
                <a:gd name="connsiteX21" fmla="*/ 2677299 w 2856327"/>
                <a:gd name="connsiteY21" fmla="*/ 1409935 h 2966292"/>
                <a:gd name="connsiteX22" fmla="*/ 2773913 w 2856327"/>
                <a:gd name="connsiteY22" fmla="*/ 1376412 h 2966292"/>
                <a:gd name="connsiteX23" fmla="*/ 2713193 w 2856327"/>
                <a:gd name="connsiteY23" fmla="*/ 1302199 h 2966292"/>
                <a:gd name="connsiteX24" fmla="*/ 2659220 w 2856327"/>
                <a:gd name="connsiteY24" fmla="*/ 1403398 h 2966292"/>
                <a:gd name="connsiteX25" fmla="*/ 2664399 w 2856327"/>
                <a:gd name="connsiteY25" fmla="*/ 1414899 h 2966292"/>
                <a:gd name="connsiteX26" fmla="*/ 2659220 w 2856327"/>
                <a:gd name="connsiteY26" fmla="*/ 1416892 h 2966292"/>
                <a:gd name="connsiteX27" fmla="*/ 2666119 w 2856327"/>
                <a:gd name="connsiteY27" fmla="*/ 1418717 h 2966292"/>
                <a:gd name="connsiteX28" fmla="*/ 2672608 w 2856327"/>
                <a:gd name="connsiteY28" fmla="*/ 1433126 h 2966292"/>
                <a:gd name="connsiteX29" fmla="*/ 2726686 w 2856327"/>
                <a:gd name="connsiteY29" fmla="*/ 1504598 h 2966292"/>
                <a:gd name="connsiteX30" fmla="*/ 2578260 w 2856327"/>
                <a:gd name="connsiteY30" fmla="*/ 1416892 h 2966292"/>
                <a:gd name="connsiteX31" fmla="*/ 2564767 w 2856327"/>
                <a:gd name="connsiteY31" fmla="*/ 1477611 h 2966292"/>
                <a:gd name="connsiteX32" fmla="*/ 2544527 w 2856327"/>
                <a:gd name="connsiteY32" fmla="*/ 1464118 h 2966292"/>
                <a:gd name="connsiteX33" fmla="*/ 2517540 w 2856327"/>
                <a:gd name="connsiteY33" fmla="*/ 1572065 h 2966292"/>
                <a:gd name="connsiteX34" fmla="*/ 2450074 w 2856327"/>
                <a:gd name="connsiteY34" fmla="*/ 1477611 h 2966292"/>
                <a:gd name="connsiteX35" fmla="*/ 2490554 w 2856327"/>
                <a:gd name="connsiteY35" fmla="*/ 1592305 h 2966292"/>
                <a:gd name="connsiteX36" fmla="*/ 2389354 w 2856327"/>
                <a:gd name="connsiteY36" fmla="*/ 1504599 h 2966292"/>
                <a:gd name="connsiteX37" fmla="*/ 2375860 w 2856327"/>
                <a:gd name="connsiteY37" fmla="*/ 1585558 h 2966292"/>
                <a:gd name="connsiteX38" fmla="*/ 2463567 w 2856327"/>
                <a:gd name="connsiteY38" fmla="*/ 1619291 h 2966292"/>
                <a:gd name="connsiteX39" fmla="*/ 2348874 w 2856327"/>
                <a:gd name="connsiteY39" fmla="*/ 1619291 h 2966292"/>
                <a:gd name="connsiteX40" fmla="*/ 2315140 w 2856327"/>
                <a:gd name="connsiteY40" fmla="*/ 1680011 h 2966292"/>
                <a:gd name="connsiteX41" fmla="*/ 2362367 w 2856327"/>
                <a:gd name="connsiteY41" fmla="*/ 1673265 h 2966292"/>
                <a:gd name="connsiteX42" fmla="*/ 2267914 w 2856327"/>
                <a:gd name="connsiteY42" fmla="*/ 1713744 h 2966292"/>
                <a:gd name="connsiteX43" fmla="*/ 2247674 w 2856327"/>
                <a:gd name="connsiteY43" fmla="*/ 1747478 h 2966292"/>
                <a:gd name="connsiteX44" fmla="*/ 2207194 w 2856327"/>
                <a:gd name="connsiteY44" fmla="*/ 1693505 h 2966292"/>
                <a:gd name="connsiteX45" fmla="*/ 2186954 w 2856327"/>
                <a:gd name="connsiteY45" fmla="*/ 1767718 h 2966292"/>
                <a:gd name="connsiteX46" fmla="*/ 2126234 w 2856327"/>
                <a:gd name="connsiteY46" fmla="*/ 1720491 h 2966292"/>
                <a:gd name="connsiteX47" fmla="*/ 2105994 w 2856327"/>
                <a:gd name="connsiteY47" fmla="*/ 1794705 h 2966292"/>
                <a:gd name="connsiteX48" fmla="*/ 2186954 w 2856327"/>
                <a:gd name="connsiteY48" fmla="*/ 1875664 h 2966292"/>
                <a:gd name="connsiteX49" fmla="*/ 2025034 w 2856327"/>
                <a:gd name="connsiteY49" fmla="*/ 1814944 h 2966292"/>
                <a:gd name="connsiteX50" fmla="*/ 2072261 w 2856327"/>
                <a:gd name="connsiteY50" fmla="*/ 1909398 h 2966292"/>
                <a:gd name="connsiteX51" fmla="*/ 1957567 w 2856327"/>
                <a:gd name="connsiteY51" fmla="*/ 1868918 h 2966292"/>
                <a:gd name="connsiteX52" fmla="*/ 2011541 w 2856327"/>
                <a:gd name="connsiteY52" fmla="*/ 1963370 h 2966292"/>
                <a:gd name="connsiteX53" fmla="*/ 1890101 w 2856327"/>
                <a:gd name="connsiteY53" fmla="*/ 1916144 h 2966292"/>
                <a:gd name="connsiteX54" fmla="*/ 1971061 w 2856327"/>
                <a:gd name="connsiteY54" fmla="*/ 1997104 h 2966292"/>
                <a:gd name="connsiteX55" fmla="*/ 1889310 w 2856327"/>
                <a:gd name="connsiteY55" fmla="*/ 1985245 h 2966292"/>
                <a:gd name="connsiteX56" fmla="*/ 1876435 w 2856327"/>
                <a:gd name="connsiteY56" fmla="*/ 1981126 h 2966292"/>
                <a:gd name="connsiteX57" fmla="*/ 1870704 w 2856327"/>
                <a:gd name="connsiteY57" fmla="*/ 1976021 h 2966292"/>
                <a:gd name="connsiteX58" fmla="*/ 1829381 w 2856327"/>
                <a:gd name="connsiteY58" fmla="*/ 1943131 h 2966292"/>
                <a:gd name="connsiteX59" fmla="*/ 1863114 w 2856327"/>
                <a:gd name="connsiteY59" fmla="*/ 1976864 h 2966292"/>
                <a:gd name="connsiteX60" fmla="*/ 1876435 w 2856327"/>
                <a:gd name="connsiteY60" fmla="*/ 1981126 h 2966292"/>
                <a:gd name="connsiteX61" fmla="*/ 1894845 w 2856327"/>
                <a:gd name="connsiteY61" fmla="*/ 1997526 h 2966292"/>
                <a:gd name="connsiteX62" fmla="*/ 1903594 w 2856327"/>
                <a:gd name="connsiteY62" fmla="*/ 2010597 h 2966292"/>
                <a:gd name="connsiteX63" fmla="*/ 1802395 w 2856327"/>
                <a:gd name="connsiteY63" fmla="*/ 1990357 h 2966292"/>
                <a:gd name="connsiteX64" fmla="*/ 1896848 w 2856327"/>
                <a:gd name="connsiteY64" fmla="*/ 2084811 h 2966292"/>
                <a:gd name="connsiteX65" fmla="*/ 1761915 w 2856327"/>
                <a:gd name="connsiteY65" fmla="*/ 2044331 h 2966292"/>
                <a:gd name="connsiteX66" fmla="*/ 1734928 w 2856327"/>
                <a:gd name="connsiteY66" fmla="*/ 2078064 h 2966292"/>
                <a:gd name="connsiteX67" fmla="*/ 1674208 w 2856327"/>
                <a:gd name="connsiteY67" fmla="*/ 2118544 h 2966292"/>
                <a:gd name="connsiteX68" fmla="*/ 1653968 w 2856327"/>
                <a:gd name="connsiteY68" fmla="*/ 2165770 h 2966292"/>
                <a:gd name="connsiteX69" fmla="*/ 1586502 w 2856327"/>
                <a:gd name="connsiteY69" fmla="*/ 2159024 h 2966292"/>
                <a:gd name="connsiteX70" fmla="*/ 1721435 w 2856327"/>
                <a:gd name="connsiteY70" fmla="*/ 2246730 h 2966292"/>
                <a:gd name="connsiteX71" fmla="*/ 1559515 w 2856327"/>
                <a:gd name="connsiteY71" fmla="*/ 2206250 h 2966292"/>
                <a:gd name="connsiteX72" fmla="*/ 1512288 w 2856327"/>
                <a:gd name="connsiteY72" fmla="*/ 2253477 h 2966292"/>
                <a:gd name="connsiteX73" fmla="*/ 1532528 w 2856327"/>
                <a:gd name="connsiteY73" fmla="*/ 2300704 h 2966292"/>
                <a:gd name="connsiteX74" fmla="*/ 1424582 w 2856327"/>
                <a:gd name="connsiteY74" fmla="*/ 2280464 h 2966292"/>
                <a:gd name="connsiteX75" fmla="*/ 1458315 w 2856327"/>
                <a:gd name="connsiteY75" fmla="*/ 2368170 h 2966292"/>
                <a:gd name="connsiteX76" fmla="*/ 1370609 w 2856327"/>
                <a:gd name="connsiteY76" fmla="*/ 2314197 h 2966292"/>
                <a:gd name="connsiteX77" fmla="*/ 1397595 w 2856327"/>
                <a:gd name="connsiteY77" fmla="*/ 2368170 h 2966292"/>
                <a:gd name="connsiteX78" fmla="*/ 1424582 w 2856327"/>
                <a:gd name="connsiteY78" fmla="*/ 2395157 h 2966292"/>
                <a:gd name="connsiteX79" fmla="*/ 1262662 w 2856327"/>
                <a:gd name="connsiteY79" fmla="*/ 2347930 h 2966292"/>
                <a:gd name="connsiteX80" fmla="*/ 1316635 w 2856327"/>
                <a:gd name="connsiteY80" fmla="*/ 2428890 h 2966292"/>
                <a:gd name="connsiteX81" fmla="*/ 1222182 w 2856327"/>
                <a:gd name="connsiteY81" fmla="*/ 2422143 h 2966292"/>
                <a:gd name="connsiteX82" fmla="*/ 1228929 w 2856327"/>
                <a:gd name="connsiteY82" fmla="*/ 2462623 h 2966292"/>
                <a:gd name="connsiteX83" fmla="*/ 1174956 w 2856327"/>
                <a:gd name="connsiteY83" fmla="*/ 2476116 h 2966292"/>
                <a:gd name="connsiteX84" fmla="*/ 1242422 w 2856327"/>
                <a:gd name="connsiteY84" fmla="*/ 2530090 h 2966292"/>
                <a:gd name="connsiteX85" fmla="*/ 1127729 w 2856327"/>
                <a:gd name="connsiteY85" fmla="*/ 2509850 h 2966292"/>
                <a:gd name="connsiteX86" fmla="*/ 1080503 w 2856327"/>
                <a:gd name="connsiteY86" fmla="*/ 2557077 h 2966292"/>
                <a:gd name="connsiteX87" fmla="*/ 1033276 w 2856327"/>
                <a:gd name="connsiteY87" fmla="*/ 2570570 h 2966292"/>
                <a:gd name="connsiteX88" fmla="*/ 1026529 w 2856327"/>
                <a:gd name="connsiteY88" fmla="*/ 2496357 h 2966292"/>
                <a:gd name="connsiteX89" fmla="*/ 1013036 w 2856327"/>
                <a:gd name="connsiteY89" fmla="*/ 2604303 h 2966292"/>
                <a:gd name="connsiteX90" fmla="*/ 1120982 w 2856327"/>
                <a:gd name="connsiteY90" fmla="*/ 2617796 h 2966292"/>
                <a:gd name="connsiteX91" fmla="*/ 1013036 w 2856327"/>
                <a:gd name="connsiteY91" fmla="*/ 2665023 h 2966292"/>
                <a:gd name="connsiteX92" fmla="*/ 952316 w 2856327"/>
                <a:gd name="connsiteY92" fmla="*/ 2577316 h 2966292"/>
                <a:gd name="connsiteX93" fmla="*/ 918583 w 2856327"/>
                <a:gd name="connsiteY93" fmla="*/ 2617796 h 2966292"/>
                <a:gd name="connsiteX94" fmla="*/ 911836 w 2856327"/>
                <a:gd name="connsiteY94" fmla="*/ 2692009 h 2966292"/>
                <a:gd name="connsiteX95" fmla="*/ 864610 w 2856327"/>
                <a:gd name="connsiteY95" fmla="*/ 2617796 h 2966292"/>
                <a:gd name="connsiteX96" fmla="*/ 803890 w 2856327"/>
                <a:gd name="connsiteY96" fmla="*/ 2651530 h 2966292"/>
                <a:gd name="connsiteX97" fmla="*/ 864610 w 2856327"/>
                <a:gd name="connsiteY97" fmla="*/ 2725743 h 2966292"/>
                <a:gd name="connsiteX98" fmla="*/ 756663 w 2856327"/>
                <a:gd name="connsiteY98" fmla="*/ 2692010 h 2966292"/>
                <a:gd name="connsiteX99" fmla="*/ 716183 w 2856327"/>
                <a:gd name="connsiteY99" fmla="*/ 2759476 h 2966292"/>
                <a:gd name="connsiteX100" fmla="*/ 729677 w 2856327"/>
                <a:gd name="connsiteY100" fmla="*/ 2840436 h 2966292"/>
                <a:gd name="connsiteX101" fmla="*/ 668957 w 2856327"/>
                <a:gd name="connsiteY101" fmla="*/ 2739236 h 2966292"/>
                <a:gd name="connsiteX102" fmla="*/ 567757 w 2856327"/>
                <a:gd name="connsiteY102" fmla="*/ 2887662 h 2966292"/>
                <a:gd name="connsiteX103" fmla="*/ 621730 w 2856327"/>
                <a:gd name="connsiteY103" fmla="*/ 2914649 h 2966292"/>
                <a:gd name="connsiteX104" fmla="*/ 486797 w 2856327"/>
                <a:gd name="connsiteY104" fmla="*/ 2955129 h 2966292"/>
                <a:gd name="connsiteX105" fmla="*/ 554264 w 2856327"/>
                <a:gd name="connsiteY105" fmla="*/ 2692009 h 2966292"/>
                <a:gd name="connsiteX106" fmla="*/ 473304 w 2856327"/>
                <a:gd name="connsiteY106" fmla="*/ 2752730 h 2966292"/>
                <a:gd name="connsiteX107" fmla="*/ 473304 w 2856327"/>
                <a:gd name="connsiteY107" fmla="*/ 2617796 h 2966292"/>
                <a:gd name="connsiteX108" fmla="*/ 412584 w 2856327"/>
                <a:gd name="connsiteY108" fmla="*/ 2584063 h 2966292"/>
                <a:gd name="connsiteX109" fmla="*/ 412584 w 2856327"/>
                <a:gd name="connsiteY109" fmla="*/ 2745983 h 2966292"/>
                <a:gd name="connsiteX110" fmla="*/ 311384 w 2856327"/>
                <a:gd name="connsiteY110" fmla="*/ 2597556 h 2966292"/>
                <a:gd name="connsiteX111" fmla="*/ 426077 w 2856327"/>
                <a:gd name="connsiteY111" fmla="*/ 2469370 h 2966292"/>
                <a:gd name="connsiteX112" fmla="*/ 250664 w 2856327"/>
                <a:gd name="connsiteY112" fmla="*/ 2584063 h 2966292"/>
                <a:gd name="connsiteX113" fmla="*/ 331624 w 2856327"/>
                <a:gd name="connsiteY113" fmla="*/ 2415397 h 2966292"/>
                <a:gd name="connsiteX114" fmla="*/ 405837 w 2856327"/>
                <a:gd name="connsiteY114" fmla="*/ 2408650 h 2966292"/>
                <a:gd name="connsiteX115" fmla="*/ 345539 w 2856327"/>
                <a:gd name="connsiteY115" fmla="*/ 2367327 h 2966292"/>
                <a:gd name="connsiteX116" fmla="*/ 336536 w 2856327"/>
                <a:gd name="connsiteY116" fmla="*/ 2361421 h 2966292"/>
                <a:gd name="connsiteX117" fmla="*/ 353129 w 2856327"/>
                <a:gd name="connsiteY117" fmla="*/ 2335280 h 2966292"/>
                <a:gd name="connsiteX118" fmla="*/ 356716 w 2856327"/>
                <a:gd name="connsiteY118" fmla="*/ 2329649 h 2966292"/>
                <a:gd name="connsiteX119" fmla="*/ 381380 w 2856327"/>
                <a:gd name="connsiteY119" fmla="*/ 2332750 h 2966292"/>
                <a:gd name="connsiteX120" fmla="*/ 473304 w 2856327"/>
                <a:gd name="connsiteY120" fmla="*/ 2334437 h 2966292"/>
                <a:gd name="connsiteX121" fmla="*/ 432824 w 2856327"/>
                <a:gd name="connsiteY121" fmla="*/ 2226490 h 2966292"/>
                <a:gd name="connsiteX122" fmla="*/ 376472 w 2856327"/>
                <a:gd name="connsiteY122" fmla="*/ 2298635 h 2966292"/>
                <a:gd name="connsiteX123" fmla="*/ 356716 w 2856327"/>
                <a:gd name="connsiteY123" fmla="*/ 2329649 h 2966292"/>
                <a:gd name="connsiteX124" fmla="*/ 326880 w 2856327"/>
                <a:gd name="connsiteY124" fmla="*/ 2325898 h 2966292"/>
                <a:gd name="connsiteX125" fmla="*/ 307734 w 2856327"/>
                <a:gd name="connsiteY125" fmla="*/ 2325121 h 2966292"/>
                <a:gd name="connsiteX126" fmla="*/ 306124 w 2856327"/>
                <a:gd name="connsiteY126" fmla="*/ 2325541 h 2966292"/>
                <a:gd name="connsiteX127" fmla="*/ 307589 w 2856327"/>
                <a:gd name="connsiteY127" fmla="*/ 2320522 h 2966292"/>
                <a:gd name="connsiteX128" fmla="*/ 331624 w 2856327"/>
                <a:gd name="connsiteY128" fmla="*/ 2199504 h 2966292"/>
                <a:gd name="connsiteX129" fmla="*/ 189944 w 2856327"/>
                <a:gd name="connsiteY129" fmla="*/ 2300704 h 2966292"/>
                <a:gd name="connsiteX130" fmla="*/ 264157 w 2856327"/>
                <a:gd name="connsiteY130" fmla="*/ 2125291 h 2966292"/>
                <a:gd name="connsiteX131" fmla="*/ 169704 w 2856327"/>
                <a:gd name="connsiteY131" fmla="*/ 2199504 h 2966292"/>
                <a:gd name="connsiteX132" fmla="*/ 129224 w 2856327"/>
                <a:gd name="connsiteY132" fmla="*/ 2361423 h 2966292"/>
                <a:gd name="connsiteX133" fmla="*/ 75251 w 2856327"/>
                <a:gd name="connsiteY133" fmla="*/ 2186011 h 2966292"/>
                <a:gd name="connsiteX134" fmla="*/ 122478 w 2856327"/>
                <a:gd name="connsiteY134" fmla="*/ 2057824 h 2966292"/>
                <a:gd name="connsiteX135" fmla="*/ 1038 w 2856327"/>
                <a:gd name="connsiteY135" fmla="*/ 2132037 h 2966292"/>
                <a:gd name="connsiteX136" fmla="*/ 68504 w 2856327"/>
                <a:gd name="connsiteY136" fmla="*/ 1983611 h 2966292"/>
                <a:gd name="connsiteX137" fmla="*/ 149464 w 2856327"/>
                <a:gd name="connsiteY137" fmla="*/ 1963371 h 2966292"/>
                <a:gd name="connsiteX138" fmla="*/ 1038 w 2856327"/>
                <a:gd name="connsiteY138" fmla="*/ 1909398 h 2966292"/>
                <a:gd name="connsiteX139" fmla="*/ 210184 w 2856327"/>
                <a:gd name="connsiteY139" fmla="*/ 1882411 h 2966292"/>
                <a:gd name="connsiteX140" fmla="*/ 142718 w 2856327"/>
                <a:gd name="connsiteY140" fmla="*/ 1760971 h 2966292"/>
                <a:gd name="connsiteX141" fmla="*/ 243917 w 2856327"/>
                <a:gd name="connsiteY141" fmla="*/ 1808198 h 2966292"/>
                <a:gd name="connsiteX142" fmla="*/ 250664 w 2856327"/>
                <a:gd name="connsiteY142" fmla="*/ 1666518 h 2966292"/>
                <a:gd name="connsiteX143" fmla="*/ 311384 w 2856327"/>
                <a:gd name="connsiteY143" fmla="*/ 1774464 h 2966292"/>
                <a:gd name="connsiteX144" fmla="*/ 345117 w 2856327"/>
                <a:gd name="connsiteY144" fmla="*/ 1693505 h 2966292"/>
                <a:gd name="connsiteX145" fmla="*/ 399090 w 2856327"/>
                <a:gd name="connsiteY145" fmla="*/ 1740731 h 2966292"/>
                <a:gd name="connsiteX146" fmla="*/ 365357 w 2856327"/>
                <a:gd name="connsiteY146" fmla="*/ 1592305 h 2966292"/>
                <a:gd name="connsiteX147" fmla="*/ 480050 w 2856327"/>
                <a:gd name="connsiteY147" fmla="*/ 1666518 h 2966292"/>
                <a:gd name="connsiteX148" fmla="*/ 500290 w 2856327"/>
                <a:gd name="connsiteY148" fmla="*/ 1538331 h 2966292"/>
                <a:gd name="connsiteX149" fmla="*/ 507037 w 2856327"/>
                <a:gd name="connsiteY149" fmla="*/ 1538332 h 2966292"/>
                <a:gd name="connsiteX150" fmla="*/ 567757 w 2856327"/>
                <a:gd name="connsiteY150" fmla="*/ 1605798 h 2966292"/>
                <a:gd name="connsiteX151" fmla="*/ 574504 w 2856327"/>
                <a:gd name="connsiteY151" fmla="*/ 1531585 h 2966292"/>
                <a:gd name="connsiteX152" fmla="*/ 635223 w 2856327"/>
                <a:gd name="connsiteY152" fmla="*/ 1565318 h 2966292"/>
                <a:gd name="connsiteX153" fmla="*/ 614983 w 2856327"/>
                <a:gd name="connsiteY153" fmla="*/ 1504598 h 2966292"/>
                <a:gd name="connsiteX154" fmla="*/ 689197 w 2856327"/>
                <a:gd name="connsiteY154" fmla="*/ 1497851 h 2966292"/>
                <a:gd name="connsiteX155" fmla="*/ 635223 w 2856327"/>
                <a:gd name="connsiteY155" fmla="*/ 1477611 h 2966292"/>
                <a:gd name="connsiteX156" fmla="*/ 790396 w 2856327"/>
                <a:gd name="connsiteY156" fmla="*/ 1403399 h 2966292"/>
                <a:gd name="connsiteX157" fmla="*/ 783650 w 2856327"/>
                <a:gd name="connsiteY157" fmla="*/ 1315692 h 2966292"/>
                <a:gd name="connsiteX158" fmla="*/ 878103 w 2856327"/>
                <a:gd name="connsiteY158" fmla="*/ 1308945 h 2966292"/>
                <a:gd name="connsiteX159" fmla="*/ 918583 w 2856327"/>
                <a:gd name="connsiteY159" fmla="*/ 1200999 h 2966292"/>
                <a:gd name="connsiteX160" fmla="*/ 938823 w 2856327"/>
                <a:gd name="connsiteY160" fmla="*/ 1261719 h 2966292"/>
                <a:gd name="connsiteX161" fmla="*/ 972556 w 2856327"/>
                <a:gd name="connsiteY161" fmla="*/ 1227986 h 2966292"/>
                <a:gd name="connsiteX162" fmla="*/ 1060263 w 2856327"/>
                <a:gd name="connsiteY162" fmla="*/ 1254972 h 2966292"/>
                <a:gd name="connsiteX163" fmla="*/ 959063 w 2856327"/>
                <a:gd name="connsiteY163" fmla="*/ 1147026 h 2966292"/>
                <a:gd name="connsiteX164" fmla="*/ 1100743 w 2856327"/>
                <a:gd name="connsiteY164" fmla="*/ 1221239 h 2966292"/>
                <a:gd name="connsiteX165" fmla="*/ 1060263 w 2856327"/>
                <a:gd name="connsiteY165" fmla="*/ 1106546 h 2966292"/>
                <a:gd name="connsiteX166" fmla="*/ 1134476 w 2856327"/>
                <a:gd name="connsiteY166" fmla="*/ 1099799 h 2966292"/>
                <a:gd name="connsiteX167" fmla="*/ 1174956 w 2856327"/>
                <a:gd name="connsiteY167" fmla="*/ 1045826 h 2966292"/>
                <a:gd name="connsiteX168" fmla="*/ 1201942 w 2856327"/>
                <a:gd name="connsiteY168" fmla="*/ 1126786 h 2966292"/>
                <a:gd name="connsiteX169" fmla="*/ 1235676 w 2856327"/>
                <a:gd name="connsiteY169" fmla="*/ 991852 h 2966292"/>
                <a:gd name="connsiteX170" fmla="*/ 1316635 w 2856327"/>
                <a:gd name="connsiteY170" fmla="*/ 1059319 h 2966292"/>
                <a:gd name="connsiteX171" fmla="*/ 1262662 w 2856327"/>
                <a:gd name="connsiteY171" fmla="*/ 917639 h 2966292"/>
                <a:gd name="connsiteX172" fmla="*/ 1377355 w 2856327"/>
                <a:gd name="connsiteY172" fmla="*/ 1012093 h 2966292"/>
                <a:gd name="connsiteX173" fmla="*/ 1363862 w 2856327"/>
                <a:gd name="connsiteY173" fmla="*/ 883906 h 2966292"/>
                <a:gd name="connsiteX174" fmla="*/ 1478555 w 2856327"/>
                <a:gd name="connsiteY174" fmla="*/ 958119 h 2966292"/>
                <a:gd name="connsiteX175" fmla="*/ 1465062 w 2856327"/>
                <a:gd name="connsiteY175" fmla="*/ 883906 h 2966292"/>
                <a:gd name="connsiteX176" fmla="*/ 1532528 w 2856327"/>
                <a:gd name="connsiteY176" fmla="*/ 883906 h 2966292"/>
                <a:gd name="connsiteX177" fmla="*/ 1566262 w 2856327"/>
                <a:gd name="connsiteY177" fmla="*/ 856919 h 2966292"/>
                <a:gd name="connsiteX178" fmla="*/ 1438075 w 2856327"/>
                <a:gd name="connsiteY178" fmla="*/ 829933 h 2966292"/>
                <a:gd name="connsiteX179" fmla="*/ 1647222 w 2856327"/>
                <a:gd name="connsiteY179" fmla="*/ 769213 h 2966292"/>
                <a:gd name="connsiteX180" fmla="*/ 1626982 w 2856327"/>
                <a:gd name="connsiteY180" fmla="*/ 681506 h 2966292"/>
                <a:gd name="connsiteX181" fmla="*/ 1741675 w 2856327"/>
                <a:gd name="connsiteY181" fmla="*/ 715240 h 2966292"/>
                <a:gd name="connsiteX182" fmla="*/ 1728181 w 2856327"/>
                <a:gd name="connsiteY182" fmla="*/ 573560 h 2966292"/>
                <a:gd name="connsiteX183" fmla="*/ 1802395 w 2856327"/>
                <a:gd name="connsiteY183" fmla="*/ 641026 h 2966292"/>
                <a:gd name="connsiteX184" fmla="*/ 1822635 w 2856327"/>
                <a:gd name="connsiteY184" fmla="*/ 573560 h 2966292"/>
                <a:gd name="connsiteX185" fmla="*/ 1863115 w 2856327"/>
                <a:gd name="connsiteY185" fmla="*/ 600546 h 2966292"/>
                <a:gd name="connsiteX186" fmla="*/ 1842875 w 2856327"/>
                <a:gd name="connsiteY186" fmla="*/ 546573 h 2966292"/>
                <a:gd name="connsiteX187" fmla="*/ 1903595 w 2856327"/>
                <a:gd name="connsiteY187" fmla="*/ 506093 h 2966292"/>
                <a:gd name="connsiteX188" fmla="*/ 1842875 w 2856327"/>
                <a:gd name="connsiteY188" fmla="*/ 465613 h 2966292"/>
                <a:gd name="connsiteX189" fmla="*/ 1998048 w 2856327"/>
                <a:gd name="connsiteY189" fmla="*/ 512840 h 2966292"/>
                <a:gd name="connsiteX190" fmla="*/ 2031781 w 2856327"/>
                <a:gd name="connsiteY190" fmla="*/ 398147 h 2966292"/>
                <a:gd name="connsiteX191" fmla="*/ 2105994 w 2856327"/>
                <a:gd name="connsiteY191" fmla="*/ 533080 h 2966292"/>
                <a:gd name="connsiteX192" fmla="*/ 2092501 w 2856327"/>
                <a:gd name="connsiteY192" fmla="*/ 404894 h 2966292"/>
                <a:gd name="connsiteX193" fmla="*/ 2200447 w 2856327"/>
                <a:gd name="connsiteY193" fmla="*/ 431880 h 2966292"/>
                <a:gd name="connsiteX194" fmla="*/ 2213941 w 2856327"/>
                <a:gd name="connsiteY194" fmla="*/ 310440 h 2966292"/>
                <a:gd name="connsiteX195" fmla="*/ 2240927 w 2856327"/>
                <a:gd name="connsiteY195" fmla="*/ 404893 h 2966292"/>
                <a:gd name="connsiteX196" fmla="*/ 2281407 w 2856327"/>
                <a:gd name="connsiteY196" fmla="*/ 323934 h 2966292"/>
                <a:gd name="connsiteX197" fmla="*/ 2335380 w 2856327"/>
                <a:gd name="connsiteY197" fmla="*/ 350920 h 2966292"/>
                <a:gd name="connsiteX198" fmla="*/ 2294900 w 2856327"/>
                <a:gd name="connsiteY198" fmla="*/ 276707 h 2966292"/>
                <a:gd name="connsiteX199" fmla="*/ 2281407 w 2856327"/>
                <a:gd name="connsiteY199" fmla="*/ 236227 h 2966292"/>
                <a:gd name="connsiteX200" fmla="*/ 2423087 w 2856327"/>
                <a:gd name="connsiteY200" fmla="*/ 290200 h 2966292"/>
                <a:gd name="connsiteX201" fmla="*/ 2436580 w 2856327"/>
                <a:gd name="connsiteY201" fmla="*/ 148521 h 2966292"/>
                <a:gd name="connsiteX202" fmla="*/ 2531033 w 2856327"/>
                <a:gd name="connsiteY202" fmla="*/ 269960 h 2966292"/>
                <a:gd name="connsiteX203" fmla="*/ 2564767 w 2856327"/>
                <a:gd name="connsiteY203" fmla="*/ 209241 h 2966292"/>
                <a:gd name="connsiteX204" fmla="*/ 2632233 w 2856327"/>
                <a:gd name="connsiteY204" fmla="*/ 168761 h 2966292"/>
                <a:gd name="connsiteX205" fmla="*/ 2477060 w 2856327"/>
                <a:gd name="connsiteY205" fmla="*/ 189001 h 2966292"/>
                <a:gd name="connsiteX206" fmla="*/ 2524287 w 2856327"/>
                <a:gd name="connsiteY206" fmla="*/ 155267 h 2966292"/>
                <a:gd name="connsiteX207" fmla="*/ 2429833 w 2856327"/>
                <a:gd name="connsiteY207" fmla="*/ 114787 h 2966292"/>
                <a:gd name="connsiteX208" fmla="*/ 2706446 w 2856327"/>
                <a:gd name="connsiteY208" fmla="*/ 81054 h 2966292"/>
                <a:gd name="connsiteX209" fmla="*/ 2710075 w 2856327"/>
                <a:gd name="connsiteY209" fmla="*/ 82635 h 2966292"/>
                <a:gd name="connsiteX210" fmla="*/ 2710294 w 2856327"/>
                <a:gd name="connsiteY210" fmla="*/ 83953 h 2966292"/>
                <a:gd name="connsiteX211" fmla="*/ 2740180 w 2856327"/>
                <a:gd name="connsiteY211" fmla="*/ 175507 h 2966292"/>
                <a:gd name="connsiteX212" fmla="*/ 2722746 w 2856327"/>
                <a:gd name="connsiteY212" fmla="*/ 88157 h 2966292"/>
                <a:gd name="connsiteX213" fmla="*/ 2710075 w 2856327"/>
                <a:gd name="connsiteY213" fmla="*/ 82635 h 2966292"/>
                <a:gd name="connsiteX214" fmla="*/ 2706446 w 2856327"/>
                <a:gd name="connsiteY214" fmla="*/ 60814 h 2966292"/>
                <a:gd name="connsiteX215" fmla="*/ 2760419 w 2856327"/>
                <a:gd name="connsiteY215" fmla="*/ 94547 h 2966292"/>
                <a:gd name="connsiteX216" fmla="*/ 2713193 w 2856327"/>
                <a:gd name="connsiteY216" fmla="*/ 94 h 296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2856327" h="2966292">
                  <a:moveTo>
                    <a:pt x="302654" y="2337433"/>
                  </a:moveTo>
                  <a:lnTo>
                    <a:pt x="309223" y="2343503"/>
                  </a:lnTo>
                  <a:lnTo>
                    <a:pt x="336536" y="2361421"/>
                  </a:lnTo>
                  <a:lnTo>
                    <a:pt x="330471" y="2370977"/>
                  </a:lnTo>
                  <a:cubicBezTo>
                    <a:pt x="308748" y="2404750"/>
                    <a:pt x="290722" y="2430577"/>
                    <a:pt x="284397" y="2428890"/>
                  </a:cubicBezTo>
                  <a:cubicBezTo>
                    <a:pt x="278073" y="2427203"/>
                    <a:pt x="285346" y="2397528"/>
                    <a:pt x="296079" y="2359967"/>
                  </a:cubicBezTo>
                  <a:close/>
                  <a:moveTo>
                    <a:pt x="306124" y="2325541"/>
                  </a:moveTo>
                  <a:lnTo>
                    <a:pt x="302654" y="2337433"/>
                  </a:lnTo>
                  <a:lnTo>
                    <a:pt x="299070" y="2334121"/>
                  </a:lnTo>
                  <a:cubicBezTo>
                    <a:pt x="297030" y="2331432"/>
                    <a:pt x="296485" y="2329236"/>
                    <a:pt x="297891" y="2327690"/>
                  </a:cubicBezTo>
                  <a:close/>
                  <a:moveTo>
                    <a:pt x="2713193" y="94"/>
                  </a:moveTo>
                  <a:cubicBezTo>
                    <a:pt x="2719378" y="1781"/>
                    <a:pt x="2742429" y="29611"/>
                    <a:pt x="2767588" y="57441"/>
                  </a:cubicBezTo>
                  <a:lnTo>
                    <a:pt x="2801514" y="92274"/>
                  </a:lnTo>
                  <a:lnTo>
                    <a:pt x="2856327" y="1511266"/>
                  </a:lnTo>
                  <a:lnTo>
                    <a:pt x="2854873" y="1511345"/>
                  </a:lnTo>
                  <a:cubicBezTo>
                    <a:pt x="2848126" y="1503474"/>
                    <a:pt x="2862744" y="1443878"/>
                    <a:pt x="2841379" y="1437132"/>
                  </a:cubicBezTo>
                  <a:cubicBezTo>
                    <a:pt x="2820016" y="1430385"/>
                    <a:pt x="2741305" y="1473114"/>
                    <a:pt x="2726686" y="1470865"/>
                  </a:cubicBezTo>
                  <a:cubicBezTo>
                    <a:pt x="2712069" y="1468616"/>
                    <a:pt x="2764917" y="1432634"/>
                    <a:pt x="2753673" y="1423639"/>
                  </a:cubicBezTo>
                  <a:cubicBezTo>
                    <a:pt x="2745240" y="1416892"/>
                    <a:pt x="2694429" y="1420898"/>
                    <a:pt x="2670974" y="1420002"/>
                  </a:cubicBezTo>
                  <a:lnTo>
                    <a:pt x="2666119" y="1418717"/>
                  </a:lnTo>
                  <a:lnTo>
                    <a:pt x="2664399" y="1414899"/>
                  </a:lnTo>
                  <a:lnTo>
                    <a:pt x="2677299" y="1409935"/>
                  </a:lnTo>
                  <a:cubicBezTo>
                    <a:pt x="2707922" y="1401923"/>
                    <a:pt x="2767166" y="1390749"/>
                    <a:pt x="2773913" y="1376412"/>
                  </a:cubicBezTo>
                  <a:cubicBezTo>
                    <a:pt x="2782908" y="1357297"/>
                    <a:pt x="2732308" y="1297701"/>
                    <a:pt x="2713193" y="1302199"/>
                  </a:cubicBezTo>
                  <a:cubicBezTo>
                    <a:pt x="2694078" y="1306697"/>
                    <a:pt x="2656971" y="1369665"/>
                    <a:pt x="2659220" y="1403398"/>
                  </a:cubicBezTo>
                  <a:lnTo>
                    <a:pt x="2664399" y="1414899"/>
                  </a:lnTo>
                  <a:lnTo>
                    <a:pt x="2659220" y="1416892"/>
                  </a:lnTo>
                  <a:lnTo>
                    <a:pt x="2666119" y="1418717"/>
                  </a:lnTo>
                  <a:lnTo>
                    <a:pt x="2672608" y="1433126"/>
                  </a:lnTo>
                  <a:cubicBezTo>
                    <a:pt x="2695061" y="1465805"/>
                    <a:pt x="2736806" y="1502912"/>
                    <a:pt x="2726686" y="1504598"/>
                  </a:cubicBezTo>
                  <a:cubicBezTo>
                    <a:pt x="2713193" y="1506847"/>
                    <a:pt x="2605247" y="1421389"/>
                    <a:pt x="2578260" y="1416892"/>
                  </a:cubicBezTo>
                  <a:cubicBezTo>
                    <a:pt x="2551274" y="1412394"/>
                    <a:pt x="2570389" y="1469741"/>
                    <a:pt x="2564767" y="1477611"/>
                  </a:cubicBezTo>
                  <a:cubicBezTo>
                    <a:pt x="2559144" y="1485483"/>
                    <a:pt x="2552397" y="1448376"/>
                    <a:pt x="2544527" y="1464118"/>
                  </a:cubicBezTo>
                  <a:cubicBezTo>
                    <a:pt x="2536656" y="1479861"/>
                    <a:pt x="2533282" y="1569816"/>
                    <a:pt x="2517540" y="1572065"/>
                  </a:cubicBezTo>
                  <a:cubicBezTo>
                    <a:pt x="2501798" y="1574313"/>
                    <a:pt x="2454572" y="1474239"/>
                    <a:pt x="2450074" y="1477611"/>
                  </a:cubicBezTo>
                  <a:cubicBezTo>
                    <a:pt x="2445576" y="1480985"/>
                    <a:pt x="2500674" y="1587807"/>
                    <a:pt x="2490554" y="1592305"/>
                  </a:cubicBezTo>
                  <a:cubicBezTo>
                    <a:pt x="2480433" y="1596802"/>
                    <a:pt x="2408469" y="1505722"/>
                    <a:pt x="2389354" y="1504599"/>
                  </a:cubicBezTo>
                  <a:cubicBezTo>
                    <a:pt x="2370239" y="1503474"/>
                    <a:pt x="2363491" y="1566442"/>
                    <a:pt x="2375860" y="1585558"/>
                  </a:cubicBezTo>
                  <a:cubicBezTo>
                    <a:pt x="2388229" y="1604674"/>
                    <a:pt x="2468065" y="1613670"/>
                    <a:pt x="2463567" y="1619291"/>
                  </a:cubicBezTo>
                  <a:cubicBezTo>
                    <a:pt x="2459069" y="1624913"/>
                    <a:pt x="2373611" y="1609172"/>
                    <a:pt x="2348874" y="1619291"/>
                  </a:cubicBezTo>
                  <a:cubicBezTo>
                    <a:pt x="2324136" y="1629412"/>
                    <a:pt x="2312892" y="1671016"/>
                    <a:pt x="2315140" y="1680011"/>
                  </a:cubicBezTo>
                  <a:cubicBezTo>
                    <a:pt x="2317389" y="1689007"/>
                    <a:pt x="2370238" y="1667643"/>
                    <a:pt x="2362367" y="1673265"/>
                  </a:cubicBezTo>
                  <a:cubicBezTo>
                    <a:pt x="2354495" y="1678887"/>
                    <a:pt x="2287030" y="1701375"/>
                    <a:pt x="2267914" y="1713744"/>
                  </a:cubicBezTo>
                  <a:cubicBezTo>
                    <a:pt x="2248798" y="1726114"/>
                    <a:pt x="2257795" y="1750851"/>
                    <a:pt x="2247674" y="1747478"/>
                  </a:cubicBezTo>
                  <a:cubicBezTo>
                    <a:pt x="2237554" y="1744104"/>
                    <a:pt x="2217314" y="1690131"/>
                    <a:pt x="2207194" y="1693505"/>
                  </a:cubicBezTo>
                  <a:cubicBezTo>
                    <a:pt x="2197073" y="1696878"/>
                    <a:pt x="2200447" y="1763220"/>
                    <a:pt x="2186954" y="1767718"/>
                  </a:cubicBezTo>
                  <a:cubicBezTo>
                    <a:pt x="2173461" y="1772216"/>
                    <a:pt x="2139727" y="1715993"/>
                    <a:pt x="2126234" y="1720491"/>
                  </a:cubicBezTo>
                  <a:cubicBezTo>
                    <a:pt x="2112741" y="1724989"/>
                    <a:pt x="2095874" y="1768843"/>
                    <a:pt x="2105994" y="1794705"/>
                  </a:cubicBezTo>
                  <a:cubicBezTo>
                    <a:pt x="2116114" y="1820566"/>
                    <a:pt x="2200447" y="1872292"/>
                    <a:pt x="2186954" y="1875664"/>
                  </a:cubicBezTo>
                  <a:cubicBezTo>
                    <a:pt x="2173461" y="1879037"/>
                    <a:pt x="2044149" y="1809322"/>
                    <a:pt x="2025034" y="1814944"/>
                  </a:cubicBezTo>
                  <a:cubicBezTo>
                    <a:pt x="2005919" y="1820566"/>
                    <a:pt x="2083505" y="1900402"/>
                    <a:pt x="2072261" y="1909398"/>
                  </a:cubicBezTo>
                  <a:cubicBezTo>
                    <a:pt x="2061016" y="1918393"/>
                    <a:pt x="1967687" y="1859922"/>
                    <a:pt x="1957567" y="1868918"/>
                  </a:cubicBezTo>
                  <a:cubicBezTo>
                    <a:pt x="1947448" y="1877913"/>
                    <a:pt x="2022785" y="1955500"/>
                    <a:pt x="2011541" y="1963370"/>
                  </a:cubicBezTo>
                  <a:cubicBezTo>
                    <a:pt x="2000297" y="1971242"/>
                    <a:pt x="1896848" y="1910522"/>
                    <a:pt x="1890101" y="1916144"/>
                  </a:cubicBezTo>
                  <a:cubicBezTo>
                    <a:pt x="1883355" y="1921766"/>
                    <a:pt x="1975559" y="1986984"/>
                    <a:pt x="1971061" y="1997104"/>
                  </a:cubicBezTo>
                  <a:cubicBezTo>
                    <a:pt x="1967688" y="2004694"/>
                    <a:pt x="1921937" y="1994574"/>
                    <a:pt x="1889310" y="1985245"/>
                  </a:cubicBezTo>
                  <a:lnTo>
                    <a:pt x="1876435" y="1981126"/>
                  </a:lnTo>
                  <a:lnTo>
                    <a:pt x="1870704" y="1976021"/>
                  </a:lnTo>
                  <a:cubicBezTo>
                    <a:pt x="1852432" y="1960841"/>
                    <a:pt x="1832755" y="1945942"/>
                    <a:pt x="1829381" y="1943131"/>
                  </a:cubicBezTo>
                  <a:cubicBezTo>
                    <a:pt x="1822635" y="1937509"/>
                    <a:pt x="1839501" y="1967868"/>
                    <a:pt x="1863114" y="1976864"/>
                  </a:cubicBezTo>
                  <a:lnTo>
                    <a:pt x="1876435" y="1981126"/>
                  </a:lnTo>
                  <a:lnTo>
                    <a:pt x="1894845" y="1997526"/>
                  </a:lnTo>
                  <a:cubicBezTo>
                    <a:pt x="1901064" y="2003781"/>
                    <a:pt x="1904719" y="2008630"/>
                    <a:pt x="1903594" y="2010597"/>
                  </a:cubicBezTo>
                  <a:cubicBezTo>
                    <a:pt x="1899097" y="2018468"/>
                    <a:pt x="1803519" y="1977989"/>
                    <a:pt x="1802395" y="1990357"/>
                  </a:cubicBezTo>
                  <a:cubicBezTo>
                    <a:pt x="1801270" y="2002726"/>
                    <a:pt x="1903595" y="2075815"/>
                    <a:pt x="1896848" y="2084811"/>
                  </a:cubicBezTo>
                  <a:cubicBezTo>
                    <a:pt x="1890101" y="2093806"/>
                    <a:pt x="1788901" y="2045455"/>
                    <a:pt x="1761915" y="2044331"/>
                  </a:cubicBezTo>
                  <a:cubicBezTo>
                    <a:pt x="1734928" y="2043206"/>
                    <a:pt x="1749546" y="2065695"/>
                    <a:pt x="1734928" y="2078064"/>
                  </a:cubicBezTo>
                  <a:cubicBezTo>
                    <a:pt x="1720311" y="2090432"/>
                    <a:pt x="1687701" y="2103927"/>
                    <a:pt x="1674208" y="2118544"/>
                  </a:cubicBezTo>
                  <a:cubicBezTo>
                    <a:pt x="1660715" y="2133161"/>
                    <a:pt x="1668586" y="2159024"/>
                    <a:pt x="1653968" y="2165770"/>
                  </a:cubicBezTo>
                  <a:cubicBezTo>
                    <a:pt x="1639351" y="2172517"/>
                    <a:pt x="1575257" y="2145530"/>
                    <a:pt x="1586502" y="2159024"/>
                  </a:cubicBezTo>
                  <a:cubicBezTo>
                    <a:pt x="1597746" y="2172517"/>
                    <a:pt x="1725933" y="2238860"/>
                    <a:pt x="1721435" y="2246730"/>
                  </a:cubicBezTo>
                  <a:cubicBezTo>
                    <a:pt x="1716937" y="2254601"/>
                    <a:pt x="1594372" y="2205127"/>
                    <a:pt x="1559515" y="2206250"/>
                  </a:cubicBezTo>
                  <a:cubicBezTo>
                    <a:pt x="1524658" y="2207374"/>
                    <a:pt x="1516786" y="2237735"/>
                    <a:pt x="1512288" y="2253477"/>
                  </a:cubicBezTo>
                  <a:cubicBezTo>
                    <a:pt x="1507791" y="2269219"/>
                    <a:pt x="1547146" y="2296206"/>
                    <a:pt x="1532528" y="2300704"/>
                  </a:cubicBezTo>
                  <a:cubicBezTo>
                    <a:pt x="1517911" y="2305201"/>
                    <a:pt x="1436951" y="2269219"/>
                    <a:pt x="1424582" y="2280464"/>
                  </a:cubicBezTo>
                  <a:cubicBezTo>
                    <a:pt x="1412214" y="2291708"/>
                    <a:pt x="1467311" y="2362548"/>
                    <a:pt x="1458315" y="2368170"/>
                  </a:cubicBezTo>
                  <a:cubicBezTo>
                    <a:pt x="1449320" y="2373792"/>
                    <a:pt x="1380728" y="2314197"/>
                    <a:pt x="1370609" y="2314197"/>
                  </a:cubicBezTo>
                  <a:cubicBezTo>
                    <a:pt x="1360489" y="2314197"/>
                    <a:pt x="1388600" y="2354677"/>
                    <a:pt x="1397595" y="2368170"/>
                  </a:cubicBezTo>
                  <a:cubicBezTo>
                    <a:pt x="1406591" y="2381663"/>
                    <a:pt x="1447071" y="2398530"/>
                    <a:pt x="1424582" y="2395157"/>
                  </a:cubicBezTo>
                  <a:cubicBezTo>
                    <a:pt x="1402093" y="2391784"/>
                    <a:pt x="1280653" y="2342308"/>
                    <a:pt x="1262662" y="2347930"/>
                  </a:cubicBezTo>
                  <a:cubicBezTo>
                    <a:pt x="1244671" y="2353552"/>
                    <a:pt x="1323382" y="2416522"/>
                    <a:pt x="1316635" y="2428890"/>
                  </a:cubicBezTo>
                  <a:cubicBezTo>
                    <a:pt x="1309889" y="2441259"/>
                    <a:pt x="1236800" y="2416521"/>
                    <a:pt x="1222182" y="2422143"/>
                  </a:cubicBezTo>
                  <a:cubicBezTo>
                    <a:pt x="1207564" y="2427766"/>
                    <a:pt x="1236800" y="2453628"/>
                    <a:pt x="1228929" y="2462623"/>
                  </a:cubicBezTo>
                  <a:cubicBezTo>
                    <a:pt x="1221058" y="2471619"/>
                    <a:pt x="1172707" y="2464872"/>
                    <a:pt x="1174956" y="2476116"/>
                  </a:cubicBezTo>
                  <a:cubicBezTo>
                    <a:pt x="1177205" y="2487361"/>
                    <a:pt x="1250293" y="2524468"/>
                    <a:pt x="1242422" y="2530090"/>
                  </a:cubicBezTo>
                  <a:cubicBezTo>
                    <a:pt x="1234551" y="2535712"/>
                    <a:pt x="1154716" y="2505352"/>
                    <a:pt x="1127729" y="2509850"/>
                  </a:cubicBezTo>
                  <a:cubicBezTo>
                    <a:pt x="1100743" y="2514347"/>
                    <a:pt x="1096245" y="2546956"/>
                    <a:pt x="1080503" y="2557077"/>
                  </a:cubicBezTo>
                  <a:cubicBezTo>
                    <a:pt x="1064760" y="2567197"/>
                    <a:pt x="1042272" y="2580690"/>
                    <a:pt x="1033276" y="2570570"/>
                  </a:cubicBezTo>
                  <a:cubicBezTo>
                    <a:pt x="1024280" y="2560450"/>
                    <a:pt x="1029902" y="2490735"/>
                    <a:pt x="1026529" y="2496357"/>
                  </a:cubicBezTo>
                  <a:cubicBezTo>
                    <a:pt x="1023156" y="2501979"/>
                    <a:pt x="997294" y="2584063"/>
                    <a:pt x="1013036" y="2604303"/>
                  </a:cubicBezTo>
                  <a:cubicBezTo>
                    <a:pt x="1028778" y="2624543"/>
                    <a:pt x="1120982" y="2607677"/>
                    <a:pt x="1120982" y="2617796"/>
                  </a:cubicBezTo>
                  <a:cubicBezTo>
                    <a:pt x="1120982" y="2627916"/>
                    <a:pt x="1041147" y="2671770"/>
                    <a:pt x="1013036" y="2665023"/>
                  </a:cubicBezTo>
                  <a:cubicBezTo>
                    <a:pt x="984925" y="2658276"/>
                    <a:pt x="968058" y="2585187"/>
                    <a:pt x="952316" y="2577316"/>
                  </a:cubicBezTo>
                  <a:cubicBezTo>
                    <a:pt x="936574" y="2569446"/>
                    <a:pt x="925329" y="2598681"/>
                    <a:pt x="918583" y="2617796"/>
                  </a:cubicBezTo>
                  <a:cubicBezTo>
                    <a:pt x="911836" y="2636911"/>
                    <a:pt x="920832" y="2692010"/>
                    <a:pt x="911836" y="2692009"/>
                  </a:cubicBezTo>
                  <a:cubicBezTo>
                    <a:pt x="902841" y="2692009"/>
                    <a:pt x="882601" y="2624543"/>
                    <a:pt x="864610" y="2617796"/>
                  </a:cubicBezTo>
                  <a:cubicBezTo>
                    <a:pt x="846619" y="2611050"/>
                    <a:pt x="803890" y="2633538"/>
                    <a:pt x="803890" y="2651530"/>
                  </a:cubicBezTo>
                  <a:cubicBezTo>
                    <a:pt x="803890" y="2669521"/>
                    <a:pt x="872480" y="2718996"/>
                    <a:pt x="864610" y="2725743"/>
                  </a:cubicBezTo>
                  <a:cubicBezTo>
                    <a:pt x="856738" y="2732490"/>
                    <a:pt x="781401" y="2686388"/>
                    <a:pt x="756663" y="2692010"/>
                  </a:cubicBezTo>
                  <a:cubicBezTo>
                    <a:pt x="731925" y="2697631"/>
                    <a:pt x="720681" y="2734738"/>
                    <a:pt x="716183" y="2759476"/>
                  </a:cubicBezTo>
                  <a:cubicBezTo>
                    <a:pt x="711685" y="2784214"/>
                    <a:pt x="737547" y="2843809"/>
                    <a:pt x="729677" y="2840436"/>
                  </a:cubicBezTo>
                  <a:cubicBezTo>
                    <a:pt x="721806" y="2837063"/>
                    <a:pt x="695943" y="2731365"/>
                    <a:pt x="668957" y="2739236"/>
                  </a:cubicBezTo>
                  <a:cubicBezTo>
                    <a:pt x="641970" y="2747107"/>
                    <a:pt x="575628" y="2858427"/>
                    <a:pt x="567757" y="2887662"/>
                  </a:cubicBezTo>
                  <a:cubicBezTo>
                    <a:pt x="559886" y="2916898"/>
                    <a:pt x="635223" y="2903405"/>
                    <a:pt x="621730" y="2914649"/>
                  </a:cubicBezTo>
                  <a:cubicBezTo>
                    <a:pt x="608237" y="2925893"/>
                    <a:pt x="498041" y="2992235"/>
                    <a:pt x="486797" y="2955129"/>
                  </a:cubicBezTo>
                  <a:cubicBezTo>
                    <a:pt x="475552" y="2918023"/>
                    <a:pt x="556512" y="2725743"/>
                    <a:pt x="554264" y="2692009"/>
                  </a:cubicBezTo>
                  <a:cubicBezTo>
                    <a:pt x="552015" y="2658276"/>
                    <a:pt x="486797" y="2765098"/>
                    <a:pt x="473304" y="2752730"/>
                  </a:cubicBezTo>
                  <a:cubicBezTo>
                    <a:pt x="459810" y="2740361"/>
                    <a:pt x="483423" y="2645907"/>
                    <a:pt x="473304" y="2617796"/>
                  </a:cubicBezTo>
                  <a:cubicBezTo>
                    <a:pt x="463184" y="2589686"/>
                    <a:pt x="422703" y="2562699"/>
                    <a:pt x="412584" y="2584063"/>
                  </a:cubicBezTo>
                  <a:cubicBezTo>
                    <a:pt x="402464" y="2605427"/>
                    <a:pt x="429450" y="2743734"/>
                    <a:pt x="412584" y="2745983"/>
                  </a:cubicBezTo>
                  <a:cubicBezTo>
                    <a:pt x="395717" y="2748231"/>
                    <a:pt x="309135" y="2643659"/>
                    <a:pt x="311384" y="2597556"/>
                  </a:cubicBezTo>
                  <a:cubicBezTo>
                    <a:pt x="313633" y="2551455"/>
                    <a:pt x="436197" y="2471619"/>
                    <a:pt x="426077" y="2469370"/>
                  </a:cubicBezTo>
                  <a:cubicBezTo>
                    <a:pt x="415957" y="2467121"/>
                    <a:pt x="266406" y="2593058"/>
                    <a:pt x="250664" y="2584063"/>
                  </a:cubicBezTo>
                  <a:cubicBezTo>
                    <a:pt x="234922" y="2575067"/>
                    <a:pt x="305762" y="2444632"/>
                    <a:pt x="331624" y="2415397"/>
                  </a:cubicBezTo>
                  <a:cubicBezTo>
                    <a:pt x="357486" y="2386161"/>
                    <a:pt x="411459" y="2423268"/>
                    <a:pt x="405837" y="2408650"/>
                  </a:cubicBezTo>
                  <a:cubicBezTo>
                    <a:pt x="403026" y="2401342"/>
                    <a:pt x="373228" y="2384194"/>
                    <a:pt x="345539" y="2367327"/>
                  </a:cubicBezTo>
                  <a:lnTo>
                    <a:pt x="336536" y="2361421"/>
                  </a:lnTo>
                  <a:lnTo>
                    <a:pt x="353129" y="2335280"/>
                  </a:lnTo>
                  <a:lnTo>
                    <a:pt x="356716" y="2329649"/>
                  </a:lnTo>
                  <a:lnTo>
                    <a:pt x="381380" y="2332750"/>
                  </a:lnTo>
                  <a:cubicBezTo>
                    <a:pt x="421017" y="2338091"/>
                    <a:pt x="462059" y="2342870"/>
                    <a:pt x="473304" y="2334437"/>
                  </a:cubicBezTo>
                  <a:cubicBezTo>
                    <a:pt x="495792" y="2317571"/>
                    <a:pt x="464308" y="2210748"/>
                    <a:pt x="432824" y="2226490"/>
                  </a:cubicBezTo>
                  <a:cubicBezTo>
                    <a:pt x="421017" y="2232394"/>
                    <a:pt x="399565" y="2262964"/>
                    <a:pt x="376472" y="2298635"/>
                  </a:cubicBezTo>
                  <a:lnTo>
                    <a:pt x="356716" y="2329649"/>
                  </a:lnTo>
                  <a:lnTo>
                    <a:pt x="326880" y="2325898"/>
                  </a:lnTo>
                  <a:cubicBezTo>
                    <a:pt x="319273" y="2325213"/>
                    <a:pt x="312728" y="2324888"/>
                    <a:pt x="307734" y="2325121"/>
                  </a:cubicBezTo>
                  <a:lnTo>
                    <a:pt x="306124" y="2325541"/>
                  </a:lnTo>
                  <a:lnTo>
                    <a:pt x="307589" y="2320522"/>
                  </a:lnTo>
                  <a:cubicBezTo>
                    <a:pt x="323472" y="2266408"/>
                    <a:pt x="339495" y="2210186"/>
                    <a:pt x="331624" y="2199504"/>
                  </a:cubicBezTo>
                  <a:cubicBezTo>
                    <a:pt x="315882" y="2178140"/>
                    <a:pt x="201189" y="2313072"/>
                    <a:pt x="189944" y="2300704"/>
                  </a:cubicBezTo>
                  <a:cubicBezTo>
                    <a:pt x="178700" y="2288335"/>
                    <a:pt x="267530" y="2142157"/>
                    <a:pt x="264157" y="2125291"/>
                  </a:cubicBezTo>
                  <a:cubicBezTo>
                    <a:pt x="260784" y="2108424"/>
                    <a:pt x="192193" y="2160148"/>
                    <a:pt x="169704" y="2199504"/>
                  </a:cubicBezTo>
                  <a:cubicBezTo>
                    <a:pt x="147215" y="2238859"/>
                    <a:pt x="144966" y="2363672"/>
                    <a:pt x="129224" y="2361423"/>
                  </a:cubicBezTo>
                  <a:cubicBezTo>
                    <a:pt x="113482" y="2359174"/>
                    <a:pt x="76375" y="2236611"/>
                    <a:pt x="75251" y="2186011"/>
                  </a:cubicBezTo>
                  <a:cubicBezTo>
                    <a:pt x="74126" y="2135411"/>
                    <a:pt x="134846" y="2066820"/>
                    <a:pt x="122478" y="2057824"/>
                  </a:cubicBezTo>
                  <a:cubicBezTo>
                    <a:pt x="110108" y="2048828"/>
                    <a:pt x="10033" y="2144406"/>
                    <a:pt x="1038" y="2132037"/>
                  </a:cubicBezTo>
                  <a:cubicBezTo>
                    <a:pt x="-7958" y="2119669"/>
                    <a:pt x="43767" y="2011722"/>
                    <a:pt x="68504" y="1983611"/>
                  </a:cubicBezTo>
                  <a:cubicBezTo>
                    <a:pt x="93242" y="1955500"/>
                    <a:pt x="160709" y="1975739"/>
                    <a:pt x="149464" y="1963371"/>
                  </a:cubicBezTo>
                  <a:cubicBezTo>
                    <a:pt x="138220" y="1951002"/>
                    <a:pt x="-9083" y="1922891"/>
                    <a:pt x="1038" y="1909398"/>
                  </a:cubicBezTo>
                  <a:cubicBezTo>
                    <a:pt x="11157" y="1895904"/>
                    <a:pt x="186570" y="1907149"/>
                    <a:pt x="210184" y="1882411"/>
                  </a:cubicBezTo>
                  <a:cubicBezTo>
                    <a:pt x="233797" y="1857673"/>
                    <a:pt x="137096" y="1773340"/>
                    <a:pt x="142718" y="1760971"/>
                  </a:cubicBezTo>
                  <a:cubicBezTo>
                    <a:pt x="148339" y="1748603"/>
                    <a:pt x="225926" y="1823940"/>
                    <a:pt x="243917" y="1808198"/>
                  </a:cubicBezTo>
                  <a:cubicBezTo>
                    <a:pt x="261908" y="1792455"/>
                    <a:pt x="239420" y="1672140"/>
                    <a:pt x="250664" y="1666518"/>
                  </a:cubicBezTo>
                  <a:cubicBezTo>
                    <a:pt x="261908" y="1660896"/>
                    <a:pt x="295642" y="1769967"/>
                    <a:pt x="311384" y="1774464"/>
                  </a:cubicBezTo>
                  <a:cubicBezTo>
                    <a:pt x="327126" y="1778962"/>
                    <a:pt x="330499" y="1699127"/>
                    <a:pt x="345117" y="1693505"/>
                  </a:cubicBezTo>
                  <a:cubicBezTo>
                    <a:pt x="359734" y="1687883"/>
                    <a:pt x="395717" y="1757597"/>
                    <a:pt x="399090" y="1740731"/>
                  </a:cubicBezTo>
                  <a:cubicBezTo>
                    <a:pt x="402463" y="1723865"/>
                    <a:pt x="351864" y="1604673"/>
                    <a:pt x="365357" y="1592305"/>
                  </a:cubicBezTo>
                  <a:cubicBezTo>
                    <a:pt x="378850" y="1579936"/>
                    <a:pt x="457562" y="1675513"/>
                    <a:pt x="480050" y="1666518"/>
                  </a:cubicBezTo>
                  <a:cubicBezTo>
                    <a:pt x="502539" y="1657523"/>
                    <a:pt x="495793" y="1559696"/>
                    <a:pt x="500290" y="1538331"/>
                  </a:cubicBezTo>
                  <a:cubicBezTo>
                    <a:pt x="504788" y="1516968"/>
                    <a:pt x="495792" y="1527087"/>
                    <a:pt x="507037" y="1538332"/>
                  </a:cubicBezTo>
                  <a:cubicBezTo>
                    <a:pt x="518281" y="1549576"/>
                    <a:pt x="556512" y="1606923"/>
                    <a:pt x="567757" y="1605798"/>
                  </a:cubicBezTo>
                  <a:cubicBezTo>
                    <a:pt x="579001" y="1604674"/>
                    <a:pt x="563259" y="1538332"/>
                    <a:pt x="574504" y="1531585"/>
                  </a:cubicBezTo>
                  <a:cubicBezTo>
                    <a:pt x="585748" y="1524838"/>
                    <a:pt x="628477" y="1569816"/>
                    <a:pt x="635223" y="1565318"/>
                  </a:cubicBezTo>
                  <a:cubicBezTo>
                    <a:pt x="641970" y="1560820"/>
                    <a:pt x="605988" y="1515843"/>
                    <a:pt x="614983" y="1504598"/>
                  </a:cubicBezTo>
                  <a:cubicBezTo>
                    <a:pt x="623979" y="1493354"/>
                    <a:pt x="685824" y="1502349"/>
                    <a:pt x="689197" y="1497851"/>
                  </a:cubicBezTo>
                  <a:cubicBezTo>
                    <a:pt x="692570" y="1493354"/>
                    <a:pt x="618357" y="1493354"/>
                    <a:pt x="635223" y="1477611"/>
                  </a:cubicBezTo>
                  <a:cubicBezTo>
                    <a:pt x="652090" y="1461870"/>
                    <a:pt x="765659" y="1430385"/>
                    <a:pt x="790396" y="1403399"/>
                  </a:cubicBezTo>
                  <a:cubicBezTo>
                    <a:pt x="815134" y="1376412"/>
                    <a:pt x="769032" y="1331434"/>
                    <a:pt x="783650" y="1315692"/>
                  </a:cubicBezTo>
                  <a:cubicBezTo>
                    <a:pt x="798267" y="1299950"/>
                    <a:pt x="855614" y="1328061"/>
                    <a:pt x="878103" y="1308945"/>
                  </a:cubicBezTo>
                  <a:cubicBezTo>
                    <a:pt x="900592" y="1289830"/>
                    <a:pt x="908463" y="1208870"/>
                    <a:pt x="918583" y="1200999"/>
                  </a:cubicBezTo>
                  <a:cubicBezTo>
                    <a:pt x="928702" y="1193128"/>
                    <a:pt x="929827" y="1257221"/>
                    <a:pt x="938823" y="1261719"/>
                  </a:cubicBezTo>
                  <a:cubicBezTo>
                    <a:pt x="947818" y="1266217"/>
                    <a:pt x="952316" y="1229110"/>
                    <a:pt x="972556" y="1227986"/>
                  </a:cubicBezTo>
                  <a:cubicBezTo>
                    <a:pt x="992796" y="1226861"/>
                    <a:pt x="1062511" y="1268466"/>
                    <a:pt x="1060263" y="1254972"/>
                  </a:cubicBezTo>
                  <a:cubicBezTo>
                    <a:pt x="1058014" y="1241479"/>
                    <a:pt x="952316" y="1152647"/>
                    <a:pt x="959063" y="1147026"/>
                  </a:cubicBezTo>
                  <a:cubicBezTo>
                    <a:pt x="965809" y="1141403"/>
                    <a:pt x="1083876" y="1227985"/>
                    <a:pt x="1100743" y="1221239"/>
                  </a:cubicBezTo>
                  <a:cubicBezTo>
                    <a:pt x="1117609" y="1214492"/>
                    <a:pt x="1054640" y="1126786"/>
                    <a:pt x="1060263" y="1106546"/>
                  </a:cubicBezTo>
                  <a:cubicBezTo>
                    <a:pt x="1065885" y="1086306"/>
                    <a:pt x="1115360" y="1109919"/>
                    <a:pt x="1134476" y="1099799"/>
                  </a:cubicBezTo>
                  <a:cubicBezTo>
                    <a:pt x="1153591" y="1089679"/>
                    <a:pt x="1163711" y="1041328"/>
                    <a:pt x="1174956" y="1045826"/>
                  </a:cubicBezTo>
                  <a:cubicBezTo>
                    <a:pt x="1186200" y="1050324"/>
                    <a:pt x="1191822" y="1135781"/>
                    <a:pt x="1201942" y="1126786"/>
                  </a:cubicBezTo>
                  <a:cubicBezTo>
                    <a:pt x="1212062" y="1117790"/>
                    <a:pt x="1216560" y="1003097"/>
                    <a:pt x="1235676" y="991852"/>
                  </a:cubicBezTo>
                  <a:cubicBezTo>
                    <a:pt x="1254791" y="980608"/>
                    <a:pt x="1312138" y="1071688"/>
                    <a:pt x="1316635" y="1059319"/>
                  </a:cubicBezTo>
                  <a:cubicBezTo>
                    <a:pt x="1321133" y="1046951"/>
                    <a:pt x="1252542" y="925511"/>
                    <a:pt x="1262662" y="917639"/>
                  </a:cubicBezTo>
                  <a:cubicBezTo>
                    <a:pt x="1272782" y="909768"/>
                    <a:pt x="1360488" y="1017715"/>
                    <a:pt x="1377355" y="1012093"/>
                  </a:cubicBezTo>
                  <a:cubicBezTo>
                    <a:pt x="1394222" y="1006471"/>
                    <a:pt x="1346995" y="892901"/>
                    <a:pt x="1363862" y="883906"/>
                  </a:cubicBezTo>
                  <a:cubicBezTo>
                    <a:pt x="1380728" y="874910"/>
                    <a:pt x="1461689" y="958119"/>
                    <a:pt x="1478555" y="958119"/>
                  </a:cubicBezTo>
                  <a:cubicBezTo>
                    <a:pt x="1495422" y="958119"/>
                    <a:pt x="1456066" y="896275"/>
                    <a:pt x="1465062" y="883906"/>
                  </a:cubicBezTo>
                  <a:cubicBezTo>
                    <a:pt x="1474057" y="871538"/>
                    <a:pt x="1515662" y="888404"/>
                    <a:pt x="1532528" y="883906"/>
                  </a:cubicBezTo>
                  <a:cubicBezTo>
                    <a:pt x="1549395" y="879408"/>
                    <a:pt x="1582004" y="865915"/>
                    <a:pt x="1566262" y="856919"/>
                  </a:cubicBezTo>
                  <a:cubicBezTo>
                    <a:pt x="1550520" y="847924"/>
                    <a:pt x="1424582" y="844550"/>
                    <a:pt x="1438075" y="829933"/>
                  </a:cubicBezTo>
                  <a:cubicBezTo>
                    <a:pt x="1451569" y="815315"/>
                    <a:pt x="1615737" y="793951"/>
                    <a:pt x="1647222" y="769213"/>
                  </a:cubicBezTo>
                  <a:cubicBezTo>
                    <a:pt x="1678706" y="744475"/>
                    <a:pt x="1611240" y="690502"/>
                    <a:pt x="1626982" y="681506"/>
                  </a:cubicBezTo>
                  <a:cubicBezTo>
                    <a:pt x="1642724" y="672511"/>
                    <a:pt x="1724808" y="733231"/>
                    <a:pt x="1741675" y="715240"/>
                  </a:cubicBezTo>
                  <a:cubicBezTo>
                    <a:pt x="1758541" y="697249"/>
                    <a:pt x="1718062" y="585928"/>
                    <a:pt x="1728181" y="573560"/>
                  </a:cubicBezTo>
                  <a:cubicBezTo>
                    <a:pt x="1738301" y="561191"/>
                    <a:pt x="1786653" y="641026"/>
                    <a:pt x="1802395" y="641026"/>
                  </a:cubicBezTo>
                  <a:cubicBezTo>
                    <a:pt x="1818137" y="641026"/>
                    <a:pt x="1812515" y="580306"/>
                    <a:pt x="1822635" y="573560"/>
                  </a:cubicBezTo>
                  <a:cubicBezTo>
                    <a:pt x="1832754" y="566813"/>
                    <a:pt x="1859742" y="605044"/>
                    <a:pt x="1863115" y="600546"/>
                  </a:cubicBezTo>
                  <a:cubicBezTo>
                    <a:pt x="1866487" y="596049"/>
                    <a:pt x="1836128" y="562316"/>
                    <a:pt x="1842875" y="546573"/>
                  </a:cubicBezTo>
                  <a:cubicBezTo>
                    <a:pt x="1849621" y="530831"/>
                    <a:pt x="1903595" y="519587"/>
                    <a:pt x="1903595" y="506093"/>
                  </a:cubicBezTo>
                  <a:cubicBezTo>
                    <a:pt x="1903594" y="492600"/>
                    <a:pt x="1827132" y="464489"/>
                    <a:pt x="1842875" y="465613"/>
                  </a:cubicBezTo>
                  <a:cubicBezTo>
                    <a:pt x="1858617" y="466738"/>
                    <a:pt x="1966563" y="524084"/>
                    <a:pt x="1998048" y="512840"/>
                  </a:cubicBezTo>
                  <a:cubicBezTo>
                    <a:pt x="2029532" y="501596"/>
                    <a:pt x="2013790" y="394774"/>
                    <a:pt x="2031781" y="398147"/>
                  </a:cubicBezTo>
                  <a:cubicBezTo>
                    <a:pt x="2049772" y="401520"/>
                    <a:pt x="2095875" y="531956"/>
                    <a:pt x="2105994" y="533080"/>
                  </a:cubicBezTo>
                  <a:cubicBezTo>
                    <a:pt x="2116114" y="534204"/>
                    <a:pt x="2076759" y="421760"/>
                    <a:pt x="2092501" y="404894"/>
                  </a:cubicBezTo>
                  <a:cubicBezTo>
                    <a:pt x="2108243" y="388027"/>
                    <a:pt x="2180207" y="447622"/>
                    <a:pt x="2200447" y="431880"/>
                  </a:cubicBezTo>
                  <a:cubicBezTo>
                    <a:pt x="2220687" y="416138"/>
                    <a:pt x="2207194" y="314938"/>
                    <a:pt x="2213941" y="310440"/>
                  </a:cubicBezTo>
                  <a:cubicBezTo>
                    <a:pt x="2220687" y="305943"/>
                    <a:pt x="2229683" y="402645"/>
                    <a:pt x="2240927" y="404893"/>
                  </a:cubicBezTo>
                  <a:cubicBezTo>
                    <a:pt x="2252172" y="407142"/>
                    <a:pt x="2265665" y="332929"/>
                    <a:pt x="2281407" y="323934"/>
                  </a:cubicBezTo>
                  <a:cubicBezTo>
                    <a:pt x="2297149" y="314938"/>
                    <a:pt x="2333132" y="358792"/>
                    <a:pt x="2335380" y="350920"/>
                  </a:cubicBezTo>
                  <a:cubicBezTo>
                    <a:pt x="2337629" y="343049"/>
                    <a:pt x="2303896" y="295822"/>
                    <a:pt x="2294900" y="276707"/>
                  </a:cubicBezTo>
                  <a:cubicBezTo>
                    <a:pt x="2285905" y="257592"/>
                    <a:pt x="2260042" y="233978"/>
                    <a:pt x="2281407" y="236227"/>
                  </a:cubicBezTo>
                  <a:cubicBezTo>
                    <a:pt x="2302772" y="238476"/>
                    <a:pt x="2397224" y="304819"/>
                    <a:pt x="2423087" y="290200"/>
                  </a:cubicBezTo>
                  <a:cubicBezTo>
                    <a:pt x="2448949" y="275583"/>
                    <a:pt x="2418589" y="151894"/>
                    <a:pt x="2436580" y="148521"/>
                  </a:cubicBezTo>
                  <a:cubicBezTo>
                    <a:pt x="2454571" y="145148"/>
                    <a:pt x="2509670" y="262090"/>
                    <a:pt x="2531033" y="269960"/>
                  </a:cubicBezTo>
                  <a:cubicBezTo>
                    <a:pt x="2552397" y="277831"/>
                    <a:pt x="2547900" y="226107"/>
                    <a:pt x="2564767" y="209241"/>
                  </a:cubicBezTo>
                  <a:cubicBezTo>
                    <a:pt x="2581633" y="192374"/>
                    <a:pt x="2646851" y="172134"/>
                    <a:pt x="2632233" y="168761"/>
                  </a:cubicBezTo>
                  <a:cubicBezTo>
                    <a:pt x="2617616" y="165388"/>
                    <a:pt x="2495052" y="191250"/>
                    <a:pt x="2477060" y="189001"/>
                  </a:cubicBezTo>
                  <a:cubicBezTo>
                    <a:pt x="2459069" y="186752"/>
                    <a:pt x="2532157" y="167636"/>
                    <a:pt x="2524287" y="155267"/>
                  </a:cubicBezTo>
                  <a:cubicBezTo>
                    <a:pt x="2516416" y="142899"/>
                    <a:pt x="2399474" y="127156"/>
                    <a:pt x="2429833" y="114787"/>
                  </a:cubicBezTo>
                  <a:cubicBezTo>
                    <a:pt x="2460193" y="102419"/>
                    <a:pt x="2654722" y="70934"/>
                    <a:pt x="2706446" y="81054"/>
                  </a:cubicBezTo>
                  <a:lnTo>
                    <a:pt x="2710075" y="82635"/>
                  </a:lnTo>
                  <a:lnTo>
                    <a:pt x="2710294" y="83953"/>
                  </a:lnTo>
                  <a:cubicBezTo>
                    <a:pt x="2719307" y="117318"/>
                    <a:pt x="2740180" y="172978"/>
                    <a:pt x="2740180" y="175507"/>
                  </a:cubicBezTo>
                  <a:cubicBezTo>
                    <a:pt x="2740179" y="178459"/>
                    <a:pt x="2753954" y="111677"/>
                    <a:pt x="2722746" y="88157"/>
                  </a:cubicBezTo>
                  <a:lnTo>
                    <a:pt x="2710075" y="82635"/>
                  </a:lnTo>
                  <a:lnTo>
                    <a:pt x="2706446" y="60814"/>
                  </a:lnTo>
                  <a:cubicBezTo>
                    <a:pt x="2709819" y="47321"/>
                    <a:pt x="2759296" y="104667"/>
                    <a:pt x="2760419" y="94547"/>
                  </a:cubicBezTo>
                  <a:cubicBezTo>
                    <a:pt x="2761544" y="84428"/>
                    <a:pt x="2700824" y="-3279"/>
                    <a:pt x="2713193" y="94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" name="Fluxograma: Operação manual 4">
              <a:extLst>
                <a:ext uri="{FF2B5EF4-FFF2-40B4-BE49-F238E27FC236}">
                  <a16:creationId xmlns:a16="http://schemas.microsoft.com/office/drawing/2014/main" id="{DA19DC40-F180-4051-96F6-3D1B521CA656}"/>
                </a:ext>
              </a:extLst>
            </p:cNvPr>
            <p:cNvSpPr/>
            <p:nvPr/>
          </p:nvSpPr>
          <p:spPr>
            <a:xfrm>
              <a:off x="1868175" y="4709616"/>
              <a:ext cx="3603547" cy="1055838"/>
            </a:xfrm>
            <a:custGeom>
              <a:avLst/>
              <a:gdLst/>
              <a:ahLst/>
              <a:cxnLst/>
              <a:rect l="l" t="t" r="r" b="b"/>
              <a:pathLst>
                <a:path w="5087526" h="3830217">
                  <a:moveTo>
                    <a:pt x="0" y="0"/>
                  </a:moveTo>
                  <a:lnTo>
                    <a:pt x="5087526" y="0"/>
                  </a:lnTo>
                  <a:lnTo>
                    <a:pt x="4207148" y="3830217"/>
                  </a:lnTo>
                  <a:lnTo>
                    <a:pt x="880378" y="3830217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Fluxograma: Atraso 8">
              <a:extLst>
                <a:ext uri="{FF2B5EF4-FFF2-40B4-BE49-F238E27FC236}">
                  <a16:creationId xmlns:a16="http://schemas.microsoft.com/office/drawing/2014/main" id="{DD3467BE-14EB-4C80-B55D-7A486CACF11A}"/>
                </a:ext>
              </a:extLst>
            </p:cNvPr>
            <p:cNvSpPr/>
            <p:nvPr/>
          </p:nvSpPr>
          <p:spPr>
            <a:xfrm rot="10588396">
              <a:off x="3014550" y="5122869"/>
              <a:ext cx="1096586" cy="739558"/>
            </a:xfrm>
            <a:prstGeom prst="flowChartDelay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F91BEAE-AAA8-4006-A628-FBC32E13C423}"/>
                </a:ext>
              </a:extLst>
            </p:cNvPr>
            <p:cNvSpPr/>
            <p:nvPr/>
          </p:nvSpPr>
          <p:spPr>
            <a:xfrm flipH="1">
              <a:off x="3507995" y="5240416"/>
              <a:ext cx="109695" cy="10969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23">
              <a:extLst>
                <a:ext uri="{FF2B5EF4-FFF2-40B4-BE49-F238E27FC236}">
                  <a16:creationId xmlns:a16="http://schemas.microsoft.com/office/drawing/2014/main" id="{A8A69EF4-37F2-4447-9E42-5A44ACE5E024}"/>
                </a:ext>
              </a:extLst>
            </p:cNvPr>
            <p:cNvSpPr/>
            <p:nvPr/>
          </p:nvSpPr>
          <p:spPr>
            <a:xfrm>
              <a:off x="1908410" y="5480112"/>
              <a:ext cx="3523077" cy="593982"/>
            </a:xfrm>
            <a:custGeom>
              <a:avLst/>
              <a:gdLst>
                <a:gd name="connsiteX0" fmla="*/ 247772 w 4973918"/>
                <a:gd name="connsiteY0" fmla="*/ 374872 h 838590"/>
                <a:gd name="connsiteX1" fmla="*/ 122 w 4973918"/>
                <a:gd name="connsiteY1" fmla="*/ 432022 h 838590"/>
                <a:gd name="connsiteX2" fmla="*/ 216022 w 4973918"/>
                <a:gd name="connsiteY2" fmla="*/ 317722 h 838590"/>
                <a:gd name="connsiteX3" fmla="*/ 323972 w 4973918"/>
                <a:gd name="connsiteY3" fmla="*/ 330422 h 838590"/>
                <a:gd name="connsiteX4" fmla="*/ 235072 w 4973918"/>
                <a:gd name="connsiteY4" fmla="*/ 171672 h 838590"/>
                <a:gd name="connsiteX5" fmla="*/ 444622 w 4973918"/>
                <a:gd name="connsiteY5" fmla="*/ 279622 h 838590"/>
                <a:gd name="connsiteX6" fmla="*/ 482722 w 4973918"/>
                <a:gd name="connsiteY6" fmla="*/ 152622 h 838590"/>
                <a:gd name="connsiteX7" fmla="*/ 470022 w 4973918"/>
                <a:gd name="connsiteY7" fmla="*/ 82772 h 838590"/>
                <a:gd name="connsiteX8" fmla="*/ 552572 w 4973918"/>
                <a:gd name="connsiteY8" fmla="*/ 216122 h 838590"/>
                <a:gd name="connsiteX9" fmla="*/ 673222 w 4973918"/>
                <a:gd name="connsiteY9" fmla="*/ 76422 h 838590"/>
                <a:gd name="connsiteX10" fmla="*/ 711322 w 4973918"/>
                <a:gd name="connsiteY10" fmla="*/ 247872 h 838590"/>
                <a:gd name="connsiteX11" fmla="*/ 755772 w 4973918"/>
                <a:gd name="connsiteY11" fmla="*/ 158972 h 838590"/>
                <a:gd name="connsiteX12" fmla="*/ 844672 w 4973918"/>
                <a:gd name="connsiteY12" fmla="*/ 266922 h 838590"/>
                <a:gd name="connsiteX13" fmla="*/ 889122 w 4973918"/>
                <a:gd name="connsiteY13" fmla="*/ 139922 h 838590"/>
                <a:gd name="connsiteX14" fmla="*/ 800222 w 4973918"/>
                <a:gd name="connsiteY14" fmla="*/ 38322 h 838590"/>
                <a:gd name="connsiteX15" fmla="*/ 978022 w 4973918"/>
                <a:gd name="connsiteY15" fmla="*/ 139922 h 838590"/>
                <a:gd name="connsiteX16" fmla="*/ 990722 w 4973918"/>
                <a:gd name="connsiteY16" fmla="*/ 247872 h 838590"/>
                <a:gd name="connsiteX17" fmla="*/ 1085972 w 4973918"/>
                <a:gd name="connsiteY17" fmla="*/ 95472 h 838590"/>
                <a:gd name="connsiteX18" fmla="*/ 1060572 w 4973918"/>
                <a:gd name="connsiteY18" fmla="*/ 254222 h 838590"/>
                <a:gd name="connsiteX19" fmla="*/ 1130422 w 4973918"/>
                <a:gd name="connsiteY19" fmla="*/ 260572 h 838590"/>
                <a:gd name="connsiteX20" fmla="*/ 1092322 w 4973918"/>
                <a:gd name="connsiteY20" fmla="*/ 139922 h 838590"/>
                <a:gd name="connsiteX21" fmla="*/ 1238372 w 4973918"/>
                <a:gd name="connsiteY21" fmla="*/ 228822 h 838590"/>
                <a:gd name="connsiteX22" fmla="*/ 1314572 w 4973918"/>
                <a:gd name="connsiteY22" fmla="*/ 139922 h 838590"/>
                <a:gd name="connsiteX23" fmla="*/ 1289172 w 4973918"/>
                <a:gd name="connsiteY23" fmla="*/ 89122 h 838590"/>
                <a:gd name="connsiteX24" fmla="*/ 1384422 w 4973918"/>
                <a:gd name="connsiteY24" fmla="*/ 184372 h 838590"/>
                <a:gd name="connsiteX25" fmla="*/ 1486022 w 4973918"/>
                <a:gd name="connsiteY25" fmla="*/ 38322 h 838590"/>
                <a:gd name="connsiteX26" fmla="*/ 1498722 w 4973918"/>
                <a:gd name="connsiteY26" fmla="*/ 101822 h 838590"/>
                <a:gd name="connsiteX27" fmla="*/ 1511422 w 4973918"/>
                <a:gd name="connsiteY27" fmla="*/ 222472 h 838590"/>
                <a:gd name="connsiteX28" fmla="*/ 1574922 w 4973918"/>
                <a:gd name="connsiteY28" fmla="*/ 101822 h 838590"/>
                <a:gd name="connsiteX29" fmla="*/ 1632072 w 4973918"/>
                <a:gd name="connsiteY29" fmla="*/ 209772 h 838590"/>
                <a:gd name="connsiteX30" fmla="*/ 1682872 w 4973918"/>
                <a:gd name="connsiteY30" fmla="*/ 44672 h 838590"/>
                <a:gd name="connsiteX31" fmla="*/ 1752722 w 4973918"/>
                <a:gd name="connsiteY31" fmla="*/ 139922 h 838590"/>
                <a:gd name="connsiteX32" fmla="*/ 1765422 w 4973918"/>
                <a:gd name="connsiteY32" fmla="*/ 228822 h 838590"/>
                <a:gd name="connsiteX33" fmla="*/ 1886072 w 4973918"/>
                <a:gd name="connsiteY33" fmla="*/ 25622 h 838590"/>
                <a:gd name="connsiteX34" fmla="*/ 1898772 w 4973918"/>
                <a:gd name="connsiteY34" fmla="*/ 95472 h 838590"/>
                <a:gd name="connsiteX35" fmla="*/ 1892422 w 4973918"/>
                <a:gd name="connsiteY35" fmla="*/ 247872 h 838590"/>
                <a:gd name="connsiteX36" fmla="*/ 1974972 w 4973918"/>
                <a:gd name="connsiteY36" fmla="*/ 184372 h 838590"/>
                <a:gd name="connsiteX37" fmla="*/ 1924172 w 4973918"/>
                <a:gd name="connsiteY37" fmla="*/ 89122 h 838590"/>
                <a:gd name="connsiteX38" fmla="*/ 2076572 w 4973918"/>
                <a:gd name="connsiteY38" fmla="*/ 190722 h 838590"/>
                <a:gd name="connsiteX39" fmla="*/ 2019422 w 4973918"/>
                <a:gd name="connsiteY39" fmla="*/ 108172 h 838590"/>
                <a:gd name="connsiteX40" fmla="*/ 2082922 w 4973918"/>
                <a:gd name="connsiteY40" fmla="*/ 101822 h 838590"/>
                <a:gd name="connsiteX41" fmla="*/ 2089272 w 4973918"/>
                <a:gd name="connsiteY41" fmla="*/ 63722 h 838590"/>
                <a:gd name="connsiteX42" fmla="*/ 2171822 w 4973918"/>
                <a:gd name="connsiteY42" fmla="*/ 203422 h 838590"/>
                <a:gd name="connsiteX43" fmla="*/ 2260722 w 4973918"/>
                <a:gd name="connsiteY43" fmla="*/ 82772 h 838590"/>
                <a:gd name="connsiteX44" fmla="*/ 2387722 w 4973918"/>
                <a:gd name="connsiteY44" fmla="*/ 82772 h 838590"/>
                <a:gd name="connsiteX45" fmla="*/ 2286122 w 4973918"/>
                <a:gd name="connsiteY45" fmla="*/ 139922 h 838590"/>
                <a:gd name="connsiteX46" fmla="*/ 2311522 w 4973918"/>
                <a:gd name="connsiteY46" fmla="*/ 216122 h 838590"/>
                <a:gd name="connsiteX47" fmla="*/ 2413122 w 4973918"/>
                <a:gd name="connsiteY47" fmla="*/ 139922 h 838590"/>
                <a:gd name="connsiteX48" fmla="*/ 2470272 w 4973918"/>
                <a:gd name="connsiteY48" fmla="*/ 44672 h 838590"/>
                <a:gd name="connsiteX49" fmla="*/ 2533772 w 4973918"/>
                <a:gd name="connsiteY49" fmla="*/ 38322 h 838590"/>
                <a:gd name="connsiteX50" fmla="*/ 2476622 w 4973918"/>
                <a:gd name="connsiteY50" fmla="*/ 114522 h 838590"/>
                <a:gd name="connsiteX51" fmla="*/ 2521072 w 4973918"/>
                <a:gd name="connsiteY51" fmla="*/ 171672 h 838590"/>
                <a:gd name="connsiteX52" fmla="*/ 2546472 w 4973918"/>
                <a:gd name="connsiteY52" fmla="*/ 152622 h 838590"/>
                <a:gd name="connsiteX53" fmla="*/ 2540122 w 4973918"/>
                <a:gd name="connsiteY53" fmla="*/ 70072 h 838590"/>
                <a:gd name="connsiteX54" fmla="*/ 2616322 w 4973918"/>
                <a:gd name="connsiteY54" fmla="*/ 133572 h 838590"/>
                <a:gd name="connsiteX55" fmla="*/ 2660772 w 4973918"/>
                <a:gd name="connsiteY55" fmla="*/ 101822 h 838590"/>
                <a:gd name="connsiteX56" fmla="*/ 2660772 w 4973918"/>
                <a:gd name="connsiteY56" fmla="*/ 76422 h 838590"/>
                <a:gd name="connsiteX57" fmla="*/ 2673472 w 4973918"/>
                <a:gd name="connsiteY57" fmla="*/ 51022 h 838590"/>
                <a:gd name="connsiteX58" fmla="*/ 2749672 w 4973918"/>
                <a:gd name="connsiteY58" fmla="*/ 165322 h 838590"/>
                <a:gd name="connsiteX59" fmla="*/ 2876672 w 4973918"/>
                <a:gd name="connsiteY59" fmla="*/ 38322 h 838590"/>
                <a:gd name="connsiteX60" fmla="*/ 2933822 w 4973918"/>
                <a:gd name="connsiteY60" fmla="*/ 133572 h 838590"/>
                <a:gd name="connsiteX61" fmla="*/ 2978272 w 4973918"/>
                <a:gd name="connsiteY61" fmla="*/ 70072 h 838590"/>
                <a:gd name="connsiteX62" fmla="*/ 3035422 w 4973918"/>
                <a:gd name="connsiteY62" fmla="*/ 152622 h 838590"/>
                <a:gd name="connsiteX63" fmla="*/ 3092572 w 4973918"/>
                <a:gd name="connsiteY63" fmla="*/ 44672 h 838590"/>
                <a:gd name="connsiteX64" fmla="*/ 3117972 w 4973918"/>
                <a:gd name="connsiteY64" fmla="*/ 216122 h 838590"/>
                <a:gd name="connsiteX65" fmla="*/ 3149722 w 4973918"/>
                <a:gd name="connsiteY65" fmla="*/ 101822 h 838590"/>
                <a:gd name="connsiteX66" fmla="*/ 3206872 w 4973918"/>
                <a:gd name="connsiteY66" fmla="*/ 190722 h 838590"/>
                <a:gd name="connsiteX67" fmla="*/ 3276722 w 4973918"/>
                <a:gd name="connsiteY67" fmla="*/ 89122 h 838590"/>
                <a:gd name="connsiteX68" fmla="*/ 3270372 w 4973918"/>
                <a:gd name="connsiteY68" fmla="*/ 38322 h 838590"/>
                <a:gd name="connsiteX69" fmla="*/ 3340222 w 4973918"/>
                <a:gd name="connsiteY69" fmla="*/ 178022 h 838590"/>
                <a:gd name="connsiteX70" fmla="*/ 3441822 w 4973918"/>
                <a:gd name="connsiteY70" fmla="*/ 63722 h 838590"/>
                <a:gd name="connsiteX71" fmla="*/ 3467222 w 4973918"/>
                <a:gd name="connsiteY71" fmla="*/ 190722 h 838590"/>
                <a:gd name="connsiteX72" fmla="*/ 3543422 w 4973918"/>
                <a:gd name="connsiteY72" fmla="*/ 133572 h 838590"/>
                <a:gd name="connsiteX73" fmla="*/ 3600572 w 4973918"/>
                <a:gd name="connsiteY73" fmla="*/ 235172 h 838590"/>
                <a:gd name="connsiteX74" fmla="*/ 3587872 w 4973918"/>
                <a:gd name="connsiteY74" fmla="*/ 139922 h 838590"/>
                <a:gd name="connsiteX75" fmla="*/ 3784722 w 4973918"/>
                <a:gd name="connsiteY75" fmla="*/ 216122 h 838590"/>
                <a:gd name="connsiteX76" fmla="*/ 3879972 w 4973918"/>
                <a:gd name="connsiteY76" fmla="*/ 152622 h 838590"/>
                <a:gd name="connsiteX77" fmla="*/ 3860922 w 4973918"/>
                <a:gd name="connsiteY77" fmla="*/ 70072 h 838590"/>
                <a:gd name="connsiteX78" fmla="*/ 3962522 w 4973918"/>
                <a:gd name="connsiteY78" fmla="*/ 184372 h 838590"/>
                <a:gd name="connsiteX79" fmla="*/ 4057772 w 4973918"/>
                <a:gd name="connsiteY79" fmla="*/ 25622 h 838590"/>
                <a:gd name="connsiteX80" fmla="*/ 4051422 w 4973918"/>
                <a:gd name="connsiteY80" fmla="*/ 146272 h 838590"/>
                <a:gd name="connsiteX81" fmla="*/ 4108572 w 4973918"/>
                <a:gd name="connsiteY81" fmla="*/ 216122 h 838590"/>
                <a:gd name="connsiteX82" fmla="*/ 4095872 w 4973918"/>
                <a:gd name="connsiteY82" fmla="*/ 101822 h 838590"/>
                <a:gd name="connsiteX83" fmla="*/ 4191122 w 4973918"/>
                <a:gd name="connsiteY83" fmla="*/ 216122 h 838590"/>
                <a:gd name="connsiteX84" fmla="*/ 4254622 w 4973918"/>
                <a:gd name="connsiteY84" fmla="*/ 89122 h 838590"/>
                <a:gd name="connsiteX85" fmla="*/ 4197472 w 4973918"/>
                <a:gd name="connsiteY85" fmla="*/ 222 h 838590"/>
                <a:gd name="connsiteX86" fmla="*/ 4343522 w 4973918"/>
                <a:gd name="connsiteY86" fmla="*/ 114522 h 838590"/>
                <a:gd name="connsiteX87" fmla="*/ 4337172 w 4973918"/>
                <a:gd name="connsiteY87" fmla="*/ 197072 h 838590"/>
                <a:gd name="connsiteX88" fmla="*/ 4426072 w 4973918"/>
                <a:gd name="connsiteY88" fmla="*/ 31972 h 838590"/>
                <a:gd name="connsiteX89" fmla="*/ 4438772 w 4973918"/>
                <a:gd name="connsiteY89" fmla="*/ 127222 h 838590"/>
                <a:gd name="connsiteX90" fmla="*/ 4502272 w 4973918"/>
                <a:gd name="connsiteY90" fmla="*/ 241522 h 838590"/>
                <a:gd name="connsiteX91" fmla="*/ 4508622 w 4973918"/>
                <a:gd name="connsiteY91" fmla="*/ 133572 h 838590"/>
                <a:gd name="connsiteX92" fmla="*/ 4584822 w 4973918"/>
                <a:gd name="connsiteY92" fmla="*/ 228822 h 838590"/>
                <a:gd name="connsiteX93" fmla="*/ 4781672 w 4973918"/>
                <a:gd name="connsiteY93" fmla="*/ 190722 h 838590"/>
                <a:gd name="connsiteX94" fmla="*/ 4692772 w 4973918"/>
                <a:gd name="connsiteY94" fmla="*/ 292322 h 838590"/>
                <a:gd name="connsiteX95" fmla="*/ 4883272 w 4973918"/>
                <a:gd name="connsiteY95" fmla="*/ 387572 h 838590"/>
                <a:gd name="connsiteX96" fmla="*/ 4965822 w 4973918"/>
                <a:gd name="connsiteY96" fmla="*/ 565372 h 838590"/>
                <a:gd name="connsiteX97" fmla="*/ 4692772 w 4973918"/>
                <a:gd name="connsiteY97" fmla="*/ 412972 h 838590"/>
                <a:gd name="connsiteX98" fmla="*/ 4807072 w 4973918"/>
                <a:gd name="connsiteY98" fmla="*/ 616172 h 838590"/>
                <a:gd name="connsiteX99" fmla="*/ 4762622 w 4973918"/>
                <a:gd name="connsiteY99" fmla="*/ 787622 h 838590"/>
                <a:gd name="connsiteX100" fmla="*/ 4673722 w 4973918"/>
                <a:gd name="connsiteY100" fmla="*/ 546322 h 838590"/>
                <a:gd name="connsiteX101" fmla="*/ 4527672 w 4973918"/>
                <a:gd name="connsiteY101" fmla="*/ 546322 h 838590"/>
                <a:gd name="connsiteX102" fmla="*/ 4565772 w 4973918"/>
                <a:gd name="connsiteY102" fmla="*/ 654272 h 838590"/>
                <a:gd name="connsiteX103" fmla="*/ 4489572 w 4973918"/>
                <a:gd name="connsiteY103" fmla="*/ 597122 h 838590"/>
                <a:gd name="connsiteX104" fmla="*/ 4489572 w 4973918"/>
                <a:gd name="connsiteY104" fmla="*/ 489172 h 838590"/>
                <a:gd name="connsiteX105" fmla="*/ 4419722 w 4973918"/>
                <a:gd name="connsiteY105" fmla="*/ 590772 h 838590"/>
                <a:gd name="connsiteX106" fmla="*/ 4483222 w 4973918"/>
                <a:gd name="connsiteY106" fmla="*/ 724122 h 838590"/>
                <a:gd name="connsiteX107" fmla="*/ 4324472 w 4973918"/>
                <a:gd name="connsiteY107" fmla="*/ 628872 h 838590"/>
                <a:gd name="connsiteX108" fmla="*/ 4330822 w 4973918"/>
                <a:gd name="connsiteY108" fmla="*/ 546322 h 838590"/>
                <a:gd name="connsiteX109" fmla="*/ 4254622 w 4973918"/>
                <a:gd name="connsiteY109" fmla="*/ 654272 h 838590"/>
                <a:gd name="connsiteX110" fmla="*/ 4216522 w 4973918"/>
                <a:gd name="connsiteY110" fmla="*/ 533622 h 838590"/>
                <a:gd name="connsiteX111" fmla="*/ 4159372 w 4973918"/>
                <a:gd name="connsiteY111" fmla="*/ 590772 h 838590"/>
                <a:gd name="connsiteX112" fmla="*/ 4133972 w 4973918"/>
                <a:gd name="connsiteY112" fmla="*/ 711422 h 838590"/>
                <a:gd name="connsiteX113" fmla="*/ 4089522 w 4973918"/>
                <a:gd name="connsiteY113" fmla="*/ 609822 h 838590"/>
                <a:gd name="connsiteX114" fmla="*/ 4108572 w 4973918"/>
                <a:gd name="connsiteY114" fmla="*/ 489172 h 838590"/>
                <a:gd name="connsiteX115" fmla="*/ 4019672 w 4973918"/>
                <a:gd name="connsiteY115" fmla="*/ 622522 h 838590"/>
                <a:gd name="connsiteX116" fmla="*/ 3943472 w 4973918"/>
                <a:gd name="connsiteY116" fmla="*/ 660622 h 838590"/>
                <a:gd name="connsiteX117" fmla="*/ 3994272 w 4973918"/>
                <a:gd name="connsiteY117" fmla="*/ 533622 h 838590"/>
                <a:gd name="connsiteX118" fmla="*/ 3911722 w 4973918"/>
                <a:gd name="connsiteY118" fmla="*/ 520922 h 838590"/>
                <a:gd name="connsiteX119" fmla="*/ 3822822 w 4973918"/>
                <a:gd name="connsiteY119" fmla="*/ 597122 h 838590"/>
                <a:gd name="connsiteX120" fmla="*/ 3854572 w 4973918"/>
                <a:gd name="connsiteY120" fmla="*/ 641572 h 838590"/>
                <a:gd name="connsiteX121" fmla="*/ 3816472 w 4973918"/>
                <a:gd name="connsiteY121" fmla="*/ 597122 h 838590"/>
                <a:gd name="connsiteX122" fmla="*/ 3835522 w 4973918"/>
                <a:gd name="connsiteY122" fmla="*/ 736822 h 838590"/>
                <a:gd name="connsiteX123" fmla="*/ 3727572 w 4973918"/>
                <a:gd name="connsiteY123" fmla="*/ 635222 h 838590"/>
                <a:gd name="connsiteX124" fmla="*/ 3683122 w 4973918"/>
                <a:gd name="connsiteY124" fmla="*/ 578072 h 838590"/>
                <a:gd name="connsiteX125" fmla="*/ 3638672 w 4973918"/>
                <a:gd name="connsiteY125" fmla="*/ 666972 h 838590"/>
                <a:gd name="connsiteX126" fmla="*/ 3606922 w 4973918"/>
                <a:gd name="connsiteY126" fmla="*/ 559022 h 838590"/>
                <a:gd name="connsiteX127" fmla="*/ 3537072 w 4973918"/>
                <a:gd name="connsiteY127" fmla="*/ 565372 h 838590"/>
                <a:gd name="connsiteX128" fmla="*/ 3543422 w 4973918"/>
                <a:gd name="connsiteY128" fmla="*/ 628872 h 838590"/>
                <a:gd name="connsiteX129" fmla="*/ 3498972 w 4973918"/>
                <a:gd name="connsiteY129" fmla="*/ 616172 h 838590"/>
                <a:gd name="connsiteX130" fmla="*/ 3454522 w 4973918"/>
                <a:gd name="connsiteY130" fmla="*/ 647922 h 838590"/>
                <a:gd name="connsiteX131" fmla="*/ 3479922 w 4973918"/>
                <a:gd name="connsiteY131" fmla="*/ 743172 h 838590"/>
                <a:gd name="connsiteX132" fmla="*/ 3365622 w 4973918"/>
                <a:gd name="connsiteY132" fmla="*/ 635222 h 838590"/>
                <a:gd name="connsiteX133" fmla="*/ 3365622 w 4973918"/>
                <a:gd name="connsiteY133" fmla="*/ 546322 h 838590"/>
                <a:gd name="connsiteX134" fmla="*/ 3283072 w 4973918"/>
                <a:gd name="connsiteY134" fmla="*/ 609822 h 838590"/>
                <a:gd name="connsiteX135" fmla="*/ 3225922 w 4973918"/>
                <a:gd name="connsiteY135" fmla="*/ 666972 h 838590"/>
                <a:gd name="connsiteX136" fmla="*/ 3238622 w 4973918"/>
                <a:gd name="connsiteY136" fmla="*/ 546322 h 838590"/>
                <a:gd name="connsiteX137" fmla="*/ 3200522 w 4973918"/>
                <a:gd name="connsiteY137" fmla="*/ 590772 h 838590"/>
                <a:gd name="connsiteX138" fmla="*/ 3232272 w 4973918"/>
                <a:gd name="connsiteY138" fmla="*/ 743172 h 838590"/>
                <a:gd name="connsiteX139" fmla="*/ 3168772 w 4973918"/>
                <a:gd name="connsiteY139" fmla="*/ 641572 h 838590"/>
                <a:gd name="connsiteX140" fmla="*/ 3137022 w 4973918"/>
                <a:gd name="connsiteY140" fmla="*/ 717772 h 838590"/>
                <a:gd name="connsiteX141" fmla="*/ 3098922 w 4973918"/>
                <a:gd name="connsiteY141" fmla="*/ 539972 h 838590"/>
                <a:gd name="connsiteX142" fmla="*/ 2984622 w 4973918"/>
                <a:gd name="connsiteY142" fmla="*/ 628872 h 838590"/>
                <a:gd name="connsiteX143" fmla="*/ 3016372 w 4973918"/>
                <a:gd name="connsiteY143" fmla="*/ 793972 h 838590"/>
                <a:gd name="connsiteX144" fmla="*/ 2895722 w 4973918"/>
                <a:gd name="connsiteY144" fmla="*/ 584422 h 838590"/>
                <a:gd name="connsiteX145" fmla="*/ 2857622 w 4973918"/>
                <a:gd name="connsiteY145" fmla="*/ 660622 h 838590"/>
                <a:gd name="connsiteX146" fmla="*/ 2813172 w 4973918"/>
                <a:gd name="connsiteY146" fmla="*/ 698722 h 838590"/>
                <a:gd name="connsiteX147" fmla="*/ 2794122 w 4973918"/>
                <a:gd name="connsiteY147" fmla="*/ 597122 h 838590"/>
                <a:gd name="connsiteX148" fmla="*/ 2762372 w 4973918"/>
                <a:gd name="connsiteY148" fmla="*/ 692372 h 838590"/>
                <a:gd name="connsiteX149" fmla="*/ 2686172 w 4973918"/>
                <a:gd name="connsiteY149" fmla="*/ 616172 h 838590"/>
                <a:gd name="connsiteX150" fmla="*/ 2673472 w 4973918"/>
                <a:gd name="connsiteY150" fmla="*/ 717772 h 838590"/>
                <a:gd name="connsiteX151" fmla="*/ 2616322 w 4973918"/>
                <a:gd name="connsiteY151" fmla="*/ 787622 h 838590"/>
                <a:gd name="connsiteX152" fmla="*/ 2559172 w 4973918"/>
                <a:gd name="connsiteY152" fmla="*/ 673322 h 838590"/>
                <a:gd name="connsiteX153" fmla="*/ 2508372 w 4973918"/>
                <a:gd name="connsiteY153" fmla="*/ 686022 h 838590"/>
                <a:gd name="connsiteX154" fmla="*/ 2438522 w 4973918"/>
                <a:gd name="connsiteY154" fmla="*/ 730472 h 838590"/>
                <a:gd name="connsiteX155" fmla="*/ 2438522 w 4973918"/>
                <a:gd name="connsiteY155" fmla="*/ 628872 h 838590"/>
                <a:gd name="connsiteX156" fmla="*/ 2381372 w 4973918"/>
                <a:gd name="connsiteY156" fmla="*/ 692372 h 838590"/>
                <a:gd name="connsiteX157" fmla="*/ 2368672 w 4973918"/>
                <a:gd name="connsiteY157" fmla="*/ 628872 h 838590"/>
                <a:gd name="connsiteX158" fmla="*/ 2362322 w 4973918"/>
                <a:gd name="connsiteY158" fmla="*/ 781272 h 838590"/>
                <a:gd name="connsiteX159" fmla="*/ 2292472 w 4973918"/>
                <a:gd name="connsiteY159" fmla="*/ 628872 h 838590"/>
                <a:gd name="connsiteX160" fmla="*/ 2222622 w 4973918"/>
                <a:gd name="connsiteY160" fmla="*/ 717772 h 838590"/>
                <a:gd name="connsiteX161" fmla="*/ 2197222 w 4973918"/>
                <a:gd name="connsiteY161" fmla="*/ 679672 h 838590"/>
                <a:gd name="connsiteX162" fmla="*/ 2121022 w 4973918"/>
                <a:gd name="connsiteY162" fmla="*/ 635222 h 838590"/>
                <a:gd name="connsiteX163" fmla="*/ 2057522 w 4973918"/>
                <a:gd name="connsiteY163" fmla="*/ 692372 h 838590"/>
                <a:gd name="connsiteX164" fmla="*/ 1955922 w 4973918"/>
                <a:gd name="connsiteY164" fmla="*/ 609822 h 838590"/>
                <a:gd name="connsiteX165" fmla="*/ 1854322 w 4973918"/>
                <a:gd name="connsiteY165" fmla="*/ 673322 h 838590"/>
                <a:gd name="connsiteX166" fmla="*/ 1873372 w 4973918"/>
                <a:gd name="connsiteY166" fmla="*/ 762222 h 838590"/>
                <a:gd name="connsiteX167" fmla="*/ 1809872 w 4973918"/>
                <a:gd name="connsiteY167" fmla="*/ 724122 h 838590"/>
                <a:gd name="connsiteX168" fmla="*/ 1746372 w 4973918"/>
                <a:gd name="connsiteY168" fmla="*/ 762222 h 838590"/>
                <a:gd name="connsiteX169" fmla="*/ 1797172 w 4973918"/>
                <a:gd name="connsiteY169" fmla="*/ 679672 h 838590"/>
                <a:gd name="connsiteX170" fmla="*/ 1759072 w 4973918"/>
                <a:gd name="connsiteY170" fmla="*/ 590772 h 838590"/>
                <a:gd name="connsiteX171" fmla="*/ 1682872 w 4973918"/>
                <a:gd name="connsiteY171" fmla="*/ 654272 h 838590"/>
                <a:gd name="connsiteX172" fmla="*/ 1613022 w 4973918"/>
                <a:gd name="connsiteY172" fmla="*/ 679672 h 838590"/>
                <a:gd name="connsiteX173" fmla="*/ 1593972 w 4973918"/>
                <a:gd name="connsiteY173" fmla="*/ 743172 h 838590"/>
                <a:gd name="connsiteX174" fmla="*/ 1651122 w 4973918"/>
                <a:gd name="connsiteY174" fmla="*/ 590772 h 838590"/>
                <a:gd name="connsiteX175" fmla="*/ 1562222 w 4973918"/>
                <a:gd name="connsiteY175" fmla="*/ 641572 h 838590"/>
                <a:gd name="connsiteX176" fmla="*/ 1555872 w 4973918"/>
                <a:gd name="connsiteY176" fmla="*/ 724122 h 838590"/>
                <a:gd name="connsiteX177" fmla="*/ 1517772 w 4973918"/>
                <a:gd name="connsiteY177" fmla="*/ 539972 h 838590"/>
                <a:gd name="connsiteX178" fmla="*/ 1435222 w 4973918"/>
                <a:gd name="connsiteY178" fmla="*/ 616172 h 838590"/>
                <a:gd name="connsiteX179" fmla="*/ 1435222 w 4973918"/>
                <a:gd name="connsiteY179" fmla="*/ 717772 h 838590"/>
                <a:gd name="connsiteX180" fmla="*/ 1416172 w 4973918"/>
                <a:gd name="connsiteY180" fmla="*/ 781272 h 838590"/>
                <a:gd name="connsiteX181" fmla="*/ 1282822 w 4973918"/>
                <a:gd name="connsiteY181" fmla="*/ 571722 h 838590"/>
                <a:gd name="connsiteX182" fmla="*/ 1232022 w 4973918"/>
                <a:gd name="connsiteY182" fmla="*/ 654272 h 838590"/>
                <a:gd name="connsiteX183" fmla="*/ 1225672 w 4973918"/>
                <a:gd name="connsiteY183" fmla="*/ 584422 h 838590"/>
                <a:gd name="connsiteX184" fmla="*/ 1174872 w 4973918"/>
                <a:gd name="connsiteY184" fmla="*/ 679672 h 838590"/>
                <a:gd name="connsiteX185" fmla="*/ 1117722 w 4973918"/>
                <a:gd name="connsiteY185" fmla="*/ 578072 h 838590"/>
                <a:gd name="connsiteX186" fmla="*/ 1073272 w 4973918"/>
                <a:gd name="connsiteY186" fmla="*/ 755872 h 838590"/>
                <a:gd name="connsiteX187" fmla="*/ 1117722 w 4973918"/>
                <a:gd name="connsiteY187" fmla="*/ 838422 h 838590"/>
                <a:gd name="connsiteX188" fmla="*/ 984372 w 4973918"/>
                <a:gd name="connsiteY188" fmla="*/ 736822 h 838590"/>
                <a:gd name="connsiteX189" fmla="*/ 997072 w 4973918"/>
                <a:gd name="connsiteY189" fmla="*/ 584422 h 838590"/>
                <a:gd name="connsiteX190" fmla="*/ 901822 w 4973918"/>
                <a:gd name="connsiteY190" fmla="*/ 692372 h 838590"/>
                <a:gd name="connsiteX191" fmla="*/ 844672 w 4973918"/>
                <a:gd name="connsiteY191" fmla="*/ 698722 h 838590"/>
                <a:gd name="connsiteX192" fmla="*/ 857372 w 4973918"/>
                <a:gd name="connsiteY192" fmla="*/ 635222 h 838590"/>
                <a:gd name="connsiteX193" fmla="*/ 793872 w 4973918"/>
                <a:gd name="connsiteY193" fmla="*/ 673322 h 838590"/>
                <a:gd name="connsiteX194" fmla="*/ 831972 w 4973918"/>
                <a:gd name="connsiteY194" fmla="*/ 597122 h 838590"/>
                <a:gd name="connsiteX195" fmla="*/ 749422 w 4973918"/>
                <a:gd name="connsiteY195" fmla="*/ 666972 h 838590"/>
                <a:gd name="connsiteX196" fmla="*/ 762122 w 4973918"/>
                <a:gd name="connsiteY196" fmla="*/ 774922 h 838590"/>
                <a:gd name="connsiteX197" fmla="*/ 698622 w 4973918"/>
                <a:gd name="connsiteY197" fmla="*/ 571722 h 838590"/>
                <a:gd name="connsiteX198" fmla="*/ 641472 w 4973918"/>
                <a:gd name="connsiteY198" fmla="*/ 686022 h 838590"/>
                <a:gd name="connsiteX199" fmla="*/ 597022 w 4973918"/>
                <a:gd name="connsiteY199" fmla="*/ 603472 h 838590"/>
                <a:gd name="connsiteX200" fmla="*/ 514472 w 4973918"/>
                <a:gd name="connsiteY200" fmla="*/ 571722 h 838590"/>
                <a:gd name="connsiteX201" fmla="*/ 470022 w 4973918"/>
                <a:gd name="connsiteY201" fmla="*/ 698722 h 838590"/>
                <a:gd name="connsiteX202" fmla="*/ 393822 w 4973918"/>
                <a:gd name="connsiteY202" fmla="*/ 571722 h 838590"/>
                <a:gd name="connsiteX203" fmla="*/ 266822 w 4973918"/>
                <a:gd name="connsiteY203" fmla="*/ 673322 h 838590"/>
                <a:gd name="connsiteX204" fmla="*/ 273172 w 4973918"/>
                <a:gd name="connsiteY204" fmla="*/ 743172 h 838590"/>
                <a:gd name="connsiteX205" fmla="*/ 216022 w 4973918"/>
                <a:gd name="connsiteY205" fmla="*/ 603472 h 838590"/>
                <a:gd name="connsiteX206" fmla="*/ 12822 w 4973918"/>
                <a:gd name="connsiteY206" fmla="*/ 736822 h 838590"/>
                <a:gd name="connsiteX207" fmla="*/ 76322 w 4973918"/>
                <a:gd name="connsiteY207" fmla="*/ 578072 h 838590"/>
                <a:gd name="connsiteX208" fmla="*/ 247772 w 4973918"/>
                <a:gd name="connsiteY208" fmla="*/ 374872 h 8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973918" h="838590">
                  <a:moveTo>
                    <a:pt x="247772" y="374872"/>
                  </a:moveTo>
                  <a:cubicBezTo>
                    <a:pt x="235072" y="350530"/>
                    <a:pt x="5414" y="441547"/>
                    <a:pt x="122" y="432022"/>
                  </a:cubicBezTo>
                  <a:cubicBezTo>
                    <a:pt x="-5170" y="422497"/>
                    <a:pt x="162047" y="334655"/>
                    <a:pt x="216022" y="317722"/>
                  </a:cubicBezTo>
                  <a:cubicBezTo>
                    <a:pt x="269997" y="300789"/>
                    <a:pt x="320797" y="354764"/>
                    <a:pt x="323972" y="330422"/>
                  </a:cubicBezTo>
                  <a:cubicBezTo>
                    <a:pt x="327147" y="306080"/>
                    <a:pt x="214964" y="180139"/>
                    <a:pt x="235072" y="171672"/>
                  </a:cubicBezTo>
                  <a:cubicBezTo>
                    <a:pt x="255180" y="163205"/>
                    <a:pt x="403347" y="282797"/>
                    <a:pt x="444622" y="279622"/>
                  </a:cubicBezTo>
                  <a:cubicBezTo>
                    <a:pt x="485897" y="276447"/>
                    <a:pt x="478489" y="185430"/>
                    <a:pt x="482722" y="152622"/>
                  </a:cubicBezTo>
                  <a:cubicBezTo>
                    <a:pt x="486955" y="119814"/>
                    <a:pt x="458380" y="72189"/>
                    <a:pt x="470022" y="82772"/>
                  </a:cubicBezTo>
                  <a:cubicBezTo>
                    <a:pt x="481664" y="93355"/>
                    <a:pt x="518705" y="217180"/>
                    <a:pt x="552572" y="216122"/>
                  </a:cubicBezTo>
                  <a:cubicBezTo>
                    <a:pt x="586439" y="215064"/>
                    <a:pt x="646764" y="71130"/>
                    <a:pt x="673222" y="76422"/>
                  </a:cubicBezTo>
                  <a:cubicBezTo>
                    <a:pt x="699680" y="81714"/>
                    <a:pt x="697564" y="234114"/>
                    <a:pt x="711322" y="247872"/>
                  </a:cubicBezTo>
                  <a:cubicBezTo>
                    <a:pt x="725080" y="261630"/>
                    <a:pt x="733547" y="155797"/>
                    <a:pt x="755772" y="158972"/>
                  </a:cubicBezTo>
                  <a:cubicBezTo>
                    <a:pt x="777997" y="162147"/>
                    <a:pt x="822447" y="270097"/>
                    <a:pt x="844672" y="266922"/>
                  </a:cubicBezTo>
                  <a:cubicBezTo>
                    <a:pt x="866897" y="263747"/>
                    <a:pt x="896530" y="178022"/>
                    <a:pt x="889122" y="139922"/>
                  </a:cubicBezTo>
                  <a:cubicBezTo>
                    <a:pt x="881714" y="101822"/>
                    <a:pt x="785405" y="38322"/>
                    <a:pt x="800222" y="38322"/>
                  </a:cubicBezTo>
                  <a:cubicBezTo>
                    <a:pt x="815039" y="38322"/>
                    <a:pt x="946272" y="104997"/>
                    <a:pt x="978022" y="139922"/>
                  </a:cubicBezTo>
                  <a:cubicBezTo>
                    <a:pt x="1009772" y="174847"/>
                    <a:pt x="972730" y="255280"/>
                    <a:pt x="990722" y="247872"/>
                  </a:cubicBezTo>
                  <a:cubicBezTo>
                    <a:pt x="1008714" y="240464"/>
                    <a:pt x="1074330" y="94414"/>
                    <a:pt x="1085972" y="95472"/>
                  </a:cubicBezTo>
                  <a:cubicBezTo>
                    <a:pt x="1097614" y="96530"/>
                    <a:pt x="1053164" y="226705"/>
                    <a:pt x="1060572" y="254222"/>
                  </a:cubicBezTo>
                  <a:cubicBezTo>
                    <a:pt x="1067980" y="281739"/>
                    <a:pt x="1125130" y="279622"/>
                    <a:pt x="1130422" y="260572"/>
                  </a:cubicBezTo>
                  <a:cubicBezTo>
                    <a:pt x="1135714" y="241522"/>
                    <a:pt x="1074330" y="145214"/>
                    <a:pt x="1092322" y="139922"/>
                  </a:cubicBezTo>
                  <a:cubicBezTo>
                    <a:pt x="1110314" y="134630"/>
                    <a:pt x="1201330" y="228822"/>
                    <a:pt x="1238372" y="228822"/>
                  </a:cubicBezTo>
                  <a:cubicBezTo>
                    <a:pt x="1275414" y="228822"/>
                    <a:pt x="1306105" y="163205"/>
                    <a:pt x="1314572" y="139922"/>
                  </a:cubicBezTo>
                  <a:cubicBezTo>
                    <a:pt x="1323039" y="116639"/>
                    <a:pt x="1277530" y="81714"/>
                    <a:pt x="1289172" y="89122"/>
                  </a:cubicBezTo>
                  <a:cubicBezTo>
                    <a:pt x="1300814" y="96530"/>
                    <a:pt x="1351614" y="192839"/>
                    <a:pt x="1384422" y="184372"/>
                  </a:cubicBezTo>
                  <a:cubicBezTo>
                    <a:pt x="1417230" y="175905"/>
                    <a:pt x="1466972" y="52080"/>
                    <a:pt x="1486022" y="38322"/>
                  </a:cubicBezTo>
                  <a:cubicBezTo>
                    <a:pt x="1505072" y="24564"/>
                    <a:pt x="1494489" y="71130"/>
                    <a:pt x="1498722" y="101822"/>
                  </a:cubicBezTo>
                  <a:cubicBezTo>
                    <a:pt x="1502955" y="132514"/>
                    <a:pt x="1498722" y="222472"/>
                    <a:pt x="1511422" y="222472"/>
                  </a:cubicBezTo>
                  <a:cubicBezTo>
                    <a:pt x="1524122" y="222472"/>
                    <a:pt x="1554814" y="103939"/>
                    <a:pt x="1574922" y="101822"/>
                  </a:cubicBezTo>
                  <a:cubicBezTo>
                    <a:pt x="1595030" y="99705"/>
                    <a:pt x="1614080" y="219297"/>
                    <a:pt x="1632072" y="209772"/>
                  </a:cubicBezTo>
                  <a:cubicBezTo>
                    <a:pt x="1650064" y="200247"/>
                    <a:pt x="1662764" y="56314"/>
                    <a:pt x="1682872" y="44672"/>
                  </a:cubicBezTo>
                  <a:cubicBezTo>
                    <a:pt x="1702980" y="33030"/>
                    <a:pt x="1738964" y="109230"/>
                    <a:pt x="1752722" y="139922"/>
                  </a:cubicBezTo>
                  <a:cubicBezTo>
                    <a:pt x="1766480" y="170614"/>
                    <a:pt x="1743197" y="247872"/>
                    <a:pt x="1765422" y="228822"/>
                  </a:cubicBezTo>
                  <a:cubicBezTo>
                    <a:pt x="1787647" y="209772"/>
                    <a:pt x="1863847" y="47847"/>
                    <a:pt x="1886072" y="25622"/>
                  </a:cubicBezTo>
                  <a:cubicBezTo>
                    <a:pt x="1908297" y="3397"/>
                    <a:pt x="1897714" y="58430"/>
                    <a:pt x="1898772" y="95472"/>
                  </a:cubicBezTo>
                  <a:cubicBezTo>
                    <a:pt x="1899830" y="132514"/>
                    <a:pt x="1879722" y="233055"/>
                    <a:pt x="1892422" y="247872"/>
                  </a:cubicBezTo>
                  <a:cubicBezTo>
                    <a:pt x="1905122" y="262689"/>
                    <a:pt x="1969680" y="210830"/>
                    <a:pt x="1974972" y="184372"/>
                  </a:cubicBezTo>
                  <a:cubicBezTo>
                    <a:pt x="1980264" y="157914"/>
                    <a:pt x="1907239" y="88064"/>
                    <a:pt x="1924172" y="89122"/>
                  </a:cubicBezTo>
                  <a:cubicBezTo>
                    <a:pt x="1941105" y="90180"/>
                    <a:pt x="2060697" y="187547"/>
                    <a:pt x="2076572" y="190722"/>
                  </a:cubicBezTo>
                  <a:cubicBezTo>
                    <a:pt x="2092447" y="193897"/>
                    <a:pt x="2018364" y="122989"/>
                    <a:pt x="2019422" y="108172"/>
                  </a:cubicBezTo>
                  <a:cubicBezTo>
                    <a:pt x="2020480" y="93355"/>
                    <a:pt x="2071280" y="109230"/>
                    <a:pt x="2082922" y="101822"/>
                  </a:cubicBezTo>
                  <a:cubicBezTo>
                    <a:pt x="2094564" y="94414"/>
                    <a:pt x="2074455" y="46789"/>
                    <a:pt x="2089272" y="63722"/>
                  </a:cubicBezTo>
                  <a:cubicBezTo>
                    <a:pt x="2104089" y="80655"/>
                    <a:pt x="2143247" y="200247"/>
                    <a:pt x="2171822" y="203422"/>
                  </a:cubicBezTo>
                  <a:cubicBezTo>
                    <a:pt x="2200397" y="206597"/>
                    <a:pt x="2224739" y="102880"/>
                    <a:pt x="2260722" y="82772"/>
                  </a:cubicBezTo>
                  <a:cubicBezTo>
                    <a:pt x="2296705" y="62664"/>
                    <a:pt x="2383489" y="73247"/>
                    <a:pt x="2387722" y="82772"/>
                  </a:cubicBezTo>
                  <a:cubicBezTo>
                    <a:pt x="2391955" y="92297"/>
                    <a:pt x="2298822" y="117697"/>
                    <a:pt x="2286122" y="139922"/>
                  </a:cubicBezTo>
                  <a:cubicBezTo>
                    <a:pt x="2273422" y="162147"/>
                    <a:pt x="2290355" y="216122"/>
                    <a:pt x="2311522" y="216122"/>
                  </a:cubicBezTo>
                  <a:cubicBezTo>
                    <a:pt x="2332689" y="216122"/>
                    <a:pt x="2386664" y="168497"/>
                    <a:pt x="2413122" y="139922"/>
                  </a:cubicBezTo>
                  <a:cubicBezTo>
                    <a:pt x="2439580" y="111347"/>
                    <a:pt x="2450164" y="61605"/>
                    <a:pt x="2470272" y="44672"/>
                  </a:cubicBezTo>
                  <a:cubicBezTo>
                    <a:pt x="2490380" y="27739"/>
                    <a:pt x="2532714" y="26680"/>
                    <a:pt x="2533772" y="38322"/>
                  </a:cubicBezTo>
                  <a:cubicBezTo>
                    <a:pt x="2534830" y="49964"/>
                    <a:pt x="2478739" y="92297"/>
                    <a:pt x="2476622" y="114522"/>
                  </a:cubicBezTo>
                  <a:cubicBezTo>
                    <a:pt x="2474505" y="136747"/>
                    <a:pt x="2509430" y="165322"/>
                    <a:pt x="2521072" y="171672"/>
                  </a:cubicBezTo>
                  <a:cubicBezTo>
                    <a:pt x="2532714" y="178022"/>
                    <a:pt x="2543297" y="169555"/>
                    <a:pt x="2546472" y="152622"/>
                  </a:cubicBezTo>
                  <a:cubicBezTo>
                    <a:pt x="2549647" y="135689"/>
                    <a:pt x="2528480" y="73247"/>
                    <a:pt x="2540122" y="70072"/>
                  </a:cubicBezTo>
                  <a:cubicBezTo>
                    <a:pt x="2551764" y="66897"/>
                    <a:pt x="2596214" y="128280"/>
                    <a:pt x="2616322" y="133572"/>
                  </a:cubicBezTo>
                  <a:cubicBezTo>
                    <a:pt x="2636430" y="138864"/>
                    <a:pt x="2653364" y="111347"/>
                    <a:pt x="2660772" y="101822"/>
                  </a:cubicBezTo>
                  <a:cubicBezTo>
                    <a:pt x="2668180" y="92297"/>
                    <a:pt x="2658655" y="84889"/>
                    <a:pt x="2660772" y="76422"/>
                  </a:cubicBezTo>
                  <a:cubicBezTo>
                    <a:pt x="2662889" y="67955"/>
                    <a:pt x="2658655" y="36205"/>
                    <a:pt x="2673472" y="51022"/>
                  </a:cubicBezTo>
                  <a:cubicBezTo>
                    <a:pt x="2688289" y="65839"/>
                    <a:pt x="2715805" y="167439"/>
                    <a:pt x="2749672" y="165322"/>
                  </a:cubicBezTo>
                  <a:cubicBezTo>
                    <a:pt x="2783539" y="163205"/>
                    <a:pt x="2845980" y="43614"/>
                    <a:pt x="2876672" y="38322"/>
                  </a:cubicBezTo>
                  <a:cubicBezTo>
                    <a:pt x="2907364" y="33030"/>
                    <a:pt x="2916889" y="128280"/>
                    <a:pt x="2933822" y="133572"/>
                  </a:cubicBezTo>
                  <a:cubicBezTo>
                    <a:pt x="2950755" y="138864"/>
                    <a:pt x="2961339" y="66897"/>
                    <a:pt x="2978272" y="70072"/>
                  </a:cubicBezTo>
                  <a:cubicBezTo>
                    <a:pt x="2995205" y="73247"/>
                    <a:pt x="3016372" y="156855"/>
                    <a:pt x="3035422" y="152622"/>
                  </a:cubicBezTo>
                  <a:cubicBezTo>
                    <a:pt x="3054472" y="148389"/>
                    <a:pt x="3078814" y="34089"/>
                    <a:pt x="3092572" y="44672"/>
                  </a:cubicBezTo>
                  <a:cubicBezTo>
                    <a:pt x="3106330" y="55255"/>
                    <a:pt x="3108447" y="206597"/>
                    <a:pt x="3117972" y="216122"/>
                  </a:cubicBezTo>
                  <a:cubicBezTo>
                    <a:pt x="3127497" y="225647"/>
                    <a:pt x="3134905" y="106055"/>
                    <a:pt x="3149722" y="101822"/>
                  </a:cubicBezTo>
                  <a:cubicBezTo>
                    <a:pt x="3164539" y="97589"/>
                    <a:pt x="3185705" y="192839"/>
                    <a:pt x="3206872" y="190722"/>
                  </a:cubicBezTo>
                  <a:cubicBezTo>
                    <a:pt x="3228039" y="188605"/>
                    <a:pt x="3266139" y="114522"/>
                    <a:pt x="3276722" y="89122"/>
                  </a:cubicBezTo>
                  <a:cubicBezTo>
                    <a:pt x="3287305" y="63722"/>
                    <a:pt x="3259789" y="23505"/>
                    <a:pt x="3270372" y="38322"/>
                  </a:cubicBezTo>
                  <a:cubicBezTo>
                    <a:pt x="3280955" y="53139"/>
                    <a:pt x="3311647" y="173789"/>
                    <a:pt x="3340222" y="178022"/>
                  </a:cubicBezTo>
                  <a:cubicBezTo>
                    <a:pt x="3368797" y="182255"/>
                    <a:pt x="3420655" y="61605"/>
                    <a:pt x="3441822" y="63722"/>
                  </a:cubicBezTo>
                  <a:cubicBezTo>
                    <a:pt x="3462989" y="65839"/>
                    <a:pt x="3450289" y="179080"/>
                    <a:pt x="3467222" y="190722"/>
                  </a:cubicBezTo>
                  <a:cubicBezTo>
                    <a:pt x="3484155" y="202364"/>
                    <a:pt x="3521197" y="126164"/>
                    <a:pt x="3543422" y="133572"/>
                  </a:cubicBezTo>
                  <a:cubicBezTo>
                    <a:pt x="3565647" y="140980"/>
                    <a:pt x="3593164" y="234114"/>
                    <a:pt x="3600572" y="235172"/>
                  </a:cubicBezTo>
                  <a:cubicBezTo>
                    <a:pt x="3607980" y="236230"/>
                    <a:pt x="3557180" y="143097"/>
                    <a:pt x="3587872" y="139922"/>
                  </a:cubicBezTo>
                  <a:cubicBezTo>
                    <a:pt x="3618564" y="136747"/>
                    <a:pt x="3736039" y="214005"/>
                    <a:pt x="3784722" y="216122"/>
                  </a:cubicBezTo>
                  <a:cubicBezTo>
                    <a:pt x="3833405" y="218239"/>
                    <a:pt x="3867272" y="176964"/>
                    <a:pt x="3879972" y="152622"/>
                  </a:cubicBezTo>
                  <a:cubicBezTo>
                    <a:pt x="3892672" y="128280"/>
                    <a:pt x="3847164" y="64780"/>
                    <a:pt x="3860922" y="70072"/>
                  </a:cubicBezTo>
                  <a:cubicBezTo>
                    <a:pt x="3874680" y="75364"/>
                    <a:pt x="3929714" y="191780"/>
                    <a:pt x="3962522" y="184372"/>
                  </a:cubicBezTo>
                  <a:cubicBezTo>
                    <a:pt x="3995330" y="176964"/>
                    <a:pt x="4042955" y="31972"/>
                    <a:pt x="4057772" y="25622"/>
                  </a:cubicBezTo>
                  <a:cubicBezTo>
                    <a:pt x="4072589" y="19272"/>
                    <a:pt x="4042955" y="114522"/>
                    <a:pt x="4051422" y="146272"/>
                  </a:cubicBezTo>
                  <a:cubicBezTo>
                    <a:pt x="4059889" y="178022"/>
                    <a:pt x="4101164" y="223530"/>
                    <a:pt x="4108572" y="216122"/>
                  </a:cubicBezTo>
                  <a:cubicBezTo>
                    <a:pt x="4115980" y="208714"/>
                    <a:pt x="4082114" y="101822"/>
                    <a:pt x="4095872" y="101822"/>
                  </a:cubicBezTo>
                  <a:cubicBezTo>
                    <a:pt x="4109630" y="101822"/>
                    <a:pt x="4164664" y="218239"/>
                    <a:pt x="4191122" y="216122"/>
                  </a:cubicBezTo>
                  <a:cubicBezTo>
                    <a:pt x="4217580" y="214005"/>
                    <a:pt x="4253564" y="125105"/>
                    <a:pt x="4254622" y="89122"/>
                  </a:cubicBezTo>
                  <a:cubicBezTo>
                    <a:pt x="4255680" y="53139"/>
                    <a:pt x="4182655" y="-4011"/>
                    <a:pt x="4197472" y="222"/>
                  </a:cubicBezTo>
                  <a:cubicBezTo>
                    <a:pt x="4212289" y="4455"/>
                    <a:pt x="4320239" y="81714"/>
                    <a:pt x="4343522" y="114522"/>
                  </a:cubicBezTo>
                  <a:cubicBezTo>
                    <a:pt x="4366805" y="147330"/>
                    <a:pt x="4323414" y="210830"/>
                    <a:pt x="4337172" y="197072"/>
                  </a:cubicBezTo>
                  <a:cubicBezTo>
                    <a:pt x="4350930" y="183314"/>
                    <a:pt x="4409139" y="43614"/>
                    <a:pt x="4426072" y="31972"/>
                  </a:cubicBezTo>
                  <a:cubicBezTo>
                    <a:pt x="4443005" y="20330"/>
                    <a:pt x="4426072" y="92297"/>
                    <a:pt x="4438772" y="127222"/>
                  </a:cubicBezTo>
                  <a:cubicBezTo>
                    <a:pt x="4451472" y="162147"/>
                    <a:pt x="4490630" y="240464"/>
                    <a:pt x="4502272" y="241522"/>
                  </a:cubicBezTo>
                  <a:cubicBezTo>
                    <a:pt x="4513914" y="242580"/>
                    <a:pt x="4494864" y="135689"/>
                    <a:pt x="4508622" y="133572"/>
                  </a:cubicBezTo>
                  <a:cubicBezTo>
                    <a:pt x="4522380" y="131455"/>
                    <a:pt x="4539314" y="219297"/>
                    <a:pt x="4584822" y="228822"/>
                  </a:cubicBezTo>
                  <a:cubicBezTo>
                    <a:pt x="4630330" y="238347"/>
                    <a:pt x="4763680" y="180139"/>
                    <a:pt x="4781672" y="190722"/>
                  </a:cubicBezTo>
                  <a:cubicBezTo>
                    <a:pt x="4799664" y="201305"/>
                    <a:pt x="4675839" y="259514"/>
                    <a:pt x="4692772" y="292322"/>
                  </a:cubicBezTo>
                  <a:cubicBezTo>
                    <a:pt x="4709705" y="325130"/>
                    <a:pt x="4837764" y="342064"/>
                    <a:pt x="4883272" y="387572"/>
                  </a:cubicBezTo>
                  <a:cubicBezTo>
                    <a:pt x="4928780" y="433080"/>
                    <a:pt x="4997572" y="561139"/>
                    <a:pt x="4965822" y="565372"/>
                  </a:cubicBezTo>
                  <a:cubicBezTo>
                    <a:pt x="4934072" y="569605"/>
                    <a:pt x="4719230" y="404505"/>
                    <a:pt x="4692772" y="412972"/>
                  </a:cubicBezTo>
                  <a:cubicBezTo>
                    <a:pt x="4666314" y="421439"/>
                    <a:pt x="4795430" y="553730"/>
                    <a:pt x="4807072" y="616172"/>
                  </a:cubicBezTo>
                  <a:cubicBezTo>
                    <a:pt x="4818714" y="678614"/>
                    <a:pt x="4784847" y="799264"/>
                    <a:pt x="4762622" y="787622"/>
                  </a:cubicBezTo>
                  <a:cubicBezTo>
                    <a:pt x="4740397" y="775980"/>
                    <a:pt x="4712880" y="586539"/>
                    <a:pt x="4673722" y="546322"/>
                  </a:cubicBezTo>
                  <a:cubicBezTo>
                    <a:pt x="4634564" y="506105"/>
                    <a:pt x="4545664" y="528330"/>
                    <a:pt x="4527672" y="546322"/>
                  </a:cubicBezTo>
                  <a:cubicBezTo>
                    <a:pt x="4509680" y="564314"/>
                    <a:pt x="4572122" y="645805"/>
                    <a:pt x="4565772" y="654272"/>
                  </a:cubicBezTo>
                  <a:cubicBezTo>
                    <a:pt x="4559422" y="662739"/>
                    <a:pt x="4502272" y="624639"/>
                    <a:pt x="4489572" y="597122"/>
                  </a:cubicBezTo>
                  <a:cubicBezTo>
                    <a:pt x="4476872" y="569605"/>
                    <a:pt x="4501214" y="490230"/>
                    <a:pt x="4489572" y="489172"/>
                  </a:cubicBezTo>
                  <a:cubicBezTo>
                    <a:pt x="4477930" y="488114"/>
                    <a:pt x="4420780" y="551614"/>
                    <a:pt x="4419722" y="590772"/>
                  </a:cubicBezTo>
                  <a:cubicBezTo>
                    <a:pt x="4418664" y="629930"/>
                    <a:pt x="4499097" y="717772"/>
                    <a:pt x="4483222" y="724122"/>
                  </a:cubicBezTo>
                  <a:cubicBezTo>
                    <a:pt x="4467347" y="730472"/>
                    <a:pt x="4349872" y="658505"/>
                    <a:pt x="4324472" y="628872"/>
                  </a:cubicBezTo>
                  <a:cubicBezTo>
                    <a:pt x="4299072" y="599239"/>
                    <a:pt x="4342464" y="542089"/>
                    <a:pt x="4330822" y="546322"/>
                  </a:cubicBezTo>
                  <a:cubicBezTo>
                    <a:pt x="4319180" y="550555"/>
                    <a:pt x="4273672" y="656389"/>
                    <a:pt x="4254622" y="654272"/>
                  </a:cubicBezTo>
                  <a:cubicBezTo>
                    <a:pt x="4235572" y="652155"/>
                    <a:pt x="4232397" y="544205"/>
                    <a:pt x="4216522" y="533622"/>
                  </a:cubicBezTo>
                  <a:cubicBezTo>
                    <a:pt x="4200647" y="523039"/>
                    <a:pt x="4173130" y="561139"/>
                    <a:pt x="4159372" y="590772"/>
                  </a:cubicBezTo>
                  <a:cubicBezTo>
                    <a:pt x="4145614" y="620405"/>
                    <a:pt x="4145614" y="708247"/>
                    <a:pt x="4133972" y="711422"/>
                  </a:cubicBezTo>
                  <a:cubicBezTo>
                    <a:pt x="4122330" y="714597"/>
                    <a:pt x="4093755" y="646864"/>
                    <a:pt x="4089522" y="609822"/>
                  </a:cubicBezTo>
                  <a:cubicBezTo>
                    <a:pt x="4085289" y="572780"/>
                    <a:pt x="4120214" y="487055"/>
                    <a:pt x="4108572" y="489172"/>
                  </a:cubicBezTo>
                  <a:cubicBezTo>
                    <a:pt x="4096930" y="491289"/>
                    <a:pt x="4047189" y="593947"/>
                    <a:pt x="4019672" y="622522"/>
                  </a:cubicBezTo>
                  <a:cubicBezTo>
                    <a:pt x="3992155" y="651097"/>
                    <a:pt x="3947705" y="675439"/>
                    <a:pt x="3943472" y="660622"/>
                  </a:cubicBezTo>
                  <a:cubicBezTo>
                    <a:pt x="3939239" y="645805"/>
                    <a:pt x="3999564" y="556905"/>
                    <a:pt x="3994272" y="533622"/>
                  </a:cubicBezTo>
                  <a:cubicBezTo>
                    <a:pt x="3988980" y="510339"/>
                    <a:pt x="3940297" y="510339"/>
                    <a:pt x="3911722" y="520922"/>
                  </a:cubicBezTo>
                  <a:cubicBezTo>
                    <a:pt x="3883147" y="531505"/>
                    <a:pt x="3832347" y="577014"/>
                    <a:pt x="3822822" y="597122"/>
                  </a:cubicBezTo>
                  <a:cubicBezTo>
                    <a:pt x="3813297" y="617230"/>
                    <a:pt x="3855630" y="641572"/>
                    <a:pt x="3854572" y="641572"/>
                  </a:cubicBezTo>
                  <a:cubicBezTo>
                    <a:pt x="3853514" y="641572"/>
                    <a:pt x="3819647" y="581247"/>
                    <a:pt x="3816472" y="597122"/>
                  </a:cubicBezTo>
                  <a:cubicBezTo>
                    <a:pt x="3813297" y="612997"/>
                    <a:pt x="3850339" y="730472"/>
                    <a:pt x="3835522" y="736822"/>
                  </a:cubicBezTo>
                  <a:cubicBezTo>
                    <a:pt x="3820705" y="743172"/>
                    <a:pt x="3752972" y="661680"/>
                    <a:pt x="3727572" y="635222"/>
                  </a:cubicBezTo>
                  <a:cubicBezTo>
                    <a:pt x="3702172" y="608764"/>
                    <a:pt x="3697939" y="572780"/>
                    <a:pt x="3683122" y="578072"/>
                  </a:cubicBezTo>
                  <a:cubicBezTo>
                    <a:pt x="3668305" y="583364"/>
                    <a:pt x="3651372" y="670147"/>
                    <a:pt x="3638672" y="666972"/>
                  </a:cubicBezTo>
                  <a:cubicBezTo>
                    <a:pt x="3625972" y="663797"/>
                    <a:pt x="3623855" y="575955"/>
                    <a:pt x="3606922" y="559022"/>
                  </a:cubicBezTo>
                  <a:cubicBezTo>
                    <a:pt x="3589989" y="542089"/>
                    <a:pt x="3547655" y="553730"/>
                    <a:pt x="3537072" y="565372"/>
                  </a:cubicBezTo>
                  <a:cubicBezTo>
                    <a:pt x="3526489" y="577014"/>
                    <a:pt x="3549772" y="620405"/>
                    <a:pt x="3543422" y="628872"/>
                  </a:cubicBezTo>
                  <a:cubicBezTo>
                    <a:pt x="3537072" y="637339"/>
                    <a:pt x="3513789" y="612997"/>
                    <a:pt x="3498972" y="616172"/>
                  </a:cubicBezTo>
                  <a:cubicBezTo>
                    <a:pt x="3484155" y="619347"/>
                    <a:pt x="3457697" y="626755"/>
                    <a:pt x="3454522" y="647922"/>
                  </a:cubicBezTo>
                  <a:cubicBezTo>
                    <a:pt x="3451347" y="669089"/>
                    <a:pt x="3494739" y="745289"/>
                    <a:pt x="3479922" y="743172"/>
                  </a:cubicBezTo>
                  <a:cubicBezTo>
                    <a:pt x="3465105" y="741055"/>
                    <a:pt x="3384672" y="668030"/>
                    <a:pt x="3365622" y="635222"/>
                  </a:cubicBezTo>
                  <a:cubicBezTo>
                    <a:pt x="3346572" y="602414"/>
                    <a:pt x="3379380" y="550555"/>
                    <a:pt x="3365622" y="546322"/>
                  </a:cubicBezTo>
                  <a:cubicBezTo>
                    <a:pt x="3351864" y="542089"/>
                    <a:pt x="3306355" y="589714"/>
                    <a:pt x="3283072" y="609822"/>
                  </a:cubicBezTo>
                  <a:cubicBezTo>
                    <a:pt x="3259789" y="629930"/>
                    <a:pt x="3233330" y="677555"/>
                    <a:pt x="3225922" y="666972"/>
                  </a:cubicBezTo>
                  <a:cubicBezTo>
                    <a:pt x="3218514" y="656389"/>
                    <a:pt x="3242855" y="559022"/>
                    <a:pt x="3238622" y="546322"/>
                  </a:cubicBezTo>
                  <a:cubicBezTo>
                    <a:pt x="3234389" y="533622"/>
                    <a:pt x="3201580" y="557964"/>
                    <a:pt x="3200522" y="590772"/>
                  </a:cubicBezTo>
                  <a:cubicBezTo>
                    <a:pt x="3199464" y="623580"/>
                    <a:pt x="3237564" y="734705"/>
                    <a:pt x="3232272" y="743172"/>
                  </a:cubicBezTo>
                  <a:cubicBezTo>
                    <a:pt x="3226980" y="751639"/>
                    <a:pt x="3184647" y="645805"/>
                    <a:pt x="3168772" y="641572"/>
                  </a:cubicBezTo>
                  <a:cubicBezTo>
                    <a:pt x="3152897" y="637339"/>
                    <a:pt x="3148664" y="734705"/>
                    <a:pt x="3137022" y="717772"/>
                  </a:cubicBezTo>
                  <a:cubicBezTo>
                    <a:pt x="3125380" y="700839"/>
                    <a:pt x="3124322" y="554789"/>
                    <a:pt x="3098922" y="539972"/>
                  </a:cubicBezTo>
                  <a:cubicBezTo>
                    <a:pt x="3073522" y="525155"/>
                    <a:pt x="2998380" y="586539"/>
                    <a:pt x="2984622" y="628872"/>
                  </a:cubicBezTo>
                  <a:cubicBezTo>
                    <a:pt x="2970864" y="671205"/>
                    <a:pt x="3031189" y="801380"/>
                    <a:pt x="3016372" y="793972"/>
                  </a:cubicBezTo>
                  <a:cubicBezTo>
                    <a:pt x="3001555" y="786564"/>
                    <a:pt x="2922180" y="606647"/>
                    <a:pt x="2895722" y="584422"/>
                  </a:cubicBezTo>
                  <a:cubicBezTo>
                    <a:pt x="2869264" y="562197"/>
                    <a:pt x="2871380" y="641572"/>
                    <a:pt x="2857622" y="660622"/>
                  </a:cubicBezTo>
                  <a:cubicBezTo>
                    <a:pt x="2843864" y="679672"/>
                    <a:pt x="2823755" y="709305"/>
                    <a:pt x="2813172" y="698722"/>
                  </a:cubicBezTo>
                  <a:cubicBezTo>
                    <a:pt x="2802589" y="688139"/>
                    <a:pt x="2802589" y="598180"/>
                    <a:pt x="2794122" y="597122"/>
                  </a:cubicBezTo>
                  <a:cubicBezTo>
                    <a:pt x="2785655" y="596064"/>
                    <a:pt x="2780364" y="689197"/>
                    <a:pt x="2762372" y="692372"/>
                  </a:cubicBezTo>
                  <a:cubicBezTo>
                    <a:pt x="2744380" y="695547"/>
                    <a:pt x="2700989" y="611939"/>
                    <a:pt x="2686172" y="616172"/>
                  </a:cubicBezTo>
                  <a:cubicBezTo>
                    <a:pt x="2671355" y="620405"/>
                    <a:pt x="2685114" y="689197"/>
                    <a:pt x="2673472" y="717772"/>
                  </a:cubicBezTo>
                  <a:cubicBezTo>
                    <a:pt x="2661830" y="746347"/>
                    <a:pt x="2635372" y="795030"/>
                    <a:pt x="2616322" y="787622"/>
                  </a:cubicBezTo>
                  <a:cubicBezTo>
                    <a:pt x="2597272" y="780214"/>
                    <a:pt x="2577164" y="690255"/>
                    <a:pt x="2559172" y="673322"/>
                  </a:cubicBezTo>
                  <a:cubicBezTo>
                    <a:pt x="2541180" y="656389"/>
                    <a:pt x="2528480" y="676497"/>
                    <a:pt x="2508372" y="686022"/>
                  </a:cubicBezTo>
                  <a:cubicBezTo>
                    <a:pt x="2488264" y="695547"/>
                    <a:pt x="2450164" y="739997"/>
                    <a:pt x="2438522" y="730472"/>
                  </a:cubicBezTo>
                  <a:cubicBezTo>
                    <a:pt x="2426880" y="720947"/>
                    <a:pt x="2448047" y="635222"/>
                    <a:pt x="2438522" y="628872"/>
                  </a:cubicBezTo>
                  <a:cubicBezTo>
                    <a:pt x="2428997" y="622522"/>
                    <a:pt x="2393014" y="692372"/>
                    <a:pt x="2381372" y="692372"/>
                  </a:cubicBezTo>
                  <a:cubicBezTo>
                    <a:pt x="2369730" y="692372"/>
                    <a:pt x="2371847" y="614055"/>
                    <a:pt x="2368672" y="628872"/>
                  </a:cubicBezTo>
                  <a:cubicBezTo>
                    <a:pt x="2365497" y="643689"/>
                    <a:pt x="2375022" y="781272"/>
                    <a:pt x="2362322" y="781272"/>
                  </a:cubicBezTo>
                  <a:cubicBezTo>
                    <a:pt x="2349622" y="781272"/>
                    <a:pt x="2315755" y="639455"/>
                    <a:pt x="2292472" y="628872"/>
                  </a:cubicBezTo>
                  <a:cubicBezTo>
                    <a:pt x="2269189" y="618289"/>
                    <a:pt x="2238497" y="709305"/>
                    <a:pt x="2222622" y="717772"/>
                  </a:cubicBezTo>
                  <a:cubicBezTo>
                    <a:pt x="2206747" y="726239"/>
                    <a:pt x="2214155" y="693430"/>
                    <a:pt x="2197222" y="679672"/>
                  </a:cubicBezTo>
                  <a:cubicBezTo>
                    <a:pt x="2180289" y="665914"/>
                    <a:pt x="2144305" y="633105"/>
                    <a:pt x="2121022" y="635222"/>
                  </a:cubicBezTo>
                  <a:cubicBezTo>
                    <a:pt x="2097739" y="637339"/>
                    <a:pt x="2085039" y="696605"/>
                    <a:pt x="2057522" y="692372"/>
                  </a:cubicBezTo>
                  <a:cubicBezTo>
                    <a:pt x="2030005" y="688139"/>
                    <a:pt x="1989789" y="612997"/>
                    <a:pt x="1955922" y="609822"/>
                  </a:cubicBezTo>
                  <a:cubicBezTo>
                    <a:pt x="1922055" y="606647"/>
                    <a:pt x="1868080" y="647922"/>
                    <a:pt x="1854322" y="673322"/>
                  </a:cubicBezTo>
                  <a:cubicBezTo>
                    <a:pt x="1840564" y="698722"/>
                    <a:pt x="1880780" y="753755"/>
                    <a:pt x="1873372" y="762222"/>
                  </a:cubicBezTo>
                  <a:cubicBezTo>
                    <a:pt x="1865964" y="770689"/>
                    <a:pt x="1831039" y="724122"/>
                    <a:pt x="1809872" y="724122"/>
                  </a:cubicBezTo>
                  <a:cubicBezTo>
                    <a:pt x="1788705" y="724122"/>
                    <a:pt x="1748489" y="769630"/>
                    <a:pt x="1746372" y="762222"/>
                  </a:cubicBezTo>
                  <a:cubicBezTo>
                    <a:pt x="1744255" y="754814"/>
                    <a:pt x="1795055" y="708247"/>
                    <a:pt x="1797172" y="679672"/>
                  </a:cubicBezTo>
                  <a:cubicBezTo>
                    <a:pt x="1799289" y="651097"/>
                    <a:pt x="1778122" y="595005"/>
                    <a:pt x="1759072" y="590772"/>
                  </a:cubicBezTo>
                  <a:cubicBezTo>
                    <a:pt x="1740022" y="586539"/>
                    <a:pt x="1707214" y="639455"/>
                    <a:pt x="1682872" y="654272"/>
                  </a:cubicBezTo>
                  <a:cubicBezTo>
                    <a:pt x="1658530" y="669089"/>
                    <a:pt x="1627839" y="664855"/>
                    <a:pt x="1613022" y="679672"/>
                  </a:cubicBezTo>
                  <a:cubicBezTo>
                    <a:pt x="1598205" y="694489"/>
                    <a:pt x="1587622" y="757989"/>
                    <a:pt x="1593972" y="743172"/>
                  </a:cubicBezTo>
                  <a:cubicBezTo>
                    <a:pt x="1600322" y="728355"/>
                    <a:pt x="1656414" y="607705"/>
                    <a:pt x="1651122" y="590772"/>
                  </a:cubicBezTo>
                  <a:cubicBezTo>
                    <a:pt x="1645830" y="573839"/>
                    <a:pt x="1578097" y="619347"/>
                    <a:pt x="1562222" y="641572"/>
                  </a:cubicBezTo>
                  <a:cubicBezTo>
                    <a:pt x="1546347" y="663797"/>
                    <a:pt x="1563280" y="741055"/>
                    <a:pt x="1555872" y="724122"/>
                  </a:cubicBezTo>
                  <a:cubicBezTo>
                    <a:pt x="1548464" y="707189"/>
                    <a:pt x="1537880" y="557964"/>
                    <a:pt x="1517772" y="539972"/>
                  </a:cubicBezTo>
                  <a:cubicBezTo>
                    <a:pt x="1497664" y="521980"/>
                    <a:pt x="1448980" y="586539"/>
                    <a:pt x="1435222" y="616172"/>
                  </a:cubicBezTo>
                  <a:cubicBezTo>
                    <a:pt x="1421464" y="645805"/>
                    <a:pt x="1438397" y="690255"/>
                    <a:pt x="1435222" y="717772"/>
                  </a:cubicBezTo>
                  <a:cubicBezTo>
                    <a:pt x="1432047" y="745289"/>
                    <a:pt x="1441572" y="805614"/>
                    <a:pt x="1416172" y="781272"/>
                  </a:cubicBezTo>
                  <a:cubicBezTo>
                    <a:pt x="1390772" y="756930"/>
                    <a:pt x="1313514" y="592889"/>
                    <a:pt x="1282822" y="571722"/>
                  </a:cubicBezTo>
                  <a:cubicBezTo>
                    <a:pt x="1252130" y="550555"/>
                    <a:pt x="1241547" y="652155"/>
                    <a:pt x="1232022" y="654272"/>
                  </a:cubicBezTo>
                  <a:cubicBezTo>
                    <a:pt x="1222497" y="656389"/>
                    <a:pt x="1235197" y="580189"/>
                    <a:pt x="1225672" y="584422"/>
                  </a:cubicBezTo>
                  <a:cubicBezTo>
                    <a:pt x="1216147" y="588655"/>
                    <a:pt x="1192863" y="680730"/>
                    <a:pt x="1174872" y="679672"/>
                  </a:cubicBezTo>
                  <a:cubicBezTo>
                    <a:pt x="1156881" y="678614"/>
                    <a:pt x="1134655" y="565372"/>
                    <a:pt x="1117722" y="578072"/>
                  </a:cubicBezTo>
                  <a:cubicBezTo>
                    <a:pt x="1100789" y="590772"/>
                    <a:pt x="1073272" y="712480"/>
                    <a:pt x="1073272" y="755872"/>
                  </a:cubicBezTo>
                  <a:cubicBezTo>
                    <a:pt x="1073272" y="799264"/>
                    <a:pt x="1132539" y="841597"/>
                    <a:pt x="1117722" y="838422"/>
                  </a:cubicBezTo>
                  <a:cubicBezTo>
                    <a:pt x="1102905" y="835247"/>
                    <a:pt x="1004480" y="779155"/>
                    <a:pt x="984372" y="736822"/>
                  </a:cubicBezTo>
                  <a:cubicBezTo>
                    <a:pt x="964264" y="694489"/>
                    <a:pt x="1010830" y="591830"/>
                    <a:pt x="997072" y="584422"/>
                  </a:cubicBezTo>
                  <a:cubicBezTo>
                    <a:pt x="983314" y="577014"/>
                    <a:pt x="927222" y="673322"/>
                    <a:pt x="901822" y="692372"/>
                  </a:cubicBezTo>
                  <a:cubicBezTo>
                    <a:pt x="876422" y="711422"/>
                    <a:pt x="852080" y="708247"/>
                    <a:pt x="844672" y="698722"/>
                  </a:cubicBezTo>
                  <a:cubicBezTo>
                    <a:pt x="837264" y="689197"/>
                    <a:pt x="865839" y="639455"/>
                    <a:pt x="857372" y="635222"/>
                  </a:cubicBezTo>
                  <a:cubicBezTo>
                    <a:pt x="848905" y="630989"/>
                    <a:pt x="798105" y="679672"/>
                    <a:pt x="793872" y="673322"/>
                  </a:cubicBezTo>
                  <a:cubicBezTo>
                    <a:pt x="789639" y="666972"/>
                    <a:pt x="839380" y="598180"/>
                    <a:pt x="831972" y="597122"/>
                  </a:cubicBezTo>
                  <a:cubicBezTo>
                    <a:pt x="824564" y="596064"/>
                    <a:pt x="761064" y="637339"/>
                    <a:pt x="749422" y="666972"/>
                  </a:cubicBezTo>
                  <a:cubicBezTo>
                    <a:pt x="737780" y="696605"/>
                    <a:pt x="770589" y="790797"/>
                    <a:pt x="762122" y="774922"/>
                  </a:cubicBezTo>
                  <a:cubicBezTo>
                    <a:pt x="753655" y="759047"/>
                    <a:pt x="718730" y="586539"/>
                    <a:pt x="698622" y="571722"/>
                  </a:cubicBezTo>
                  <a:cubicBezTo>
                    <a:pt x="678514" y="556905"/>
                    <a:pt x="658405" y="680730"/>
                    <a:pt x="641472" y="686022"/>
                  </a:cubicBezTo>
                  <a:cubicBezTo>
                    <a:pt x="624539" y="691314"/>
                    <a:pt x="618188" y="622522"/>
                    <a:pt x="597022" y="603472"/>
                  </a:cubicBezTo>
                  <a:cubicBezTo>
                    <a:pt x="575856" y="584422"/>
                    <a:pt x="535639" y="555847"/>
                    <a:pt x="514472" y="571722"/>
                  </a:cubicBezTo>
                  <a:cubicBezTo>
                    <a:pt x="493305" y="587597"/>
                    <a:pt x="490130" y="698722"/>
                    <a:pt x="470022" y="698722"/>
                  </a:cubicBezTo>
                  <a:cubicBezTo>
                    <a:pt x="449914" y="698722"/>
                    <a:pt x="427689" y="575955"/>
                    <a:pt x="393822" y="571722"/>
                  </a:cubicBezTo>
                  <a:cubicBezTo>
                    <a:pt x="359955" y="567489"/>
                    <a:pt x="286930" y="644747"/>
                    <a:pt x="266822" y="673322"/>
                  </a:cubicBezTo>
                  <a:cubicBezTo>
                    <a:pt x="246714" y="701897"/>
                    <a:pt x="281639" y="754814"/>
                    <a:pt x="273172" y="743172"/>
                  </a:cubicBezTo>
                  <a:cubicBezTo>
                    <a:pt x="264705" y="731530"/>
                    <a:pt x="259414" y="604530"/>
                    <a:pt x="216022" y="603472"/>
                  </a:cubicBezTo>
                  <a:cubicBezTo>
                    <a:pt x="172630" y="602414"/>
                    <a:pt x="36105" y="741055"/>
                    <a:pt x="12822" y="736822"/>
                  </a:cubicBezTo>
                  <a:cubicBezTo>
                    <a:pt x="-10461" y="732589"/>
                    <a:pt x="38222" y="633105"/>
                    <a:pt x="76322" y="578072"/>
                  </a:cubicBezTo>
                  <a:cubicBezTo>
                    <a:pt x="114422" y="523039"/>
                    <a:pt x="260472" y="399214"/>
                    <a:pt x="247772" y="374872"/>
                  </a:cubicBezTo>
                  <a:close/>
                </a:path>
              </a:pathLst>
            </a:custGeom>
            <a:solidFill>
              <a:srgbClr val="FFF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0B34CC7-93F1-4385-BDFF-45A6C98C078E}"/>
                </a:ext>
              </a:extLst>
            </p:cNvPr>
            <p:cNvSpPr/>
            <p:nvPr/>
          </p:nvSpPr>
          <p:spPr>
            <a:xfrm>
              <a:off x="2411858" y="4917450"/>
              <a:ext cx="867068" cy="8670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9">
              <a:extLst>
                <a:ext uri="{FF2B5EF4-FFF2-40B4-BE49-F238E27FC236}">
                  <a16:creationId xmlns:a16="http://schemas.microsoft.com/office/drawing/2014/main" id="{BCEC680A-AC97-4498-941F-23D4285BC465}"/>
                </a:ext>
              </a:extLst>
            </p:cNvPr>
            <p:cNvSpPr/>
            <p:nvPr/>
          </p:nvSpPr>
          <p:spPr>
            <a:xfrm rot="9852894">
              <a:off x="2428595" y="4931560"/>
              <a:ext cx="833594" cy="837102"/>
            </a:xfrm>
            <a:custGeom>
              <a:avLst/>
              <a:gdLst/>
              <a:ahLst/>
              <a:cxnLst/>
              <a:rect l="l" t="t" r="r" b="b"/>
              <a:pathLst>
                <a:path w="1008112" h="1054906">
                  <a:moveTo>
                    <a:pt x="0" y="648072"/>
                  </a:moveTo>
                  <a:lnTo>
                    <a:pt x="0" y="432048"/>
                  </a:lnTo>
                  <a:lnTo>
                    <a:pt x="396044" y="432048"/>
                  </a:lnTo>
                  <a:lnTo>
                    <a:pt x="396044" y="0"/>
                  </a:lnTo>
                  <a:lnTo>
                    <a:pt x="612068" y="0"/>
                  </a:lnTo>
                  <a:lnTo>
                    <a:pt x="612068" y="432048"/>
                  </a:lnTo>
                  <a:lnTo>
                    <a:pt x="1008112" y="432048"/>
                  </a:lnTo>
                  <a:lnTo>
                    <a:pt x="1008112" y="648072"/>
                  </a:lnTo>
                  <a:lnTo>
                    <a:pt x="612068" y="648072"/>
                  </a:lnTo>
                  <a:lnTo>
                    <a:pt x="612068" y="1054906"/>
                  </a:lnTo>
                  <a:lnTo>
                    <a:pt x="396044" y="1054906"/>
                  </a:lnTo>
                  <a:lnTo>
                    <a:pt x="396044" y="64807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11C4981-D43E-4901-9960-293ED33CB963}"/>
                </a:ext>
              </a:extLst>
            </p:cNvPr>
            <p:cNvGrpSpPr/>
            <p:nvPr/>
          </p:nvGrpSpPr>
          <p:grpSpPr>
            <a:xfrm rot="5400000">
              <a:off x="2758437" y="2836787"/>
              <a:ext cx="3285641" cy="3155844"/>
              <a:chOff x="7348168" y="510452"/>
              <a:chExt cx="3285641" cy="3155844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7D2294EA-19C1-4CFA-B192-15FB2C7A2DC0}"/>
                  </a:ext>
                </a:extLst>
              </p:cNvPr>
              <p:cNvSpPr/>
              <p:nvPr/>
            </p:nvSpPr>
            <p:spPr>
              <a:xfrm rot="9925774">
                <a:off x="7777482" y="510452"/>
                <a:ext cx="2856327" cy="2966292"/>
              </a:xfrm>
              <a:custGeom>
                <a:avLst/>
                <a:gdLst>
                  <a:gd name="connsiteX0" fmla="*/ 302654 w 2856327"/>
                  <a:gd name="connsiteY0" fmla="*/ 2337433 h 2966292"/>
                  <a:gd name="connsiteX1" fmla="*/ 309223 w 2856327"/>
                  <a:gd name="connsiteY1" fmla="*/ 2343503 h 2966292"/>
                  <a:gd name="connsiteX2" fmla="*/ 336536 w 2856327"/>
                  <a:gd name="connsiteY2" fmla="*/ 2361421 h 2966292"/>
                  <a:gd name="connsiteX3" fmla="*/ 330471 w 2856327"/>
                  <a:gd name="connsiteY3" fmla="*/ 2370977 h 2966292"/>
                  <a:gd name="connsiteX4" fmla="*/ 284397 w 2856327"/>
                  <a:gd name="connsiteY4" fmla="*/ 2428890 h 2966292"/>
                  <a:gd name="connsiteX5" fmla="*/ 296079 w 2856327"/>
                  <a:gd name="connsiteY5" fmla="*/ 2359967 h 2966292"/>
                  <a:gd name="connsiteX6" fmla="*/ 306124 w 2856327"/>
                  <a:gd name="connsiteY6" fmla="*/ 2325541 h 2966292"/>
                  <a:gd name="connsiteX7" fmla="*/ 302654 w 2856327"/>
                  <a:gd name="connsiteY7" fmla="*/ 2337433 h 2966292"/>
                  <a:gd name="connsiteX8" fmla="*/ 299070 w 2856327"/>
                  <a:gd name="connsiteY8" fmla="*/ 2334121 h 2966292"/>
                  <a:gd name="connsiteX9" fmla="*/ 297891 w 2856327"/>
                  <a:gd name="connsiteY9" fmla="*/ 2327690 h 2966292"/>
                  <a:gd name="connsiteX10" fmla="*/ 1286040 w 2856327"/>
                  <a:gd name="connsiteY10" fmla="*/ 2386563 h 2966292"/>
                  <a:gd name="connsiteX11" fmla="*/ 1308518 w 2856327"/>
                  <a:gd name="connsiteY11" fmla="*/ 2411813 h 2966292"/>
                  <a:gd name="connsiteX12" fmla="*/ 1316635 w 2856327"/>
                  <a:gd name="connsiteY12" fmla="*/ 2428890 h 2966292"/>
                  <a:gd name="connsiteX13" fmla="*/ 1301087 w 2856327"/>
                  <a:gd name="connsiteY13" fmla="*/ 2432263 h 2966292"/>
                  <a:gd name="connsiteX14" fmla="*/ 1291663 w 2856327"/>
                  <a:gd name="connsiteY14" fmla="*/ 2430880 h 2966292"/>
                  <a:gd name="connsiteX15" fmla="*/ 1286936 w 2856327"/>
                  <a:gd name="connsiteY15" fmla="*/ 2411486 h 2966292"/>
                  <a:gd name="connsiteX16" fmla="*/ 1285619 w 2856327"/>
                  <a:gd name="connsiteY16" fmla="*/ 2387925 h 2966292"/>
                  <a:gd name="connsiteX17" fmla="*/ 1248427 w 2856327"/>
                  <a:gd name="connsiteY17" fmla="*/ 2369636 h 2966292"/>
                  <a:gd name="connsiteX18" fmla="*/ 1275920 w 2856327"/>
                  <a:gd name="connsiteY18" fmla="*/ 2414069 h 2966292"/>
                  <a:gd name="connsiteX19" fmla="*/ 1281898 w 2856327"/>
                  <a:gd name="connsiteY19" fmla="*/ 2429447 h 2966292"/>
                  <a:gd name="connsiteX20" fmla="*/ 1272361 w 2856327"/>
                  <a:gd name="connsiteY20" fmla="*/ 2428047 h 2966292"/>
                  <a:gd name="connsiteX21" fmla="*/ 1222182 w 2856327"/>
                  <a:gd name="connsiteY21" fmla="*/ 2422143 h 2966292"/>
                  <a:gd name="connsiteX22" fmla="*/ 1228929 w 2856327"/>
                  <a:gd name="connsiteY22" fmla="*/ 2462623 h 2966292"/>
                  <a:gd name="connsiteX23" fmla="*/ 1174956 w 2856327"/>
                  <a:gd name="connsiteY23" fmla="*/ 2476116 h 2966292"/>
                  <a:gd name="connsiteX24" fmla="*/ 1242422 w 2856327"/>
                  <a:gd name="connsiteY24" fmla="*/ 2530090 h 2966292"/>
                  <a:gd name="connsiteX25" fmla="*/ 1155928 w 2856327"/>
                  <a:gd name="connsiteY25" fmla="*/ 2511906 h 2966292"/>
                  <a:gd name="connsiteX26" fmla="*/ 1139597 w 2856327"/>
                  <a:gd name="connsiteY26" fmla="*/ 2510715 h 2966292"/>
                  <a:gd name="connsiteX27" fmla="*/ 1152531 w 2856327"/>
                  <a:gd name="connsiteY27" fmla="*/ 2481693 h 2966292"/>
                  <a:gd name="connsiteX28" fmla="*/ 1238392 w 2856327"/>
                  <a:gd name="connsiteY28" fmla="*/ 2367685 h 2966292"/>
                  <a:gd name="connsiteX29" fmla="*/ 1248427 w 2856327"/>
                  <a:gd name="connsiteY29" fmla="*/ 2369636 h 2966292"/>
                  <a:gd name="connsiteX30" fmla="*/ 1352294 w 2856327"/>
                  <a:gd name="connsiteY30" fmla="*/ 2324307 h 2966292"/>
                  <a:gd name="connsiteX31" fmla="*/ 1375634 w 2856327"/>
                  <a:gd name="connsiteY31" fmla="*/ 2333506 h 2966292"/>
                  <a:gd name="connsiteX32" fmla="*/ 1376934 w 2856327"/>
                  <a:gd name="connsiteY32" fmla="*/ 2336124 h 2966292"/>
                  <a:gd name="connsiteX33" fmla="*/ 1397595 w 2856327"/>
                  <a:gd name="connsiteY33" fmla="*/ 2368170 h 2966292"/>
                  <a:gd name="connsiteX34" fmla="*/ 1424582 w 2856327"/>
                  <a:gd name="connsiteY34" fmla="*/ 2395157 h 2966292"/>
                  <a:gd name="connsiteX35" fmla="*/ 1341935 w 2856327"/>
                  <a:gd name="connsiteY35" fmla="*/ 2368170 h 2966292"/>
                  <a:gd name="connsiteX36" fmla="*/ 1296211 w 2856327"/>
                  <a:gd name="connsiteY36" fmla="*/ 2353675 h 2966292"/>
                  <a:gd name="connsiteX37" fmla="*/ 1298268 w 2856327"/>
                  <a:gd name="connsiteY37" fmla="*/ 2347023 h 2966292"/>
                  <a:gd name="connsiteX38" fmla="*/ 1326098 w 2856327"/>
                  <a:gd name="connsiteY38" fmla="*/ 2320459 h 2966292"/>
                  <a:gd name="connsiteX39" fmla="*/ 1352294 w 2856327"/>
                  <a:gd name="connsiteY39" fmla="*/ 2324307 h 2966292"/>
                  <a:gd name="connsiteX40" fmla="*/ 1434046 w 2856327"/>
                  <a:gd name="connsiteY40" fmla="*/ 2246245 h 2966292"/>
                  <a:gd name="connsiteX41" fmla="*/ 1447750 w 2856327"/>
                  <a:gd name="connsiteY41" fmla="*/ 2260687 h 2966292"/>
                  <a:gd name="connsiteX42" fmla="*/ 1459732 w 2856327"/>
                  <a:gd name="connsiteY42" fmla="*/ 2283415 h 2966292"/>
                  <a:gd name="connsiteX43" fmla="*/ 1444611 w 2856327"/>
                  <a:gd name="connsiteY43" fmla="*/ 2279515 h 2966292"/>
                  <a:gd name="connsiteX44" fmla="*/ 1424582 w 2856327"/>
                  <a:gd name="connsiteY44" fmla="*/ 2280464 h 2966292"/>
                  <a:gd name="connsiteX45" fmla="*/ 1458315 w 2856327"/>
                  <a:gd name="connsiteY45" fmla="*/ 2368170 h 2966292"/>
                  <a:gd name="connsiteX46" fmla="*/ 1442239 w 2856327"/>
                  <a:gd name="connsiteY46" fmla="*/ 2362108 h 2966292"/>
                  <a:gd name="connsiteX47" fmla="*/ 1429443 w 2856327"/>
                  <a:gd name="connsiteY47" fmla="*/ 2353307 h 2966292"/>
                  <a:gd name="connsiteX48" fmla="*/ 1434045 w 2856327"/>
                  <a:gd name="connsiteY48" fmla="*/ 2354192 h 2966292"/>
                  <a:gd name="connsiteX49" fmla="*/ 1373326 w 2856327"/>
                  <a:gd name="connsiteY49" fmla="*/ 2279979 h 2966292"/>
                  <a:gd name="connsiteX50" fmla="*/ 1434046 w 2856327"/>
                  <a:gd name="connsiteY50" fmla="*/ 2246245 h 2966292"/>
                  <a:gd name="connsiteX51" fmla="*/ 1521751 w 2856327"/>
                  <a:gd name="connsiteY51" fmla="*/ 2205765 h 2966292"/>
                  <a:gd name="connsiteX52" fmla="*/ 1531190 w 2856327"/>
                  <a:gd name="connsiteY52" fmla="*/ 2218228 h 2966292"/>
                  <a:gd name="connsiteX53" fmla="*/ 1524517 w 2856327"/>
                  <a:gd name="connsiteY53" fmla="*/ 2224382 h 2966292"/>
                  <a:gd name="connsiteX54" fmla="*/ 1512288 w 2856327"/>
                  <a:gd name="connsiteY54" fmla="*/ 2253477 h 2966292"/>
                  <a:gd name="connsiteX55" fmla="*/ 1532528 w 2856327"/>
                  <a:gd name="connsiteY55" fmla="*/ 2300704 h 2966292"/>
                  <a:gd name="connsiteX56" fmla="*/ 1511234 w 2856327"/>
                  <a:gd name="connsiteY56" fmla="*/ 2297857 h 2966292"/>
                  <a:gd name="connsiteX57" fmla="*/ 1485487 w 2856327"/>
                  <a:gd name="connsiteY57" fmla="*/ 2290327 h 2966292"/>
                  <a:gd name="connsiteX58" fmla="*/ 1485383 w 2856327"/>
                  <a:gd name="connsiteY58" fmla="*/ 2265905 h 2966292"/>
                  <a:gd name="connsiteX59" fmla="*/ 1488018 w 2856327"/>
                  <a:gd name="connsiteY59" fmla="*/ 2246245 h 2966292"/>
                  <a:gd name="connsiteX60" fmla="*/ 1521751 w 2856327"/>
                  <a:gd name="connsiteY60" fmla="*/ 2205765 h 2966292"/>
                  <a:gd name="connsiteX61" fmla="*/ 1586072 w 2856327"/>
                  <a:gd name="connsiteY61" fmla="*/ 2157494 h 2966292"/>
                  <a:gd name="connsiteX62" fmla="*/ 1586502 w 2856327"/>
                  <a:gd name="connsiteY62" fmla="*/ 2159024 h 2966292"/>
                  <a:gd name="connsiteX63" fmla="*/ 1595713 w 2856327"/>
                  <a:gd name="connsiteY63" fmla="*/ 2166344 h 2966292"/>
                  <a:gd name="connsiteX64" fmla="*/ 1597717 w 2856327"/>
                  <a:gd name="connsiteY64" fmla="*/ 2167618 h 2966292"/>
                  <a:gd name="connsiteX65" fmla="*/ 1598336 w 2856327"/>
                  <a:gd name="connsiteY65" fmla="*/ 2182363 h 2966292"/>
                  <a:gd name="connsiteX66" fmla="*/ 1602711 w 2856327"/>
                  <a:gd name="connsiteY66" fmla="*/ 2199019 h 2966292"/>
                  <a:gd name="connsiteX67" fmla="*/ 1623795 w 2856327"/>
                  <a:gd name="connsiteY67" fmla="*/ 2199863 h 2966292"/>
                  <a:gd name="connsiteX68" fmla="*/ 1637990 w 2856327"/>
                  <a:gd name="connsiteY68" fmla="*/ 2192078 h 2966292"/>
                  <a:gd name="connsiteX69" fmla="*/ 1659872 w 2856327"/>
                  <a:gd name="connsiteY69" fmla="*/ 2204986 h 2966292"/>
                  <a:gd name="connsiteX70" fmla="*/ 1721435 w 2856327"/>
                  <a:gd name="connsiteY70" fmla="*/ 2246730 h 2966292"/>
                  <a:gd name="connsiteX71" fmla="*/ 1598888 w 2856327"/>
                  <a:gd name="connsiteY71" fmla="*/ 2213208 h 2966292"/>
                  <a:gd name="connsiteX72" fmla="*/ 1577490 w 2856327"/>
                  <a:gd name="connsiteY72" fmla="*/ 2208266 h 2966292"/>
                  <a:gd name="connsiteX73" fmla="*/ 1577464 w 2856327"/>
                  <a:gd name="connsiteY73" fmla="*/ 2208137 h 2966292"/>
                  <a:gd name="connsiteX74" fmla="*/ 1582050 w 2856327"/>
                  <a:gd name="connsiteY74" fmla="*/ 2173297 h 2966292"/>
                  <a:gd name="connsiteX75" fmla="*/ 1595964 w 2856327"/>
                  <a:gd name="connsiteY75" fmla="*/ 2124806 h 2966292"/>
                  <a:gd name="connsiteX76" fmla="*/ 1597229 w 2856327"/>
                  <a:gd name="connsiteY76" fmla="*/ 2156009 h 2966292"/>
                  <a:gd name="connsiteX77" fmla="*/ 1597267 w 2856327"/>
                  <a:gd name="connsiteY77" fmla="*/ 2156903 h 2966292"/>
                  <a:gd name="connsiteX78" fmla="*/ 1590244 w 2856327"/>
                  <a:gd name="connsiteY78" fmla="*/ 2155334 h 2966292"/>
                  <a:gd name="connsiteX79" fmla="*/ 1586545 w 2856327"/>
                  <a:gd name="connsiteY79" fmla="*/ 2155637 h 2966292"/>
                  <a:gd name="connsiteX80" fmla="*/ 1590219 w 2856327"/>
                  <a:gd name="connsiteY80" fmla="*/ 2141198 h 2966292"/>
                  <a:gd name="connsiteX81" fmla="*/ 1595964 w 2856327"/>
                  <a:gd name="connsiteY81" fmla="*/ 2124806 h 2966292"/>
                  <a:gd name="connsiteX82" fmla="*/ 926151 w 2856327"/>
                  <a:gd name="connsiteY82" fmla="*/ 1958098 h 2966292"/>
                  <a:gd name="connsiteX83" fmla="*/ 922564 w 2856327"/>
                  <a:gd name="connsiteY83" fmla="*/ 1963729 h 2966292"/>
                  <a:gd name="connsiteX84" fmla="*/ 905971 w 2856327"/>
                  <a:gd name="connsiteY84" fmla="*/ 1989870 h 2966292"/>
                  <a:gd name="connsiteX85" fmla="*/ 878658 w 2856327"/>
                  <a:gd name="connsiteY85" fmla="*/ 1971952 h 2966292"/>
                  <a:gd name="connsiteX86" fmla="*/ 872089 w 2856327"/>
                  <a:gd name="connsiteY86" fmla="*/ 1965882 h 2966292"/>
                  <a:gd name="connsiteX87" fmla="*/ 875559 w 2856327"/>
                  <a:gd name="connsiteY87" fmla="*/ 1953990 h 2966292"/>
                  <a:gd name="connsiteX88" fmla="*/ 877169 w 2856327"/>
                  <a:gd name="connsiteY88" fmla="*/ 1953570 h 2966292"/>
                  <a:gd name="connsiteX89" fmla="*/ 896315 w 2856327"/>
                  <a:gd name="connsiteY89" fmla="*/ 1954347 h 2966292"/>
                  <a:gd name="connsiteX90" fmla="*/ 1875335 w 2856327"/>
                  <a:gd name="connsiteY90" fmla="*/ 2059668 h 2966292"/>
                  <a:gd name="connsiteX91" fmla="*/ 1884778 w 2856327"/>
                  <a:gd name="connsiteY91" fmla="*/ 2067997 h 2966292"/>
                  <a:gd name="connsiteX92" fmla="*/ 1896848 w 2856327"/>
                  <a:gd name="connsiteY92" fmla="*/ 2084811 h 2966292"/>
                  <a:gd name="connsiteX93" fmla="*/ 1793434 w 2856327"/>
                  <a:gd name="connsiteY93" fmla="*/ 2052395 h 2966292"/>
                  <a:gd name="connsiteX94" fmla="*/ 1791043 w 2856327"/>
                  <a:gd name="connsiteY94" fmla="*/ 2051657 h 2966292"/>
                  <a:gd name="connsiteX95" fmla="*/ 1791617 w 2856327"/>
                  <a:gd name="connsiteY95" fmla="*/ 2050592 h 2966292"/>
                  <a:gd name="connsiteX96" fmla="*/ 1870522 w 2856327"/>
                  <a:gd name="connsiteY96" fmla="*/ 2060712 h 2966292"/>
                  <a:gd name="connsiteX97" fmla="*/ 1013961 w 2856327"/>
                  <a:gd name="connsiteY97" fmla="*/ 1854366 h 2966292"/>
                  <a:gd name="connsiteX98" fmla="*/ 1042739 w 2856327"/>
                  <a:gd name="connsiteY98" fmla="*/ 1962886 h 2966292"/>
                  <a:gd name="connsiteX99" fmla="*/ 950815 w 2856327"/>
                  <a:gd name="connsiteY99" fmla="*/ 1961199 h 2966292"/>
                  <a:gd name="connsiteX100" fmla="*/ 926151 w 2856327"/>
                  <a:gd name="connsiteY100" fmla="*/ 1958098 h 2966292"/>
                  <a:gd name="connsiteX101" fmla="*/ 945908 w 2856327"/>
                  <a:gd name="connsiteY101" fmla="*/ 1927084 h 2966292"/>
                  <a:gd name="connsiteX102" fmla="*/ 1002259 w 2856327"/>
                  <a:gd name="connsiteY102" fmla="*/ 1854939 h 2966292"/>
                  <a:gd name="connsiteX103" fmla="*/ 1013961 w 2856327"/>
                  <a:gd name="connsiteY103" fmla="*/ 1854366 h 2966292"/>
                  <a:gd name="connsiteX104" fmla="*/ 1843298 w 2856327"/>
                  <a:gd name="connsiteY104" fmla="*/ 1976656 h 2966292"/>
                  <a:gd name="connsiteX105" fmla="*/ 1861825 w 2856327"/>
                  <a:gd name="connsiteY105" fmla="*/ 1980912 h 2966292"/>
                  <a:gd name="connsiteX106" fmla="*/ 1884135 w 2856327"/>
                  <a:gd name="connsiteY106" fmla="*/ 1987985 h 2966292"/>
                  <a:gd name="connsiteX107" fmla="*/ 1894845 w 2856327"/>
                  <a:gd name="connsiteY107" fmla="*/ 1997526 h 2966292"/>
                  <a:gd name="connsiteX108" fmla="*/ 1903594 w 2856327"/>
                  <a:gd name="connsiteY108" fmla="*/ 2010597 h 2966292"/>
                  <a:gd name="connsiteX109" fmla="*/ 1851730 w 2856327"/>
                  <a:gd name="connsiteY109" fmla="*/ 1998791 h 2966292"/>
                  <a:gd name="connsiteX110" fmla="*/ 1838525 w 2856327"/>
                  <a:gd name="connsiteY110" fmla="*/ 1995112 h 2966292"/>
                  <a:gd name="connsiteX111" fmla="*/ 1833889 w 2856327"/>
                  <a:gd name="connsiteY111" fmla="*/ 1989662 h 2966292"/>
                  <a:gd name="connsiteX112" fmla="*/ 1832097 w 2856327"/>
                  <a:gd name="connsiteY112" fmla="*/ 1976379 h 2966292"/>
                  <a:gd name="connsiteX113" fmla="*/ 1843298 w 2856327"/>
                  <a:gd name="connsiteY113" fmla="*/ 1976656 h 2966292"/>
                  <a:gd name="connsiteX114" fmla="*/ 1953317 w 2856327"/>
                  <a:gd name="connsiteY114" fmla="*/ 1975663 h 2966292"/>
                  <a:gd name="connsiteX115" fmla="*/ 1959360 w 2856327"/>
                  <a:gd name="connsiteY115" fmla="*/ 1980975 h 2966292"/>
                  <a:gd name="connsiteX116" fmla="*/ 1971061 w 2856327"/>
                  <a:gd name="connsiteY116" fmla="*/ 1997104 h 2966292"/>
                  <a:gd name="connsiteX117" fmla="*/ 1968358 w 2856327"/>
                  <a:gd name="connsiteY117" fmla="*/ 1997853 h 2966292"/>
                  <a:gd name="connsiteX118" fmla="*/ 1967030 w 2856327"/>
                  <a:gd name="connsiteY118" fmla="*/ 1996619 h 2966292"/>
                  <a:gd name="connsiteX119" fmla="*/ 1957596 w 2856327"/>
                  <a:gd name="connsiteY119" fmla="*/ 1982494 h 2966292"/>
                  <a:gd name="connsiteX120" fmla="*/ 2003010 w 2856327"/>
                  <a:gd name="connsiteY120" fmla="*/ 1941777 h 2966292"/>
                  <a:gd name="connsiteX121" fmla="*/ 2006428 w 2856327"/>
                  <a:gd name="connsiteY121" fmla="*/ 1946557 h 2966292"/>
                  <a:gd name="connsiteX122" fmla="*/ 2012035 w 2856327"/>
                  <a:gd name="connsiteY122" fmla="*/ 1957421 h 2966292"/>
                  <a:gd name="connsiteX123" fmla="*/ 2011901 w 2856327"/>
                  <a:gd name="connsiteY123" fmla="*/ 1959042 h 2966292"/>
                  <a:gd name="connsiteX124" fmla="*/ 2009619 w 2856327"/>
                  <a:gd name="connsiteY124" fmla="*/ 1954874 h 2966292"/>
                  <a:gd name="connsiteX125" fmla="*/ 501133 w 2856327"/>
                  <a:gd name="connsiteY125" fmla="*/ 1526103 h 2966292"/>
                  <a:gd name="connsiteX126" fmla="*/ 501661 w 2856327"/>
                  <a:gd name="connsiteY126" fmla="*/ 1527737 h 2966292"/>
                  <a:gd name="connsiteX127" fmla="*/ 501547 w 2856327"/>
                  <a:gd name="connsiteY127" fmla="*/ 1528615 h 2966292"/>
                  <a:gd name="connsiteX128" fmla="*/ 571874 w 2856327"/>
                  <a:gd name="connsiteY128" fmla="*/ 1540493 h 2966292"/>
                  <a:gd name="connsiteX129" fmla="*/ 573484 w 2856327"/>
                  <a:gd name="connsiteY129" fmla="*/ 1543533 h 2966292"/>
                  <a:gd name="connsiteX130" fmla="*/ 610024 w 2856327"/>
                  <a:gd name="connsiteY130" fmla="*/ 1557593 h 2966292"/>
                  <a:gd name="connsiteX131" fmla="*/ 631029 w 2856327"/>
                  <a:gd name="connsiteY131" fmla="*/ 1563632 h 2966292"/>
                  <a:gd name="connsiteX132" fmla="*/ 635223 w 2856327"/>
                  <a:gd name="connsiteY132" fmla="*/ 1565318 h 2966292"/>
                  <a:gd name="connsiteX133" fmla="*/ 635142 w 2856327"/>
                  <a:gd name="connsiteY133" fmla="*/ 1564815 h 2966292"/>
                  <a:gd name="connsiteX134" fmla="*/ 636674 w 2856327"/>
                  <a:gd name="connsiteY134" fmla="*/ 1565255 h 2966292"/>
                  <a:gd name="connsiteX135" fmla="*/ 718899 w 2856327"/>
                  <a:gd name="connsiteY135" fmla="*/ 1591820 h 2966292"/>
                  <a:gd name="connsiteX136" fmla="*/ 637939 w 2856327"/>
                  <a:gd name="connsiteY136" fmla="*/ 1612060 h 2966292"/>
                  <a:gd name="connsiteX137" fmla="*/ 570474 w 2856327"/>
                  <a:gd name="connsiteY137" fmla="*/ 1760486 h 2966292"/>
                  <a:gd name="connsiteX138" fmla="*/ 691913 w 2856327"/>
                  <a:gd name="connsiteY138" fmla="*/ 1686273 h 2966292"/>
                  <a:gd name="connsiteX139" fmla="*/ 644686 w 2856327"/>
                  <a:gd name="connsiteY139" fmla="*/ 1814460 h 2966292"/>
                  <a:gd name="connsiteX140" fmla="*/ 698659 w 2856327"/>
                  <a:gd name="connsiteY140" fmla="*/ 1989872 h 2966292"/>
                  <a:gd name="connsiteX141" fmla="*/ 739139 w 2856327"/>
                  <a:gd name="connsiteY141" fmla="*/ 1827953 h 2966292"/>
                  <a:gd name="connsiteX142" fmla="*/ 833592 w 2856327"/>
                  <a:gd name="connsiteY142" fmla="*/ 1753740 h 2966292"/>
                  <a:gd name="connsiteX143" fmla="*/ 759380 w 2856327"/>
                  <a:gd name="connsiteY143" fmla="*/ 1929153 h 2966292"/>
                  <a:gd name="connsiteX144" fmla="*/ 901059 w 2856327"/>
                  <a:gd name="connsiteY144" fmla="*/ 1827953 h 2966292"/>
                  <a:gd name="connsiteX145" fmla="*/ 877024 w 2856327"/>
                  <a:gd name="connsiteY145" fmla="*/ 1948971 h 2966292"/>
                  <a:gd name="connsiteX146" fmla="*/ 875559 w 2856327"/>
                  <a:gd name="connsiteY146" fmla="*/ 1953990 h 2966292"/>
                  <a:gd name="connsiteX147" fmla="*/ 867326 w 2856327"/>
                  <a:gd name="connsiteY147" fmla="*/ 1956139 h 2966292"/>
                  <a:gd name="connsiteX148" fmla="*/ 868505 w 2856327"/>
                  <a:gd name="connsiteY148" fmla="*/ 1962570 h 2966292"/>
                  <a:gd name="connsiteX149" fmla="*/ 872089 w 2856327"/>
                  <a:gd name="connsiteY149" fmla="*/ 1965882 h 2966292"/>
                  <a:gd name="connsiteX150" fmla="*/ 865514 w 2856327"/>
                  <a:gd name="connsiteY150" fmla="*/ 1988416 h 2966292"/>
                  <a:gd name="connsiteX151" fmla="*/ 853832 w 2856327"/>
                  <a:gd name="connsiteY151" fmla="*/ 2057339 h 2966292"/>
                  <a:gd name="connsiteX152" fmla="*/ 899906 w 2856327"/>
                  <a:gd name="connsiteY152" fmla="*/ 1999426 h 2966292"/>
                  <a:gd name="connsiteX153" fmla="*/ 905971 w 2856327"/>
                  <a:gd name="connsiteY153" fmla="*/ 1989870 h 2966292"/>
                  <a:gd name="connsiteX154" fmla="*/ 914974 w 2856327"/>
                  <a:gd name="connsiteY154" fmla="*/ 1995776 h 2966292"/>
                  <a:gd name="connsiteX155" fmla="*/ 975272 w 2856327"/>
                  <a:gd name="connsiteY155" fmla="*/ 2037099 h 2966292"/>
                  <a:gd name="connsiteX156" fmla="*/ 901059 w 2856327"/>
                  <a:gd name="connsiteY156" fmla="*/ 2043846 h 2966292"/>
                  <a:gd name="connsiteX157" fmla="*/ 820099 w 2856327"/>
                  <a:gd name="connsiteY157" fmla="*/ 2212512 h 2966292"/>
                  <a:gd name="connsiteX158" fmla="*/ 995512 w 2856327"/>
                  <a:gd name="connsiteY158" fmla="*/ 2097819 h 2966292"/>
                  <a:gd name="connsiteX159" fmla="*/ 880819 w 2856327"/>
                  <a:gd name="connsiteY159" fmla="*/ 2226005 h 2966292"/>
                  <a:gd name="connsiteX160" fmla="*/ 982019 w 2856327"/>
                  <a:gd name="connsiteY160" fmla="*/ 2374432 h 2966292"/>
                  <a:gd name="connsiteX161" fmla="*/ 982019 w 2856327"/>
                  <a:gd name="connsiteY161" fmla="*/ 2212512 h 2966292"/>
                  <a:gd name="connsiteX162" fmla="*/ 1042739 w 2856327"/>
                  <a:gd name="connsiteY162" fmla="*/ 2246245 h 2966292"/>
                  <a:gd name="connsiteX163" fmla="*/ 1042740 w 2856327"/>
                  <a:gd name="connsiteY163" fmla="*/ 2381179 h 2966292"/>
                  <a:gd name="connsiteX164" fmla="*/ 1123699 w 2856327"/>
                  <a:gd name="connsiteY164" fmla="*/ 2320458 h 2966292"/>
                  <a:gd name="connsiteX165" fmla="*/ 1055995 w 2856327"/>
                  <a:gd name="connsiteY165" fmla="*/ 2563003 h 2966292"/>
                  <a:gd name="connsiteX166" fmla="*/ 1056081 w 2856327"/>
                  <a:gd name="connsiteY166" fmla="*/ 2570470 h 2966292"/>
                  <a:gd name="connsiteX167" fmla="*/ 1054359 w 2856327"/>
                  <a:gd name="connsiteY167" fmla="*/ 2571414 h 2966292"/>
                  <a:gd name="connsiteX168" fmla="*/ 1033276 w 2856327"/>
                  <a:gd name="connsiteY168" fmla="*/ 2570570 h 2966292"/>
                  <a:gd name="connsiteX169" fmla="*/ 1026529 w 2856327"/>
                  <a:gd name="connsiteY169" fmla="*/ 2496357 h 2966292"/>
                  <a:gd name="connsiteX170" fmla="*/ 1013036 w 2856327"/>
                  <a:gd name="connsiteY170" fmla="*/ 2604303 h 2966292"/>
                  <a:gd name="connsiteX171" fmla="*/ 1120982 w 2856327"/>
                  <a:gd name="connsiteY171" fmla="*/ 2617796 h 2966292"/>
                  <a:gd name="connsiteX172" fmla="*/ 1013036 w 2856327"/>
                  <a:gd name="connsiteY172" fmla="*/ 2665023 h 2966292"/>
                  <a:gd name="connsiteX173" fmla="*/ 952316 w 2856327"/>
                  <a:gd name="connsiteY173" fmla="*/ 2577316 h 2966292"/>
                  <a:gd name="connsiteX174" fmla="*/ 918583 w 2856327"/>
                  <a:gd name="connsiteY174" fmla="*/ 2617796 h 2966292"/>
                  <a:gd name="connsiteX175" fmla="*/ 911836 w 2856327"/>
                  <a:gd name="connsiteY175" fmla="*/ 2692009 h 2966292"/>
                  <a:gd name="connsiteX176" fmla="*/ 864610 w 2856327"/>
                  <a:gd name="connsiteY176" fmla="*/ 2617796 h 2966292"/>
                  <a:gd name="connsiteX177" fmla="*/ 803890 w 2856327"/>
                  <a:gd name="connsiteY177" fmla="*/ 2651530 h 2966292"/>
                  <a:gd name="connsiteX178" fmla="*/ 864610 w 2856327"/>
                  <a:gd name="connsiteY178" fmla="*/ 2725743 h 2966292"/>
                  <a:gd name="connsiteX179" fmla="*/ 756663 w 2856327"/>
                  <a:gd name="connsiteY179" fmla="*/ 2692010 h 2966292"/>
                  <a:gd name="connsiteX180" fmla="*/ 716183 w 2856327"/>
                  <a:gd name="connsiteY180" fmla="*/ 2759476 h 2966292"/>
                  <a:gd name="connsiteX181" fmla="*/ 729677 w 2856327"/>
                  <a:gd name="connsiteY181" fmla="*/ 2840436 h 2966292"/>
                  <a:gd name="connsiteX182" fmla="*/ 668957 w 2856327"/>
                  <a:gd name="connsiteY182" fmla="*/ 2739236 h 2966292"/>
                  <a:gd name="connsiteX183" fmla="*/ 567757 w 2856327"/>
                  <a:gd name="connsiteY183" fmla="*/ 2887662 h 2966292"/>
                  <a:gd name="connsiteX184" fmla="*/ 621730 w 2856327"/>
                  <a:gd name="connsiteY184" fmla="*/ 2914649 h 2966292"/>
                  <a:gd name="connsiteX185" fmla="*/ 486797 w 2856327"/>
                  <a:gd name="connsiteY185" fmla="*/ 2955129 h 2966292"/>
                  <a:gd name="connsiteX186" fmla="*/ 554264 w 2856327"/>
                  <a:gd name="connsiteY186" fmla="*/ 2692009 h 2966292"/>
                  <a:gd name="connsiteX187" fmla="*/ 473304 w 2856327"/>
                  <a:gd name="connsiteY187" fmla="*/ 2752730 h 2966292"/>
                  <a:gd name="connsiteX188" fmla="*/ 473304 w 2856327"/>
                  <a:gd name="connsiteY188" fmla="*/ 2617796 h 2966292"/>
                  <a:gd name="connsiteX189" fmla="*/ 412584 w 2856327"/>
                  <a:gd name="connsiteY189" fmla="*/ 2584063 h 2966292"/>
                  <a:gd name="connsiteX190" fmla="*/ 412584 w 2856327"/>
                  <a:gd name="connsiteY190" fmla="*/ 2745983 h 2966292"/>
                  <a:gd name="connsiteX191" fmla="*/ 311384 w 2856327"/>
                  <a:gd name="connsiteY191" fmla="*/ 2597556 h 2966292"/>
                  <a:gd name="connsiteX192" fmla="*/ 426077 w 2856327"/>
                  <a:gd name="connsiteY192" fmla="*/ 2469370 h 2966292"/>
                  <a:gd name="connsiteX193" fmla="*/ 250664 w 2856327"/>
                  <a:gd name="connsiteY193" fmla="*/ 2584063 h 2966292"/>
                  <a:gd name="connsiteX194" fmla="*/ 331624 w 2856327"/>
                  <a:gd name="connsiteY194" fmla="*/ 2415397 h 2966292"/>
                  <a:gd name="connsiteX195" fmla="*/ 405837 w 2856327"/>
                  <a:gd name="connsiteY195" fmla="*/ 2408650 h 2966292"/>
                  <a:gd name="connsiteX196" fmla="*/ 345539 w 2856327"/>
                  <a:gd name="connsiteY196" fmla="*/ 2367327 h 2966292"/>
                  <a:gd name="connsiteX197" fmla="*/ 336536 w 2856327"/>
                  <a:gd name="connsiteY197" fmla="*/ 2361421 h 2966292"/>
                  <a:gd name="connsiteX198" fmla="*/ 353129 w 2856327"/>
                  <a:gd name="connsiteY198" fmla="*/ 2335280 h 2966292"/>
                  <a:gd name="connsiteX199" fmla="*/ 356716 w 2856327"/>
                  <a:gd name="connsiteY199" fmla="*/ 2329649 h 2966292"/>
                  <a:gd name="connsiteX200" fmla="*/ 381380 w 2856327"/>
                  <a:gd name="connsiteY200" fmla="*/ 2332750 h 2966292"/>
                  <a:gd name="connsiteX201" fmla="*/ 473304 w 2856327"/>
                  <a:gd name="connsiteY201" fmla="*/ 2334437 h 2966292"/>
                  <a:gd name="connsiteX202" fmla="*/ 432824 w 2856327"/>
                  <a:gd name="connsiteY202" fmla="*/ 2226490 h 2966292"/>
                  <a:gd name="connsiteX203" fmla="*/ 376472 w 2856327"/>
                  <a:gd name="connsiteY203" fmla="*/ 2298635 h 2966292"/>
                  <a:gd name="connsiteX204" fmla="*/ 356716 w 2856327"/>
                  <a:gd name="connsiteY204" fmla="*/ 2329649 h 2966292"/>
                  <a:gd name="connsiteX205" fmla="*/ 326880 w 2856327"/>
                  <a:gd name="connsiteY205" fmla="*/ 2325898 h 2966292"/>
                  <a:gd name="connsiteX206" fmla="*/ 307734 w 2856327"/>
                  <a:gd name="connsiteY206" fmla="*/ 2325121 h 2966292"/>
                  <a:gd name="connsiteX207" fmla="*/ 306124 w 2856327"/>
                  <a:gd name="connsiteY207" fmla="*/ 2325541 h 2966292"/>
                  <a:gd name="connsiteX208" fmla="*/ 307589 w 2856327"/>
                  <a:gd name="connsiteY208" fmla="*/ 2320522 h 2966292"/>
                  <a:gd name="connsiteX209" fmla="*/ 331624 w 2856327"/>
                  <a:gd name="connsiteY209" fmla="*/ 2199504 h 2966292"/>
                  <a:gd name="connsiteX210" fmla="*/ 189944 w 2856327"/>
                  <a:gd name="connsiteY210" fmla="*/ 2300704 h 2966292"/>
                  <a:gd name="connsiteX211" fmla="*/ 264157 w 2856327"/>
                  <a:gd name="connsiteY211" fmla="*/ 2125291 h 2966292"/>
                  <a:gd name="connsiteX212" fmla="*/ 169704 w 2856327"/>
                  <a:gd name="connsiteY212" fmla="*/ 2199504 h 2966292"/>
                  <a:gd name="connsiteX213" fmla="*/ 129224 w 2856327"/>
                  <a:gd name="connsiteY213" fmla="*/ 2361423 h 2966292"/>
                  <a:gd name="connsiteX214" fmla="*/ 75251 w 2856327"/>
                  <a:gd name="connsiteY214" fmla="*/ 2186011 h 2966292"/>
                  <a:gd name="connsiteX215" fmla="*/ 122478 w 2856327"/>
                  <a:gd name="connsiteY215" fmla="*/ 2057824 h 2966292"/>
                  <a:gd name="connsiteX216" fmla="*/ 1038 w 2856327"/>
                  <a:gd name="connsiteY216" fmla="*/ 2132037 h 2966292"/>
                  <a:gd name="connsiteX217" fmla="*/ 68504 w 2856327"/>
                  <a:gd name="connsiteY217" fmla="*/ 1983611 h 2966292"/>
                  <a:gd name="connsiteX218" fmla="*/ 149464 w 2856327"/>
                  <a:gd name="connsiteY218" fmla="*/ 1963371 h 2966292"/>
                  <a:gd name="connsiteX219" fmla="*/ 1038 w 2856327"/>
                  <a:gd name="connsiteY219" fmla="*/ 1909398 h 2966292"/>
                  <a:gd name="connsiteX220" fmla="*/ 210184 w 2856327"/>
                  <a:gd name="connsiteY220" fmla="*/ 1882411 h 2966292"/>
                  <a:gd name="connsiteX221" fmla="*/ 142718 w 2856327"/>
                  <a:gd name="connsiteY221" fmla="*/ 1760971 h 2966292"/>
                  <a:gd name="connsiteX222" fmla="*/ 243917 w 2856327"/>
                  <a:gd name="connsiteY222" fmla="*/ 1808198 h 2966292"/>
                  <a:gd name="connsiteX223" fmla="*/ 250664 w 2856327"/>
                  <a:gd name="connsiteY223" fmla="*/ 1666518 h 2966292"/>
                  <a:gd name="connsiteX224" fmla="*/ 311384 w 2856327"/>
                  <a:gd name="connsiteY224" fmla="*/ 1774464 h 2966292"/>
                  <a:gd name="connsiteX225" fmla="*/ 345117 w 2856327"/>
                  <a:gd name="connsiteY225" fmla="*/ 1693505 h 2966292"/>
                  <a:gd name="connsiteX226" fmla="*/ 399090 w 2856327"/>
                  <a:gd name="connsiteY226" fmla="*/ 1740731 h 2966292"/>
                  <a:gd name="connsiteX227" fmla="*/ 365357 w 2856327"/>
                  <a:gd name="connsiteY227" fmla="*/ 1592305 h 2966292"/>
                  <a:gd name="connsiteX228" fmla="*/ 480050 w 2856327"/>
                  <a:gd name="connsiteY228" fmla="*/ 1666518 h 2966292"/>
                  <a:gd name="connsiteX229" fmla="*/ 500290 w 2856327"/>
                  <a:gd name="connsiteY229" fmla="*/ 1538331 h 2966292"/>
                  <a:gd name="connsiteX230" fmla="*/ 501547 w 2856327"/>
                  <a:gd name="connsiteY230" fmla="*/ 1528615 h 2966292"/>
                  <a:gd name="connsiteX231" fmla="*/ 501871 w 2856327"/>
                  <a:gd name="connsiteY231" fmla="*/ 1530584 h 2966292"/>
                  <a:gd name="connsiteX232" fmla="*/ 507037 w 2856327"/>
                  <a:gd name="connsiteY232" fmla="*/ 1538332 h 2966292"/>
                  <a:gd name="connsiteX233" fmla="*/ 567757 w 2856327"/>
                  <a:gd name="connsiteY233" fmla="*/ 1605798 h 2966292"/>
                  <a:gd name="connsiteX234" fmla="*/ 570287 w 2856327"/>
                  <a:gd name="connsiteY234" fmla="*/ 1545869 h 2966292"/>
                  <a:gd name="connsiteX235" fmla="*/ 574504 w 2856327"/>
                  <a:gd name="connsiteY235" fmla="*/ 1531585 h 2966292"/>
                  <a:gd name="connsiteX236" fmla="*/ 583349 w 2856327"/>
                  <a:gd name="connsiteY236" fmla="*/ 1533621 h 2966292"/>
                  <a:gd name="connsiteX237" fmla="*/ 581397 w 2856327"/>
                  <a:gd name="connsiteY237" fmla="*/ 1533828 h 2966292"/>
                  <a:gd name="connsiteX238" fmla="*/ 572921 w 2856327"/>
                  <a:gd name="connsiteY238" fmla="*/ 1536946 h 2966292"/>
                  <a:gd name="connsiteX239" fmla="*/ 2145731 w 2856327"/>
                  <a:gd name="connsiteY239" fmla="*/ 1836439 h 2966292"/>
                  <a:gd name="connsiteX240" fmla="*/ 2147265 w 2856327"/>
                  <a:gd name="connsiteY240" fmla="*/ 1836793 h 2966292"/>
                  <a:gd name="connsiteX241" fmla="*/ 2155329 w 2856327"/>
                  <a:gd name="connsiteY241" fmla="*/ 1843618 h 2966292"/>
                  <a:gd name="connsiteX242" fmla="*/ 2186954 w 2856327"/>
                  <a:gd name="connsiteY242" fmla="*/ 1875664 h 2966292"/>
                  <a:gd name="connsiteX243" fmla="*/ 2108102 w 2856327"/>
                  <a:gd name="connsiteY243" fmla="*/ 1844461 h 2966292"/>
                  <a:gd name="connsiteX244" fmla="*/ 2104629 w 2856327"/>
                  <a:gd name="connsiteY244" fmla="*/ 1842985 h 2966292"/>
                  <a:gd name="connsiteX245" fmla="*/ 2107498 w 2856327"/>
                  <a:gd name="connsiteY245" fmla="*/ 1840339 h 2966292"/>
                  <a:gd name="connsiteX246" fmla="*/ 2128951 w 2856327"/>
                  <a:gd name="connsiteY246" fmla="*/ 1834699 h 2966292"/>
                  <a:gd name="connsiteX247" fmla="*/ 2145731 w 2856327"/>
                  <a:gd name="connsiteY247" fmla="*/ 1836439 h 2966292"/>
                  <a:gd name="connsiteX248" fmla="*/ 741085 w 2856327"/>
                  <a:gd name="connsiteY248" fmla="*/ 1431412 h 2966292"/>
                  <a:gd name="connsiteX249" fmla="*/ 752633 w 2856327"/>
                  <a:gd name="connsiteY249" fmla="*/ 1445502 h 2966292"/>
                  <a:gd name="connsiteX250" fmla="*/ 779619 w 2856327"/>
                  <a:gd name="connsiteY250" fmla="*/ 1510860 h 2966292"/>
                  <a:gd name="connsiteX251" fmla="*/ 634869 w 2856327"/>
                  <a:gd name="connsiteY251" fmla="*/ 1529901 h 2966292"/>
                  <a:gd name="connsiteX252" fmla="*/ 621052 w 2856327"/>
                  <a:gd name="connsiteY252" fmla="*/ 1530582 h 2966292"/>
                  <a:gd name="connsiteX253" fmla="*/ 615300 w 2856327"/>
                  <a:gd name="connsiteY253" fmla="*/ 1518197 h 2966292"/>
                  <a:gd name="connsiteX254" fmla="*/ 614983 w 2856327"/>
                  <a:gd name="connsiteY254" fmla="*/ 1504598 h 2966292"/>
                  <a:gd name="connsiteX255" fmla="*/ 689197 w 2856327"/>
                  <a:gd name="connsiteY255" fmla="*/ 1497851 h 2966292"/>
                  <a:gd name="connsiteX256" fmla="*/ 635223 w 2856327"/>
                  <a:gd name="connsiteY256" fmla="*/ 1477611 h 2966292"/>
                  <a:gd name="connsiteX257" fmla="*/ 709858 w 2856327"/>
                  <a:gd name="connsiteY257" fmla="*/ 1444722 h 2966292"/>
                  <a:gd name="connsiteX258" fmla="*/ 2253644 w 2856327"/>
                  <a:gd name="connsiteY258" fmla="*/ 1739951 h 2966292"/>
                  <a:gd name="connsiteX259" fmla="*/ 2252418 w 2856327"/>
                  <a:gd name="connsiteY259" fmla="*/ 1745370 h 2966292"/>
                  <a:gd name="connsiteX260" fmla="*/ 2247674 w 2856327"/>
                  <a:gd name="connsiteY260" fmla="*/ 1747478 h 2966292"/>
                  <a:gd name="connsiteX261" fmla="*/ 2245859 w 2856327"/>
                  <a:gd name="connsiteY261" fmla="*/ 1745433 h 2966292"/>
                  <a:gd name="connsiteX262" fmla="*/ 2348096 w 2856327"/>
                  <a:gd name="connsiteY262" fmla="*/ 1676284 h 2966292"/>
                  <a:gd name="connsiteX263" fmla="*/ 2352607 w 2856327"/>
                  <a:gd name="connsiteY263" fmla="*/ 1677677 h 2966292"/>
                  <a:gd name="connsiteX264" fmla="*/ 2346976 w 2856327"/>
                  <a:gd name="connsiteY264" fmla="*/ 1680222 h 2966292"/>
                  <a:gd name="connsiteX265" fmla="*/ 2319357 w 2856327"/>
                  <a:gd name="connsiteY265" fmla="*/ 1690974 h 2966292"/>
                  <a:gd name="connsiteX266" fmla="*/ 2311279 w 2856327"/>
                  <a:gd name="connsiteY266" fmla="*/ 1694240 h 2966292"/>
                  <a:gd name="connsiteX267" fmla="*/ 2313219 w 2856327"/>
                  <a:gd name="connsiteY267" fmla="*/ 1684587 h 2966292"/>
                  <a:gd name="connsiteX268" fmla="*/ 2315570 w 2856327"/>
                  <a:gd name="connsiteY268" fmla="*/ 1680100 h 2966292"/>
                  <a:gd name="connsiteX269" fmla="*/ 2324575 w 2856327"/>
                  <a:gd name="connsiteY269" fmla="*/ 1681962 h 2966292"/>
                  <a:gd name="connsiteX270" fmla="*/ 2342548 w 2856327"/>
                  <a:gd name="connsiteY270" fmla="*/ 1677903 h 2966292"/>
                  <a:gd name="connsiteX271" fmla="*/ 816988 w 2856327"/>
                  <a:gd name="connsiteY271" fmla="*/ 1312388 h 2966292"/>
                  <a:gd name="connsiteX272" fmla="*/ 816832 w 2856327"/>
                  <a:gd name="connsiteY272" fmla="*/ 1317263 h 2966292"/>
                  <a:gd name="connsiteX273" fmla="*/ 813352 w 2856327"/>
                  <a:gd name="connsiteY273" fmla="*/ 1436647 h 2966292"/>
                  <a:gd name="connsiteX274" fmla="*/ 790741 w 2856327"/>
                  <a:gd name="connsiteY274" fmla="*/ 1434170 h 2966292"/>
                  <a:gd name="connsiteX275" fmla="*/ 766653 w 2856327"/>
                  <a:gd name="connsiteY275" fmla="*/ 1419499 h 2966292"/>
                  <a:gd name="connsiteX276" fmla="*/ 777318 w 2856327"/>
                  <a:gd name="connsiteY276" fmla="*/ 1413690 h 2966292"/>
                  <a:gd name="connsiteX277" fmla="*/ 790396 w 2856327"/>
                  <a:gd name="connsiteY277" fmla="*/ 1403399 h 2966292"/>
                  <a:gd name="connsiteX278" fmla="*/ 783650 w 2856327"/>
                  <a:gd name="connsiteY278" fmla="*/ 1315692 h 2966292"/>
                  <a:gd name="connsiteX279" fmla="*/ 801413 w 2856327"/>
                  <a:gd name="connsiteY279" fmla="*/ 1310685 h 2966292"/>
                  <a:gd name="connsiteX280" fmla="*/ 2450327 w 2856327"/>
                  <a:gd name="connsiteY280" fmla="*/ 1613545 h 2966292"/>
                  <a:gd name="connsiteX281" fmla="*/ 2453500 w 2856327"/>
                  <a:gd name="connsiteY281" fmla="*/ 1614337 h 2966292"/>
                  <a:gd name="connsiteX282" fmla="*/ 2463567 w 2856327"/>
                  <a:gd name="connsiteY282" fmla="*/ 1619291 h 2966292"/>
                  <a:gd name="connsiteX283" fmla="*/ 2458362 w 2856327"/>
                  <a:gd name="connsiteY283" fmla="*/ 1620490 h 2966292"/>
                  <a:gd name="connsiteX284" fmla="*/ 2458117 w 2856327"/>
                  <a:gd name="connsiteY284" fmla="*/ 1620484 h 2966292"/>
                  <a:gd name="connsiteX285" fmla="*/ 2508566 w 2856327"/>
                  <a:gd name="connsiteY285" fmla="*/ 1564320 h 2966292"/>
                  <a:gd name="connsiteX286" fmla="*/ 2518570 w 2856327"/>
                  <a:gd name="connsiteY286" fmla="*/ 1569050 h 2966292"/>
                  <a:gd name="connsiteX287" fmla="*/ 2519236 w 2856327"/>
                  <a:gd name="connsiteY287" fmla="*/ 1569351 h 2966292"/>
                  <a:gd name="connsiteX288" fmla="*/ 2517540 w 2856327"/>
                  <a:gd name="connsiteY288" fmla="*/ 1572065 h 2966292"/>
                  <a:gd name="connsiteX289" fmla="*/ 2466230 w 2856327"/>
                  <a:gd name="connsiteY289" fmla="*/ 1545331 h 2966292"/>
                  <a:gd name="connsiteX290" fmla="*/ 2478759 w 2856327"/>
                  <a:gd name="connsiteY290" fmla="*/ 1550304 h 2966292"/>
                  <a:gd name="connsiteX291" fmla="*/ 2487866 w 2856327"/>
                  <a:gd name="connsiteY291" fmla="*/ 1572961 h 2966292"/>
                  <a:gd name="connsiteX292" fmla="*/ 2488109 w 2856327"/>
                  <a:gd name="connsiteY292" fmla="*/ 1573840 h 2966292"/>
                  <a:gd name="connsiteX293" fmla="*/ 2469973 w 2856327"/>
                  <a:gd name="connsiteY293" fmla="*/ 1558192 h 2966292"/>
                  <a:gd name="connsiteX294" fmla="*/ 2459536 w 2856327"/>
                  <a:gd name="connsiteY294" fmla="*/ 1544593 h 2966292"/>
                  <a:gd name="connsiteX295" fmla="*/ 2466230 w 2856327"/>
                  <a:gd name="connsiteY295" fmla="*/ 1545331 h 2966292"/>
                  <a:gd name="connsiteX296" fmla="*/ 918583 w 2856327"/>
                  <a:gd name="connsiteY296" fmla="*/ 1200999 h 2966292"/>
                  <a:gd name="connsiteX297" fmla="*/ 938823 w 2856327"/>
                  <a:gd name="connsiteY297" fmla="*/ 1261719 h 2966292"/>
                  <a:gd name="connsiteX298" fmla="*/ 939000 w 2856327"/>
                  <a:gd name="connsiteY298" fmla="*/ 1261628 h 2966292"/>
                  <a:gd name="connsiteX299" fmla="*/ 947864 w 2856327"/>
                  <a:gd name="connsiteY299" fmla="*/ 1293280 h 2966292"/>
                  <a:gd name="connsiteX300" fmla="*/ 968525 w 2856327"/>
                  <a:gd name="connsiteY300" fmla="*/ 1369180 h 2966292"/>
                  <a:gd name="connsiteX301" fmla="*/ 914552 w 2856327"/>
                  <a:gd name="connsiteY301" fmla="*/ 1321954 h 2966292"/>
                  <a:gd name="connsiteX302" fmla="*/ 880819 w 2856327"/>
                  <a:gd name="connsiteY302" fmla="*/ 1402913 h 2966292"/>
                  <a:gd name="connsiteX303" fmla="*/ 848773 w 2856327"/>
                  <a:gd name="connsiteY303" fmla="*/ 1345146 h 2966292"/>
                  <a:gd name="connsiteX304" fmla="*/ 834543 w 2856327"/>
                  <a:gd name="connsiteY304" fmla="*/ 1314120 h 2966292"/>
                  <a:gd name="connsiteX305" fmla="*/ 855913 w 2856327"/>
                  <a:gd name="connsiteY305" fmla="*/ 1315850 h 2966292"/>
                  <a:gd name="connsiteX306" fmla="*/ 878103 w 2856327"/>
                  <a:gd name="connsiteY306" fmla="*/ 1308945 h 2966292"/>
                  <a:gd name="connsiteX307" fmla="*/ 918583 w 2856327"/>
                  <a:gd name="connsiteY307" fmla="*/ 1200999 h 2966292"/>
                  <a:gd name="connsiteX308" fmla="*/ 2534375 w 2856327"/>
                  <a:gd name="connsiteY308" fmla="*/ 1496893 h 2966292"/>
                  <a:gd name="connsiteX309" fmla="*/ 2537654 w 2856327"/>
                  <a:gd name="connsiteY309" fmla="*/ 1497950 h 2966292"/>
                  <a:gd name="connsiteX310" fmla="*/ 2534786 w 2856327"/>
                  <a:gd name="connsiteY310" fmla="*/ 1517654 h 2966292"/>
                  <a:gd name="connsiteX311" fmla="*/ 2532748 w 2856327"/>
                  <a:gd name="connsiteY311" fmla="*/ 1514813 h 2966292"/>
                  <a:gd name="connsiteX312" fmla="*/ 2527002 w 2856327"/>
                  <a:gd name="connsiteY312" fmla="*/ 1497367 h 2966292"/>
                  <a:gd name="connsiteX313" fmla="*/ 2534375 w 2856327"/>
                  <a:gd name="connsiteY313" fmla="*/ 1496893 h 2966292"/>
                  <a:gd name="connsiteX314" fmla="*/ 959063 w 2856327"/>
                  <a:gd name="connsiteY314" fmla="*/ 1147026 h 2966292"/>
                  <a:gd name="connsiteX315" fmla="*/ 1026108 w 2856327"/>
                  <a:gd name="connsiteY315" fmla="*/ 1184554 h 2966292"/>
                  <a:gd name="connsiteX316" fmla="*/ 1067319 w 2856327"/>
                  <a:gd name="connsiteY316" fmla="*/ 1208699 h 2966292"/>
                  <a:gd name="connsiteX317" fmla="*/ 1066352 w 2856327"/>
                  <a:gd name="connsiteY317" fmla="*/ 1235512 h 2966292"/>
                  <a:gd name="connsiteX318" fmla="*/ 1049485 w 2856327"/>
                  <a:gd name="connsiteY318" fmla="*/ 1294967 h 2966292"/>
                  <a:gd name="connsiteX319" fmla="*/ 988766 w 2856327"/>
                  <a:gd name="connsiteY319" fmla="*/ 1256596 h 2966292"/>
                  <a:gd name="connsiteX320" fmla="*/ 961461 w 2856327"/>
                  <a:gd name="connsiteY320" fmla="*/ 1233627 h 2966292"/>
                  <a:gd name="connsiteX321" fmla="*/ 972556 w 2856327"/>
                  <a:gd name="connsiteY321" fmla="*/ 1227986 h 2966292"/>
                  <a:gd name="connsiteX322" fmla="*/ 1060263 w 2856327"/>
                  <a:gd name="connsiteY322" fmla="*/ 1254972 h 2966292"/>
                  <a:gd name="connsiteX323" fmla="*/ 959063 w 2856327"/>
                  <a:gd name="connsiteY323" fmla="*/ 1147026 h 2966292"/>
                  <a:gd name="connsiteX324" fmla="*/ 2662306 w 2856327"/>
                  <a:gd name="connsiteY324" fmla="*/ 1466438 h 2966292"/>
                  <a:gd name="connsiteX325" fmla="*/ 2677538 w 2856327"/>
                  <a:gd name="connsiteY325" fmla="*/ 1472910 h 2966292"/>
                  <a:gd name="connsiteX326" fmla="*/ 2721640 w 2856327"/>
                  <a:gd name="connsiteY326" fmla="*/ 1492409 h 2966292"/>
                  <a:gd name="connsiteX327" fmla="*/ 2725663 w 2856327"/>
                  <a:gd name="connsiteY327" fmla="*/ 1497315 h 2966292"/>
                  <a:gd name="connsiteX328" fmla="*/ 2726686 w 2856327"/>
                  <a:gd name="connsiteY328" fmla="*/ 1504598 h 2966292"/>
                  <a:gd name="connsiteX329" fmla="*/ 2701597 w 2856327"/>
                  <a:gd name="connsiteY329" fmla="*/ 1492475 h 2966292"/>
                  <a:gd name="connsiteX330" fmla="*/ 1174956 w 2856327"/>
                  <a:gd name="connsiteY330" fmla="*/ 1045826 h 2966292"/>
                  <a:gd name="connsiteX331" fmla="*/ 1201942 w 2856327"/>
                  <a:gd name="connsiteY331" fmla="*/ 1126786 h 2966292"/>
                  <a:gd name="connsiteX332" fmla="*/ 1205513 w 2856327"/>
                  <a:gd name="connsiteY332" fmla="*/ 1118866 h 2966292"/>
                  <a:gd name="connsiteX333" fmla="*/ 1206316 w 2856327"/>
                  <a:gd name="connsiteY333" fmla="*/ 1115104 h 2966292"/>
                  <a:gd name="connsiteX334" fmla="*/ 1206451 w 2856327"/>
                  <a:gd name="connsiteY334" fmla="*/ 1115232 h 2966292"/>
                  <a:gd name="connsiteX335" fmla="*/ 1258632 w 2856327"/>
                  <a:gd name="connsiteY335" fmla="*/ 1126300 h 2966292"/>
                  <a:gd name="connsiteX336" fmla="*/ 1184418 w 2856327"/>
                  <a:gd name="connsiteY336" fmla="*/ 1133047 h 2966292"/>
                  <a:gd name="connsiteX337" fmla="*/ 1204658 w 2856327"/>
                  <a:gd name="connsiteY337" fmla="*/ 1193767 h 2966292"/>
                  <a:gd name="connsiteX338" fmla="*/ 1143940 w 2856327"/>
                  <a:gd name="connsiteY338" fmla="*/ 1160034 h 2966292"/>
                  <a:gd name="connsiteX339" fmla="*/ 1137192 w 2856327"/>
                  <a:gd name="connsiteY339" fmla="*/ 1234247 h 2966292"/>
                  <a:gd name="connsiteX340" fmla="*/ 1106832 w 2856327"/>
                  <a:gd name="connsiteY340" fmla="*/ 1205153 h 2966292"/>
                  <a:gd name="connsiteX341" fmla="*/ 1093626 w 2856327"/>
                  <a:gd name="connsiteY341" fmla="*/ 1188056 h 2966292"/>
                  <a:gd name="connsiteX342" fmla="*/ 1084719 w 2856327"/>
                  <a:gd name="connsiteY342" fmla="*/ 1168952 h 2966292"/>
                  <a:gd name="connsiteX343" fmla="*/ 1060263 w 2856327"/>
                  <a:gd name="connsiteY343" fmla="*/ 1106546 h 2966292"/>
                  <a:gd name="connsiteX344" fmla="*/ 1134476 w 2856327"/>
                  <a:gd name="connsiteY344" fmla="*/ 1099799 h 2966292"/>
                  <a:gd name="connsiteX345" fmla="*/ 1174956 w 2856327"/>
                  <a:gd name="connsiteY345" fmla="*/ 1045826 h 2966292"/>
                  <a:gd name="connsiteX346" fmla="*/ 1235676 w 2856327"/>
                  <a:gd name="connsiteY346" fmla="*/ 991852 h 2966292"/>
                  <a:gd name="connsiteX347" fmla="*/ 1304776 w 2856327"/>
                  <a:gd name="connsiteY347" fmla="*/ 1052414 h 2966292"/>
                  <a:gd name="connsiteX348" fmla="*/ 1314589 w 2856327"/>
                  <a:gd name="connsiteY348" fmla="*/ 1058127 h 2966292"/>
                  <a:gd name="connsiteX349" fmla="*/ 1279294 w 2856327"/>
                  <a:gd name="connsiteY349" fmla="*/ 1073171 h 2966292"/>
                  <a:gd name="connsiteX350" fmla="*/ 1215154 w 2856327"/>
                  <a:gd name="connsiteY350" fmla="*/ 1099459 h 2966292"/>
                  <a:gd name="connsiteX351" fmla="*/ 1208799 w 2856327"/>
                  <a:gd name="connsiteY351" fmla="*/ 1103456 h 2966292"/>
                  <a:gd name="connsiteX352" fmla="*/ 1215436 w 2856327"/>
                  <a:gd name="connsiteY352" fmla="*/ 1060162 h 2966292"/>
                  <a:gd name="connsiteX353" fmla="*/ 1235676 w 2856327"/>
                  <a:gd name="connsiteY353" fmla="*/ 991852 h 2966292"/>
                  <a:gd name="connsiteX354" fmla="*/ 2849562 w 2856327"/>
                  <a:gd name="connsiteY354" fmla="*/ 1336146 h 2966292"/>
                  <a:gd name="connsiteX355" fmla="*/ 2856327 w 2856327"/>
                  <a:gd name="connsiteY355" fmla="*/ 1511266 h 2966292"/>
                  <a:gd name="connsiteX356" fmla="*/ 2854873 w 2856327"/>
                  <a:gd name="connsiteY356" fmla="*/ 1511345 h 2966292"/>
                  <a:gd name="connsiteX357" fmla="*/ 2841379 w 2856327"/>
                  <a:gd name="connsiteY357" fmla="*/ 1437132 h 2966292"/>
                  <a:gd name="connsiteX358" fmla="*/ 2726686 w 2856327"/>
                  <a:gd name="connsiteY358" fmla="*/ 1470865 h 2966292"/>
                  <a:gd name="connsiteX359" fmla="*/ 2753673 w 2856327"/>
                  <a:gd name="connsiteY359" fmla="*/ 1423639 h 2966292"/>
                  <a:gd name="connsiteX360" fmla="*/ 2692605 w 2856327"/>
                  <a:gd name="connsiteY360" fmla="*/ 1420000 h 2966292"/>
                  <a:gd name="connsiteX361" fmla="*/ 2674996 w 2856327"/>
                  <a:gd name="connsiteY361" fmla="*/ 1420002 h 2966292"/>
                  <a:gd name="connsiteX362" fmla="*/ 2673799 w 2856327"/>
                  <a:gd name="connsiteY362" fmla="*/ 1411282 h 2966292"/>
                  <a:gd name="connsiteX363" fmla="*/ 2677299 w 2856327"/>
                  <a:gd name="connsiteY363" fmla="*/ 1409935 h 2966292"/>
                  <a:gd name="connsiteX364" fmla="*/ 2734560 w 2856327"/>
                  <a:gd name="connsiteY364" fmla="*/ 1395545 h 2966292"/>
                  <a:gd name="connsiteX365" fmla="*/ 2746208 w 2856327"/>
                  <a:gd name="connsiteY365" fmla="*/ 1391481 h 2966292"/>
                  <a:gd name="connsiteX366" fmla="*/ 2756390 w 2856327"/>
                  <a:gd name="connsiteY366" fmla="*/ 1396167 h 2966292"/>
                  <a:gd name="connsiteX367" fmla="*/ 2763045 w 2856327"/>
                  <a:gd name="connsiteY367" fmla="*/ 1384510 h 2966292"/>
                  <a:gd name="connsiteX368" fmla="*/ 2773913 w 2856327"/>
                  <a:gd name="connsiteY368" fmla="*/ 1376412 h 2966292"/>
                  <a:gd name="connsiteX369" fmla="*/ 2770908 w 2856327"/>
                  <a:gd name="connsiteY369" fmla="*/ 1356119 h 2966292"/>
                  <a:gd name="connsiteX370" fmla="*/ 2768600 w 2856327"/>
                  <a:gd name="connsiteY370" fmla="*/ 1352596 h 2966292"/>
                  <a:gd name="connsiteX371" fmla="*/ 2771095 w 2856327"/>
                  <a:gd name="connsiteY371" fmla="*/ 1334341 h 2966292"/>
                  <a:gd name="connsiteX372" fmla="*/ 2776629 w 2856327"/>
                  <a:gd name="connsiteY372" fmla="*/ 1321954 h 2966292"/>
                  <a:gd name="connsiteX373" fmla="*/ 2817109 w 2856327"/>
                  <a:gd name="connsiteY373" fmla="*/ 1375927 h 2966292"/>
                  <a:gd name="connsiteX374" fmla="*/ 2837350 w 2856327"/>
                  <a:gd name="connsiteY374" fmla="*/ 1342193 h 2966292"/>
                  <a:gd name="connsiteX375" fmla="*/ 1262662 w 2856327"/>
                  <a:gd name="connsiteY375" fmla="*/ 917639 h 2966292"/>
                  <a:gd name="connsiteX376" fmla="*/ 1353742 w 2856327"/>
                  <a:gd name="connsiteY376" fmla="*/ 998600 h 2966292"/>
                  <a:gd name="connsiteX377" fmla="*/ 1367061 w 2856327"/>
                  <a:gd name="connsiteY377" fmla="*/ 1008620 h 2966292"/>
                  <a:gd name="connsiteX378" fmla="*/ 1367158 w 2856327"/>
                  <a:gd name="connsiteY378" fmla="*/ 1008973 h 2966292"/>
                  <a:gd name="connsiteX379" fmla="*/ 1359831 w 2856327"/>
                  <a:gd name="connsiteY379" fmla="*/ 1031848 h 2966292"/>
                  <a:gd name="connsiteX380" fmla="*/ 1327522 w 2856327"/>
                  <a:gd name="connsiteY380" fmla="*/ 1052615 h 2966292"/>
                  <a:gd name="connsiteX381" fmla="*/ 1316335 w 2856327"/>
                  <a:gd name="connsiteY381" fmla="*/ 1057383 h 2966292"/>
                  <a:gd name="connsiteX382" fmla="*/ 1315192 w 2856327"/>
                  <a:gd name="connsiteY382" fmla="*/ 1050003 h 2966292"/>
                  <a:gd name="connsiteX383" fmla="*/ 1262662 w 2856327"/>
                  <a:gd name="connsiteY383" fmla="*/ 917639 h 2966292"/>
                  <a:gd name="connsiteX384" fmla="*/ 1372941 w 2856327"/>
                  <a:gd name="connsiteY384" fmla="*/ 884512 h 2966292"/>
                  <a:gd name="connsiteX385" fmla="*/ 1421208 w 2856327"/>
                  <a:gd name="connsiteY385" fmla="*/ 917639 h 2966292"/>
                  <a:gd name="connsiteX386" fmla="*/ 1446444 w 2856327"/>
                  <a:gd name="connsiteY386" fmla="*/ 937735 h 2966292"/>
                  <a:gd name="connsiteX387" fmla="*/ 1425348 w 2856327"/>
                  <a:gd name="connsiteY387" fmla="*/ 944299 h 2966292"/>
                  <a:gd name="connsiteX388" fmla="*/ 1370848 w 2856327"/>
                  <a:gd name="connsiteY388" fmla="*/ 939134 h 2966292"/>
                  <a:gd name="connsiteX389" fmla="*/ 1368509 w 2856327"/>
                  <a:gd name="connsiteY389" fmla="*/ 939793 h 2966292"/>
                  <a:gd name="connsiteX390" fmla="*/ 1361227 w 2856327"/>
                  <a:gd name="connsiteY390" fmla="*/ 906939 h 2966292"/>
                  <a:gd name="connsiteX391" fmla="*/ 1363862 w 2856327"/>
                  <a:gd name="connsiteY391" fmla="*/ 883906 h 2966292"/>
                  <a:gd name="connsiteX392" fmla="*/ 1372941 w 2856327"/>
                  <a:gd name="connsiteY392" fmla="*/ 884512 h 2966292"/>
                  <a:gd name="connsiteX393" fmla="*/ 1471766 w 2856327"/>
                  <a:gd name="connsiteY393" fmla="*/ 881337 h 2966292"/>
                  <a:gd name="connsiteX394" fmla="*/ 1465803 w 2856327"/>
                  <a:gd name="connsiteY394" fmla="*/ 900874 h 2966292"/>
                  <a:gd name="connsiteX395" fmla="*/ 1465747 w 2856327"/>
                  <a:gd name="connsiteY395" fmla="*/ 900720 h 2966292"/>
                  <a:gd name="connsiteX396" fmla="*/ 1465062 w 2856327"/>
                  <a:gd name="connsiteY396" fmla="*/ 883906 h 2966292"/>
                  <a:gd name="connsiteX397" fmla="*/ 1516091 w 2856327"/>
                  <a:gd name="connsiteY397" fmla="*/ 884058 h 2966292"/>
                  <a:gd name="connsiteX398" fmla="*/ 1514478 w 2856327"/>
                  <a:gd name="connsiteY398" fmla="*/ 886953 h 2966292"/>
                  <a:gd name="connsiteX399" fmla="*/ 1508258 w 2856327"/>
                  <a:gd name="connsiteY399" fmla="*/ 890168 h 2966292"/>
                  <a:gd name="connsiteX400" fmla="*/ 1504783 w 2856327"/>
                  <a:gd name="connsiteY400" fmla="*/ 882325 h 2966292"/>
                  <a:gd name="connsiteX401" fmla="*/ 1548780 w 2856327"/>
                  <a:gd name="connsiteY401" fmla="*/ 800250 h 2966292"/>
                  <a:gd name="connsiteX402" fmla="*/ 1575725 w 2856327"/>
                  <a:gd name="connsiteY402" fmla="*/ 826496 h 2966292"/>
                  <a:gd name="connsiteX403" fmla="*/ 1629698 w 2856327"/>
                  <a:gd name="connsiteY403" fmla="*/ 883421 h 2966292"/>
                  <a:gd name="connsiteX404" fmla="*/ 1594278 w 2856327"/>
                  <a:gd name="connsiteY404" fmla="*/ 874567 h 2966292"/>
                  <a:gd name="connsiteX405" fmla="*/ 1569954 w 2856327"/>
                  <a:gd name="connsiteY405" fmla="*/ 864345 h 2966292"/>
                  <a:gd name="connsiteX406" fmla="*/ 1570004 w 2856327"/>
                  <a:gd name="connsiteY406" fmla="*/ 864298 h 2966292"/>
                  <a:gd name="connsiteX407" fmla="*/ 1566262 w 2856327"/>
                  <a:gd name="connsiteY407" fmla="*/ 856919 h 2966292"/>
                  <a:gd name="connsiteX408" fmla="*/ 1537694 w 2856327"/>
                  <a:gd name="connsiteY408" fmla="*/ 850963 h 2966292"/>
                  <a:gd name="connsiteX409" fmla="*/ 1496608 w 2856327"/>
                  <a:gd name="connsiteY409" fmla="*/ 846165 h 2966292"/>
                  <a:gd name="connsiteX410" fmla="*/ 1494185 w 2856327"/>
                  <a:gd name="connsiteY410" fmla="*/ 834983 h 2966292"/>
                  <a:gd name="connsiteX411" fmla="*/ 1488018 w 2856327"/>
                  <a:gd name="connsiteY411" fmla="*/ 829448 h 2966292"/>
                  <a:gd name="connsiteX412" fmla="*/ 1481817 w 2856327"/>
                  <a:gd name="connsiteY412" fmla="*/ 844050 h 2966292"/>
                  <a:gd name="connsiteX413" fmla="*/ 1450198 w 2856327"/>
                  <a:gd name="connsiteY413" fmla="*/ 839051 h 2966292"/>
                  <a:gd name="connsiteX414" fmla="*/ 1438075 w 2856327"/>
                  <a:gd name="connsiteY414" fmla="*/ 829933 h 2966292"/>
                  <a:gd name="connsiteX415" fmla="*/ 1535902 w 2856327"/>
                  <a:gd name="connsiteY415" fmla="*/ 803368 h 2966292"/>
                  <a:gd name="connsiteX416" fmla="*/ 1641713 w 2856327"/>
                  <a:gd name="connsiteY416" fmla="*/ 772086 h 2966292"/>
                  <a:gd name="connsiteX417" fmla="*/ 1654154 w 2856327"/>
                  <a:gd name="connsiteY417" fmla="*/ 797402 h 2966292"/>
                  <a:gd name="connsiteX418" fmla="*/ 1670178 w 2856327"/>
                  <a:gd name="connsiteY418" fmla="*/ 849688 h 2966292"/>
                  <a:gd name="connsiteX419" fmla="*/ 1595543 w 2856327"/>
                  <a:gd name="connsiteY419" fmla="*/ 813003 h 2966292"/>
                  <a:gd name="connsiteX420" fmla="*/ 1567474 w 2856327"/>
                  <a:gd name="connsiteY420" fmla="*/ 795722 h 2966292"/>
                  <a:gd name="connsiteX421" fmla="*/ 1603158 w 2856327"/>
                  <a:gd name="connsiteY421" fmla="*/ 787081 h 2966292"/>
                  <a:gd name="connsiteX422" fmla="*/ 1629749 w 2856327"/>
                  <a:gd name="connsiteY422" fmla="*/ 778325 h 2966292"/>
                  <a:gd name="connsiteX423" fmla="*/ 1649172 w 2856327"/>
                  <a:gd name="connsiteY423" fmla="*/ 685512 h 2966292"/>
                  <a:gd name="connsiteX424" fmla="*/ 1683907 w 2856327"/>
                  <a:gd name="connsiteY424" fmla="*/ 701747 h 2966292"/>
                  <a:gd name="connsiteX425" fmla="*/ 1716381 w 2856327"/>
                  <a:gd name="connsiteY425" fmla="*/ 715265 h 2966292"/>
                  <a:gd name="connsiteX426" fmla="*/ 1703911 w 2856327"/>
                  <a:gd name="connsiteY426" fmla="*/ 728248 h 2966292"/>
                  <a:gd name="connsiteX427" fmla="*/ 1661745 w 2856327"/>
                  <a:gd name="connsiteY427" fmla="*/ 727827 h 2966292"/>
                  <a:gd name="connsiteX428" fmla="*/ 1646448 w 2856327"/>
                  <a:gd name="connsiteY428" fmla="*/ 727089 h 2966292"/>
                  <a:gd name="connsiteX429" fmla="*/ 1643005 w 2856327"/>
                  <a:gd name="connsiteY429" fmla="*/ 719456 h 2966292"/>
                  <a:gd name="connsiteX430" fmla="*/ 1626982 w 2856327"/>
                  <a:gd name="connsiteY430" fmla="*/ 681506 h 2966292"/>
                  <a:gd name="connsiteX431" fmla="*/ 1649172 w 2856327"/>
                  <a:gd name="connsiteY431" fmla="*/ 685512 h 2966292"/>
                  <a:gd name="connsiteX432" fmla="*/ 1728181 w 2856327"/>
                  <a:gd name="connsiteY432" fmla="*/ 573560 h 2966292"/>
                  <a:gd name="connsiteX433" fmla="*/ 1785581 w 2856327"/>
                  <a:gd name="connsiteY433" fmla="*/ 628745 h 2966292"/>
                  <a:gd name="connsiteX434" fmla="*/ 1796066 w 2856327"/>
                  <a:gd name="connsiteY434" fmla="*/ 636403 h 2966292"/>
                  <a:gd name="connsiteX435" fmla="*/ 1793199 w 2856327"/>
                  <a:gd name="connsiteY435" fmla="*/ 644864 h 2966292"/>
                  <a:gd name="connsiteX436" fmla="*/ 1771377 w 2856327"/>
                  <a:gd name="connsiteY436" fmla="*/ 755235 h 2966292"/>
                  <a:gd name="connsiteX437" fmla="*/ 1744391 w 2856327"/>
                  <a:gd name="connsiteY437" fmla="*/ 674275 h 2966292"/>
                  <a:gd name="connsiteX438" fmla="*/ 1743140 w 2856327"/>
                  <a:gd name="connsiteY438" fmla="*/ 675039 h 2966292"/>
                  <a:gd name="connsiteX439" fmla="*/ 1737458 w 2856327"/>
                  <a:gd name="connsiteY439" fmla="*/ 642291 h 2966292"/>
                  <a:gd name="connsiteX440" fmla="*/ 1728181 w 2856327"/>
                  <a:gd name="connsiteY440" fmla="*/ 573560 h 2966292"/>
                  <a:gd name="connsiteX441" fmla="*/ 1832755 w 2856327"/>
                  <a:gd name="connsiteY441" fmla="*/ 575563 h 2966292"/>
                  <a:gd name="connsiteX442" fmla="*/ 1843396 w 2856327"/>
                  <a:gd name="connsiteY442" fmla="*/ 584519 h 2966292"/>
                  <a:gd name="connsiteX443" fmla="*/ 1856976 w 2856327"/>
                  <a:gd name="connsiteY443" fmla="*/ 615242 h 2966292"/>
                  <a:gd name="connsiteX444" fmla="*/ 1886070 w 2856327"/>
                  <a:gd name="connsiteY444" fmla="*/ 687768 h 2966292"/>
                  <a:gd name="connsiteX445" fmla="*/ 1825193 w 2856327"/>
                  <a:gd name="connsiteY445" fmla="*/ 627839 h 2966292"/>
                  <a:gd name="connsiteX446" fmla="*/ 1812279 w 2856327"/>
                  <a:gd name="connsiteY446" fmla="*/ 622991 h 2966292"/>
                  <a:gd name="connsiteX447" fmla="*/ 1814623 w 2856327"/>
                  <a:gd name="connsiteY447" fmla="*/ 609823 h 2966292"/>
                  <a:gd name="connsiteX448" fmla="*/ 1822635 w 2856327"/>
                  <a:gd name="connsiteY448" fmla="*/ 573560 h 2966292"/>
                  <a:gd name="connsiteX449" fmla="*/ 1832755 w 2856327"/>
                  <a:gd name="connsiteY449" fmla="*/ 575563 h 2966292"/>
                  <a:gd name="connsiteX450" fmla="*/ 2076106 w 2856327"/>
                  <a:gd name="connsiteY450" fmla="*/ 475790 h 2966292"/>
                  <a:gd name="connsiteX451" fmla="*/ 2092659 w 2856327"/>
                  <a:gd name="connsiteY451" fmla="*/ 511997 h 2966292"/>
                  <a:gd name="connsiteX452" fmla="*/ 2092895 w 2856327"/>
                  <a:gd name="connsiteY452" fmla="*/ 512443 h 2966292"/>
                  <a:gd name="connsiteX453" fmla="*/ 2085571 w 2856327"/>
                  <a:gd name="connsiteY453" fmla="*/ 512514 h 2966292"/>
                  <a:gd name="connsiteX454" fmla="*/ 2034497 w 2856327"/>
                  <a:gd name="connsiteY454" fmla="*/ 512355 h 2966292"/>
                  <a:gd name="connsiteX455" fmla="*/ 2047990 w 2856327"/>
                  <a:gd name="connsiteY455" fmla="*/ 586568 h 2966292"/>
                  <a:gd name="connsiteX456" fmla="*/ 1933297 w 2856327"/>
                  <a:gd name="connsiteY456" fmla="*/ 512355 h 2966292"/>
                  <a:gd name="connsiteX457" fmla="*/ 1946790 w 2856327"/>
                  <a:gd name="connsiteY457" fmla="*/ 640542 h 2966292"/>
                  <a:gd name="connsiteX458" fmla="*/ 1851916 w 2856327"/>
                  <a:gd name="connsiteY458" fmla="*/ 558317 h 2966292"/>
                  <a:gd name="connsiteX459" fmla="*/ 1843131 w 2856327"/>
                  <a:gd name="connsiteY459" fmla="*/ 551249 h 2966292"/>
                  <a:gd name="connsiteX460" fmla="*/ 1842875 w 2856327"/>
                  <a:gd name="connsiteY460" fmla="*/ 546573 h 2966292"/>
                  <a:gd name="connsiteX461" fmla="*/ 1903595 w 2856327"/>
                  <a:gd name="connsiteY461" fmla="*/ 506093 h 2966292"/>
                  <a:gd name="connsiteX462" fmla="*/ 1842875 w 2856327"/>
                  <a:gd name="connsiteY462" fmla="*/ 465613 h 2966292"/>
                  <a:gd name="connsiteX463" fmla="*/ 1998048 w 2856327"/>
                  <a:gd name="connsiteY463" fmla="*/ 512840 h 2966292"/>
                  <a:gd name="connsiteX464" fmla="*/ 2014071 w 2856327"/>
                  <a:gd name="connsiteY464" fmla="*/ 489701 h 2966292"/>
                  <a:gd name="connsiteX465" fmla="*/ 2017491 w 2856327"/>
                  <a:gd name="connsiteY465" fmla="*/ 466706 h 2966292"/>
                  <a:gd name="connsiteX466" fmla="*/ 2019633 w 2856327"/>
                  <a:gd name="connsiteY466" fmla="*/ 467500 h 2966292"/>
                  <a:gd name="connsiteX467" fmla="*/ 2060641 w 2856327"/>
                  <a:gd name="connsiteY467" fmla="*/ 473984 h 2966292"/>
                  <a:gd name="connsiteX468" fmla="*/ 2125116 w 2856327"/>
                  <a:gd name="connsiteY468" fmla="*/ 482226 h 2966292"/>
                  <a:gd name="connsiteX469" fmla="*/ 2135697 w 2856327"/>
                  <a:gd name="connsiteY469" fmla="*/ 485368 h 2966292"/>
                  <a:gd name="connsiteX470" fmla="*/ 2131059 w 2856327"/>
                  <a:gd name="connsiteY470" fmla="*/ 500549 h 2966292"/>
                  <a:gd name="connsiteX471" fmla="*/ 2104904 w 2856327"/>
                  <a:gd name="connsiteY471" fmla="*/ 511162 h 2966292"/>
                  <a:gd name="connsiteX472" fmla="*/ 2097704 w 2856327"/>
                  <a:gd name="connsiteY472" fmla="*/ 478312 h 2966292"/>
                  <a:gd name="connsiteX473" fmla="*/ 2107129 w 2856327"/>
                  <a:gd name="connsiteY473" fmla="*/ 479412 h 2966292"/>
                  <a:gd name="connsiteX474" fmla="*/ 2125116 w 2856327"/>
                  <a:gd name="connsiteY474" fmla="*/ 482226 h 2966292"/>
                  <a:gd name="connsiteX475" fmla="*/ 2031781 w 2856327"/>
                  <a:gd name="connsiteY475" fmla="*/ 398147 h 2966292"/>
                  <a:gd name="connsiteX476" fmla="*/ 2049544 w 2856327"/>
                  <a:gd name="connsiteY476" fmla="*/ 420495 h 2966292"/>
                  <a:gd name="connsiteX477" fmla="*/ 2059991 w 2856327"/>
                  <a:gd name="connsiteY477" fmla="*/ 442031 h 2966292"/>
                  <a:gd name="connsiteX478" fmla="*/ 2041455 w 2856327"/>
                  <a:gd name="connsiteY478" fmla="*/ 446207 h 2966292"/>
                  <a:gd name="connsiteX479" fmla="*/ 2019613 w 2856327"/>
                  <a:gd name="connsiteY479" fmla="*/ 452439 h 2966292"/>
                  <a:gd name="connsiteX480" fmla="*/ 2019974 w 2856327"/>
                  <a:gd name="connsiteY480" fmla="*/ 450012 h 2966292"/>
                  <a:gd name="connsiteX481" fmla="*/ 2031781 w 2856327"/>
                  <a:gd name="connsiteY481" fmla="*/ 398147 h 2966292"/>
                  <a:gd name="connsiteX482" fmla="*/ 2113163 w 2856327"/>
                  <a:gd name="connsiteY482" fmla="*/ 404209 h 2966292"/>
                  <a:gd name="connsiteX483" fmla="*/ 2144787 w 2856327"/>
                  <a:gd name="connsiteY483" fmla="*/ 417965 h 2966292"/>
                  <a:gd name="connsiteX484" fmla="*/ 2151181 w 2856327"/>
                  <a:gd name="connsiteY484" fmla="*/ 420716 h 2966292"/>
                  <a:gd name="connsiteX485" fmla="*/ 2105337 w 2856327"/>
                  <a:gd name="connsiteY485" fmla="*/ 431817 h 2966292"/>
                  <a:gd name="connsiteX486" fmla="*/ 2089941 w 2856327"/>
                  <a:gd name="connsiteY486" fmla="*/ 435285 h 2966292"/>
                  <a:gd name="connsiteX487" fmla="*/ 2089391 w 2856327"/>
                  <a:gd name="connsiteY487" fmla="*/ 432197 h 2966292"/>
                  <a:gd name="connsiteX488" fmla="*/ 2092501 w 2856327"/>
                  <a:gd name="connsiteY488" fmla="*/ 404894 h 2966292"/>
                  <a:gd name="connsiteX489" fmla="*/ 2113163 w 2856327"/>
                  <a:gd name="connsiteY489" fmla="*/ 404209 h 2966292"/>
                  <a:gd name="connsiteX490" fmla="*/ 2212035 w 2856327"/>
                  <a:gd name="connsiteY490" fmla="*/ 347261 h 2966292"/>
                  <a:gd name="connsiteX491" fmla="*/ 2212441 w 2856327"/>
                  <a:gd name="connsiteY491" fmla="*/ 347906 h 2966292"/>
                  <a:gd name="connsiteX492" fmla="*/ 2216657 w 2856327"/>
                  <a:gd name="connsiteY492" fmla="*/ 397662 h 2966292"/>
                  <a:gd name="connsiteX493" fmla="*/ 2210463 w 2856327"/>
                  <a:gd name="connsiteY493" fmla="*/ 400893 h 2966292"/>
                  <a:gd name="connsiteX494" fmla="*/ 2212254 w 2856327"/>
                  <a:gd name="connsiteY494" fmla="*/ 366943 h 2966292"/>
                  <a:gd name="connsiteX495" fmla="*/ 2213941 w 2856327"/>
                  <a:gd name="connsiteY495" fmla="*/ 310440 h 2966292"/>
                  <a:gd name="connsiteX496" fmla="*/ 2216576 w 2856327"/>
                  <a:gd name="connsiteY496" fmla="*/ 313115 h 2966292"/>
                  <a:gd name="connsiteX497" fmla="*/ 2216722 w 2856327"/>
                  <a:gd name="connsiteY497" fmla="*/ 313621 h 2966292"/>
                  <a:gd name="connsiteX498" fmla="*/ 2213644 w 2856327"/>
                  <a:gd name="connsiteY498" fmla="*/ 313065 h 2966292"/>
                  <a:gd name="connsiteX499" fmla="*/ 2296165 w 2856327"/>
                  <a:gd name="connsiteY499" fmla="*/ 325462 h 2966292"/>
                  <a:gd name="connsiteX500" fmla="*/ 2312083 w 2856327"/>
                  <a:gd name="connsiteY500" fmla="*/ 336091 h 2966292"/>
                  <a:gd name="connsiteX501" fmla="*/ 2311110 w 2856327"/>
                  <a:gd name="connsiteY501" fmla="*/ 343689 h 2966292"/>
                  <a:gd name="connsiteX502" fmla="*/ 2288288 w 2856327"/>
                  <a:gd name="connsiteY502" fmla="*/ 344743 h 2966292"/>
                  <a:gd name="connsiteX503" fmla="*/ 2271905 w 2856327"/>
                  <a:gd name="connsiteY503" fmla="*/ 337923 h 2966292"/>
                  <a:gd name="connsiteX504" fmla="*/ 2281407 w 2856327"/>
                  <a:gd name="connsiteY504" fmla="*/ 323934 h 2966292"/>
                  <a:gd name="connsiteX505" fmla="*/ 2296165 w 2856327"/>
                  <a:gd name="connsiteY505" fmla="*/ 325462 h 2966292"/>
                  <a:gd name="connsiteX506" fmla="*/ 2281407 w 2856327"/>
                  <a:gd name="connsiteY506" fmla="*/ 236227 h 2966292"/>
                  <a:gd name="connsiteX507" fmla="*/ 2292568 w 2856327"/>
                  <a:gd name="connsiteY507" fmla="*/ 239792 h 2966292"/>
                  <a:gd name="connsiteX508" fmla="*/ 2301379 w 2856327"/>
                  <a:gd name="connsiteY508" fmla="*/ 244034 h 2966292"/>
                  <a:gd name="connsiteX509" fmla="*/ 2306893 w 2856327"/>
                  <a:gd name="connsiteY509" fmla="*/ 270741 h 2966292"/>
                  <a:gd name="connsiteX510" fmla="*/ 2313428 w 2856327"/>
                  <a:gd name="connsiteY510" fmla="*/ 308400 h 2966292"/>
                  <a:gd name="connsiteX511" fmla="*/ 2305337 w 2856327"/>
                  <a:gd name="connsiteY511" fmla="*/ 295260 h 2966292"/>
                  <a:gd name="connsiteX512" fmla="*/ 2294900 w 2856327"/>
                  <a:gd name="connsiteY512" fmla="*/ 276707 h 2966292"/>
                  <a:gd name="connsiteX513" fmla="*/ 2281407 w 2856327"/>
                  <a:gd name="connsiteY513" fmla="*/ 236227 h 2966292"/>
                  <a:gd name="connsiteX514" fmla="*/ 2436580 w 2856327"/>
                  <a:gd name="connsiteY514" fmla="*/ 148521 h 2966292"/>
                  <a:gd name="connsiteX515" fmla="*/ 2444928 w 2856327"/>
                  <a:gd name="connsiteY515" fmla="*/ 152448 h 2966292"/>
                  <a:gd name="connsiteX516" fmla="*/ 2445922 w 2856327"/>
                  <a:gd name="connsiteY516" fmla="*/ 153580 h 2966292"/>
                  <a:gd name="connsiteX517" fmla="*/ 2445200 w 2856327"/>
                  <a:gd name="connsiteY517" fmla="*/ 153939 h 2966292"/>
                  <a:gd name="connsiteX518" fmla="*/ 2431374 w 2856327"/>
                  <a:gd name="connsiteY518" fmla="*/ 160675 h 2966292"/>
                  <a:gd name="connsiteX519" fmla="*/ 2431896 w 2856327"/>
                  <a:gd name="connsiteY519" fmla="*/ 154978 h 2966292"/>
                  <a:gd name="connsiteX520" fmla="*/ 2436580 w 2856327"/>
                  <a:gd name="connsiteY520" fmla="*/ 148521 h 2966292"/>
                  <a:gd name="connsiteX521" fmla="*/ 2441425 w 2856327"/>
                  <a:gd name="connsiteY521" fmla="*/ 111390 h 2966292"/>
                  <a:gd name="connsiteX522" fmla="*/ 2461328 w 2856327"/>
                  <a:gd name="connsiteY522" fmla="*/ 122367 h 2966292"/>
                  <a:gd name="connsiteX523" fmla="*/ 2473030 w 2856327"/>
                  <a:gd name="connsiteY523" fmla="*/ 134542 h 2966292"/>
                  <a:gd name="connsiteX524" fmla="*/ 2470748 w 2856327"/>
                  <a:gd name="connsiteY524" fmla="*/ 137163 h 2966292"/>
                  <a:gd name="connsiteX525" fmla="*/ 2462724 w 2856327"/>
                  <a:gd name="connsiteY525" fmla="*/ 135027 h 2966292"/>
                  <a:gd name="connsiteX526" fmla="*/ 2429833 w 2856327"/>
                  <a:gd name="connsiteY526" fmla="*/ 114787 h 2966292"/>
                  <a:gd name="connsiteX527" fmla="*/ 2588218 w 2856327"/>
                  <a:gd name="connsiteY527" fmla="*/ 86476 h 2966292"/>
                  <a:gd name="connsiteX528" fmla="*/ 2583507 w 2856327"/>
                  <a:gd name="connsiteY528" fmla="*/ 118151 h 2966292"/>
                  <a:gd name="connsiteX529" fmla="*/ 2567483 w 2856327"/>
                  <a:gd name="connsiteY529" fmla="*/ 141289 h 2966292"/>
                  <a:gd name="connsiteX530" fmla="*/ 2483993 w 2856327"/>
                  <a:gd name="connsiteY530" fmla="*/ 122314 h 2966292"/>
                  <a:gd name="connsiteX531" fmla="*/ 2451332 w 2856327"/>
                  <a:gd name="connsiteY531" fmla="*/ 108724 h 2966292"/>
                  <a:gd name="connsiteX532" fmla="*/ 2478588 w 2856327"/>
                  <a:gd name="connsiteY532" fmla="*/ 102875 h 2966292"/>
                  <a:gd name="connsiteX533" fmla="*/ 2560128 w 2856327"/>
                  <a:gd name="connsiteY533" fmla="*/ 89488 h 2966292"/>
                  <a:gd name="connsiteX534" fmla="*/ 2662225 w 2856327"/>
                  <a:gd name="connsiteY534" fmla="*/ 79741 h 2966292"/>
                  <a:gd name="connsiteX535" fmla="*/ 2666575 w 2856327"/>
                  <a:gd name="connsiteY535" fmla="*/ 104183 h 2966292"/>
                  <a:gd name="connsiteX536" fmla="*/ 2675429 w 2856327"/>
                  <a:gd name="connsiteY536" fmla="*/ 161529 h 2966292"/>
                  <a:gd name="connsiteX537" fmla="*/ 2641275 w 2856327"/>
                  <a:gd name="connsiteY537" fmla="*/ 94906 h 2966292"/>
                  <a:gd name="connsiteX538" fmla="*/ 2634765 w 2856327"/>
                  <a:gd name="connsiteY538" fmla="*/ 81486 h 2966292"/>
                  <a:gd name="connsiteX539" fmla="*/ 2645674 w 2856327"/>
                  <a:gd name="connsiteY539" fmla="*/ 80316 h 2966292"/>
                  <a:gd name="connsiteX540" fmla="*/ 2713193 w 2856327"/>
                  <a:gd name="connsiteY540" fmla="*/ 94 h 2966292"/>
                  <a:gd name="connsiteX541" fmla="*/ 2767588 w 2856327"/>
                  <a:gd name="connsiteY541" fmla="*/ 57441 h 2966292"/>
                  <a:gd name="connsiteX542" fmla="*/ 2770030 w 2856327"/>
                  <a:gd name="connsiteY542" fmla="*/ 59949 h 2966292"/>
                  <a:gd name="connsiteX543" fmla="*/ 2769882 w 2856327"/>
                  <a:gd name="connsiteY543" fmla="*/ 60329 h 2966292"/>
                  <a:gd name="connsiteX544" fmla="*/ 2746691 w 2856327"/>
                  <a:gd name="connsiteY544" fmla="*/ 60382 h 2966292"/>
                  <a:gd name="connsiteX545" fmla="*/ 2742018 w 2856327"/>
                  <a:gd name="connsiteY545" fmla="*/ 58372 h 2966292"/>
                  <a:gd name="connsiteX546" fmla="*/ 2732590 w 2856327"/>
                  <a:gd name="connsiteY546" fmla="*/ 42261 h 2966292"/>
                  <a:gd name="connsiteX547" fmla="*/ 2713193 w 2856327"/>
                  <a:gd name="connsiteY547" fmla="*/ 94 h 29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</a:cxnLst>
                <a:rect l="l" t="t" r="r" b="b"/>
                <a:pathLst>
                  <a:path w="2856327" h="2966292">
                    <a:moveTo>
                      <a:pt x="302654" y="2337433"/>
                    </a:moveTo>
                    <a:lnTo>
                      <a:pt x="309223" y="2343503"/>
                    </a:lnTo>
                    <a:lnTo>
                      <a:pt x="336536" y="2361421"/>
                    </a:lnTo>
                    <a:lnTo>
                      <a:pt x="330471" y="2370977"/>
                    </a:lnTo>
                    <a:cubicBezTo>
                      <a:pt x="308748" y="2404750"/>
                      <a:pt x="290722" y="2430577"/>
                      <a:pt x="284397" y="2428890"/>
                    </a:cubicBezTo>
                    <a:cubicBezTo>
                      <a:pt x="278073" y="2427203"/>
                      <a:pt x="285346" y="2397528"/>
                      <a:pt x="296079" y="2359967"/>
                    </a:cubicBezTo>
                    <a:close/>
                    <a:moveTo>
                      <a:pt x="306124" y="2325541"/>
                    </a:moveTo>
                    <a:lnTo>
                      <a:pt x="302654" y="2337433"/>
                    </a:lnTo>
                    <a:lnTo>
                      <a:pt x="299070" y="2334121"/>
                    </a:lnTo>
                    <a:cubicBezTo>
                      <a:pt x="297030" y="2331432"/>
                      <a:pt x="296485" y="2329236"/>
                      <a:pt x="297891" y="2327690"/>
                    </a:cubicBezTo>
                    <a:close/>
                    <a:moveTo>
                      <a:pt x="1286040" y="2386563"/>
                    </a:moveTo>
                    <a:lnTo>
                      <a:pt x="1308518" y="2411813"/>
                    </a:lnTo>
                    <a:cubicBezTo>
                      <a:pt x="1314668" y="2419543"/>
                      <a:pt x="1318322" y="2425798"/>
                      <a:pt x="1316635" y="2428890"/>
                    </a:cubicBezTo>
                    <a:cubicBezTo>
                      <a:pt x="1314949" y="2431982"/>
                      <a:pt x="1309116" y="2432755"/>
                      <a:pt x="1301087" y="2432263"/>
                    </a:cubicBezTo>
                    <a:lnTo>
                      <a:pt x="1291663" y="2430880"/>
                    </a:lnTo>
                    <a:lnTo>
                      <a:pt x="1286936" y="2411486"/>
                    </a:lnTo>
                    <a:cubicBezTo>
                      <a:pt x="1285267" y="2402473"/>
                      <a:pt x="1284494" y="2394110"/>
                      <a:pt x="1285619" y="2387925"/>
                    </a:cubicBezTo>
                    <a:close/>
                    <a:moveTo>
                      <a:pt x="1248427" y="2369636"/>
                    </a:moveTo>
                    <a:cubicBezTo>
                      <a:pt x="1258342" y="2376066"/>
                      <a:pt x="1267803" y="2394672"/>
                      <a:pt x="1275920" y="2414069"/>
                    </a:cubicBezTo>
                    <a:lnTo>
                      <a:pt x="1281898" y="2429447"/>
                    </a:lnTo>
                    <a:lnTo>
                      <a:pt x="1272361" y="2428047"/>
                    </a:lnTo>
                    <a:cubicBezTo>
                      <a:pt x="1251418" y="2424111"/>
                      <a:pt x="1229491" y="2419332"/>
                      <a:pt x="1222182" y="2422143"/>
                    </a:cubicBezTo>
                    <a:cubicBezTo>
                      <a:pt x="1207564" y="2427766"/>
                      <a:pt x="1236800" y="2453628"/>
                      <a:pt x="1228929" y="2462623"/>
                    </a:cubicBezTo>
                    <a:cubicBezTo>
                      <a:pt x="1221058" y="2471619"/>
                      <a:pt x="1172707" y="2464872"/>
                      <a:pt x="1174956" y="2476116"/>
                    </a:cubicBezTo>
                    <a:cubicBezTo>
                      <a:pt x="1177205" y="2487361"/>
                      <a:pt x="1250293" y="2524468"/>
                      <a:pt x="1242422" y="2530090"/>
                    </a:cubicBezTo>
                    <a:cubicBezTo>
                      <a:pt x="1236519" y="2534306"/>
                      <a:pt x="1190136" y="2518283"/>
                      <a:pt x="1155928" y="2511906"/>
                    </a:cubicBezTo>
                    <a:lnTo>
                      <a:pt x="1139597" y="2510715"/>
                    </a:lnTo>
                    <a:lnTo>
                      <a:pt x="1152531" y="2481693"/>
                    </a:lnTo>
                    <a:cubicBezTo>
                      <a:pt x="1175775" y="2437682"/>
                      <a:pt x="1218152" y="2373588"/>
                      <a:pt x="1238392" y="2367685"/>
                    </a:cubicBezTo>
                    <a:cubicBezTo>
                      <a:pt x="1241765" y="2366701"/>
                      <a:pt x="1245121" y="2367492"/>
                      <a:pt x="1248427" y="2369636"/>
                    </a:cubicBezTo>
                    <a:close/>
                    <a:moveTo>
                      <a:pt x="1352294" y="2324307"/>
                    </a:moveTo>
                    <a:lnTo>
                      <a:pt x="1375634" y="2333506"/>
                    </a:lnTo>
                    <a:lnTo>
                      <a:pt x="1376934" y="2336124"/>
                    </a:lnTo>
                    <a:cubicBezTo>
                      <a:pt x="1383821" y="2347930"/>
                      <a:pt x="1393098" y="2361423"/>
                      <a:pt x="1397595" y="2368170"/>
                    </a:cubicBezTo>
                    <a:cubicBezTo>
                      <a:pt x="1406591" y="2381663"/>
                      <a:pt x="1447071" y="2398530"/>
                      <a:pt x="1424582" y="2395157"/>
                    </a:cubicBezTo>
                    <a:cubicBezTo>
                      <a:pt x="1413338" y="2393470"/>
                      <a:pt x="1377356" y="2380258"/>
                      <a:pt x="1341935" y="2368170"/>
                    </a:cubicBezTo>
                    <a:lnTo>
                      <a:pt x="1296211" y="2353675"/>
                    </a:lnTo>
                    <a:lnTo>
                      <a:pt x="1298268" y="2347023"/>
                    </a:lnTo>
                    <a:cubicBezTo>
                      <a:pt x="1304734" y="2333952"/>
                      <a:pt x="1313730" y="2323270"/>
                      <a:pt x="1326098" y="2320459"/>
                    </a:cubicBezTo>
                    <a:cubicBezTo>
                      <a:pt x="1332283" y="2319054"/>
                      <a:pt x="1341630" y="2320881"/>
                      <a:pt x="1352294" y="2324307"/>
                    </a:cubicBezTo>
                    <a:close/>
                    <a:moveTo>
                      <a:pt x="1434046" y="2246245"/>
                    </a:moveTo>
                    <a:cubicBezTo>
                      <a:pt x="1438543" y="2247932"/>
                      <a:pt x="1443182" y="2253414"/>
                      <a:pt x="1447750" y="2260687"/>
                    </a:cubicBezTo>
                    <a:lnTo>
                      <a:pt x="1459732" y="2283415"/>
                    </a:lnTo>
                    <a:lnTo>
                      <a:pt x="1444611" y="2279515"/>
                    </a:lnTo>
                    <a:cubicBezTo>
                      <a:pt x="1435053" y="2277793"/>
                      <a:pt x="1427674" y="2277653"/>
                      <a:pt x="1424582" y="2280464"/>
                    </a:cubicBezTo>
                    <a:cubicBezTo>
                      <a:pt x="1412214" y="2291708"/>
                      <a:pt x="1467311" y="2362548"/>
                      <a:pt x="1458315" y="2368170"/>
                    </a:cubicBezTo>
                    <a:cubicBezTo>
                      <a:pt x="1456066" y="2369575"/>
                      <a:pt x="1450092" y="2366905"/>
                      <a:pt x="1442239" y="2362108"/>
                    </a:cubicBezTo>
                    <a:lnTo>
                      <a:pt x="1429443" y="2353307"/>
                    </a:lnTo>
                    <a:lnTo>
                      <a:pt x="1434045" y="2354192"/>
                    </a:lnTo>
                    <a:cubicBezTo>
                      <a:pt x="1441915" y="2347445"/>
                      <a:pt x="1373325" y="2297970"/>
                      <a:pt x="1373326" y="2279979"/>
                    </a:cubicBezTo>
                    <a:cubicBezTo>
                      <a:pt x="1373325" y="2261987"/>
                      <a:pt x="1416054" y="2239499"/>
                      <a:pt x="1434046" y="2246245"/>
                    </a:cubicBezTo>
                    <a:close/>
                    <a:moveTo>
                      <a:pt x="1521751" y="2205765"/>
                    </a:moveTo>
                    <a:lnTo>
                      <a:pt x="1531190" y="2218228"/>
                    </a:lnTo>
                    <a:lnTo>
                      <a:pt x="1524517" y="2224382"/>
                    </a:lnTo>
                    <a:cubicBezTo>
                      <a:pt x="1517630" y="2234080"/>
                      <a:pt x="1514537" y="2245606"/>
                      <a:pt x="1512288" y="2253477"/>
                    </a:cubicBezTo>
                    <a:cubicBezTo>
                      <a:pt x="1507791" y="2269219"/>
                      <a:pt x="1547146" y="2296206"/>
                      <a:pt x="1532528" y="2300704"/>
                    </a:cubicBezTo>
                    <a:cubicBezTo>
                      <a:pt x="1528874" y="2301828"/>
                      <a:pt x="1521073" y="2300423"/>
                      <a:pt x="1511234" y="2297857"/>
                    </a:cubicBezTo>
                    <a:lnTo>
                      <a:pt x="1485487" y="2290327"/>
                    </a:lnTo>
                    <a:lnTo>
                      <a:pt x="1485383" y="2265905"/>
                    </a:lnTo>
                    <a:cubicBezTo>
                      <a:pt x="1485629" y="2258052"/>
                      <a:pt x="1486332" y="2251024"/>
                      <a:pt x="1488018" y="2246245"/>
                    </a:cubicBezTo>
                    <a:cubicBezTo>
                      <a:pt x="1494764" y="2227130"/>
                      <a:pt x="1506010" y="2197895"/>
                      <a:pt x="1521751" y="2205765"/>
                    </a:cubicBezTo>
                    <a:close/>
                    <a:moveTo>
                      <a:pt x="1586072" y="2157494"/>
                    </a:moveTo>
                    <a:lnTo>
                      <a:pt x="1586502" y="2159024"/>
                    </a:lnTo>
                    <a:cubicBezTo>
                      <a:pt x="1587907" y="2160711"/>
                      <a:pt x="1591140" y="2163223"/>
                      <a:pt x="1595713" y="2166344"/>
                    </a:cubicBezTo>
                    <a:lnTo>
                      <a:pt x="1597717" y="2167618"/>
                    </a:lnTo>
                    <a:lnTo>
                      <a:pt x="1598336" y="2182363"/>
                    </a:lnTo>
                    <a:cubicBezTo>
                      <a:pt x="1599127" y="2190234"/>
                      <a:pt x="1600463" y="2196489"/>
                      <a:pt x="1602711" y="2199019"/>
                    </a:cubicBezTo>
                    <a:cubicBezTo>
                      <a:pt x="1607210" y="2204079"/>
                      <a:pt x="1615080" y="2203236"/>
                      <a:pt x="1623795" y="2199863"/>
                    </a:cubicBezTo>
                    <a:lnTo>
                      <a:pt x="1637990" y="2192078"/>
                    </a:lnTo>
                    <a:lnTo>
                      <a:pt x="1659872" y="2204986"/>
                    </a:lnTo>
                    <a:cubicBezTo>
                      <a:pt x="1692762" y="2224242"/>
                      <a:pt x="1723684" y="2242795"/>
                      <a:pt x="1721435" y="2246730"/>
                    </a:cubicBezTo>
                    <a:cubicBezTo>
                      <a:pt x="1718061" y="2252633"/>
                      <a:pt x="1648275" y="2226280"/>
                      <a:pt x="1598888" y="2213208"/>
                    </a:cubicBezTo>
                    <a:lnTo>
                      <a:pt x="1577490" y="2208266"/>
                    </a:lnTo>
                    <a:lnTo>
                      <a:pt x="1577464" y="2208137"/>
                    </a:lnTo>
                    <a:cubicBezTo>
                      <a:pt x="1577728" y="2197508"/>
                      <a:pt x="1579590" y="2185174"/>
                      <a:pt x="1582050" y="2173297"/>
                    </a:cubicBezTo>
                    <a:close/>
                    <a:moveTo>
                      <a:pt x="1595964" y="2124806"/>
                    </a:moveTo>
                    <a:cubicBezTo>
                      <a:pt x="1597651" y="2121995"/>
                      <a:pt x="1597089" y="2138019"/>
                      <a:pt x="1597229" y="2156009"/>
                    </a:cubicBezTo>
                    <a:lnTo>
                      <a:pt x="1597267" y="2156903"/>
                    </a:lnTo>
                    <a:lnTo>
                      <a:pt x="1590244" y="2155334"/>
                    </a:lnTo>
                    <a:lnTo>
                      <a:pt x="1586545" y="2155637"/>
                    </a:lnTo>
                    <a:lnTo>
                      <a:pt x="1590219" y="2141198"/>
                    </a:lnTo>
                    <a:cubicBezTo>
                      <a:pt x="1592873" y="2132396"/>
                      <a:pt x="1595121" y="2126212"/>
                      <a:pt x="1595964" y="2124806"/>
                    </a:cubicBezTo>
                    <a:close/>
                    <a:moveTo>
                      <a:pt x="926151" y="1958098"/>
                    </a:moveTo>
                    <a:lnTo>
                      <a:pt x="922564" y="1963729"/>
                    </a:lnTo>
                    <a:lnTo>
                      <a:pt x="905971" y="1989870"/>
                    </a:lnTo>
                    <a:lnTo>
                      <a:pt x="878658" y="1971952"/>
                    </a:lnTo>
                    <a:lnTo>
                      <a:pt x="872089" y="1965882"/>
                    </a:lnTo>
                    <a:lnTo>
                      <a:pt x="875559" y="1953990"/>
                    </a:lnTo>
                    <a:lnTo>
                      <a:pt x="877169" y="1953570"/>
                    </a:lnTo>
                    <a:cubicBezTo>
                      <a:pt x="882163" y="1953337"/>
                      <a:pt x="888708" y="1953662"/>
                      <a:pt x="896315" y="1954347"/>
                    </a:cubicBezTo>
                    <a:close/>
                    <a:moveTo>
                      <a:pt x="1875335" y="2059668"/>
                    </a:moveTo>
                    <a:lnTo>
                      <a:pt x="1884778" y="2067997"/>
                    </a:lnTo>
                    <a:cubicBezTo>
                      <a:pt x="1893405" y="2076307"/>
                      <a:pt x="1898535" y="2082562"/>
                      <a:pt x="1896848" y="2084811"/>
                    </a:cubicBezTo>
                    <a:cubicBezTo>
                      <a:pt x="1891788" y="2091557"/>
                      <a:pt x="1833598" y="2066046"/>
                      <a:pt x="1793434" y="2052395"/>
                    </a:cubicBezTo>
                    <a:lnTo>
                      <a:pt x="1791043" y="2051657"/>
                    </a:lnTo>
                    <a:lnTo>
                      <a:pt x="1791617" y="2050592"/>
                    </a:lnTo>
                    <a:cubicBezTo>
                      <a:pt x="1802581" y="2046376"/>
                      <a:pt x="1846434" y="2059237"/>
                      <a:pt x="1870522" y="2060712"/>
                    </a:cubicBezTo>
                    <a:close/>
                    <a:moveTo>
                      <a:pt x="1013961" y="1854366"/>
                    </a:moveTo>
                    <a:cubicBezTo>
                      <a:pt x="1040771" y="1864497"/>
                      <a:pt x="1062417" y="1948129"/>
                      <a:pt x="1042739" y="1962886"/>
                    </a:cubicBezTo>
                    <a:cubicBezTo>
                      <a:pt x="1031494" y="1971319"/>
                      <a:pt x="990452" y="1966540"/>
                      <a:pt x="950815" y="1961199"/>
                    </a:cubicBezTo>
                    <a:lnTo>
                      <a:pt x="926151" y="1958098"/>
                    </a:lnTo>
                    <a:lnTo>
                      <a:pt x="945908" y="1927084"/>
                    </a:lnTo>
                    <a:cubicBezTo>
                      <a:pt x="969000" y="1891413"/>
                      <a:pt x="990453" y="1860843"/>
                      <a:pt x="1002259" y="1854939"/>
                    </a:cubicBezTo>
                    <a:cubicBezTo>
                      <a:pt x="1006195" y="1852971"/>
                      <a:pt x="1010130" y="1852919"/>
                      <a:pt x="1013961" y="1854366"/>
                    </a:cubicBezTo>
                    <a:close/>
                    <a:moveTo>
                      <a:pt x="1843298" y="1976656"/>
                    </a:moveTo>
                    <a:cubicBezTo>
                      <a:pt x="1848384" y="1977478"/>
                      <a:pt x="1854692" y="1978962"/>
                      <a:pt x="1861825" y="1980912"/>
                    </a:cubicBezTo>
                    <a:lnTo>
                      <a:pt x="1884135" y="1987985"/>
                    </a:lnTo>
                    <a:lnTo>
                      <a:pt x="1894845" y="1997526"/>
                    </a:lnTo>
                    <a:cubicBezTo>
                      <a:pt x="1901064" y="2003781"/>
                      <a:pt x="1904719" y="2008630"/>
                      <a:pt x="1903594" y="2010597"/>
                    </a:cubicBezTo>
                    <a:cubicBezTo>
                      <a:pt x="1901345" y="2014533"/>
                      <a:pt x="1876327" y="2006381"/>
                      <a:pt x="1851730" y="1998791"/>
                    </a:cubicBezTo>
                    <a:lnTo>
                      <a:pt x="1838525" y="1995112"/>
                    </a:lnTo>
                    <a:lnTo>
                      <a:pt x="1833889" y="1989662"/>
                    </a:lnTo>
                    <a:cubicBezTo>
                      <a:pt x="1829145" y="1982774"/>
                      <a:pt x="1827599" y="1977785"/>
                      <a:pt x="1832097" y="1976379"/>
                    </a:cubicBezTo>
                    <a:cubicBezTo>
                      <a:pt x="1834346" y="1975676"/>
                      <a:pt x="1838211" y="1975835"/>
                      <a:pt x="1843298" y="1976656"/>
                    </a:cubicBezTo>
                    <a:close/>
                    <a:moveTo>
                      <a:pt x="1953317" y="1975663"/>
                    </a:moveTo>
                    <a:lnTo>
                      <a:pt x="1959360" y="1980975"/>
                    </a:lnTo>
                    <a:cubicBezTo>
                      <a:pt x="1967266" y="1988600"/>
                      <a:pt x="1972185" y="1994574"/>
                      <a:pt x="1971061" y="1997104"/>
                    </a:cubicBezTo>
                    <a:lnTo>
                      <a:pt x="1968358" y="1997853"/>
                    </a:lnTo>
                    <a:lnTo>
                      <a:pt x="1967030" y="1996619"/>
                    </a:lnTo>
                    <a:cubicBezTo>
                      <a:pt x="1964781" y="1993246"/>
                      <a:pt x="1961338" y="1988186"/>
                      <a:pt x="1957596" y="1982494"/>
                    </a:cubicBezTo>
                    <a:close/>
                    <a:moveTo>
                      <a:pt x="2003010" y="1941777"/>
                    </a:moveTo>
                    <a:lnTo>
                      <a:pt x="2006428" y="1946557"/>
                    </a:lnTo>
                    <a:cubicBezTo>
                      <a:pt x="2009090" y="1950817"/>
                      <a:pt x="2011071" y="1954529"/>
                      <a:pt x="2012035" y="1957421"/>
                    </a:cubicBezTo>
                    <a:lnTo>
                      <a:pt x="2011901" y="1959042"/>
                    </a:lnTo>
                    <a:lnTo>
                      <a:pt x="2009619" y="1954874"/>
                    </a:lnTo>
                    <a:close/>
                    <a:moveTo>
                      <a:pt x="501133" y="1526103"/>
                    </a:moveTo>
                    <a:cubicBezTo>
                      <a:pt x="501274" y="1525471"/>
                      <a:pt x="501625" y="1525858"/>
                      <a:pt x="501661" y="1527737"/>
                    </a:cubicBezTo>
                    <a:lnTo>
                      <a:pt x="501547" y="1528615"/>
                    </a:lnTo>
                    <a:close/>
                    <a:moveTo>
                      <a:pt x="571874" y="1540493"/>
                    </a:moveTo>
                    <a:lnTo>
                      <a:pt x="573484" y="1543533"/>
                    </a:lnTo>
                    <a:cubicBezTo>
                      <a:pt x="579647" y="1547701"/>
                      <a:pt x="593355" y="1552546"/>
                      <a:pt x="610024" y="1557593"/>
                    </a:cubicBezTo>
                    <a:lnTo>
                      <a:pt x="631029" y="1563632"/>
                    </a:lnTo>
                    <a:lnTo>
                      <a:pt x="635223" y="1565318"/>
                    </a:lnTo>
                    <a:lnTo>
                      <a:pt x="635142" y="1564815"/>
                    </a:lnTo>
                    <a:lnTo>
                      <a:pt x="636674" y="1565255"/>
                    </a:lnTo>
                    <a:cubicBezTo>
                      <a:pt x="673641" y="1575516"/>
                      <a:pt x="713278" y="1585636"/>
                      <a:pt x="718899" y="1591820"/>
                    </a:cubicBezTo>
                    <a:cubicBezTo>
                      <a:pt x="730144" y="1604188"/>
                      <a:pt x="662677" y="1583949"/>
                      <a:pt x="637939" y="1612060"/>
                    </a:cubicBezTo>
                    <a:cubicBezTo>
                      <a:pt x="613202" y="1640171"/>
                      <a:pt x="561477" y="1748118"/>
                      <a:pt x="570474" y="1760486"/>
                    </a:cubicBezTo>
                    <a:cubicBezTo>
                      <a:pt x="579468" y="1772855"/>
                      <a:pt x="679543" y="1677277"/>
                      <a:pt x="691913" y="1686273"/>
                    </a:cubicBezTo>
                    <a:cubicBezTo>
                      <a:pt x="704281" y="1695269"/>
                      <a:pt x="643561" y="1763860"/>
                      <a:pt x="644686" y="1814460"/>
                    </a:cubicBezTo>
                    <a:cubicBezTo>
                      <a:pt x="645811" y="1865060"/>
                      <a:pt x="682917" y="1987623"/>
                      <a:pt x="698659" y="1989872"/>
                    </a:cubicBezTo>
                    <a:cubicBezTo>
                      <a:pt x="714401" y="1992121"/>
                      <a:pt x="716650" y="1867308"/>
                      <a:pt x="739139" y="1827953"/>
                    </a:cubicBezTo>
                    <a:cubicBezTo>
                      <a:pt x="761629" y="1788597"/>
                      <a:pt x="830219" y="1736873"/>
                      <a:pt x="833592" y="1753740"/>
                    </a:cubicBezTo>
                    <a:cubicBezTo>
                      <a:pt x="836965" y="1770606"/>
                      <a:pt x="748135" y="1916784"/>
                      <a:pt x="759380" y="1929153"/>
                    </a:cubicBezTo>
                    <a:cubicBezTo>
                      <a:pt x="770624" y="1941521"/>
                      <a:pt x="885318" y="1806589"/>
                      <a:pt x="901059" y="1827953"/>
                    </a:cubicBezTo>
                    <a:cubicBezTo>
                      <a:pt x="908930" y="1838635"/>
                      <a:pt x="892908" y="1894857"/>
                      <a:pt x="877024" y="1948971"/>
                    </a:cubicBezTo>
                    <a:lnTo>
                      <a:pt x="875559" y="1953990"/>
                    </a:lnTo>
                    <a:lnTo>
                      <a:pt x="867326" y="1956139"/>
                    </a:lnTo>
                    <a:cubicBezTo>
                      <a:pt x="865920" y="1957685"/>
                      <a:pt x="866465" y="1959881"/>
                      <a:pt x="868505" y="1962570"/>
                    </a:cubicBezTo>
                    <a:lnTo>
                      <a:pt x="872089" y="1965882"/>
                    </a:lnTo>
                    <a:lnTo>
                      <a:pt x="865514" y="1988416"/>
                    </a:lnTo>
                    <a:cubicBezTo>
                      <a:pt x="854781" y="2025977"/>
                      <a:pt x="847508" y="2055652"/>
                      <a:pt x="853832" y="2057339"/>
                    </a:cubicBezTo>
                    <a:cubicBezTo>
                      <a:pt x="860157" y="2059026"/>
                      <a:pt x="878184" y="2033199"/>
                      <a:pt x="899906" y="1999426"/>
                    </a:cubicBezTo>
                    <a:lnTo>
                      <a:pt x="905971" y="1989870"/>
                    </a:lnTo>
                    <a:lnTo>
                      <a:pt x="914974" y="1995776"/>
                    </a:lnTo>
                    <a:cubicBezTo>
                      <a:pt x="942664" y="2012643"/>
                      <a:pt x="972461" y="2029791"/>
                      <a:pt x="975272" y="2037099"/>
                    </a:cubicBezTo>
                    <a:cubicBezTo>
                      <a:pt x="980894" y="2051717"/>
                      <a:pt x="926921" y="2014610"/>
                      <a:pt x="901059" y="2043846"/>
                    </a:cubicBezTo>
                    <a:cubicBezTo>
                      <a:pt x="875197" y="2073081"/>
                      <a:pt x="804358" y="2203516"/>
                      <a:pt x="820099" y="2212512"/>
                    </a:cubicBezTo>
                    <a:cubicBezTo>
                      <a:pt x="835842" y="2221507"/>
                      <a:pt x="985393" y="2095570"/>
                      <a:pt x="995512" y="2097819"/>
                    </a:cubicBezTo>
                    <a:cubicBezTo>
                      <a:pt x="1005632" y="2100068"/>
                      <a:pt x="883068" y="2179904"/>
                      <a:pt x="880819" y="2226005"/>
                    </a:cubicBezTo>
                    <a:cubicBezTo>
                      <a:pt x="878570" y="2272108"/>
                      <a:pt x="965152" y="2376680"/>
                      <a:pt x="982019" y="2374432"/>
                    </a:cubicBezTo>
                    <a:cubicBezTo>
                      <a:pt x="998886" y="2372183"/>
                      <a:pt x="971899" y="2233876"/>
                      <a:pt x="982019" y="2212512"/>
                    </a:cubicBezTo>
                    <a:cubicBezTo>
                      <a:pt x="992138" y="2191148"/>
                      <a:pt x="1032619" y="2218135"/>
                      <a:pt x="1042739" y="2246245"/>
                    </a:cubicBezTo>
                    <a:cubicBezTo>
                      <a:pt x="1052858" y="2274356"/>
                      <a:pt x="1029245" y="2368810"/>
                      <a:pt x="1042740" y="2381179"/>
                    </a:cubicBezTo>
                    <a:cubicBezTo>
                      <a:pt x="1056232" y="2393547"/>
                      <a:pt x="1121451" y="2286725"/>
                      <a:pt x="1123699" y="2320458"/>
                    </a:cubicBezTo>
                    <a:cubicBezTo>
                      <a:pt x="1125666" y="2349975"/>
                      <a:pt x="1063927" y="2500880"/>
                      <a:pt x="1055995" y="2563003"/>
                    </a:cubicBezTo>
                    <a:lnTo>
                      <a:pt x="1056081" y="2570470"/>
                    </a:lnTo>
                    <a:lnTo>
                      <a:pt x="1054359" y="2571414"/>
                    </a:lnTo>
                    <a:cubicBezTo>
                      <a:pt x="1045645" y="2574787"/>
                      <a:pt x="1037774" y="2575630"/>
                      <a:pt x="1033276" y="2570570"/>
                    </a:cubicBezTo>
                    <a:cubicBezTo>
                      <a:pt x="1024280" y="2560450"/>
                      <a:pt x="1029902" y="2490735"/>
                      <a:pt x="1026529" y="2496357"/>
                    </a:cubicBezTo>
                    <a:cubicBezTo>
                      <a:pt x="1023156" y="2501979"/>
                      <a:pt x="997294" y="2584063"/>
                      <a:pt x="1013036" y="2604303"/>
                    </a:cubicBezTo>
                    <a:cubicBezTo>
                      <a:pt x="1028778" y="2624543"/>
                      <a:pt x="1120982" y="2607677"/>
                      <a:pt x="1120982" y="2617796"/>
                    </a:cubicBezTo>
                    <a:cubicBezTo>
                      <a:pt x="1120982" y="2627916"/>
                      <a:pt x="1041147" y="2671770"/>
                      <a:pt x="1013036" y="2665023"/>
                    </a:cubicBezTo>
                    <a:cubicBezTo>
                      <a:pt x="984925" y="2658276"/>
                      <a:pt x="968058" y="2585187"/>
                      <a:pt x="952316" y="2577316"/>
                    </a:cubicBezTo>
                    <a:cubicBezTo>
                      <a:pt x="936574" y="2569446"/>
                      <a:pt x="925329" y="2598681"/>
                      <a:pt x="918583" y="2617796"/>
                    </a:cubicBezTo>
                    <a:cubicBezTo>
                      <a:pt x="911836" y="2636911"/>
                      <a:pt x="920832" y="2692010"/>
                      <a:pt x="911836" y="2692009"/>
                    </a:cubicBezTo>
                    <a:cubicBezTo>
                      <a:pt x="902841" y="2692009"/>
                      <a:pt x="882601" y="2624543"/>
                      <a:pt x="864610" y="2617796"/>
                    </a:cubicBezTo>
                    <a:cubicBezTo>
                      <a:pt x="846619" y="2611050"/>
                      <a:pt x="803890" y="2633538"/>
                      <a:pt x="803890" y="2651530"/>
                    </a:cubicBezTo>
                    <a:cubicBezTo>
                      <a:pt x="803890" y="2669521"/>
                      <a:pt x="872480" y="2718996"/>
                      <a:pt x="864610" y="2725743"/>
                    </a:cubicBezTo>
                    <a:cubicBezTo>
                      <a:pt x="856738" y="2732490"/>
                      <a:pt x="781401" y="2686388"/>
                      <a:pt x="756663" y="2692010"/>
                    </a:cubicBezTo>
                    <a:cubicBezTo>
                      <a:pt x="731925" y="2697631"/>
                      <a:pt x="720681" y="2734738"/>
                      <a:pt x="716183" y="2759476"/>
                    </a:cubicBezTo>
                    <a:cubicBezTo>
                      <a:pt x="711685" y="2784214"/>
                      <a:pt x="737547" y="2843809"/>
                      <a:pt x="729677" y="2840436"/>
                    </a:cubicBezTo>
                    <a:cubicBezTo>
                      <a:pt x="721806" y="2837063"/>
                      <a:pt x="695943" y="2731365"/>
                      <a:pt x="668957" y="2739236"/>
                    </a:cubicBezTo>
                    <a:cubicBezTo>
                      <a:pt x="641970" y="2747107"/>
                      <a:pt x="575628" y="2858427"/>
                      <a:pt x="567757" y="2887662"/>
                    </a:cubicBezTo>
                    <a:cubicBezTo>
                      <a:pt x="559886" y="2916898"/>
                      <a:pt x="635223" y="2903405"/>
                      <a:pt x="621730" y="2914649"/>
                    </a:cubicBezTo>
                    <a:cubicBezTo>
                      <a:pt x="608237" y="2925893"/>
                      <a:pt x="498041" y="2992235"/>
                      <a:pt x="486797" y="2955129"/>
                    </a:cubicBezTo>
                    <a:cubicBezTo>
                      <a:pt x="475552" y="2918023"/>
                      <a:pt x="556512" y="2725743"/>
                      <a:pt x="554264" y="2692009"/>
                    </a:cubicBezTo>
                    <a:cubicBezTo>
                      <a:pt x="552015" y="2658276"/>
                      <a:pt x="486797" y="2765098"/>
                      <a:pt x="473304" y="2752730"/>
                    </a:cubicBezTo>
                    <a:cubicBezTo>
                      <a:pt x="459810" y="2740361"/>
                      <a:pt x="483423" y="2645907"/>
                      <a:pt x="473304" y="2617796"/>
                    </a:cubicBezTo>
                    <a:cubicBezTo>
                      <a:pt x="463184" y="2589686"/>
                      <a:pt x="422703" y="2562699"/>
                      <a:pt x="412584" y="2584063"/>
                    </a:cubicBezTo>
                    <a:cubicBezTo>
                      <a:pt x="402464" y="2605427"/>
                      <a:pt x="429450" y="2743734"/>
                      <a:pt x="412584" y="2745983"/>
                    </a:cubicBezTo>
                    <a:cubicBezTo>
                      <a:pt x="395717" y="2748231"/>
                      <a:pt x="309135" y="2643659"/>
                      <a:pt x="311384" y="2597556"/>
                    </a:cubicBezTo>
                    <a:cubicBezTo>
                      <a:pt x="313633" y="2551455"/>
                      <a:pt x="436197" y="2471619"/>
                      <a:pt x="426077" y="2469370"/>
                    </a:cubicBezTo>
                    <a:cubicBezTo>
                      <a:pt x="415957" y="2467121"/>
                      <a:pt x="266406" y="2593058"/>
                      <a:pt x="250664" y="2584063"/>
                    </a:cubicBezTo>
                    <a:cubicBezTo>
                      <a:pt x="234922" y="2575067"/>
                      <a:pt x="305762" y="2444632"/>
                      <a:pt x="331624" y="2415397"/>
                    </a:cubicBezTo>
                    <a:cubicBezTo>
                      <a:pt x="357486" y="2386161"/>
                      <a:pt x="411459" y="2423268"/>
                      <a:pt x="405837" y="2408650"/>
                    </a:cubicBezTo>
                    <a:cubicBezTo>
                      <a:pt x="403026" y="2401342"/>
                      <a:pt x="373228" y="2384194"/>
                      <a:pt x="345539" y="2367327"/>
                    </a:cubicBezTo>
                    <a:lnTo>
                      <a:pt x="336536" y="2361421"/>
                    </a:lnTo>
                    <a:lnTo>
                      <a:pt x="353129" y="2335280"/>
                    </a:lnTo>
                    <a:lnTo>
                      <a:pt x="356716" y="2329649"/>
                    </a:lnTo>
                    <a:lnTo>
                      <a:pt x="381380" y="2332750"/>
                    </a:lnTo>
                    <a:cubicBezTo>
                      <a:pt x="421017" y="2338091"/>
                      <a:pt x="462059" y="2342870"/>
                      <a:pt x="473304" y="2334437"/>
                    </a:cubicBezTo>
                    <a:cubicBezTo>
                      <a:pt x="495792" y="2317571"/>
                      <a:pt x="464308" y="2210748"/>
                      <a:pt x="432824" y="2226490"/>
                    </a:cubicBezTo>
                    <a:cubicBezTo>
                      <a:pt x="421017" y="2232394"/>
                      <a:pt x="399565" y="2262964"/>
                      <a:pt x="376472" y="2298635"/>
                    </a:cubicBezTo>
                    <a:lnTo>
                      <a:pt x="356716" y="2329649"/>
                    </a:lnTo>
                    <a:lnTo>
                      <a:pt x="326880" y="2325898"/>
                    </a:lnTo>
                    <a:cubicBezTo>
                      <a:pt x="319273" y="2325213"/>
                      <a:pt x="312728" y="2324888"/>
                      <a:pt x="307734" y="2325121"/>
                    </a:cubicBezTo>
                    <a:lnTo>
                      <a:pt x="306124" y="2325541"/>
                    </a:lnTo>
                    <a:lnTo>
                      <a:pt x="307589" y="2320522"/>
                    </a:lnTo>
                    <a:cubicBezTo>
                      <a:pt x="323472" y="2266408"/>
                      <a:pt x="339495" y="2210186"/>
                      <a:pt x="331624" y="2199504"/>
                    </a:cubicBezTo>
                    <a:cubicBezTo>
                      <a:pt x="315882" y="2178140"/>
                      <a:pt x="201189" y="2313072"/>
                      <a:pt x="189944" y="2300704"/>
                    </a:cubicBezTo>
                    <a:cubicBezTo>
                      <a:pt x="178700" y="2288335"/>
                      <a:pt x="267530" y="2142157"/>
                      <a:pt x="264157" y="2125291"/>
                    </a:cubicBezTo>
                    <a:cubicBezTo>
                      <a:pt x="260784" y="2108424"/>
                      <a:pt x="192193" y="2160148"/>
                      <a:pt x="169704" y="2199504"/>
                    </a:cubicBezTo>
                    <a:cubicBezTo>
                      <a:pt x="147215" y="2238859"/>
                      <a:pt x="144966" y="2363672"/>
                      <a:pt x="129224" y="2361423"/>
                    </a:cubicBezTo>
                    <a:cubicBezTo>
                      <a:pt x="113482" y="2359174"/>
                      <a:pt x="76375" y="2236611"/>
                      <a:pt x="75251" y="2186011"/>
                    </a:cubicBezTo>
                    <a:cubicBezTo>
                      <a:pt x="74126" y="2135411"/>
                      <a:pt x="134846" y="2066820"/>
                      <a:pt x="122478" y="2057824"/>
                    </a:cubicBezTo>
                    <a:cubicBezTo>
                      <a:pt x="110108" y="2048828"/>
                      <a:pt x="10033" y="2144406"/>
                      <a:pt x="1038" y="2132037"/>
                    </a:cubicBezTo>
                    <a:cubicBezTo>
                      <a:pt x="-7958" y="2119669"/>
                      <a:pt x="43767" y="2011722"/>
                      <a:pt x="68504" y="1983611"/>
                    </a:cubicBezTo>
                    <a:cubicBezTo>
                      <a:pt x="93242" y="1955500"/>
                      <a:pt x="160709" y="1975739"/>
                      <a:pt x="149464" y="1963371"/>
                    </a:cubicBezTo>
                    <a:cubicBezTo>
                      <a:pt x="138220" y="1951002"/>
                      <a:pt x="-9083" y="1922891"/>
                      <a:pt x="1038" y="1909398"/>
                    </a:cubicBezTo>
                    <a:cubicBezTo>
                      <a:pt x="11157" y="1895904"/>
                      <a:pt x="186570" y="1907149"/>
                      <a:pt x="210184" y="1882411"/>
                    </a:cubicBezTo>
                    <a:cubicBezTo>
                      <a:pt x="233797" y="1857673"/>
                      <a:pt x="137096" y="1773340"/>
                      <a:pt x="142718" y="1760971"/>
                    </a:cubicBezTo>
                    <a:cubicBezTo>
                      <a:pt x="148339" y="1748603"/>
                      <a:pt x="225926" y="1823940"/>
                      <a:pt x="243917" y="1808198"/>
                    </a:cubicBezTo>
                    <a:cubicBezTo>
                      <a:pt x="261908" y="1792455"/>
                      <a:pt x="239420" y="1672140"/>
                      <a:pt x="250664" y="1666518"/>
                    </a:cubicBezTo>
                    <a:cubicBezTo>
                      <a:pt x="261908" y="1660896"/>
                      <a:pt x="295642" y="1769967"/>
                      <a:pt x="311384" y="1774464"/>
                    </a:cubicBezTo>
                    <a:cubicBezTo>
                      <a:pt x="327126" y="1778962"/>
                      <a:pt x="330499" y="1699127"/>
                      <a:pt x="345117" y="1693505"/>
                    </a:cubicBezTo>
                    <a:cubicBezTo>
                      <a:pt x="359734" y="1687883"/>
                      <a:pt x="395717" y="1757597"/>
                      <a:pt x="399090" y="1740731"/>
                    </a:cubicBezTo>
                    <a:cubicBezTo>
                      <a:pt x="402463" y="1723865"/>
                      <a:pt x="351864" y="1604673"/>
                      <a:pt x="365357" y="1592305"/>
                    </a:cubicBezTo>
                    <a:cubicBezTo>
                      <a:pt x="378850" y="1579936"/>
                      <a:pt x="457562" y="1675513"/>
                      <a:pt x="480050" y="1666518"/>
                    </a:cubicBezTo>
                    <a:cubicBezTo>
                      <a:pt x="502539" y="1657523"/>
                      <a:pt x="495793" y="1559696"/>
                      <a:pt x="500290" y="1538331"/>
                    </a:cubicBezTo>
                    <a:lnTo>
                      <a:pt x="501547" y="1528615"/>
                    </a:lnTo>
                    <a:lnTo>
                      <a:pt x="501871" y="1530584"/>
                    </a:lnTo>
                    <a:cubicBezTo>
                      <a:pt x="502680" y="1532780"/>
                      <a:pt x="504226" y="1535521"/>
                      <a:pt x="507037" y="1538332"/>
                    </a:cubicBezTo>
                    <a:cubicBezTo>
                      <a:pt x="518281" y="1549576"/>
                      <a:pt x="556512" y="1606923"/>
                      <a:pt x="567757" y="1605798"/>
                    </a:cubicBezTo>
                    <a:cubicBezTo>
                      <a:pt x="576190" y="1604955"/>
                      <a:pt x="569443" y="1567427"/>
                      <a:pt x="570287" y="1545869"/>
                    </a:cubicBezTo>
                    <a:close/>
                    <a:moveTo>
                      <a:pt x="574504" y="1531585"/>
                    </a:moveTo>
                    <a:lnTo>
                      <a:pt x="583349" y="1533621"/>
                    </a:lnTo>
                    <a:lnTo>
                      <a:pt x="581397" y="1533828"/>
                    </a:lnTo>
                    <a:lnTo>
                      <a:pt x="572921" y="1536946"/>
                    </a:lnTo>
                    <a:close/>
                    <a:moveTo>
                      <a:pt x="2145731" y="1836439"/>
                    </a:moveTo>
                    <a:lnTo>
                      <a:pt x="2147265" y="1836793"/>
                    </a:lnTo>
                    <a:lnTo>
                      <a:pt x="2155329" y="1843618"/>
                    </a:lnTo>
                    <a:cubicBezTo>
                      <a:pt x="2175990" y="1860204"/>
                      <a:pt x="2193700" y="1873978"/>
                      <a:pt x="2186954" y="1875664"/>
                    </a:cubicBezTo>
                    <a:cubicBezTo>
                      <a:pt x="2180207" y="1877350"/>
                      <a:pt x="2144506" y="1860765"/>
                      <a:pt x="2108102" y="1844461"/>
                    </a:cubicBezTo>
                    <a:lnTo>
                      <a:pt x="2104629" y="1842985"/>
                    </a:lnTo>
                    <a:lnTo>
                      <a:pt x="2107498" y="1840339"/>
                    </a:lnTo>
                    <a:cubicBezTo>
                      <a:pt x="2113208" y="1837088"/>
                      <a:pt x="2120236" y="1834980"/>
                      <a:pt x="2128951" y="1834699"/>
                    </a:cubicBezTo>
                    <a:cubicBezTo>
                      <a:pt x="2133308" y="1834559"/>
                      <a:pt x="2139035" y="1835209"/>
                      <a:pt x="2145731" y="1836439"/>
                    </a:cubicBezTo>
                    <a:close/>
                    <a:moveTo>
                      <a:pt x="741085" y="1431412"/>
                    </a:moveTo>
                    <a:lnTo>
                      <a:pt x="752633" y="1445502"/>
                    </a:lnTo>
                    <a:cubicBezTo>
                      <a:pt x="773154" y="1471223"/>
                      <a:pt x="791426" y="1498491"/>
                      <a:pt x="779619" y="1510860"/>
                    </a:cubicBezTo>
                    <a:cubicBezTo>
                      <a:pt x="764861" y="1526322"/>
                      <a:pt x="690805" y="1527727"/>
                      <a:pt x="634869" y="1529901"/>
                    </a:cubicBezTo>
                    <a:lnTo>
                      <a:pt x="621052" y="1530582"/>
                    </a:lnTo>
                    <a:lnTo>
                      <a:pt x="615300" y="1518197"/>
                    </a:lnTo>
                    <a:cubicBezTo>
                      <a:pt x="613297" y="1512329"/>
                      <a:pt x="612734" y="1507409"/>
                      <a:pt x="614983" y="1504598"/>
                    </a:cubicBezTo>
                    <a:cubicBezTo>
                      <a:pt x="623979" y="1493354"/>
                      <a:pt x="685824" y="1502349"/>
                      <a:pt x="689197" y="1497851"/>
                    </a:cubicBezTo>
                    <a:cubicBezTo>
                      <a:pt x="692570" y="1493354"/>
                      <a:pt x="618357" y="1493354"/>
                      <a:pt x="635223" y="1477611"/>
                    </a:cubicBezTo>
                    <a:cubicBezTo>
                      <a:pt x="643657" y="1469740"/>
                      <a:pt x="676266" y="1457934"/>
                      <a:pt x="709858" y="1444722"/>
                    </a:cubicBezTo>
                    <a:close/>
                    <a:moveTo>
                      <a:pt x="2253644" y="1739951"/>
                    </a:moveTo>
                    <a:lnTo>
                      <a:pt x="2252418" y="1745370"/>
                    </a:lnTo>
                    <a:cubicBezTo>
                      <a:pt x="2251540" y="1747408"/>
                      <a:pt x="2250204" y="1748321"/>
                      <a:pt x="2247674" y="1747478"/>
                    </a:cubicBezTo>
                    <a:lnTo>
                      <a:pt x="2245859" y="1745433"/>
                    </a:lnTo>
                    <a:close/>
                    <a:moveTo>
                      <a:pt x="2348096" y="1676284"/>
                    </a:moveTo>
                    <a:lnTo>
                      <a:pt x="2352607" y="1677677"/>
                    </a:lnTo>
                    <a:lnTo>
                      <a:pt x="2346976" y="1680222"/>
                    </a:lnTo>
                    <a:cubicBezTo>
                      <a:pt x="2339245" y="1683314"/>
                      <a:pt x="2329477" y="1687039"/>
                      <a:pt x="2319357" y="1690974"/>
                    </a:cubicBezTo>
                    <a:lnTo>
                      <a:pt x="2311279" y="1694240"/>
                    </a:lnTo>
                    <a:lnTo>
                      <a:pt x="2313219" y="1684587"/>
                    </a:lnTo>
                    <a:lnTo>
                      <a:pt x="2315570" y="1680100"/>
                    </a:lnTo>
                    <a:lnTo>
                      <a:pt x="2324575" y="1681962"/>
                    </a:lnTo>
                    <a:cubicBezTo>
                      <a:pt x="2329723" y="1681311"/>
                      <a:pt x="2336294" y="1679660"/>
                      <a:pt x="2342548" y="1677903"/>
                    </a:cubicBezTo>
                    <a:close/>
                    <a:moveTo>
                      <a:pt x="816988" y="1312388"/>
                    </a:moveTo>
                    <a:lnTo>
                      <a:pt x="816832" y="1317263"/>
                    </a:lnTo>
                    <a:cubicBezTo>
                      <a:pt x="817569" y="1354211"/>
                      <a:pt x="826845" y="1424840"/>
                      <a:pt x="813352" y="1436647"/>
                    </a:cubicBezTo>
                    <a:cubicBezTo>
                      <a:pt x="808855" y="1440583"/>
                      <a:pt x="800632" y="1438826"/>
                      <a:pt x="790741" y="1434170"/>
                    </a:cubicBezTo>
                    <a:lnTo>
                      <a:pt x="766653" y="1419499"/>
                    </a:lnTo>
                    <a:lnTo>
                      <a:pt x="777318" y="1413690"/>
                    </a:lnTo>
                    <a:cubicBezTo>
                      <a:pt x="782824" y="1410216"/>
                      <a:pt x="787304" y="1406772"/>
                      <a:pt x="790396" y="1403399"/>
                    </a:cubicBezTo>
                    <a:cubicBezTo>
                      <a:pt x="815134" y="1376412"/>
                      <a:pt x="769032" y="1331434"/>
                      <a:pt x="783650" y="1315692"/>
                    </a:cubicBezTo>
                    <a:cubicBezTo>
                      <a:pt x="787304" y="1311757"/>
                      <a:pt x="793629" y="1310562"/>
                      <a:pt x="801413" y="1310685"/>
                    </a:cubicBezTo>
                    <a:close/>
                    <a:moveTo>
                      <a:pt x="2450327" y="1613545"/>
                    </a:moveTo>
                    <a:lnTo>
                      <a:pt x="2453500" y="1614337"/>
                    </a:lnTo>
                    <a:cubicBezTo>
                      <a:pt x="2460545" y="1616270"/>
                      <a:pt x="2464692" y="1617886"/>
                      <a:pt x="2463567" y="1619291"/>
                    </a:cubicBezTo>
                    <a:cubicBezTo>
                      <a:pt x="2463004" y="1619994"/>
                      <a:pt x="2461177" y="1620363"/>
                      <a:pt x="2458362" y="1620490"/>
                    </a:cubicBezTo>
                    <a:lnTo>
                      <a:pt x="2458117" y="1620484"/>
                    </a:lnTo>
                    <a:close/>
                    <a:moveTo>
                      <a:pt x="2508566" y="1564320"/>
                    </a:moveTo>
                    <a:lnTo>
                      <a:pt x="2518570" y="1569050"/>
                    </a:lnTo>
                    <a:lnTo>
                      <a:pt x="2519236" y="1569351"/>
                    </a:lnTo>
                    <a:lnTo>
                      <a:pt x="2517540" y="1572065"/>
                    </a:lnTo>
                    <a:close/>
                    <a:moveTo>
                      <a:pt x="2466230" y="1545331"/>
                    </a:moveTo>
                    <a:lnTo>
                      <a:pt x="2478759" y="1550304"/>
                    </a:lnTo>
                    <a:lnTo>
                      <a:pt x="2487866" y="1572961"/>
                    </a:lnTo>
                    <a:lnTo>
                      <a:pt x="2488109" y="1573840"/>
                    </a:lnTo>
                    <a:lnTo>
                      <a:pt x="2469973" y="1558192"/>
                    </a:lnTo>
                    <a:cubicBezTo>
                      <a:pt x="2462348" y="1551129"/>
                      <a:pt x="2457850" y="1545999"/>
                      <a:pt x="2459536" y="1544593"/>
                    </a:cubicBezTo>
                    <a:cubicBezTo>
                      <a:pt x="2460380" y="1543890"/>
                      <a:pt x="2462734" y="1544224"/>
                      <a:pt x="2466230" y="1545331"/>
                    </a:cubicBezTo>
                    <a:close/>
                    <a:moveTo>
                      <a:pt x="918583" y="1200999"/>
                    </a:moveTo>
                    <a:cubicBezTo>
                      <a:pt x="928702" y="1193128"/>
                      <a:pt x="929827" y="1257221"/>
                      <a:pt x="938823" y="1261719"/>
                    </a:cubicBezTo>
                    <a:lnTo>
                      <a:pt x="939000" y="1261628"/>
                    </a:lnTo>
                    <a:lnTo>
                      <a:pt x="947864" y="1293280"/>
                    </a:lnTo>
                    <a:cubicBezTo>
                      <a:pt x="958405" y="1326733"/>
                      <a:pt x="970212" y="1360747"/>
                      <a:pt x="968525" y="1369180"/>
                    </a:cubicBezTo>
                    <a:cubicBezTo>
                      <a:pt x="965152" y="1386046"/>
                      <a:pt x="929169" y="1316332"/>
                      <a:pt x="914552" y="1321954"/>
                    </a:cubicBezTo>
                    <a:cubicBezTo>
                      <a:pt x="899934" y="1327576"/>
                      <a:pt x="896561" y="1407411"/>
                      <a:pt x="880819" y="1402913"/>
                    </a:cubicBezTo>
                    <a:cubicBezTo>
                      <a:pt x="872948" y="1400665"/>
                      <a:pt x="860580" y="1372273"/>
                      <a:pt x="848773" y="1345146"/>
                    </a:cubicBezTo>
                    <a:lnTo>
                      <a:pt x="834543" y="1314120"/>
                    </a:lnTo>
                    <a:lnTo>
                      <a:pt x="855913" y="1315850"/>
                    </a:lnTo>
                    <a:cubicBezTo>
                      <a:pt x="864680" y="1315551"/>
                      <a:pt x="872481" y="1313724"/>
                      <a:pt x="878103" y="1308945"/>
                    </a:cubicBezTo>
                    <a:cubicBezTo>
                      <a:pt x="900592" y="1289830"/>
                      <a:pt x="908463" y="1208870"/>
                      <a:pt x="918583" y="1200999"/>
                    </a:cubicBezTo>
                    <a:close/>
                    <a:moveTo>
                      <a:pt x="2534375" y="1496893"/>
                    </a:moveTo>
                    <a:lnTo>
                      <a:pt x="2537654" y="1497950"/>
                    </a:lnTo>
                    <a:lnTo>
                      <a:pt x="2534786" y="1517654"/>
                    </a:lnTo>
                    <a:lnTo>
                      <a:pt x="2532748" y="1514813"/>
                    </a:lnTo>
                    <a:cubicBezTo>
                      <a:pt x="2527284" y="1506152"/>
                      <a:pt x="2524473" y="1499616"/>
                      <a:pt x="2527002" y="1497367"/>
                    </a:cubicBezTo>
                    <a:cubicBezTo>
                      <a:pt x="2528267" y="1496243"/>
                      <a:pt x="2530833" y="1496172"/>
                      <a:pt x="2534375" y="1496893"/>
                    </a:cubicBezTo>
                    <a:close/>
                    <a:moveTo>
                      <a:pt x="959063" y="1147026"/>
                    </a:moveTo>
                    <a:cubicBezTo>
                      <a:pt x="962436" y="1144215"/>
                      <a:pt x="993639" y="1164454"/>
                      <a:pt x="1026108" y="1184554"/>
                    </a:cubicBezTo>
                    <a:lnTo>
                      <a:pt x="1067319" y="1208699"/>
                    </a:lnTo>
                    <a:lnTo>
                      <a:pt x="1066352" y="1235512"/>
                    </a:lnTo>
                    <a:cubicBezTo>
                      <a:pt x="1064666" y="1263764"/>
                      <a:pt x="1060730" y="1290470"/>
                      <a:pt x="1049485" y="1294967"/>
                    </a:cubicBezTo>
                    <a:cubicBezTo>
                      <a:pt x="1038241" y="1299465"/>
                      <a:pt x="1012941" y="1277819"/>
                      <a:pt x="988766" y="1256596"/>
                    </a:cubicBezTo>
                    <a:lnTo>
                      <a:pt x="961461" y="1233627"/>
                    </a:lnTo>
                    <a:lnTo>
                      <a:pt x="972556" y="1227986"/>
                    </a:lnTo>
                    <a:cubicBezTo>
                      <a:pt x="992796" y="1226861"/>
                      <a:pt x="1062511" y="1268466"/>
                      <a:pt x="1060263" y="1254972"/>
                    </a:cubicBezTo>
                    <a:cubicBezTo>
                      <a:pt x="1058014" y="1241479"/>
                      <a:pt x="952316" y="1152647"/>
                      <a:pt x="959063" y="1147026"/>
                    </a:cubicBezTo>
                    <a:close/>
                    <a:moveTo>
                      <a:pt x="2662306" y="1466438"/>
                    </a:moveTo>
                    <a:lnTo>
                      <a:pt x="2677538" y="1472910"/>
                    </a:lnTo>
                    <a:lnTo>
                      <a:pt x="2721640" y="1492409"/>
                    </a:lnTo>
                    <a:lnTo>
                      <a:pt x="2725663" y="1497315"/>
                    </a:lnTo>
                    <a:cubicBezTo>
                      <a:pt x="2728504" y="1501541"/>
                      <a:pt x="2729216" y="1504177"/>
                      <a:pt x="2726686" y="1504598"/>
                    </a:cubicBezTo>
                    <a:cubicBezTo>
                      <a:pt x="2723313" y="1505160"/>
                      <a:pt x="2714036" y="1500241"/>
                      <a:pt x="2701597" y="1492475"/>
                    </a:cubicBezTo>
                    <a:close/>
                    <a:moveTo>
                      <a:pt x="1174956" y="1045826"/>
                    </a:moveTo>
                    <a:cubicBezTo>
                      <a:pt x="1186200" y="1050324"/>
                      <a:pt x="1191822" y="1135781"/>
                      <a:pt x="1201942" y="1126786"/>
                    </a:cubicBezTo>
                    <a:cubicBezTo>
                      <a:pt x="1203207" y="1125662"/>
                      <a:pt x="1204384" y="1122886"/>
                      <a:pt x="1205513" y="1118866"/>
                    </a:cubicBezTo>
                    <a:lnTo>
                      <a:pt x="1206316" y="1115104"/>
                    </a:lnTo>
                    <a:lnTo>
                      <a:pt x="1206451" y="1115232"/>
                    </a:lnTo>
                    <a:cubicBezTo>
                      <a:pt x="1220050" y="1122084"/>
                      <a:pt x="1261162" y="1122928"/>
                      <a:pt x="1258632" y="1126300"/>
                    </a:cubicBezTo>
                    <a:cubicBezTo>
                      <a:pt x="1255259" y="1130798"/>
                      <a:pt x="1193414" y="1121803"/>
                      <a:pt x="1184418" y="1133047"/>
                    </a:cubicBezTo>
                    <a:cubicBezTo>
                      <a:pt x="1175423" y="1144292"/>
                      <a:pt x="1211405" y="1189269"/>
                      <a:pt x="1204658" y="1193767"/>
                    </a:cubicBezTo>
                    <a:cubicBezTo>
                      <a:pt x="1197912" y="1198265"/>
                      <a:pt x="1155183" y="1153287"/>
                      <a:pt x="1143940" y="1160034"/>
                    </a:cubicBezTo>
                    <a:cubicBezTo>
                      <a:pt x="1132694" y="1166781"/>
                      <a:pt x="1148436" y="1233123"/>
                      <a:pt x="1137192" y="1234247"/>
                    </a:cubicBezTo>
                    <a:cubicBezTo>
                      <a:pt x="1131570" y="1234810"/>
                      <a:pt x="1119201" y="1220754"/>
                      <a:pt x="1106832" y="1205153"/>
                    </a:cubicBezTo>
                    <a:lnTo>
                      <a:pt x="1093626" y="1188056"/>
                    </a:lnTo>
                    <a:lnTo>
                      <a:pt x="1084719" y="1168952"/>
                    </a:lnTo>
                    <a:cubicBezTo>
                      <a:pt x="1071788" y="1143652"/>
                      <a:pt x="1057451" y="1116666"/>
                      <a:pt x="1060263" y="1106546"/>
                    </a:cubicBezTo>
                    <a:cubicBezTo>
                      <a:pt x="1065885" y="1086306"/>
                      <a:pt x="1115360" y="1109919"/>
                      <a:pt x="1134476" y="1099799"/>
                    </a:cubicBezTo>
                    <a:cubicBezTo>
                      <a:pt x="1153591" y="1089679"/>
                      <a:pt x="1163711" y="1041328"/>
                      <a:pt x="1174956" y="1045826"/>
                    </a:cubicBezTo>
                    <a:close/>
                    <a:moveTo>
                      <a:pt x="1235676" y="991852"/>
                    </a:moveTo>
                    <a:cubicBezTo>
                      <a:pt x="1250012" y="983419"/>
                      <a:pt x="1285854" y="1032543"/>
                      <a:pt x="1304776" y="1052414"/>
                    </a:cubicBezTo>
                    <a:lnTo>
                      <a:pt x="1314589" y="1058127"/>
                    </a:lnTo>
                    <a:lnTo>
                      <a:pt x="1279294" y="1073171"/>
                    </a:lnTo>
                    <a:cubicBezTo>
                      <a:pt x="1254099" y="1083080"/>
                      <a:pt x="1229458" y="1092199"/>
                      <a:pt x="1215154" y="1099459"/>
                    </a:cubicBezTo>
                    <a:lnTo>
                      <a:pt x="1208799" y="1103456"/>
                    </a:lnTo>
                    <a:lnTo>
                      <a:pt x="1215436" y="1060162"/>
                    </a:lnTo>
                    <a:cubicBezTo>
                      <a:pt x="1220215" y="1028959"/>
                      <a:pt x="1226118" y="997475"/>
                      <a:pt x="1235676" y="991852"/>
                    </a:cubicBezTo>
                    <a:close/>
                    <a:moveTo>
                      <a:pt x="2849562" y="1336146"/>
                    </a:moveTo>
                    <a:lnTo>
                      <a:pt x="2856327" y="1511266"/>
                    </a:lnTo>
                    <a:lnTo>
                      <a:pt x="2854873" y="1511345"/>
                    </a:lnTo>
                    <a:cubicBezTo>
                      <a:pt x="2848126" y="1503474"/>
                      <a:pt x="2862744" y="1443878"/>
                      <a:pt x="2841379" y="1437132"/>
                    </a:cubicBezTo>
                    <a:cubicBezTo>
                      <a:pt x="2820016" y="1430385"/>
                      <a:pt x="2741305" y="1473114"/>
                      <a:pt x="2726686" y="1470865"/>
                    </a:cubicBezTo>
                    <a:cubicBezTo>
                      <a:pt x="2712069" y="1468616"/>
                      <a:pt x="2764917" y="1432634"/>
                      <a:pt x="2753673" y="1423639"/>
                    </a:cubicBezTo>
                    <a:cubicBezTo>
                      <a:pt x="2747348" y="1418579"/>
                      <a:pt x="2717186" y="1419567"/>
                      <a:pt x="2692605" y="1420000"/>
                    </a:cubicBezTo>
                    <a:lnTo>
                      <a:pt x="2674996" y="1420002"/>
                    </a:lnTo>
                    <a:lnTo>
                      <a:pt x="2673799" y="1411282"/>
                    </a:lnTo>
                    <a:lnTo>
                      <a:pt x="2677299" y="1409935"/>
                    </a:lnTo>
                    <a:cubicBezTo>
                      <a:pt x="2692611" y="1405929"/>
                      <a:pt x="2715077" y="1401132"/>
                      <a:pt x="2734560" y="1395545"/>
                    </a:cubicBezTo>
                    <a:lnTo>
                      <a:pt x="2746208" y="1391481"/>
                    </a:lnTo>
                    <a:lnTo>
                      <a:pt x="2756390" y="1396167"/>
                    </a:lnTo>
                    <a:lnTo>
                      <a:pt x="2763045" y="1384510"/>
                    </a:lnTo>
                    <a:lnTo>
                      <a:pt x="2773913" y="1376412"/>
                    </a:lnTo>
                    <a:cubicBezTo>
                      <a:pt x="2776162" y="1371633"/>
                      <a:pt x="2774685" y="1364324"/>
                      <a:pt x="2770908" y="1356119"/>
                    </a:cubicBezTo>
                    <a:lnTo>
                      <a:pt x="2768600" y="1352596"/>
                    </a:lnTo>
                    <a:lnTo>
                      <a:pt x="2771095" y="1334341"/>
                    </a:lnTo>
                    <a:cubicBezTo>
                      <a:pt x="2772412" y="1327576"/>
                      <a:pt x="2774099" y="1322797"/>
                      <a:pt x="2776629" y="1321954"/>
                    </a:cubicBezTo>
                    <a:cubicBezTo>
                      <a:pt x="2786749" y="1318580"/>
                      <a:pt x="2806989" y="1372553"/>
                      <a:pt x="2817109" y="1375927"/>
                    </a:cubicBezTo>
                    <a:cubicBezTo>
                      <a:pt x="2827230" y="1379300"/>
                      <a:pt x="2818233" y="1354563"/>
                      <a:pt x="2837350" y="1342193"/>
                    </a:cubicBezTo>
                    <a:close/>
                    <a:moveTo>
                      <a:pt x="1262662" y="917639"/>
                    </a:moveTo>
                    <a:cubicBezTo>
                      <a:pt x="1270252" y="911736"/>
                      <a:pt x="1321484" y="970980"/>
                      <a:pt x="1353742" y="998600"/>
                    </a:cubicBezTo>
                    <a:lnTo>
                      <a:pt x="1367061" y="1008620"/>
                    </a:lnTo>
                    <a:lnTo>
                      <a:pt x="1367158" y="1008973"/>
                    </a:lnTo>
                    <a:cubicBezTo>
                      <a:pt x="1367773" y="1017230"/>
                      <a:pt x="1366016" y="1025102"/>
                      <a:pt x="1359831" y="1031848"/>
                    </a:cubicBezTo>
                    <a:cubicBezTo>
                      <a:pt x="1353647" y="1038595"/>
                      <a:pt x="1341911" y="1045622"/>
                      <a:pt x="1327522" y="1052615"/>
                    </a:cubicBezTo>
                    <a:lnTo>
                      <a:pt x="1316335" y="1057383"/>
                    </a:lnTo>
                    <a:lnTo>
                      <a:pt x="1315192" y="1050003"/>
                    </a:lnTo>
                    <a:cubicBezTo>
                      <a:pt x="1305215" y="1018366"/>
                      <a:pt x="1253807" y="924527"/>
                      <a:pt x="1262662" y="917639"/>
                    </a:cubicBezTo>
                    <a:close/>
                    <a:moveTo>
                      <a:pt x="1372941" y="884512"/>
                    </a:moveTo>
                    <a:cubicBezTo>
                      <a:pt x="1384523" y="888755"/>
                      <a:pt x="1402866" y="902881"/>
                      <a:pt x="1421208" y="917639"/>
                    </a:cubicBezTo>
                    <a:lnTo>
                      <a:pt x="1446444" y="937735"/>
                    </a:lnTo>
                    <a:lnTo>
                      <a:pt x="1425348" y="944299"/>
                    </a:lnTo>
                    <a:cubicBezTo>
                      <a:pt x="1407814" y="944897"/>
                      <a:pt x="1386414" y="939380"/>
                      <a:pt x="1370848" y="939134"/>
                    </a:cubicBezTo>
                    <a:lnTo>
                      <a:pt x="1368509" y="939793"/>
                    </a:lnTo>
                    <a:lnTo>
                      <a:pt x="1361227" y="906939"/>
                    </a:lnTo>
                    <a:cubicBezTo>
                      <a:pt x="1359434" y="894939"/>
                      <a:pt x="1359645" y="886155"/>
                      <a:pt x="1363862" y="883906"/>
                    </a:cubicBezTo>
                    <a:cubicBezTo>
                      <a:pt x="1365970" y="882782"/>
                      <a:pt x="1369080" y="883098"/>
                      <a:pt x="1372941" y="884512"/>
                    </a:cubicBezTo>
                    <a:close/>
                    <a:moveTo>
                      <a:pt x="1471766" y="881337"/>
                    </a:moveTo>
                    <a:lnTo>
                      <a:pt x="1465803" y="900874"/>
                    </a:lnTo>
                    <a:lnTo>
                      <a:pt x="1465747" y="900720"/>
                    </a:lnTo>
                    <a:cubicBezTo>
                      <a:pt x="1463586" y="893183"/>
                      <a:pt x="1462813" y="886998"/>
                      <a:pt x="1465062" y="883906"/>
                    </a:cubicBezTo>
                    <a:close/>
                    <a:moveTo>
                      <a:pt x="1516091" y="884058"/>
                    </a:moveTo>
                    <a:lnTo>
                      <a:pt x="1514478" y="886953"/>
                    </a:lnTo>
                    <a:cubicBezTo>
                      <a:pt x="1512475" y="889817"/>
                      <a:pt x="1510507" y="891293"/>
                      <a:pt x="1508258" y="890168"/>
                    </a:cubicBezTo>
                    <a:lnTo>
                      <a:pt x="1504783" y="882325"/>
                    </a:lnTo>
                    <a:close/>
                    <a:moveTo>
                      <a:pt x="1548780" y="800250"/>
                    </a:moveTo>
                    <a:lnTo>
                      <a:pt x="1575725" y="826496"/>
                    </a:lnTo>
                    <a:cubicBezTo>
                      <a:pt x="1601587" y="851094"/>
                      <a:pt x="1628574" y="876675"/>
                      <a:pt x="1629698" y="883421"/>
                    </a:cubicBezTo>
                    <a:cubicBezTo>
                      <a:pt x="1630822" y="890168"/>
                      <a:pt x="1613956" y="883140"/>
                      <a:pt x="1594278" y="874567"/>
                    </a:cubicBezTo>
                    <a:lnTo>
                      <a:pt x="1569954" y="864345"/>
                    </a:lnTo>
                    <a:lnTo>
                      <a:pt x="1570004" y="864298"/>
                    </a:lnTo>
                    <a:cubicBezTo>
                      <a:pt x="1571111" y="861698"/>
                      <a:pt x="1570198" y="859168"/>
                      <a:pt x="1566262" y="856919"/>
                    </a:cubicBezTo>
                    <a:cubicBezTo>
                      <a:pt x="1562327" y="854670"/>
                      <a:pt x="1551504" y="852773"/>
                      <a:pt x="1537694" y="850963"/>
                    </a:cubicBezTo>
                    <a:lnTo>
                      <a:pt x="1496608" y="846165"/>
                    </a:lnTo>
                    <a:lnTo>
                      <a:pt x="1494185" y="834983"/>
                    </a:lnTo>
                    <a:cubicBezTo>
                      <a:pt x="1492516" y="830011"/>
                      <a:pt x="1490548" y="827481"/>
                      <a:pt x="1488018" y="829448"/>
                    </a:cubicBezTo>
                    <a:lnTo>
                      <a:pt x="1481817" y="844050"/>
                    </a:lnTo>
                    <a:lnTo>
                      <a:pt x="1450198" y="839051"/>
                    </a:lnTo>
                    <a:cubicBezTo>
                      <a:pt x="1440043" y="836539"/>
                      <a:pt x="1434702" y="833587"/>
                      <a:pt x="1438075" y="829933"/>
                    </a:cubicBezTo>
                    <a:cubicBezTo>
                      <a:pt x="1444822" y="822624"/>
                      <a:pt x="1489237" y="813629"/>
                      <a:pt x="1535902" y="803368"/>
                    </a:cubicBezTo>
                    <a:close/>
                    <a:moveTo>
                      <a:pt x="1641713" y="772086"/>
                    </a:moveTo>
                    <a:lnTo>
                      <a:pt x="1654154" y="797402"/>
                    </a:lnTo>
                    <a:cubicBezTo>
                      <a:pt x="1667085" y="822701"/>
                      <a:pt x="1678611" y="846315"/>
                      <a:pt x="1670178" y="849688"/>
                    </a:cubicBezTo>
                    <a:cubicBezTo>
                      <a:pt x="1661745" y="853061"/>
                      <a:pt x="1628011" y="833102"/>
                      <a:pt x="1595543" y="813003"/>
                    </a:cubicBezTo>
                    <a:lnTo>
                      <a:pt x="1567474" y="795722"/>
                    </a:lnTo>
                    <a:lnTo>
                      <a:pt x="1603158" y="787081"/>
                    </a:lnTo>
                    <a:cubicBezTo>
                      <a:pt x="1613173" y="784226"/>
                      <a:pt x="1622221" y="781305"/>
                      <a:pt x="1629749" y="778325"/>
                    </a:cubicBezTo>
                    <a:close/>
                    <a:moveTo>
                      <a:pt x="1649172" y="685512"/>
                    </a:moveTo>
                    <a:cubicBezTo>
                      <a:pt x="1659344" y="689659"/>
                      <a:pt x="1671608" y="695843"/>
                      <a:pt x="1683907" y="701747"/>
                    </a:cubicBezTo>
                    <a:lnTo>
                      <a:pt x="1716381" y="715265"/>
                    </a:lnTo>
                    <a:lnTo>
                      <a:pt x="1703911" y="728248"/>
                    </a:lnTo>
                    <a:cubicBezTo>
                      <a:pt x="1694354" y="733308"/>
                      <a:pt x="1677205" y="729935"/>
                      <a:pt x="1661745" y="727827"/>
                    </a:cubicBezTo>
                    <a:lnTo>
                      <a:pt x="1646448" y="727089"/>
                    </a:lnTo>
                    <a:lnTo>
                      <a:pt x="1643005" y="719456"/>
                    </a:lnTo>
                    <a:cubicBezTo>
                      <a:pt x="1632042" y="701746"/>
                      <a:pt x="1619111" y="686004"/>
                      <a:pt x="1626982" y="681506"/>
                    </a:cubicBezTo>
                    <a:cubicBezTo>
                      <a:pt x="1630917" y="679257"/>
                      <a:pt x="1638999" y="681366"/>
                      <a:pt x="1649172" y="685512"/>
                    </a:cubicBezTo>
                    <a:close/>
                    <a:moveTo>
                      <a:pt x="1728181" y="573560"/>
                    </a:moveTo>
                    <a:cubicBezTo>
                      <a:pt x="1735771" y="564283"/>
                      <a:pt x="1764867" y="606871"/>
                      <a:pt x="1785581" y="628745"/>
                    </a:cubicBezTo>
                    <a:lnTo>
                      <a:pt x="1796066" y="636403"/>
                    </a:lnTo>
                    <a:lnTo>
                      <a:pt x="1793199" y="644864"/>
                    </a:lnTo>
                    <a:cubicBezTo>
                      <a:pt x="1783395" y="682287"/>
                      <a:pt x="1778967" y="748488"/>
                      <a:pt x="1771377" y="755235"/>
                    </a:cubicBezTo>
                    <a:cubicBezTo>
                      <a:pt x="1761257" y="764230"/>
                      <a:pt x="1755636" y="678773"/>
                      <a:pt x="1744391" y="674275"/>
                    </a:cubicBezTo>
                    <a:lnTo>
                      <a:pt x="1743140" y="675039"/>
                    </a:lnTo>
                    <a:lnTo>
                      <a:pt x="1737458" y="642291"/>
                    </a:lnTo>
                    <a:cubicBezTo>
                      <a:pt x="1730711" y="610666"/>
                      <a:pt x="1723121" y="579744"/>
                      <a:pt x="1728181" y="573560"/>
                    </a:cubicBezTo>
                    <a:close/>
                    <a:moveTo>
                      <a:pt x="1832755" y="575563"/>
                    </a:moveTo>
                    <a:lnTo>
                      <a:pt x="1843396" y="584519"/>
                    </a:lnTo>
                    <a:lnTo>
                      <a:pt x="1856976" y="615242"/>
                    </a:lnTo>
                    <a:cubicBezTo>
                      <a:pt x="1872296" y="648132"/>
                      <a:pt x="1888320" y="681584"/>
                      <a:pt x="1886070" y="687768"/>
                    </a:cubicBezTo>
                    <a:cubicBezTo>
                      <a:pt x="1882698" y="697045"/>
                      <a:pt x="1849597" y="648132"/>
                      <a:pt x="1825193" y="627839"/>
                    </a:cubicBezTo>
                    <a:lnTo>
                      <a:pt x="1812279" y="622991"/>
                    </a:lnTo>
                    <a:lnTo>
                      <a:pt x="1814623" y="609823"/>
                    </a:lnTo>
                    <a:cubicBezTo>
                      <a:pt x="1816450" y="593799"/>
                      <a:pt x="1817575" y="576933"/>
                      <a:pt x="1822635" y="573560"/>
                    </a:cubicBezTo>
                    <a:cubicBezTo>
                      <a:pt x="1825165" y="571873"/>
                      <a:pt x="1828749" y="572998"/>
                      <a:pt x="1832755" y="575563"/>
                    </a:cubicBezTo>
                    <a:close/>
                    <a:moveTo>
                      <a:pt x="2076106" y="475790"/>
                    </a:moveTo>
                    <a:lnTo>
                      <a:pt x="2092659" y="511997"/>
                    </a:lnTo>
                    <a:lnTo>
                      <a:pt x="2092895" y="512443"/>
                    </a:lnTo>
                    <a:lnTo>
                      <a:pt x="2085571" y="512514"/>
                    </a:lnTo>
                    <a:cubicBezTo>
                      <a:pt x="2066333" y="510247"/>
                      <a:pt x="2041244" y="503079"/>
                      <a:pt x="2034497" y="512355"/>
                    </a:cubicBezTo>
                    <a:cubicBezTo>
                      <a:pt x="2025501" y="524724"/>
                      <a:pt x="2064857" y="586568"/>
                      <a:pt x="2047990" y="586568"/>
                    </a:cubicBezTo>
                    <a:cubicBezTo>
                      <a:pt x="2031124" y="586568"/>
                      <a:pt x="1950163" y="503359"/>
                      <a:pt x="1933297" y="512355"/>
                    </a:cubicBezTo>
                    <a:cubicBezTo>
                      <a:pt x="1916430" y="521350"/>
                      <a:pt x="1963657" y="634920"/>
                      <a:pt x="1946790" y="640542"/>
                    </a:cubicBezTo>
                    <a:cubicBezTo>
                      <a:pt x="1934140" y="644759"/>
                      <a:pt x="1881643" y="585093"/>
                      <a:pt x="1851916" y="558317"/>
                    </a:cubicBezTo>
                    <a:lnTo>
                      <a:pt x="1843131" y="551249"/>
                    </a:lnTo>
                    <a:lnTo>
                      <a:pt x="1842875" y="546573"/>
                    </a:lnTo>
                    <a:cubicBezTo>
                      <a:pt x="1849621" y="530831"/>
                      <a:pt x="1903595" y="519587"/>
                      <a:pt x="1903595" y="506093"/>
                    </a:cubicBezTo>
                    <a:cubicBezTo>
                      <a:pt x="1903594" y="492600"/>
                      <a:pt x="1827132" y="464489"/>
                      <a:pt x="1842875" y="465613"/>
                    </a:cubicBezTo>
                    <a:cubicBezTo>
                      <a:pt x="1858617" y="466738"/>
                      <a:pt x="1966563" y="524084"/>
                      <a:pt x="1998048" y="512840"/>
                    </a:cubicBezTo>
                    <a:cubicBezTo>
                      <a:pt x="2005919" y="510029"/>
                      <a:pt x="2010838" y="501244"/>
                      <a:pt x="2014071" y="489701"/>
                    </a:cubicBezTo>
                    <a:lnTo>
                      <a:pt x="2017491" y="466706"/>
                    </a:lnTo>
                    <a:lnTo>
                      <a:pt x="2019633" y="467500"/>
                    </a:lnTo>
                    <a:cubicBezTo>
                      <a:pt x="2029789" y="470013"/>
                      <a:pt x="2044758" y="472086"/>
                      <a:pt x="2060641" y="473984"/>
                    </a:cubicBezTo>
                    <a:close/>
                    <a:moveTo>
                      <a:pt x="2125116" y="482226"/>
                    </a:moveTo>
                    <a:cubicBezTo>
                      <a:pt x="2130040" y="483207"/>
                      <a:pt x="2133729" y="484244"/>
                      <a:pt x="2135697" y="485368"/>
                    </a:cubicBezTo>
                    <a:cubicBezTo>
                      <a:pt x="2143568" y="489866"/>
                      <a:pt x="2139351" y="495488"/>
                      <a:pt x="2131059" y="500549"/>
                    </a:cubicBezTo>
                    <a:lnTo>
                      <a:pt x="2104904" y="511162"/>
                    </a:lnTo>
                    <a:lnTo>
                      <a:pt x="2097704" y="478312"/>
                    </a:lnTo>
                    <a:lnTo>
                      <a:pt x="2107129" y="479412"/>
                    </a:lnTo>
                    <a:cubicBezTo>
                      <a:pt x="2114034" y="480317"/>
                      <a:pt x="2120193" y="481244"/>
                      <a:pt x="2125116" y="482226"/>
                    </a:cubicBezTo>
                    <a:close/>
                    <a:moveTo>
                      <a:pt x="2031781" y="398147"/>
                    </a:moveTo>
                    <a:cubicBezTo>
                      <a:pt x="2036279" y="398990"/>
                      <a:pt x="2042533" y="407775"/>
                      <a:pt x="2049544" y="420495"/>
                    </a:cubicBezTo>
                    <a:lnTo>
                      <a:pt x="2059991" y="442031"/>
                    </a:lnTo>
                    <a:lnTo>
                      <a:pt x="2041455" y="446207"/>
                    </a:lnTo>
                    <a:lnTo>
                      <a:pt x="2019613" y="452439"/>
                    </a:lnTo>
                    <a:lnTo>
                      <a:pt x="2019974" y="450012"/>
                    </a:lnTo>
                    <a:cubicBezTo>
                      <a:pt x="2022223" y="422323"/>
                      <a:pt x="2022785" y="396461"/>
                      <a:pt x="2031781" y="398147"/>
                    </a:cubicBezTo>
                    <a:close/>
                    <a:moveTo>
                      <a:pt x="2113163" y="404209"/>
                    </a:moveTo>
                    <a:cubicBezTo>
                      <a:pt x="2122439" y="407178"/>
                      <a:pt x="2133543" y="412554"/>
                      <a:pt x="2144787" y="417965"/>
                    </a:cubicBezTo>
                    <a:lnTo>
                      <a:pt x="2151181" y="420716"/>
                    </a:lnTo>
                    <a:lnTo>
                      <a:pt x="2105337" y="431817"/>
                    </a:lnTo>
                    <a:lnTo>
                      <a:pt x="2089941" y="435285"/>
                    </a:lnTo>
                    <a:lnTo>
                      <a:pt x="2089391" y="432197"/>
                    </a:lnTo>
                    <a:cubicBezTo>
                      <a:pt x="2088074" y="419301"/>
                      <a:pt x="2088566" y="409111"/>
                      <a:pt x="2092501" y="404894"/>
                    </a:cubicBezTo>
                    <a:cubicBezTo>
                      <a:pt x="2096437" y="400677"/>
                      <a:pt x="2103886" y="401239"/>
                      <a:pt x="2113163" y="404209"/>
                    </a:cubicBezTo>
                    <a:close/>
                    <a:moveTo>
                      <a:pt x="2212035" y="347261"/>
                    </a:moveTo>
                    <a:lnTo>
                      <a:pt x="2212441" y="347906"/>
                    </a:lnTo>
                    <a:cubicBezTo>
                      <a:pt x="2223404" y="365616"/>
                      <a:pt x="2232399" y="385293"/>
                      <a:pt x="2216657" y="397662"/>
                    </a:cubicBezTo>
                    <a:lnTo>
                      <a:pt x="2210463" y="400893"/>
                    </a:lnTo>
                    <a:lnTo>
                      <a:pt x="2212254" y="366943"/>
                    </a:lnTo>
                    <a:close/>
                    <a:moveTo>
                      <a:pt x="2213941" y="310440"/>
                    </a:moveTo>
                    <a:cubicBezTo>
                      <a:pt x="2214784" y="309878"/>
                      <a:pt x="2215663" y="310897"/>
                      <a:pt x="2216576" y="313115"/>
                    </a:cubicBezTo>
                    <a:lnTo>
                      <a:pt x="2216722" y="313621"/>
                    </a:lnTo>
                    <a:lnTo>
                      <a:pt x="2213644" y="313065"/>
                    </a:lnTo>
                    <a:close/>
                    <a:moveTo>
                      <a:pt x="2296165" y="325462"/>
                    </a:moveTo>
                    <a:lnTo>
                      <a:pt x="2312083" y="336091"/>
                    </a:lnTo>
                    <a:lnTo>
                      <a:pt x="2311110" y="343689"/>
                    </a:lnTo>
                    <a:cubicBezTo>
                      <a:pt x="2306894" y="348187"/>
                      <a:pt x="2298601" y="347765"/>
                      <a:pt x="2288288" y="344743"/>
                    </a:cubicBezTo>
                    <a:lnTo>
                      <a:pt x="2271905" y="337923"/>
                    </a:lnTo>
                    <a:lnTo>
                      <a:pt x="2281407" y="323934"/>
                    </a:lnTo>
                    <a:cubicBezTo>
                      <a:pt x="2285343" y="321685"/>
                      <a:pt x="2290543" y="322739"/>
                      <a:pt x="2296165" y="325462"/>
                    </a:cubicBezTo>
                    <a:close/>
                    <a:moveTo>
                      <a:pt x="2281407" y="236227"/>
                    </a:moveTo>
                    <a:cubicBezTo>
                      <a:pt x="2284078" y="236508"/>
                      <a:pt x="2287890" y="237791"/>
                      <a:pt x="2292568" y="239792"/>
                    </a:cubicBezTo>
                    <a:lnTo>
                      <a:pt x="2301379" y="244034"/>
                    </a:lnTo>
                    <a:lnTo>
                      <a:pt x="2306893" y="270741"/>
                    </a:lnTo>
                    <a:lnTo>
                      <a:pt x="2313428" y="308400"/>
                    </a:lnTo>
                    <a:lnTo>
                      <a:pt x="2305337" y="295260"/>
                    </a:lnTo>
                    <a:cubicBezTo>
                      <a:pt x="2300944" y="288022"/>
                      <a:pt x="2297149" y="281486"/>
                      <a:pt x="2294900" y="276707"/>
                    </a:cubicBezTo>
                    <a:cubicBezTo>
                      <a:pt x="2285905" y="257592"/>
                      <a:pt x="2260042" y="233978"/>
                      <a:pt x="2281407" y="236227"/>
                    </a:cubicBezTo>
                    <a:close/>
                    <a:moveTo>
                      <a:pt x="2436580" y="148521"/>
                    </a:moveTo>
                    <a:cubicBezTo>
                      <a:pt x="2438829" y="148099"/>
                      <a:pt x="2441658" y="149558"/>
                      <a:pt x="2444928" y="152448"/>
                    </a:cubicBezTo>
                    <a:lnTo>
                      <a:pt x="2445922" y="153580"/>
                    </a:lnTo>
                    <a:lnTo>
                      <a:pt x="2445200" y="153939"/>
                    </a:lnTo>
                    <a:lnTo>
                      <a:pt x="2431374" y="160675"/>
                    </a:lnTo>
                    <a:lnTo>
                      <a:pt x="2431896" y="154978"/>
                    </a:lnTo>
                    <a:cubicBezTo>
                      <a:pt x="2432838" y="151244"/>
                      <a:pt x="2434331" y="148943"/>
                      <a:pt x="2436580" y="148521"/>
                    </a:cubicBezTo>
                    <a:close/>
                    <a:moveTo>
                      <a:pt x="2441425" y="111390"/>
                    </a:moveTo>
                    <a:lnTo>
                      <a:pt x="2461328" y="122367"/>
                    </a:lnTo>
                    <a:cubicBezTo>
                      <a:pt x="2468251" y="126882"/>
                      <a:pt x="2473030" y="131169"/>
                      <a:pt x="2473030" y="134542"/>
                    </a:cubicBezTo>
                    <a:lnTo>
                      <a:pt x="2470748" y="137163"/>
                    </a:lnTo>
                    <a:lnTo>
                      <a:pt x="2462724" y="135027"/>
                    </a:lnTo>
                    <a:cubicBezTo>
                      <a:pt x="2436299" y="128000"/>
                      <a:pt x="2414653" y="120972"/>
                      <a:pt x="2429833" y="114787"/>
                    </a:cubicBezTo>
                    <a:close/>
                    <a:moveTo>
                      <a:pt x="2588218" y="86476"/>
                    </a:moveTo>
                    <a:lnTo>
                      <a:pt x="2583507" y="118151"/>
                    </a:lnTo>
                    <a:cubicBezTo>
                      <a:pt x="2580273" y="129694"/>
                      <a:pt x="2575354" y="138478"/>
                      <a:pt x="2567483" y="141289"/>
                    </a:cubicBezTo>
                    <a:cubicBezTo>
                      <a:pt x="2551741" y="146911"/>
                      <a:pt x="2516883" y="135386"/>
                      <a:pt x="2483993" y="122314"/>
                    </a:cubicBezTo>
                    <a:lnTo>
                      <a:pt x="2451332" y="108724"/>
                    </a:lnTo>
                    <a:lnTo>
                      <a:pt x="2478588" y="102875"/>
                    </a:lnTo>
                    <a:cubicBezTo>
                      <a:pt x="2501903" y="98343"/>
                      <a:pt x="2530682" y="93564"/>
                      <a:pt x="2560128" y="89488"/>
                    </a:cubicBezTo>
                    <a:close/>
                    <a:moveTo>
                      <a:pt x="2662225" y="79741"/>
                    </a:moveTo>
                    <a:lnTo>
                      <a:pt x="2666575" y="104183"/>
                    </a:lnTo>
                    <a:cubicBezTo>
                      <a:pt x="2673181" y="134261"/>
                      <a:pt x="2680489" y="162091"/>
                      <a:pt x="2675429" y="161529"/>
                    </a:cubicBezTo>
                    <a:cubicBezTo>
                      <a:pt x="2670370" y="160967"/>
                      <a:pt x="2656314" y="128077"/>
                      <a:pt x="2641275" y="94906"/>
                    </a:cubicBezTo>
                    <a:lnTo>
                      <a:pt x="2634765" y="81486"/>
                    </a:lnTo>
                    <a:lnTo>
                      <a:pt x="2645674" y="80316"/>
                    </a:lnTo>
                    <a:close/>
                    <a:moveTo>
                      <a:pt x="2713193" y="94"/>
                    </a:moveTo>
                    <a:cubicBezTo>
                      <a:pt x="2719378" y="1781"/>
                      <a:pt x="2742429" y="29611"/>
                      <a:pt x="2767588" y="57441"/>
                    </a:cubicBezTo>
                    <a:lnTo>
                      <a:pt x="2770030" y="59949"/>
                    </a:lnTo>
                    <a:lnTo>
                      <a:pt x="2769882" y="60329"/>
                    </a:lnTo>
                    <a:cubicBezTo>
                      <a:pt x="2764822" y="64265"/>
                      <a:pt x="2756530" y="63492"/>
                      <a:pt x="2746691" y="60382"/>
                    </a:cubicBezTo>
                    <a:lnTo>
                      <a:pt x="2742018" y="58372"/>
                    </a:lnTo>
                    <a:lnTo>
                      <a:pt x="2732590" y="42261"/>
                    </a:lnTo>
                    <a:cubicBezTo>
                      <a:pt x="2719096" y="19491"/>
                      <a:pt x="2707009" y="-1592"/>
                      <a:pt x="2713193" y="94"/>
                    </a:cubicBezTo>
                    <a:close/>
                  </a:path>
                </a:pathLst>
              </a:custGeom>
              <a:solidFill>
                <a:srgbClr val="FFF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EF7BDF5E-BC08-478F-9E16-F92643C2384C}"/>
                  </a:ext>
                </a:extLst>
              </p:cNvPr>
              <p:cNvSpPr/>
              <p:nvPr/>
            </p:nvSpPr>
            <p:spPr>
              <a:xfrm rot="20870936">
                <a:off x="7348168" y="700004"/>
                <a:ext cx="2856327" cy="2966292"/>
              </a:xfrm>
              <a:custGeom>
                <a:avLst/>
                <a:gdLst>
                  <a:gd name="connsiteX0" fmla="*/ 302654 w 2856327"/>
                  <a:gd name="connsiteY0" fmla="*/ 2337433 h 2966292"/>
                  <a:gd name="connsiteX1" fmla="*/ 309223 w 2856327"/>
                  <a:gd name="connsiteY1" fmla="*/ 2343503 h 2966292"/>
                  <a:gd name="connsiteX2" fmla="*/ 336536 w 2856327"/>
                  <a:gd name="connsiteY2" fmla="*/ 2361421 h 2966292"/>
                  <a:gd name="connsiteX3" fmla="*/ 330471 w 2856327"/>
                  <a:gd name="connsiteY3" fmla="*/ 2370977 h 2966292"/>
                  <a:gd name="connsiteX4" fmla="*/ 284397 w 2856327"/>
                  <a:gd name="connsiteY4" fmla="*/ 2428890 h 2966292"/>
                  <a:gd name="connsiteX5" fmla="*/ 296079 w 2856327"/>
                  <a:gd name="connsiteY5" fmla="*/ 2359967 h 2966292"/>
                  <a:gd name="connsiteX6" fmla="*/ 306124 w 2856327"/>
                  <a:gd name="connsiteY6" fmla="*/ 2325541 h 2966292"/>
                  <a:gd name="connsiteX7" fmla="*/ 302654 w 2856327"/>
                  <a:gd name="connsiteY7" fmla="*/ 2337433 h 2966292"/>
                  <a:gd name="connsiteX8" fmla="*/ 299070 w 2856327"/>
                  <a:gd name="connsiteY8" fmla="*/ 2334121 h 2966292"/>
                  <a:gd name="connsiteX9" fmla="*/ 297891 w 2856327"/>
                  <a:gd name="connsiteY9" fmla="*/ 2327690 h 2966292"/>
                  <a:gd name="connsiteX10" fmla="*/ 2713193 w 2856327"/>
                  <a:gd name="connsiteY10" fmla="*/ 94 h 2966292"/>
                  <a:gd name="connsiteX11" fmla="*/ 2767588 w 2856327"/>
                  <a:gd name="connsiteY11" fmla="*/ 57441 h 2966292"/>
                  <a:gd name="connsiteX12" fmla="*/ 2801514 w 2856327"/>
                  <a:gd name="connsiteY12" fmla="*/ 92274 h 2966292"/>
                  <a:gd name="connsiteX13" fmla="*/ 2856327 w 2856327"/>
                  <a:gd name="connsiteY13" fmla="*/ 1511266 h 2966292"/>
                  <a:gd name="connsiteX14" fmla="*/ 2854873 w 2856327"/>
                  <a:gd name="connsiteY14" fmla="*/ 1511345 h 2966292"/>
                  <a:gd name="connsiteX15" fmla="*/ 2841379 w 2856327"/>
                  <a:gd name="connsiteY15" fmla="*/ 1437132 h 2966292"/>
                  <a:gd name="connsiteX16" fmla="*/ 2726686 w 2856327"/>
                  <a:gd name="connsiteY16" fmla="*/ 1470865 h 2966292"/>
                  <a:gd name="connsiteX17" fmla="*/ 2753673 w 2856327"/>
                  <a:gd name="connsiteY17" fmla="*/ 1423639 h 2966292"/>
                  <a:gd name="connsiteX18" fmla="*/ 2670974 w 2856327"/>
                  <a:gd name="connsiteY18" fmla="*/ 1420002 h 2966292"/>
                  <a:gd name="connsiteX19" fmla="*/ 2666119 w 2856327"/>
                  <a:gd name="connsiteY19" fmla="*/ 1418717 h 2966292"/>
                  <a:gd name="connsiteX20" fmla="*/ 2664399 w 2856327"/>
                  <a:gd name="connsiteY20" fmla="*/ 1414899 h 2966292"/>
                  <a:gd name="connsiteX21" fmla="*/ 2677299 w 2856327"/>
                  <a:gd name="connsiteY21" fmla="*/ 1409935 h 2966292"/>
                  <a:gd name="connsiteX22" fmla="*/ 2773913 w 2856327"/>
                  <a:gd name="connsiteY22" fmla="*/ 1376412 h 2966292"/>
                  <a:gd name="connsiteX23" fmla="*/ 2713193 w 2856327"/>
                  <a:gd name="connsiteY23" fmla="*/ 1302199 h 2966292"/>
                  <a:gd name="connsiteX24" fmla="*/ 2659220 w 2856327"/>
                  <a:gd name="connsiteY24" fmla="*/ 1403398 h 2966292"/>
                  <a:gd name="connsiteX25" fmla="*/ 2664399 w 2856327"/>
                  <a:gd name="connsiteY25" fmla="*/ 1414899 h 2966292"/>
                  <a:gd name="connsiteX26" fmla="*/ 2659220 w 2856327"/>
                  <a:gd name="connsiteY26" fmla="*/ 1416892 h 2966292"/>
                  <a:gd name="connsiteX27" fmla="*/ 2666119 w 2856327"/>
                  <a:gd name="connsiteY27" fmla="*/ 1418717 h 2966292"/>
                  <a:gd name="connsiteX28" fmla="*/ 2672608 w 2856327"/>
                  <a:gd name="connsiteY28" fmla="*/ 1433126 h 2966292"/>
                  <a:gd name="connsiteX29" fmla="*/ 2726686 w 2856327"/>
                  <a:gd name="connsiteY29" fmla="*/ 1504598 h 2966292"/>
                  <a:gd name="connsiteX30" fmla="*/ 2578260 w 2856327"/>
                  <a:gd name="connsiteY30" fmla="*/ 1416892 h 2966292"/>
                  <a:gd name="connsiteX31" fmla="*/ 2564767 w 2856327"/>
                  <a:gd name="connsiteY31" fmla="*/ 1477611 h 2966292"/>
                  <a:gd name="connsiteX32" fmla="*/ 2544527 w 2856327"/>
                  <a:gd name="connsiteY32" fmla="*/ 1464118 h 2966292"/>
                  <a:gd name="connsiteX33" fmla="*/ 2517540 w 2856327"/>
                  <a:gd name="connsiteY33" fmla="*/ 1572065 h 2966292"/>
                  <a:gd name="connsiteX34" fmla="*/ 2450074 w 2856327"/>
                  <a:gd name="connsiteY34" fmla="*/ 1477611 h 2966292"/>
                  <a:gd name="connsiteX35" fmla="*/ 2490554 w 2856327"/>
                  <a:gd name="connsiteY35" fmla="*/ 1592305 h 2966292"/>
                  <a:gd name="connsiteX36" fmla="*/ 2389354 w 2856327"/>
                  <a:gd name="connsiteY36" fmla="*/ 1504599 h 2966292"/>
                  <a:gd name="connsiteX37" fmla="*/ 2375860 w 2856327"/>
                  <a:gd name="connsiteY37" fmla="*/ 1585558 h 2966292"/>
                  <a:gd name="connsiteX38" fmla="*/ 2463567 w 2856327"/>
                  <a:gd name="connsiteY38" fmla="*/ 1619291 h 2966292"/>
                  <a:gd name="connsiteX39" fmla="*/ 2348874 w 2856327"/>
                  <a:gd name="connsiteY39" fmla="*/ 1619291 h 2966292"/>
                  <a:gd name="connsiteX40" fmla="*/ 2315140 w 2856327"/>
                  <a:gd name="connsiteY40" fmla="*/ 1680011 h 2966292"/>
                  <a:gd name="connsiteX41" fmla="*/ 2362367 w 2856327"/>
                  <a:gd name="connsiteY41" fmla="*/ 1673265 h 2966292"/>
                  <a:gd name="connsiteX42" fmla="*/ 2267914 w 2856327"/>
                  <a:gd name="connsiteY42" fmla="*/ 1713744 h 2966292"/>
                  <a:gd name="connsiteX43" fmla="*/ 2247674 w 2856327"/>
                  <a:gd name="connsiteY43" fmla="*/ 1747478 h 2966292"/>
                  <a:gd name="connsiteX44" fmla="*/ 2207194 w 2856327"/>
                  <a:gd name="connsiteY44" fmla="*/ 1693505 h 2966292"/>
                  <a:gd name="connsiteX45" fmla="*/ 2186954 w 2856327"/>
                  <a:gd name="connsiteY45" fmla="*/ 1767718 h 2966292"/>
                  <a:gd name="connsiteX46" fmla="*/ 2126234 w 2856327"/>
                  <a:gd name="connsiteY46" fmla="*/ 1720491 h 2966292"/>
                  <a:gd name="connsiteX47" fmla="*/ 2105994 w 2856327"/>
                  <a:gd name="connsiteY47" fmla="*/ 1794705 h 2966292"/>
                  <a:gd name="connsiteX48" fmla="*/ 2186954 w 2856327"/>
                  <a:gd name="connsiteY48" fmla="*/ 1875664 h 2966292"/>
                  <a:gd name="connsiteX49" fmla="*/ 2025034 w 2856327"/>
                  <a:gd name="connsiteY49" fmla="*/ 1814944 h 2966292"/>
                  <a:gd name="connsiteX50" fmla="*/ 2072261 w 2856327"/>
                  <a:gd name="connsiteY50" fmla="*/ 1909398 h 2966292"/>
                  <a:gd name="connsiteX51" fmla="*/ 1957567 w 2856327"/>
                  <a:gd name="connsiteY51" fmla="*/ 1868918 h 2966292"/>
                  <a:gd name="connsiteX52" fmla="*/ 2011541 w 2856327"/>
                  <a:gd name="connsiteY52" fmla="*/ 1963370 h 2966292"/>
                  <a:gd name="connsiteX53" fmla="*/ 1890101 w 2856327"/>
                  <a:gd name="connsiteY53" fmla="*/ 1916144 h 2966292"/>
                  <a:gd name="connsiteX54" fmla="*/ 1971061 w 2856327"/>
                  <a:gd name="connsiteY54" fmla="*/ 1997104 h 2966292"/>
                  <a:gd name="connsiteX55" fmla="*/ 1889310 w 2856327"/>
                  <a:gd name="connsiteY55" fmla="*/ 1985245 h 2966292"/>
                  <a:gd name="connsiteX56" fmla="*/ 1876435 w 2856327"/>
                  <a:gd name="connsiteY56" fmla="*/ 1981126 h 2966292"/>
                  <a:gd name="connsiteX57" fmla="*/ 1870704 w 2856327"/>
                  <a:gd name="connsiteY57" fmla="*/ 1976021 h 2966292"/>
                  <a:gd name="connsiteX58" fmla="*/ 1829381 w 2856327"/>
                  <a:gd name="connsiteY58" fmla="*/ 1943131 h 2966292"/>
                  <a:gd name="connsiteX59" fmla="*/ 1863114 w 2856327"/>
                  <a:gd name="connsiteY59" fmla="*/ 1976864 h 2966292"/>
                  <a:gd name="connsiteX60" fmla="*/ 1876435 w 2856327"/>
                  <a:gd name="connsiteY60" fmla="*/ 1981126 h 2966292"/>
                  <a:gd name="connsiteX61" fmla="*/ 1894845 w 2856327"/>
                  <a:gd name="connsiteY61" fmla="*/ 1997526 h 2966292"/>
                  <a:gd name="connsiteX62" fmla="*/ 1903594 w 2856327"/>
                  <a:gd name="connsiteY62" fmla="*/ 2010597 h 2966292"/>
                  <a:gd name="connsiteX63" fmla="*/ 1802395 w 2856327"/>
                  <a:gd name="connsiteY63" fmla="*/ 1990357 h 2966292"/>
                  <a:gd name="connsiteX64" fmla="*/ 1896848 w 2856327"/>
                  <a:gd name="connsiteY64" fmla="*/ 2084811 h 2966292"/>
                  <a:gd name="connsiteX65" fmla="*/ 1761915 w 2856327"/>
                  <a:gd name="connsiteY65" fmla="*/ 2044331 h 2966292"/>
                  <a:gd name="connsiteX66" fmla="*/ 1734928 w 2856327"/>
                  <a:gd name="connsiteY66" fmla="*/ 2078064 h 2966292"/>
                  <a:gd name="connsiteX67" fmla="*/ 1674208 w 2856327"/>
                  <a:gd name="connsiteY67" fmla="*/ 2118544 h 2966292"/>
                  <a:gd name="connsiteX68" fmla="*/ 1653968 w 2856327"/>
                  <a:gd name="connsiteY68" fmla="*/ 2165770 h 2966292"/>
                  <a:gd name="connsiteX69" fmla="*/ 1586502 w 2856327"/>
                  <a:gd name="connsiteY69" fmla="*/ 2159024 h 2966292"/>
                  <a:gd name="connsiteX70" fmla="*/ 1721435 w 2856327"/>
                  <a:gd name="connsiteY70" fmla="*/ 2246730 h 2966292"/>
                  <a:gd name="connsiteX71" fmla="*/ 1559515 w 2856327"/>
                  <a:gd name="connsiteY71" fmla="*/ 2206250 h 2966292"/>
                  <a:gd name="connsiteX72" fmla="*/ 1512288 w 2856327"/>
                  <a:gd name="connsiteY72" fmla="*/ 2253477 h 2966292"/>
                  <a:gd name="connsiteX73" fmla="*/ 1532528 w 2856327"/>
                  <a:gd name="connsiteY73" fmla="*/ 2300704 h 2966292"/>
                  <a:gd name="connsiteX74" fmla="*/ 1424582 w 2856327"/>
                  <a:gd name="connsiteY74" fmla="*/ 2280464 h 2966292"/>
                  <a:gd name="connsiteX75" fmla="*/ 1458315 w 2856327"/>
                  <a:gd name="connsiteY75" fmla="*/ 2368170 h 2966292"/>
                  <a:gd name="connsiteX76" fmla="*/ 1370609 w 2856327"/>
                  <a:gd name="connsiteY76" fmla="*/ 2314197 h 2966292"/>
                  <a:gd name="connsiteX77" fmla="*/ 1397595 w 2856327"/>
                  <a:gd name="connsiteY77" fmla="*/ 2368170 h 2966292"/>
                  <a:gd name="connsiteX78" fmla="*/ 1424582 w 2856327"/>
                  <a:gd name="connsiteY78" fmla="*/ 2395157 h 2966292"/>
                  <a:gd name="connsiteX79" fmla="*/ 1262662 w 2856327"/>
                  <a:gd name="connsiteY79" fmla="*/ 2347930 h 2966292"/>
                  <a:gd name="connsiteX80" fmla="*/ 1316635 w 2856327"/>
                  <a:gd name="connsiteY80" fmla="*/ 2428890 h 2966292"/>
                  <a:gd name="connsiteX81" fmla="*/ 1222182 w 2856327"/>
                  <a:gd name="connsiteY81" fmla="*/ 2422143 h 2966292"/>
                  <a:gd name="connsiteX82" fmla="*/ 1228929 w 2856327"/>
                  <a:gd name="connsiteY82" fmla="*/ 2462623 h 2966292"/>
                  <a:gd name="connsiteX83" fmla="*/ 1174956 w 2856327"/>
                  <a:gd name="connsiteY83" fmla="*/ 2476116 h 2966292"/>
                  <a:gd name="connsiteX84" fmla="*/ 1242422 w 2856327"/>
                  <a:gd name="connsiteY84" fmla="*/ 2530090 h 2966292"/>
                  <a:gd name="connsiteX85" fmla="*/ 1127729 w 2856327"/>
                  <a:gd name="connsiteY85" fmla="*/ 2509850 h 2966292"/>
                  <a:gd name="connsiteX86" fmla="*/ 1080503 w 2856327"/>
                  <a:gd name="connsiteY86" fmla="*/ 2557077 h 2966292"/>
                  <a:gd name="connsiteX87" fmla="*/ 1033276 w 2856327"/>
                  <a:gd name="connsiteY87" fmla="*/ 2570570 h 2966292"/>
                  <a:gd name="connsiteX88" fmla="*/ 1026529 w 2856327"/>
                  <a:gd name="connsiteY88" fmla="*/ 2496357 h 2966292"/>
                  <a:gd name="connsiteX89" fmla="*/ 1013036 w 2856327"/>
                  <a:gd name="connsiteY89" fmla="*/ 2604303 h 2966292"/>
                  <a:gd name="connsiteX90" fmla="*/ 1120982 w 2856327"/>
                  <a:gd name="connsiteY90" fmla="*/ 2617796 h 2966292"/>
                  <a:gd name="connsiteX91" fmla="*/ 1013036 w 2856327"/>
                  <a:gd name="connsiteY91" fmla="*/ 2665023 h 2966292"/>
                  <a:gd name="connsiteX92" fmla="*/ 952316 w 2856327"/>
                  <a:gd name="connsiteY92" fmla="*/ 2577316 h 2966292"/>
                  <a:gd name="connsiteX93" fmla="*/ 918583 w 2856327"/>
                  <a:gd name="connsiteY93" fmla="*/ 2617796 h 2966292"/>
                  <a:gd name="connsiteX94" fmla="*/ 911836 w 2856327"/>
                  <a:gd name="connsiteY94" fmla="*/ 2692009 h 2966292"/>
                  <a:gd name="connsiteX95" fmla="*/ 864610 w 2856327"/>
                  <a:gd name="connsiteY95" fmla="*/ 2617796 h 2966292"/>
                  <a:gd name="connsiteX96" fmla="*/ 803890 w 2856327"/>
                  <a:gd name="connsiteY96" fmla="*/ 2651530 h 2966292"/>
                  <a:gd name="connsiteX97" fmla="*/ 864610 w 2856327"/>
                  <a:gd name="connsiteY97" fmla="*/ 2725743 h 2966292"/>
                  <a:gd name="connsiteX98" fmla="*/ 756663 w 2856327"/>
                  <a:gd name="connsiteY98" fmla="*/ 2692010 h 2966292"/>
                  <a:gd name="connsiteX99" fmla="*/ 716183 w 2856327"/>
                  <a:gd name="connsiteY99" fmla="*/ 2759476 h 2966292"/>
                  <a:gd name="connsiteX100" fmla="*/ 729677 w 2856327"/>
                  <a:gd name="connsiteY100" fmla="*/ 2840436 h 2966292"/>
                  <a:gd name="connsiteX101" fmla="*/ 668957 w 2856327"/>
                  <a:gd name="connsiteY101" fmla="*/ 2739236 h 2966292"/>
                  <a:gd name="connsiteX102" fmla="*/ 567757 w 2856327"/>
                  <a:gd name="connsiteY102" fmla="*/ 2887662 h 2966292"/>
                  <a:gd name="connsiteX103" fmla="*/ 621730 w 2856327"/>
                  <a:gd name="connsiteY103" fmla="*/ 2914649 h 2966292"/>
                  <a:gd name="connsiteX104" fmla="*/ 486797 w 2856327"/>
                  <a:gd name="connsiteY104" fmla="*/ 2955129 h 2966292"/>
                  <a:gd name="connsiteX105" fmla="*/ 554264 w 2856327"/>
                  <a:gd name="connsiteY105" fmla="*/ 2692009 h 2966292"/>
                  <a:gd name="connsiteX106" fmla="*/ 473304 w 2856327"/>
                  <a:gd name="connsiteY106" fmla="*/ 2752730 h 2966292"/>
                  <a:gd name="connsiteX107" fmla="*/ 473304 w 2856327"/>
                  <a:gd name="connsiteY107" fmla="*/ 2617796 h 2966292"/>
                  <a:gd name="connsiteX108" fmla="*/ 412584 w 2856327"/>
                  <a:gd name="connsiteY108" fmla="*/ 2584063 h 2966292"/>
                  <a:gd name="connsiteX109" fmla="*/ 412584 w 2856327"/>
                  <a:gd name="connsiteY109" fmla="*/ 2745983 h 2966292"/>
                  <a:gd name="connsiteX110" fmla="*/ 311384 w 2856327"/>
                  <a:gd name="connsiteY110" fmla="*/ 2597556 h 2966292"/>
                  <a:gd name="connsiteX111" fmla="*/ 426077 w 2856327"/>
                  <a:gd name="connsiteY111" fmla="*/ 2469370 h 2966292"/>
                  <a:gd name="connsiteX112" fmla="*/ 250664 w 2856327"/>
                  <a:gd name="connsiteY112" fmla="*/ 2584063 h 2966292"/>
                  <a:gd name="connsiteX113" fmla="*/ 331624 w 2856327"/>
                  <a:gd name="connsiteY113" fmla="*/ 2415397 h 2966292"/>
                  <a:gd name="connsiteX114" fmla="*/ 405837 w 2856327"/>
                  <a:gd name="connsiteY114" fmla="*/ 2408650 h 2966292"/>
                  <a:gd name="connsiteX115" fmla="*/ 345539 w 2856327"/>
                  <a:gd name="connsiteY115" fmla="*/ 2367327 h 2966292"/>
                  <a:gd name="connsiteX116" fmla="*/ 336536 w 2856327"/>
                  <a:gd name="connsiteY116" fmla="*/ 2361421 h 2966292"/>
                  <a:gd name="connsiteX117" fmla="*/ 353129 w 2856327"/>
                  <a:gd name="connsiteY117" fmla="*/ 2335280 h 2966292"/>
                  <a:gd name="connsiteX118" fmla="*/ 356716 w 2856327"/>
                  <a:gd name="connsiteY118" fmla="*/ 2329649 h 2966292"/>
                  <a:gd name="connsiteX119" fmla="*/ 381380 w 2856327"/>
                  <a:gd name="connsiteY119" fmla="*/ 2332750 h 2966292"/>
                  <a:gd name="connsiteX120" fmla="*/ 473304 w 2856327"/>
                  <a:gd name="connsiteY120" fmla="*/ 2334437 h 2966292"/>
                  <a:gd name="connsiteX121" fmla="*/ 432824 w 2856327"/>
                  <a:gd name="connsiteY121" fmla="*/ 2226490 h 2966292"/>
                  <a:gd name="connsiteX122" fmla="*/ 376472 w 2856327"/>
                  <a:gd name="connsiteY122" fmla="*/ 2298635 h 2966292"/>
                  <a:gd name="connsiteX123" fmla="*/ 356716 w 2856327"/>
                  <a:gd name="connsiteY123" fmla="*/ 2329649 h 2966292"/>
                  <a:gd name="connsiteX124" fmla="*/ 326880 w 2856327"/>
                  <a:gd name="connsiteY124" fmla="*/ 2325898 h 2966292"/>
                  <a:gd name="connsiteX125" fmla="*/ 307734 w 2856327"/>
                  <a:gd name="connsiteY125" fmla="*/ 2325121 h 2966292"/>
                  <a:gd name="connsiteX126" fmla="*/ 306124 w 2856327"/>
                  <a:gd name="connsiteY126" fmla="*/ 2325541 h 2966292"/>
                  <a:gd name="connsiteX127" fmla="*/ 307589 w 2856327"/>
                  <a:gd name="connsiteY127" fmla="*/ 2320522 h 2966292"/>
                  <a:gd name="connsiteX128" fmla="*/ 331624 w 2856327"/>
                  <a:gd name="connsiteY128" fmla="*/ 2199504 h 2966292"/>
                  <a:gd name="connsiteX129" fmla="*/ 189944 w 2856327"/>
                  <a:gd name="connsiteY129" fmla="*/ 2300704 h 2966292"/>
                  <a:gd name="connsiteX130" fmla="*/ 264157 w 2856327"/>
                  <a:gd name="connsiteY130" fmla="*/ 2125291 h 2966292"/>
                  <a:gd name="connsiteX131" fmla="*/ 169704 w 2856327"/>
                  <a:gd name="connsiteY131" fmla="*/ 2199504 h 2966292"/>
                  <a:gd name="connsiteX132" fmla="*/ 129224 w 2856327"/>
                  <a:gd name="connsiteY132" fmla="*/ 2361423 h 2966292"/>
                  <a:gd name="connsiteX133" fmla="*/ 75251 w 2856327"/>
                  <a:gd name="connsiteY133" fmla="*/ 2186011 h 2966292"/>
                  <a:gd name="connsiteX134" fmla="*/ 122478 w 2856327"/>
                  <a:gd name="connsiteY134" fmla="*/ 2057824 h 2966292"/>
                  <a:gd name="connsiteX135" fmla="*/ 1038 w 2856327"/>
                  <a:gd name="connsiteY135" fmla="*/ 2132037 h 2966292"/>
                  <a:gd name="connsiteX136" fmla="*/ 68504 w 2856327"/>
                  <a:gd name="connsiteY136" fmla="*/ 1983611 h 2966292"/>
                  <a:gd name="connsiteX137" fmla="*/ 149464 w 2856327"/>
                  <a:gd name="connsiteY137" fmla="*/ 1963371 h 2966292"/>
                  <a:gd name="connsiteX138" fmla="*/ 1038 w 2856327"/>
                  <a:gd name="connsiteY138" fmla="*/ 1909398 h 2966292"/>
                  <a:gd name="connsiteX139" fmla="*/ 210184 w 2856327"/>
                  <a:gd name="connsiteY139" fmla="*/ 1882411 h 2966292"/>
                  <a:gd name="connsiteX140" fmla="*/ 142718 w 2856327"/>
                  <a:gd name="connsiteY140" fmla="*/ 1760971 h 2966292"/>
                  <a:gd name="connsiteX141" fmla="*/ 243917 w 2856327"/>
                  <a:gd name="connsiteY141" fmla="*/ 1808198 h 2966292"/>
                  <a:gd name="connsiteX142" fmla="*/ 250664 w 2856327"/>
                  <a:gd name="connsiteY142" fmla="*/ 1666518 h 2966292"/>
                  <a:gd name="connsiteX143" fmla="*/ 311384 w 2856327"/>
                  <a:gd name="connsiteY143" fmla="*/ 1774464 h 2966292"/>
                  <a:gd name="connsiteX144" fmla="*/ 345117 w 2856327"/>
                  <a:gd name="connsiteY144" fmla="*/ 1693505 h 2966292"/>
                  <a:gd name="connsiteX145" fmla="*/ 399090 w 2856327"/>
                  <a:gd name="connsiteY145" fmla="*/ 1740731 h 2966292"/>
                  <a:gd name="connsiteX146" fmla="*/ 365357 w 2856327"/>
                  <a:gd name="connsiteY146" fmla="*/ 1592305 h 2966292"/>
                  <a:gd name="connsiteX147" fmla="*/ 480050 w 2856327"/>
                  <a:gd name="connsiteY147" fmla="*/ 1666518 h 2966292"/>
                  <a:gd name="connsiteX148" fmla="*/ 500290 w 2856327"/>
                  <a:gd name="connsiteY148" fmla="*/ 1538331 h 2966292"/>
                  <a:gd name="connsiteX149" fmla="*/ 507037 w 2856327"/>
                  <a:gd name="connsiteY149" fmla="*/ 1538332 h 2966292"/>
                  <a:gd name="connsiteX150" fmla="*/ 567757 w 2856327"/>
                  <a:gd name="connsiteY150" fmla="*/ 1605798 h 2966292"/>
                  <a:gd name="connsiteX151" fmla="*/ 574504 w 2856327"/>
                  <a:gd name="connsiteY151" fmla="*/ 1531585 h 2966292"/>
                  <a:gd name="connsiteX152" fmla="*/ 635223 w 2856327"/>
                  <a:gd name="connsiteY152" fmla="*/ 1565318 h 2966292"/>
                  <a:gd name="connsiteX153" fmla="*/ 614983 w 2856327"/>
                  <a:gd name="connsiteY153" fmla="*/ 1504598 h 2966292"/>
                  <a:gd name="connsiteX154" fmla="*/ 689197 w 2856327"/>
                  <a:gd name="connsiteY154" fmla="*/ 1497851 h 2966292"/>
                  <a:gd name="connsiteX155" fmla="*/ 635223 w 2856327"/>
                  <a:gd name="connsiteY155" fmla="*/ 1477611 h 2966292"/>
                  <a:gd name="connsiteX156" fmla="*/ 790396 w 2856327"/>
                  <a:gd name="connsiteY156" fmla="*/ 1403399 h 2966292"/>
                  <a:gd name="connsiteX157" fmla="*/ 783650 w 2856327"/>
                  <a:gd name="connsiteY157" fmla="*/ 1315692 h 2966292"/>
                  <a:gd name="connsiteX158" fmla="*/ 878103 w 2856327"/>
                  <a:gd name="connsiteY158" fmla="*/ 1308945 h 2966292"/>
                  <a:gd name="connsiteX159" fmla="*/ 918583 w 2856327"/>
                  <a:gd name="connsiteY159" fmla="*/ 1200999 h 2966292"/>
                  <a:gd name="connsiteX160" fmla="*/ 938823 w 2856327"/>
                  <a:gd name="connsiteY160" fmla="*/ 1261719 h 2966292"/>
                  <a:gd name="connsiteX161" fmla="*/ 972556 w 2856327"/>
                  <a:gd name="connsiteY161" fmla="*/ 1227986 h 2966292"/>
                  <a:gd name="connsiteX162" fmla="*/ 1060263 w 2856327"/>
                  <a:gd name="connsiteY162" fmla="*/ 1254972 h 2966292"/>
                  <a:gd name="connsiteX163" fmla="*/ 959063 w 2856327"/>
                  <a:gd name="connsiteY163" fmla="*/ 1147026 h 2966292"/>
                  <a:gd name="connsiteX164" fmla="*/ 1100743 w 2856327"/>
                  <a:gd name="connsiteY164" fmla="*/ 1221239 h 2966292"/>
                  <a:gd name="connsiteX165" fmla="*/ 1060263 w 2856327"/>
                  <a:gd name="connsiteY165" fmla="*/ 1106546 h 2966292"/>
                  <a:gd name="connsiteX166" fmla="*/ 1134476 w 2856327"/>
                  <a:gd name="connsiteY166" fmla="*/ 1099799 h 2966292"/>
                  <a:gd name="connsiteX167" fmla="*/ 1174956 w 2856327"/>
                  <a:gd name="connsiteY167" fmla="*/ 1045826 h 2966292"/>
                  <a:gd name="connsiteX168" fmla="*/ 1201942 w 2856327"/>
                  <a:gd name="connsiteY168" fmla="*/ 1126786 h 2966292"/>
                  <a:gd name="connsiteX169" fmla="*/ 1235676 w 2856327"/>
                  <a:gd name="connsiteY169" fmla="*/ 991852 h 2966292"/>
                  <a:gd name="connsiteX170" fmla="*/ 1316635 w 2856327"/>
                  <a:gd name="connsiteY170" fmla="*/ 1059319 h 2966292"/>
                  <a:gd name="connsiteX171" fmla="*/ 1262662 w 2856327"/>
                  <a:gd name="connsiteY171" fmla="*/ 917639 h 2966292"/>
                  <a:gd name="connsiteX172" fmla="*/ 1377355 w 2856327"/>
                  <a:gd name="connsiteY172" fmla="*/ 1012093 h 2966292"/>
                  <a:gd name="connsiteX173" fmla="*/ 1363862 w 2856327"/>
                  <a:gd name="connsiteY173" fmla="*/ 883906 h 2966292"/>
                  <a:gd name="connsiteX174" fmla="*/ 1478555 w 2856327"/>
                  <a:gd name="connsiteY174" fmla="*/ 958119 h 2966292"/>
                  <a:gd name="connsiteX175" fmla="*/ 1465062 w 2856327"/>
                  <a:gd name="connsiteY175" fmla="*/ 883906 h 2966292"/>
                  <a:gd name="connsiteX176" fmla="*/ 1532528 w 2856327"/>
                  <a:gd name="connsiteY176" fmla="*/ 883906 h 2966292"/>
                  <a:gd name="connsiteX177" fmla="*/ 1566262 w 2856327"/>
                  <a:gd name="connsiteY177" fmla="*/ 856919 h 2966292"/>
                  <a:gd name="connsiteX178" fmla="*/ 1438075 w 2856327"/>
                  <a:gd name="connsiteY178" fmla="*/ 829933 h 2966292"/>
                  <a:gd name="connsiteX179" fmla="*/ 1647222 w 2856327"/>
                  <a:gd name="connsiteY179" fmla="*/ 769213 h 2966292"/>
                  <a:gd name="connsiteX180" fmla="*/ 1626982 w 2856327"/>
                  <a:gd name="connsiteY180" fmla="*/ 681506 h 2966292"/>
                  <a:gd name="connsiteX181" fmla="*/ 1741675 w 2856327"/>
                  <a:gd name="connsiteY181" fmla="*/ 715240 h 2966292"/>
                  <a:gd name="connsiteX182" fmla="*/ 1728181 w 2856327"/>
                  <a:gd name="connsiteY182" fmla="*/ 573560 h 2966292"/>
                  <a:gd name="connsiteX183" fmla="*/ 1802395 w 2856327"/>
                  <a:gd name="connsiteY183" fmla="*/ 641026 h 2966292"/>
                  <a:gd name="connsiteX184" fmla="*/ 1822635 w 2856327"/>
                  <a:gd name="connsiteY184" fmla="*/ 573560 h 2966292"/>
                  <a:gd name="connsiteX185" fmla="*/ 1863115 w 2856327"/>
                  <a:gd name="connsiteY185" fmla="*/ 600546 h 2966292"/>
                  <a:gd name="connsiteX186" fmla="*/ 1842875 w 2856327"/>
                  <a:gd name="connsiteY186" fmla="*/ 546573 h 2966292"/>
                  <a:gd name="connsiteX187" fmla="*/ 1903595 w 2856327"/>
                  <a:gd name="connsiteY187" fmla="*/ 506093 h 2966292"/>
                  <a:gd name="connsiteX188" fmla="*/ 1842875 w 2856327"/>
                  <a:gd name="connsiteY188" fmla="*/ 465613 h 2966292"/>
                  <a:gd name="connsiteX189" fmla="*/ 1998048 w 2856327"/>
                  <a:gd name="connsiteY189" fmla="*/ 512840 h 2966292"/>
                  <a:gd name="connsiteX190" fmla="*/ 2031781 w 2856327"/>
                  <a:gd name="connsiteY190" fmla="*/ 398147 h 2966292"/>
                  <a:gd name="connsiteX191" fmla="*/ 2105994 w 2856327"/>
                  <a:gd name="connsiteY191" fmla="*/ 533080 h 2966292"/>
                  <a:gd name="connsiteX192" fmla="*/ 2092501 w 2856327"/>
                  <a:gd name="connsiteY192" fmla="*/ 404894 h 2966292"/>
                  <a:gd name="connsiteX193" fmla="*/ 2200447 w 2856327"/>
                  <a:gd name="connsiteY193" fmla="*/ 431880 h 2966292"/>
                  <a:gd name="connsiteX194" fmla="*/ 2213941 w 2856327"/>
                  <a:gd name="connsiteY194" fmla="*/ 310440 h 2966292"/>
                  <a:gd name="connsiteX195" fmla="*/ 2240927 w 2856327"/>
                  <a:gd name="connsiteY195" fmla="*/ 404893 h 2966292"/>
                  <a:gd name="connsiteX196" fmla="*/ 2281407 w 2856327"/>
                  <a:gd name="connsiteY196" fmla="*/ 323934 h 2966292"/>
                  <a:gd name="connsiteX197" fmla="*/ 2335380 w 2856327"/>
                  <a:gd name="connsiteY197" fmla="*/ 350920 h 2966292"/>
                  <a:gd name="connsiteX198" fmla="*/ 2294900 w 2856327"/>
                  <a:gd name="connsiteY198" fmla="*/ 276707 h 2966292"/>
                  <a:gd name="connsiteX199" fmla="*/ 2281407 w 2856327"/>
                  <a:gd name="connsiteY199" fmla="*/ 236227 h 2966292"/>
                  <a:gd name="connsiteX200" fmla="*/ 2423087 w 2856327"/>
                  <a:gd name="connsiteY200" fmla="*/ 290200 h 2966292"/>
                  <a:gd name="connsiteX201" fmla="*/ 2436580 w 2856327"/>
                  <a:gd name="connsiteY201" fmla="*/ 148521 h 2966292"/>
                  <a:gd name="connsiteX202" fmla="*/ 2531033 w 2856327"/>
                  <a:gd name="connsiteY202" fmla="*/ 269960 h 2966292"/>
                  <a:gd name="connsiteX203" fmla="*/ 2564767 w 2856327"/>
                  <a:gd name="connsiteY203" fmla="*/ 209241 h 2966292"/>
                  <a:gd name="connsiteX204" fmla="*/ 2632233 w 2856327"/>
                  <a:gd name="connsiteY204" fmla="*/ 168761 h 2966292"/>
                  <a:gd name="connsiteX205" fmla="*/ 2477060 w 2856327"/>
                  <a:gd name="connsiteY205" fmla="*/ 189001 h 2966292"/>
                  <a:gd name="connsiteX206" fmla="*/ 2524287 w 2856327"/>
                  <a:gd name="connsiteY206" fmla="*/ 155267 h 2966292"/>
                  <a:gd name="connsiteX207" fmla="*/ 2429833 w 2856327"/>
                  <a:gd name="connsiteY207" fmla="*/ 114787 h 2966292"/>
                  <a:gd name="connsiteX208" fmla="*/ 2706446 w 2856327"/>
                  <a:gd name="connsiteY208" fmla="*/ 81054 h 2966292"/>
                  <a:gd name="connsiteX209" fmla="*/ 2710075 w 2856327"/>
                  <a:gd name="connsiteY209" fmla="*/ 82635 h 2966292"/>
                  <a:gd name="connsiteX210" fmla="*/ 2710294 w 2856327"/>
                  <a:gd name="connsiteY210" fmla="*/ 83953 h 2966292"/>
                  <a:gd name="connsiteX211" fmla="*/ 2740180 w 2856327"/>
                  <a:gd name="connsiteY211" fmla="*/ 175507 h 2966292"/>
                  <a:gd name="connsiteX212" fmla="*/ 2722746 w 2856327"/>
                  <a:gd name="connsiteY212" fmla="*/ 88157 h 2966292"/>
                  <a:gd name="connsiteX213" fmla="*/ 2710075 w 2856327"/>
                  <a:gd name="connsiteY213" fmla="*/ 82635 h 2966292"/>
                  <a:gd name="connsiteX214" fmla="*/ 2706446 w 2856327"/>
                  <a:gd name="connsiteY214" fmla="*/ 60814 h 2966292"/>
                  <a:gd name="connsiteX215" fmla="*/ 2760419 w 2856327"/>
                  <a:gd name="connsiteY215" fmla="*/ 94547 h 2966292"/>
                  <a:gd name="connsiteX216" fmla="*/ 2713193 w 2856327"/>
                  <a:gd name="connsiteY216" fmla="*/ 94 h 296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</a:cxnLst>
                <a:rect l="l" t="t" r="r" b="b"/>
                <a:pathLst>
                  <a:path w="2856327" h="2966292">
                    <a:moveTo>
                      <a:pt x="302654" y="2337433"/>
                    </a:moveTo>
                    <a:lnTo>
                      <a:pt x="309223" y="2343503"/>
                    </a:lnTo>
                    <a:lnTo>
                      <a:pt x="336536" y="2361421"/>
                    </a:lnTo>
                    <a:lnTo>
                      <a:pt x="330471" y="2370977"/>
                    </a:lnTo>
                    <a:cubicBezTo>
                      <a:pt x="308748" y="2404750"/>
                      <a:pt x="290722" y="2430577"/>
                      <a:pt x="284397" y="2428890"/>
                    </a:cubicBezTo>
                    <a:cubicBezTo>
                      <a:pt x="278073" y="2427203"/>
                      <a:pt x="285346" y="2397528"/>
                      <a:pt x="296079" y="2359967"/>
                    </a:cubicBezTo>
                    <a:close/>
                    <a:moveTo>
                      <a:pt x="306124" y="2325541"/>
                    </a:moveTo>
                    <a:lnTo>
                      <a:pt x="302654" y="2337433"/>
                    </a:lnTo>
                    <a:lnTo>
                      <a:pt x="299070" y="2334121"/>
                    </a:lnTo>
                    <a:cubicBezTo>
                      <a:pt x="297030" y="2331432"/>
                      <a:pt x="296485" y="2329236"/>
                      <a:pt x="297891" y="2327690"/>
                    </a:cubicBezTo>
                    <a:close/>
                    <a:moveTo>
                      <a:pt x="2713193" y="94"/>
                    </a:moveTo>
                    <a:cubicBezTo>
                      <a:pt x="2719378" y="1781"/>
                      <a:pt x="2742429" y="29611"/>
                      <a:pt x="2767588" y="57441"/>
                    </a:cubicBezTo>
                    <a:lnTo>
                      <a:pt x="2801514" y="92274"/>
                    </a:lnTo>
                    <a:lnTo>
                      <a:pt x="2856327" y="1511266"/>
                    </a:lnTo>
                    <a:lnTo>
                      <a:pt x="2854873" y="1511345"/>
                    </a:lnTo>
                    <a:cubicBezTo>
                      <a:pt x="2848126" y="1503474"/>
                      <a:pt x="2862744" y="1443878"/>
                      <a:pt x="2841379" y="1437132"/>
                    </a:cubicBezTo>
                    <a:cubicBezTo>
                      <a:pt x="2820016" y="1430385"/>
                      <a:pt x="2741305" y="1473114"/>
                      <a:pt x="2726686" y="1470865"/>
                    </a:cubicBezTo>
                    <a:cubicBezTo>
                      <a:pt x="2712069" y="1468616"/>
                      <a:pt x="2764917" y="1432634"/>
                      <a:pt x="2753673" y="1423639"/>
                    </a:cubicBezTo>
                    <a:cubicBezTo>
                      <a:pt x="2745240" y="1416892"/>
                      <a:pt x="2694429" y="1420898"/>
                      <a:pt x="2670974" y="1420002"/>
                    </a:cubicBezTo>
                    <a:lnTo>
                      <a:pt x="2666119" y="1418717"/>
                    </a:lnTo>
                    <a:lnTo>
                      <a:pt x="2664399" y="1414899"/>
                    </a:lnTo>
                    <a:lnTo>
                      <a:pt x="2677299" y="1409935"/>
                    </a:lnTo>
                    <a:cubicBezTo>
                      <a:pt x="2707922" y="1401923"/>
                      <a:pt x="2767166" y="1390749"/>
                      <a:pt x="2773913" y="1376412"/>
                    </a:cubicBezTo>
                    <a:cubicBezTo>
                      <a:pt x="2782908" y="1357297"/>
                      <a:pt x="2732308" y="1297701"/>
                      <a:pt x="2713193" y="1302199"/>
                    </a:cubicBezTo>
                    <a:cubicBezTo>
                      <a:pt x="2694078" y="1306697"/>
                      <a:pt x="2656971" y="1369665"/>
                      <a:pt x="2659220" y="1403398"/>
                    </a:cubicBezTo>
                    <a:lnTo>
                      <a:pt x="2664399" y="1414899"/>
                    </a:lnTo>
                    <a:lnTo>
                      <a:pt x="2659220" y="1416892"/>
                    </a:lnTo>
                    <a:lnTo>
                      <a:pt x="2666119" y="1418717"/>
                    </a:lnTo>
                    <a:lnTo>
                      <a:pt x="2672608" y="1433126"/>
                    </a:lnTo>
                    <a:cubicBezTo>
                      <a:pt x="2695061" y="1465805"/>
                      <a:pt x="2736806" y="1502912"/>
                      <a:pt x="2726686" y="1504598"/>
                    </a:cubicBezTo>
                    <a:cubicBezTo>
                      <a:pt x="2713193" y="1506847"/>
                      <a:pt x="2605247" y="1421389"/>
                      <a:pt x="2578260" y="1416892"/>
                    </a:cubicBezTo>
                    <a:cubicBezTo>
                      <a:pt x="2551274" y="1412394"/>
                      <a:pt x="2570389" y="1469741"/>
                      <a:pt x="2564767" y="1477611"/>
                    </a:cubicBezTo>
                    <a:cubicBezTo>
                      <a:pt x="2559144" y="1485483"/>
                      <a:pt x="2552397" y="1448376"/>
                      <a:pt x="2544527" y="1464118"/>
                    </a:cubicBezTo>
                    <a:cubicBezTo>
                      <a:pt x="2536656" y="1479861"/>
                      <a:pt x="2533282" y="1569816"/>
                      <a:pt x="2517540" y="1572065"/>
                    </a:cubicBezTo>
                    <a:cubicBezTo>
                      <a:pt x="2501798" y="1574313"/>
                      <a:pt x="2454572" y="1474239"/>
                      <a:pt x="2450074" y="1477611"/>
                    </a:cubicBezTo>
                    <a:cubicBezTo>
                      <a:pt x="2445576" y="1480985"/>
                      <a:pt x="2500674" y="1587807"/>
                      <a:pt x="2490554" y="1592305"/>
                    </a:cubicBezTo>
                    <a:cubicBezTo>
                      <a:pt x="2480433" y="1596802"/>
                      <a:pt x="2408469" y="1505722"/>
                      <a:pt x="2389354" y="1504599"/>
                    </a:cubicBezTo>
                    <a:cubicBezTo>
                      <a:pt x="2370239" y="1503474"/>
                      <a:pt x="2363491" y="1566442"/>
                      <a:pt x="2375860" y="1585558"/>
                    </a:cubicBezTo>
                    <a:cubicBezTo>
                      <a:pt x="2388229" y="1604674"/>
                      <a:pt x="2468065" y="1613670"/>
                      <a:pt x="2463567" y="1619291"/>
                    </a:cubicBezTo>
                    <a:cubicBezTo>
                      <a:pt x="2459069" y="1624913"/>
                      <a:pt x="2373611" y="1609172"/>
                      <a:pt x="2348874" y="1619291"/>
                    </a:cubicBezTo>
                    <a:cubicBezTo>
                      <a:pt x="2324136" y="1629412"/>
                      <a:pt x="2312892" y="1671016"/>
                      <a:pt x="2315140" y="1680011"/>
                    </a:cubicBezTo>
                    <a:cubicBezTo>
                      <a:pt x="2317389" y="1689007"/>
                      <a:pt x="2370238" y="1667643"/>
                      <a:pt x="2362367" y="1673265"/>
                    </a:cubicBezTo>
                    <a:cubicBezTo>
                      <a:pt x="2354495" y="1678887"/>
                      <a:pt x="2287030" y="1701375"/>
                      <a:pt x="2267914" y="1713744"/>
                    </a:cubicBezTo>
                    <a:cubicBezTo>
                      <a:pt x="2248798" y="1726114"/>
                      <a:pt x="2257795" y="1750851"/>
                      <a:pt x="2247674" y="1747478"/>
                    </a:cubicBezTo>
                    <a:cubicBezTo>
                      <a:pt x="2237554" y="1744104"/>
                      <a:pt x="2217314" y="1690131"/>
                      <a:pt x="2207194" y="1693505"/>
                    </a:cubicBezTo>
                    <a:cubicBezTo>
                      <a:pt x="2197073" y="1696878"/>
                      <a:pt x="2200447" y="1763220"/>
                      <a:pt x="2186954" y="1767718"/>
                    </a:cubicBezTo>
                    <a:cubicBezTo>
                      <a:pt x="2173461" y="1772216"/>
                      <a:pt x="2139727" y="1715993"/>
                      <a:pt x="2126234" y="1720491"/>
                    </a:cubicBezTo>
                    <a:cubicBezTo>
                      <a:pt x="2112741" y="1724989"/>
                      <a:pt x="2095874" y="1768843"/>
                      <a:pt x="2105994" y="1794705"/>
                    </a:cubicBezTo>
                    <a:cubicBezTo>
                      <a:pt x="2116114" y="1820566"/>
                      <a:pt x="2200447" y="1872292"/>
                      <a:pt x="2186954" y="1875664"/>
                    </a:cubicBezTo>
                    <a:cubicBezTo>
                      <a:pt x="2173461" y="1879037"/>
                      <a:pt x="2044149" y="1809322"/>
                      <a:pt x="2025034" y="1814944"/>
                    </a:cubicBezTo>
                    <a:cubicBezTo>
                      <a:pt x="2005919" y="1820566"/>
                      <a:pt x="2083505" y="1900402"/>
                      <a:pt x="2072261" y="1909398"/>
                    </a:cubicBezTo>
                    <a:cubicBezTo>
                      <a:pt x="2061016" y="1918393"/>
                      <a:pt x="1967687" y="1859922"/>
                      <a:pt x="1957567" y="1868918"/>
                    </a:cubicBezTo>
                    <a:cubicBezTo>
                      <a:pt x="1947448" y="1877913"/>
                      <a:pt x="2022785" y="1955500"/>
                      <a:pt x="2011541" y="1963370"/>
                    </a:cubicBezTo>
                    <a:cubicBezTo>
                      <a:pt x="2000297" y="1971242"/>
                      <a:pt x="1896848" y="1910522"/>
                      <a:pt x="1890101" y="1916144"/>
                    </a:cubicBezTo>
                    <a:cubicBezTo>
                      <a:pt x="1883355" y="1921766"/>
                      <a:pt x="1975559" y="1986984"/>
                      <a:pt x="1971061" y="1997104"/>
                    </a:cubicBezTo>
                    <a:cubicBezTo>
                      <a:pt x="1967688" y="2004694"/>
                      <a:pt x="1921937" y="1994574"/>
                      <a:pt x="1889310" y="1985245"/>
                    </a:cubicBezTo>
                    <a:lnTo>
                      <a:pt x="1876435" y="1981126"/>
                    </a:lnTo>
                    <a:lnTo>
                      <a:pt x="1870704" y="1976021"/>
                    </a:lnTo>
                    <a:cubicBezTo>
                      <a:pt x="1852432" y="1960841"/>
                      <a:pt x="1832755" y="1945942"/>
                      <a:pt x="1829381" y="1943131"/>
                    </a:cubicBezTo>
                    <a:cubicBezTo>
                      <a:pt x="1822635" y="1937509"/>
                      <a:pt x="1839501" y="1967868"/>
                      <a:pt x="1863114" y="1976864"/>
                    </a:cubicBezTo>
                    <a:lnTo>
                      <a:pt x="1876435" y="1981126"/>
                    </a:lnTo>
                    <a:lnTo>
                      <a:pt x="1894845" y="1997526"/>
                    </a:lnTo>
                    <a:cubicBezTo>
                      <a:pt x="1901064" y="2003781"/>
                      <a:pt x="1904719" y="2008630"/>
                      <a:pt x="1903594" y="2010597"/>
                    </a:cubicBezTo>
                    <a:cubicBezTo>
                      <a:pt x="1899097" y="2018468"/>
                      <a:pt x="1803519" y="1977989"/>
                      <a:pt x="1802395" y="1990357"/>
                    </a:cubicBezTo>
                    <a:cubicBezTo>
                      <a:pt x="1801270" y="2002726"/>
                      <a:pt x="1903595" y="2075815"/>
                      <a:pt x="1896848" y="2084811"/>
                    </a:cubicBezTo>
                    <a:cubicBezTo>
                      <a:pt x="1890101" y="2093806"/>
                      <a:pt x="1788901" y="2045455"/>
                      <a:pt x="1761915" y="2044331"/>
                    </a:cubicBezTo>
                    <a:cubicBezTo>
                      <a:pt x="1734928" y="2043206"/>
                      <a:pt x="1749546" y="2065695"/>
                      <a:pt x="1734928" y="2078064"/>
                    </a:cubicBezTo>
                    <a:cubicBezTo>
                      <a:pt x="1720311" y="2090432"/>
                      <a:pt x="1687701" y="2103927"/>
                      <a:pt x="1674208" y="2118544"/>
                    </a:cubicBezTo>
                    <a:cubicBezTo>
                      <a:pt x="1660715" y="2133161"/>
                      <a:pt x="1668586" y="2159024"/>
                      <a:pt x="1653968" y="2165770"/>
                    </a:cubicBezTo>
                    <a:cubicBezTo>
                      <a:pt x="1639351" y="2172517"/>
                      <a:pt x="1575257" y="2145530"/>
                      <a:pt x="1586502" y="2159024"/>
                    </a:cubicBezTo>
                    <a:cubicBezTo>
                      <a:pt x="1597746" y="2172517"/>
                      <a:pt x="1725933" y="2238860"/>
                      <a:pt x="1721435" y="2246730"/>
                    </a:cubicBezTo>
                    <a:cubicBezTo>
                      <a:pt x="1716937" y="2254601"/>
                      <a:pt x="1594372" y="2205127"/>
                      <a:pt x="1559515" y="2206250"/>
                    </a:cubicBezTo>
                    <a:cubicBezTo>
                      <a:pt x="1524658" y="2207374"/>
                      <a:pt x="1516786" y="2237735"/>
                      <a:pt x="1512288" y="2253477"/>
                    </a:cubicBezTo>
                    <a:cubicBezTo>
                      <a:pt x="1507791" y="2269219"/>
                      <a:pt x="1547146" y="2296206"/>
                      <a:pt x="1532528" y="2300704"/>
                    </a:cubicBezTo>
                    <a:cubicBezTo>
                      <a:pt x="1517911" y="2305201"/>
                      <a:pt x="1436951" y="2269219"/>
                      <a:pt x="1424582" y="2280464"/>
                    </a:cubicBezTo>
                    <a:cubicBezTo>
                      <a:pt x="1412214" y="2291708"/>
                      <a:pt x="1467311" y="2362548"/>
                      <a:pt x="1458315" y="2368170"/>
                    </a:cubicBezTo>
                    <a:cubicBezTo>
                      <a:pt x="1449320" y="2373792"/>
                      <a:pt x="1380728" y="2314197"/>
                      <a:pt x="1370609" y="2314197"/>
                    </a:cubicBezTo>
                    <a:cubicBezTo>
                      <a:pt x="1360489" y="2314197"/>
                      <a:pt x="1388600" y="2354677"/>
                      <a:pt x="1397595" y="2368170"/>
                    </a:cubicBezTo>
                    <a:cubicBezTo>
                      <a:pt x="1406591" y="2381663"/>
                      <a:pt x="1447071" y="2398530"/>
                      <a:pt x="1424582" y="2395157"/>
                    </a:cubicBezTo>
                    <a:cubicBezTo>
                      <a:pt x="1402093" y="2391784"/>
                      <a:pt x="1280653" y="2342308"/>
                      <a:pt x="1262662" y="2347930"/>
                    </a:cubicBezTo>
                    <a:cubicBezTo>
                      <a:pt x="1244671" y="2353552"/>
                      <a:pt x="1323382" y="2416522"/>
                      <a:pt x="1316635" y="2428890"/>
                    </a:cubicBezTo>
                    <a:cubicBezTo>
                      <a:pt x="1309889" y="2441259"/>
                      <a:pt x="1236800" y="2416521"/>
                      <a:pt x="1222182" y="2422143"/>
                    </a:cubicBezTo>
                    <a:cubicBezTo>
                      <a:pt x="1207564" y="2427766"/>
                      <a:pt x="1236800" y="2453628"/>
                      <a:pt x="1228929" y="2462623"/>
                    </a:cubicBezTo>
                    <a:cubicBezTo>
                      <a:pt x="1221058" y="2471619"/>
                      <a:pt x="1172707" y="2464872"/>
                      <a:pt x="1174956" y="2476116"/>
                    </a:cubicBezTo>
                    <a:cubicBezTo>
                      <a:pt x="1177205" y="2487361"/>
                      <a:pt x="1250293" y="2524468"/>
                      <a:pt x="1242422" y="2530090"/>
                    </a:cubicBezTo>
                    <a:cubicBezTo>
                      <a:pt x="1234551" y="2535712"/>
                      <a:pt x="1154716" y="2505352"/>
                      <a:pt x="1127729" y="2509850"/>
                    </a:cubicBezTo>
                    <a:cubicBezTo>
                      <a:pt x="1100743" y="2514347"/>
                      <a:pt x="1096245" y="2546956"/>
                      <a:pt x="1080503" y="2557077"/>
                    </a:cubicBezTo>
                    <a:cubicBezTo>
                      <a:pt x="1064760" y="2567197"/>
                      <a:pt x="1042272" y="2580690"/>
                      <a:pt x="1033276" y="2570570"/>
                    </a:cubicBezTo>
                    <a:cubicBezTo>
                      <a:pt x="1024280" y="2560450"/>
                      <a:pt x="1029902" y="2490735"/>
                      <a:pt x="1026529" y="2496357"/>
                    </a:cubicBezTo>
                    <a:cubicBezTo>
                      <a:pt x="1023156" y="2501979"/>
                      <a:pt x="997294" y="2584063"/>
                      <a:pt x="1013036" y="2604303"/>
                    </a:cubicBezTo>
                    <a:cubicBezTo>
                      <a:pt x="1028778" y="2624543"/>
                      <a:pt x="1120982" y="2607677"/>
                      <a:pt x="1120982" y="2617796"/>
                    </a:cubicBezTo>
                    <a:cubicBezTo>
                      <a:pt x="1120982" y="2627916"/>
                      <a:pt x="1041147" y="2671770"/>
                      <a:pt x="1013036" y="2665023"/>
                    </a:cubicBezTo>
                    <a:cubicBezTo>
                      <a:pt x="984925" y="2658276"/>
                      <a:pt x="968058" y="2585187"/>
                      <a:pt x="952316" y="2577316"/>
                    </a:cubicBezTo>
                    <a:cubicBezTo>
                      <a:pt x="936574" y="2569446"/>
                      <a:pt x="925329" y="2598681"/>
                      <a:pt x="918583" y="2617796"/>
                    </a:cubicBezTo>
                    <a:cubicBezTo>
                      <a:pt x="911836" y="2636911"/>
                      <a:pt x="920832" y="2692010"/>
                      <a:pt x="911836" y="2692009"/>
                    </a:cubicBezTo>
                    <a:cubicBezTo>
                      <a:pt x="902841" y="2692009"/>
                      <a:pt x="882601" y="2624543"/>
                      <a:pt x="864610" y="2617796"/>
                    </a:cubicBezTo>
                    <a:cubicBezTo>
                      <a:pt x="846619" y="2611050"/>
                      <a:pt x="803890" y="2633538"/>
                      <a:pt x="803890" y="2651530"/>
                    </a:cubicBezTo>
                    <a:cubicBezTo>
                      <a:pt x="803890" y="2669521"/>
                      <a:pt x="872480" y="2718996"/>
                      <a:pt x="864610" y="2725743"/>
                    </a:cubicBezTo>
                    <a:cubicBezTo>
                      <a:pt x="856738" y="2732490"/>
                      <a:pt x="781401" y="2686388"/>
                      <a:pt x="756663" y="2692010"/>
                    </a:cubicBezTo>
                    <a:cubicBezTo>
                      <a:pt x="731925" y="2697631"/>
                      <a:pt x="720681" y="2734738"/>
                      <a:pt x="716183" y="2759476"/>
                    </a:cubicBezTo>
                    <a:cubicBezTo>
                      <a:pt x="711685" y="2784214"/>
                      <a:pt x="737547" y="2843809"/>
                      <a:pt x="729677" y="2840436"/>
                    </a:cubicBezTo>
                    <a:cubicBezTo>
                      <a:pt x="721806" y="2837063"/>
                      <a:pt x="695943" y="2731365"/>
                      <a:pt x="668957" y="2739236"/>
                    </a:cubicBezTo>
                    <a:cubicBezTo>
                      <a:pt x="641970" y="2747107"/>
                      <a:pt x="575628" y="2858427"/>
                      <a:pt x="567757" y="2887662"/>
                    </a:cubicBezTo>
                    <a:cubicBezTo>
                      <a:pt x="559886" y="2916898"/>
                      <a:pt x="635223" y="2903405"/>
                      <a:pt x="621730" y="2914649"/>
                    </a:cubicBezTo>
                    <a:cubicBezTo>
                      <a:pt x="608237" y="2925893"/>
                      <a:pt x="498041" y="2992235"/>
                      <a:pt x="486797" y="2955129"/>
                    </a:cubicBezTo>
                    <a:cubicBezTo>
                      <a:pt x="475552" y="2918023"/>
                      <a:pt x="556512" y="2725743"/>
                      <a:pt x="554264" y="2692009"/>
                    </a:cubicBezTo>
                    <a:cubicBezTo>
                      <a:pt x="552015" y="2658276"/>
                      <a:pt x="486797" y="2765098"/>
                      <a:pt x="473304" y="2752730"/>
                    </a:cubicBezTo>
                    <a:cubicBezTo>
                      <a:pt x="459810" y="2740361"/>
                      <a:pt x="483423" y="2645907"/>
                      <a:pt x="473304" y="2617796"/>
                    </a:cubicBezTo>
                    <a:cubicBezTo>
                      <a:pt x="463184" y="2589686"/>
                      <a:pt x="422703" y="2562699"/>
                      <a:pt x="412584" y="2584063"/>
                    </a:cubicBezTo>
                    <a:cubicBezTo>
                      <a:pt x="402464" y="2605427"/>
                      <a:pt x="429450" y="2743734"/>
                      <a:pt x="412584" y="2745983"/>
                    </a:cubicBezTo>
                    <a:cubicBezTo>
                      <a:pt x="395717" y="2748231"/>
                      <a:pt x="309135" y="2643659"/>
                      <a:pt x="311384" y="2597556"/>
                    </a:cubicBezTo>
                    <a:cubicBezTo>
                      <a:pt x="313633" y="2551455"/>
                      <a:pt x="436197" y="2471619"/>
                      <a:pt x="426077" y="2469370"/>
                    </a:cubicBezTo>
                    <a:cubicBezTo>
                      <a:pt x="415957" y="2467121"/>
                      <a:pt x="266406" y="2593058"/>
                      <a:pt x="250664" y="2584063"/>
                    </a:cubicBezTo>
                    <a:cubicBezTo>
                      <a:pt x="234922" y="2575067"/>
                      <a:pt x="305762" y="2444632"/>
                      <a:pt x="331624" y="2415397"/>
                    </a:cubicBezTo>
                    <a:cubicBezTo>
                      <a:pt x="357486" y="2386161"/>
                      <a:pt x="411459" y="2423268"/>
                      <a:pt x="405837" y="2408650"/>
                    </a:cubicBezTo>
                    <a:cubicBezTo>
                      <a:pt x="403026" y="2401342"/>
                      <a:pt x="373228" y="2384194"/>
                      <a:pt x="345539" y="2367327"/>
                    </a:cubicBezTo>
                    <a:lnTo>
                      <a:pt x="336536" y="2361421"/>
                    </a:lnTo>
                    <a:lnTo>
                      <a:pt x="353129" y="2335280"/>
                    </a:lnTo>
                    <a:lnTo>
                      <a:pt x="356716" y="2329649"/>
                    </a:lnTo>
                    <a:lnTo>
                      <a:pt x="381380" y="2332750"/>
                    </a:lnTo>
                    <a:cubicBezTo>
                      <a:pt x="421017" y="2338091"/>
                      <a:pt x="462059" y="2342870"/>
                      <a:pt x="473304" y="2334437"/>
                    </a:cubicBezTo>
                    <a:cubicBezTo>
                      <a:pt x="495792" y="2317571"/>
                      <a:pt x="464308" y="2210748"/>
                      <a:pt x="432824" y="2226490"/>
                    </a:cubicBezTo>
                    <a:cubicBezTo>
                      <a:pt x="421017" y="2232394"/>
                      <a:pt x="399565" y="2262964"/>
                      <a:pt x="376472" y="2298635"/>
                    </a:cubicBezTo>
                    <a:lnTo>
                      <a:pt x="356716" y="2329649"/>
                    </a:lnTo>
                    <a:lnTo>
                      <a:pt x="326880" y="2325898"/>
                    </a:lnTo>
                    <a:cubicBezTo>
                      <a:pt x="319273" y="2325213"/>
                      <a:pt x="312728" y="2324888"/>
                      <a:pt x="307734" y="2325121"/>
                    </a:cubicBezTo>
                    <a:lnTo>
                      <a:pt x="306124" y="2325541"/>
                    </a:lnTo>
                    <a:lnTo>
                      <a:pt x="307589" y="2320522"/>
                    </a:lnTo>
                    <a:cubicBezTo>
                      <a:pt x="323472" y="2266408"/>
                      <a:pt x="339495" y="2210186"/>
                      <a:pt x="331624" y="2199504"/>
                    </a:cubicBezTo>
                    <a:cubicBezTo>
                      <a:pt x="315882" y="2178140"/>
                      <a:pt x="201189" y="2313072"/>
                      <a:pt x="189944" y="2300704"/>
                    </a:cubicBezTo>
                    <a:cubicBezTo>
                      <a:pt x="178700" y="2288335"/>
                      <a:pt x="267530" y="2142157"/>
                      <a:pt x="264157" y="2125291"/>
                    </a:cubicBezTo>
                    <a:cubicBezTo>
                      <a:pt x="260784" y="2108424"/>
                      <a:pt x="192193" y="2160148"/>
                      <a:pt x="169704" y="2199504"/>
                    </a:cubicBezTo>
                    <a:cubicBezTo>
                      <a:pt x="147215" y="2238859"/>
                      <a:pt x="144966" y="2363672"/>
                      <a:pt x="129224" y="2361423"/>
                    </a:cubicBezTo>
                    <a:cubicBezTo>
                      <a:pt x="113482" y="2359174"/>
                      <a:pt x="76375" y="2236611"/>
                      <a:pt x="75251" y="2186011"/>
                    </a:cubicBezTo>
                    <a:cubicBezTo>
                      <a:pt x="74126" y="2135411"/>
                      <a:pt x="134846" y="2066820"/>
                      <a:pt x="122478" y="2057824"/>
                    </a:cubicBezTo>
                    <a:cubicBezTo>
                      <a:pt x="110108" y="2048828"/>
                      <a:pt x="10033" y="2144406"/>
                      <a:pt x="1038" y="2132037"/>
                    </a:cubicBezTo>
                    <a:cubicBezTo>
                      <a:pt x="-7958" y="2119669"/>
                      <a:pt x="43767" y="2011722"/>
                      <a:pt x="68504" y="1983611"/>
                    </a:cubicBezTo>
                    <a:cubicBezTo>
                      <a:pt x="93242" y="1955500"/>
                      <a:pt x="160709" y="1975739"/>
                      <a:pt x="149464" y="1963371"/>
                    </a:cubicBezTo>
                    <a:cubicBezTo>
                      <a:pt x="138220" y="1951002"/>
                      <a:pt x="-9083" y="1922891"/>
                      <a:pt x="1038" y="1909398"/>
                    </a:cubicBezTo>
                    <a:cubicBezTo>
                      <a:pt x="11157" y="1895904"/>
                      <a:pt x="186570" y="1907149"/>
                      <a:pt x="210184" y="1882411"/>
                    </a:cubicBezTo>
                    <a:cubicBezTo>
                      <a:pt x="233797" y="1857673"/>
                      <a:pt x="137096" y="1773340"/>
                      <a:pt x="142718" y="1760971"/>
                    </a:cubicBezTo>
                    <a:cubicBezTo>
                      <a:pt x="148339" y="1748603"/>
                      <a:pt x="225926" y="1823940"/>
                      <a:pt x="243917" y="1808198"/>
                    </a:cubicBezTo>
                    <a:cubicBezTo>
                      <a:pt x="261908" y="1792455"/>
                      <a:pt x="239420" y="1672140"/>
                      <a:pt x="250664" y="1666518"/>
                    </a:cubicBezTo>
                    <a:cubicBezTo>
                      <a:pt x="261908" y="1660896"/>
                      <a:pt x="295642" y="1769967"/>
                      <a:pt x="311384" y="1774464"/>
                    </a:cubicBezTo>
                    <a:cubicBezTo>
                      <a:pt x="327126" y="1778962"/>
                      <a:pt x="330499" y="1699127"/>
                      <a:pt x="345117" y="1693505"/>
                    </a:cubicBezTo>
                    <a:cubicBezTo>
                      <a:pt x="359734" y="1687883"/>
                      <a:pt x="395717" y="1757597"/>
                      <a:pt x="399090" y="1740731"/>
                    </a:cubicBezTo>
                    <a:cubicBezTo>
                      <a:pt x="402463" y="1723865"/>
                      <a:pt x="351864" y="1604673"/>
                      <a:pt x="365357" y="1592305"/>
                    </a:cubicBezTo>
                    <a:cubicBezTo>
                      <a:pt x="378850" y="1579936"/>
                      <a:pt x="457562" y="1675513"/>
                      <a:pt x="480050" y="1666518"/>
                    </a:cubicBezTo>
                    <a:cubicBezTo>
                      <a:pt x="502539" y="1657523"/>
                      <a:pt x="495793" y="1559696"/>
                      <a:pt x="500290" y="1538331"/>
                    </a:cubicBezTo>
                    <a:cubicBezTo>
                      <a:pt x="504788" y="1516968"/>
                      <a:pt x="495792" y="1527087"/>
                      <a:pt x="507037" y="1538332"/>
                    </a:cubicBezTo>
                    <a:cubicBezTo>
                      <a:pt x="518281" y="1549576"/>
                      <a:pt x="556512" y="1606923"/>
                      <a:pt x="567757" y="1605798"/>
                    </a:cubicBezTo>
                    <a:cubicBezTo>
                      <a:pt x="579001" y="1604674"/>
                      <a:pt x="563259" y="1538332"/>
                      <a:pt x="574504" y="1531585"/>
                    </a:cubicBezTo>
                    <a:cubicBezTo>
                      <a:pt x="585748" y="1524838"/>
                      <a:pt x="628477" y="1569816"/>
                      <a:pt x="635223" y="1565318"/>
                    </a:cubicBezTo>
                    <a:cubicBezTo>
                      <a:pt x="641970" y="1560820"/>
                      <a:pt x="605988" y="1515843"/>
                      <a:pt x="614983" y="1504598"/>
                    </a:cubicBezTo>
                    <a:cubicBezTo>
                      <a:pt x="623979" y="1493354"/>
                      <a:pt x="685824" y="1502349"/>
                      <a:pt x="689197" y="1497851"/>
                    </a:cubicBezTo>
                    <a:cubicBezTo>
                      <a:pt x="692570" y="1493354"/>
                      <a:pt x="618357" y="1493354"/>
                      <a:pt x="635223" y="1477611"/>
                    </a:cubicBezTo>
                    <a:cubicBezTo>
                      <a:pt x="652090" y="1461870"/>
                      <a:pt x="765659" y="1430385"/>
                      <a:pt x="790396" y="1403399"/>
                    </a:cubicBezTo>
                    <a:cubicBezTo>
                      <a:pt x="815134" y="1376412"/>
                      <a:pt x="769032" y="1331434"/>
                      <a:pt x="783650" y="1315692"/>
                    </a:cubicBezTo>
                    <a:cubicBezTo>
                      <a:pt x="798267" y="1299950"/>
                      <a:pt x="855614" y="1328061"/>
                      <a:pt x="878103" y="1308945"/>
                    </a:cubicBezTo>
                    <a:cubicBezTo>
                      <a:pt x="900592" y="1289830"/>
                      <a:pt x="908463" y="1208870"/>
                      <a:pt x="918583" y="1200999"/>
                    </a:cubicBezTo>
                    <a:cubicBezTo>
                      <a:pt x="928702" y="1193128"/>
                      <a:pt x="929827" y="1257221"/>
                      <a:pt x="938823" y="1261719"/>
                    </a:cubicBezTo>
                    <a:cubicBezTo>
                      <a:pt x="947818" y="1266217"/>
                      <a:pt x="952316" y="1229110"/>
                      <a:pt x="972556" y="1227986"/>
                    </a:cubicBezTo>
                    <a:cubicBezTo>
                      <a:pt x="992796" y="1226861"/>
                      <a:pt x="1062511" y="1268466"/>
                      <a:pt x="1060263" y="1254972"/>
                    </a:cubicBezTo>
                    <a:cubicBezTo>
                      <a:pt x="1058014" y="1241479"/>
                      <a:pt x="952316" y="1152647"/>
                      <a:pt x="959063" y="1147026"/>
                    </a:cubicBezTo>
                    <a:cubicBezTo>
                      <a:pt x="965809" y="1141403"/>
                      <a:pt x="1083876" y="1227985"/>
                      <a:pt x="1100743" y="1221239"/>
                    </a:cubicBezTo>
                    <a:cubicBezTo>
                      <a:pt x="1117609" y="1214492"/>
                      <a:pt x="1054640" y="1126786"/>
                      <a:pt x="1060263" y="1106546"/>
                    </a:cubicBezTo>
                    <a:cubicBezTo>
                      <a:pt x="1065885" y="1086306"/>
                      <a:pt x="1115360" y="1109919"/>
                      <a:pt x="1134476" y="1099799"/>
                    </a:cubicBezTo>
                    <a:cubicBezTo>
                      <a:pt x="1153591" y="1089679"/>
                      <a:pt x="1163711" y="1041328"/>
                      <a:pt x="1174956" y="1045826"/>
                    </a:cubicBezTo>
                    <a:cubicBezTo>
                      <a:pt x="1186200" y="1050324"/>
                      <a:pt x="1191822" y="1135781"/>
                      <a:pt x="1201942" y="1126786"/>
                    </a:cubicBezTo>
                    <a:cubicBezTo>
                      <a:pt x="1212062" y="1117790"/>
                      <a:pt x="1216560" y="1003097"/>
                      <a:pt x="1235676" y="991852"/>
                    </a:cubicBezTo>
                    <a:cubicBezTo>
                      <a:pt x="1254791" y="980608"/>
                      <a:pt x="1312138" y="1071688"/>
                      <a:pt x="1316635" y="1059319"/>
                    </a:cubicBezTo>
                    <a:cubicBezTo>
                      <a:pt x="1321133" y="1046951"/>
                      <a:pt x="1252542" y="925511"/>
                      <a:pt x="1262662" y="917639"/>
                    </a:cubicBezTo>
                    <a:cubicBezTo>
                      <a:pt x="1272782" y="909768"/>
                      <a:pt x="1360488" y="1017715"/>
                      <a:pt x="1377355" y="1012093"/>
                    </a:cubicBezTo>
                    <a:cubicBezTo>
                      <a:pt x="1394222" y="1006471"/>
                      <a:pt x="1346995" y="892901"/>
                      <a:pt x="1363862" y="883906"/>
                    </a:cubicBezTo>
                    <a:cubicBezTo>
                      <a:pt x="1380728" y="874910"/>
                      <a:pt x="1461689" y="958119"/>
                      <a:pt x="1478555" y="958119"/>
                    </a:cubicBezTo>
                    <a:cubicBezTo>
                      <a:pt x="1495422" y="958119"/>
                      <a:pt x="1456066" y="896275"/>
                      <a:pt x="1465062" y="883906"/>
                    </a:cubicBezTo>
                    <a:cubicBezTo>
                      <a:pt x="1474057" y="871538"/>
                      <a:pt x="1515662" y="888404"/>
                      <a:pt x="1532528" y="883906"/>
                    </a:cubicBezTo>
                    <a:cubicBezTo>
                      <a:pt x="1549395" y="879408"/>
                      <a:pt x="1582004" y="865915"/>
                      <a:pt x="1566262" y="856919"/>
                    </a:cubicBezTo>
                    <a:cubicBezTo>
                      <a:pt x="1550520" y="847924"/>
                      <a:pt x="1424582" y="844550"/>
                      <a:pt x="1438075" y="829933"/>
                    </a:cubicBezTo>
                    <a:cubicBezTo>
                      <a:pt x="1451569" y="815315"/>
                      <a:pt x="1615737" y="793951"/>
                      <a:pt x="1647222" y="769213"/>
                    </a:cubicBezTo>
                    <a:cubicBezTo>
                      <a:pt x="1678706" y="744475"/>
                      <a:pt x="1611240" y="690502"/>
                      <a:pt x="1626982" y="681506"/>
                    </a:cubicBezTo>
                    <a:cubicBezTo>
                      <a:pt x="1642724" y="672511"/>
                      <a:pt x="1724808" y="733231"/>
                      <a:pt x="1741675" y="715240"/>
                    </a:cubicBezTo>
                    <a:cubicBezTo>
                      <a:pt x="1758541" y="697249"/>
                      <a:pt x="1718062" y="585928"/>
                      <a:pt x="1728181" y="573560"/>
                    </a:cubicBezTo>
                    <a:cubicBezTo>
                      <a:pt x="1738301" y="561191"/>
                      <a:pt x="1786653" y="641026"/>
                      <a:pt x="1802395" y="641026"/>
                    </a:cubicBezTo>
                    <a:cubicBezTo>
                      <a:pt x="1818137" y="641026"/>
                      <a:pt x="1812515" y="580306"/>
                      <a:pt x="1822635" y="573560"/>
                    </a:cubicBezTo>
                    <a:cubicBezTo>
                      <a:pt x="1832754" y="566813"/>
                      <a:pt x="1859742" y="605044"/>
                      <a:pt x="1863115" y="600546"/>
                    </a:cubicBezTo>
                    <a:cubicBezTo>
                      <a:pt x="1866487" y="596049"/>
                      <a:pt x="1836128" y="562316"/>
                      <a:pt x="1842875" y="546573"/>
                    </a:cubicBezTo>
                    <a:cubicBezTo>
                      <a:pt x="1849621" y="530831"/>
                      <a:pt x="1903595" y="519587"/>
                      <a:pt x="1903595" y="506093"/>
                    </a:cubicBezTo>
                    <a:cubicBezTo>
                      <a:pt x="1903594" y="492600"/>
                      <a:pt x="1827132" y="464489"/>
                      <a:pt x="1842875" y="465613"/>
                    </a:cubicBezTo>
                    <a:cubicBezTo>
                      <a:pt x="1858617" y="466738"/>
                      <a:pt x="1966563" y="524084"/>
                      <a:pt x="1998048" y="512840"/>
                    </a:cubicBezTo>
                    <a:cubicBezTo>
                      <a:pt x="2029532" y="501596"/>
                      <a:pt x="2013790" y="394774"/>
                      <a:pt x="2031781" y="398147"/>
                    </a:cubicBezTo>
                    <a:cubicBezTo>
                      <a:pt x="2049772" y="401520"/>
                      <a:pt x="2095875" y="531956"/>
                      <a:pt x="2105994" y="533080"/>
                    </a:cubicBezTo>
                    <a:cubicBezTo>
                      <a:pt x="2116114" y="534204"/>
                      <a:pt x="2076759" y="421760"/>
                      <a:pt x="2092501" y="404894"/>
                    </a:cubicBezTo>
                    <a:cubicBezTo>
                      <a:pt x="2108243" y="388027"/>
                      <a:pt x="2180207" y="447622"/>
                      <a:pt x="2200447" y="431880"/>
                    </a:cubicBezTo>
                    <a:cubicBezTo>
                      <a:pt x="2220687" y="416138"/>
                      <a:pt x="2207194" y="314938"/>
                      <a:pt x="2213941" y="310440"/>
                    </a:cubicBezTo>
                    <a:cubicBezTo>
                      <a:pt x="2220687" y="305943"/>
                      <a:pt x="2229683" y="402645"/>
                      <a:pt x="2240927" y="404893"/>
                    </a:cubicBezTo>
                    <a:cubicBezTo>
                      <a:pt x="2252172" y="407142"/>
                      <a:pt x="2265665" y="332929"/>
                      <a:pt x="2281407" y="323934"/>
                    </a:cubicBezTo>
                    <a:cubicBezTo>
                      <a:pt x="2297149" y="314938"/>
                      <a:pt x="2333132" y="358792"/>
                      <a:pt x="2335380" y="350920"/>
                    </a:cubicBezTo>
                    <a:cubicBezTo>
                      <a:pt x="2337629" y="343049"/>
                      <a:pt x="2303896" y="295822"/>
                      <a:pt x="2294900" y="276707"/>
                    </a:cubicBezTo>
                    <a:cubicBezTo>
                      <a:pt x="2285905" y="257592"/>
                      <a:pt x="2260042" y="233978"/>
                      <a:pt x="2281407" y="236227"/>
                    </a:cubicBezTo>
                    <a:cubicBezTo>
                      <a:pt x="2302772" y="238476"/>
                      <a:pt x="2397224" y="304819"/>
                      <a:pt x="2423087" y="290200"/>
                    </a:cubicBezTo>
                    <a:cubicBezTo>
                      <a:pt x="2448949" y="275583"/>
                      <a:pt x="2418589" y="151894"/>
                      <a:pt x="2436580" y="148521"/>
                    </a:cubicBezTo>
                    <a:cubicBezTo>
                      <a:pt x="2454571" y="145148"/>
                      <a:pt x="2509670" y="262090"/>
                      <a:pt x="2531033" y="269960"/>
                    </a:cubicBezTo>
                    <a:cubicBezTo>
                      <a:pt x="2552397" y="277831"/>
                      <a:pt x="2547900" y="226107"/>
                      <a:pt x="2564767" y="209241"/>
                    </a:cubicBezTo>
                    <a:cubicBezTo>
                      <a:pt x="2581633" y="192374"/>
                      <a:pt x="2646851" y="172134"/>
                      <a:pt x="2632233" y="168761"/>
                    </a:cubicBezTo>
                    <a:cubicBezTo>
                      <a:pt x="2617616" y="165388"/>
                      <a:pt x="2495052" y="191250"/>
                      <a:pt x="2477060" y="189001"/>
                    </a:cubicBezTo>
                    <a:cubicBezTo>
                      <a:pt x="2459069" y="186752"/>
                      <a:pt x="2532157" y="167636"/>
                      <a:pt x="2524287" y="155267"/>
                    </a:cubicBezTo>
                    <a:cubicBezTo>
                      <a:pt x="2516416" y="142899"/>
                      <a:pt x="2399474" y="127156"/>
                      <a:pt x="2429833" y="114787"/>
                    </a:cubicBezTo>
                    <a:cubicBezTo>
                      <a:pt x="2460193" y="102419"/>
                      <a:pt x="2654722" y="70934"/>
                      <a:pt x="2706446" y="81054"/>
                    </a:cubicBezTo>
                    <a:lnTo>
                      <a:pt x="2710075" y="82635"/>
                    </a:lnTo>
                    <a:lnTo>
                      <a:pt x="2710294" y="83953"/>
                    </a:lnTo>
                    <a:cubicBezTo>
                      <a:pt x="2719307" y="117318"/>
                      <a:pt x="2740180" y="172978"/>
                      <a:pt x="2740180" y="175507"/>
                    </a:cubicBezTo>
                    <a:cubicBezTo>
                      <a:pt x="2740179" y="178459"/>
                      <a:pt x="2753954" y="111677"/>
                      <a:pt x="2722746" y="88157"/>
                    </a:cubicBezTo>
                    <a:lnTo>
                      <a:pt x="2710075" y="82635"/>
                    </a:lnTo>
                    <a:lnTo>
                      <a:pt x="2706446" y="60814"/>
                    </a:lnTo>
                    <a:cubicBezTo>
                      <a:pt x="2709819" y="47321"/>
                      <a:pt x="2759296" y="104667"/>
                      <a:pt x="2760419" y="94547"/>
                    </a:cubicBezTo>
                    <a:cubicBezTo>
                      <a:pt x="2761544" y="84428"/>
                      <a:pt x="2700824" y="-3279"/>
                      <a:pt x="2713193" y="94"/>
                    </a:cubicBezTo>
                    <a:close/>
                  </a:path>
                </a:pathLst>
              </a:custGeom>
              <a:solidFill>
                <a:srgbClr val="FFF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99A0FD2-1B45-4009-B2AE-C47C4C5D52DC}"/>
              </a:ext>
            </a:extLst>
          </p:cNvPr>
          <p:cNvGrpSpPr/>
          <p:nvPr/>
        </p:nvGrpSpPr>
        <p:grpSpPr>
          <a:xfrm>
            <a:off x="1509282" y="2688322"/>
            <a:ext cx="1777534" cy="2992672"/>
            <a:chOff x="7123398" y="104478"/>
            <a:chExt cx="3130794" cy="5271032"/>
          </a:xfrm>
        </p:grpSpPr>
        <p:grpSp>
          <p:nvGrpSpPr>
            <p:cNvPr id="18" name="Agrupar 341">
              <a:extLst>
                <a:ext uri="{FF2B5EF4-FFF2-40B4-BE49-F238E27FC236}">
                  <a16:creationId xmlns:a16="http://schemas.microsoft.com/office/drawing/2014/main" id="{142A6E8B-C638-49BF-8AF0-2165ECB81A2F}"/>
                </a:ext>
              </a:extLst>
            </p:cNvPr>
            <p:cNvGrpSpPr/>
            <p:nvPr/>
          </p:nvGrpSpPr>
          <p:grpSpPr>
            <a:xfrm rot="19273557" flipH="1">
              <a:off x="8713797" y="4222010"/>
              <a:ext cx="657605" cy="1153500"/>
              <a:chOff x="6596009" y="4399452"/>
              <a:chExt cx="573117" cy="963569"/>
            </a:xfrm>
          </p:grpSpPr>
          <p:sp>
            <p:nvSpPr>
              <p:cNvPr id="46" name="Elipse 43">
                <a:extLst>
                  <a:ext uri="{FF2B5EF4-FFF2-40B4-BE49-F238E27FC236}">
                    <a16:creationId xmlns:a16="http://schemas.microsoft.com/office/drawing/2014/main" id="{6FB160FA-C323-4C01-A112-337B975E6174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199699D-EC00-4561-A0B1-BDD2295A9928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Agrupar 342">
              <a:extLst>
                <a:ext uri="{FF2B5EF4-FFF2-40B4-BE49-F238E27FC236}">
                  <a16:creationId xmlns:a16="http://schemas.microsoft.com/office/drawing/2014/main" id="{F1099A4F-FCA8-4841-98D2-D4ED371DDFE0}"/>
                </a:ext>
              </a:extLst>
            </p:cNvPr>
            <p:cNvGrpSpPr/>
            <p:nvPr/>
          </p:nvGrpSpPr>
          <p:grpSpPr>
            <a:xfrm flipH="1">
              <a:off x="7832294" y="4141763"/>
              <a:ext cx="657605" cy="1153500"/>
              <a:chOff x="6596009" y="4399452"/>
              <a:chExt cx="573117" cy="963569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7BDE527A-586A-403A-9D0F-B25945C9CE5E}"/>
                  </a:ext>
                </a:extLst>
              </p:cNvPr>
              <p:cNvSpPr/>
              <p:nvPr/>
            </p:nvSpPr>
            <p:spPr>
              <a:xfrm>
                <a:off x="6596009" y="4399452"/>
                <a:ext cx="561214" cy="960165"/>
              </a:xfrm>
              <a:custGeom>
                <a:avLst/>
                <a:gdLst/>
                <a:ahLst/>
                <a:cxnLst/>
                <a:rect l="l" t="t" r="r" b="b"/>
                <a:pathLst>
                  <a:path w="561214" h="960165">
                    <a:moveTo>
                      <a:pt x="57584" y="0"/>
                    </a:moveTo>
                    <a:lnTo>
                      <a:pt x="287916" y="0"/>
                    </a:lnTo>
                    <a:cubicBezTo>
                      <a:pt x="319719" y="0"/>
                      <a:pt x="345500" y="25781"/>
                      <a:pt x="345500" y="57584"/>
                    </a:cubicBezTo>
                    <a:lnTo>
                      <a:pt x="345500" y="633275"/>
                    </a:lnTo>
                    <a:cubicBezTo>
                      <a:pt x="469208" y="646874"/>
                      <a:pt x="561214" y="713446"/>
                      <a:pt x="561214" y="792995"/>
                    </a:cubicBezTo>
                    <a:cubicBezTo>
                      <a:pt x="561214" y="885320"/>
                      <a:pt x="437281" y="960165"/>
                      <a:pt x="284401" y="960165"/>
                    </a:cubicBezTo>
                    <a:cubicBezTo>
                      <a:pt x="131521" y="960165"/>
                      <a:pt x="7588" y="885320"/>
                      <a:pt x="7588" y="792995"/>
                    </a:cubicBezTo>
                    <a:lnTo>
                      <a:pt x="11623" y="768822"/>
                    </a:lnTo>
                    <a:cubicBezTo>
                      <a:pt x="3994" y="759983"/>
                      <a:pt x="0" y="748398"/>
                      <a:pt x="0" y="735880"/>
                    </a:cubicBezTo>
                    <a:lnTo>
                      <a:pt x="0" y="57584"/>
                    </a:lnTo>
                    <a:cubicBezTo>
                      <a:pt x="0" y="25781"/>
                      <a:pt x="25781" y="0"/>
                      <a:pt x="57584" y="0"/>
                    </a:cubicBezTo>
                    <a:close/>
                  </a:path>
                </a:pathLst>
              </a:custGeom>
              <a:solidFill>
                <a:srgbClr val="FCC7A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5" name="Elipse 46">
                <a:extLst>
                  <a:ext uri="{FF2B5EF4-FFF2-40B4-BE49-F238E27FC236}">
                    <a16:creationId xmlns:a16="http://schemas.microsoft.com/office/drawing/2014/main" id="{B64564B2-9314-42D9-AF3F-3B84A5BD62E2}"/>
                  </a:ext>
                </a:extLst>
              </p:cNvPr>
              <p:cNvSpPr/>
              <p:nvPr/>
            </p:nvSpPr>
            <p:spPr>
              <a:xfrm>
                <a:off x="6618480" y="5036949"/>
                <a:ext cx="550646" cy="326072"/>
              </a:xfrm>
              <a:custGeom>
                <a:avLst/>
                <a:gdLst/>
                <a:ahLst/>
                <a:cxnLst/>
                <a:rect l="l" t="t" r="r" b="b"/>
                <a:pathLst>
                  <a:path w="550646" h="326072">
                    <a:moveTo>
                      <a:pt x="341646" y="0"/>
                    </a:moveTo>
                    <a:cubicBezTo>
                      <a:pt x="461980" y="15225"/>
                      <a:pt x="550646" y="80810"/>
                      <a:pt x="550646" y="158902"/>
                    </a:cubicBezTo>
                    <a:cubicBezTo>
                      <a:pt x="550646" y="251227"/>
                      <a:pt x="426713" y="326072"/>
                      <a:pt x="273833" y="326072"/>
                    </a:cubicBezTo>
                    <a:cubicBezTo>
                      <a:pt x="131078" y="326072"/>
                      <a:pt x="13562" y="260812"/>
                      <a:pt x="0" y="176753"/>
                    </a:cubicBezTo>
                    <a:cubicBezTo>
                      <a:pt x="50962" y="181241"/>
                      <a:pt x="109139" y="170116"/>
                      <a:pt x="166850" y="145479"/>
                    </a:cubicBezTo>
                    <a:cubicBezTo>
                      <a:pt x="248486" y="110629"/>
                      <a:pt x="311241" y="56406"/>
                      <a:pt x="341646" y="0"/>
                    </a:cubicBezTo>
                    <a:close/>
                  </a:path>
                </a:pathLst>
              </a:custGeom>
              <a:solidFill>
                <a:srgbClr val="8B3535"/>
              </a:solidFill>
              <a:ln>
                <a:solidFill>
                  <a:srgbClr val="8B35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0" name="Elipse 84">
              <a:extLst>
                <a:ext uri="{FF2B5EF4-FFF2-40B4-BE49-F238E27FC236}">
                  <a16:creationId xmlns:a16="http://schemas.microsoft.com/office/drawing/2014/main" id="{ADBA3A42-D0EA-4542-8527-9987EE11EF42}"/>
                </a:ext>
              </a:extLst>
            </p:cNvPr>
            <p:cNvSpPr/>
            <p:nvPr/>
          </p:nvSpPr>
          <p:spPr>
            <a:xfrm flipH="1">
              <a:off x="7350484" y="1812629"/>
              <a:ext cx="2504675" cy="2945346"/>
            </a:xfrm>
            <a:custGeom>
              <a:avLst/>
              <a:gdLst>
                <a:gd name="connsiteX0" fmla="*/ 0 w 2689149"/>
                <a:gd name="connsiteY0" fmla="*/ 1538926 h 3077851"/>
                <a:gd name="connsiteX1" fmla="*/ 1344575 w 2689149"/>
                <a:gd name="connsiteY1" fmla="*/ 0 h 3077851"/>
                <a:gd name="connsiteX2" fmla="*/ 2689150 w 2689149"/>
                <a:gd name="connsiteY2" fmla="*/ 1538926 h 3077851"/>
                <a:gd name="connsiteX3" fmla="*/ 1344575 w 2689149"/>
                <a:gd name="connsiteY3" fmla="*/ 3077852 h 3077851"/>
                <a:gd name="connsiteX4" fmla="*/ 0 w 2689149"/>
                <a:gd name="connsiteY4" fmla="*/ 1538926 h 3077851"/>
                <a:gd name="connsiteX0" fmla="*/ 49980 w 2739130"/>
                <a:gd name="connsiteY0" fmla="*/ 1569798 h 3108724"/>
                <a:gd name="connsiteX1" fmla="*/ 393260 w 2739130"/>
                <a:gd name="connsiteY1" fmla="*/ 619171 h 3108724"/>
                <a:gd name="connsiteX2" fmla="*/ 1394555 w 2739130"/>
                <a:gd name="connsiteY2" fmla="*/ 30872 h 3108724"/>
                <a:gd name="connsiteX3" fmla="*/ 2739130 w 2739130"/>
                <a:gd name="connsiteY3" fmla="*/ 1569798 h 3108724"/>
                <a:gd name="connsiteX4" fmla="*/ 1394555 w 2739130"/>
                <a:gd name="connsiteY4" fmla="*/ 3108724 h 3108724"/>
                <a:gd name="connsiteX5" fmla="*/ 49980 w 2739130"/>
                <a:gd name="connsiteY5" fmla="*/ 1569798 h 3108724"/>
                <a:gd name="connsiteX0" fmla="*/ 57099 w 2690493"/>
                <a:gd name="connsiteY0" fmla="*/ 2350384 h 3130666"/>
                <a:gd name="connsiteX1" fmla="*/ 344623 w 2690493"/>
                <a:gd name="connsiteY1" fmla="*/ 619171 h 3130666"/>
                <a:gd name="connsiteX2" fmla="*/ 1345918 w 2690493"/>
                <a:gd name="connsiteY2" fmla="*/ 30872 h 3130666"/>
                <a:gd name="connsiteX3" fmla="*/ 2690493 w 2690493"/>
                <a:gd name="connsiteY3" fmla="*/ 1569798 h 3130666"/>
                <a:gd name="connsiteX4" fmla="*/ 1345918 w 2690493"/>
                <a:gd name="connsiteY4" fmla="*/ 3108724 h 3130666"/>
                <a:gd name="connsiteX5" fmla="*/ 57099 w 2690493"/>
                <a:gd name="connsiteY5" fmla="*/ 2350384 h 3130666"/>
                <a:gd name="connsiteX0" fmla="*/ 57099 w 2779702"/>
                <a:gd name="connsiteY0" fmla="*/ 2376508 h 3139183"/>
                <a:gd name="connsiteX1" fmla="*/ 344623 w 2779702"/>
                <a:gd name="connsiteY1" fmla="*/ 645295 h 3139183"/>
                <a:gd name="connsiteX2" fmla="*/ 1345918 w 2779702"/>
                <a:gd name="connsiteY2" fmla="*/ 56996 h 3139183"/>
                <a:gd name="connsiteX3" fmla="*/ 2779702 w 2779702"/>
                <a:gd name="connsiteY3" fmla="*/ 2075424 h 3139183"/>
                <a:gd name="connsiteX4" fmla="*/ 1345918 w 2779702"/>
                <a:gd name="connsiteY4" fmla="*/ 3134848 h 3139183"/>
                <a:gd name="connsiteX5" fmla="*/ 57099 w 2779702"/>
                <a:gd name="connsiteY5" fmla="*/ 2376508 h 3139183"/>
                <a:gd name="connsiteX0" fmla="*/ 57099 w 2799553"/>
                <a:gd name="connsiteY0" fmla="*/ 2322903 h 3085578"/>
                <a:gd name="connsiteX1" fmla="*/ 344623 w 2799553"/>
                <a:gd name="connsiteY1" fmla="*/ 591690 h 3085578"/>
                <a:gd name="connsiteX2" fmla="*/ 1345918 w 2799553"/>
                <a:gd name="connsiteY2" fmla="*/ 3391 h 3085578"/>
                <a:gd name="connsiteX3" fmla="*/ 2139968 w 2799553"/>
                <a:gd name="connsiteY3" fmla="*/ 435573 h 3085578"/>
                <a:gd name="connsiteX4" fmla="*/ 2779702 w 2799553"/>
                <a:gd name="connsiteY4" fmla="*/ 2021819 h 3085578"/>
                <a:gd name="connsiteX5" fmla="*/ 1345918 w 2799553"/>
                <a:gd name="connsiteY5" fmla="*/ 3081243 h 3085578"/>
                <a:gd name="connsiteX6" fmla="*/ 57099 w 2799553"/>
                <a:gd name="connsiteY6" fmla="*/ 2322903 h 3085578"/>
                <a:gd name="connsiteX0" fmla="*/ 57099 w 2780175"/>
                <a:gd name="connsiteY0" fmla="*/ 2322903 h 3100236"/>
                <a:gd name="connsiteX1" fmla="*/ 344623 w 2780175"/>
                <a:gd name="connsiteY1" fmla="*/ 591690 h 3100236"/>
                <a:gd name="connsiteX2" fmla="*/ 1345918 w 2780175"/>
                <a:gd name="connsiteY2" fmla="*/ 3391 h 3100236"/>
                <a:gd name="connsiteX3" fmla="*/ 2139968 w 2780175"/>
                <a:gd name="connsiteY3" fmla="*/ 435573 h 3100236"/>
                <a:gd name="connsiteX4" fmla="*/ 2779702 w 2780175"/>
                <a:gd name="connsiteY4" fmla="*/ 2021819 h 3100236"/>
                <a:gd name="connsiteX5" fmla="*/ 2296085 w 2780175"/>
                <a:gd name="connsiteY5" fmla="*/ 2799630 h 3100236"/>
                <a:gd name="connsiteX6" fmla="*/ 1345918 w 2780175"/>
                <a:gd name="connsiteY6" fmla="*/ 3081243 h 3100236"/>
                <a:gd name="connsiteX7" fmla="*/ 57099 w 2780175"/>
                <a:gd name="connsiteY7" fmla="*/ 2322903 h 3100236"/>
                <a:gd name="connsiteX0" fmla="*/ 1754 w 2724830"/>
                <a:gd name="connsiteY0" fmla="*/ 2322903 h 3082097"/>
                <a:gd name="connsiteX1" fmla="*/ 289278 w 2724830"/>
                <a:gd name="connsiteY1" fmla="*/ 591690 h 3082097"/>
                <a:gd name="connsiteX2" fmla="*/ 1290573 w 2724830"/>
                <a:gd name="connsiteY2" fmla="*/ 3391 h 3082097"/>
                <a:gd name="connsiteX3" fmla="*/ 2084623 w 2724830"/>
                <a:gd name="connsiteY3" fmla="*/ 435573 h 3082097"/>
                <a:gd name="connsiteX4" fmla="*/ 2724357 w 2724830"/>
                <a:gd name="connsiteY4" fmla="*/ 2021819 h 3082097"/>
                <a:gd name="connsiteX5" fmla="*/ 2240740 w 2724830"/>
                <a:gd name="connsiteY5" fmla="*/ 2799630 h 3082097"/>
                <a:gd name="connsiteX6" fmla="*/ 1290573 w 2724830"/>
                <a:gd name="connsiteY6" fmla="*/ 3081243 h 3082097"/>
                <a:gd name="connsiteX7" fmla="*/ 378486 w 2724830"/>
                <a:gd name="connsiteY7" fmla="*/ 2866537 h 3082097"/>
                <a:gd name="connsiteX8" fmla="*/ 1754 w 2724830"/>
                <a:gd name="connsiteY8" fmla="*/ 2322903 h 3082097"/>
                <a:gd name="connsiteX0" fmla="*/ 80523 w 2803599"/>
                <a:gd name="connsiteY0" fmla="*/ 2322903 h 3082097"/>
                <a:gd name="connsiteX1" fmla="*/ 22356 w 2803599"/>
                <a:gd name="connsiteY1" fmla="*/ 1372275 h 3082097"/>
                <a:gd name="connsiteX2" fmla="*/ 368047 w 2803599"/>
                <a:gd name="connsiteY2" fmla="*/ 591690 h 3082097"/>
                <a:gd name="connsiteX3" fmla="*/ 1369342 w 2803599"/>
                <a:gd name="connsiteY3" fmla="*/ 3391 h 3082097"/>
                <a:gd name="connsiteX4" fmla="*/ 2163392 w 2803599"/>
                <a:gd name="connsiteY4" fmla="*/ 435573 h 3082097"/>
                <a:gd name="connsiteX5" fmla="*/ 2803126 w 2803599"/>
                <a:gd name="connsiteY5" fmla="*/ 2021819 h 3082097"/>
                <a:gd name="connsiteX6" fmla="*/ 2319509 w 2803599"/>
                <a:gd name="connsiteY6" fmla="*/ 2799630 h 3082097"/>
                <a:gd name="connsiteX7" fmla="*/ 1369342 w 2803599"/>
                <a:gd name="connsiteY7" fmla="*/ 3081243 h 3082097"/>
                <a:gd name="connsiteX8" fmla="*/ 457255 w 2803599"/>
                <a:gd name="connsiteY8" fmla="*/ 2866537 h 3082097"/>
                <a:gd name="connsiteX9" fmla="*/ 80523 w 2803599"/>
                <a:gd name="connsiteY9" fmla="*/ 2322903 h 3082097"/>
                <a:gd name="connsiteX0" fmla="*/ 80523 w 2819076"/>
                <a:gd name="connsiteY0" fmla="*/ 2321335 h 3080529"/>
                <a:gd name="connsiteX1" fmla="*/ 22356 w 2819076"/>
                <a:gd name="connsiteY1" fmla="*/ 1370707 h 3080529"/>
                <a:gd name="connsiteX2" fmla="*/ 368047 w 2819076"/>
                <a:gd name="connsiteY2" fmla="*/ 590122 h 3080529"/>
                <a:gd name="connsiteX3" fmla="*/ 1369342 w 2819076"/>
                <a:gd name="connsiteY3" fmla="*/ 1823 h 3080529"/>
                <a:gd name="connsiteX4" fmla="*/ 2163392 w 2819076"/>
                <a:gd name="connsiteY4" fmla="*/ 434005 h 3080529"/>
                <a:gd name="connsiteX5" fmla="*/ 2698650 w 2819076"/>
                <a:gd name="connsiteY5" fmla="*/ 1181136 h 3080529"/>
                <a:gd name="connsiteX6" fmla="*/ 2803126 w 2819076"/>
                <a:gd name="connsiteY6" fmla="*/ 2020251 h 3080529"/>
                <a:gd name="connsiteX7" fmla="*/ 2319509 w 2819076"/>
                <a:gd name="connsiteY7" fmla="*/ 2798062 h 3080529"/>
                <a:gd name="connsiteX8" fmla="*/ 1369342 w 2819076"/>
                <a:gd name="connsiteY8" fmla="*/ 3079675 h 3080529"/>
                <a:gd name="connsiteX9" fmla="*/ 457255 w 2819076"/>
                <a:gd name="connsiteY9" fmla="*/ 2864969 h 3080529"/>
                <a:gd name="connsiteX10" fmla="*/ 80523 w 2819076"/>
                <a:gd name="connsiteY10" fmla="*/ 2321335 h 3080529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602223 w 2819076"/>
                <a:gd name="connsiteY2" fmla="*/ 670144 h 3082492"/>
                <a:gd name="connsiteX3" fmla="*/ 1369342 w 2819076"/>
                <a:gd name="connsiteY3" fmla="*/ 3786 h 3082492"/>
                <a:gd name="connsiteX4" fmla="*/ 2163392 w 2819076"/>
                <a:gd name="connsiteY4" fmla="*/ 435968 h 3082492"/>
                <a:gd name="connsiteX5" fmla="*/ 2698650 w 2819076"/>
                <a:gd name="connsiteY5" fmla="*/ 1183099 h 3082492"/>
                <a:gd name="connsiteX6" fmla="*/ 2803126 w 2819076"/>
                <a:gd name="connsiteY6" fmla="*/ 2022214 h 3082492"/>
                <a:gd name="connsiteX7" fmla="*/ 2319509 w 2819076"/>
                <a:gd name="connsiteY7" fmla="*/ 2800025 h 3082492"/>
                <a:gd name="connsiteX8" fmla="*/ 1369342 w 2819076"/>
                <a:gd name="connsiteY8" fmla="*/ 3081638 h 3082492"/>
                <a:gd name="connsiteX9" fmla="*/ 457255 w 2819076"/>
                <a:gd name="connsiteY9" fmla="*/ 2866932 h 3082492"/>
                <a:gd name="connsiteX10" fmla="*/ 80523 w 2819076"/>
                <a:gd name="connsiteY10" fmla="*/ 2323298 h 3082492"/>
                <a:gd name="connsiteX0" fmla="*/ 80523 w 2819076"/>
                <a:gd name="connsiteY0" fmla="*/ 2323298 h 3082492"/>
                <a:gd name="connsiteX1" fmla="*/ 22356 w 2819076"/>
                <a:gd name="connsiteY1" fmla="*/ 1372670 h 3082492"/>
                <a:gd name="connsiteX2" fmla="*/ 234230 w 2819076"/>
                <a:gd name="connsiteY2" fmla="*/ 1205402 h 3082492"/>
                <a:gd name="connsiteX3" fmla="*/ 602223 w 2819076"/>
                <a:gd name="connsiteY3" fmla="*/ 670144 h 3082492"/>
                <a:gd name="connsiteX4" fmla="*/ 1369342 w 2819076"/>
                <a:gd name="connsiteY4" fmla="*/ 3786 h 3082492"/>
                <a:gd name="connsiteX5" fmla="*/ 2163392 w 2819076"/>
                <a:gd name="connsiteY5" fmla="*/ 435968 h 3082492"/>
                <a:gd name="connsiteX6" fmla="*/ 2698650 w 2819076"/>
                <a:gd name="connsiteY6" fmla="*/ 1183099 h 3082492"/>
                <a:gd name="connsiteX7" fmla="*/ 2803126 w 2819076"/>
                <a:gd name="connsiteY7" fmla="*/ 2022214 h 3082492"/>
                <a:gd name="connsiteX8" fmla="*/ 2319509 w 2819076"/>
                <a:gd name="connsiteY8" fmla="*/ 2800025 h 3082492"/>
                <a:gd name="connsiteX9" fmla="*/ 1369342 w 2819076"/>
                <a:gd name="connsiteY9" fmla="*/ 3081638 h 3082492"/>
                <a:gd name="connsiteX10" fmla="*/ 457255 w 2819076"/>
                <a:gd name="connsiteY10" fmla="*/ 2866932 h 3082492"/>
                <a:gd name="connsiteX11" fmla="*/ 80523 w 2819076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564664 w 2781517"/>
                <a:gd name="connsiteY3" fmla="*/ 670144 h 3082492"/>
                <a:gd name="connsiteX4" fmla="*/ 1331783 w 2781517"/>
                <a:gd name="connsiteY4" fmla="*/ 3786 h 3082492"/>
                <a:gd name="connsiteX5" fmla="*/ 2125833 w 2781517"/>
                <a:gd name="connsiteY5" fmla="*/ 435968 h 3082492"/>
                <a:gd name="connsiteX6" fmla="*/ 2661091 w 2781517"/>
                <a:gd name="connsiteY6" fmla="*/ 1183099 h 3082492"/>
                <a:gd name="connsiteX7" fmla="*/ 2765567 w 2781517"/>
                <a:gd name="connsiteY7" fmla="*/ 2022214 h 3082492"/>
                <a:gd name="connsiteX8" fmla="*/ 2281950 w 2781517"/>
                <a:gd name="connsiteY8" fmla="*/ 2800025 h 3082492"/>
                <a:gd name="connsiteX9" fmla="*/ 1331783 w 2781517"/>
                <a:gd name="connsiteY9" fmla="*/ 3081638 h 3082492"/>
                <a:gd name="connsiteX10" fmla="*/ 419696 w 2781517"/>
                <a:gd name="connsiteY10" fmla="*/ 2866932 h 3082492"/>
                <a:gd name="connsiteX11" fmla="*/ 42964 w 2781517"/>
                <a:gd name="connsiteY11" fmla="*/ 2323298 h 3082492"/>
                <a:gd name="connsiteX0" fmla="*/ 42964 w 2781517"/>
                <a:gd name="connsiteY0" fmla="*/ 2323298 h 3082492"/>
                <a:gd name="connsiteX1" fmla="*/ 40553 w 2781517"/>
                <a:gd name="connsiteY1" fmla="*/ 1584543 h 3082492"/>
                <a:gd name="connsiteX2" fmla="*/ 196671 w 2781517"/>
                <a:gd name="connsiteY2" fmla="*/ 1205402 h 3082492"/>
                <a:gd name="connsiteX3" fmla="*/ 419695 w 2781517"/>
                <a:gd name="connsiteY3" fmla="*/ 848563 h 3082492"/>
                <a:gd name="connsiteX4" fmla="*/ 564664 w 2781517"/>
                <a:gd name="connsiteY4" fmla="*/ 670144 h 3082492"/>
                <a:gd name="connsiteX5" fmla="*/ 1331783 w 2781517"/>
                <a:gd name="connsiteY5" fmla="*/ 3786 h 3082492"/>
                <a:gd name="connsiteX6" fmla="*/ 2125833 w 2781517"/>
                <a:gd name="connsiteY6" fmla="*/ 435968 h 3082492"/>
                <a:gd name="connsiteX7" fmla="*/ 2661091 w 2781517"/>
                <a:gd name="connsiteY7" fmla="*/ 1183099 h 3082492"/>
                <a:gd name="connsiteX8" fmla="*/ 2765567 w 2781517"/>
                <a:gd name="connsiteY8" fmla="*/ 2022214 h 3082492"/>
                <a:gd name="connsiteX9" fmla="*/ 2281950 w 2781517"/>
                <a:gd name="connsiteY9" fmla="*/ 2800025 h 3082492"/>
                <a:gd name="connsiteX10" fmla="*/ 1331783 w 2781517"/>
                <a:gd name="connsiteY10" fmla="*/ 3081638 h 3082492"/>
                <a:gd name="connsiteX11" fmla="*/ 419696 w 2781517"/>
                <a:gd name="connsiteY11" fmla="*/ 2866932 h 3082492"/>
                <a:gd name="connsiteX12" fmla="*/ 42964 w 2781517"/>
                <a:gd name="connsiteY12" fmla="*/ 2323298 h 3082492"/>
                <a:gd name="connsiteX0" fmla="*/ 42964 w 2781517"/>
                <a:gd name="connsiteY0" fmla="*/ 2320716 h 3079910"/>
                <a:gd name="connsiteX1" fmla="*/ 40553 w 2781517"/>
                <a:gd name="connsiteY1" fmla="*/ 1581961 h 3079910"/>
                <a:gd name="connsiteX2" fmla="*/ 196671 w 2781517"/>
                <a:gd name="connsiteY2" fmla="*/ 1202820 h 3079910"/>
                <a:gd name="connsiteX3" fmla="*/ 419695 w 2781517"/>
                <a:gd name="connsiteY3" fmla="*/ 845981 h 3079910"/>
                <a:gd name="connsiteX4" fmla="*/ 564664 w 2781517"/>
                <a:gd name="connsiteY4" fmla="*/ 667562 h 3079910"/>
                <a:gd name="connsiteX5" fmla="*/ 1331783 w 2781517"/>
                <a:gd name="connsiteY5" fmla="*/ 1204 h 3079910"/>
                <a:gd name="connsiteX6" fmla="*/ 2136984 w 2781517"/>
                <a:gd name="connsiteY6" fmla="*/ 522596 h 3079910"/>
                <a:gd name="connsiteX7" fmla="*/ 2661091 w 2781517"/>
                <a:gd name="connsiteY7" fmla="*/ 1180517 h 3079910"/>
                <a:gd name="connsiteX8" fmla="*/ 2765567 w 2781517"/>
                <a:gd name="connsiteY8" fmla="*/ 2019632 h 3079910"/>
                <a:gd name="connsiteX9" fmla="*/ 2281950 w 2781517"/>
                <a:gd name="connsiteY9" fmla="*/ 2797443 h 3079910"/>
                <a:gd name="connsiteX10" fmla="*/ 1331783 w 2781517"/>
                <a:gd name="connsiteY10" fmla="*/ 3079056 h 3079910"/>
                <a:gd name="connsiteX11" fmla="*/ 419696 w 2781517"/>
                <a:gd name="connsiteY11" fmla="*/ 2864350 h 3079910"/>
                <a:gd name="connsiteX12" fmla="*/ 42964 w 2781517"/>
                <a:gd name="connsiteY12" fmla="*/ 2320716 h 3079910"/>
                <a:gd name="connsiteX0" fmla="*/ 42964 w 2781517"/>
                <a:gd name="connsiteY0" fmla="*/ 2320716 h 3084175"/>
                <a:gd name="connsiteX1" fmla="*/ 40553 w 2781517"/>
                <a:gd name="connsiteY1" fmla="*/ 1581961 h 3084175"/>
                <a:gd name="connsiteX2" fmla="*/ 196671 w 2781517"/>
                <a:gd name="connsiteY2" fmla="*/ 1202820 h 3084175"/>
                <a:gd name="connsiteX3" fmla="*/ 419695 w 2781517"/>
                <a:gd name="connsiteY3" fmla="*/ 845981 h 3084175"/>
                <a:gd name="connsiteX4" fmla="*/ 564664 w 2781517"/>
                <a:gd name="connsiteY4" fmla="*/ 667562 h 3084175"/>
                <a:gd name="connsiteX5" fmla="*/ 1331783 w 2781517"/>
                <a:gd name="connsiteY5" fmla="*/ 1204 h 3084175"/>
                <a:gd name="connsiteX6" fmla="*/ 2136984 w 2781517"/>
                <a:gd name="connsiteY6" fmla="*/ 522596 h 3084175"/>
                <a:gd name="connsiteX7" fmla="*/ 2661091 w 2781517"/>
                <a:gd name="connsiteY7" fmla="*/ 1180517 h 3084175"/>
                <a:gd name="connsiteX8" fmla="*/ 2765567 w 2781517"/>
                <a:gd name="connsiteY8" fmla="*/ 2019632 h 3084175"/>
                <a:gd name="connsiteX9" fmla="*/ 2159287 w 2781517"/>
                <a:gd name="connsiteY9" fmla="*/ 2674779 h 3084175"/>
                <a:gd name="connsiteX10" fmla="*/ 1331783 w 2781517"/>
                <a:gd name="connsiteY10" fmla="*/ 3079056 h 3084175"/>
                <a:gd name="connsiteX11" fmla="*/ 419696 w 2781517"/>
                <a:gd name="connsiteY11" fmla="*/ 2864350 h 3084175"/>
                <a:gd name="connsiteX12" fmla="*/ 42964 w 2781517"/>
                <a:gd name="connsiteY12" fmla="*/ 2320716 h 3084175"/>
                <a:gd name="connsiteX0" fmla="*/ 42964 w 2781517"/>
                <a:gd name="connsiteY0" fmla="*/ 2320716 h 3082783"/>
                <a:gd name="connsiteX1" fmla="*/ 40553 w 2781517"/>
                <a:gd name="connsiteY1" fmla="*/ 1581961 h 3082783"/>
                <a:gd name="connsiteX2" fmla="*/ 196671 w 2781517"/>
                <a:gd name="connsiteY2" fmla="*/ 1202820 h 3082783"/>
                <a:gd name="connsiteX3" fmla="*/ 419695 w 2781517"/>
                <a:gd name="connsiteY3" fmla="*/ 845981 h 3082783"/>
                <a:gd name="connsiteX4" fmla="*/ 564664 w 2781517"/>
                <a:gd name="connsiteY4" fmla="*/ 667562 h 3082783"/>
                <a:gd name="connsiteX5" fmla="*/ 1331783 w 2781517"/>
                <a:gd name="connsiteY5" fmla="*/ 1204 h 3082783"/>
                <a:gd name="connsiteX6" fmla="*/ 2136984 w 2781517"/>
                <a:gd name="connsiteY6" fmla="*/ 522596 h 3082783"/>
                <a:gd name="connsiteX7" fmla="*/ 2661091 w 2781517"/>
                <a:gd name="connsiteY7" fmla="*/ 1180517 h 3082783"/>
                <a:gd name="connsiteX8" fmla="*/ 2765567 w 2781517"/>
                <a:gd name="connsiteY8" fmla="*/ 2019632 h 3082783"/>
                <a:gd name="connsiteX9" fmla="*/ 2203892 w 2781517"/>
                <a:gd name="connsiteY9" fmla="*/ 2708233 h 3082783"/>
                <a:gd name="connsiteX10" fmla="*/ 1331783 w 2781517"/>
                <a:gd name="connsiteY10" fmla="*/ 3079056 h 3082783"/>
                <a:gd name="connsiteX11" fmla="*/ 419696 w 2781517"/>
                <a:gd name="connsiteY11" fmla="*/ 2864350 h 3082783"/>
                <a:gd name="connsiteX12" fmla="*/ 42964 w 2781517"/>
                <a:gd name="connsiteY12" fmla="*/ 2320716 h 3082783"/>
                <a:gd name="connsiteX0" fmla="*/ 42964 w 2735247"/>
                <a:gd name="connsiteY0" fmla="*/ 2320716 h 3082783"/>
                <a:gd name="connsiteX1" fmla="*/ 40553 w 2735247"/>
                <a:gd name="connsiteY1" fmla="*/ 1581961 h 3082783"/>
                <a:gd name="connsiteX2" fmla="*/ 196671 w 2735247"/>
                <a:gd name="connsiteY2" fmla="*/ 1202820 h 3082783"/>
                <a:gd name="connsiteX3" fmla="*/ 419695 w 2735247"/>
                <a:gd name="connsiteY3" fmla="*/ 845981 h 3082783"/>
                <a:gd name="connsiteX4" fmla="*/ 564664 w 2735247"/>
                <a:gd name="connsiteY4" fmla="*/ 667562 h 3082783"/>
                <a:gd name="connsiteX5" fmla="*/ 1331783 w 2735247"/>
                <a:gd name="connsiteY5" fmla="*/ 1204 h 3082783"/>
                <a:gd name="connsiteX6" fmla="*/ 2136984 w 2735247"/>
                <a:gd name="connsiteY6" fmla="*/ 522596 h 3082783"/>
                <a:gd name="connsiteX7" fmla="*/ 2661091 w 2735247"/>
                <a:gd name="connsiteY7" fmla="*/ 1180517 h 3082783"/>
                <a:gd name="connsiteX8" fmla="*/ 2698659 w 2735247"/>
                <a:gd name="connsiteY8" fmla="*/ 1952725 h 3082783"/>
                <a:gd name="connsiteX9" fmla="*/ 2203892 w 2735247"/>
                <a:gd name="connsiteY9" fmla="*/ 2708233 h 3082783"/>
                <a:gd name="connsiteX10" fmla="*/ 1331783 w 2735247"/>
                <a:gd name="connsiteY10" fmla="*/ 3079056 h 3082783"/>
                <a:gd name="connsiteX11" fmla="*/ 419696 w 2735247"/>
                <a:gd name="connsiteY11" fmla="*/ 2864350 h 3082783"/>
                <a:gd name="connsiteX12" fmla="*/ 42964 w 2735247"/>
                <a:gd name="connsiteY12" fmla="*/ 2320716 h 3082783"/>
                <a:gd name="connsiteX0" fmla="*/ 42964 w 2706463"/>
                <a:gd name="connsiteY0" fmla="*/ 2320716 h 3082783"/>
                <a:gd name="connsiteX1" fmla="*/ 40553 w 2706463"/>
                <a:gd name="connsiteY1" fmla="*/ 1581961 h 3082783"/>
                <a:gd name="connsiteX2" fmla="*/ 196671 w 2706463"/>
                <a:gd name="connsiteY2" fmla="*/ 1202820 h 3082783"/>
                <a:gd name="connsiteX3" fmla="*/ 419695 w 2706463"/>
                <a:gd name="connsiteY3" fmla="*/ 845981 h 3082783"/>
                <a:gd name="connsiteX4" fmla="*/ 564664 w 2706463"/>
                <a:gd name="connsiteY4" fmla="*/ 667562 h 3082783"/>
                <a:gd name="connsiteX5" fmla="*/ 1331783 w 2706463"/>
                <a:gd name="connsiteY5" fmla="*/ 1204 h 3082783"/>
                <a:gd name="connsiteX6" fmla="*/ 2136984 w 2706463"/>
                <a:gd name="connsiteY6" fmla="*/ 522596 h 3082783"/>
                <a:gd name="connsiteX7" fmla="*/ 2504974 w 2706463"/>
                <a:gd name="connsiteY7" fmla="*/ 1202819 h 3082783"/>
                <a:gd name="connsiteX8" fmla="*/ 2698659 w 2706463"/>
                <a:gd name="connsiteY8" fmla="*/ 1952725 h 3082783"/>
                <a:gd name="connsiteX9" fmla="*/ 2203892 w 2706463"/>
                <a:gd name="connsiteY9" fmla="*/ 2708233 h 3082783"/>
                <a:gd name="connsiteX10" fmla="*/ 1331783 w 2706463"/>
                <a:gd name="connsiteY10" fmla="*/ 3079056 h 3082783"/>
                <a:gd name="connsiteX11" fmla="*/ 419696 w 2706463"/>
                <a:gd name="connsiteY11" fmla="*/ 2864350 h 3082783"/>
                <a:gd name="connsiteX12" fmla="*/ 42964 w 2706463"/>
                <a:gd name="connsiteY12" fmla="*/ 2320716 h 3082783"/>
                <a:gd name="connsiteX0" fmla="*/ 42964 w 2710262"/>
                <a:gd name="connsiteY0" fmla="*/ 2320716 h 3082783"/>
                <a:gd name="connsiteX1" fmla="*/ 40553 w 2710262"/>
                <a:gd name="connsiteY1" fmla="*/ 1581961 h 3082783"/>
                <a:gd name="connsiteX2" fmla="*/ 196671 w 2710262"/>
                <a:gd name="connsiteY2" fmla="*/ 1202820 h 3082783"/>
                <a:gd name="connsiteX3" fmla="*/ 419695 w 2710262"/>
                <a:gd name="connsiteY3" fmla="*/ 845981 h 3082783"/>
                <a:gd name="connsiteX4" fmla="*/ 564664 w 2710262"/>
                <a:gd name="connsiteY4" fmla="*/ 667562 h 3082783"/>
                <a:gd name="connsiteX5" fmla="*/ 1331783 w 2710262"/>
                <a:gd name="connsiteY5" fmla="*/ 1204 h 3082783"/>
                <a:gd name="connsiteX6" fmla="*/ 2136984 w 2710262"/>
                <a:gd name="connsiteY6" fmla="*/ 522596 h 3082783"/>
                <a:gd name="connsiteX7" fmla="*/ 2560730 w 2710262"/>
                <a:gd name="connsiteY7" fmla="*/ 1202819 h 3082783"/>
                <a:gd name="connsiteX8" fmla="*/ 2698659 w 2710262"/>
                <a:gd name="connsiteY8" fmla="*/ 1952725 h 3082783"/>
                <a:gd name="connsiteX9" fmla="*/ 2203892 w 2710262"/>
                <a:gd name="connsiteY9" fmla="*/ 2708233 h 3082783"/>
                <a:gd name="connsiteX10" fmla="*/ 1331783 w 2710262"/>
                <a:gd name="connsiteY10" fmla="*/ 3079056 h 3082783"/>
                <a:gd name="connsiteX11" fmla="*/ 419696 w 2710262"/>
                <a:gd name="connsiteY11" fmla="*/ 2864350 h 3082783"/>
                <a:gd name="connsiteX12" fmla="*/ 42964 w 2710262"/>
                <a:gd name="connsiteY12" fmla="*/ 2320716 h 308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10262" h="3082783">
                  <a:moveTo>
                    <a:pt x="42964" y="2320716"/>
                  </a:moveTo>
                  <a:cubicBezTo>
                    <a:pt x="-20226" y="2106985"/>
                    <a:pt x="-7368" y="1870496"/>
                    <a:pt x="40553" y="1581961"/>
                  </a:cubicBezTo>
                  <a:cubicBezTo>
                    <a:pt x="86614" y="1375201"/>
                    <a:pt x="100027" y="1319908"/>
                    <a:pt x="196671" y="1202820"/>
                  </a:cubicBezTo>
                  <a:cubicBezTo>
                    <a:pt x="252427" y="1080157"/>
                    <a:pt x="358363" y="935191"/>
                    <a:pt x="419695" y="845981"/>
                  </a:cubicBezTo>
                  <a:cubicBezTo>
                    <a:pt x="481027" y="756771"/>
                    <a:pt x="405215" y="808358"/>
                    <a:pt x="564664" y="667562"/>
                  </a:cubicBezTo>
                  <a:cubicBezTo>
                    <a:pt x="724113" y="526766"/>
                    <a:pt x="1069730" y="25365"/>
                    <a:pt x="1331783" y="1204"/>
                  </a:cubicBezTo>
                  <a:cubicBezTo>
                    <a:pt x="1593836" y="-22957"/>
                    <a:pt x="1937735" y="322327"/>
                    <a:pt x="2136984" y="522596"/>
                  </a:cubicBezTo>
                  <a:cubicBezTo>
                    <a:pt x="2336233" y="722865"/>
                    <a:pt x="2454108" y="938445"/>
                    <a:pt x="2560730" y="1202819"/>
                  </a:cubicBezTo>
                  <a:cubicBezTo>
                    <a:pt x="2667352" y="1467193"/>
                    <a:pt x="2739547" y="1686955"/>
                    <a:pt x="2698659" y="1952725"/>
                  </a:cubicBezTo>
                  <a:cubicBezTo>
                    <a:pt x="2657771" y="2218495"/>
                    <a:pt x="2442856" y="2531662"/>
                    <a:pt x="2203892" y="2708233"/>
                  </a:cubicBezTo>
                  <a:cubicBezTo>
                    <a:pt x="1964928" y="2884804"/>
                    <a:pt x="1629149" y="3053037"/>
                    <a:pt x="1331783" y="3079056"/>
                  </a:cubicBezTo>
                  <a:cubicBezTo>
                    <a:pt x="1034417" y="3105076"/>
                    <a:pt x="634499" y="2990740"/>
                    <a:pt x="419696" y="2864350"/>
                  </a:cubicBezTo>
                  <a:cubicBezTo>
                    <a:pt x="204893" y="2737960"/>
                    <a:pt x="106154" y="2534447"/>
                    <a:pt x="42964" y="2320716"/>
                  </a:cubicBezTo>
                  <a:close/>
                </a:path>
              </a:pathLst>
            </a:custGeom>
            <a:solidFill>
              <a:srgbClr val="F8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59">
              <a:extLst>
                <a:ext uri="{FF2B5EF4-FFF2-40B4-BE49-F238E27FC236}">
                  <a16:creationId xmlns:a16="http://schemas.microsoft.com/office/drawing/2014/main" id="{F86750E9-0F87-4834-A50A-3FDF2E288401}"/>
                </a:ext>
              </a:extLst>
            </p:cNvPr>
            <p:cNvSpPr/>
            <p:nvPr/>
          </p:nvSpPr>
          <p:spPr>
            <a:xfrm rot="2160734">
              <a:off x="7370569" y="2140033"/>
              <a:ext cx="2619354" cy="2644391"/>
            </a:xfrm>
            <a:custGeom>
              <a:avLst/>
              <a:gdLst/>
              <a:ahLst/>
              <a:cxnLst/>
              <a:rect l="l" t="t" r="r" b="b"/>
              <a:pathLst>
                <a:path w="2282823" h="2156290">
                  <a:moveTo>
                    <a:pt x="645966" y="0"/>
                  </a:moveTo>
                  <a:cubicBezTo>
                    <a:pt x="567574" y="162018"/>
                    <a:pt x="549336" y="365776"/>
                    <a:pt x="607504" y="568703"/>
                  </a:cubicBezTo>
                  <a:lnTo>
                    <a:pt x="32064" y="986973"/>
                  </a:lnTo>
                  <a:lnTo>
                    <a:pt x="20479" y="938722"/>
                  </a:lnTo>
                  <a:lnTo>
                    <a:pt x="16504" y="941611"/>
                  </a:lnTo>
                  <a:lnTo>
                    <a:pt x="16504" y="754673"/>
                  </a:lnTo>
                  <a:cubicBezTo>
                    <a:pt x="-18543" y="974818"/>
                    <a:pt x="5368" y="1167740"/>
                    <a:pt x="58685" y="1386042"/>
                  </a:cubicBezTo>
                  <a:lnTo>
                    <a:pt x="96595" y="1527443"/>
                  </a:lnTo>
                  <a:cubicBezTo>
                    <a:pt x="140908" y="1671337"/>
                    <a:pt x="200426" y="1794284"/>
                    <a:pt x="310257" y="1904504"/>
                  </a:cubicBezTo>
                  <a:cubicBezTo>
                    <a:pt x="461797" y="2056580"/>
                    <a:pt x="749755" y="2156263"/>
                    <a:pt x="989394" y="2156290"/>
                  </a:cubicBezTo>
                  <a:cubicBezTo>
                    <a:pt x="1229033" y="2156321"/>
                    <a:pt x="1528280" y="2104797"/>
                    <a:pt x="1735590" y="1979782"/>
                  </a:cubicBezTo>
                  <a:cubicBezTo>
                    <a:pt x="1942900" y="1854766"/>
                    <a:pt x="2151632" y="1590235"/>
                    <a:pt x="2233255" y="1406201"/>
                  </a:cubicBezTo>
                  <a:cubicBezTo>
                    <a:pt x="2310485" y="1232072"/>
                    <a:pt x="2287141" y="1062920"/>
                    <a:pt x="2233424" y="903185"/>
                  </a:cubicBezTo>
                  <a:cubicBezTo>
                    <a:pt x="2185450" y="767501"/>
                    <a:pt x="2097665" y="645825"/>
                    <a:pt x="1976603" y="518439"/>
                  </a:cubicBezTo>
                  <a:cubicBezTo>
                    <a:pt x="1935286" y="612776"/>
                    <a:pt x="1868839" y="694936"/>
                    <a:pt x="1781562" y="758374"/>
                  </a:cubicBezTo>
                  <a:cubicBezTo>
                    <a:pt x="1476341" y="980230"/>
                    <a:pt x="1031951" y="889109"/>
                    <a:pt x="788987" y="554849"/>
                  </a:cubicBezTo>
                  <a:lnTo>
                    <a:pt x="747072" y="488713"/>
                  </a:lnTo>
                  <a:cubicBezTo>
                    <a:pt x="724095" y="322400"/>
                    <a:pt x="750663" y="161426"/>
                    <a:pt x="818760" y="30225"/>
                  </a:cubicBezTo>
                  <a:cubicBezTo>
                    <a:pt x="762378" y="18347"/>
                    <a:pt x="703680" y="7195"/>
                    <a:pt x="645966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luxograma: Mesclar 6">
              <a:extLst>
                <a:ext uri="{FF2B5EF4-FFF2-40B4-BE49-F238E27FC236}">
                  <a16:creationId xmlns:a16="http://schemas.microsoft.com/office/drawing/2014/main" id="{232BAE73-BC00-418E-A3D8-6F5434A6AA63}"/>
                </a:ext>
              </a:extLst>
            </p:cNvPr>
            <p:cNvSpPr/>
            <p:nvPr/>
          </p:nvSpPr>
          <p:spPr>
            <a:xfrm rot="12746795" flipH="1">
              <a:off x="8756329" y="104478"/>
              <a:ext cx="633712" cy="105349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4">
              <a:extLst>
                <a:ext uri="{FF2B5EF4-FFF2-40B4-BE49-F238E27FC236}">
                  <a16:creationId xmlns:a16="http://schemas.microsoft.com/office/drawing/2014/main" id="{712D5FB7-7401-46DB-B063-BC2E8585F2CA}"/>
                </a:ext>
              </a:extLst>
            </p:cNvPr>
            <p:cNvSpPr/>
            <p:nvPr/>
          </p:nvSpPr>
          <p:spPr>
            <a:xfrm flipH="1">
              <a:off x="7614132" y="660029"/>
              <a:ext cx="1681563" cy="1637870"/>
            </a:xfrm>
            <a:custGeom>
              <a:avLst/>
              <a:gdLst>
                <a:gd name="connsiteX0" fmla="*/ 0 w 1440160"/>
                <a:gd name="connsiteY0" fmla="*/ 684076 h 1368152"/>
                <a:gd name="connsiteX1" fmla="*/ 720080 w 1440160"/>
                <a:gd name="connsiteY1" fmla="*/ 0 h 1368152"/>
                <a:gd name="connsiteX2" fmla="*/ 1440160 w 1440160"/>
                <a:gd name="connsiteY2" fmla="*/ 684076 h 1368152"/>
                <a:gd name="connsiteX3" fmla="*/ 720080 w 1440160"/>
                <a:gd name="connsiteY3" fmla="*/ 1368152 h 1368152"/>
                <a:gd name="connsiteX4" fmla="*/ 0 w 1440160"/>
                <a:gd name="connsiteY4" fmla="*/ 684076 h 1368152"/>
                <a:gd name="connsiteX0" fmla="*/ 12843 w 1453003"/>
                <a:gd name="connsiteY0" fmla="*/ 684076 h 1390469"/>
                <a:gd name="connsiteX1" fmla="*/ 732923 w 1453003"/>
                <a:gd name="connsiteY1" fmla="*/ 0 h 1390469"/>
                <a:gd name="connsiteX2" fmla="*/ 1453003 w 1453003"/>
                <a:gd name="connsiteY2" fmla="*/ 684076 h 1390469"/>
                <a:gd name="connsiteX3" fmla="*/ 732923 w 1453003"/>
                <a:gd name="connsiteY3" fmla="*/ 1368152 h 1390469"/>
                <a:gd name="connsiteX4" fmla="*/ 305026 w 1453003"/>
                <a:gd name="connsiteY4" fmla="*/ 1174905 h 1390469"/>
                <a:gd name="connsiteX5" fmla="*/ 12843 w 1453003"/>
                <a:gd name="connsiteY5" fmla="*/ 684076 h 1390469"/>
                <a:gd name="connsiteX0" fmla="*/ 12843 w 1465518"/>
                <a:gd name="connsiteY0" fmla="*/ 684076 h 1368183"/>
                <a:gd name="connsiteX1" fmla="*/ 732923 w 1465518"/>
                <a:gd name="connsiteY1" fmla="*/ 0 h 1368183"/>
                <a:gd name="connsiteX2" fmla="*/ 1453003 w 1465518"/>
                <a:gd name="connsiteY2" fmla="*/ 684076 h 1368183"/>
                <a:gd name="connsiteX3" fmla="*/ 1174822 w 1465518"/>
                <a:gd name="connsiteY3" fmla="*/ 1163754 h 1368183"/>
                <a:gd name="connsiteX4" fmla="*/ 732923 w 1465518"/>
                <a:gd name="connsiteY4" fmla="*/ 1368152 h 1368183"/>
                <a:gd name="connsiteX5" fmla="*/ 305026 w 1465518"/>
                <a:gd name="connsiteY5" fmla="*/ 1174905 h 1368183"/>
                <a:gd name="connsiteX6" fmla="*/ 12843 w 1465518"/>
                <a:gd name="connsiteY6" fmla="*/ 684076 h 136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5518" h="1368183">
                  <a:moveTo>
                    <a:pt x="12843" y="684076"/>
                  </a:moveTo>
                  <a:cubicBezTo>
                    <a:pt x="84159" y="488259"/>
                    <a:pt x="335234" y="0"/>
                    <a:pt x="732923" y="0"/>
                  </a:cubicBezTo>
                  <a:cubicBezTo>
                    <a:pt x="1130612" y="0"/>
                    <a:pt x="1384929" y="493834"/>
                    <a:pt x="1453003" y="684076"/>
                  </a:cubicBezTo>
                  <a:cubicBezTo>
                    <a:pt x="1521077" y="874318"/>
                    <a:pt x="1294835" y="1049741"/>
                    <a:pt x="1174822" y="1163754"/>
                  </a:cubicBezTo>
                  <a:cubicBezTo>
                    <a:pt x="1054809" y="1277767"/>
                    <a:pt x="877889" y="1366294"/>
                    <a:pt x="732923" y="1368152"/>
                  </a:cubicBezTo>
                  <a:cubicBezTo>
                    <a:pt x="587957" y="1370010"/>
                    <a:pt x="425039" y="1288918"/>
                    <a:pt x="305026" y="1174905"/>
                  </a:cubicBezTo>
                  <a:cubicBezTo>
                    <a:pt x="185013" y="1060892"/>
                    <a:pt x="-58473" y="879893"/>
                    <a:pt x="12843" y="684076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luxograma: Mesclar 6">
              <a:extLst>
                <a:ext uri="{FF2B5EF4-FFF2-40B4-BE49-F238E27FC236}">
                  <a16:creationId xmlns:a16="http://schemas.microsoft.com/office/drawing/2014/main" id="{42789AF5-DAA0-4A9E-8F8C-0C625BBE0674}"/>
                </a:ext>
              </a:extLst>
            </p:cNvPr>
            <p:cNvSpPr/>
            <p:nvPr/>
          </p:nvSpPr>
          <p:spPr>
            <a:xfrm rot="7368461" flipH="1">
              <a:off x="7300730" y="292757"/>
              <a:ext cx="655091" cy="100975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5000 w 10000"/>
                <a:gd name="connsiteY2" fmla="*/ 10000 h 10000"/>
                <a:gd name="connsiteX3" fmla="*/ 0 w 10000"/>
                <a:gd name="connsiteY3" fmla="*/ 0 h 10000"/>
                <a:gd name="connsiteX0" fmla="*/ 0 w 10333"/>
                <a:gd name="connsiteY0" fmla="*/ 0 h 10000"/>
                <a:gd name="connsiteX1" fmla="*/ 10000 w 10333"/>
                <a:gd name="connsiteY1" fmla="*/ 0 h 10000"/>
                <a:gd name="connsiteX2" fmla="*/ 10226 w 10333"/>
                <a:gd name="connsiteY2" fmla="*/ 4230 h 10000"/>
                <a:gd name="connsiteX3" fmla="*/ 5000 w 10333"/>
                <a:gd name="connsiteY3" fmla="*/ 10000 h 10000"/>
                <a:gd name="connsiteX4" fmla="*/ 0 w 10333"/>
                <a:gd name="connsiteY4" fmla="*/ 0 h 10000"/>
                <a:gd name="connsiteX0" fmla="*/ 0 w 11339"/>
                <a:gd name="connsiteY0" fmla="*/ 0 h 10000"/>
                <a:gd name="connsiteX1" fmla="*/ 10000 w 11339"/>
                <a:gd name="connsiteY1" fmla="*/ 0 h 10000"/>
                <a:gd name="connsiteX2" fmla="*/ 11311 w 11339"/>
                <a:gd name="connsiteY2" fmla="*/ 1212 h 10000"/>
                <a:gd name="connsiteX3" fmla="*/ 10226 w 11339"/>
                <a:gd name="connsiteY3" fmla="*/ 4230 h 10000"/>
                <a:gd name="connsiteX4" fmla="*/ 5000 w 11339"/>
                <a:gd name="connsiteY4" fmla="*/ 10000 h 10000"/>
                <a:gd name="connsiteX5" fmla="*/ 0 w 11339"/>
                <a:gd name="connsiteY5" fmla="*/ 0 h 10000"/>
                <a:gd name="connsiteX0" fmla="*/ 799 w 12138"/>
                <a:gd name="connsiteY0" fmla="*/ 0 h 10000"/>
                <a:gd name="connsiteX1" fmla="*/ 10799 w 12138"/>
                <a:gd name="connsiteY1" fmla="*/ 0 h 10000"/>
                <a:gd name="connsiteX2" fmla="*/ 12110 w 12138"/>
                <a:gd name="connsiteY2" fmla="*/ 1212 h 10000"/>
                <a:gd name="connsiteX3" fmla="*/ 11025 w 12138"/>
                <a:gd name="connsiteY3" fmla="*/ 4230 h 10000"/>
                <a:gd name="connsiteX4" fmla="*/ 5799 w 12138"/>
                <a:gd name="connsiteY4" fmla="*/ 10000 h 10000"/>
                <a:gd name="connsiteX5" fmla="*/ 0 w 12138"/>
                <a:gd name="connsiteY5" fmla="*/ 3484 h 10000"/>
                <a:gd name="connsiteX6" fmla="*/ 799 w 12138"/>
                <a:gd name="connsiteY6" fmla="*/ 0 h 10000"/>
                <a:gd name="connsiteX0" fmla="*/ 1151 w 12490"/>
                <a:gd name="connsiteY0" fmla="*/ 0 h 10000"/>
                <a:gd name="connsiteX1" fmla="*/ 11151 w 12490"/>
                <a:gd name="connsiteY1" fmla="*/ 0 h 10000"/>
                <a:gd name="connsiteX2" fmla="*/ 12462 w 12490"/>
                <a:gd name="connsiteY2" fmla="*/ 1212 h 10000"/>
                <a:gd name="connsiteX3" fmla="*/ 11377 w 12490"/>
                <a:gd name="connsiteY3" fmla="*/ 4230 h 10000"/>
                <a:gd name="connsiteX4" fmla="*/ 6151 w 12490"/>
                <a:gd name="connsiteY4" fmla="*/ 10000 h 10000"/>
                <a:gd name="connsiteX5" fmla="*/ 352 w 12490"/>
                <a:gd name="connsiteY5" fmla="*/ 3484 h 10000"/>
                <a:gd name="connsiteX6" fmla="*/ 29 w 12490"/>
                <a:gd name="connsiteY6" fmla="*/ 1317 h 10000"/>
                <a:gd name="connsiteX7" fmla="*/ 1151 w 12490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90" h="10000">
                  <a:moveTo>
                    <a:pt x="1151" y="0"/>
                  </a:moveTo>
                  <a:lnTo>
                    <a:pt x="11151" y="0"/>
                  </a:lnTo>
                  <a:cubicBezTo>
                    <a:pt x="12885" y="239"/>
                    <a:pt x="12424" y="507"/>
                    <a:pt x="12462" y="1212"/>
                  </a:cubicBezTo>
                  <a:cubicBezTo>
                    <a:pt x="12500" y="1917"/>
                    <a:pt x="12278" y="2802"/>
                    <a:pt x="11377" y="4230"/>
                  </a:cubicBezTo>
                  <a:lnTo>
                    <a:pt x="6151" y="10000"/>
                  </a:lnTo>
                  <a:cubicBezTo>
                    <a:pt x="5043" y="7832"/>
                    <a:pt x="1460" y="5652"/>
                    <a:pt x="352" y="3484"/>
                  </a:cubicBezTo>
                  <a:cubicBezTo>
                    <a:pt x="526" y="2745"/>
                    <a:pt x="-145" y="2056"/>
                    <a:pt x="29" y="1317"/>
                  </a:cubicBezTo>
                  <a:lnTo>
                    <a:pt x="1151" y="0"/>
                  </a:ln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12">
              <a:extLst>
                <a:ext uri="{FF2B5EF4-FFF2-40B4-BE49-F238E27FC236}">
                  <a16:creationId xmlns:a16="http://schemas.microsoft.com/office/drawing/2014/main" id="{1A015183-4DE2-42D8-B47E-1DCCBEE876C8}"/>
                </a:ext>
              </a:extLst>
            </p:cNvPr>
            <p:cNvSpPr/>
            <p:nvPr/>
          </p:nvSpPr>
          <p:spPr>
            <a:xfrm flipH="1">
              <a:off x="8546499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12">
              <a:extLst>
                <a:ext uri="{FF2B5EF4-FFF2-40B4-BE49-F238E27FC236}">
                  <a16:creationId xmlns:a16="http://schemas.microsoft.com/office/drawing/2014/main" id="{EDEDC405-3E5C-49CD-AB3A-FE690D914532}"/>
                </a:ext>
              </a:extLst>
            </p:cNvPr>
            <p:cNvSpPr/>
            <p:nvPr/>
          </p:nvSpPr>
          <p:spPr>
            <a:xfrm flipH="1">
              <a:off x="8001291" y="1041483"/>
              <a:ext cx="332923" cy="437481"/>
            </a:xfrm>
            <a:custGeom>
              <a:avLst/>
              <a:gdLst/>
              <a:ahLst/>
              <a:cxnLst/>
              <a:rect l="l" t="t" r="r" b="b"/>
              <a:pathLst>
                <a:path w="290150" h="319400">
                  <a:moveTo>
                    <a:pt x="145075" y="0"/>
                  </a:moveTo>
                  <a:cubicBezTo>
                    <a:pt x="225198" y="0"/>
                    <a:pt x="290150" y="88661"/>
                    <a:pt x="290150" y="198030"/>
                  </a:cubicBezTo>
                  <a:cubicBezTo>
                    <a:pt x="290150" y="244327"/>
                    <a:pt x="278511" y="286913"/>
                    <a:pt x="256875" y="319400"/>
                  </a:cubicBezTo>
                  <a:cubicBezTo>
                    <a:pt x="225372" y="307806"/>
                    <a:pt x="183584" y="301220"/>
                    <a:pt x="137801" y="301220"/>
                  </a:cubicBezTo>
                  <a:cubicBezTo>
                    <a:pt x="97917" y="301220"/>
                    <a:pt x="61063" y="306218"/>
                    <a:pt x="31622" y="316051"/>
                  </a:cubicBezTo>
                  <a:cubicBezTo>
                    <a:pt x="10901" y="284166"/>
                    <a:pt x="0" y="242836"/>
                    <a:pt x="0" y="198030"/>
                  </a:cubicBezTo>
                  <a:cubicBezTo>
                    <a:pt x="0" y="88661"/>
                    <a:pt x="64952" y="0"/>
                    <a:pt x="1450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EA4A5AA-8A83-4DF1-B2F8-A3CFB4F37D70}"/>
                </a:ext>
              </a:extLst>
            </p:cNvPr>
            <p:cNvSpPr/>
            <p:nvPr/>
          </p:nvSpPr>
          <p:spPr>
            <a:xfrm flipH="1">
              <a:off x="8562520" y="1266200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2B0CAAE4-9652-49E0-A2F5-B212BD0A9EB2}"/>
                </a:ext>
              </a:extLst>
            </p:cNvPr>
            <p:cNvSpPr/>
            <p:nvPr/>
          </p:nvSpPr>
          <p:spPr>
            <a:xfrm rot="4533817" flipH="1">
              <a:off x="8452576" y="909052"/>
              <a:ext cx="442894" cy="365618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2CA9F8B3-70C0-4246-B142-AB01AB84A48B}"/>
                </a:ext>
              </a:extLst>
            </p:cNvPr>
            <p:cNvSpPr/>
            <p:nvPr/>
          </p:nvSpPr>
          <p:spPr>
            <a:xfrm rot="21425383" flipH="1">
              <a:off x="8001291" y="919568"/>
              <a:ext cx="424508" cy="381452"/>
            </a:xfrm>
            <a:prstGeom prst="arc">
              <a:avLst>
                <a:gd name="adj1" fmla="val 16200000"/>
                <a:gd name="adj2" fmla="val 2054904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12">
              <a:extLst>
                <a:ext uri="{FF2B5EF4-FFF2-40B4-BE49-F238E27FC236}">
                  <a16:creationId xmlns:a16="http://schemas.microsoft.com/office/drawing/2014/main" id="{F18168F2-9FF2-41B8-BE36-C2DA7DC6D471}"/>
                </a:ext>
              </a:extLst>
            </p:cNvPr>
            <p:cNvGrpSpPr/>
            <p:nvPr/>
          </p:nvGrpSpPr>
          <p:grpSpPr>
            <a:xfrm flipH="1">
              <a:off x="8145162" y="1450317"/>
              <a:ext cx="410446" cy="301688"/>
              <a:chOff x="5250104" y="4008057"/>
              <a:chExt cx="357713" cy="252013"/>
            </a:xfrm>
          </p:grpSpPr>
          <p:sp>
            <p:nvSpPr>
              <p:cNvPr id="41" name="Elipse 19">
                <a:extLst>
                  <a:ext uri="{FF2B5EF4-FFF2-40B4-BE49-F238E27FC236}">
                    <a16:creationId xmlns:a16="http://schemas.microsoft.com/office/drawing/2014/main" id="{30C6BE86-BAAB-4A82-B6E4-794729960F8B}"/>
                  </a:ext>
                </a:extLst>
              </p:cNvPr>
              <p:cNvSpPr/>
              <p:nvPr/>
            </p:nvSpPr>
            <p:spPr>
              <a:xfrm>
                <a:off x="5250104" y="4008057"/>
                <a:ext cx="357713" cy="252013"/>
              </a:xfrm>
              <a:custGeom>
                <a:avLst/>
                <a:gdLst>
                  <a:gd name="connsiteX0" fmla="*/ 0 w 716303"/>
                  <a:gd name="connsiteY0" fmla="*/ 360040 h 720080"/>
                  <a:gd name="connsiteX1" fmla="*/ 358152 w 716303"/>
                  <a:gd name="connsiteY1" fmla="*/ 0 h 720080"/>
                  <a:gd name="connsiteX2" fmla="*/ 716304 w 716303"/>
                  <a:gd name="connsiteY2" fmla="*/ 360040 h 720080"/>
                  <a:gd name="connsiteX3" fmla="*/ 358152 w 716303"/>
                  <a:gd name="connsiteY3" fmla="*/ 720080 h 720080"/>
                  <a:gd name="connsiteX4" fmla="*/ 0 w 716303"/>
                  <a:gd name="connsiteY4" fmla="*/ 360040 h 720080"/>
                  <a:gd name="connsiteX0" fmla="*/ 0 w 827817"/>
                  <a:gd name="connsiteY0" fmla="*/ 366194 h 771691"/>
                  <a:gd name="connsiteX1" fmla="*/ 358152 w 827817"/>
                  <a:gd name="connsiteY1" fmla="*/ 6154 h 771691"/>
                  <a:gd name="connsiteX2" fmla="*/ 827817 w 827817"/>
                  <a:gd name="connsiteY2" fmla="*/ 633823 h 771691"/>
                  <a:gd name="connsiteX3" fmla="*/ 358152 w 827817"/>
                  <a:gd name="connsiteY3" fmla="*/ 726234 h 771691"/>
                  <a:gd name="connsiteX4" fmla="*/ 0 w 827817"/>
                  <a:gd name="connsiteY4" fmla="*/ 366194 h 771691"/>
                  <a:gd name="connsiteX0" fmla="*/ 204224 w 1032041"/>
                  <a:gd name="connsiteY0" fmla="*/ 364649 h 749956"/>
                  <a:gd name="connsiteX1" fmla="*/ 562376 w 1032041"/>
                  <a:gd name="connsiteY1" fmla="*/ 4609 h 749956"/>
                  <a:gd name="connsiteX2" fmla="*/ 1032041 w 1032041"/>
                  <a:gd name="connsiteY2" fmla="*/ 632278 h 749956"/>
                  <a:gd name="connsiteX3" fmla="*/ 562376 w 1032041"/>
                  <a:gd name="connsiteY3" fmla="*/ 724689 h 749956"/>
                  <a:gd name="connsiteX4" fmla="*/ 13047 w 1032041"/>
                  <a:gd name="connsiteY4" fmla="*/ 685764 h 749956"/>
                  <a:gd name="connsiteX5" fmla="*/ 204224 w 1032041"/>
                  <a:gd name="connsiteY5" fmla="*/ 364649 h 749956"/>
                  <a:gd name="connsiteX0" fmla="*/ 183452 w 1033572"/>
                  <a:gd name="connsiteY0" fmla="*/ 280968 h 755485"/>
                  <a:gd name="connsiteX1" fmla="*/ 563907 w 1033572"/>
                  <a:gd name="connsiteY1" fmla="*/ 10138 h 755485"/>
                  <a:gd name="connsiteX2" fmla="*/ 1033572 w 1033572"/>
                  <a:gd name="connsiteY2" fmla="*/ 637807 h 755485"/>
                  <a:gd name="connsiteX3" fmla="*/ 563907 w 1033572"/>
                  <a:gd name="connsiteY3" fmla="*/ 730218 h 755485"/>
                  <a:gd name="connsiteX4" fmla="*/ 14578 w 1033572"/>
                  <a:gd name="connsiteY4" fmla="*/ 691293 h 755485"/>
                  <a:gd name="connsiteX5" fmla="*/ 183452 w 1033572"/>
                  <a:gd name="connsiteY5" fmla="*/ 280968 h 755485"/>
                  <a:gd name="connsiteX0" fmla="*/ 183861 w 1033981"/>
                  <a:gd name="connsiteY0" fmla="*/ 238011 h 712528"/>
                  <a:gd name="connsiteX1" fmla="*/ 597770 w 1033981"/>
                  <a:gd name="connsiteY1" fmla="*/ 11786 h 712528"/>
                  <a:gd name="connsiteX2" fmla="*/ 1033981 w 1033981"/>
                  <a:gd name="connsiteY2" fmla="*/ 594850 h 712528"/>
                  <a:gd name="connsiteX3" fmla="*/ 564316 w 1033981"/>
                  <a:gd name="connsiteY3" fmla="*/ 687261 h 712528"/>
                  <a:gd name="connsiteX4" fmla="*/ 14987 w 1033981"/>
                  <a:gd name="connsiteY4" fmla="*/ 648336 h 712528"/>
                  <a:gd name="connsiteX5" fmla="*/ 183861 w 1033981"/>
                  <a:gd name="connsiteY5" fmla="*/ 238011 h 712528"/>
                  <a:gd name="connsiteX0" fmla="*/ 183861 w 1033981"/>
                  <a:gd name="connsiteY0" fmla="*/ 238011 h 688138"/>
                  <a:gd name="connsiteX1" fmla="*/ 597770 w 1033981"/>
                  <a:gd name="connsiteY1" fmla="*/ 11786 h 688138"/>
                  <a:gd name="connsiteX2" fmla="*/ 1033981 w 1033981"/>
                  <a:gd name="connsiteY2" fmla="*/ 594850 h 688138"/>
                  <a:gd name="connsiteX3" fmla="*/ 519711 w 1033981"/>
                  <a:gd name="connsiteY3" fmla="*/ 620353 h 688138"/>
                  <a:gd name="connsiteX4" fmla="*/ 14987 w 1033981"/>
                  <a:gd name="connsiteY4" fmla="*/ 648336 h 688138"/>
                  <a:gd name="connsiteX5" fmla="*/ 183861 w 1033981"/>
                  <a:gd name="connsiteY5" fmla="*/ 238011 h 68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981" h="688138">
                    <a:moveTo>
                      <a:pt x="183861" y="238011"/>
                    </a:moveTo>
                    <a:cubicBezTo>
                      <a:pt x="280991" y="131919"/>
                      <a:pt x="456083" y="-47687"/>
                      <a:pt x="597770" y="11786"/>
                    </a:cubicBezTo>
                    <a:cubicBezTo>
                      <a:pt x="739457" y="71259"/>
                      <a:pt x="1033981" y="396005"/>
                      <a:pt x="1033981" y="594850"/>
                    </a:cubicBezTo>
                    <a:cubicBezTo>
                      <a:pt x="1033981" y="793695"/>
                      <a:pt x="689543" y="611439"/>
                      <a:pt x="519711" y="620353"/>
                    </a:cubicBezTo>
                    <a:cubicBezTo>
                      <a:pt x="349879" y="629267"/>
                      <a:pt x="74679" y="708343"/>
                      <a:pt x="14987" y="648336"/>
                    </a:cubicBezTo>
                    <a:cubicBezTo>
                      <a:pt x="-44705" y="588329"/>
                      <a:pt x="86731" y="344103"/>
                      <a:pt x="183861" y="238011"/>
                    </a:cubicBezTo>
                    <a:close/>
                  </a:path>
                </a:pathLst>
              </a:custGeom>
              <a:solidFill>
                <a:srgbClr val="F68B3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DA27A734-137F-48BF-AD2A-27788167FF83}"/>
                  </a:ext>
                </a:extLst>
              </p:cNvPr>
              <p:cNvSpPr/>
              <p:nvPr/>
            </p:nvSpPr>
            <p:spPr>
              <a:xfrm>
                <a:off x="5332893" y="41340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359645AC-73E7-41E9-AFCC-42BCA03B9697}"/>
                  </a:ext>
                </a:extLst>
              </p:cNvPr>
              <p:cNvSpPr/>
              <p:nvPr/>
            </p:nvSpPr>
            <p:spPr>
              <a:xfrm>
                <a:off x="5485293" y="4145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866AFD59-3C1A-4B89-86CD-36E711E3A4F1}"/>
                </a:ext>
              </a:extLst>
            </p:cNvPr>
            <p:cNvSpPr/>
            <p:nvPr/>
          </p:nvSpPr>
          <p:spPr>
            <a:xfrm rot="2112531" flipH="1">
              <a:off x="7424070" y="727462"/>
              <a:ext cx="408414" cy="108370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C734D36-B216-4621-8F67-C14EDE27702F}"/>
                </a:ext>
              </a:extLst>
            </p:cNvPr>
            <p:cNvSpPr/>
            <p:nvPr/>
          </p:nvSpPr>
          <p:spPr>
            <a:xfrm rot="18381814" flipH="1">
              <a:off x="8840093" y="579287"/>
              <a:ext cx="426102" cy="103873"/>
            </a:xfrm>
            <a:prstGeom prst="ellipse">
              <a:avLst/>
            </a:prstGeom>
            <a:solidFill>
              <a:srgbClr val="FF0000">
                <a:alpha val="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D65814DE-83AA-47F1-9967-31CD0DC451A4}"/>
                </a:ext>
              </a:extLst>
            </p:cNvPr>
            <p:cNvSpPr/>
            <p:nvPr/>
          </p:nvSpPr>
          <p:spPr>
            <a:xfrm flipH="1">
              <a:off x="8018400" y="1266935"/>
              <a:ext cx="166462" cy="1892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ED1CEBF-E7D5-4B49-A6E8-22D5BADD25CD}"/>
                </a:ext>
              </a:extLst>
            </p:cNvPr>
            <p:cNvSpPr/>
            <p:nvPr/>
          </p:nvSpPr>
          <p:spPr>
            <a:xfrm rot="350083" flipH="1">
              <a:off x="7921160" y="1599154"/>
              <a:ext cx="252251" cy="248531"/>
            </a:xfrm>
            <a:prstGeom prst="ellipse">
              <a:avLst/>
            </a:prstGeom>
            <a:solidFill>
              <a:srgbClr val="F68B32">
                <a:alpha val="5882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63">
              <a:extLst>
                <a:ext uri="{FF2B5EF4-FFF2-40B4-BE49-F238E27FC236}">
                  <a16:creationId xmlns:a16="http://schemas.microsoft.com/office/drawing/2014/main" id="{57A6FDBD-F850-4B9C-AEB2-6D6AE9F0E6FB}"/>
                </a:ext>
              </a:extLst>
            </p:cNvPr>
            <p:cNvSpPr/>
            <p:nvPr/>
          </p:nvSpPr>
          <p:spPr>
            <a:xfrm flipH="1">
              <a:off x="7613332" y="2907156"/>
              <a:ext cx="906641" cy="529564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"/>
            <a:effectLst>
              <a:outerShdw blurRad="50800" dist="38100" dir="8100000" sx="96000" sy="96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E3A8AB4-BF67-4616-BE24-996DE42C0426}"/>
                </a:ext>
              </a:extLst>
            </p:cNvPr>
            <p:cNvSpPr/>
            <p:nvPr/>
          </p:nvSpPr>
          <p:spPr>
            <a:xfrm flipH="1">
              <a:off x="7628720" y="2922779"/>
              <a:ext cx="875865" cy="547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: Forma 348">
              <a:extLst>
                <a:ext uri="{FF2B5EF4-FFF2-40B4-BE49-F238E27FC236}">
                  <a16:creationId xmlns:a16="http://schemas.microsoft.com/office/drawing/2014/main" id="{73E1D2A3-3989-40FA-A1DB-B46CB2ECC82E}"/>
                </a:ext>
              </a:extLst>
            </p:cNvPr>
            <p:cNvSpPr/>
            <p:nvPr/>
          </p:nvSpPr>
          <p:spPr>
            <a:xfrm rot="17966256" flipH="1">
              <a:off x="9199151" y="2623763"/>
              <a:ext cx="787004" cy="1323078"/>
            </a:xfrm>
            <a:custGeom>
              <a:avLst/>
              <a:gdLst>
                <a:gd name="connsiteX0" fmla="*/ 192989 w 663737"/>
                <a:gd name="connsiteY0" fmla="*/ 13733 h 1142114"/>
                <a:gd name="connsiteX1" fmla="*/ 321306 w 663737"/>
                <a:gd name="connsiteY1" fmla="*/ 432048 h 1142114"/>
                <a:gd name="connsiteX2" fmla="*/ 368389 w 663737"/>
                <a:gd name="connsiteY2" fmla="*/ 737288 h 1142114"/>
                <a:gd name="connsiteX3" fmla="*/ 367359 w 663737"/>
                <a:gd name="connsiteY3" fmla="*/ 764338 h 1142114"/>
                <a:gd name="connsiteX4" fmla="*/ 436171 w 663737"/>
                <a:gd name="connsiteY4" fmla="*/ 775079 h 1142114"/>
                <a:gd name="connsiteX5" fmla="*/ 524240 w 663737"/>
                <a:gd name="connsiteY5" fmla="*/ 816260 h 1142114"/>
                <a:gd name="connsiteX6" fmla="*/ 646439 w 663737"/>
                <a:gd name="connsiteY6" fmla="*/ 1085160 h 1142114"/>
                <a:gd name="connsiteX7" fmla="*/ 351086 w 663737"/>
                <a:gd name="connsiteY7" fmla="*/ 1087670 h 1142114"/>
                <a:gd name="connsiteX8" fmla="*/ 276625 w 663737"/>
                <a:gd name="connsiteY8" fmla="*/ 1025160 h 1142114"/>
                <a:gd name="connsiteX9" fmla="*/ 252644 w 663737"/>
                <a:gd name="connsiteY9" fmla="*/ 989335 h 1142114"/>
                <a:gd name="connsiteX10" fmla="*/ 241518 w 663737"/>
                <a:gd name="connsiteY10" fmla="*/ 974930 h 1142114"/>
                <a:gd name="connsiteX11" fmla="*/ 2314 w 663737"/>
                <a:gd name="connsiteY11" fmla="*/ 432048 h 1142114"/>
                <a:gd name="connsiteX12" fmla="*/ 161810 w 663737"/>
                <a:gd name="connsiteY12" fmla="*/ 0 h 1142114"/>
                <a:gd name="connsiteX13" fmla="*/ 192989 w 663737"/>
                <a:gd name="connsiteY13" fmla="*/ 13733 h 114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3737" h="1142114">
                  <a:moveTo>
                    <a:pt x="192989" y="13733"/>
                  </a:moveTo>
                  <a:cubicBezTo>
                    <a:pt x="261490" y="75495"/>
                    <a:pt x="300730" y="328983"/>
                    <a:pt x="321306" y="432048"/>
                  </a:cubicBezTo>
                  <a:cubicBezTo>
                    <a:pt x="338942" y="520390"/>
                    <a:pt x="366784" y="648417"/>
                    <a:pt x="368389" y="737288"/>
                  </a:cubicBezTo>
                  <a:lnTo>
                    <a:pt x="367359" y="764338"/>
                  </a:lnTo>
                  <a:lnTo>
                    <a:pt x="436171" y="775079"/>
                  </a:lnTo>
                  <a:cubicBezTo>
                    <a:pt x="465530" y="784147"/>
                    <a:pt x="495414" y="797870"/>
                    <a:pt x="524240" y="816260"/>
                  </a:cubicBezTo>
                  <a:cubicBezTo>
                    <a:pt x="639544" y="889822"/>
                    <a:pt x="694254" y="1010212"/>
                    <a:pt x="646439" y="1085160"/>
                  </a:cubicBezTo>
                  <a:cubicBezTo>
                    <a:pt x="598624" y="1160107"/>
                    <a:pt x="466390" y="1161232"/>
                    <a:pt x="351086" y="1087670"/>
                  </a:cubicBezTo>
                  <a:cubicBezTo>
                    <a:pt x="322260" y="1069279"/>
                    <a:pt x="297221" y="1047962"/>
                    <a:pt x="276625" y="1025160"/>
                  </a:cubicBezTo>
                  <a:lnTo>
                    <a:pt x="252644" y="989335"/>
                  </a:lnTo>
                  <a:lnTo>
                    <a:pt x="241518" y="974930"/>
                  </a:lnTo>
                  <a:cubicBezTo>
                    <a:pt x="165070" y="863907"/>
                    <a:pt x="17999" y="579484"/>
                    <a:pt x="2314" y="432048"/>
                  </a:cubicBezTo>
                  <a:cubicBezTo>
                    <a:pt x="-15612" y="263550"/>
                    <a:pt x="73723" y="0"/>
                    <a:pt x="161810" y="0"/>
                  </a:cubicBezTo>
                  <a:cubicBezTo>
                    <a:pt x="172821" y="0"/>
                    <a:pt x="183204" y="4910"/>
                    <a:pt x="192989" y="13733"/>
                  </a:cubicBezTo>
                  <a:close/>
                </a:path>
              </a:pathLst>
            </a:custGeom>
            <a:solidFill>
              <a:srgbClr val="FCC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>
              <a:extLst>
                <a:ext uri="{FF2B5EF4-FFF2-40B4-BE49-F238E27FC236}">
                  <a16:creationId xmlns:a16="http://schemas.microsoft.com/office/drawing/2014/main" id="{6D681759-C310-481D-81E5-426CFA77D889}"/>
                </a:ext>
              </a:extLst>
            </p:cNvPr>
            <p:cNvSpPr/>
            <p:nvPr/>
          </p:nvSpPr>
          <p:spPr>
            <a:xfrm rot="3668867" flipH="1">
              <a:off x="8931248" y="2379122"/>
              <a:ext cx="718785" cy="591441"/>
            </a:xfrm>
            <a:prstGeom prst="flowChartDelay">
              <a:avLst/>
            </a:prstGeom>
            <a:solidFill>
              <a:srgbClr val="F8DA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2FAE6A4-6A9B-422F-B5E5-2C16AAD0CDEA}"/>
                </a:ext>
              </a:extLst>
            </p:cNvPr>
            <p:cNvSpPr/>
            <p:nvPr/>
          </p:nvSpPr>
          <p:spPr>
            <a:xfrm>
              <a:off x="8184862" y="1859864"/>
              <a:ext cx="507549" cy="1865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01C9F67-48FA-4082-8AC3-D79D2165D368}"/>
                </a:ext>
              </a:extLst>
            </p:cNvPr>
            <p:cNvSpPr/>
            <p:nvPr/>
          </p:nvSpPr>
          <p:spPr>
            <a:xfrm>
              <a:off x="8194042" y="1987854"/>
              <a:ext cx="491556" cy="51061"/>
            </a:xfrm>
            <a:prstGeom prst="roundRect">
              <a:avLst/>
            </a:prstGeom>
            <a:solidFill>
              <a:srgbClr val="E17380"/>
            </a:solidFill>
            <a:ln>
              <a:solidFill>
                <a:srgbClr val="E173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37">
            <a:extLst>
              <a:ext uri="{FF2B5EF4-FFF2-40B4-BE49-F238E27FC236}">
                <a16:creationId xmlns:a16="http://schemas.microsoft.com/office/drawing/2014/main" id="{4AC029BA-FE24-4A69-8F19-957584656086}"/>
              </a:ext>
            </a:extLst>
          </p:cNvPr>
          <p:cNvGrpSpPr/>
          <p:nvPr/>
        </p:nvGrpSpPr>
        <p:grpSpPr>
          <a:xfrm flipH="1">
            <a:off x="8229440" y="3393484"/>
            <a:ext cx="2885796" cy="2650477"/>
            <a:chOff x="6593903" y="676422"/>
            <a:chExt cx="4636072" cy="487982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1" name="Forma livre 38">
              <a:extLst>
                <a:ext uri="{FF2B5EF4-FFF2-40B4-BE49-F238E27FC236}">
                  <a16:creationId xmlns:a16="http://schemas.microsoft.com/office/drawing/2014/main" id="{F84195D6-C211-4961-BD74-2498F3D80ED1}"/>
                </a:ext>
              </a:extLst>
            </p:cNvPr>
            <p:cNvSpPr/>
            <p:nvPr/>
          </p:nvSpPr>
          <p:spPr>
            <a:xfrm>
              <a:off x="6593903" y="676422"/>
              <a:ext cx="270249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Forma livre 39">
              <a:extLst>
                <a:ext uri="{FF2B5EF4-FFF2-40B4-BE49-F238E27FC236}">
                  <a16:creationId xmlns:a16="http://schemas.microsoft.com/office/drawing/2014/main" id="{E0BC48DE-CB06-4254-863B-ABB5F1AD458B}"/>
                </a:ext>
              </a:extLst>
            </p:cNvPr>
            <p:cNvSpPr/>
            <p:nvPr/>
          </p:nvSpPr>
          <p:spPr>
            <a:xfrm flipV="1">
              <a:off x="6908228" y="3432322"/>
              <a:ext cx="4321747" cy="2123928"/>
            </a:xfrm>
            <a:custGeom>
              <a:avLst/>
              <a:gdLst/>
              <a:ahLst/>
              <a:cxnLst/>
              <a:rect l="l" t="t" r="r" b="b"/>
              <a:pathLst>
                <a:path w="3433324" h="2710054">
                  <a:moveTo>
                    <a:pt x="2245351" y="43"/>
                  </a:moveTo>
                  <a:cubicBezTo>
                    <a:pt x="2409170" y="-1662"/>
                    <a:pt x="2573476" y="47045"/>
                    <a:pt x="2716351" y="113287"/>
                  </a:cubicBezTo>
                  <a:cubicBezTo>
                    <a:pt x="2906851" y="201610"/>
                    <a:pt x="3106011" y="383450"/>
                    <a:pt x="3225506" y="549705"/>
                  </a:cubicBezTo>
                  <a:cubicBezTo>
                    <a:pt x="3345002" y="715959"/>
                    <a:pt x="3417738" y="916850"/>
                    <a:pt x="3433324" y="1110814"/>
                  </a:cubicBezTo>
                  <a:cubicBezTo>
                    <a:pt x="3448910" y="1304778"/>
                    <a:pt x="3410810" y="1514328"/>
                    <a:pt x="3319024" y="1713487"/>
                  </a:cubicBezTo>
                  <a:cubicBezTo>
                    <a:pt x="3227238" y="1912646"/>
                    <a:pt x="3069642" y="2144710"/>
                    <a:pt x="2882606" y="2305769"/>
                  </a:cubicBezTo>
                  <a:cubicBezTo>
                    <a:pt x="2695570" y="2466828"/>
                    <a:pt x="2430601" y="2619227"/>
                    <a:pt x="2196806" y="2679841"/>
                  </a:cubicBezTo>
                  <a:cubicBezTo>
                    <a:pt x="1963011" y="2740455"/>
                    <a:pt x="1687651" y="2695428"/>
                    <a:pt x="1479833" y="2669451"/>
                  </a:cubicBezTo>
                  <a:cubicBezTo>
                    <a:pt x="1272015" y="2643474"/>
                    <a:pt x="1093638" y="2582860"/>
                    <a:pt x="949897" y="2523978"/>
                  </a:cubicBezTo>
                  <a:cubicBezTo>
                    <a:pt x="806156" y="2465096"/>
                    <a:pt x="719565" y="2392360"/>
                    <a:pt x="617388" y="2316160"/>
                  </a:cubicBezTo>
                  <a:cubicBezTo>
                    <a:pt x="515211" y="2239960"/>
                    <a:pt x="419960" y="2167224"/>
                    <a:pt x="336833" y="2066778"/>
                  </a:cubicBezTo>
                  <a:cubicBezTo>
                    <a:pt x="253706" y="1966333"/>
                    <a:pt x="174042" y="1838178"/>
                    <a:pt x="118624" y="1713487"/>
                  </a:cubicBezTo>
                  <a:cubicBezTo>
                    <a:pt x="63206" y="1588796"/>
                    <a:pt x="-19921" y="1297850"/>
                    <a:pt x="4324" y="1318632"/>
                  </a:cubicBezTo>
                  <a:cubicBezTo>
                    <a:pt x="28569" y="1339414"/>
                    <a:pt x="142870" y="1682314"/>
                    <a:pt x="264097" y="1838178"/>
                  </a:cubicBezTo>
                  <a:cubicBezTo>
                    <a:pt x="385324" y="1994042"/>
                    <a:pt x="513479" y="2149905"/>
                    <a:pt x="731688" y="2264205"/>
                  </a:cubicBezTo>
                  <a:cubicBezTo>
                    <a:pt x="949897" y="2378505"/>
                    <a:pt x="1310115" y="2499733"/>
                    <a:pt x="1573351" y="2523978"/>
                  </a:cubicBezTo>
                  <a:cubicBezTo>
                    <a:pt x="1836587" y="2548223"/>
                    <a:pt x="2106751" y="2485878"/>
                    <a:pt x="2311106" y="2409678"/>
                  </a:cubicBezTo>
                  <a:cubicBezTo>
                    <a:pt x="2515461" y="2333478"/>
                    <a:pt x="2655738" y="2231301"/>
                    <a:pt x="2799479" y="2066778"/>
                  </a:cubicBezTo>
                  <a:cubicBezTo>
                    <a:pt x="2943220" y="1902255"/>
                    <a:pt x="3116401" y="1614773"/>
                    <a:pt x="3173551" y="1422541"/>
                  </a:cubicBezTo>
                  <a:cubicBezTo>
                    <a:pt x="3230701" y="1230309"/>
                    <a:pt x="3197797" y="1069250"/>
                    <a:pt x="3142379" y="913387"/>
                  </a:cubicBezTo>
                  <a:cubicBezTo>
                    <a:pt x="3086961" y="757524"/>
                    <a:pt x="2953610" y="589537"/>
                    <a:pt x="2841042" y="487360"/>
                  </a:cubicBezTo>
                  <a:cubicBezTo>
                    <a:pt x="2728474" y="385183"/>
                    <a:pt x="2612442" y="329764"/>
                    <a:pt x="2466969" y="300323"/>
                  </a:cubicBezTo>
                  <a:cubicBezTo>
                    <a:pt x="2321496" y="270882"/>
                    <a:pt x="2108483" y="265687"/>
                    <a:pt x="1968206" y="310714"/>
                  </a:cubicBezTo>
                  <a:cubicBezTo>
                    <a:pt x="1827929" y="355741"/>
                    <a:pt x="1706701" y="445796"/>
                    <a:pt x="1625306" y="570487"/>
                  </a:cubicBezTo>
                  <a:cubicBezTo>
                    <a:pt x="1543911" y="695178"/>
                    <a:pt x="1474638" y="918583"/>
                    <a:pt x="1479833" y="1058860"/>
                  </a:cubicBezTo>
                  <a:cubicBezTo>
                    <a:pt x="1485028" y="1199137"/>
                    <a:pt x="1530056" y="1323828"/>
                    <a:pt x="1656479" y="1412151"/>
                  </a:cubicBezTo>
                  <a:cubicBezTo>
                    <a:pt x="1782902" y="1500474"/>
                    <a:pt x="2068651" y="1588796"/>
                    <a:pt x="2238369" y="1588796"/>
                  </a:cubicBezTo>
                  <a:cubicBezTo>
                    <a:pt x="2408087" y="1588796"/>
                    <a:pt x="2586465" y="1507401"/>
                    <a:pt x="2674788" y="1412151"/>
                  </a:cubicBezTo>
                  <a:cubicBezTo>
                    <a:pt x="2763111" y="1316901"/>
                    <a:pt x="2773501" y="1126401"/>
                    <a:pt x="2768306" y="1017296"/>
                  </a:cubicBezTo>
                  <a:cubicBezTo>
                    <a:pt x="2763111" y="908191"/>
                    <a:pt x="2699033" y="826796"/>
                    <a:pt x="2643615" y="757523"/>
                  </a:cubicBezTo>
                  <a:cubicBezTo>
                    <a:pt x="2588197" y="688250"/>
                    <a:pt x="2508533" y="624174"/>
                    <a:pt x="2435797" y="601660"/>
                  </a:cubicBezTo>
                  <a:cubicBezTo>
                    <a:pt x="2363061" y="579146"/>
                    <a:pt x="2279933" y="580878"/>
                    <a:pt x="2207197" y="622441"/>
                  </a:cubicBezTo>
                  <a:cubicBezTo>
                    <a:pt x="2184541" y="635387"/>
                    <a:pt x="2159197" y="655222"/>
                    <a:pt x="2134452" y="679146"/>
                  </a:cubicBezTo>
                  <a:cubicBezTo>
                    <a:pt x="2116245" y="707685"/>
                    <a:pt x="2062332" y="744339"/>
                    <a:pt x="2042891" y="802334"/>
                  </a:cubicBezTo>
                  <a:cubicBezTo>
                    <a:pt x="2019476" y="872184"/>
                    <a:pt x="2013919" y="1039666"/>
                    <a:pt x="2002410" y="1083322"/>
                  </a:cubicBezTo>
                  <a:cubicBezTo>
                    <a:pt x="1990901" y="1126978"/>
                    <a:pt x="1976216" y="1109119"/>
                    <a:pt x="1973835" y="1064272"/>
                  </a:cubicBezTo>
                  <a:cubicBezTo>
                    <a:pt x="1971454" y="1019425"/>
                    <a:pt x="1971453" y="887266"/>
                    <a:pt x="1988122" y="814241"/>
                  </a:cubicBezTo>
                  <a:cubicBezTo>
                    <a:pt x="2004791" y="741216"/>
                    <a:pt x="2048050" y="651125"/>
                    <a:pt x="2073847" y="626122"/>
                  </a:cubicBezTo>
                  <a:lnTo>
                    <a:pt x="2082253" y="622806"/>
                  </a:lnTo>
                  <a:cubicBezTo>
                    <a:pt x="2082304" y="622653"/>
                    <a:pt x="2082405" y="622547"/>
                    <a:pt x="2082506" y="622441"/>
                  </a:cubicBezTo>
                  <a:cubicBezTo>
                    <a:pt x="2162170" y="539314"/>
                    <a:pt x="2342279" y="490823"/>
                    <a:pt x="2456579" y="508141"/>
                  </a:cubicBezTo>
                  <a:cubicBezTo>
                    <a:pt x="2570879" y="525459"/>
                    <a:pt x="2693838" y="618978"/>
                    <a:pt x="2768306" y="726351"/>
                  </a:cubicBezTo>
                  <a:cubicBezTo>
                    <a:pt x="2842774" y="833724"/>
                    <a:pt x="2938024" y="991319"/>
                    <a:pt x="2903388" y="1152378"/>
                  </a:cubicBezTo>
                  <a:cubicBezTo>
                    <a:pt x="2868752" y="1313437"/>
                    <a:pt x="2745793" y="1593991"/>
                    <a:pt x="2560488" y="1692705"/>
                  </a:cubicBezTo>
                  <a:cubicBezTo>
                    <a:pt x="2375183" y="1791419"/>
                    <a:pt x="2009769" y="1829519"/>
                    <a:pt x="1791560" y="1744660"/>
                  </a:cubicBezTo>
                  <a:cubicBezTo>
                    <a:pt x="1573351" y="1659801"/>
                    <a:pt x="1311846" y="1403492"/>
                    <a:pt x="1251233" y="1183551"/>
                  </a:cubicBezTo>
                  <a:cubicBezTo>
                    <a:pt x="1190620" y="963610"/>
                    <a:pt x="1289334" y="618978"/>
                    <a:pt x="1427879" y="425014"/>
                  </a:cubicBezTo>
                  <a:cubicBezTo>
                    <a:pt x="1566424" y="231050"/>
                    <a:pt x="1867761" y="71723"/>
                    <a:pt x="2082506" y="19769"/>
                  </a:cubicBezTo>
                  <a:cubicBezTo>
                    <a:pt x="2136192" y="6780"/>
                    <a:pt x="2190744" y="611"/>
                    <a:pt x="2245351" y="4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 40">
              <a:extLst>
                <a:ext uri="{FF2B5EF4-FFF2-40B4-BE49-F238E27FC236}">
                  <a16:creationId xmlns:a16="http://schemas.microsoft.com/office/drawing/2014/main" id="{B79FDEE7-3261-40AA-A3D6-4DC26D84B134}"/>
                </a:ext>
              </a:extLst>
            </p:cNvPr>
            <p:cNvSpPr/>
            <p:nvPr/>
          </p:nvSpPr>
          <p:spPr>
            <a:xfrm rot="20874027">
              <a:off x="7272149" y="1708179"/>
              <a:ext cx="3299181" cy="1393853"/>
            </a:xfrm>
            <a:custGeom>
              <a:avLst/>
              <a:gdLst>
                <a:gd name="connsiteX0" fmla="*/ 822 w 3748052"/>
                <a:gd name="connsiteY0" fmla="*/ 1666933 h 2081672"/>
                <a:gd name="connsiteX1" fmla="*/ 305622 w 3748052"/>
                <a:gd name="connsiteY1" fmla="*/ 1755833 h 2081672"/>
                <a:gd name="connsiteX2" fmla="*/ 616772 w 3748052"/>
                <a:gd name="connsiteY2" fmla="*/ 1800283 h 2081672"/>
                <a:gd name="connsiteX3" fmla="*/ 972372 w 3748052"/>
                <a:gd name="connsiteY3" fmla="*/ 1851083 h 2081672"/>
                <a:gd name="connsiteX4" fmla="*/ 1372422 w 3748052"/>
                <a:gd name="connsiteY4" fmla="*/ 1857433 h 2081672"/>
                <a:gd name="connsiteX5" fmla="*/ 1893122 w 3748052"/>
                <a:gd name="connsiteY5" fmla="*/ 1812983 h 2081672"/>
                <a:gd name="connsiteX6" fmla="*/ 2394772 w 3748052"/>
                <a:gd name="connsiteY6" fmla="*/ 1698683 h 2081672"/>
                <a:gd name="connsiteX7" fmla="*/ 3086922 w 3748052"/>
                <a:gd name="connsiteY7" fmla="*/ 1349433 h 2081672"/>
                <a:gd name="connsiteX8" fmla="*/ 3442522 w 3748052"/>
                <a:gd name="connsiteY8" fmla="*/ 1057333 h 2081672"/>
                <a:gd name="connsiteX9" fmla="*/ 3569522 w 3748052"/>
                <a:gd name="connsiteY9" fmla="*/ 822383 h 2081672"/>
                <a:gd name="connsiteX10" fmla="*/ 3626672 w 3748052"/>
                <a:gd name="connsiteY10" fmla="*/ 511233 h 2081672"/>
                <a:gd name="connsiteX11" fmla="*/ 3506022 w 3748052"/>
                <a:gd name="connsiteY11" fmla="*/ 98483 h 2081672"/>
                <a:gd name="connsiteX12" fmla="*/ 3461572 w 3748052"/>
                <a:gd name="connsiteY12" fmla="*/ 3233 h 2081672"/>
                <a:gd name="connsiteX13" fmla="*/ 3594922 w 3748052"/>
                <a:gd name="connsiteY13" fmla="*/ 174683 h 2081672"/>
                <a:gd name="connsiteX14" fmla="*/ 3702872 w 3748052"/>
                <a:gd name="connsiteY14" fmla="*/ 409633 h 2081672"/>
                <a:gd name="connsiteX15" fmla="*/ 3747322 w 3748052"/>
                <a:gd name="connsiteY15" fmla="*/ 689033 h 2081672"/>
                <a:gd name="connsiteX16" fmla="*/ 3671122 w 3748052"/>
                <a:gd name="connsiteY16" fmla="*/ 1044633 h 2081672"/>
                <a:gd name="connsiteX17" fmla="*/ 3499672 w 3748052"/>
                <a:gd name="connsiteY17" fmla="*/ 1298633 h 2081672"/>
                <a:gd name="connsiteX18" fmla="*/ 3309172 w 3748052"/>
                <a:gd name="connsiteY18" fmla="*/ 1470083 h 2081672"/>
                <a:gd name="connsiteX19" fmla="*/ 3080572 w 3748052"/>
                <a:gd name="connsiteY19" fmla="*/ 1635183 h 2081672"/>
                <a:gd name="connsiteX20" fmla="*/ 2871022 w 3748052"/>
                <a:gd name="connsiteY20" fmla="*/ 1755833 h 2081672"/>
                <a:gd name="connsiteX21" fmla="*/ 2572572 w 3748052"/>
                <a:gd name="connsiteY21" fmla="*/ 1895533 h 2081672"/>
                <a:gd name="connsiteX22" fmla="*/ 2185222 w 3748052"/>
                <a:gd name="connsiteY22" fmla="*/ 2009833 h 2081672"/>
                <a:gd name="connsiteX23" fmla="*/ 1823272 w 3748052"/>
                <a:gd name="connsiteY23" fmla="*/ 2073333 h 2081672"/>
                <a:gd name="connsiteX24" fmla="*/ 1366072 w 3748052"/>
                <a:gd name="connsiteY24" fmla="*/ 2073333 h 2081672"/>
                <a:gd name="connsiteX25" fmla="*/ 940622 w 3748052"/>
                <a:gd name="connsiteY25" fmla="*/ 2003483 h 2081672"/>
                <a:gd name="connsiteX26" fmla="*/ 400872 w 3748052"/>
                <a:gd name="connsiteY26" fmla="*/ 1844733 h 2081672"/>
                <a:gd name="connsiteX27" fmla="*/ 822 w 3748052"/>
                <a:gd name="connsiteY27" fmla="*/ 1666933 h 20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8052" h="2081672">
                  <a:moveTo>
                    <a:pt x="822" y="1666933"/>
                  </a:moveTo>
                  <a:cubicBezTo>
                    <a:pt x="-15053" y="1652116"/>
                    <a:pt x="202964" y="1733608"/>
                    <a:pt x="305622" y="1755833"/>
                  </a:cubicBezTo>
                  <a:cubicBezTo>
                    <a:pt x="408280" y="1778058"/>
                    <a:pt x="616772" y="1800283"/>
                    <a:pt x="616772" y="1800283"/>
                  </a:cubicBezTo>
                  <a:cubicBezTo>
                    <a:pt x="727897" y="1816158"/>
                    <a:pt x="846430" y="1841558"/>
                    <a:pt x="972372" y="1851083"/>
                  </a:cubicBezTo>
                  <a:cubicBezTo>
                    <a:pt x="1098314" y="1860608"/>
                    <a:pt x="1218964" y="1863783"/>
                    <a:pt x="1372422" y="1857433"/>
                  </a:cubicBezTo>
                  <a:cubicBezTo>
                    <a:pt x="1525880" y="1851083"/>
                    <a:pt x="1722730" y="1839441"/>
                    <a:pt x="1893122" y="1812983"/>
                  </a:cubicBezTo>
                  <a:cubicBezTo>
                    <a:pt x="2063514" y="1786525"/>
                    <a:pt x="2195805" y="1775941"/>
                    <a:pt x="2394772" y="1698683"/>
                  </a:cubicBezTo>
                  <a:cubicBezTo>
                    <a:pt x="2593739" y="1621425"/>
                    <a:pt x="2912297" y="1456325"/>
                    <a:pt x="3086922" y="1349433"/>
                  </a:cubicBezTo>
                  <a:cubicBezTo>
                    <a:pt x="3261547" y="1242541"/>
                    <a:pt x="3362089" y="1145175"/>
                    <a:pt x="3442522" y="1057333"/>
                  </a:cubicBezTo>
                  <a:cubicBezTo>
                    <a:pt x="3522955" y="969491"/>
                    <a:pt x="3538830" y="913400"/>
                    <a:pt x="3569522" y="822383"/>
                  </a:cubicBezTo>
                  <a:cubicBezTo>
                    <a:pt x="3600214" y="731366"/>
                    <a:pt x="3637255" y="631883"/>
                    <a:pt x="3626672" y="511233"/>
                  </a:cubicBezTo>
                  <a:cubicBezTo>
                    <a:pt x="3616089" y="390583"/>
                    <a:pt x="3533539" y="183150"/>
                    <a:pt x="3506022" y="98483"/>
                  </a:cubicBezTo>
                  <a:cubicBezTo>
                    <a:pt x="3478505" y="13816"/>
                    <a:pt x="3446755" y="-9467"/>
                    <a:pt x="3461572" y="3233"/>
                  </a:cubicBezTo>
                  <a:cubicBezTo>
                    <a:pt x="3476389" y="15933"/>
                    <a:pt x="3554705" y="106950"/>
                    <a:pt x="3594922" y="174683"/>
                  </a:cubicBezTo>
                  <a:cubicBezTo>
                    <a:pt x="3635139" y="242416"/>
                    <a:pt x="3677472" y="323908"/>
                    <a:pt x="3702872" y="409633"/>
                  </a:cubicBezTo>
                  <a:cubicBezTo>
                    <a:pt x="3728272" y="495358"/>
                    <a:pt x="3752614" y="583200"/>
                    <a:pt x="3747322" y="689033"/>
                  </a:cubicBezTo>
                  <a:cubicBezTo>
                    <a:pt x="3742030" y="794866"/>
                    <a:pt x="3712397" y="943033"/>
                    <a:pt x="3671122" y="1044633"/>
                  </a:cubicBezTo>
                  <a:cubicBezTo>
                    <a:pt x="3629847" y="1146233"/>
                    <a:pt x="3559997" y="1227725"/>
                    <a:pt x="3499672" y="1298633"/>
                  </a:cubicBezTo>
                  <a:cubicBezTo>
                    <a:pt x="3439347" y="1369541"/>
                    <a:pt x="3379022" y="1413991"/>
                    <a:pt x="3309172" y="1470083"/>
                  </a:cubicBezTo>
                  <a:cubicBezTo>
                    <a:pt x="3239322" y="1526175"/>
                    <a:pt x="3153597" y="1587558"/>
                    <a:pt x="3080572" y="1635183"/>
                  </a:cubicBezTo>
                  <a:cubicBezTo>
                    <a:pt x="3007547" y="1682808"/>
                    <a:pt x="2955689" y="1712441"/>
                    <a:pt x="2871022" y="1755833"/>
                  </a:cubicBezTo>
                  <a:cubicBezTo>
                    <a:pt x="2786355" y="1799225"/>
                    <a:pt x="2686872" y="1853200"/>
                    <a:pt x="2572572" y="1895533"/>
                  </a:cubicBezTo>
                  <a:cubicBezTo>
                    <a:pt x="2458272" y="1937866"/>
                    <a:pt x="2310105" y="1980200"/>
                    <a:pt x="2185222" y="2009833"/>
                  </a:cubicBezTo>
                  <a:cubicBezTo>
                    <a:pt x="2060339" y="2039466"/>
                    <a:pt x="1959797" y="2062750"/>
                    <a:pt x="1823272" y="2073333"/>
                  </a:cubicBezTo>
                  <a:cubicBezTo>
                    <a:pt x="1686747" y="2083916"/>
                    <a:pt x="1513180" y="2084975"/>
                    <a:pt x="1366072" y="2073333"/>
                  </a:cubicBezTo>
                  <a:cubicBezTo>
                    <a:pt x="1218964" y="2061691"/>
                    <a:pt x="1101489" y="2041583"/>
                    <a:pt x="940622" y="2003483"/>
                  </a:cubicBezTo>
                  <a:cubicBezTo>
                    <a:pt x="779755" y="1965383"/>
                    <a:pt x="555389" y="1899766"/>
                    <a:pt x="400872" y="1844733"/>
                  </a:cubicBezTo>
                  <a:cubicBezTo>
                    <a:pt x="246355" y="1789700"/>
                    <a:pt x="16697" y="1681750"/>
                    <a:pt x="822" y="16669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5C088C1-C285-4452-8131-B0719AE8E6A2}"/>
              </a:ext>
            </a:extLst>
          </p:cNvPr>
          <p:cNvSpPr txBox="1"/>
          <p:nvPr/>
        </p:nvSpPr>
        <p:spPr>
          <a:xfrm>
            <a:off x="5460847" y="824197"/>
            <a:ext cx="6244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soprou e a não aconteceu nada, então ele soprou novamente e a casa caiu... O porquinho saiu correndo para a casa do irmão do meio.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07AB460-883A-4C63-AB14-74AE1428819E}"/>
              </a:ext>
            </a:extLst>
          </p:cNvPr>
          <p:cNvSpPr/>
          <p:nvPr/>
        </p:nvSpPr>
        <p:spPr>
          <a:xfrm>
            <a:off x="2821957" y="309636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A0B7CD0-D66E-44FE-9A36-E6F015AC8BB8}"/>
              </a:ext>
            </a:extLst>
          </p:cNvPr>
          <p:cNvSpPr/>
          <p:nvPr/>
        </p:nvSpPr>
        <p:spPr>
          <a:xfrm>
            <a:off x="3001173" y="2807152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7CA47D6E-E159-4891-98C2-D0E8C855EE48}"/>
              </a:ext>
            </a:extLst>
          </p:cNvPr>
          <p:cNvSpPr/>
          <p:nvPr/>
        </p:nvSpPr>
        <p:spPr>
          <a:xfrm>
            <a:off x="3126341" y="2463034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Nuvem 57">
            <a:extLst>
              <a:ext uri="{FF2B5EF4-FFF2-40B4-BE49-F238E27FC236}">
                <a16:creationId xmlns:a16="http://schemas.microsoft.com/office/drawing/2014/main" id="{1D04600D-9F2B-4D8B-B54C-67505D8AABF0}"/>
              </a:ext>
            </a:extLst>
          </p:cNvPr>
          <p:cNvSpPr/>
          <p:nvPr/>
        </p:nvSpPr>
        <p:spPr>
          <a:xfrm>
            <a:off x="2846788" y="1149100"/>
            <a:ext cx="1783090" cy="1323150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9" name="Agrupar 352">
            <a:extLst>
              <a:ext uri="{FF2B5EF4-FFF2-40B4-BE49-F238E27FC236}">
                <a16:creationId xmlns:a16="http://schemas.microsoft.com/office/drawing/2014/main" id="{0746E04D-A2D9-4F58-BA98-1A049F4FE03C}"/>
              </a:ext>
            </a:extLst>
          </p:cNvPr>
          <p:cNvGrpSpPr/>
          <p:nvPr/>
        </p:nvGrpSpPr>
        <p:grpSpPr>
          <a:xfrm>
            <a:off x="3309508" y="1401704"/>
            <a:ext cx="857650" cy="844553"/>
            <a:chOff x="5898776" y="2178424"/>
            <a:chExt cx="2559217" cy="2537981"/>
          </a:xfrm>
        </p:grpSpPr>
        <p:sp>
          <p:nvSpPr>
            <p:cNvPr id="60" name="Triângulo isósceles 59">
              <a:extLst>
                <a:ext uri="{FF2B5EF4-FFF2-40B4-BE49-F238E27FC236}">
                  <a16:creationId xmlns:a16="http://schemas.microsoft.com/office/drawing/2014/main" id="{012F0CA0-8FBE-4662-8665-18A48DCF1AF2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485A65B3-A765-4131-894D-A3F6BB7D37D0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355">
              <a:extLst>
                <a:ext uri="{FF2B5EF4-FFF2-40B4-BE49-F238E27FC236}">
                  <a16:creationId xmlns:a16="http://schemas.microsoft.com/office/drawing/2014/main" id="{12C5D50C-D602-491F-8F98-5D5D17A23557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A94FBD78-82BE-4321-A0FD-224E33EFEED4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77F75EB1-2EC4-4031-A6D2-8CA76285AA3A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94A4BF33-BCA4-44D0-B984-8D1F4B0B7F83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DB04017-4FED-468F-BE9A-FF0F362C9633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585E2E9-BC26-41F5-8289-24B1DE3E36DD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6762132D-B435-4584-BFDF-BBA0E32056D4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CED202D2-4951-4D04-B695-22DB3E26B087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BD32EC4C-4AD6-423D-9541-2510BEB23E87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1" name="Agrupar 364">
                <a:extLst>
                  <a:ext uri="{FF2B5EF4-FFF2-40B4-BE49-F238E27FC236}">
                    <a16:creationId xmlns:a16="http://schemas.microsoft.com/office/drawing/2014/main" id="{3AE6B2FC-BA40-4F76-8692-EFBDE13F5660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81" name="Agrupar 474">
                  <a:extLst>
                    <a:ext uri="{FF2B5EF4-FFF2-40B4-BE49-F238E27FC236}">
                      <a16:creationId xmlns:a16="http://schemas.microsoft.com/office/drawing/2014/main" id="{C5626A6F-51E6-400C-8D17-E59A708978FD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202" name="Retângulo 201">
                    <a:extLst>
                      <a:ext uri="{FF2B5EF4-FFF2-40B4-BE49-F238E27FC236}">
                        <a16:creationId xmlns:a16="http://schemas.microsoft.com/office/drawing/2014/main" id="{8350216F-47D4-4606-A21B-A25B45DD851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3" name="Retângulo 202">
                    <a:extLst>
                      <a:ext uri="{FF2B5EF4-FFF2-40B4-BE49-F238E27FC236}">
                        <a16:creationId xmlns:a16="http://schemas.microsoft.com/office/drawing/2014/main" id="{8B37F54C-8EED-434D-A3E5-BF87AE7D4CF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 203">
                    <a:extLst>
                      <a:ext uri="{FF2B5EF4-FFF2-40B4-BE49-F238E27FC236}">
                        <a16:creationId xmlns:a16="http://schemas.microsoft.com/office/drawing/2014/main" id="{5F255D44-5F99-4256-BA20-4F59D402C93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2" name="Agrupar 475">
                  <a:extLst>
                    <a:ext uri="{FF2B5EF4-FFF2-40B4-BE49-F238E27FC236}">
                      <a16:creationId xmlns:a16="http://schemas.microsoft.com/office/drawing/2014/main" id="{3F26B9A6-EC36-4DE1-87C0-B1EC0306EED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9" name="Retângulo 198">
                    <a:extLst>
                      <a:ext uri="{FF2B5EF4-FFF2-40B4-BE49-F238E27FC236}">
                        <a16:creationId xmlns:a16="http://schemas.microsoft.com/office/drawing/2014/main" id="{249EC11D-6014-42D6-B153-1E6F77C0AEF6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0" name="Retângulo 199">
                    <a:extLst>
                      <a:ext uri="{FF2B5EF4-FFF2-40B4-BE49-F238E27FC236}">
                        <a16:creationId xmlns:a16="http://schemas.microsoft.com/office/drawing/2014/main" id="{A38AE385-9A7D-4F41-8F08-D430862E7E2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1" name="Retângulo 200">
                    <a:extLst>
                      <a:ext uri="{FF2B5EF4-FFF2-40B4-BE49-F238E27FC236}">
                        <a16:creationId xmlns:a16="http://schemas.microsoft.com/office/drawing/2014/main" id="{92FA8B14-1FC0-43A0-A03D-5CE6A3C646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3" name="Agrupar 476">
                  <a:extLst>
                    <a:ext uri="{FF2B5EF4-FFF2-40B4-BE49-F238E27FC236}">
                      <a16:creationId xmlns:a16="http://schemas.microsoft.com/office/drawing/2014/main" id="{A33CF58F-48FA-4AF7-8571-D1C6E3C0B381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6" name="Retângulo 195">
                    <a:extLst>
                      <a:ext uri="{FF2B5EF4-FFF2-40B4-BE49-F238E27FC236}">
                        <a16:creationId xmlns:a16="http://schemas.microsoft.com/office/drawing/2014/main" id="{21CDC463-51B6-4415-BE40-20BD22263A3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>
                    <a:extLst>
                      <a:ext uri="{FF2B5EF4-FFF2-40B4-BE49-F238E27FC236}">
                        <a16:creationId xmlns:a16="http://schemas.microsoft.com/office/drawing/2014/main" id="{F0FC5BB1-5674-4217-8667-48A626E339FF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8" name="Retângulo 197">
                    <a:extLst>
                      <a:ext uri="{FF2B5EF4-FFF2-40B4-BE49-F238E27FC236}">
                        <a16:creationId xmlns:a16="http://schemas.microsoft.com/office/drawing/2014/main" id="{AC7405E1-BB11-434D-AC48-10207CF8197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4" name="Agrupar 477">
                  <a:extLst>
                    <a:ext uri="{FF2B5EF4-FFF2-40B4-BE49-F238E27FC236}">
                      <a16:creationId xmlns:a16="http://schemas.microsoft.com/office/drawing/2014/main" id="{F8DBBA9A-A509-4BBB-8CC1-653167F05D3A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93" name="Retângulo 192">
                    <a:extLst>
                      <a:ext uri="{FF2B5EF4-FFF2-40B4-BE49-F238E27FC236}">
                        <a16:creationId xmlns:a16="http://schemas.microsoft.com/office/drawing/2014/main" id="{208317D9-D81E-4393-8653-61074CE1A55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 193">
                    <a:extLst>
                      <a:ext uri="{FF2B5EF4-FFF2-40B4-BE49-F238E27FC236}">
                        <a16:creationId xmlns:a16="http://schemas.microsoft.com/office/drawing/2014/main" id="{9F1B6E01-CF99-423B-B0A5-3931DEF9C2E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5" name="Retângulo 194">
                    <a:extLst>
                      <a:ext uri="{FF2B5EF4-FFF2-40B4-BE49-F238E27FC236}">
                        <a16:creationId xmlns:a16="http://schemas.microsoft.com/office/drawing/2014/main" id="{E0B274C3-41FA-4C35-882A-020ABE21C4C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85" name="Elipse 184">
                  <a:extLst>
                    <a:ext uri="{FF2B5EF4-FFF2-40B4-BE49-F238E27FC236}">
                      <a16:creationId xmlns:a16="http://schemas.microsoft.com/office/drawing/2014/main" id="{7638680A-8929-4E7D-BB36-ACFE9B05C09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Elipse 185">
                  <a:extLst>
                    <a:ext uri="{FF2B5EF4-FFF2-40B4-BE49-F238E27FC236}">
                      <a16:creationId xmlns:a16="http://schemas.microsoft.com/office/drawing/2014/main" id="{B867E8CA-3675-467B-B770-4C842B3C0C44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Elipse 186">
                  <a:extLst>
                    <a:ext uri="{FF2B5EF4-FFF2-40B4-BE49-F238E27FC236}">
                      <a16:creationId xmlns:a16="http://schemas.microsoft.com/office/drawing/2014/main" id="{A6EECA2A-E12F-49B9-9251-85AC1FF34AF9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Elipse 187">
                  <a:extLst>
                    <a:ext uri="{FF2B5EF4-FFF2-40B4-BE49-F238E27FC236}">
                      <a16:creationId xmlns:a16="http://schemas.microsoft.com/office/drawing/2014/main" id="{707C0E55-9F7F-4CEF-8293-8C997FF4964B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Elipse 188">
                  <a:extLst>
                    <a:ext uri="{FF2B5EF4-FFF2-40B4-BE49-F238E27FC236}">
                      <a16:creationId xmlns:a16="http://schemas.microsoft.com/office/drawing/2014/main" id="{2A193183-7A8E-4356-B0A0-AA9190ED1321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74251D39-FF43-4B2D-AF51-6E1C9A75ECC4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520E2BE0-FF19-4D2E-B8F0-C78EDA542FA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9C4F22E4-88A4-47F2-8542-5F43A7D0AE1C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Agrupar 365">
                <a:extLst>
                  <a:ext uri="{FF2B5EF4-FFF2-40B4-BE49-F238E27FC236}">
                    <a16:creationId xmlns:a16="http://schemas.microsoft.com/office/drawing/2014/main" id="{49D2DACB-039D-4E26-990A-A69EA3282783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57" name="Agrupar 450">
                  <a:extLst>
                    <a:ext uri="{FF2B5EF4-FFF2-40B4-BE49-F238E27FC236}">
                      <a16:creationId xmlns:a16="http://schemas.microsoft.com/office/drawing/2014/main" id="{33361D8C-A36D-4D85-AB13-067F659B76E5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8F5FC4D0-3499-4E55-BEB8-48A4734F6F1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86D8BC4F-0101-4483-A313-43CC48999CAC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397E7EEE-203E-401A-B99A-82DA1EEA4ED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451">
                  <a:extLst>
                    <a:ext uri="{FF2B5EF4-FFF2-40B4-BE49-F238E27FC236}">
                      <a16:creationId xmlns:a16="http://schemas.microsoft.com/office/drawing/2014/main" id="{F2517965-2C08-4CFA-BD26-2F21A0CA4878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5" name="Retângulo 174">
                    <a:extLst>
                      <a:ext uri="{FF2B5EF4-FFF2-40B4-BE49-F238E27FC236}">
                        <a16:creationId xmlns:a16="http://schemas.microsoft.com/office/drawing/2014/main" id="{DFEF3164-5D28-4DDF-BE5B-838D14B25AE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0C775777-6D5F-4B3D-A3EE-4D358705D68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00474BE2-1B70-4446-ADEB-A343B4BF41A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9" name="Agrupar 452">
                  <a:extLst>
                    <a:ext uri="{FF2B5EF4-FFF2-40B4-BE49-F238E27FC236}">
                      <a16:creationId xmlns:a16="http://schemas.microsoft.com/office/drawing/2014/main" id="{3D0EB24B-D516-416C-BDC7-996A42A852F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2" name="Retângulo 171">
                    <a:extLst>
                      <a:ext uri="{FF2B5EF4-FFF2-40B4-BE49-F238E27FC236}">
                        <a16:creationId xmlns:a16="http://schemas.microsoft.com/office/drawing/2014/main" id="{E12EB2CC-BF4D-4C58-AFF1-9C7263DA6ECA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Retângulo 172">
                    <a:extLst>
                      <a:ext uri="{FF2B5EF4-FFF2-40B4-BE49-F238E27FC236}">
                        <a16:creationId xmlns:a16="http://schemas.microsoft.com/office/drawing/2014/main" id="{214D38B3-6BE6-4038-BF6D-2FE134DD6CF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Retângulo 173">
                    <a:extLst>
                      <a:ext uri="{FF2B5EF4-FFF2-40B4-BE49-F238E27FC236}">
                        <a16:creationId xmlns:a16="http://schemas.microsoft.com/office/drawing/2014/main" id="{CD1FCB7D-C94B-4A07-8915-E59BACF5581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0" name="Agrupar 453">
                  <a:extLst>
                    <a:ext uri="{FF2B5EF4-FFF2-40B4-BE49-F238E27FC236}">
                      <a16:creationId xmlns:a16="http://schemas.microsoft.com/office/drawing/2014/main" id="{AAE42DDA-82D9-40A7-82E9-7EB6142DFFA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69" name="Retângulo 168">
                    <a:extLst>
                      <a:ext uri="{FF2B5EF4-FFF2-40B4-BE49-F238E27FC236}">
                        <a16:creationId xmlns:a16="http://schemas.microsoft.com/office/drawing/2014/main" id="{E59E4A01-BAD1-4B41-BF19-76E88E2F1D1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Retângulo 169">
                    <a:extLst>
                      <a:ext uri="{FF2B5EF4-FFF2-40B4-BE49-F238E27FC236}">
                        <a16:creationId xmlns:a16="http://schemas.microsoft.com/office/drawing/2014/main" id="{20A65AF9-8522-43E0-B8AA-B903994E3FC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:a16="http://schemas.microsoft.com/office/drawing/2014/main" id="{91E12E10-B051-41CF-B6D6-5FA40999794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1" name="Elipse 160">
                  <a:extLst>
                    <a:ext uri="{FF2B5EF4-FFF2-40B4-BE49-F238E27FC236}">
                      <a16:creationId xmlns:a16="http://schemas.microsoft.com/office/drawing/2014/main" id="{57138246-C0B8-4091-90EF-9176A677AE71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CA7D7676-7853-4228-A2A6-A4CF8DD43F3A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Elipse 162">
                  <a:extLst>
                    <a:ext uri="{FF2B5EF4-FFF2-40B4-BE49-F238E27FC236}">
                      <a16:creationId xmlns:a16="http://schemas.microsoft.com/office/drawing/2014/main" id="{478F0000-9942-4585-B28A-8308D0820C6F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6ACD1A7C-92B4-44A9-8CD2-DC277E032BD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534E55DB-B8F1-4E10-95BE-5092C8E6C413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02BDC998-F40A-4988-9CE3-6CE76003812C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61D6D00F-78D0-4416-BE79-99ADC0D99AB1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DFA7FC35-FC8A-481C-BC99-9E932A0DF031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3" name="Agrupar 366">
                <a:extLst>
                  <a:ext uri="{FF2B5EF4-FFF2-40B4-BE49-F238E27FC236}">
                    <a16:creationId xmlns:a16="http://schemas.microsoft.com/office/drawing/2014/main" id="{AC65A99F-FD69-4500-BD29-20BB1FB491F0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33" name="Agrupar 426">
                  <a:extLst>
                    <a:ext uri="{FF2B5EF4-FFF2-40B4-BE49-F238E27FC236}">
                      <a16:creationId xmlns:a16="http://schemas.microsoft.com/office/drawing/2014/main" id="{E48310E7-5044-45B1-92AD-DB3C6804FBD4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03806000-7901-40F4-A5B3-4BDC57AF7FF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BD55D719-53AC-4DE7-A54B-1D84BAB43A0C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B88C837E-CD2F-4437-AFD2-27873689FBC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4" name="Agrupar 427">
                  <a:extLst>
                    <a:ext uri="{FF2B5EF4-FFF2-40B4-BE49-F238E27FC236}">
                      <a16:creationId xmlns:a16="http://schemas.microsoft.com/office/drawing/2014/main" id="{DD4CF5D4-BE84-4B17-8505-B00744D96DEC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1" name="Retângulo 150">
                    <a:extLst>
                      <a:ext uri="{FF2B5EF4-FFF2-40B4-BE49-F238E27FC236}">
                        <a16:creationId xmlns:a16="http://schemas.microsoft.com/office/drawing/2014/main" id="{B2DBB83B-B01D-4B29-92B8-12EE44916F9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FDFF3DEF-C5E0-4EF8-8047-57C649ED5DD3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02036202-5CFC-4F59-8A0A-9C5F468009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5" name="Agrupar 428">
                  <a:extLst>
                    <a:ext uri="{FF2B5EF4-FFF2-40B4-BE49-F238E27FC236}">
                      <a16:creationId xmlns:a16="http://schemas.microsoft.com/office/drawing/2014/main" id="{7A91BC37-CD10-47A8-A3AD-5F1B48CF1A42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8" name="Retângulo 147">
                    <a:extLst>
                      <a:ext uri="{FF2B5EF4-FFF2-40B4-BE49-F238E27FC236}">
                        <a16:creationId xmlns:a16="http://schemas.microsoft.com/office/drawing/2014/main" id="{EB43F606-09B5-485D-AE68-7C26E55F5D9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Retângulo 148">
                    <a:extLst>
                      <a:ext uri="{FF2B5EF4-FFF2-40B4-BE49-F238E27FC236}">
                        <a16:creationId xmlns:a16="http://schemas.microsoft.com/office/drawing/2014/main" id="{839F929E-FACC-4ABB-B25F-85B23555594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Retângulo 149">
                    <a:extLst>
                      <a:ext uri="{FF2B5EF4-FFF2-40B4-BE49-F238E27FC236}">
                        <a16:creationId xmlns:a16="http://schemas.microsoft.com/office/drawing/2014/main" id="{7FDA33E3-1C2E-4666-AF0D-319452D53D3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6" name="Agrupar 429">
                  <a:extLst>
                    <a:ext uri="{FF2B5EF4-FFF2-40B4-BE49-F238E27FC236}">
                      <a16:creationId xmlns:a16="http://schemas.microsoft.com/office/drawing/2014/main" id="{2968CE6E-6D12-4551-8717-13E24F6F0BC0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45" name="Retângulo 144">
                    <a:extLst>
                      <a:ext uri="{FF2B5EF4-FFF2-40B4-BE49-F238E27FC236}">
                        <a16:creationId xmlns:a16="http://schemas.microsoft.com/office/drawing/2014/main" id="{EB7F8236-26C4-4203-BC4A-CD869B5E12B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145">
                    <a:extLst>
                      <a:ext uri="{FF2B5EF4-FFF2-40B4-BE49-F238E27FC236}">
                        <a16:creationId xmlns:a16="http://schemas.microsoft.com/office/drawing/2014/main" id="{3CCF3C2A-D9E0-4B6A-9F42-0196AE441BB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Retângulo 146">
                    <a:extLst>
                      <a:ext uri="{FF2B5EF4-FFF2-40B4-BE49-F238E27FC236}">
                        <a16:creationId xmlns:a16="http://schemas.microsoft.com/office/drawing/2014/main" id="{4EC5766C-D226-4DB0-9D76-CD3F0C5E6F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7" name="Elipse 136">
                  <a:extLst>
                    <a:ext uri="{FF2B5EF4-FFF2-40B4-BE49-F238E27FC236}">
                      <a16:creationId xmlns:a16="http://schemas.microsoft.com/office/drawing/2014/main" id="{94A01B74-6EBB-45BF-AE02-D81BB9156690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86504160-2D12-4803-8536-3E3D2062CD61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Elipse 138">
                  <a:extLst>
                    <a:ext uri="{FF2B5EF4-FFF2-40B4-BE49-F238E27FC236}">
                      <a16:creationId xmlns:a16="http://schemas.microsoft.com/office/drawing/2014/main" id="{CF85203C-A94D-4FB3-99D5-447CE5623E84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1648520D-FC55-4A8D-B03E-9C6E1E7564BC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Elipse 140">
                  <a:extLst>
                    <a:ext uri="{FF2B5EF4-FFF2-40B4-BE49-F238E27FC236}">
                      <a16:creationId xmlns:a16="http://schemas.microsoft.com/office/drawing/2014/main" id="{9948D7AD-E1E6-4742-8592-655C1A15A61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>
                  <a:extLst>
                    <a:ext uri="{FF2B5EF4-FFF2-40B4-BE49-F238E27FC236}">
                      <a16:creationId xmlns:a16="http://schemas.microsoft.com/office/drawing/2014/main" id="{D35F6974-3FD0-4B66-A784-05047B00AE8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14AB44FC-7A6C-4A14-AA81-78396FF77E37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30C47FF7-0DCE-4978-B2E7-E66D5B91F48D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" name="Agrupar 367">
                <a:extLst>
                  <a:ext uri="{FF2B5EF4-FFF2-40B4-BE49-F238E27FC236}">
                    <a16:creationId xmlns:a16="http://schemas.microsoft.com/office/drawing/2014/main" id="{3A12B021-84B7-45CE-A228-9DFF4D379172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09" name="Agrupar 402">
                  <a:extLst>
                    <a:ext uri="{FF2B5EF4-FFF2-40B4-BE49-F238E27FC236}">
                      <a16:creationId xmlns:a16="http://schemas.microsoft.com/office/drawing/2014/main" id="{4BFBB22B-271E-45F5-A0E2-B55FCF258B6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2C86A9F1-ED32-4287-9CF6-263657433DD3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AC843A79-3CDE-4FF3-96F5-DEF3B9F374F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154C8F2F-FB85-42FA-80BE-B0D899EEB43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0" name="Agrupar 403">
                  <a:extLst>
                    <a:ext uri="{FF2B5EF4-FFF2-40B4-BE49-F238E27FC236}">
                      <a16:creationId xmlns:a16="http://schemas.microsoft.com/office/drawing/2014/main" id="{B3EB3369-A9A0-4733-915E-F364AEE1A0C3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7" name="Retângulo 126">
                    <a:extLst>
                      <a:ext uri="{FF2B5EF4-FFF2-40B4-BE49-F238E27FC236}">
                        <a16:creationId xmlns:a16="http://schemas.microsoft.com/office/drawing/2014/main" id="{EFB1DB18-46E1-4D32-B859-2EE3B6D1D47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E860811B-3FA1-48ED-96D7-8270D942F316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E26F41AD-2539-4D33-A317-C9924D9AF09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1" name="Agrupar 404">
                  <a:extLst>
                    <a:ext uri="{FF2B5EF4-FFF2-40B4-BE49-F238E27FC236}">
                      <a16:creationId xmlns:a16="http://schemas.microsoft.com/office/drawing/2014/main" id="{E7E1D600-A06C-4A61-8C41-0C0A2DB9E800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4" name="Retângulo 123">
                    <a:extLst>
                      <a:ext uri="{FF2B5EF4-FFF2-40B4-BE49-F238E27FC236}">
                        <a16:creationId xmlns:a16="http://schemas.microsoft.com/office/drawing/2014/main" id="{EEC14818-01DC-4DAC-958C-EB0589EAAF0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" name="Retângulo 124">
                    <a:extLst>
                      <a:ext uri="{FF2B5EF4-FFF2-40B4-BE49-F238E27FC236}">
                        <a16:creationId xmlns:a16="http://schemas.microsoft.com/office/drawing/2014/main" id="{A9117477-F0F3-4749-B9DD-406CF6634D0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Retângulo 125">
                    <a:extLst>
                      <a:ext uri="{FF2B5EF4-FFF2-40B4-BE49-F238E27FC236}">
                        <a16:creationId xmlns:a16="http://schemas.microsoft.com/office/drawing/2014/main" id="{0622C52B-8EF5-4616-9147-F40CDCADB2D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2" name="Agrupar 405">
                  <a:extLst>
                    <a:ext uri="{FF2B5EF4-FFF2-40B4-BE49-F238E27FC236}">
                      <a16:creationId xmlns:a16="http://schemas.microsoft.com/office/drawing/2014/main" id="{2AFDCB3A-D396-4FFE-A348-E3CFABD5043A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1" name="Retângulo 120">
                    <a:extLst>
                      <a:ext uri="{FF2B5EF4-FFF2-40B4-BE49-F238E27FC236}">
                        <a16:creationId xmlns:a16="http://schemas.microsoft.com/office/drawing/2014/main" id="{FA1EFB32-D255-4B76-BB5A-FF8F094049F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" name="Retângulo 121">
                    <a:extLst>
                      <a:ext uri="{FF2B5EF4-FFF2-40B4-BE49-F238E27FC236}">
                        <a16:creationId xmlns:a16="http://schemas.microsoft.com/office/drawing/2014/main" id="{1B1F12B5-0492-4717-9831-BA0DFEEA704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Retângulo 122">
                    <a:extLst>
                      <a:ext uri="{FF2B5EF4-FFF2-40B4-BE49-F238E27FC236}">
                        <a16:creationId xmlns:a16="http://schemas.microsoft.com/office/drawing/2014/main" id="{355B3633-51AF-40A7-9C29-3EDBD8FCAEB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4A88A814-F88D-4A1D-B095-B4087C2F8F15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FACCF45C-75F6-45EA-A89D-EC362B536F80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>
                  <a:extLst>
                    <a:ext uri="{FF2B5EF4-FFF2-40B4-BE49-F238E27FC236}">
                      <a16:creationId xmlns:a16="http://schemas.microsoft.com/office/drawing/2014/main" id="{CCDC076A-9574-4064-B909-E014AF3691C3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Elipse 115">
                  <a:extLst>
                    <a:ext uri="{FF2B5EF4-FFF2-40B4-BE49-F238E27FC236}">
                      <a16:creationId xmlns:a16="http://schemas.microsoft.com/office/drawing/2014/main" id="{B53774F6-F78B-4227-9072-28C3A67362CD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A9E173DE-2F5F-4672-97E1-7DF377E372BD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20655A79-FA65-49B7-A8C8-3546E3D1737B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6C31FC89-E05D-4FA5-843C-2D623771930B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D84DBC5F-F3FC-4D9B-8A16-6D9F0E19E205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Forma Livre: Forma 368">
                <a:extLst>
                  <a:ext uri="{FF2B5EF4-FFF2-40B4-BE49-F238E27FC236}">
                    <a16:creationId xmlns:a16="http://schemas.microsoft.com/office/drawing/2014/main" id="{71117DE9-C20C-4864-BF64-0F59EB73A856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2FFFD17-13B9-4F8C-BBA2-DDE25DCC114C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370">
                <a:extLst>
                  <a:ext uri="{FF2B5EF4-FFF2-40B4-BE49-F238E27FC236}">
                    <a16:creationId xmlns:a16="http://schemas.microsoft.com/office/drawing/2014/main" id="{FF096789-AC6E-4FB0-8FA9-61A43C526344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78" name="Agrupar 371">
                <a:extLst>
                  <a:ext uri="{FF2B5EF4-FFF2-40B4-BE49-F238E27FC236}">
                    <a16:creationId xmlns:a16="http://schemas.microsoft.com/office/drawing/2014/main" id="{67C3A9CA-4E82-424C-B788-7FD237D80A13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85" name="Agrupar 378">
                  <a:extLst>
                    <a:ext uri="{FF2B5EF4-FFF2-40B4-BE49-F238E27FC236}">
                      <a16:creationId xmlns:a16="http://schemas.microsoft.com/office/drawing/2014/main" id="{90249BDD-9D2E-439D-8959-C8EA6CE7DA58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11F74BF0-CCDB-481C-92BD-BD893434157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20DCDC40-CF2F-4752-AAA1-4DB0C572B54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A62BC541-7A79-4E04-9319-8CDD8AE49A1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6" name="Agrupar 379">
                  <a:extLst>
                    <a:ext uri="{FF2B5EF4-FFF2-40B4-BE49-F238E27FC236}">
                      <a16:creationId xmlns:a16="http://schemas.microsoft.com/office/drawing/2014/main" id="{B2FBA58D-FE12-4DB4-BF3B-B4884B8CBC89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3" name="Retângulo 102">
                    <a:extLst>
                      <a:ext uri="{FF2B5EF4-FFF2-40B4-BE49-F238E27FC236}">
                        <a16:creationId xmlns:a16="http://schemas.microsoft.com/office/drawing/2014/main" id="{D3FFB691-6994-49B7-8103-84096A8CF5C0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D7B872A8-D64B-46DD-90FA-B491D3EE288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532FDF14-F674-47EC-AA64-D41E7443D90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7" name="Agrupar 380">
                  <a:extLst>
                    <a:ext uri="{FF2B5EF4-FFF2-40B4-BE49-F238E27FC236}">
                      <a16:creationId xmlns:a16="http://schemas.microsoft.com/office/drawing/2014/main" id="{326FBECA-EA1F-4654-8764-B4C097E77F16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0" name="Retângulo 99">
                    <a:extLst>
                      <a:ext uri="{FF2B5EF4-FFF2-40B4-BE49-F238E27FC236}">
                        <a16:creationId xmlns:a16="http://schemas.microsoft.com/office/drawing/2014/main" id="{D3B56A5E-AE1B-4285-926F-765ABA70AFE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01" name="Retângulo 100">
                    <a:extLst>
                      <a:ext uri="{FF2B5EF4-FFF2-40B4-BE49-F238E27FC236}">
                        <a16:creationId xmlns:a16="http://schemas.microsoft.com/office/drawing/2014/main" id="{949DB3A7-AF88-466D-AF3F-3D25FB317FF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Retângulo 101">
                    <a:extLst>
                      <a:ext uri="{FF2B5EF4-FFF2-40B4-BE49-F238E27FC236}">
                        <a16:creationId xmlns:a16="http://schemas.microsoft.com/office/drawing/2014/main" id="{CA4AFA0E-5DB1-4CC8-88C2-CE86DFAEA70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88" name="Agrupar 381">
                  <a:extLst>
                    <a:ext uri="{FF2B5EF4-FFF2-40B4-BE49-F238E27FC236}">
                      <a16:creationId xmlns:a16="http://schemas.microsoft.com/office/drawing/2014/main" id="{63E9E7B9-6D3D-44D4-B2C1-1D62FC00F1E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97" name="Retângulo 96">
                    <a:extLst>
                      <a:ext uri="{FF2B5EF4-FFF2-40B4-BE49-F238E27FC236}">
                        <a16:creationId xmlns:a16="http://schemas.microsoft.com/office/drawing/2014/main" id="{61B41E65-3B2E-486F-99FE-3FBC559DF24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97">
                    <a:extLst>
                      <a:ext uri="{FF2B5EF4-FFF2-40B4-BE49-F238E27FC236}">
                        <a16:creationId xmlns:a16="http://schemas.microsoft.com/office/drawing/2014/main" id="{9D80A94D-019A-41FB-A394-7D6029CA24B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9" name="Retângulo 98">
                    <a:extLst>
                      <a:ext uri="{FF2B5EF4-FFF2-40B4-BE49-F238E27FC236}">
                        <a16:creationId xmlns:a16="http://schemas.microsoft.com/office/drawing/2014/main" id="{DEB352D8-EA6E-4002-BA3E-8BC3F775F7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89" name="Elipse 88">
                  <a:extLst>
                    <a:ext uri="{FF2B5EF4-FFF2-40B4-BE49-F238E27FC236}">
                      <a16:creationId xmlns:a16="http://schemas.microsoft.com/office/drawing/2014/main" id="{F793413D-65D1-4B99-8F50-EE70F60A7B65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D217C5D8-D699-4F07-9AF9-58D0EE61B31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2965C594-A878-4F42-950F-592419019C40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7D49E1DC-CAB3-4605-87E0-93199F409799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5D82F23F-BB7E-4374-813F-1ACF2C67D827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18889C2A-E8D1-4529-A4CC-565493A29277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1A9D7F9C-02DB-4176-9682-5AB926EE1733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B3A4B883-A159-40AB-AAAF-07C7A823F82E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E6EEE330-80AF-4EAA-95D3-D5380DB68E18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1DA649E3-D7F5-4322-91AB-89A09E858AEE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40D83144-797E-4972-B1BF-F6C36CD9185D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71036C62-C2B6-4971-BD05-E7B4125DCA52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FDCF01DA-01C2-4D1C-803D-1D193BEEB312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9E651AE2-12F1-4964-8D91-93E3F5EE406B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89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0C1F7EA-B8BA-4AC2-9846-EEAFAB5BCD68}"/>
              </a:ext>
            </a:extLst>
          </p:cNvPr>
          <p:cNvSpPr/>
          <p:nvPr/>
        </p:nvSpPr>
        <p:spPr>
          <a:xfrm>
            <a:off x="661902" y="487949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2">
            <a:extLst>
              <a:ext uri="{FF2B5EF4-FFF2-40B4-BE49-F238E27FC236}">
                <a16:creationId xmlns:a16="http://schemas.microsoft.com/office/drawing/2014/main" id="{F60D979C-DD96-45C3-A909-DEF9C6142574}"/>
              </a:ext>
            </a:extLst>
          </p:cNvPr>
          <p:cNvSpPr/>
          <p:nvPr/>
        </p:nvSpPr>
        <p:spPr>
          <a:xfrm>
            <a:off x="-275772" y="4180612"/>
            <a:ext cx="12879143" cy="3166900"/>
          </a:xfrm>
          <a:custGeom>
            <a:avLst/>
            <a:gdLst>
              <a:gd name="connsiteX0" fmla="*/ 0 w 12192001"/>
              <a:gd name="connsiteY0" fmla="*/ 0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0 w 12192001"/>
              <a:gd name="connsiteY4" fmla="*/ 0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242047 w 12192001"/>
              <a:gd name="connsiteY0" fmla="*/ 233082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242047 w 12192001"/>
              <a:gd name="connsiteY4" fmla="*/ 233082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627529 w 12192001"/>
              <a:gd name="connsiteY0" fmla="*/ 627529 h 2691593"/>
              <a:gd name="connsiteX1" fmla="*/ 12192001 w 12192001"/>
              <a:gd name="connsiteY1" fmla="*/ 0 h 2691593"/>
              <a:gd name="connsiteX2" fmla="*/ 12192001 w 12192001"/>
              <a:gd name="connsiteY2" fmla="*/ 2691593 h 2691593"/>
              <a:gd name="connsiteX3" fmla="*/ 0 w 12192001"/>
              <a:gd name="connsiteY3" fmla="*/ 2691593 h 2691593"/>
              <a:gd name="connsiteX4" fmla="*/ 627529 w 12192001"/>
              <a:gd name="connsiteY4" fmla="*/ 627529 h 2691593"/>
              <a:gd name="connsiteX0" fmla="*/ 786267 w 12350739"/>
              <a:gd name="connsiteY0" fmla="*/ 627529 h 2691593"/>
              <a:gd name="connsiteX1" fmla="*/ 12350739 w 12350739"/>
              <a:gd name="connsiteY1" fmla="*/ 0 h 2691593"/>
              <a:gd name="connsiteX2" fmla="*/ 12350739 w 12350739"/>
              <a:gd name="connsiteY2" fmla="*/ 2691593 h 2691593"/>
              <a:gd name="connsiteX3" fmla="*/ 158738 w 12350739"/>
              <a:gd name="connsiteY3" fmla="*/ 2691593 h 2691593"/>
              <a:gd name="connsiteX4" fmla="*/ 786267 w 12350739"/>
              <a:gd name="connsiteY4" fmla="*/ 627529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528917 h 2691593"/>
              <a:gd name="connsiteX1" fmla="*/ 12278389 w 12278389"/>
              <a:gd name="connsiteY1" fmla="*/ 0 h 2691593"/>
              <a:gd name="connsiteX2" fmla="*/ 12278389 w 12278389"/>
              <a:gd name="connsiteY2" fmla="*/ 2691593 h 2691593"/>
              <a:gd name="connsiteX3" fmla="*/ 86388 w 12278389"/>
              <a:gd name="connsiteY3" fmla="*/ 2691593 h 2691593"/>
              <a:gd name="connsiteX4" fmla="*/ 857352 w 12278389"/>
              <a:gd name="connsiteY4" fmla="*/ 528917 h 2691593"/>
              <a:gd name="connsiteX0" fmla="*/ 857352 w 12278389"/>
              <a:gd name="connsiteY0" fmla="*/ 213006 h 2375682"/>
              <a:gd name="connsiteX1" fmla="*/ 12161848 w 12278389"/>
              <a:gd name="connsiteY1" fmla="*/ 177148 h 2375682"/>
              <a:gd name="connsiteX2" fmla="*/ 12278389 w 12278389"/>
              <a:gd name="connsiteY2" fmla="*/ 2375682 h 2375682"/>
              <a:gd name="connsiteX3" fmla="*/ 86388 w 12278389"/>
              <a:gd name="connsiteY3" fmla="*/ 2375682 h 2375682"/>
              <a:gd name="connsiteX4" fmla="*/ 857352 w 12278389"/>
              <a:gd name="connsiteY4" fmla="*/ 213006 h 2375682"/>
              <a:gd name="connsiteX0" fmla="*/ 857352 w 12394705"/>
              <a:gd name="connsiteY0" fmla="*/ 213006 h 2375682"/>
              <a:gd name="connsiteX1" fmla="*/ 12161848 w 12394705"/>
              <a:gd name="connsiteY1" fmla="*/ 177148 h 2375682"/>
              <a:gd name="connsiteX2" fmla="*/ 12278389 w 12394705"/>
              <a:gd name="connsiteY2" fmla="*/ 2375682 h 2375682"/>
              <a:gd name="connsiteX3" fmla="*/ 86388 w 12394705"/>
              <a:gd name="connsiteY3" fmla="*/ 2375682 h 2375682"/>
              <a:gd name="connsiteX4" fmla="*/ 857352 w 12394705"/>
              <a:gd name="connsiteY4" fmla="*/ 213006 h 2375682"/>
              <a:gd name="connsiteX0" fmla="*/ 857352 w 12394705"/>
              <a:gd name="connsiteY0" fmla="*/ 224661 h 2387337"/>
              <a:gd name="connsiteX1" fmla="*/ 12161848 w 12394705"/>
              <a:gd name="connsiteY1" fmla="*/ 188803 h 2387337"/>
              <a:gd name="connsiteX2" fmla="*/ 12278389 w 12394705"/>
              <a:gd name="connsiteY2" fmla="*/ 2387337 h 2387337"/>
              <a:gd name="connsiteX3" fmla="*/ 86388 w 12394705"/>
              <a:gd name="connsiteY3" fmla="*/ 2387337 h 2387337"/>
              <a:gd name="connsiteX4" fmla="*/ 857352 w 12394705"/>
              <a:gd name="connsiteY4" fmla="*/ 224661 h 2387337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829258 w 12420400"/>
              <a:gd name="connsiteY0" fmla="*/ 195929 h 2618581"/>
              <a:gd name="connsiteX1" fmla="*/ 12187543 w 12420400"/>
              <a:gd name="connsiteY1" fmla="*/ 420047 h 2618581"/>
              <a:gd name="connsiteX2" fmla="*/ 12304084 w 12420400"/>
              <a:gd name="connsiteY2" fmla="*/ 2618581 h 2618581"/>
              <a:gd name="connsiteX3" fmla="*/ 112083 w 12420400"/>
              <a:gd name="connsiteY3" fmla="*/ 2618581 h 2618581"/>
              <a:gd name="connsiteX4" fmla="*/ 829258 w 12420400"/>
              <a:gd name="connsiteY4" fmla="*/ 195929 h 2618581"/>
              <a:gd name="connsiteX0" fmla="*/ 951787 w 12542929"/>
              <a:gd name="connsiteY0" fmla="*/ 174889 h 2597541"/>
              <a:gd name="connsiteX1" fmla="*/ 12310072 w 12542929"/>
              <a:gd name="connsiteY1" fmla="*/ 399007 h 2597541"/>
              <a:gd name="connsiteX2" fmla="*/ 12426613 w 12542929"/>
              <a:gd name="connsiteY2" fmla="*/ 2597541 h 2597541"/>
              <a:gd name="connsiteX3" fmla="*/ 234612 w 12542929"/>
              <a:gd name="connsiteY3" fmla="*/ 2597541 h 2597541"/>
              <a:gd name="connsiteX4" fmla="*/ 951787 w 12542929"/>
              <a:gd name="connsiteY4" fmla="*/ 174889 h 259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2929" h="2597541">
                <a:moveTo>
                  <a:pt x="951787" y="174889"/>
                </a:moveTo>
                <a:cubicBezTo>
                  <a:pt x="1119128" y="-315181"/>
                  <a:pt x="8503060" y="378089"/>
                  <a:pt x="12310072" y="399007"/>
                </a:cubicBezTo>
                <a:cubicBezTo>
                  <a:pt x="12779225" y="593969"/>
                  <a:pt x="12387766" y="1864696"/>
                  <a:pt x="12426613" y="2597541"/>
                </a:cubicBezTo>
                <a:lnTo>
                  <a:pt x="234612" y="2597541"/>
                </a:lnTo>
                <a:cubicBezTo>
                  <a:pt x="315294" y="1778037"/>
                  <a:pt x="-697719" y="-36547"/>
                  <a:pt x="951787" y="1748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352">
            <a:extLst>
              <a:ext uri="{FF2B5EF4-FFF2-40B4-BE49-F238E27FC236}">
                <a16:creationId xmlns:a16="http://schemas.microsoft.com/office/drawing/2014/main" id="{D09469A3-D520-4EC7-B44C-367D32BF1E1E}"/>
              </a:ext>
            </a:extLst>
          </p:cNvPr>
          <p:cNvGrpSpPr/>
          <p:nvPr/>
        </p:nvGrpSpPr>
        <p:grpSpPr>
          <a:xfrm>
            <a:off x="1274761" y="1909824"/>
            <a:ext cx="4751776" cy="4679212"/>
            <a:chOff x="5898776" y="2178424"/>
            <a:chExt cx="2559217" cy="2537981"/>
          </a:xfrm>
        </p:grpSpPr>
        <p:sp>
          <p:nvSpPr>
            <p:cNvPr id="43" name="Triângulo isósceles 42">
              <a:extLst>
                <a:ext uri="{FF2B5EF4-FFF2-40B4-BE49-F238E27FC236}">
                  <a16:creationId xmlns:a16="http://schemas.microsoft.com/office/drawing/2014/main" id="{30CF1ADE-99E6-45E6-9C09-5739139AF31B}"/>
                </a:ext>
              </a:extLst>
            </p:cNvPr>
            <p:cNvSpPr/>
            <p:nvPr/>
          </p:nvSpPr>
          <p:spPr>
            <a:xfrm>
              <a:off x="6180284" y="2191426"/>
              <a:ext cx="1998928" cy="1086482"/>
            </a:xfrm>
            <a:prstGeom prst="triangle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5138042-C335-4293-92F3-74D1A5761433}"/>
                </a:ext>
              </a:extLst>
            </p:cNvPr>
            <p:cNvSpPr/>
            <p:nvPr/>
          </p:nvSpPr>
          <p:spPr>
            <a:xfrm>
              <a:off x="5898776" y="3235220"/>
              <a:ext cx="2558157" cy="1122587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355">
              <a:extLst>
                <a:ext uri="{FF2B5EF4-FFF2-40B4-BE49-F238E27FC236}">
                  <a16:creationId xmlns:a16="http://schemas.microsoft.com/office/drawing/2014/main" id="{CF6838B3-6F54-4C23-BFD9-E690DCF0E097}"/>
                </a:ext>
              </a:extLst>
            </p:cNvPr>
            <p:cNvGrpSpPr/>
            <p:nvPr/>
          </p:nvGrpSpPr>
          <p:grpSpPr>
            <a:xfrm>
              <a:off x="5898776" y="2178424"/>
              <a:ext cx="2559217" cy="2537981"/>
              <a:chOff x="2857293" y="568758"/>
              <a:chExt cx="3502959" cy="3511153"/>
            </a:xfrm>
          </p:grpSpPr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C41C6C3B-5DF5-458C-A1A5-4F5F6B3A6DC9}"/>
                  </a:ext>
                </a:extLst>
              </p:cNvPr>
              <p:cNvSpPr/>
              <p:nvPr/>
            </p:nvSpPr>
            <p:spPr>
              <a:xfrm>
                <a:off x="4360873" y="568758"/>
                <a:ext cx="510537" cy="28411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D673C1B7-47E9-40C2-98AD-423C5CFD2B8B}"/>
                  </a:ext>
                </a:extLst>
              </p:cNvPr>
              <p:cNvSpPr/>
              <p:nvPr/>
            </p:nvSpPr>
            <p:spPr>
              <a:xfrm>
                <a:off x="4210279" y="744799"/>
                <a:ext cx="765451" cy="223227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99579982-2D9C-40E5-A0DE-939B5FA995DB}"/>
                  </a:ext>
                </a:extLst>
              </p:cNvPr>
              <p:cNvSpPr/>
              <p:nvPr/>
            </p:nvSpPr>
            <p:spPr>
              <a:xfrm>
                <a:off x="4618959" y="1061937"/>
                <a:ext cx="765451" cy="278869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850D5293-E817-4C64-A78C-019196DE2D8B}"/>
                  </a:ext>
                </a:extLst>
              </p:cNvPr>
              <p:cNvSpPr/>
              <p:nvPr/>
            </p:nvSpPr>
            <p:spPr>
              <a:xfrm>
                <a:off x="3839716" y="1061937"/>
                <a:ext cx="667176" cy="329994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3494DC39-0F51-404B-8B23-705444E1FF22}"/>
                  </a:ext>
                </a:extLst>
              </p:cNvPr>
              <p:cNvSpPr/>
              <p:nvPr/>
            </p:nvSpPr>
            <p:spPr>
              <a:xfrm>
                <a:off x="3400756" y="1492653"/>
                <a:ext cx="262037" cy="342180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471740CB-52B3-435F-BD6E-0ED5AC64AA14}"/>
                  </a:ext>
                </a:extLst>
              </p:cNvPr>
              <p:cNvSpPr/>
              <p:nvPr/>
            </p:nvSpPr>
            <p:spPr>
              <a:xfrm>
                <a:off x="3105689" y="1827679"/>
                <a:ext cx="519981" cy="275416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BB687B6E-4AA7-4FF7-A74C-309F1B972783}"/>
                  </a:ext>
                </a:extLst>
              </p:cNvPr>
              <p:cNvSpPr/>
              <p:nvPr/>
            </p:nvSpPr>
            <p:spPr>
              <a:xfrm>
                <a:off x="5479845" y="1487858"/>
                <a:ext cx="228921" cy="25407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6C9C30CB-518A-4D35-BFAB-871CAF2019A4}"/>
                  </a:ext>
                </a:extLst>
              </p:cNvPr>
              <p:cNvSpPr/>
              <p:nvPr/>
            </p:nvSpPr>
            <p:spPr>
              <a:xfrm>
                <a:off x="5479847" y="1832164"/>
                <a:ext cx="616153" cy="270931"/>
              </a:xfrm>
              <a:prstGeom prst="rect">
                <a:avLst/>
              </a:prstGeom>
              <a:solidFill>
                <a:srgbClr val="8D41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54" name="Agrupar 364">
                <a:extLst>
                  <a:ext uri="{FF2B5EF4-FFF2-40B4-BE49-F238E27FC236}">
                    <a16:creationId xmlns:a16="http://schemas.microsoft.com/office/drawing/2014/main" id="{6F6A00FB-91F9-4F85-A79A-10F0D2796A9D}"/>
                  </a:ext>
                </a:extLst>
              </p:cNvPr>
              <p:cNvGrpSpPr/>
              <p:nvPr/>
            </p:nvGrpSpPr>
            <p:grpSpPr>
              <a:xfrm>
                <a:off x="2857293" y="283184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64" name="Agrupar 474">
                  <a:extLst>
                    <a:ext uri="{FF2B5EF4-FFF2-40B4-BE49-F238E27FC236}">
                      <a16:creationId xmlns:a16="http://schemas.microsoft.com/office/drawing/2014/main" id="{B83EF419-8854-43BF-903A-8FEB10616E14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5" name="Retângulo 184">
                    <a:extLst>
                      <a:ext uri="{FF2B5EF4-FFF2-40B4-BE49-F238E27FC236}">
                        <a16:creationId xmlns:a16="http://schemas.microsoft.com/office/drawing/2014/main" id="{D48B2983-3ED2-460D-9A47-2BFD10DC5CD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6" name="Retângulo 185">
                    <a:extLst>
                      <a:ext uri="{FF2B5EF4-FFF2-40B4-BE49-F238E27FC236}">
                        <a16:creationId xmlns:a16="http://schemas.microsoft.com/office/drawing/2014/main" id="{D0EFE697-A63E-470D-BA58-9DE68E226D5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 186">
                    <a:extLst>
                      <a:ext uri="{FF2B5EF4-FFF2-40B4-BE49-F238E27FC236}">
                        <a16:creationId xmlns:a16="http://schemas.microsoft.com/office/drawing/2014/main" id="{C5B1822C-7313-48AF-BB2E-20D2CB8D6A2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5" name="Agrupar 475">
                  <a:extLst>
                    <a:ext uri="{FF2B5EF4-FFF2-40B4-BE49-F238E27FC236}">
                      <a16:creationId xmlns:a16="http://schemas.microsoft.com/office/drawing/2014/main" id="{FD1DC137-2387-42A7-8C00-19A03A83CA69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82" name="Retângulo 181">
                    <a:extLst>
                      <a:ext uri="{FF2B5EF4-FFF2-40B4-BE49-F238E27FC236}">
                        <a16:creationId xmlns:a16="http://schemas.microsoft.com/office/drawing/2014/main" id="{19B6869A-FFF9-4FD0-95EF-43E78F5160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>
                    <a:extLst>
                      <a:ext uri="{FF2B5EF4-FFF2-40B4-BE49-F238E27FC236}">
                        <a16:creationId xmlns:a16="http://schemas.microsoft.com/office/drawing/2014/main" id="{9C274B50-DA73-4E58-B1E5-FBD4343BE455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Retângulo 183">
                    <a:extLst>
                      <a:ext uri="{FF2B5EF4-FFF2-40B4-BE49-F238E27FC236}">
                        <a16:creationId xmlns:a16="http://schemas.microsoft.com/office/drawing/2014/main" id="{09415BC8-7B5E-453A-9702-3D9783781D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6" name="Agrupar 476">
                  <a:extLst>
                    <a:ext uri="{FF2B5EF4-FFF2-40B4-BE49-F238E27FC236}">
                      <a16:creationId xmlns:a16="http://schemas.microsoft.com/office/drawing/2014/main" id="{BC82B82C-F2C6-4292-A9A9-313D19B9477F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9" name="Retângulo 178">
                    <a:extLst>
                      <a:ext uri="{FF2B5EF4-FFF2-40B4-BE49-F238E27FC236}">
                        <a16:creationId xmlns:a16="http://schemas.microsoft.com/office/drawing/2014/main" id="{823F2F72-A30D-4A2E-BB63-DAC9AEEFC83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0" name="Retângulo 179">
                    <a:extLst>
                      <a:ext uri="{FF2B5EF4-FFF2-40B4-BE49-F238E27FC236}">
                        <a16:creationId xmlns:a16="http://schemas.microsoft.com/office/drawing/2014/main" id="{7B0BAD6A-58E1-4E32-84DE-A6B376A91BED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Retângulo 180">
                    <a:extLst>
                      <a:ext uri="{FF2B5EF4-FFF2-40B4-BE49-F238E27FC236}">
                        <a16:creationId xmlns:a16="http://schemas.microsoft.com/office/drawing/2014/main" id="{2336AEE5-4FD3-4CF7-AAFD-DF4563E7BCE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7" name="Agrupar 477">
                  <a:extLst>
                    <a:ext uri="{FF2B5EF4-FFF2-40B4-BE49-F238E27FC236}">
                      <a16:creationId xmlns:a16="http://schemas.microsoft.com/office/drawing/2014/main" id="{D9692A3A-6451-4895-A9CF-ACEBAEED3EAD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76" name="Retângulo 175">
                    <a:extLst>
                      <a:ext uri="{FF2B5EF4-FFF2-40B4-BE49-F238E27FC236}">
                        <a16:creationId xmlns:a16="http://schemas.microsoft.com/office/drawing/2014/main" id="{0DA95D87-6ADF-45F6-907C-9257FD971FB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Retângulo 176">
                    <a:extLst>
                      <a:ext uri="{FF2B5EF4-FFF2-40B4-BE49-F238E27FC236}">
                        <a16:creationId xmlns:a16="http://schemas.microsoft.com/office/drawing/2014/main" id="{D68B14B7-5332-4E2D-940F-AEAD78C3BD6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Retângulo 177">
                    <a:extLst>
                      <a:ext uri="{FF2B5EF4-FFF2-40B4-BE49-F238E27FC236}">
                        <a16:creationId xmlns:a16="http://schemas.microsoft.com/office/drawing/2014/main" id="{C569559C-C1B7-419C-87AB-61C8C0A3CB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0738BE4C-D08E-476D-A0F5-69EC2CA67EA6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Elipse 168">
                  <a:extLst>
                    <a:ext uri="{FF2B5EF4-FFF2-40B4-BE49-F238E27FC236}">
                      <a16:creationId xmlns:a16="http://schemas.microsoft.com/office/drawing/2014/main" id="{EF467539-F7EA-4815-9925-FAFA744DDCD1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581FE7EB-98A0-41D9-ABAC-D3734737828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9DD743E0-AB08-4D75-9DF1-62D9A66E685E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69D02E83-C44B-4F8C-AF46-55C8686D4067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44727D55-3795-4667-9D65-74CC420295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DCAC71AC-BF1A-407E-B661-C9ACF76E3392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Elipse 174">
                  <a:extLst>
                    <a:ext uri="{FF2B5EF4-FFF2-40B4-BE49-F238E27FC236}">
                      <a16:creationId xmlns:a16="http://schemas.microsoft.com/office/drawing/2014/main" id="{2FC782E1-F6F9-4FDB-8704-825AB368A1B5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5" name="Agrupar 365">
                <a:extLst>
                  <a:ext uri="{FF2B5EF4-FFF2-40B4-BE49-F238E27FC236}">
                    <a16:creationId xmlns:a16="http://schemas.microsoft.com/office/drawing/2014/main" id="{6363BE94-9B66-480B-9E6E-48FCBC71B08A}"/>
                  </a:ext>
                </a:extLst>
              </p:cNvPr>
              <p:cNvGrpSpPr/>
              <p:nvPr/>
            </p:nvGrpSpPr>
            <p:grpSpPr>
              <a:xfrm>
                <a:off x="4608773" y="283633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40" name="Agrupar 450">
                  <a:extLst>
                    <a:ext uri="{FF2B5EF4-FFF2-40B4-BE49-F238E27FC236}">
                      <a16:creationId xmlns:a16="http://schemas.microsoft.com/office/drawing/2014/main" id="{92B812F9-F3B4-47CB-94C7-CECC4F13F01F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:a16="http://schemas.microsoft.com/office/drawing/2014/main" id="{224474EA-3280-49B5-A8F8-9982D3210E4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:a16="http://schemas.microsoft.com/office/drawing/2014/main" id="{0C63C7DD-A1AF-458E-9C37-FE9DF458716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C5D4F973-988D-4D5E-B768-1BD3734DA28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1" name="Agrupar 451">
                  <a:extLst>
                    <a:ext uri="{FF2B5EF4-FFF2-40B4-BE49-F238E27FC236}">
                      <a16:creationId xmlns:a16="http://schemas.microsoft.com/office/drawing/2014/main" id="{5F4154E3-58D1-4C68-9EF5-222C2A2AE5A5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8" name="Retângulo 157">
                    <a:extLst>
                      <a:ext uri="{FF2B5EF4-FFF2-40B4-BE49-F238E27FC236}">
                        <a16:creationId xmlns:a16="http://schemas.microsoft.com/office/drawing/2014/main" id="{4E3DCAB7-D4DD-42D9-90B0-7CEEA8B09E55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Retângulo 158">
                    <a:extLst>
                      <a:ext uri="{FF2B5EF4-FFF2-40B4-BE49-F238E27FC236}">
                        <a16:creationId xmlns:a16="http://schemas.microsoft.com/office/drawing/2014/main" id="{E995AF67-3A11-4660-9D6C-39B200D06391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 159">
                    <a:extLst>
                      <a:ext uri="{FF2B5EF4-FFF2-40B4-BE49-F238E27FC236}">
                        <a16:creationId xmlns:a16="http://schemas.microsoft.com/office/drawing/2014/main" id="{3F92E128-3F03-4939-81DA-51A11585A8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2" name="Agrupar 452">
                  <a:extLst>
                    <a:ext uri="{FF2B5EF4-FFF2-40B4-BE49-F238E27FC236}">
                      <a16:creationId xmlns:a16="http://schemas.microsoft.com/office/drawing/2014/main" id="{B3F1A44D-0D9C-410F-999A-D5D855E66DA8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:a16="http://schemas.microsoft.com/office/drawing/2014/main" id="{141DF9C8-2B63-49F7-B9AA-94E4B7D583C4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:a16="http://schemas.microsoft.com/office/drawing/2014/main" id="{CCF369C2-CCC8-4BC6-BE81-E2F384F463C2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Retângulo 156">
                    <a:extLst>
                      <a:ext uri="{FF2B5EF4-FFF2-40B4-BE49-F238E27FC236}">
                        <a16:creationId xmlns:a16="http://schemas.microsoft.com/office/drawing/2014/main" id="{7FB63598-4226-4EF8-85F6-FC5A5DB01D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3" name="Agrupar 453">
                  <a:extLst>
                    <a:ext uri="{FF2B5EF4-FFF2-40B4-BE49-F238E27FC236}">
                      <a16:creationId xmlns:a16="http://schemas.microsoft.com/office/drawing/2014/main" id="{CABC638A-C21D-40AB-819C-9E5D8BBE06C7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52" name="Retângulo 151">
                    <a:extLst>
                      <a:ext uri="{FF2B5EF4-FFF2-40B4-BE49-F238E27FC236}">
                        <a16:creationId xmlns:a16="http://schemas.microsoft.com/office/drawing/2014/main" id="{05988F01-821C-420E-82D1-ECF0BD9445B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>
                    <a:extLst>
                      <a:ext uri="{FF2B5EF4-FFF2-40B4-BE49-F238E27FC236}">
                        <a16:creationId xmlns:a16="http://schemas.microsoft.com/office/drawing/2014/main" id="{C45EE6EC-8C7B-4D8E-895F-30819DB1FB5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>
                    <a:extLst>
                      <a:ext uri="{FF2B5EF4-FFF2-40B4-BE49-F238E27FC236}">
                        <a16:creationId xmlns:a16="http://schemas.microsoft.com/office/drawing/2014/main" id="{44911D8E-5CEA-4B25-8BD7-9262D1ADA7B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7CF8CB3C-128E-4ECB-BF68-D6D9B1AC713D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Elipse 144">
                  <a:extLst>
                    <a:ext uri="{FF2B5EF4-FFF2-40B4-BE49-F238E27FC236}">
                      <a16:creationId xmlns:a16="http://schemas.microsoft.com/office/drawing/2014/main" id="{C2499647-8892-4E3B-B070-57CD262C1C85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AE060AE6-B186-4B17-837A-962FE0497068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631F5FEE-6B71-41C5-B7CF-69828E56BB77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DCF5FBE1-4ED1-46D7-B1E2-9199308CA34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3E15CBCE-504E-4DC9-BF93-E5AFE3E4FA81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D89B79A9-9C1A-4BAD-8E30-310DF751FEB6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8DC172D-CF0B-4E39-B386-39E34142B9B2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366">
                <a:extLst>
                  <a:ext uri="{FF2B5EF4-FFF2-40B4-BE49-F238E27FC236}">
                    <a16:creationId xmlns:a16="http://schemas.microsoft.com/office/drawing/2014/main" id="{43ADE683-E27F-478C-95B9-E305DC6666B3}"/>
                  </a:ext>
                </a:extLst>
              </p:cNvPr>
              <p:cNvGrpSpPr/>
              <p:nvPr/>
            </p:nvGrpSpPr>
            <p:grpSpPr>
              <a:xfrm>
                <a:off x="4607321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116" name="Agrupar 426">
                  <a:extLst>
                    <a:ext uri="{FF2B5EF4-FFF2-40B4-BE49-F238E27FC236}">
                      <a16:creationId xmlns:a16="http://schemas.microsoft.com/office/drawing/2014/main" id="{2DD0951F-BCAD-4CFE-83D2-EFE49F9F75AB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7" name="Retângulo 136">
                    <a:extLst>
                      <a:ext uri="{FF2B5EF4-FFF2-40B4-BE49-F238E27FC236}">
                        <a16:creationId xmlns:a16="http://schemas.microsoft.com/office/drawing/2014/main" id="{157B1B32-D5B0-4972-B26D-EF658D60593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 137">
                    <a:extLst>
                      <a:ext uri="{FF2B5EF4-FFF2-40B4-BE49-F238E27FC236}">
                        <a16:creationId xmlns:a16="http://schemas.microsoft.com/office/drawing/2014/main" id="{6F1B3046-FF77-466C-A025-5549C18AA73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9" name="Retângulo 138">
                    <a:extLst>
                      <a:ext uri="{FF2B5EF4-FFF2-40B4-BE49-F238E27FC236}">
                        <a16:creationId xmlns:a16="http://schemas.microsoft.com/office/drawing/2014/main" id="{C4664420-F01E-48A0-A317-E94ECA3C127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7" name="Agrupar 427">
                  <a:extLst>
                    <a:ext uri="{FF2B5EF4-FFF2-40B4-BE49-F238E27FC236}">
                      <a16:creationId xmlns:a16="http://schemas.microsoft.com/office/drawing/2014/main" id="{A1431AF0-864D-4756-A00A-D0B53B55026A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4" name="Retângulo 133">
                    <a:extLst>
                      <a:ext uri="{FF2B5EF4-FFF2-40B4-BE49-F238E27FC236}">
                        <a16:creationId xmlns:a16="http://schemas.microsoft.com/office/drawing/2014/main" id="{77D8A787-A59B-4F94-B824-3A86724D7B9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>
                    <a:extLst>
                      <a:ext uri="{FF2B5EF4-FFF2-40B4-BE49-F238E27FC236}">
                        <a16:creationId xmlns:a16="http://schemas.microsoft.com/office/drawing/2014/main" id="{127B6A97-36F4-4F3E-834B-02000F3544B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 135">
                    <a:extLst>
                      <a:ext uri="{FF2B5EF4-FFF2-40B4-BE49-F238E27FC236}">
                        <a16:creationId xmlns:a16="http://schemas.microsoft.com/office/drawing/2014/main" id="{C4DF2BB5-9133-4BA4-A7EB-5F87B526441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8" name="Agrupar 428">
                  <a:extLst>
                    <a:ext uri="{FF2B5EF4-FFF2-40B4-BE49-F238E27FC236}">
                      <a16:creationId xmlns:a16="http://schemas.microsoft.com/office/drawing/2014/main" id="{7B667409-908B-4C8C-8732-4C1E8B2ABFD3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31" name="Retângulo 130">
                    <a:extLst>
                      <a:ext uri="{FF2B5EF4-FFF2-40B4-BE49-F238E27FC236}">
                        <a16:creationId xmlns:a16="http://schemas.microsoft.com/office/drawing/2014/main" id="{E91C10BE-8919-4BFC-B1B9-D5676E6CE978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Retângulo 131">
                    <a:extLst>
                      <a:ext uri="{FF2B5EF4-FFF2-40B4-BE49-F238E27FC236}">
                        <a16:creationId xmlns:a16="http://schemas.microsoft.com/office/drawing/2014/main" id="{BD45BDCF-76F4-4C7D-9A79-BC54A568907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>
                    <a:extLst>
                      <a:ext uri="{FF2B5EF4-FFF2-40B4-BE49-F238E27FC236}">
                        <a16:creationId xmlns:a16="http://schemas.microsoft.com/office/drawing/2014/main" id="{1E0A9EAE-0BEA-4BB4-A762-8F28EA417AF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19" name="Agrupar 429">
                  <a:extLst>
                    <a:ext uri="{FF2B5EF4-FFF2-40B4-BE49-F238E27FC236}">
                      <a16:creationId xmlns:a16="http://schemas.microsoft.com/office/drawing/2014/main" id="{5EED406E-D451-4F46-A7B9-D1376B3BCF2E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28" name="Retângulo 127">
                    <a:extLst>
                      <a:ext uri="{FF2B5EF4-FFF2-40B4-BE49-F238E27FC236}">
                        <a16:creationId xmlns:a16="http://schemas.microsoft.com/office/drawing/2014/main" id="{13E3E452-8FAD-4F9A-973D-5501B1D253E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>
                    <a:extLst>
                      <a:ext uri="{FF2B5EF4-FFF2-40B4-BE49-F238E27FC236}">
                        <a16:creationId xmlns:a16="http://schemas.microsoft.com/office/drawing/2014/main" id="{F6D475F1-AA06-4154-8E55-29D3B6E8803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>
                    <a:extLst>
                      <a:ext uri="{FF2B5EF4-FFF2-40B4-BE49-F238E27FC236}">
                        <a16:creationId xmlns:a16="http://schemas.microsoft.com/office/drawing/2014/main" id="{AE46CE78-8B60-46F4-A0C9-438223A242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0" name="Elipse 119">
                  <a:extLst>
                    <a:ext uri="{FF2B5EF4-FFF2-40B4-BE49-F238E27FC236}">
                      <a16:creationId xmlns:a16="http://schemas.microsoft.com/office/drawing/2014/main" id="{399D6191-3625-46B6-B72D-62F570AD4D0B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Elipse 120">
                  <a:extLst>
                    <a:ext uri="{FF2B5EF4-FFF2-40B4-BE49-F238E27FC236}">
                      <a16:creationId xmlns:a16="http://schemas.microsoft.com/office/drawing/2014/main" id="{F35CEBB1-4A6D-42D8-ABA8-4AC53ED76703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56D38A0D-AD5C-433A-A491-227830CE8823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CE37AB93-A51F-4FB3-A568-78935A51397B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Elipse 123">
                  <a:extLst>
                    <a:ext uri="{FF2B5EF4-FFF2-40B4-BE49-F238E27FC236}">
                      <a16:creationId xmlns:a16="http://schemas.microsoft.com/office/drawing/2014/main" id="{50FE0316-5B0F-475D-96D6-63474D6C87D8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6E861FB7-6DDE-4929-BE91-05BFE64669E6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:a16="http://schemas.microsoft.com/office/drawing/2014/main" id="{C6BBE4EE-6332-41BC-B029-23C0EB46BC13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CE13EDF0-E137-4C48-BE96-FC3B5F005119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7" name="Agrupar 367">
                <a:extLst>
                  <a:ext uri="{FF2B5EF4-FFF2-40B4-BE49-F238E27FC236}">
                    <a16:creationId xmlns:a16="http://schemas.microsoft.com/office/drawing/2014/main" id="{D0908085-F3AD-421D-986A-57C0E57359F9}"/>
                  </a:ext>
                </a:extLst>
              </p:cNvPr>
              <p:cNvGrpSpPr/>
              <p:nvPr/>
            </p:nvGrpSpPr>
            <p:grpSpPr>
              <a:xfrm>
                <a:off x="2859159" y="2087888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92" name="Agrupar 402">
                  <a:extLst>
                    <a:ext uri="{FF2B5EF4-FFF2-40B4-BE49-F238E27FC236}">
                      <a16:creationId xmlns:a16="http://schemas.microsoft.com/office/drawing/2014/main" id="{B0083371-F25C-40FC-9296-64FD67876F32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3" name="Retângulo 112">
                    <a:extLst>
                      <a:ext uri="{FF2B5EF4-FFF2-40B4-BE49-F238E27FC236}">
                        <a16:creationId xmlns:a16="http://schemas.microsoft.com/office/drawing/2014/main" id="{0C278044-93DA-46AC-9C52-9BDB9E0B2A07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Retângulo 113">
                    <a:extLst>
                      <a:ext uri="{FF2B5EF4-FFF2-40B4-BE49-F238E27FC236}">
                        <a16:creationId xmlns:a16="http://schemas.microsoft.com/office/drawing/2014/main" id="{F0579BEE-794B-42F4-A06F-45C15ED53319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Retângulo 114">
                    <a:extLst>
                      <a:ext uri="{FF2B5EF4-FFF2-40B4-BE49-F238E27FC236}">
                        <a16:creationId xmlns:a16="http://schemas.microsoft.com/office/drawing/2014/main" id="{395CC397-97CB-4F60-9D01-4F8100762D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3" name="Agrupar 403">
                  <a:extLst>
                    <a:ext uri="{FF2B5EF4-FFF2-40B4-BE49-F238E27FC236}">
                      <a16:creationId xmlns:a16="http://schemas.microsoft.com/office/drawing/2014/main" id="{1C84A86D-4916-4CA3-AA6A-3D1049F0F00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10" name="Retângulo 109">
                    <a:extLst>
                      <a:ext uri="{FF2B5EF4-FFF2-40B4-BE49-F238E27FC236}">
                        <a16:creationId xmlns:a16="http://schemas.microsoft.com/office/drawing/2014/main" id="{C9638FF2-99F5-47C5-9758-35F7A945E881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Retângulo 110">
                    <a:extLst>
                      <a:ext uri="{FF2B5EF4-FFF2-40B4-BE49-F238E27FC236}">
                        <a16:creationId xmlns:a16="http://schemas.microsoft.com/office/drawing/2014/main" id="{A8A13622-A9A2-4706-B9D5-3D6CBE9A15B0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>
                    <a:extLst>
                      <a:ext uri="{FF2B5EF4-FFF2-40B4-BE49-F238E27FC236}">
                        <a16:creationId xmlns:a16="http://schemas.microsoft.com/office/drawing/2014/main" id="{8B0FBF36-136B-48A9-8AB8-6342D57E19C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4" name="Agrupar 404">
                  <a:extLst>
                    <a:ext uri="{FF2B5EF4-FFF2-40B4-BE49-F238E27FC236}">
                      <a16:creationId xmlns:a16="http://schemas.microsoft.com/office/drawing/2014/main" id="{055CBC10-6A43-4BE7-BC2D-6ED127ECE5AE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7" name="Retângulo 106">
                    <a:extLst>
                      <a:ext uri="{FF2B5EF4-FFF2-40B4-BE49-F238E27FC236}">
                        <a16:creationId xmlns:a16="http://schemas.microsoft.com/office/drawing/2014/main" id="{EB306E14-939B-4B43-80F7-D2169EDEF189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>
                    <a:extLst>
                      <a:ext uri="{FF2B5EF4-FFF2-40B4-BE49-F238E27FC236}">
                        <a16:creationId xmlns:a16="http://schemas.microsoft.com/office/drawing/2014/main" id="{792CF09D-75A9-4F23-B76E-CFC96C8BC417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Retângulo 108">
                    <a:extLst>
                      <a:ext uri="{FF2B5EF4-FFF2-40B4-BE49-F238E27FC236}">
                        <a16:creationId xmlns:a16="http://schemas.microsoft.com/office/drawing/2014/main" id="{84798A8C-D807-480D-81BD-A8F62E99D7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5" name="Agrupar 405">
                  <a:extLst>
                    <a:ext uri="{FF2B5EF4-FFF2-40B4-BE49-F238E27FC236}">
                      <a16:creationId xmlns:a16="http://schemas.microsoft.com/office/drawing/2014/main" id="{D29D08AF-2B9E-4AFD-9B93-66AE378DAED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104" name="Retângulo 103">
                    <a:extLst>
                      <a:ext uri="{FF2B5EF4-FFF2-40B4-BE49-F238E27FC236}">
                        <a16:creationId xmlns:a16="http://schemas.microsoft.com/office/drawing/2014/main" id="{FECC7DF4-468D-4BA5-BC9C-87DC7F5BF3B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>
                    <a:extLst>
                      <a:ext uri="{FF2B5EF4-FFF2-40B4-BE49-F238E27FC236}">
                        <a16:creationId xmlns:a16="http://schemas.microsoft.com/office/drawing/2014/main" id="{FB3A9E3A-4544-4615-A366-F23BBE616EBA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Retângulo 105">
                    <a:extLst>
                      <a:ext uri="{FF2B5EF4-FFF2-40B4-BE49-F238E27FC236}">
                        <a16:creationId xmlns:a16="http://schemas.microsoft.com/office/drawing/2014/main" id="{1D1A883C-05FE-425A-B53D-2FFA7B9CE6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489B3D45-184A-44F2-8E1A-1AC2318EF147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A413E162-4A7C-4A21-A08F-924D4B37A7BB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0553E9A7-DCA0-46A8-865B-553B36F010E5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FE77CB88-382E-4966-A25F-9D678F3D69C8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ED039A84-B599-4195-9430-3CADF50A71C6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5BD31371-F073-4CF8-A430-3CE717DCFEF2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101">
                  <a:extLst>
                    <a:ext uri="{FF2B5EF4-FFF2-40B4-BE49-F238E27FC236}">
                      <a16:creationId xmlns:a16="http://schemas.microsoft.com/office/drawing/2014/main" id="{4187EDBF-DEE2-4020-9C7C-C961A182BD51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102">
                  <a:extLst>
                    <a:ext uri="{FF2B5EF4-FFF2-40B4-BE49-F238E27FC236}">
                      <a16:creationId xmlns:a16="http://schemas.microsoft.com/office/drawing/2014/main" id="{108AE481-6A92-4136-B20D-57EA74070420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Forma Livre: Forma 368">
                <a:extLst>
                  <a:ext uri="{FF2B5EF4-FFF2-40B4-BE49-F238E27FC236}">
                    <a16:creationId xmlns:a16="http://schemas.microsoft.com/office/drawing/2014/main" id="{0A63BED1-14A1-4E81-A2E3-6A05DDA14EA5}"/>
                  </a:ext>
                </a:extLst>
              </p:cNvPr>
              <p:cNvSpPr/>
              <p:nvPr/>
            </p:nvSpPr>
            <p:spPr>
              <a:xfrm>
                <a:off x="4124167" y="2650923"/>
                <a:ext cx="875740" cy="912867"/>
              </a:xfrm>
              <a:custGeom>
                <a:avLst/>
                <a:gdLst>
                  <a:gd name="connsiteX0" fmla="*/ 437870 w 875740"/>
                  <a:gd name="connsiteY0" fmla="*/ 0 h 912867"/>
                  <a:gd name="connsiteX1" fmla="*/ 875740 w 875740"/>
                  <a:gd name="connsiteY1" fmla="*/ 692254 h 912867"/>
                  <a:gd name="connsiteX2" fmla="*/ 866844 w 875740"/>
                  <a:gd name="connsiteY2" fmla="*/ 831767 h 912867"/>
                  <a:gd name="connsiteX3" fmla="*/ 850921 w 875740"/>
                  <a:gd name="connsiteY3" fmla="*/ 912867 h 912867"/>
                  <a:gd name="connsiteX4" fmla="*/ 24820 w 875740"/>
                  <a:gd name="connsiteY4" fmla="*/ 912867 h 912867"/>
                  <a:gd name="connsiteX5" fmla="*/ 8896 w 875740"/>
                  <a:gd name="connsiteY5" fmla="*/ 831767 h 912867"/>
                  <a:gd name="connsiteX6" fmla="*/ 0 w 875740"/>
                  <a:gd name="connsiteY6" fmla="*/ 692254 h 912867"/>
                  <a:gd name="connsiteX7" fmla="*/ 437870 w 875740"/>
                  <a:gd name="connsiteY7" fmla="*/ 0 h 912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740" h="912867">
                    <a:moveTo>
                      <a:pt x="437870" y="0"/>
                    </a:moveTo>
                    <a:cubicBezTo>
                      <a:pt x="679699" y="0"/>
                      <a:pt x="875740" y="309933"/>
                      <a:pt x="875740" y="692254"/>
                    </a:cubicBezTo>
                    <a:cubicBezTo>
                      <a:pt x="875740" y="740044"/>
                      <a:pt x="872677" y="786703"/>
                      <a:pt x="866844" y="831767"/>
                    </a:cubicBezTo>
                    <a:lnTo>
                      <a:pt x="850921" y="912867"/>
                    </a:lnTo>
                    <a:lnTo>
                      <a:pt x="24820" y="912867"/>
                    </a:lnTo>
                    <a:lnTo>
                      <a:pt x="8896" y="831767"/>
                    </a:lnTo>
                    <a:cubicBezTo>
                      <a:pt x="3063" y="786703"/>
                      <a:pt x="0" y="740044"/>
                      <a:pt x="0" y="692254"/>
                    </a:cubicBezTo>
                    <a:cubicBezTo>
                      <a:pt x="0" y="309933"/>
                      <a:pt x="196041" y="0"/>
                      <a:pt x="437870" y="0"/>
                    </a:cubicBezTo>
                    <a:close/>
                  </a:path>
                </a:pathLst>
              </a:custGeom>
              <a:solidFill>
                <a:srgbClr val="7F3A0B"/>
              </a:solidFill>
              <a:ln>
                <a:solidFill>
                  <a:srgbClr val="9645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708712FA-1D2E-44AA-BFE3-8E9B2CECFD17}"/>
                  </a:ext>
                </a:extLst>
              </p:cNvPr>
              <p:cNvSpPr/>
              <p:nvPr/>
            </p:nvSpPr>
            <p:spPr>
              <a:xfrm>
                <a:off x="4265030" y="3106293"/>
                <a:ext cx="115505" cy="12064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Forma Livre: Forma 370">
                <a:extLst>
                  <a:ext uri="{FF2B5EF4-FFF2-40B4-BE49-F238E27FC236}">
                    <a16:creationId xmlns:a16="http://schemas.microsoft.com/office/drawing/2014/main" id="{BC3625CD-1592-4850-9BA2-AE63F1AFD71A}"/>
                  </a:ext>
                </a:extLst>
              </p:cNvPr>
              <p:cNvSpPr/>
              <p:nvPr/>
            </p:nvSpPr>
            <p:spPr>
              <a:xfrm rot="18885894">
                <a:off x="2977355" y="952113"/>
                <a:ext cx="3200296" cy="3055300"/>
              </a:xfrm>
              <a:custGeom>
                <a:avLst/>
                <a:gdLst>
                  <a:gd name="connsiteX0" fmla="*/ 3200296 w 3200296"/>
                  <a:gd name="connsiteY0" fmla="*/ 1974 h 3055300"/>
                  <a:gd name="connsiteX1" fmla="*/ 3175238 w 3200296"/>
                  <a:gd name="connsiteY1" fmla="*/ 3055300 h 3055300"/>
                  <a:gd name="connsiteX2" fmla="*/ 2934698 w 3200296"/>
                  <a:gd name="connsiteY2" fmla="*/ 3053326 h 3055300"/>
                  <a:gd name="connsiteX3" fmla="*/ 2958094 w 3200296"/>
                  <a:gd name="connsiteY3" fmla="*/ 202602 h 3055300"/>
                  <a:gd name="connsiteX4" fmla="*/ 0 w 3200296"/>
                  <a:gd name="connsiteY4" fmla="*/ 202602 h 3055300"/>
                  <a:gd name="connsiteX5" fmla="*/ 0 w 3200296"/>
                  <a:gd name="connsiteY5" fmla="*/ 2782 h 3055300"/>
                  <a:gd name="connsiteX6" fmla="*/ 2959734 w 3200296"/>
                  <a:gd name="connsiteY6" fmla="*/ 2782 h 3055300"/>
                  <a:gd name="connsiteX7" fmla="*/ 2959756 w 3200296"/>
                  <a:gd name="connsiteY7" fmla="*/ 0 h 305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0296" h="3055300">
                    <a:moveTo>
                      <a:pt x="3200296" y="1974"/>
                    </a:moveTo>
                    <a:lnTo>
                      <a:pt x="3175238" y="3055300"/>
                    </a:lnTo>
                    <a:lnTo>
                      <a:pt x="2934698" y="3053326"/>
                    </a:lnTo>
                    <a:lnTo>
                      <a:pt x="2958094" y="202602"/>
                    </a:lnTo>
                    <a:lnTo>
                      <a:pt x="0" y="202602"/>
                    </a:lnTo>
                    <a:lnTo>
                      <a:pt x="0" y="2782"/>
                    </a:lnTo>
                    <a:lnTo>
                      <a:pt x="2959734" y="2782"/>
                    </a:lnTo>
                    <a:lnTo>
                      <a:pt x="2959756" y="0"/>
                    </a:lnTo>
                    <a:close/>
                  </a:path>
                </a:pathLst>
              </a:custGeom>
              <a:solidFill>
                <a:srgbClr val="843C0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61" name="Agrupar 371">
                <a:extLst>
                  <a:ext uri="{FF2B5EF4-FFF2-40B4-BE49-F238E27FC236}">
                    <a16:creationId xmlns:a16="http://schemas.microsoft.com/office/drawing/2014/main" id="{77FBB95F-C789-4938-9D8D-CC052198D43B}"/>
                  </a:ext>
                </a:extLst>
              </p:cNvPr>
              <p:cNvGrpSpPr/>
              <p:nvPr/>
            </p:nvGrpSpPr>
            <p:grpSpPr>
              <a:xfrm>
                <a:off x="3729427" y="1343640"/>
                <a:ext cx="1751479" cy="741466"/>
                <a:chOff x="4917440" y="3706100"/>
                <a:chExt cx="3045460" cy="1329784"/>
              </a:xfrm>
            </p:grpSpPr>
            <p:grpSp>
              <p:nvGrpSpPr>
                <p:cNvPr id="68" name="Agrupar 378">
                  <a:extLst>
                    <a:ext uri="{FF2B5EF4-FFF2-40B4-BE49-F238E27FC236}">
                      <a16:creationId xmlns:a16="http://schemas.microsoft.com/office/drawing/2014/main" id="{C664100A-A6BD-4F6D-B4FA-F19703E87E16}"/>
                    </a:ext>
                  </a:extLst>
                </p:cNvPr>
                <p:cNvGrpSpPr/>
                <p:nvPr/>
              </p:nvGrpSpPr>
              <p:grpSpPr>
                <a:xfrm>
                  <a:off x="491744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A67C030F-FF82-48EB-BC18-D341542B0982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67F01D05-72B5-454D-AD1C-8F6735A8FD64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44CAEA4C-1A2D-4CC8-970E-D50B14D9C2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69" name="Agrupar 379">
                  <a:extLst>
                    <a:ext uri="{FF2B5EF4-FFF2-40B4-BE49-F238E27FC236}">
                      <a16:creationId xmlns:a16="http://schemas.microsoft.com/office/drawing/2014/main" id="{B1531B33-FC8D-4B31-AA4A-7EB4D487FB1F}"/>
                    </a:ext>
                  </a:extLst>
                </p:cNvPr>
                <p:cNvGrpSpPr/>
                <p:nvPr/>
              </p:nvGrpSpPr>
              <p:grpSpPr>
                <a:xfrm>
                  <a:off x="6440170" y="4363874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6" name="Retângulo 85">
                    <a:extLst>
                      <a:ext uri="{FF2B5EF4-FFF2-40B4-BE49-F238E27FC236}">
                        <a16:creationId xmlns:a16="http://schemas.microsoft.com/office/drawing/2014/main" id="{F26A9232-E278-417C-8BAF-BA6D7C3E492C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7" name="Retângulo 86">
                    <a:extLst>
                      <a:ext uri="{FF2B5EF4-FFF2-40B4-BE49-F238E27FC236}">
                        <a16:creationId xmlns:a16="http://schemas.microsoft.com/office/drawing/2014/main" id="{0B712540-B170-461B-B3DC-585EC90E582E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75DE0200-87CF-4ACE-942E-73032796B2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0" name="Agrupar 380">
                  <a:extLst>
                    <a:ext uri="{FF2B5EF4-FFF2-40B4-BE49-F238E27FC236}">
                      <a16:creationId xmlns:a16="http://schemas.microsoft.com/office/drawing/2014/main" id="{5EC35618-958C-4E65-ADD9-D2C1C7C99656}"/>
                    </a:ext>
                  </a:extLst>
                </p:cNvPr>
                <p:cNvGrpSpPr/>
                <p:nvPr/>
              </p:nvGrpSpPr>
              <p:grpSpPr>
                <a:xfrm>
                  <a:off x="644017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3" name="Retângulo 82">
                    <a:extLst>
                      <a:ext uri="{FF2B5EF4-FFF2-40B4-BE49-F238E27FC236}">
                        <a16:creationId xmlns:a16="http://schemas.microsoft.com/office/drawing/2014/main" id="{28F8B51E-58BC-4237-B550-E8E225F3049E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4" name="Retângulo 83">
                    <a:extLst>
                      <a:ext uri="{FF2B5EF4-FFF2-40B4-BE49-F238E27FC236}">
                        <a16:creationId xmlns:a16="http://schemas.microsoft.com/office/drawing/2014/main" id="{65C2BA1A-1EE9-4046-80C9-21C8718AEB3B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>
                    <a:extLst>
                      <a:ext uri="{FF2B5EF4-FFF2-40B4-BE49-F238E27FC236}">
                        <a16:creationId xmlns:a16="http://schemas.microsoft.com/office/drawing/2014/main" id="{818F684F-CFDB-4101-928C-C202DAFE2A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71" name="Agrupar 381">
                  <a:extLst>
                    <a:ext uri="{FF2B5EF4-FFF2-40B4-BE49-F238E27FC236}">
                      <a16:creationId xmlns:a16="http://schemas.microsoft.com/office/drawing/2014/main" id="{EA218AF6-D9B0-462A-A47D-BC0B68268441}"/>
                    </a:ext>
                  </a:extLst>
                </p:cNvPr>
                <p:cNvGrpSpPr/>
                <p:nvPr/>
              </p:nvGrpSpPr>
              <p:grpSpPr>
                <a:xfrm>
                  <a:off x="4917440" y="3706100"/>
                  <a:ext cx="1522730" cy="672010"/>
                  <a:chOff x="4917440" y="4363874"/>
                  <a:chExt cx="1522730" cy="672010"/>
                </a:xfrm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:a16="http://schemas.microsoft.com/office/drawing/2014/main" id="{21620622-3259-43B0-B81E-969B71A6B30B}"/>
                      </a:ext>
                    </a:extLst>
                  </p:cNvPr>
                  <p:cNvSpPr/>
                  <p:nvPr/>
                </p:nvSpPr>
                <p:spPr>
                  <a:xfrm>
                    <a:off x="4917440" y="4535745"/>
                    <a:ext cx="1330960" cy="500139"/>
                  </a:xfrm>
                  <a:prstGeom prst="rect">
                    <a:avLst/>
                  </a:prstGeom>
                  <a:solidFill>
                    <a:srgbClr val="8D41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:a16="http://schemas.microsoft.com/office/drawing/2014/main" id="{D408A9FE-C257-4EB5-85E0-7CFF7EC6C048}"/>
                      </a:ext>
                    </a:extLst>
                  </p:cNvPr>
                  <p:cNvSpPr/>
                  <p:nvPr/>
                </p:nvSpPr>
                <p:spPr>
                  <a:xfrm>
                    <a:off x="6216650" y="4546533"/>
                    <a:ext cx="223520" cy="489351"/>
                  </a:xfrm>
                  <a:prstGeom prst="rect">
                    <a:avLst/>
                  </a:prstGeom>
                  <a:solidFill>
                    <a:srgbClr val="7F3A0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82" name="Retângulo 81">
                    <a:extLst>
                      <a:ext uri="{FF2B5EF4-FFF2-40B4-BE49-F238E27FC236}">
                        <a16:creationId xmlns:a16="http://schemas.microsoft.com/office/drawing/2014/main" id="{9E42FF51-2095-42F1-9924-9FAB936A2A8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69697" y="3711617"/>
                    <a:ext cx="218216" cy="1522730"/>
                  </a:xfrm>
                  <a:prstGeom prst="rect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C8C4806D-98B4-4EF0-95F1-1512F8DEC5E3}"/>
                    </a:ext>
                  </a:extLst>
                </p:cNvPr>
                <p:cNvSpPr/>
                <p:nvPr/>
              </p:nvSpPr>
              <p:spPr>
                <a:xfrm>
                  <a:off x="6096000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>
                  <a:extLst>
                    <a:ext uri="{FF2B5EF4-FFF2-40B4-BE49-F238E27FC236}">
                      <a16:creationId xmlns:a16="http://schemas.microsoft.com/office/drawing/2014/main" id="{4492F1F6-F926-423A-897D-0B33B64E1907}"/>
                    </a:ext>
                  </a:extLst>
                </p:cNvPr>
                <p:cNvSpPr/>
                <p:nvPr/>
              </p:nvSpPr>
              <p:spPr>
                <a:xfrm>
                  <a:off x="5019040" y="424410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>
                  <a:extLst>
                    <a:ext uri="{FF2B5EF4-FFF2-40B4-BE49-F238E27FC236}">
                      <a16:creationId xmlns:a16="http://schemas.microsoft.com/office/drawing/2014/main" id="{62D7CC8E-06CF-4463-A0CD-A5425C717D40}"/>
                    </a:ext>
                  </a:extLst>
                </p:cNvPr>
                <p:cNvSpPr/>
                <p:nvPr/>
              </p:nvSpPr>
              <p:spPr>
                <a:xfrm>
                  <a:off x="5019040" y="4610862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03111823-F4A0-4FFF-BEA9-C1B81A4B2516}"/>
                    </a:ext>
                  </a:extLst>
                </p:cNvPr>
                <p:cNvSpPr/>
                <p:nvPr/>
              </p:nvSpPr>
              <p:spPr>
                <a:xfrm>
                  <a:off x="6096000" y="4646611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F262331B-0ACF-4242-B609-DA4D664DAB95}"/>
                    </a:ext>
                  </a:extLst>
                </p:cNvPr>
                <p:cNvSpPr/>
                <p:nvPr/>
              </p:nvSpPr>
              <p:spPr>
                <a:xfrm>
                  <a:off x="6513195" y="4637777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AFE2A52E-AAB8-41CE-84F6-ACF9005BB9A9}"/>
                    </a:ext>
                  </a:extLst>
                </p:cNvPr>
                <p:cNvSpPr/>
                <p:nvPr/>
              </p:nvSpPr>
              <p:spPr>
                <a:xfrm>
                  <a:off x="6536054" y="4244103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18F77688-D54B-4BF5-A931-B73F203C109C}"/>
                    </a:ext>
                  </a:extLst>
                </p:cNvPr>
                <p:cNvSpPr/>
                <p:nvPr/>
              </p:nvSpPr>
              <p:spPr>
                <a:xfrm>
                  <a:off x="7673341" y="4232264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Elipse 78">
                  <a:extLst>
                    <a:ext uri="{FF2B5EF4-FFF2-40B4-BE49-F238E27FC236}">
                      <a16:creationId xmlns:a16="http://schemas.microsoft.com/office/drawing/2014/main" id="{AC7F2128-0CF5-414B-AED8-C8D402792D88}"/>
                    </a:ext>
                  </a:extLst>
                </p:cNvPr>
                <p:cNvSpPr/>
                <p:nvPr/>
              </p:nvSpPr>
              <p:spPr>
                <a:xfrm>
                  <a:off x="7673341" y="4618650"/>
                  <a:ext cx="45719" cy="60665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331C2CBA-64C5-4E1B-9891-4D496F352167}"/>
                  </a:ext>
                </a:extLst>
              </p:cNvPr>
              <p:cNvSpPr/>
              <p:nvPr/>
            </p:nvSpPr>
            <p:spPr>
              <a:xfrm rot="5400000">
                <a:off x="5703485" y="1486045"/>
                <a:ext cx="105196" cy="586871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05EAD733-2C16-4C36-823B-2B4123797C72}"/>
                  </a:ext>
                </a:extLst>
              </p:cNvPr>
              <p:cNvSpPr/>
              <p:nvPr/>
            </p:nvSpPr>
            <p:spPr>
              <a:xfrm>
                <a:off x="3612193" y="1820274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AF2E96F1-1059-4CED-BF5F-025A1DFCFFD3}"/>
                  </a:ext>
                </a:extLst>
              </p:cNvPr>
              <p:cNvSpPr/>
              <p:nvPr/>
            </p:nvSpPr>
            <p:spPr>
              <a:xfrm rot="5400000">
                <a:off x="3486380" y="1450415"/>
                <a:ext cx="97431" cy="67208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808455CB-170D-496A-B628-380C9A0EF0D0}"/>
                  </a:ext>
                </a:extLst>
              </p:cNvPr>
              <p:cNvSpPr/>
              <p:nvPr/>
            </p:nvSpPr>
            <p:spPr>
              <a:xfrm>
                <a:off x="3603512" y="1425310"/>
                <a:ext cx="125915" cy="319586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E1B59120-D849-4D60-97F5-00DA9CB8D32E}"/>
                  </a:ext>
                </a:extLst>
              </p:cNvPr>
              <p:cNvSpPr/>
              <p:nvPr/>
            </p:nvSpPr>
            <p:spPr>
              <a:xfrm>
                <a:off x="4487593" y="1069160"/>
                <a:ext cx="128549" cy="272854"/>
              </a:xfrm>
              <a:prstGeom prst="rect">
                <a:avLst/>
              </a:prstGeom>
              <a:solidFill>
                <a:srgbClr val="7F3A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43B23B9E-EE24-4A02-824F-CC6F28869C7C}"/>
                  </a:ext>
                </a:extLst>
              </p:cNvPr>
              <p:cNvSpPr/>
              <p:nvPr/>
            </p:nvSpPr>
            <p:spPr>
              <a:xfrm rot="5400000">
                <a:off x="4532168" y="521030"/>
                <a:ext cx="121674" cy="97996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7032D25-A2BC-47C9-B505-3B0047BFE566}"/>
              </a:ext>
            </a:extLst>
          </p:cNvPr>
          <p:cNvGrpSpPr/>
          <p:nvPr/>
        </p:nvGrpSpPr>
        <p:grpSpPr>
          <a:xfrm>
            <a:off x="5078197" y="2904556"/>
            <a:ext cx="3364636" cy="3341611"/>
            <a:chOff x="3330893" y="2994154"/>
            <a:chExt cx="3364636" cy="3341611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C2D667EA-7AB5-46EB-B480-13E3419D3610}"/>
                </a:ext>
              </a:extLst>
            </p:cNvPr>
            <p:cNvGrpSpPr/>
            <p:nvPr/>
          </p:nvGrpSpPr>
          <p:grpSpPr>
            <a:xfrm>
              <a:off x="3330893" y="3440141"/>
              <a:ext cx="2681890" cy="2895624"/>
              <a:chOff x="6932221" y="-90635"/>
              <a:chExt cx="5501839" cy="6536906"/>
            </a:xfrm>
          </p:grpSpPr>
          <p:grpSp>
            <p:nvGrpSpPr>
              <p:cNvPr id="13" name="Grupo 7">
                <a:extLst>
                  <a:ext uri="{FF2B5EF4-FFF2-40B4-BE49-F238E27FC236}">
                    <a16:creationId xmlns:a16="http://schemas.microsoft.com/office/drawing/2014/main" id="{A4B43641-5E6F-4C3C-A2FF-6588BF8775FF}"/>
                  </a:ext>
                </a:extLst>
              </p:cNvPr>
              <p:cNvGrpSpPr/>
              <p:nvPr/>
            </p:nvGrpSpPr>
            <p:grpSpPr>
              <a:xfrm>
                <a:off x="8628364" y="2002473"/>
                <a:ext cx="3805696" cy="4443798"/>
                <a:chOff x="8628364" y="2002473"/>
                <a:chExt cx="3805696" cy="4443798"/>
              </a:xfrm>
            </p:grpSpPr>
            <p:sp>
              <p:nvSpPr>
                <p:cNvPr id="38" name="Elipse 54">
                  <a:extLst>
                    <a:ext uri="{FF2B5EF4-FFF2-40B4-BE49-F238E27FC236}">
                      <a16:creationId xmlns:a16="http://schemas.microsoft.com/office/drawing/2014/main" id="{450F1A6B-1EF2-4FB3-AB39-7CC3BC4E48EB}"/>
                    </a:ext>
                  </a:extLst>
                </p:cNvPr>
                <p:cNvSpPr/>
                <p:nvPr/>
              </p:nvSpPr>
              <p:spPr>
                <a:xfrm rot="21432583">
                  <a:off x="8628364" y="2002473"/>
                  <a:ext cx="3805696" cy="4443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696" h="4443798">
                      <a:moveTo>
                        <a:pt x="1447118" y="3818535"/>
                      </a:moveTo>
                      <a:cubicBezTo>
                        <a:pt x="1424845" y="3838046"/>
                        <a:pt x="1404109" y="3847812"/>
                        <a:pt x="1386615" y="3848107"/>
                      </a:cubicBezTo>
                      <a:cubicBezTo>
                        <a:pt x="1367487" y="3848430"/>
                        <a:pt x="1347880" y="3837508"/>
                        <a:pt x="1328885" y="3815638"/>
                      </a:cubicBezTo>
                      <a:cubicBezTo>
                        <a:pt x="1285379" y="3890987"/>
                        <a:pt x="1256915" y="3996864"/>
                        <a:pt x="1251165" y="4114846"/>
                      </a:cubicBezTo>
                      <a:lnTo>
                        <a:pt x="1251988" y="4195031"/>
                      </a:lnTo>
                      <a:lnTo>
                        <a:pt x="1265958" y="4210544"/>
                      </a:lnTo>
                      <a:cubicBezTo>
                        <a:pt x="1307422" y="4146857"/>
                        <a:pt x="1404075" y="4080953"/>
                        <a:pt x="1526240" y="4038870"/>
                      </a:cubicBezTo>
                      <a:lnTo>
                        <a:pt x="1534559" y="4036807"/>
                      </a:lnTo>
                      <a:cubicBezTo>
                        <a:pt x="1508301" y="3989798"/>
                        <a:pt x="1484892" y="3936852"/>
                        <a:pt x="1465258" y="3879851"/>
                      </a:cubicBezTo>
                      <a:close/>
                      <a:moveTo>
                        <a:pt x="1386615" y="7"/>
                      </a:moveTo>
                      <a:cubicBezTo>
                        <a:pt x="1469916" y="-1398"/>
                        <a:pt x="1626675" y="206340"/>
                        <a:pt x="1763346" y="545836"/>
                      </a:cubicBezTo>
                      <a:cubicBezTo>
                        <a:pt x="1881914" y="485151"/>
                        <a:pt x="2013575" y="442577"/>
                        <a:pt x="2154279" y="421199"/>
                      </a:cubicBezTo>
                      <a:cubicBezTo>
                        <a:pt x="2236556" y="408699"/>
                        <a:pt x="2318036" y="404038"/>
                        <a:pt x="2397802" y="406617"/>
                      </a:cubicBezTo>
                      <a:cubicBezTo>
                        <a:pt x="2956171" y="424664"/>
                        <a:pt x="3430770" y="797403"/>
                        <a:pt x="3509944" y="1318548"/>
                      </a:cubicBezTo>
                      <a:cubicBezTo>
                        <a:pt x="3598113" y="1898865"/>
                        <a:pt x="3163436" y="2449087"/>
                        <a:pt x="2531966" y="2568089"/>
                      </a:cubicBezTo>
                      <a:lnTo>
                        <a:pt x="2473184" y="2267746"/>
                      </a:lnTo>
                      <a:cubicBezTo>
                        <a:pt x="2969072" y="2097409"/>
                        <a:pt x="3295803" y="1717727"/>
                        <a:pt x="3237533" y="1334195"/>
                      </a:cubicBezTo>
                      <a:cubicBezTo>
                        <a:pt x="3168094" y="877147"/>
                        <a:pt x="2578204" y="587705"/>
                        <a:pt x="1919981" y="687708"/>
                      </a:cubicBezTo>
                      <a:lnTo>
                        <a:pt x="1823036" y="707060"/>
                      </a:lnTo>
                      <a:cubicBezTo>
                        <a:pt x="1934956" y="1033653"/>
                        <a:pt x="2021085" y="1450477"/>
                        <a:pt x="2021087" y="1907062"/>
                      </a:cubicBezTo>
                      <a:cubicBezTo>
                        <a:pt x="2021084" y="2515528"/>
                        <a:pt x="1868122" y="3062669"/>
                        <a:pt x="1704618" y="3419179"/>
                      </a:cubicBezTo>
                      <a:cubicBezTo>
                        <a:pt x="1951967" y="3483399"/>
                        <a:pt x="2440904" y="3685538"/>
                        <a:pt x="2716940" y="3660537"/>
                      </a:cubicBezTo>
                      <a:cubicBezTo>
                        <a:pt x="3092240" y="3626544"/>
                        <a:pt x="3628544" y="3261595"/>
                        <a:pt x="3804634" y="3215609"/>
                      </a:cubicBezTo>
                      <a:cubicBezTo>
                        <a:pt x="3831815" y="3402704"/>
                        <a:pt x="3328315" y="3927672"/>
                        <a:pt x="3358135" y="3930391"/>
                      </a:cubicBezTo>
                      <a:cubicBezTo>
                        <a:pt x="3387956" y="3933110"/>
                        <a:pt x="3610957" y="3824505"/>
                        <a:pt x="3578216" y="3860814"/>
                      </a:cubicBezTo>
                      <a:cubicBezTo>
                        <a:pt x="3552650" y="3889165"/>
                        <a:pt x="3452644" y="4010729"/>
                        <a:pt x="3357785" y="4129312"/>
                      </a:cubicBezTo>
                      <a:cubicBezTo>
                        <a:pt x="3349807" y="4152577"/>
                        <a:pt x="3330040" y="4176842"/>
                        <a:pt x="3301338" y="4200339"/>
                      </a:cubicBezTo>
                      <a:cubicBezTo>
                        <a:pt x="3294253" y="4209079"/>
                        <a:pt x="3287415" y="4217759"/>
                        <a:pt x="3280739" y="4226258"/>
                      </a:cubicBezTo>
                      <a:lnTo>
                        <a:pt x="3260074" y="4231839"/>
                      </a:lnTo>
                      <a:cubicBezTo>
                        <a:pt x="3202540" y="4271957"/>
                        <a:pt x="3124080" y="4309198"/>
                        <a:pt x="3034574" y="4336988"/>
                      </a:cubicBezTo>
                      <a:cubicBezTo>
                        <a:pt x="2861671" y="4390673"/>
                        <a:pt x="2702771" y="4391952"/>
                        <a:pt x="2643876" y="4344573"/>
                      </a:cubicBezTo>
                      <a:cubicBezTo>
                        <a:pt x="2628320" y="4339580"/>
                        <a:pt x="2612797" y="4333302"/>
                        <a:pt x="2597160" y="4326001"/>
                      </a:cubicBezTo>
                      <a:cubicBezTo>
                        <a:pt x="2408681" y="4238007"/>
                        <a:pt x="2011036" y="3924435"/>
                        <a:pt x="1764581" y="3686912"/>
                      </a:cubicBezTo>
                      <a:cubicBezTo>
                        <a:pt x="1767774" y="3762817"/>
                        <a:pt x="1785036" y="3848521"/>
                        <a:pt x="1815271" y="3936291"/>
                      </a:cubicBezTo>
                      <a:lnTo>
                        <a:pt x="1848245" y="4017909"/>
                      </a:lnTo>
                      <a:lnTo>
                        <a:pt x="1873165" y="4032107"/>
                      </a:lnTo>
                      <a:cubicBezTo>
                        <a:pt x="1883953" y="4030589"/>
                        <a:pt x="1894235" y="4038547"/>
                        <a:pt x="1898388" y="4050603"/>
                      </a:cubicBezTo>
                      <a:lnTo>
                        <a:pt x="1903288" y="4064829"/>
                      </a:lnTo>
                      <a:cubicBezTo>
                        <a:pt x="1905576" y="4066234"/>
                        <a:pt x="1906424" y="4068349"/>
                        <a:pt x="1907166" y="4070511"/>
                      </a:cubicBezTo>
                      <a:lnTo>
                        <a:pt x="1909074" y="4081618"/>
                      </a:lnTo>
                      <a:lnTo>
                        <a:pt x="1945949" y="4188661"/>
                      </a:lnTo>
                      <a:cubicBezTo>
                        <a:pt x="1949261" y="4198285"/>
                        <a:pt x="1947892" y="4208256"/>
                        <a:pt x="1941852" y="4214524"/>
                      </a:cubicBezTo>
                      <a:lnTo>
                        <a:pt x="1943975" y="4220694"/>
                      </a:lnTo>
                      <a:lnTo>
                        <a:pt x="1930785" y="4225239"/>
                      </a:lnTo>
                      <a:lnTo>
                        <a:pt x="1831515" y="4259436"/>
                      </a:lnTo>
                      <a:lnTo>
                        <a:pt x="1831513" y="4259436"/>
                      </a:lnTo>
                      <a:lnTo>
                        <a:pt x="1819104" y="4263710"/>
                      </a:lnTo>
                      <a:cubicBezTo>
                        <a:pt x="1819102" y="4263712"/>
                        <a:pt x="1819101" y="4263713"/>
                        <a:pt x="1819099" y="4263714"/>
                      </a:cubicBezTo>
                      <a:lnTo>
                        <a:pt x="1819094" y="4263714"/>
                      </a:lnTo>
                      <a:lnTo>
                        <a:pt x="1626543" y="4330043"/>
                      </a:lnTo>
                      <a:lnTo>
                        <a:pt x="1296322" y="4443798"/>
                      </a:lnTo>
                      <a:lnTo>
                        <a:pt x="1268926" y="4364271"/>
                      </a:lnTo>
                      <a:lnTo>
                        <a:pt x="1267234" y="4398994"/>
                      </a:lnTo>
                      <a:lnTo>
                        <a:pt x="1131568" y="4392382"/>
                      </a:lnTo>
                      <a:cubicBezTo>
                        <a:pt x="1131566" y="4392382"/>
                        <a:pt x="1131564" y="4392382"/>
                        <a:pt x="1131562" y="4392382"/>
                      </a:cubicBezTo>
                      <a:lnTo>
                        <a:pt x="1131557" y="4392381"/>
                      </a:lnTo>
                      <a:lnTo>
                        <a:pt x="922366" y="4382185"/>
                      </a:lnTo>
                      <a:lnTo>
                        <a:pt x="563603" y="4364700"/>
                      </a:lnTo>
                      <a:lnTo>
                        <a:pt x="570317" y="4226974"/>
                      </a:lnTo>
                      <a:cubicBezTo>
                        <a:pt x="569768" y="4226188"/>
                        <a:pt x="569789" y="4225404"/>
                        <a:pt x="569830" y="4224620"/>
                      </a:cubicBezTo>
                      <a:cubicBezTo>
                        <a:pt x="573597" y="4147272"/>
                        <a:pt x="737546" y="4092411"/>
                        <a:pt x="936018" y="4102084"/>
                      </a:cubicBezTo>
                      <a:lnTo>
                        <a:pt x="944756" y="4103201"/>
                      </a:lnTo>
                      <a:cubicBezTo>
                        <a:pt x="937332" y="4054522"/>
                        <a:pt x="934867" y="4001814"/>
                        <a:pt x="937537" y="3946980"/>
                      </a:cubicBezTo>
                      <a:cubicBezTo>
                        <a:pt x="949244" y="3706784"/>
                        <a:pt x="1055094" y="3516763"/>
                        <a:pt x="1173957" y="3522557"/>
                      </a:cubicBezTo>
                      <a:lnTo>
                        <a:pt x="1196722" y="3526994"/>
                      </a:lnTo>
                      <a:cubicBezTo>
                        <a:pt x="1094561" y="3181984"/>
                        <a:pt x="1013397" y="2592237"/>
                        <a:pt x="1013400" y="1924057"/>
                      </a:cubicBezTo>
                      <a:cubicBezTo>
                        <a:pt x="1013400" y="1547273"/>
                        <a:pt x="1039208" y="1196140"/>
                        <a:pt x="1080459" y="899776"/>
                      </a:cubicBezTo>
                      <a:cubicBezTo>
                        <a:pt x="646705" y="917858"/>
                        <a:pt x="292497" y="1243149"/>
                        <a:pt x="272233" y="1658915"/>
                      </a:cubicBezTo>
                      <a:cubicBezTo>
                        <a:pt x="260425" y="1901193"/>
                        <a:pt x="364464" y="2123921"/>
                        <a:pt x="540791" y="2276899"/>
                      </a:cubicBezTo>
                      <a:lnTo>
                        <a:pt x="455354" y="2559890"/>
                      </a:lnTo>
                      <a:cubicBezTo>
                        <a:pt x="169337" y="2393446"/>
                        <a:pt x="-17670" y="2047674"/>
                        <a:pt x="1324" y="1657955"/>
                      </a:cubicBezTo>
                      <a:cubicBezTo>
                        <a:pt x="27347" y="1124014"/>
                        <a:pt x="430199" y="709775"/>
                        <a:pt x="901119" y="732727"/>
                      </a:cubicBezTo>
                      <a:cubicBezTo>
                        <a:pt x="970262" y="736097"/>
                        <a:pt x="1037027" y="748704"/>
                        <a:pt x="1099514" y="772365"/>
                      </a:cubicBezTo>
                      <a:cubicBezTo>
                        <a:pt x="1174248" y="304448"/>
                        <a:pt x="1286996" y="1687"/>
                        <a:pt x="1386615" y="7"/>
                      </a:cubicBezTo>
                      <a:close/>
                    </a:path>
                  </a:pathLst>
                </a:cu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Elipse 54">
                  <a:extLst>
                    <a:ext uri="{FF2B5EF4-FFF2-40B4-BE49-F238E27FC236}">
                      <a16:creationId xmlns:a16="http://schemas.microsoft.com/office/drawing/2014/main" id="{A203F76B-1496-41CC-A434-0AC0B3696AB1}"/>
                    </a:ext>
                  </a:extLst>
                </p:cNvPr>
                <p:cNvSpPr/>
                <p:nvPr/>
              </p:nvSpPr>
              <p:spPr>
                <a:xfrm rot="21432583">
                  <a:off x="9791731" y="2384787"/>
                  <a:ext cx="361447" cy="3280446"/>
                </a:xfrm>
                <a:custGeom>
                  <a:avLst/>
                  <a:gdLst>
                    <a:gd name="connsiteX0" fmla="*/ 0 w 1123802"/>
                    <a:gd name="connsiteY0" fmla="*/ 1643170 h 3286340"/>
                    <a:gd name="connsiteX1" fmla="*/ 561901 w 1123802"/>
                    <a:gd name="connsiteY1" fmla="*/ 0 h 3286340"/>
                    <a:gd name="connsiteX2" fmla="*/ 1123802 w 1123802"/>
                    <a:gd name="connsiteY2" fmla="*/ 1643170 h 3286340"/>
                    <a:gd name="connsiteX3" fmla="*/ 561901 w 1123802"/>
                    <a:gd name="connsiteY3" fmla="*/ 3286340 h 3286340"/>
                    <a:gd name="connsiteX4" fmla="*/ 0 w 1123802"/>
                    <a:gd name="connsiteY4" fmla="*/ 1643170 h 3286340"/>
                    <a:gd name="connsiteX0" fmla="*/ 0 w 1196373"/>
                    <a:gd name="connsiteY0" fmla="*/ 1643176 h 3286351"/>
                    <a:gd name="connsiteX1" fmla="*/ 561901 w 1196373"/>
                    <a:gd name="connsiteY1" fmla="*/ 6 h 3286351"/>
                    <a:gd name="connsiteX2" fmla="*/ 1196373 w 1196373"/>
                    <a:gd name="connsiteY2" fmla="*/ 1628662 h 3286351"/>
                    <a:gd name="connsiteX3" fmla="*/ 561901 w 1196373"/>
                    <a:gd name="connsiteY3" fmla="*/ 3286346 h 3286351"/>
                    <a:gd name="connsiteX4" fmla="*/ 0 w 1196373"/>
                    <a:gd name="connsiteY4" fmla="*/ 1643176 h 3286351"/>
                    <a:gd name="connsiteX0" fmla="*/ 0 w 1007687"/>
                    <a:gd name="connsiteY0" fmla="*/ 1643176 h 3286351"/>
                    <a:gd name="connsiteX1" fmla="*/ 373215 w 1007687"/>
                    <a:gd name="connsiteY1" fmla="*/ 6 h 3286351"/>
                    <a:gd name="connsiteX2" fmla="*/ 1007687 w 1007687"/>
                    <a:gd name="connsiteY2" fmla="*/ 1628662 h 3286351"/>
                    <a:gd name="connsiteX3" fmla="*/ 373215 w 1007687"/>
                    <a:gd name="connsiteY3" fmla="*/ 3286346 h 3286351"/>
                    <a:gd name="connsiteX4" fmla="*/ 0 w 1007687"/>
                    <a:gd name="connsiteY4" fmla="*/ 1643176 h 3286351"/>
                    <a:gd name="connsiteX0" fmla="*/ 0 w 1159547"/>
                    <a:gd name="connsiteY0" fmla="*/ 1669355 h 3494866"/>
                    <a:gd name="connsiteX1" fmla="*/ 373215 w 1159547"/>
                    <a:gd name="connsiteY1" fmla="*/ 26185 h 3494866"/>
                    <a:gd name="connsiteX2" fmla="*/ 1159546 w 1159547"/>
                    <a:gd name="connsiteY2" fmla="*/ 2840688 h 3494866"/>
                    <a:gd name="connsiteX3" fmla="*/ 373215 w 1159547"/>
                    <a:gd name="connsiteY3" fmla="*/ 3312525 h 3494866"/>
                    <a:gd name="connsiteX4" fmla="*/ 0 w 1159547"/>
                    <a:gd name="connsiteY4" fmla="*/ 1669355 h 3494866"/>
                    <a:gd name="connsiteX0" fmla="*/ 0 w 1220987"/>
                    <a:gd name="connsiteY0" fmla="*/ 1643273 h 3339974"/>
                    <a:gd name="connsiteX1" fmla="*/ 373215 w 1220987"/>
                    <a:gd name="connsiteY1" fmla="*/ 103 h 3339974"/>
                    <a:gd name="connsiteX2" fmla="*/ 1113823 w 1220987"/>
                    <a:gd name="connsiteY2" fmla="*/ 1569173 h 3339974"/>
                    <a:gd name="connsiteX3" fmla="*/ 1159546 w 1220987"/>
                    <a:gd name="connsiteY3" fmla="*/ 2814606 h 3339974"/>
                    <a:gd name="connsiteX4" fmla="*/ 373215 w 1220987"/>
                    <a:gd name="connsiteY4" fmla="*/ 3286443 h 3339974"/>
                    <a:gd name="connsiteX5" fmla="*/ 0 w 1220987"/>
                    <a:gd name="connsiteY5" fmla="*/ 1643273 h 3339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20987" h="3339974">
                      <a:moveTo>
                        <a:pt x="0" y="1643273"/>
                      </a:moveTo>
                      <a:cubicBezTo>
                        <a:pt x="0" y="735775"/>
                        <a:pt x="187578" y="12453"/>
                        <a:pt x="373215" y="103"/>
                      </a:cubicBezTo>
                      <a:cubicBezTo>
                        <a:pt x="558852" y="-12247"/>
                        <a:pt x="982768" y="1100089"/>
                        <a:pt x="1113823" y="1569173"/>
                      </a:cubicBezTo>
                      <a:cubicBezTo>
                        <a:pt x="1244878" y="2038257"/>
                        <a:pt x="1250333" y="2527915"/>
                        <a:pt x="1159546" y="2814606"/>
                      </a:cubicBezTo>
                      <a:cubicBezTo>
                        <a:pt x="1068759" y="3101297"/>
                        <a:pt x="566473" y="3481665"/>
                        <a:pt x="373215" y="3286443"/>
                      </a:cubicBezTo>
                      <a:cubicBezTo>
                        <a:pt x="179957" y="3091221"/>
                        <a:pt x="0" y="2550771"/>
                        <a:pt x="0" y="1643273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A4925F1D-6316-421B-B6A1-0100237845F2}"/>
                    </a:ext>
                  </a:extLst>
                </p:cNvPr>
                <p:cNvSpPr/>
                <p:nvPr/>
              </p:nvSpPr>
              <p:spPr>
                <a:xfrm>
                  <a:off x="10618333" y="4000340"/>
                  <a:ext cx="673781" cy="745831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64D11B30-E9E3-4A86-B673-72DA10AB98DC}"/>
                    </a:ext>
                  </a:extLst>
                </p:cNvPr>
                <p:cNvSpPr/>
                <p:nvPr/>
              </p:nvSpPr>
              <p:spPr>
                <a:xfrm>
                  <a:off x="9062463" y="4190671"/>
                  <a:ext cx="596244" cy="589915"/>
                </a:xfrm>
                <a:prstGeom prst="ellipse">
                  <a:avLst/>
                </a:prstGeom>
                <a:solidFill>
                  <a:srgbClr val="7955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Grupo 8">
                <a:extLst>
                  <a:ext uri="{FF2B5EF4-FFF2-40B4-BE49-F238E27FC236}">
                    <a16:creationId xmlns:a16="http://schemas.microsoft.com/office/drawing/2014/main" id="{219F7885-4DBB-4FC0-8CF5-A2A277166F98}"/>
                  </a:ext>
                </a:extLst>
              </p:cNvPr>
              <p:cNvGrpSpPr/>
              <p:nvPr/>
            </p:nvGrpSpPr>
            <p:grpSpPr>
              <a:xfrm>
                <a:off x="6932221" y="-90635"/>
                <a:ext cx="3617212" cy="3916060"/>
                <a:chOff x="6932221" y="-90635"/>
                <a:chExt cx="3617212" cy="3916060"/>
              </a:xfrm>
            </p:grpSpPr>
            <p:sp>
              <p:nvSpPr>
                <p:cNvPr id="15" name="Elipse 26">
                  <a:extLst>
                    <a:ext uri="{FF2B5EF4-FFF2-40B4-BE49-F238E27FC236}">
                      <a16:creationId xmlns:a16="http://schemas.microsoft.com/office/drawing/2014/main" id="{2E42A990-4485-493A-AC9D-5BF392A9938E}"/>
                    </a:ext>
                  </a:extLst>
                </p:cNvPr>
                <p:cNvSpPr/>
                <p:nvPr/>
              </p:nvSpPr>
              <p:spPr>
                <a:xfrm rot="18607146">
                  <a:off x="9592378" y="549476"/>
                  <a:ext cx="1024901" cy="539628"/>
                </a:xfrm>
                <a:custGeom>
                  <a:avLst/>
                  <a:gdLst>
                    <a:gd name="connsiteX0" fmla="*/ 0 w 1155120"/>
                    <a:gd name="connsiteY0" fmla="*/ 274443 h 548886"/>
                    <a:gd name="connsiteX1" fmla="*/ 577560 w 1155120"/>
                    <a:gd name="connsiteY1" fmla="*/ 0 h 548886"/>
                    <a:gd name="connsiteX2" fmla="*/ 1155120 w 1155120"/>
                    <a:gd name="connsiteY2" fmla="*/ 274443 h 548886"/>
                    <a:gd name="connsiteX3" fmla="*/ 577560 w 1155120"/>
                    <a:gd name="connsiteY3" fmla="*/ 548886 h 548886"/>
                    <a:gd name="connsiteX4" fmla="*/ 0 w 1155120"/>
                    <a:gd name="connsiteY4" fmla="*/ 274443 h 548886"/>
                    <a:gd name="connsiteX0" fmla="*/ 0 w 1331018"/>
                    <a:gd name="connsiteY0" fmla="*/ 274834 h 549890"/>
                    <a:gd name="connsiteX1" fmla="*/ 577560 w 1331018"/>
                    <a:gd name="connsiteY1" fmla="*/ 391 h 549890"/>
                    <a:gd name="connsiteX2" fmla="*/ 1331018 w 1331018"/>
                    <a:gd name="connsiteY2" fmla="*/ 325906 h 549890"/>
                    <a:gd name="connsiteX3" fmla="*/ 577560 w 1331018"/>
                    <a:gd name="connsiteY3" fmla="*/ 549277 h 549890"/>
                    <a:gd name="connsiteX4" fmla="*/ 0 w 1331018"/>
                    <a:gd name="connsiteY4" fmla="*/ 274834 h 549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018" h="549890">
                      <a:moveTo>
                        <a:pt x="0" y="274834"/>
                      </a:moveTo>
                      <a:cubicBezTo>
                        <a:pt x="0" y="123263"/>
                        <a:pt x="355724" y="-8121"/>
                        <a:pt x="577560" y="391"/>
                      </a:cubicBezTo>
                      <a:cubicBezTo>
                        <a:pt x="799396" y="8903"/>
                        <a:pt x="1331018" y="174335"/>
                        <a:pt x="1331018" y="325906"/>
                      </a:cubicBezTo>
                      <a:cubicBezTo>
                        <a:pt x="1331018" y="477477"/>
                        <a:pt x="799396" y="557789"/>
                        <a:pt x="577560" y="549277"/>
                      </a:cubicBezTo>
                      <a:cubicBezTo>
                        <a:pt x="355724" y="540765"/>
                        <a:pt x="0" y="426405"/>
                        <a:pt x="0" y="27483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" name="Grupo 10">
                  <a:extLst>
                    <a:ext uri="{FF2B5EF4-FFF2-40B4-BE49-F238E27FC236}">
                      <a16:creationId xmlns:a16="http://schemas.microsoft.com/office/drawing/2014/main" id="{E9267CB5-A72C-47C0-A25F-079C2A5A80FF}"/>
                    </a:ext>
                  </a:extLst>
                </p:cNvPr>
                <p:cNvGrpSpPr/>
                <p:nvPr/>
              </p:nvGrpSpPr>
              <p:grpSpPr>
                <a:xfrm>
                  <a:off x="6932221" y="-90635"/>
                  <a:ext cx="3617212" cy="3916060"/>
                  <a:chOff x="7058088" y="404620"/>
                  <a:chExt cx="3617212" cy="3916060"/>
                </a:xfrm>
              </p:grpSpPr>
              <p:sp>
                <p:nvSpPr>
                  <p:cNvPr id="17" name="Elipse 9">
                    <a:extLst>
                      <a:ext uri="{FF2B5EF4-FFF2-40B4-BE49-F238E27FC236}">
                        <a16:creationId xmlns:a16="http://schemas.microsoft.com/office/drawing/2014/main" id="{9752FF33-5612-455C-8ED6-80B25272DB6B}"/>
                      </a:ext>
                    </a:extLst>
                  </p:cNvPr>
                  <p:cNvSpPr/>
                  <p:nvPr/>
                </p:nvSpPr>
                <p:spPr>
                  <a:xfrm>
                    <a:off x="7929606" y="2868611"/>
                    <a:ext cx="1376123" cy="1452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23" h="1452069">
                        <a:moveTo>
                          <a:pt x="924186" y="666"/>
                        </a:moveTo>
                        <a:cubicBezTo>
                          <a:pt x="1159006" y="9597"/>
                          <a:pt x="1343153" y="107678"/>
                          <a:pt x="1375412" y="260492"/>
                        </a:cubicBezTo>
                        <a:lnTo>
                          <a:pt x="1376123" y="285128"/>
                        </a:lnTo>
                        <a:cubicBezTo>
                          <a:pt x="1295675" y="362467"/>
                          <a:pt x="1202908" y="433159"/>
                          <a:pt x="1099395" y="494279"/>
                        </a:cubicBezTo>
                        <a:cubicBezTo>
                          <a:pt x="965695" y="573223"/>
                          <a:pt x="826668" y="628756"/>
                          <a:pt x="689602" y="661155"/>
                        </a:cubicBezTo>
                        <a:lnTo>
                          <a:pt x="689603" y="769077"/>
                        </a:lnTo>
                        <a:lnTo>
                          <a:pt x="683437" y="797680"/>
                        </a:lnTo>
                        <a:cubicBezTo>
                          <a:pt x="751422" y="862807"/>
                          <a:pt x="795294" y="969695"/>
                          <a:pt x="795294" y="1090391"/>
                        </a:cubicBezTo>
                        <a:cubicBezTo>
                          <a:pt x="795294" y="1290140"/>
                          <a:pt x="675132" y="1452069"/>
                          <a:pt x="526905" y="1452069"/>
                        </a:cubicBezTo>
                        <a:cubicBezTo>
                          <a:pt x="512450" y="1452069"/>
                          <a:pt x="498261" y="1450529"/>
                          <a:pt x="484647" y="1446794"/>
                        </a:cubicBezTo>
                        <a:cubicBezTo>
                          <a:pt x="469383" y="1451206"/>
                          <a:pt x="453315" y="1452069"/>
                          <a:pt x="436878" y="1452069"/>
                        </a:cubicBezTo>
                        <a:lnTo>
                          <a:pt x="409680" y="1449066"/>
                        </a:lnTo>
                        <a:cubicBezTo>
                          <a:pt x="399008" y="1451270"/>
                          <a:pt x="388086" y="1452068"/>
                          <a:pt x="377053" y="1452068"/>
                        </a:cubicBezTo>
                        <a:cubicBezTo>
                          <a:pt x="168812" y="1452068"/>
                          <a:pt x="0" y="1167769"/>
                          <a:pt x="0" y="817068"/>
                        </a:cubicBezTo>
                        <a:cubicBezTo>
                          <a:pt x="0" y="519405"/>
                          <a:pt x="121613" y="269579"/>
                          <a:pt x="286470" y="202598"/>
                        </a:cubicBezTo>
                        <a:cubicBezTo>
                          <a:pt x="382699" y="120923"/>
                          <a:pt x="518979" y="55922"/>
                          <a:pt x="676225" y="22727"/>
                        </a:cubicBezTo>
                        <a:cubicBezTo>
                          <a:pt x="762010" y="4618"/>
                          <a:pt x="845913" y="-2311"/>
                          <a:pt x="924186" y="666"/>
                        </a:cubicBezTo>
                        <a:close/>
                      </a:path>
                    </a:pathLst>
                  </a:custGeom>
                  <a:solidFill>
                    <a:srgbClr val="AC2E0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Triângulo isósceles 17">
                    <a:extLst>
                      <a:ext uri="{FF2B5EF4-FFF2-40B4-BE49-F238E27FC236}">
                        <a16:creationId xmlns:a16="http://schemas.microsoft.com/office/drawing/2014/main" id="{DBD32710-8678-4E74-8D9B-761EED6EBA2E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8808276" y="3165502"/>
                    <a:ext cx="338094" cy="45364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Triângulo isósceles 18">
                    <a:extLst>
                      <a:ext uri="{FF2B5EF4-FFF2-40B4-BE49-F238E27FC236}">
                        <a16:creationId xmlns:a16="http://schemas.microsoft.com/office/drawing/2014/main" id="{BA800822-BE6F-4685-8549-8AAC5C64C6EA}"/>
                      </a:ext>
                    </a:extLst>
                  </p:cNvPr>
                  <p:cNvSpPr/>
                  <p:nvPr/>
                </p:nvSpPr>
                <p:spPr>
                  <a:xfrm rot="20153091">
                    <a:off x="9187203" y="2966458"/>
                    <a:ext cx="334868" cy="418550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Triângulo isósceles 40">
                    <a:extLst>
                      <a:ext uri="{FF2B5EF4-FFF2-40B4-BE49-F238E27FC236}">
                        <a16:creationId xmlns:a16="http://schemas.microsoft.com/office/drawing/2014/main" id="{A26B446E-5278-484D-B86B-A312229BA0CF}"/>
                      </a:ext>
                    </a:extLst>
                  </p:cNvPr>
                  <p:cNvSpPr/>
                  <p:nvPr/>
                </p:nvSpPr>
                <p:spPr>
                  <a:xfrm rot="19369563">
                    <a:off x="9447559" y="2420481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Triângulo isósceles 40">
                    <a:extLst>
                      <a:ext uri="{FF2B5EF4-FFF2-40B4-BE49-F238E27FC236}">
                        <a16:creationId xmlns:a16="http://schemas.microsoft.com/office/drawing/2014/main" id="{9599AEC5-5266-463F-BB12-74DFCB401454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9215954" y="1720550"/>
                    <a:ext cx="415567" cy="6346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567" h="634679">
                        <a:moveTo>
                          <a:pt x="0" y="634679"/>
                        </a:moveTo>
                        <a:lnTo>
                          <a:pt x="78007" y="20768"/>
                        </a:lnTo>
                        <a:lnTo>
                          <a:pt x="178130" y="240839"/>
                        </a:lnTo>
                        <a:lnTo>
                          <a:pt x="246520" y="0"/>
                        </a:lnTo>
                        <a:lnTo>
                          <a:pt x="415567" y="595311"/>
                        </a:lnTo>
                        <a:lnTo>
                          <a:pt x="259970" y="59531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Triângulo isósceles 21">
                    <a:extLst>
                      <a:ext uri="{FF2B5EF4-FFF2-40B4-BE49-F238E27FC236}">
                        <a16:creationId xmlns:a16="http://schemas.microsoft.com/office/drawing/2014/main" id="{889F0C08-D29E-469B-B589-CEF6D75F7F9C}"/>
                      </a:ext>
                    </a:extLst>
                  </p:cNvPr>
                  <p:cNvSpPr/>
                  <p:nvPr/>
                </p:nvSpPr>
                <p:spPr>
                  <a:xfrm rot="9995652">
                    <a:off x="8784452" y="1961645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Triângulo isósceles 22">
                    <a:extLst>
                      <a:ext uri="{FF2B5EF4-FFF2-40B4-BE49-F238E27FC236}">
                        <a16:creationId xmlns:a16="http://schemas.microsoft.com/office/drawing/2014/main" id="{EC3EA5A7-BF9D-4EA9-8559-286702A1E6C9}"/>
                      </a:ext>
                    </a:extLst>
                  </p:cNvPr>
                  <p:cNvSpPr/>
                  <p:nvPr/>
                </p:nvSpPr>
                <p:spPr>
                  <a:xfrm rot="10589675">
                    <a:off x="8496689" y="2002591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Triângulo isósceles 23">
                    <a:extLst>
                      <a:ext uri="{FF2B5EF4-FFF2-40B4-BE49-F238E27FC236}">
                        <a16:creationId xmlns:a16="http://schemas.microsoft.com/office/drawing/2014/main" id="{54D42923-C38D-415B-9434-CE644E6836A8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8114328" y="2068448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Triângulo isósceles 24">
                    <a:extLst>
                      <a:ext uri="{FF2B5EF4-FFF2-40B4-BE49-F238E27FC236}">
                        <a16:creationId xmlns:a16="http://schemas.microsoft.com/office/drawing/2014/main" id="{012862B2-3040-45A7-9B58-39214C81CB51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136428" y="2002590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Triângulo isósceles 25">
                    <a:extLst>
                      <a:ext uri="{FF2B5EF4-FFF2-40B4-BE49-F238E27FC236}">
                        <a16:creationId xmlns:a16="http://schemas.microsoft.com/office/drawing/2014/main" id="{EE152299-FEC6-4B68-BBB9-DB14A4BCDDF6}"/>
                      </a:ext>
                    </a:extLst>
                  </p:cNvPr>
                  <p:cNvSpPr/>
                  <p:nvPr/>
                </p:nvSpPr>
                <p:spPr>
                  <a:xfrm rot="11124689">
                    <a:off x="7564193" y="2068449"/>
                    <a:ext cx="338094" cy="59531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Elipse 24">
                    <a:extLst>
                      <a:ext uri="{FF2B5EF4-FFF2-40B4-BE49-F238E27FC236}">
                        <a16:creationId xmlns:a16="http://schemas.microsoft.com/office/drawing/2014/main" id="{297AA6BE-76C0-4283-A3A2-BF2A98436818}"/>
                      </a:ext>
                    </a:extLst>
                  </p:cNvPr>
                  <p:cNvSpPr/>
                  <p:nvPr/>
                </p:nvSpPr>
                <p:spPr>
                  <a:xfrm rot="713300">
                    <a:off x="9302210" y="404620"/>
                    <a:ext cx="964728" cy="1563997"/>
                  </a:xfrm>
                  <a:custGeom>
                    <a:avLst/>
                    <a:gdLst>
                      <a:gd name="connsiteX0" fmla="*/ 0 w 916478"/>
                      <a:gd name="connsiteY0" fmla="*/ 780950 h 1561899"/>
                      <a:gd name="connsiteX1" fmla="*/ 458239 w 916478"/>
                      <a:gd name="connsiteY1" fmla="*/ 0 h 1561899"/>
                      <a:gd name="connsiteX2" fmla="*/ 916478 w 916478"/>
                      <a:gd name="connsiteY2" fmla="*/ 780950 h 1561899"/>
                      <a:gd name="connsiteX3" fmla="*/ 458239 w 916478"/>
                      <a:gd name="connsiteY3" fmla="*/ 1561900 h 1561899"/>
                      <a:gd name="connsiteX4" fmla="*/ 0 w 916478"/>
                      <a:gd name="connsiteY4" fmla="*/ 780950 h 1561899"/>
                      <a:gd name="connsiteX0" fmla="*/ 3519 w 919997"/>
                      <a:gd name="connsiteY0" fmla="*/ 794824 h 1575774"/>
                      <a:gd name="connsiteX1" fmla="*/ 260890 w 919997"/>
                      <a:gd name="connsiteY1" fmla="*/ 331375 h 1575774"/>
                      <a:gd name="connsiteX2" fmla="*/ 461758 w 919997"/>
                      <a:gd name="connsiteY2" fmla="*/ 13874 h 1575774"/>
                      <a:gd name="connsiteX3" fmla="*/ 919997 w 919997"/>
                      <a:gd name="connsiteY3" fmla="*/ 794824 h 1575774"/>
                      <a:gd name="connsiteX4" fmla="*/ 461758 w 919997"/>
                      <a:gd name="connsiteY4" fmla="*/ 1575774 h 1575774"/>
                      <a:gd name="connsiteX5" fmla="*/ 3519 w 919997"/>
                      <a:gd name="connsiteY5" fmla="*/ 794824 h 1575774"/>
                      <a:gd name="connsiteX0" fmla="*/ 3519 w 927437"/>
                      <a:gd name="connsiteY0" fmla="*/ 782730 h 1563680"/>
                      <a:gd name="connsiteX1" fmla="*/ 260890 w 927437"/>
                      <a:gd name="connsiteY1" fmla="*/ 319281 h 1563680"/>
                      <a:gd name="connsiteX2" fmla="*/ 461758 w 927437"/>
                      <a:gd name="connsiteY2" fmla="*/ 1780 h 1563680"/>
                      <a:gd name="connsiteX3" fmla="*/ 629191 w 927437"/>
                      <a:gd name="connsiteY3" fmla="*/ 458980 h 1563680"/>
                      <a:gd name="connsiteX4" fmla="*/ 919997 w 927437"/>
                      <a:gd name="connsiteY4" fmla="*/ 782730 h 1563680"/>
                      <a:gd name="connsiteX5" fmla="*/ 461758 w 927437"/>
                      <a:gd name="connsiteY5" fmla="*/ 1563680 h 1563680"/>
                      <a:gd name="connsiteX6" fmla="*/ 3519 w 927437"/>
                      <a:gd name="connsiteY6" fmla="*/ 782730 h 1563680"/>
                      <a:gd name="connsiteX0" fmla="*/ 3519 w 964728"/>
                      <a:gd name="connsiteY0" fmla="*/ 782730 h 1563997"/>
                      <a:gd name="connsiteX1" fmla="*/ 260890 w 964728"/>
                      <a:gd name="connsiteY1" fmla="*/ 319281 h 1563997"/>
                      <a:gd name="connsiteX2" fmla="*/ 461758 w 964728"/>
                      <a:gd name="connsiteY2" fmla="*/ 1780 h 1563997"/>
                      <a:gd name="connsiteX3" fmla="*/ 629191 w 964728"/>
                      <a:gd name="connsiteY3" fmla="*/ 458980 h 1563997"/>
                      <a:gd name="connsiteX4" fmla="*/ 958097 w 964728"/>
                      <a:gd name="connsiteY4" fmla="*/ 871630 h 1563997"/>
                      <a:gd name="connsiteX5" fmla="*/ 461758 w 964728"/>
                      <a:gd name="connsiteY5" fmla="*/ 1563680 h 1563997"/>
                      <a:gd name="connsiteX6" fmla="*/ 3519 w 964728"/>
                      <a:gd name="connsiteY6" fmla="*/ 782730 h 156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4728" h="1563997">
                        <a:moveTo>
                          <a:pt x="3519" y="782730"/>
                        </a:moveTo>
                        <a:cubicBezTo>
                          <a:pt x="-29959" y="575330"/>
                          <a:pt x="184517" y="449439"/>
                          <a:pt x="260890" y="319281"/>
                        </a:cubicBezTo>
                        <a:cubicBezTo>
                          <a:pt x="337263" y="189123"/>
                          <a:pt x="400374" y="-21503"/>
                          <a:pt x="461758" y="1780"/>
                        </a:cubicBezTo>
                        <a:cubicBezTo>
                          <a:pt x="523142" y="25063"/>
                          <a:pt x="552818" y="328822"/>
                          <a:pt x="629191" y="458980"/>
                        </a:cubicBezTo>
                        <a:cubicBezTo>
                          <a:pt x="705564" y="589138"/>
                          <a:pt x="1013519" y="672697"/>
                          <a:pt x="958097" y="871630"/>
                        </a:cubicBezTo>
                        <a:cubicBezTo>
                          <a:pt x="902675" y="1070563"/>
                          <a:pt x="620854" y="1578497"/>
                          <a:pt x="461758" y="1563680"/>
                        </a:cubicBezTo>
                        <a:cubicBezTo>
                          <a:pt x="302662" y="1548863"/>
                          <a:pt x="36997" y="990130"/>
                          <a:pt x="3519" y="7827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Elipse 7">
                    <a:extLst>
                      <a:ext uri="{FF2B5EF4-FFF2-40B4-BE49-F238E27FC236}">
                        <a16:creationId xmlns:a16="http://schemas.microsoft.com/office/drawing/2014/main" id="{49F20C2A-A914-485C-B670-860B38E9C4A3}"/>
                      </a:ext>
                    </a:extLst>
                  </p:cNvPr>
                  <p:cNvSpPr/>
                  <p:nvPr/>
                </p:nvSpPr>
                <p:spPr>
                  <a:xfrm rot="20728136">
                    <a:off x="7148475" y="907073"/>
                    <a:ext cx="3526825" cy="274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825" h="2740207">
                        <a:moveTo>
                          <a:pt x="3247341" y="242009"/>
                        </a:moveTo>
                        <a:cubicBezTo>
                          <a:pt x="3253049" y="243026"/>
                          <a:pt x="3257977" y="247500"/>
                          <a:pt x="3261934" y="256383"/>
                        </a:cubicBezTo>
                        <a:cubicBezTo>
                          <a:pt x="3293584" y="327444"/>
                          <a:pt x="3397889" y="538124"/>
                          <a:pt x="3305826" y="689293"/>
                        </a:cubicBezTo>
                        <a:cubicBezTo>
                          <a:pt x="3279960" y="731765"/>
                          <a:pt x="3228970" y="800615"/>
                          <a:pt x="3165547" y="876435"/>
                        </a:cubicBezTo>
                        <a:cubicBezTo>
                          <a:pt x="3194964" y="1002568"/>
                          <a:pt x="3184966" y="1196619"/>
                          <a:pt x="3130927" y="1405103"/>
                        </a:cubicBezTo>
                        <a:lnTo>
                          <a:pt x="3130464" y="1406558"/>
                        </a:lnTo>
                        <a:cubicBezTo>
                          <a:pt x="3231795" y="1357028"/>
                          <a:pt x="3440502" y="1065087"/>
                          <a:pt x="3450036" y="1078325"/>
                        </a:cubicBezTo>
                        <a:cubicBezTo>
                          <a:pt x="3459570" y="1091563"/>
                          <a:pt x="3226800" y="1406857"/>
                          <a:pt x="3187668" y="1485988"/>
                        </a:cubicBezTo>
                        <a:lnTo>
                          <a:pt x="3184739" y="1496388"/>
                        </a:lnTo>
                        <a:cubicBezTo>
                          <a:pt x="3191214" y="1527124"/>
                          <a:pt x="3500686" y="1252719"/>
                          <a:pt x="3492069" y="1294998"/>
                        </a:cubicBezTo>
                        <a:cubicBezTo>
                          <a:pt x="3482878" y="1340096"/>
                          <a:pt x="3281860" y="1585372"/>
                          <a:pt x="3217858" y="1658747"/>
                        </a:cubicBezTo>
                        <a:lnTo>
                          <a:pt x="3211309" y="1668157"/>
                        </a:lnTo>
                        <a:cubicBezTo>
                          <a:pt x="3204637" y="1694387"/>
                          <a:pt x="3571608" y="1421976"/>
                          <a:pt x="3522258" y="1467754"/>
                        </a:cubicBezTo>
                        <a:cubicBezTo>
                          <a:pt x="3469976" y="1516252"/>
                          <a:pt x="3300156" y="1837663"/>
                          <a:pt x="3199956" y="1906863"/>
                        </a:cubicBezTo>
                        <a:cubicBezTo>
                          <a:pt x="3175260" y="1923322"/>
                          <a:pt x="3167785" y="1928717"/>
                          <a:pt x="3198098" y="1908520"/>
                        </a:cubicBezTo>
                        <a:cubicBezTo>
                          <a:pt x="3198776" y="1908068"/>
                          <a:pt x="3199457" y="1907605"/>
                          <a:pt x="3199956" y="1906863"/>
                        </a:cubicBezTo>
                        <a:cubicBezTo>
                          <a:pt x="3256434" y="1869065"/>
                          <a:pt x="3403117" y="1773113"/>
                          <a:pt x="3392736" y="1793034"/>
                        </a:cubicBezTo>
                        <a:cubicBezTo>
                          <a:pt x="3377822" y="1821655"/>
                          <a:pt x="3220664" y="2013994"/>
                          <a:pt x="3108606" y="2080245"/>
                        </a:cubicBezTo>
                        <a:lnTo>
                          <a:pt x="3078587" y="2090449"/>
                        </a:lnTo>
                        <a:cubicBezTo>
                          <a:pt x="3022401" y="2145047"/>
                          <a:pt x="2921123" y="2191852"/>
                          <a:pt x="2800910" y="2212821"/>
                        </a:cubicBezTo>
                        <a:cubicBezTo>
                          <a:pt x="2762233" y="2219567"/>
                          <a:pt x="2724496" y="2223133"/>
                          <a:pt x="2688700" y="2222969"/>
                        </a:cubicBezTo>
                        <a:lnTo>
                          <a:pt x="2667752" y="2230089"/>
                        </a:lnTo>
                        <a:cubicBezTo>
                          <a:pt x="2528195" y="2397753"/>
                          <a:pt x="2334808" y="2539942"/>
                          <a:pt x="2102521" y="2633011"/>
                        </a:cubicBezTo>
                        <a:cubicBezTo>
                          <a:pt x="1760730" y="2769956"/>
                          <a:pt x="1406427" y="2771817"/>
                          <a:pt x="1126550" y="2660687"/>
                        </a:cubicBezTo>
                        <a:lnTo>
                          <a:pt x="1165815" y="2509192"/>
                        </a:lnTo>
                        <a:cubicBezTo>
                          <a:pt x="1306625" y="2512220"/>
                          <a:pt x="1455139" y="2493346"/>
                          <a:pt x="1604369" y="2450473"/>
                        </a:cubicBezTo>
                        <a:cubicBezTo>
                          <a:pt x="2204037" y="2278195"/>
                          <a:pt x="2588201" y="1783645"/>
                          <a:pt x="2462429" y="1345863"/>
                        </a:cubicBezTo>
                        <a:lnTo>
                          <a:pt x="2428371" y="1260772"/>
                        </a:lnTo>
                        <a:cubicBezTo>
                          <a:pt x="2248423" y="1305611"/>
                          <a:pt x="1926173" y="1528045"/>
                          <a:pt x="1373456" y="1447490"/>
                        </a:cubicBezTo>
                        <a:cubicBezTo>
                          <a:pt x="911842" y="1380212"/>
                          <a:pt x="547559" y="1191161"/>
                          <a:pt x="442186" y="1046973"/>
                        </a:cubicBezTo>
                        <a:cubicBezTo>
                          <a:pt x="411051" y="1065745"/>
                          <a:pt x="376418" y="1074528"/>
                          <a:pt x="340484" y="1074528"/>
                        </a:cubicBezTo>
                        <a:cubicBezTo>
                          <a:pt x="152439" y="1074528"/>
                          <a:pt x="1" y="833987"/>
                          <a:pt x="0" y="537264"/>
                        </a:cubicBezTo>
                        <a:cubicBezTo>
                          <a:pt x="1" y="240541"/>
                          <a:pt x="152439" y="0"/>
                          <a:pt x="340484" y="0"/>
                        </a:cubicBezTo>
                        <a:cubicBezTo>
                          <a:pt x="363988" y="0"/>
                          <a:pt x="386939" y="3758"/>
                          <a:pt x="409102" y="10915"/>
                        </a:cubicBezTo>
                        <a:cubicBezTo>
                          <a:pt x="461423" y="27809"/>
                          <a:pt x="509372" y="63639"/>
                          <a:pt x="548552" y="114801"/>
                        </a:cubicBezTo>
                        <a:cubicBezTo>
                          <a:pt x="582762" y="93442"/>
                          <a:pt x="620656" y="82849"/>
                          <a:pt x="660117" y="82849"/>
                        </a:cubicBezTo>
                        <a:cubicBezTo>
                          <a:pt x="683475" y="82849"/>
                          <a:pt x="706282" y="86560"/>
                          <a:pt x="728316" y="93629"/>
                        </a:cubicBezTo>
                        <a:cubicBezTo>
                          <a:pt x="882553" y="143111"/>
                          <a:pt x="998867" y="357124"/>
                          <a:pt x="1000243" y="614492"/>
                        </a:cubicBezTo>
                        <a:cubicBezTo>
                          <a:pt x="1151812" y="573030"/>
                          <a:pt x="1310844" y="559411"/>
                          <a:pt x="1446437" y="594528"/>
                        </a:cubicBezTo>
                        <a:cubicBezTo>
                          <a:pt x="1663592" y="650768"/>
                          <a:pt x="1899545" y="717340"/>
                          <a:pt x="2096617" y="779676"/>
                        </a:cubicBezTo>
                        <a:cubicBezTo>
                          <a:pt x="2164117" y="785745"/>
                          <a:pt x="2229307" y="798986"/>
                          <a:pt x="2291599" y="817253"/>
                        </a:cubicBezTo>
                        <a:cubicBezTo>
                          <a:pt x="2375654" y="841903"/>
                          <a:pt x="2454426" y="875705"/>
                          <a:pt x="2525136" y="919313"/>
                        </a:cubicBezTo>
                        <a:cubicBezTo>
                          <a:pt x="2497621" y="738912"/>
                          <a:pt x="2484829" y="540202"/>
                          <a:pt x="2475026" y="444364"/>
                        </a:cubicBezTo>
                        <a:cubicBezTo>
                          <a:pt x="2455342" y="251901"/>
                          <a:pt x="2506955" y="138346"/>
                          <a:pt x="2546816" y="130205"/>
                        </a:cubicBezTo>
                        <a:cubicBezTo>
                          <a:pt x="2586680" y="122064"/>
                          <a:pt x="2644130" y="414339"/>
                          <a:pt x="2714204" y="395515"/>
                        </a:cubicBezTo>
                        <a:cubicBezTo>
                          <a:pt x="2784280" y="376691"/>
                          <a:pt x="2901584" y="236955"/>
                          <a:pt x="2962548" y="237962"/>
                        </a:cubicBezTo>
                        <a:cubicBezTo>
                          <a:pt x="3023513" y="238969"/>
                          <a:pt x="3023601" y="406665"/>
                          <a:pt x="3079990" y="401556"/>
                        </a:cubicBezTo>
                        <a:cubicBezTo>
                          <a:pt x="3129334" y="397085"/>
                          <a:pt x="3207393" y="234883"/>
                          <a:pt x="3247341" y="242009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Elipse 3">
                    <a:extLst>
                      <a:ext uri="{FF2B5EF4-FFF2-40B4-BE49-F238E27FC236}">
                        <a16:creationId xmlns:a16="http://schemas.microsoft.com/office/drawing/2014/main" id="{255DB94A-15D5-473A-9342-9EF6EF04DB5A}"/>
                      </a:ext>
                    </a:extLst>
                  </p:cNvPr>
                  <p:cNvSpPr/>
                  <p:nvPr/>
                </p:nvSpPr>
                <p:spPr>
                  <a:xfrm rot="19565428">
                    <a:off x="7058088" y="1058605"/>
                    <a:ext cx="734748" cy="714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766" h="866581">
                        <a:moveTo>
                          <a:pt x="784231" y="282774"/>
                        </a:moveTo>
                        <a:cubicBezTo>
                          <a:pt x="818303" y="303266"/>
                          <a:pt x="845207" y="330989"/>
                          <a:pt x="862234" y="365605"/>
                        </a:cubicBezTo>
                        <a:cubicBezTo>
                          <a:pt x="930342" y="504069"/>
                          <a:pt x="814633" y="700390"/>
                          <a:pt x="603790" y="804101"/>
                        </a:cubicBezTo>
                        <a:cubicBezTo>
                          <a:pt x="415424" y="896755"/>
                          <a:pt x="214855" y="884146"/>
                          <a:pt x="126480" y="780963"/>
                        </a:cubicBezTo>
                        <a:cubicBezTo>
                          <a:pt x="50176" y="705234"/>
                          <a:pt x="0" y="574265"/>
                          <a:pt x="0" y="425450"/>
                        </a:cubicBezTo>
                        <a:cubicBezTo>
                          <a:pt x="0" y="190480"/>
                          <a:pt x="125092" y="0"/>
                          <a:pt x="279400" y="0"/>
                        </a:cubicBezTo>
                        <a:cubicBezTo>
                          <a:pt x="391884" y="0"/>
                          <a:pt x="488844" y="101218"/>
                          <a:pt x="532383" y="247334"/>
                        </a:cubicBezTo>
                        <a:cubicBezTo>
                          <a:pt x="629665" y="231118"/>
                          <a:pt x="719775" y="244008"/>
                          <a:pt x="784231" y="28277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:a16="http://schemas.microsoft.com/office/drawing/2014/main" id="{69923162-5C00-4321-95A9-41EBBE1FAA2F}"/>
                      </a:ext>
                    </a:extLst>
                  </p:cNvPr>
                  <p:cNvSpPr/>
                  <p:nvPr/>
                </p:nvSpPr>
                <p:spPr>
                  <a:xfrm>
                    <a:off x="8953499" y="971558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Elipse 30">
                    <a:extLst>
                      <a:ext uri="{FF2B5EF4-FFF2-40B4-BE49-F238E27FC236}">
                        <a16:creationId xmlns:a16="http://schemas.microsoft.com/office/drawing/2014/main" id="{FA64E197-B172-4713-8ED9-8FFD5A656A98}"/>
                      </a:ext>
                    </a:extLst>
                  </p:cNvPr>
                  <p:cNvSpPr/>
                  <p:nvPr/>
                </p:nvSpPr>
                <p:spPr>
                  <a:xfrm>
                    <a:off x="9322955" y="993854"/>
                    <a:ext cx="417023" cy="749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26">
                    <a:extLst>
                      <a:ext uri="{FF2B5EF4-FFF2-40B4-BE49-F238E27FC236}">
                        <a16:creationId xmlns:a16="http://schemas.microsoft.com/office/drawing/2014/main" id="{3373E63E-8EC0-4C9E-BE20-355EA8A3149A}"/>
                      </a:ext>
                    </a:extLst>
                  </p:cNvPr>
                  <p:cNvSpPr/>
                  <p:nvPr/>
                </p:nvSpPr>
                <p:spPr>
                  <a:xfrm rot="18607146">
                    <a:off x="9719414" y="1094217"/>
                    <a:ext cx="1024901" cy="476322"/>
                  </a:xfrm>
                  <a:custGeom>
                    <a:avLst/>
                    <a:gdLst>
                      <a:gd name="connsiteX0" fmla="*/ 0 w 1155120"/>
                      <a:gd name="connsiteY0" fmla="*/ 274443 h 548886"/>
                      <a:gd name="connsiteX1" fmla="*/ 577560 w 1155120"/>
                      <a:gd name="connsiteY1" fmla="*/ 0 h 548886"/>
                      <a:gd name="connsiteX2" fmla="*/ 1155120 w 1155120"/>
                      <a:gd name="connsiteY2" fmla="*/ 274443 h 548886"/>
                      <a:gd name="connsiteX3" fmla="*/ 577560 w 1155120"/>
                      <a:gd name="connsiteY3" fmla="*/ 548886 h 548886"/>
                      <a:gd name="connsiteX4" fmla="*/ 0 w 1155120"/>
                      <a:gd name="connsiteY4" fmla="*/ 274443 h 548886"/>
                      <a:gd name="connsiteX0" fmla="*/ 0 w 1331018"/>
                      <a:gd name="connsiteY0" fmla="*/ 274834 h 549890"/>
                      <a:gd name="connsiteX1" fmla="*/ 577560 w 1331018"/>
                      <a:gd name="connsiteY1" fmla="*/ 391 h 549890"/>
                      <a:gd name="connsiteX2" fmla="*/ 1331018 w 1331018"/>
                      <a:gd name="connsiteY2" fmla="*/ 325906 h 549890"/>
                      <a:gd name="connsiteX3" fmla="*/ 577560 w 1331018"/>
                      <a:gd name="connsiteY3" fmla="*/ 549277 h 549890"/>
                      <a:gd name="connsiteX4" fmla="*/ 0 w 1331018"/>
                      <a:gd name="connsiteY4" fmla="*/ 274834 h 549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1018" h="549890">
                        <a:moveTo>
                          <a:pt x="0" y="274834"/>
                        </a:moveTo>
                        <a:cubicBezTo>
                          <a:pt x="0" y="123263"/>
                          <a:pt x="355724" y="-8121"/>
                          <a:pt x="577560" y="391"/>
                        </a:cubicBezTo>
                        <a:cubicBezTo>
                          <a:pt x="799396" y="8903"/>
                          <a:pt x="1331018" y="174335"/>
                          <a:pt x="1331018" y="325906"/>
                        </a:cubicBezTo>
                        <a:cubicBezTo>
                          <a:pt x="1331018" y="477477"/>
                          <a:pt x="799396" y="557789"/>
                          <a:pt x="577560" y="549277"/>
                        </a:cubicBezTo>
                        <a:cubicBezTo>
                          <a:pt x="355724" y="540765"/>
                          <a:pt x="0" y="426405"/>
                          <a:pt x="0" y="274834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>
                    <a:extLst>
                      <a:ext uri="{FF2B5EF4-FFF2-40B4-BE49-F238E27FC236}">
                        <a16:creationId xmlns:a16="http://schemas.microsoft.com/office/drawing/2014/main" id="{95E5809A-C5F2-4C27-A5D9-2AECE9D01FFC}"/>
                      </a:ext>
                    </a:extLst>
                  </p:cNvPr>
                  <p:cNvSpPr/>
                  <p:nvPr/>
                </p:nvSpPr>
                <p:spPr>
                  <a:xfrm rot="2305931">
                    <a:off x="10141442" y="1176740"/>
                    <a:ext cx="180844" cy="383331"/>
                  </a:xfrm>
                  <a:prstGeom prst="ellipse">
                    <a:avLst/>
                  </a:prstGeom>
                  <a:solidFill>
                    <a:srgbClr val="AC2E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Elipse 33">
                    <a:extLst>
                      <a:ext uri="{FF2B5EF4-FFF2-40B4-BE49-F238E27FC236}">
                        <a16:creationId xmlns:a16="http://schemas.microsoft.com/office/drawing/2014/main" id="{C5772D7D-0F27-4D71-9919-C65F9F19E420}"/>
                      </a:ext>
                    </a:extLst>
                  </p:cNvPr>
                  <p:cNvSpPr/>
                  <p:nvPr/>
                </p:nvSpPr>
                <p:spPr>
                  <a:xfrm>
                    <a:off x="8991599" y="1294576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>
                    <a:extLst>
                      <a:ext uri="{FF2B5EF4-FFF2-40B4-BE49-F238E27FC236}">
                        <a16:creationId xmlns:a16="http://schemas.microsoft.com/office/drawing/2014/main" id="{387EF8D1-713C-491F-9413-33A67D169D11}"/>
                      </a:ext>
                    </a:extLst>
                  </p:cNvPr>
                  <p:cNvSpPr/>
                  <p:nvPr/>
                </p:nvSpPr>
                <p:spPr>
                  <a:xfrm>
                    <a:off x="9364171" y="1313338"/>
                    <a:ext cx="88901" cy="2423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6" name="Elipse 31">
                    <a:extLst>
                      <a:ext uri="{FF2B5EF4-FFF2-40B4-BE49-F238E27FC236}">
                        <a16:creationId xmlns:a16="http://schemas.microsoft.com/office/drawing/2014/main" id="{B1414148-8293-40EF-BD85-8DA2FA4B2058}"/>
                      </a:ext>
                    </a:extLst>
                  </p:cNvPr>
                  <p:cNvSpPr/>
                  <p:nvPr/>
                </p:nvSpPr>
                <p:spPr>
                  <a:xfrm>
                    <a:off x="8862100" y="713020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Elipse 31">
                    <a:extLst>
                      <a:ext uri="{FF2B5EF4-FFF2-40B4-BE49-F238E27FC236}">
                        <a16:creationId xmlns:a16="http://schemas.microsoft.com/office/drawing/2014/main" id="{55148C81-531D-4195-867F-6645D877B3F4}"/>
                      </a:ext>
                    </a:extLst>
                  </p:cNvPr>
                  <p:cNvSpPr/>
                  <p:nvPr/>
                </p:nvSpPr>
                <p:spPr>
                  <a:xfrm flipH="1">
                    <a:off x="9322955" y="713018"/>
                    <a:ext cx="508422" cy="517076"/>
                  </a:xfrm>
                  <a:custGeom>
                    <a:avLst/>
                    <a:gdLst>
                      <a:gd name="connsiteX0" fmla="*/ 0 w 708580"/>
                      <a:gd name="connsiteY0" fmla="*/ 107530 h 215060"/>
                      <a:gd name="connsiteX1" fmla="*/ 354290 w 708580"/>
                      <a:gd name="connsiteY1" fmla="*/ 0 h 215060"/>
                      <a:gd name="connsiteX2" fmla="*/ 708580 w 708580"/>
                      <a:gd name="connsiteY2" fmla="*/ 107530 h 215060"/>
                      <a:gd name="connsiteX3" fmla="*/ 354290 w 708580"/>
                      <a:gd name="connsiteY3" fmla="*/ 215060 h 215060"/>
                      <a:gd name="connsiteX4" fmla="*/ 0 w 708580"/>
                      <a:gd name="connsiteY4" fmla="*/ 107530 h 215060"/>
                      <a:gd name="connsiteX0" fmla="*/ 724 w 709304"/>
                      <a:gd name="connsiteY0" fmla="*/ 310730 h 418260"/>
                      <a:gd name="connsiteX1" fmla="*/ 291514 w 709304"/>
                      <a:gd name="connsiteY1" fmla="*/ 0 h 418260"/>
                      <a:gd name="connsiteX2" fmla="*/ 709304 w 709304"/>
                      <a:gd name="connsiteY2" fmla="*/ 310730 h 418260"/>
                      <a:gd name="connsiteX3" fmla="*/ 355014 w 709304"/>
                      <a:gd name="connsiteY3" fmla="*/ 418260 h 418260"/>
                      <a:gd name="connsiteX4" fmla="*/ 724 w 709304"/>
                      <a:gd name="connsiteY4" fmla="*/ 310730 h 418260"/>
                      <a:gd name="connsiteX0" fmla="*/ 866 w 595146"/>
                      <a:gd name="connsiteY0" fmla="*/ 477734 h 502017"/>
                      <a:gd name="connsiteX1" fmla="*/ 177356 w 595146"/>
                      <a:gd name="connsiteY1" fmla="*/ 1904 h 502017"/>
                      <a:gd name="connsiteX2" fmla="*/ 595146 w 595146"/>
                      <a:gd name="connsiteY2" fmla="*/ 312634 h 502017"/>
                      <a:gd name="connsiteX3" fmla="*/ 240856 w 595146"/>
                      <a:gd name="connsiteY3" fmla="*/ 420164 h 502017"/>
                      <a:gd name="connsiteX4" fmla="*/ 866 w 595146"/>
                      <a:gd name="connsiteY4" fmla="*/ 477734 h 502017"/>
                      <a:gd name="connsiteX0" fmla="*/ 728 w 480708"/>
                      <a:gd name="connsiteY0" fmla="*/ 475839 h 496939"/>
                      <a:gd name="connsiteX1" fmla="*/ 177218 w 480708"/>
                      <a:gd name="connsiteY1" fmla="*/ 9 h 496939"/>
                      <a:gd name="connsiteX2" fmla="*/ 480708 w 480708"/>
                      <a:gd name="connsiteY2" fmla="*/ 463139 h 496939"/>
                      <a:gd name="connsiteX3" fmla="*/ 240718 w 480708"/>
                      <a:gd name="connsiteY3" fmla="*/ 418269 h 496939"/>
                      <a:gd name="connsiteX4" fmla="*/ 728 w 480708"/>
                      <a:gd name="connsiteY4" fmla="*/ 475839 h 496939"/>
                      <a:gd name="connsiteX0" fmla="*/ 34 w 480014"/>
                      <a:gd name="connsiteY0" fmla="*/ 475839 h 479851"/>
                      <a:gd name="connsiteX1" fmla="*/ 176524 w 480014"/>
                      <a:gd name="connsiteY1" fmla="*/ 9 h 479851"/>
                      <a:gd name="connsiteX2" fmla="*/ 480014 w 480014"/>
                      <a:gd name="connsiteY2" fmla="*/ 463139 h 479851"/>
                      <a:gd name="connsiteX3" fmla="*/ 189224 w 480014"/>
                      <a:gd name="connsiteY3" fmla="*/ 240469 h 479851"/>
                      <a:gd name="connsiteX4" fmla="*/ 34 w 480014"/>
                      <a:gd name="connsiteY4" fmla="*/ 475839 h 479851"/>
                      <a:gd name="connsiteX0" fmla="*/ 34 w 480014"/>
                      <a:gd name="connsiteY0" fmla="*/ 475839 h 485402"/>
                      <a:gd name="connsiteX1" fmla="*/ 176524 w 480014"/>
                      <a:gd name="connsiteY1" fmla="*/ 9 h 485402"/>
                      <a:gd name="connsiteX2" fmla="*/ 480014 w 480014"/>
                      <a:gd name="connsiteY2" fmla="*/ 463139 h 485402"/>
                      <a:gd name="connsiteX3" fmla="*/ 189224 w 480014"/>
                      <a:gd name="connsiteY3" fmla="*/ 329369 h 485402"/>
                      <a:gd name="connsiteX4" fmla="*/ 34 w 480014"/>
                      <a:gd name="connsiteY4" fmla="*/ 475839 h 485402"/>
                      <a:gd name="connsiteX0" fmla="*/ 58 w 429238"/>
                      <a:gd name="connsiteY0" fmla="*/ 514058 h 522482"/>
                      <a:gd name="connsiteX1" fmla="*/ 125748 w 429238"/>
                      <a:gd name="connsiteY1" fmla="*/ 128 h 522482"/>
                      <a:gd name="connsiteX2" fmla="*/ 429238 w 429238"/>
                      <a:gd name="connsiteY2" fmla="*/ 463258 h 522482"/>
                      <a:gd name="connsiteX3" fmla="*/ 138448 w 429238"/>
                      <a:gd name="connsiteY3" fmla="*/ 329488 h 522482"/>
                      <a:gd name="connsiteX4" fmla="*/ 58 w 429238"/>
                      <a:gd name="connsiteY4" fmla="*/ 514058 h 522482"/>
                      <a:gd name="connsiteX0" fmla="*/ 74664 w 503844"/>
                      <a:gd name="connsiteY0" fmla="*/ 516676 h 516922"/>
                      <a:gd name="connsiteX1" fmla="*/ 4544 w 503844"/>
                      <a:gd name="connsiteY1" fmla="*/ 284821 h 516922"/>
                      <a:gd name="connsiteX2" fmla="*/ 200354 w 503844"/>
                      <a:gd name="connsiteY2" fmla="*/ 2746 h 516922"/>
                      <a:gd name="connsiteX3" fmla="*/ 503844 w 503844"/>
                      <a:gd name="connsiteY3" fmla="*/ 465876 h 516922"/>
                      <a:gd name="connsiteX4" fmla="*/ 213054 w 503844"/>
                      <a:gd name="connsiteY4" fmla="*/ 332106 h 516922"/>
                      <a:gd name="connsiteX5" fmla="*/ 74664 w 503844"/>
                      <a:gd name="connsiteY5" fmla="*/ 516676 h 516922"/>
                      <a:gd name="connsiteX0" fmla="*/ 74664 w 508422"/>
                      <a:gd name="connsiteY0" fmla="*/ 516830 h 517076"/>
                      <a:gd name="connsiteX1" fmla="*/ 4544 w 508422"/>
                      <a:gd name="connsiteY1" fmla="*/ 284975 h 517076"/>
                      <a:gd name="connsiteX2" fmla="*/ 200354 w 508422"/>
                      <a:gd name="connsiteY2" fmla="*/ 2900 h 517076"/>
                      <a:gd name="connsiteX3" fmla="*/ 398244 w 508422"/>
                      <a:gd name="connsiteY3" fmla="*/ 157975 h 517076"/>
                      <a:gd name="connsiteX4" fmla="*/ 503844 w 508422"/>
                      <a:gd name="connsiteY4" fmla="*/ 466030 h 517076"/>
                      <a:gd name="connsiteX5" fmla="*/ 213054 w 508422"/>
                      <a:gd name="connsiteY5" fmla="*/ 332260 h 517076"/>
                      <a:gd name="connsiteX6" fmla="*/ 74664 w 508422"/>
                      <a:gd name="connsiteY6" fmla="*/ 516830 h 517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8422" h="517076">
                        <a:moveTo>
                          <a:pt x="74664" y="516830"/>
                        </a:moveTo>
                        <a:cubicBezTo>
                          <a:pt x="39912" y="508949"/>
                          <a:pt x="-16404" y="370630"/>
                          <a:pt x="4544" y="284975"/>
                        </a:cubicBezTo>
                        <a:cubicBezTo>
                          <a:pt x="25492" y="199320"/>
                          <a:pt x="134737" y="24067"/>
                          <a:pt x="200354" y="2900"/>
                        </a:cubicBezTo>
                        <a:cubicBezTo>
                          <a:pt x="265971" y="-18267"/>
                          <a:pt x="347662" y="80787"/>
                          <a:pt x="398244" y="157975"/>
                        </a:cubicBezTo>
                        <a:cubicBezTo>
                          <a:pt x="448826" y="235163"/>
                          <a:pt x="528359" y="436983"/>
                          <a:pt x="503844" y="466030"/>
                        </a:cubicBezTo>
                        <a:cubicBezTo>
                          <a:pt x="479329" y="495077"/>
                          <a:pt x="284584" y="323793"/>
                          <a:pt x="213054" y="332260"/>
                        </a:cubicBezTo>
                        <a:cubicBezTo>
                          <a:pt x="141524" y="340727"/>
                          <a:pt x="109416" y="524711"/>
                          <a:pt x="74664" y="516830"/>
                        </a:cubicBezTo>
                        <a:close/>
                      </a:path>
                    </a:pathLst>
                  </a:custGeom>
                  <a:solidFill>
                    <a:srgbClr val="7955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8" name="Balão de Fala: Oval 312">
              <a:extLst>
                <a:ext uri="{FF2B5EF4-FFF2-40B4-BE49-F238E27FC236}">
                  <a16:creationId xmlns:a16="http://schemas.microsoft.com/office/drawing/2014/main" id="{3894BDCF-5B3B-4943-9187-FD351A2A5DB3}"/>
                </a:ext>
              </a:extLst>
            </p:cNvPr>
            <p:cNvSpPr/>
            <p:nvPr/>
          </p:nvSpPr>
          <p:spPr>
            <a:xfrm rot="2300599">
              <a:off x="5231278" y="2994154"/>
              <a:ext cx="1464251" cy="1366697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" name="Grupo 37">
              <a:extLst>
                <a:ext uri="{FF2B5EF4-FFF2-40B4-BE49-F238E27FC236}">
                  <a16:creationId xmlns:a16="http://schemas.microsoft.com/office/drawing/2014/main" id="{AA5F4EAE-3892-4DBA-9D73-FBCD5D75EA7B}"/>
                </a:ext>
              </a:extLst>
            </p:cNvPr>
            <p:cNvGrpSpPr/>
            <p:nvPr/>
          </p:nvGrpSpPr>
          <p:grpSpPr>
            <a:xfrm flipH="1">
              <a:off x="5468403" y="3205783"/>
              <a:ext cx="1005360" cy="923379"/>
              <a:chOff x="6593903" y="676422"/>
              <a:chExt cx="4636072" cy="4879828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0" name="Forma livre 38">
                <a:extLst>
                  <a:ext uri="{FF2B5EF4-FFF2-40B4-BE49-F238E27FC236}">
                    <a16:creationId xmlns:a16="http://schemas.microsoft.com/office/drawing/2014/main" id="{74C2989C-46F6-4B19-B64D-E54845E8CE57}"/>
                  </a:ext>
                </a:extLst>
              </p:cNvPr>
              <p:cNvSpPr/>
              <p:nvPr/>
            </p:nvSpPr>
            <p:spPr>
              <a:xfrm>
                <a:off x="6593903" y="676422"/>
                <a:ext cx="270249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orma livre 39">
                <a:extLst>
                  <a:ext uri="{FF2B5EF4-FFF2-40B4-BE49-F238E27FC236}">
                    <a16:creationId xmlns:a16="http://schemas.microsoft.com/office/drawing/2014/main" id="{2EF3CDF9-D5C7-4A7D-8963-D7924107FF1E}"/>
                  </a:ext>
                </a:extLst>
              </p:cNvPr>
              <p:cNvSpPr/>
              <p:nvPr/>
            </p:nvSpPr>
            <p:spPr>
              <a:xfrm flipV="1">
                <a:off x="6908228" y="3432322"/>
                <a:ext cx="4321747" cy="2123928"/>
              </a:xfrm>
              <a:custGeom>
                <a:avLst/>
                <a:gdLst/>
                <a:ahLst/>
                <a:cxnLst/>
                <a:rect l="l" t="t" r="r" b="b"/>
                <a:pathLst>
                  <a:path w="3433324" h="2710054">
                    <a:moveTo>
                      <a:pt x="2245351" y="43"/>
                    </a:moveTo>
                    <a:cubicBezTo>
                      <a:pt x="2409170" y="-1662"/>
                      <a:pt x="2573476" y="47045"/>
                      <a:pt x="2716351" y="113287"/>
                    </a:cubicBezTo>
                    <a:cubicBezTo>
                      <a:pt x="2906851" y="201610"/>
                      <a:pt x="3106011" y="383450"/>
                      <a:pt x="3225506" y="549705"/>
                    </a:cubicBezTo>
                    <a:cubicBezTo>
                      <a:pt x="3345002" y="715959"/>
                      <a:pt x="3417738" y="916850"/>
                      <a:pt x="3433324" y="1110814"/>
                    </a:cubicBezTo>
                    <a:cubicBezTo>
                      <a:pt x="3448910" y="1304778"/>
                      <a:pt x="3410810" y="1514328"/>
                      <a:pt x="3319024" y="1713487"/>
                    </a:cubicBezTo>
                    <a:cubicBezTo>
                      <a:pt x="3227238" y="1912646"/>
                      <a:pt x="3069642" y="2144710"/>
                      <a:pt x="2882606" y="2305769"/>
                    </a:cubicBezTo>
                    <a:cubicBezTo>
                      <a:pt x="2695570" y="2466828"/>
                      <a:pt x="2430601" y="2619227"/>
                      <a:pt x="2196806" y="2679841"/>
                    </a:cubicBezTo>
                    <a:cubicBezTo>
                      <a:pt x="1963011" y="2740455"/>
                      <a:pt x="1687651" y="2695428"/>
                      <a:pt x="1479833" y="2669451"/>
                    </a:cubicBezTo>
                    <a:cubicBezTo>
                      <a:pt x="1272015" y="2643474"/>
                      <a:pt x="1093638" y="2582860"/>
                      <a:pt x="949897" y="2523978"/>
                    </a:cubicBezTo>
                    <a:cubicBezTo>
                      <a:pt x="806156" y="2465096"/>
                      <a:pt x="719565" y="2392360"/>
                      <a:pt x="617388" y="2316160"/>
                    </a:cubicBezTo>
                    <a:cubicBezTo>
                      <a:pt x="515211" y="2239960"/>
                      <a:pt x="419960" y="2167224"/>
                      <a:pt x="336833" y="2066778"/>
                    </a:cubicBezTo>
                    <a:cubicBezTo>
                      <a:pt x="253706" y="1966333"/>
                      <a:pt x="174042" y="1838178"/>
                      <a:pt x="118624" y="1713487"/>
                    </a:cubicBezTo>
                    <a:cubicBezTo>
                      <a:pt x="63206" y="1588796"/>
                      <a:pt x="-19921" y="1297850"/>
                      <a:pt x="4324" y="1318632"/>
                    </a:cubicBezTo>
                    <a:cubicBezTo>
                      <a:pt x="28569" y="1339414"/>
                      <a:pt x="142870" y="1682314"/>
                      <a:pt x="264097" y="1838178"/>
                    </a:cubicBezTo>
                    <a:cubicBezTo>
                      <a:pt x="385324" y="1994042"/>
                      <a:pt x="513479" y="2149905"/>
                      <a:pt x="731688" y="2264205"/>
                    </a:cubicBezTo>
                    <a:cubicBezTo>
                      <a:pt x="949897" y="2378505"/>
                      <a:pt x="1310115" y="2499733"/>
                      <a:pt x="1573351" y="2523978"/>
                    </a:cubicBezTo>
                    <a:cubicBezTo>
                      <a:pt x="1836587" y="2548223"/>
                      <a:pt x="2106751" y="2485878"/>
                      <a:pt x="2311106" y="2409678"/>
                    </a:cubicBezTo>
                    <a:cubicBezTo>
                      <a:pt x="2515461" y="2333478"/>
                      <a:pt x="2655738" y="2231301"/>
                      <a:pt x="2799479" y="2066778"/>
                    </a:cubicBezTo>
                    <a:cubicBezTo>
                      <a:pt x="2943220" y="1902255"/>
                      <a:pt x="3116401" y="1614773"/>
                      <a:pt x="3173551" y="1422541"/>
                    </a:cubicBezTo>
                    <a:cubicBezTo>
                      <a:pt x="3230701" y="1230309"/>
                      <a:pt x="3197797" y="1069250"/>
                      <a:pt x="3142379" y="913387"/>
                    </a:cubicBezTo>
                    <a:cubicBezTo>
                      <a:pt x="3086961" y="757524"/>
                      <a:pt x="2953610" y="589537"/>
                      <a:pt x="2841042" y="487360"/>
                    </a:cubicBezTo>
                    <a:cubicBezTo>
                      <a:pt x="2728474" y="385183"/>
                      <a:pt x="2612442" y="329764"/>
                      <a:pt x="2466969" y="300323"/>
                    </a:cubicBezTo>
                    <a:cubicBezTo>
                      <a:pt x="2321496" y="270882"/>
                      <a:pt x="2108483" y="265687"/>
                      <a:pt x="1968206" y="310714"/>
                    </a:cubicBezTo>
                    <a:cubicBezTo>
                      <a:pt x="1827929" y="355741"/>
                      <a:pt x="1706701" y="445796"/>
                      <a:pt x="1625306" y="570487"/>
                    </a:cubicBezTo>
                    <a:cubicBezTo>
                      <a:pt x="1543911" y="695178"/>
                      <a:pt x="1474638" y="918583"/>
                      <a:pt x="1479833" y="1058860"/>
                    </a:cubicBezTo>
                    <a:cubicBezTo>
                      <a:pt x="1485028" y="1199137"/>
                      <a:pt x="1530056" y="1323828"/>
                      <a:pt x="1656479" y="1412151"/>
                    </a:cubicBezTo>
                    <a:cubicBezTo>
                      <a:pt x="1782902" y="1500474"/>
                      <a:pt x="2068651" y="1588796"/>
                      <a:pt x="2238369" y="1588796"/>
                    </a:cubicBezTo>
                    <a:cubicBezTo>
                      <a:pt x="2408087" y="1588796"/>
                      <a:pt x="2586465" y="1507401"/>
                      <a:pt x="2674788" y="1412151"/>
                    </a:cubicBezTo>
                    <a:cubicBezTo>
                      <a:pt x="2763111" y="1316901"/>
                      <a:pt x="2773501" y="1126401"/>
                      <a:pt x="2768306" y="1017296"/>
                    </a:cubicBezTo>
                    <a:cubicBezTo>
                      <a:pt x="2763111" y="908191"/>
                      <a:pt x="2699033" y="826796"/>
                      <a:pt x="2643615" y="757523"/>
                    </a:cubicBezTo>
                    <a:cubicBezTo>
                      <a:pt x="2588197" y="688250"/>
                      <a:pt x="2508533" y="624174"/>
                      <a:pt x="2435797" y="601660"/>
                    </a:cubicBezTo>
                    <a:cubicBezTo>
                      <a:pt x="2363061" y="579146"/>
                      <a:pt x="2279933" y="580878"/>
                      <a:pt x="2207197" y="622441"/>
                    </a:cubicBezTo>
                    <a:cubicBezTo>
                      <a:pt x="2184541" y="635387"/>
                      <a:pt x="2159197" y="655222"/>
                      <a:pt x="2134452" y="679146"/>
                    </a:cubicBezTo>
                    <a:cubicBezTo>
                      <a:pt x="2116245" y="707685"/>
                      <a:pt x="2062332" y="744339"/>
                      <a:pt x="2042891" y="802334"/>
                    </a:cubicBezTo>
                    <a:cubicBezTo>
                      <a:pt x="2019476" y="872184"/>
                      <a:pt x="2013919" y="1039666"/>
                      <a:pt x="2002410" y="1083322"/>
                    </a:cubicBezTo>
                    <a:cubicBezTo>
                      <a:pt x="1990901" y="1126978"/>
                      <a:pt x="1976216" y="1109119"/>
                      <a:pt x="1973835" y="1064272"/>
                    </a:cubicBezTo>
                    <a:cubicBezTo>
                      <a:pt x="1971454" y="1019425"/>
                      <a:pt x="1971453" y="887266"/>
                      <a:pt x="1988122" y="814241"/>
                    </a:cubicBezTo>
                    <a:cubicBezTo>
                      <a:pt x="2004791" y="741216"/>
                      <a:pt x="2048050" y="651125"/>
                      <a:pt x="2073847" y="626122"/>
                    </a:cubicBezTo>
                    <a:lnTo>
                      <a:pt x="2082253" y="622806"/>
                    </a:lnTo>
                    <a:cubicBezTo>
                      <a:pt x="2082304" y="622653"/>
                      <a:pt x="2082405" y="622547"/>
                      <a:pt x="2082506" y="622441"/>
                    </a:cubicBezTo>
                    <a:cubicBezTo>
                      <a:pt x="2162170" y="539314"/>
                      <a:pt x="2342279" y="490823"/>
                      <a:pt x="2456579" y="508141"/>
                    </a:cubicBezTo>
                    <a:cubicBezTo>
                      <a:pt x="2570879" y="525459"/>
                      <a:pt x="2693838" y="618978"/>
                      <a:pt x="2768306" y="726351"/>
                    </a:cubicBezTo>
                    <a:cubicBezTo>
                      <a:pt x="2842774" y="833724"/>
                      <a:pt x="2938024" y="991319"/>
                      <a:pt x="2903388" y="1152378"/>
                    </a:cubicBezTo>
                    <a:cubicBezTo>
                      <a:pt x="2868752" y="1313437"/>
                      <a:pt x="2745793" y="1593991"/>
                      <a:pt x="2560488" y="1692705"/>
                    </a:cubicBezTo>
                    <a:cubicBezTo>
                      <a:pt x="2375183" y="1791419"/>
                      <a:pt x="2009769" y="1829519"/>
                      <a:pt x="1791560" y="1744660"/>
                    </a:cubicBezTo>
                    <a:cubicBezTo>
                      <a:pt x="1573351" y="1659801"/>
                      <a:pt x="1311846" y="1403492"/>
                      <a:pt x="1251233" y="1183551"/>
                    </a:cubicBezTo>
                    <a:cubicBezTo>
                      <a:pt x="1190620" y="963610"/>
                      <a:pt x="1289334" y="618978"/>
                      <a:pt x="1427879" y="425014"/>
                    </a:cubicBezTo>
                    <a:cubicBezTo>
                      <a:pt x="1566424" y="231050"/>
                      <a:pt x="1867761" y="71723"/>
                      <a:pt x="2082506" y="19769"/>
                    </a:cubicBezTo>
                    <a:cubicBezTo>
                      <a:pt x="2136192" y="6780"/>
                      <a:pt x="2190744" y="611"/>
                      <a:pt x="2245351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 40">
                <a:extLst>
                  <a:ext uri="{FF2B5EF4-FFF2-40B4-BE49-F238E27FC236}">
                    <a16:creationId xmlns:a16="http://schemas.microsoft.com/office/drawing/2014/main" id="{92C4E0B5-F2F2-4820-AA17-4DB22D70A78E}"/>
                  </a:ext>
                </a:extLst>
              </p:cNvPr>
              <p:cNvSpPr/>
              <p:nvPr/>
            </p:nvSpPr>
            <p:spPr>
              <a:xfrm rot="20874027">
                <a:off x="7272149" y="1708179"/>
                <a:ext cx="3299181" cy="1393853"/>
              </a:xfrm>
              <a:custGeom>
                <a:avLst/>
                <a:gdLst>
                  <a:gd name="connsiteX0" fmla="*/ 822 w 3748052"/>
                  <a:gd name="connsiteY0" fmla="*/ 1666933 h 2081672"/>
                  <a:gd name="connsiteX1" fmla="*/ 305622 w 3748052"/>
                  <a:gd name="connsiteY1" fmla="*/ 1755833 h 2081672"/>
                  <a:gd name="connsiteX2" fmla="*/ 616772 w 3748052"/>
                  <a:gd name="connsiteY2" fmla="*/ 1800283 h 2081672"/>
                  <a:gd name="connsiteX3" fmla="*/ 972372 w 3748052"/>
                  <a:gd name="connsiteY3" fmla="*/ 1851083 h 2081672"/>
                  <a:gd name="connsiteX4" fmla="*/ 1372422 w 3748052"/>
                  <a:gd name="connsiteY4" fmla="*/ 1857433 h 2081672"/>
                  <a:gd name="connsiteX5" fmla="*/ 1893122 w 3748052"/>
                  <a:gd name="connsiteY5" fmla="*/ 1812983 h 2081672"/>
                  <a:gd name="connsiteX6" fmla="*/ 2394772 w 3748052"/>
                  <a:gd name="connsiteY6" fmla="*/ 1698683 h 2081672"/>
                  <a:gd name="connsiteX7" fmla="*/ 3086922 w 3748052"/>
                  <a:gd name="connsiteY7" fmla="*/ 1349433 h 2081672"/>
                  <a:gd name="connsiteX8" fmla="*/ 3442522 w 3748052"/>
                  <a:gd name="connsiteY8" fmla="*/ 1057333 h 2081672"/>
                  <a:gd name="connsiteX9" fmla="*/ 3569522 w 3748052"/>
                  <a:gd name="connsiteY9" fmla="*/ 822383 h 2081672"/>
                  <a:gd name="connsiteX10" fmla="*/ 3626672 w 3748052"/>
                  <a:gd name="connsiteY10" fmla="*/ 511233 h 2081672"/>
                  <a:gd name="connsiteX11" fmla="*/ 3506022 w 3748052"/>
                  <a:gd name="connsiteY11" fmla="*/ 98483 h 2081672"/>
                  <a:gd name="connsiteX12" fmla="*/ 3461572 w 3748052"/>
                  <a:gd name="connsiteY12" fmla="*/ 3233 h 2081672"/>
                  <a:gd name="connsiteX13" fmla="*/ 3594922 w 3748052"/>
                  <a:gd name="connsiteY13" fmla="*/ 174683 h 2081672"/>
                  <a:gd name="connsiteX14" fmla="*/ 3702872 w 3748052"/>
                  <a:gd name="connsiteY14" fmla="*/ 409633 h 2081672"/>
                  <a:gd name="connsiteX15" fmla="*/ 3747322 w 3748052"/>
                  <a:gd name="connsiteY15" fmla="*/ 689033 h 2081672"/>
                  <a:gd name="connsiteX16" fmla="*/ 3671122 w 3748052"/>
                  <a:gd name="connsiteY16" fmla="*/ 1044633 h 2081672"/>
                  <a:gd name="connsiteX17" fmla="*/ 3499672 w 3748052"/>
                  <a:gd name="connsiteY17" fmla="*/ 1298633 h 2081672"/>
                  <a:gd name="connsiteX18" fmla="*/ 3309172 w 3748052"/>
                  <a:gd name="connsiteY18" fmla="*/ 1470083 h 2081672"/>
                  <a:gd name="connsiteX19" fmla="*/ 3080572 w 3748052"/>
                  <a:gd name="connsiteY19" fmla="*/ 1635183 h 2081672"/>
                  <a:gd name="connsiteX20" fmla="*/ 2871022 w 3748052"/>
                  <a:gd name="connsiteY20" fmla="*/ 1755833 h 2081672"/>
                  <a:gd name="connsiteX21" fmla="*/ 2572572 w 3748052"/>
                  <a:gd name="connsiteY21" fmla="*/ 1895533 h 2081672"/>
                  <a:gd name="connsiteX22" fmla="*/ 2185222 w 3748052"/>
                  <a:gd name="connsiteY22" fmla="*/ 2009833 h 2081672"/>
                  <a:gd name="connsiteX23" fmla="*/ 1823272 w 3748052"/>
                  <a:gd name="connsiteY23" fmla="*/ 2073333 h 2081672"/>
                  <a:gd name="connsiteX24" fmla="*/ 1366072 w 3748052"/>
                  <a:gd name="connsiteY24" fmla="*/ 2073333 h 2081672"/>
                  <a:gd name="connsiteX25" fmla="*/ 940622 w 3748052"/>
                  <a:gd name="connsiteY25" fmla="*/ 2003483 h 2081672"/>
                  <a:gd name="connsiteX26" fmla="*/ 400872 w 3748052"/>
                  <a:gd name="connsiteY26" fmla="*/ 1844733 h 2081672"/>
                  <a:gd name="connsiteX27" fmla="*/ 822 w 3748052"/>
                  <a:gd name="connsiteY27" fmla="*/ 1666933 h 208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8052" h="2081672">
                    <a:moveTo>
                      <a:pt x="822" y="1666933"/>
                    </a:moveTo>
                    <a:cubicBezTo>
                      <a:pt x="-15053" y="1652116"/>
                      <a:pt x="202964" y="1733608"/>
                      <a:pt x="305622" y="1755833"/>
                    </a:cubicBezTo>
                    <a:cubicBezTo>
                      <a:pt x="408280" y="1778058"/>
                      <a:pt x="616772" y="1800283"/>
                      <a:pt x="616772" y="1800283"/>
                    </a:cubicBezTo>
                    <a:cubicBezTo>
                      <a:pt x="727897" y="1816158"/>
                      <a:pt x="846430" y="1841558"/>
                      <a:pt x="972372" y="1851083"/>
                    </a:cubicBezTo>
                    <a:cubicBezTo>
                      <a:pt x="1098314" y="1860608"/>
                      <a:pt x="1218964" y="1863783"/>
                      <a:pt x="1372422" y="1857433"/>
                    </a:cubicBezTo>
                    <a:cubicBezTo>
                      <a:pt x="1525880" y="1851083"/>
                      <a:pt x="1722730" y="1839441"/>
                      <a:pt x="1893122" y="1812983"/>
                    </a:cubicBezTo>
                    <a:cubicBezTo>
                      <a:pt x="2063514" y="1786525"/>
                      <a:pt x="2195805" y="1775941"/>
                      <a:pt x="2394772" y="1698683"/>
                    </a:cubicBezTo>
                    <a:cubicBezTo>
                      <a:pt x="2593739" y="1621425"/>
                      <a:pt x="2912297" y="1456325"/>
                      <a:pt x="3086922" y="1349433"/>
                    </a:cubicBezTo>
                    <a:cubicBezTo>
                      <a:pt x="3261547" y="1242541"/>
                      <a:pt x="3362089" y="1145175"/>
                      <a:pt x="3442522" y="1057333"/>
                    </a:cubicBezTo>
                    <a:cubicBezTo>
                      <a:pt x="3522955" y="969491"/>
                      <a:pt x="3538830" y="913400"/>
                      <a:pt x="3569522" y="822383"/>
                    </a:cubicBezTo>
                    <a:cubicBezTo>
                      <a:pt x="3600214" y="731366"/>
                      <a:pt x="3637255" y="631883"/>
                      <a:pt x="3626672" y="511233"/>
                    </a:cubicBezTo>
                    <a:cubicBezTo>
                      <a:pt x="3616089" y="390583"/>
                      <a:pt x="3533539" y="183150"/>
                      <a:pt x="3506022" y="98483"/>
                    </a:cubicBezTo>
                    <a:cubicBezTo>
                      <a:pt x="3478505" y="13816"/>
                      <a:pt x="3446755" y="-9467"/>
                      <a:pt x="3461572" y="3233"/>
                    </a:cubicBezTo>
                    <a:cubicBezTo>
                      <a:pt x="3476389" y="15933"/>
                      <a:pt x="3554705" y="106950"/>
                      <a:pt x="3594922" y="174683"/>
                    </a:cubicBezTo>
                    <a:cubicBezTo>
                      <a:pt x="3635139" y="242416"/>
                      <a:pt x="3677472" y="323908"/>
                      <a:pt x="3702872" y="409633"/>
                    </a:cubicBezTo>
                    <a:cubicBezTo>
                      <a:pt x="3728272" y="495358"/>
                      <a:pt x="3752614" y="583200"/>
                      <a:pt x="3747322" y="689033"/>
                    </a:cubicBezTo>
                    <a:cubicBezTo>
                      <a:pt x="3742030" y="794866"/>
                      <a:pt x="3712397" y="943033"/>
                      <a:pt x="3671122" y="1044633"/>
                    </a:cubicBezTo>
                    <a:cubicBezTo>
                      <a:pt x="3629847" y="1146233"/>
                      <a:pt x="3559997" y="1227725"/>
                      <a:pt x="3499672" y="1298633"/>
                    </a:cubicBezTo>
                    <a:cubicBezTo>
                      <a:pt x="3439347" y="1369541"/>
                      <a:pt x="3379022" y="1413991"/>
                      <a:pt x="3309172" y="1470083"/>
                    </a:cubicBezTo>
                    <a:cubicBezTo>
                      <a:pt x="3239322" y="1526175"/>
                      <a:pt x="3153597" y="1587558"/>
                      <a:pt x="3080572" y="1635183"/>
                    </a:cubicBezTo>
                    <a:cubicBezTo>
                      <a:pt x="3007547" y="1682808"/>
                      <a:pt x="2955689" y="1712441"/>
                      <a:pt x="2871022" y="1755833"/>
                    </a:cubicBezTo>
                    <a:cubicBezTo>
                      <a:pt x="2786355" y="1799225"/>
                      <a:pt x="2686872" y="1853200"/>
                      <a:pt x="2572572" y="1895533"/>
                    </a:cubicBezTo>
                    <a:cubicBezTo>
                      <a:pt x="2458272" y="1937866"/>
                      <a:pt x="2310105" y="1980200"/>
                      <a:pt x="2185222" y="2009833"/>
                    </a:cubicBezTo>
                    <a:cubicBezTo>
                      <a:pt x="2060339" y="2039466"/>
                      <a:pt x="1959797" y="2062750"/>
                      <a:pt x="1823272" y="2073333"/>
                    </a:cubicBezTo>
                    <a:cubicBezTo>
                      <a:pt x="1686747" y="2083916"/>
                      <a:pt x="1513180" y="2084975"/>
                      <a:pt x="1366072" y="2073333"/>
                    </a:cubicBezTo>
                    <a:cubicBezTo>
                      <a:pt x="1218964" y="2061691"/>
                      <a:pt x="1101489" y="2041583"/>
                      <a:pt x="940622" y="2003483"/>
                    </a:cubicBezTo>
                    <a:cubicBezTo>
                      <a:pt x="779755" y="1965383"/>
                      <a:pt x="555389" y="1899766"/>
                      <a:pt x="400872" y="1844733"/>
                    </a:cubicBezTo>
                    <a:cubicBezTo>
                      <a:pt x="246355" y="1789700"/>
                      <a:pt x="16697" y="1681750"/>
                      <a:pt x="822" y="16669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CA544888-4348-4596-A63F-6AE50968C670}"/>
              </a:ext>
            </a:extLst>
          </p:cNvPr>
          <p:cNvSpPr txBox="1"/>
          <p:nvPr/>
        </p:nvSpPr>
        <p:spPr>
          <a:xfrm>
            <a:off x="7085201" y="1021661"/>
            <a:ext cx="4498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lobo foi até a casinha de madeira e chegando lá avisou que ia soprar, soprar e casa derrubar. </a:t>
            </a:r>
          </a:p>
        </p:txBody>
      </p:sp>
    </p:spTree>
    <p:extLst>
      <p:ext uri="{BB962C8B-B14F-4D97-AF65-F5344CB8AC3E}">
        <p14:creationId xmlns:p14="http://schemas.microsoft.com/office/powerpoint/2010/main" val="394820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386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Gabrielle Barbosa</dc:creator>
  <cp:lastModifiedBy>Gabrielle Barbosa</cp:lastModifiedBy>
  <cp:revision>56</cp:revision>
  <dcterms:created xsi:type="dcterms:W3CDTF">2019-11-13T11:05:58Z</dcterms:created>
  <dcterms:modified xsi:type="dcterms:W3CDTF">2019-11-21T12:16:40Z</dcterms:modified>
</cp:coreProperties>
</file>