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91" r:id="rId26"/>
    <p:sldId id="290" r:id="rId27"/>
    <p:sldId id="292" r:id="rId28"/>
    <p:sldId id="293" r:id="rId29"/>
    <p:sldId id="289" r:id="rId30"/>
    <p:sldId id="258" r:id="rId31"/>
    <p:sldId id="280" r:id="rId32"/>
    <p:sldId id="259" r:id="rId33"/>
    <p:sldId id="260" r:id="rId34"/>
    <p:sldId id="262" r:id="rId35"/>
    <p:sldId id="261" r:id="rId36"/>
    <p:sldId id="294" r:id="rId37"/>
    <p:sldId id="295" r:id="rId38"/>
    <p:sldId id="263" r:id="rId39"/>
    <p:sldId id="264" r:id="rId4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E0"/>
    <a:srgbClr val="F57C00"/>
    <a:srgbClr val="B79287"/>
    <a:srgbClr val="4F372F"/>
    <a:srgbClr val="FFC46D"/>
    <a:srgbClr val="EA1B16"/>
    <a:srgbClr val="EF5350"/>
    <a:srgbClr val="795548"/>
    <a:srgbClr val="FFB547"/>
    <a:srgbClr val="FFA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4532" autoAdjust="0"/>
  </p:normalViewPr>
  <p:slideViewPr>
    <p:cSldViewPr>
      <p:cViewPr>
        <p:scale>
          <a:sx n="400" d="100"/>
          <a:sy n="400" d="100"/>
        </p:scale>
        <p:origin x="-72" y="43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EA953-C11E-0048-902C-C589A1651B0F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E75F9-D98C-B04F-92CD-C7E53BC30A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E75F9-D98C-B04F-92CD-C7E53BC30A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29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E75F9-D98C-B04F-92CD-C7E53BC30A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79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E75F9-D98C-B04F-92CD-C7E53BC30AF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20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E75F9-D98C-B04F-92CD-C7E53BC30AF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17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14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25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14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13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89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95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4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50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16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07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51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59E77-B8D2-4DE8-96D1-5952424874B9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66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-28271" y="2160111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>
            <a:off x="3365619" y="2132856"/>
            <a:ext cx="5778381" cy="3539804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loud 37"/>
          <p:cNvSpPr/>
          <p:nvPr/>
        </p:nvSpPr>
        <p:spPr>
          <a:xfrm rot="1577861">
            <a:off x="506540" y="-841798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 flipH="1">
            <a:off x="4788024" y="2348880"/>
            <a:ext cx="2327014" cy="2226877"/>
            <a:chOff x="-591587" y="332656"/>
            <a:chExt cx="4358657" cy="4171093"/>
          </a:xfrm>
        </p:grpSpPr>
        <p:sp>
          <p:nvSpPr>
            <p:cNvPr id="11" name="Oval 10"/>
            <p:cNvSpPr/>
            <p:nvPr/>
          </p:nvSpPr>
          <p:spPr>
            <a:xfrm>
              <a:off x="1979712" y="332656"/>
              <a:ext cx="1152128" cy="864096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887754" y="548679"/>
              <a:ext cx="918204" cy="231978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rot="3362425">
              <a:off x="1137001" y="2057056"/>
              <a:ext cx="1929916" cy="276409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 rot="3362425">
              <a:off x="1629318" y="1851598"/>
              <a:ext cx="2126034" cy="769328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7022536">
              <a:off x="209108" y="2772944"/>
              <a:ext cx="1102905" cy="2358705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7114515">
              <a:off x="-388077" y="2518261"/>
              <a:ext cx="1137701" cy="1544722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1056608">
              <a:off x="2875862" y="743325"/>
              <a:ext cx="891208" cy="376876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20344989">
              <a:off x="666100" y="3052495"/>
              <a:ext cx="2128088" cy="1101747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rgbClr val="EDE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2627784" y="548680"/>
              <a:ext cx="266328" cy="266328"/>
              <a:chOff x="4572000" y="908720"/>
              <a:chExt cx="914400" cy="914400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4572000" y="90872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788024" y="1052736"/>
                <a:ext cx="634752" cy="63475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1" name="Grupo 70"/>
          <p:cNvGrpSpPr/>
          <p:nvPr/>
        </p:nvGrpSpPr>
        <p:grpSpPr>
          <a:xfrm rot="4633308">
            <a:off x="1373526" y="6073578"/>
            <a:ext cx="837068" cy="696915"/>
            <a:chOff x="2650191" y="5538450"/>
            <a:chExt cx="837068" cy="696915"/>
          </a:xfrm>
        </p:grpSpPr>
        <p:sp>
          <p:nvSpPr>
            <p:cNvPr id="72" name="Retângulo 71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89139" y="3973494"/>
            <a:ext cx="3198120" cy="2664951"/>
            <a:chOff x="289139" y="3973494"/>
            <a:chExt cx="3198120" cy="2664951"/>
          </a:xfrm>
        </p:grpSpPr>
        <p:sp>
          <p:nvSpPr>
            <p:cNvPr id="8" name="Elipse 7"/>
            <p:cNvSpPr/>
            <p:nvPr/>
          </p:nvSpPr>
          <p:spPr>
            <a:xfrm>
              <a:off x="611560" y="4349503"/>
              <a:ext cx="2632632" cy="204822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973574" y="4744746"/>
              <a:ext cx="772883" cy="91501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 rot="1205386">
              <a:off x="1645397" y="4639843"/>
              <a:ext cx="772883" cy="91501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 rot="1056420">
              <a:off x="2184451" y="4797576"/>
              <a:ext cx="772883" cy="91501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Elipse 1"/>
            <p:cNvSpPr/>
            <p:nvPr/>
          </p:nvSpPr>
          <p:spPr>
            <a:xfrm>
              <a:off x="845948" y="5146784"/>
              <a:ext cx="2231673" cy="119239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/>
            <p:cNvSpPr/>
            <p:nvPr/>
          </p:nvSpPr>
          <p:spPr>
            <a:xfrm rot="2382708">
              <a:off x="2780651" y="5226291"/>
              <a:ext cx="107137" cy="6329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2650191" y="5538450"/>
              <a:ext cx="837068" cy="696915"/>
              <a:chOff x="2650191" y="5538450"/>
              <a:chExt cx="837068" cy="696915"/>
            </a:xfrm>
          </p:grpSpPr>
          <p:sp>
            <p:nvSpPr>
              <p:cNvPr id="3" name="Retângulo 2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tângulo 51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Retângulo 53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 54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 55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7" name="Grupo 56"/>
            <p:cNvGrpSpPr/>
            <p:nvPr/>
          </p:nvGrpSpPr>
          <p:grpSpPr>
            <a:xfrm rot="8639028">
              <a:off x="289139" y="5413154"/>
              <a:ext cx="837068" cy="696915"/>
              <a:chOff x="2650191" y="5538450"/>
              <a:chExt cx="837068" cy="696915"/>
            </a:xfrm>
          </p:grpSpPr>
          <p:sp>
            <p:nvSpPr>
              <p:cNvPr id="58" name="Retângulo 57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58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Retângulo 59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60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 61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 62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4" name="Grupo 63"/>
            <p:cNvGrpSpPr/>
            <p:nvPr/>
          </p:nvGrpSpPr>
          <p:grpSpPr>
            <a:xfrm rot="7989699">
              <a:off x="625753" y="5726770"/>
              <a:ext cx="837068" cy="696915"/>
              <a:chOff x="2650191" y="5538450"/>
              <a:chExt cx="837068" cy="696915"/>
            </a:xfrm>
          </p:grpSpPr>
          <p:sp>
            <p:nvSpPr>
              <p:cNvPr id="65" name="Retângulo 64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66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67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68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Retângulo 69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Elipse 24"/>
            <p:cNvSpPr/>
            <p:nvPr/>
          </p:nvSpPr>
          <p:spPr>
            <a:xfrm rot="21091810">
              <a:off x="1071650" y="5041019"/>
              <a:ext cx="772883" cy="91501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8" name="Grupo 77"/>
            <p:cNvGrpSpPr/>
            <p:nvPr/>
          </p:nvGrpSpPr>
          <p:grpSpPr>
            <a:xfrm rot="3067869">
              <a:off x="1911616" y="5871453"/>
              <a:ext cx="837068" cy="696915"/>
              <a:chOff x="2650191" y="5538450"/>
              <a:chExt cx="837068" cy="696915"/>
            </a:xfrm>
          </p:grpSpPr>
          <p:sp>
            <p:nvSpPr>
              <p:cNvPr id="79" name="Retângulo 78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tângulo 79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80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81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82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 83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" name="Elipse 22"/>
            <p:cNvSpPr/>
            <p:nvPr/>
          </p:nvSpPr>
          <p:spPr>
            <a:xfrm rot="19736950">
              <a:off x="1865098" y="5055925"/>
              <a:ext cx="765893" cy="88519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5" name="Grupo 84"/>
            <p:cNvGrpSpPr/>
            <p:nvPr/>
          </p:nvGrpSpPr>
          <p:grpSpPr>
            <a:xfrm rot="3067869">
              <a:off x="2387478" y="5789759"/>
              <a:ext cx="837068" cy="696915"/>
              <a:chOff x="2650191" y="5538450"/>
              <a:chExt cx="837068" cy="696915"/>
            </a:xfrm>
          </p:grpSpPr>
          <p:sp>
            <p:nvSpPr>
              <p:cNvPr id="86" name="Retângulo 85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 86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Retângulo 87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Retângulo 88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89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90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2" name="Grupo 91"/>
            <p:cNvGrpSpPr/>
            <p:nvPr/>
          </p:nvGrpSpPr>
          <p:grpSpPr>
            <a:xfrm rot="14607540">
              <a:off x="2030708" y="4043570"/>
              <a:ext cx="837068" cy="696915"/>
              <a:chOff x="2650191" y="5538450"/>
              <a:chExt cx="837068" cy="696915"/>
            </a:xfrm>
          </p:grpSpPr>
          <p:sp>
            <p:nvSpPr>
              <p:cNvPr id="93" name="Retângulo 92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93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94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9" name="Grupo 98"/>
            <p:cNvGrpSpPr/>
            <p:nvPr/>
          </p:nvGrpSpPr>
          <p:grpSpPr>
            <a:xfrm rot="17978822">
              <a:off x="2596766" y="5028316"/>
              <a:ext cx="837068" cy="696915"/>
              <a:chOff x="2650191" y="5538450"/>
              <a:chExt cx="837068" cy="696915"/>
            </a:xfrm>
          </p:grpSpPr>
          <p:sp>
            <p:nvSpPr>
              <p:cNvPr id="100" name="Retângulo 99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100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101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Retângulo 102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 103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Retângulo 104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6" name="Group 48"/>
          <p:cNvGrpSpPr/>
          <p:nvPr/>
        </p:nvGrpSpPr>
        <p:grpSpPr>
          <a:xfrm flipH="1">
            <a:off x="7127180" y="3843928"/>
            <a:ext cx="1568785" cy="1501276"/>
            <a:chOff x="-591587" y="332656"/>
            <a:chExt cx="4358657" cy="4171093"/>
          </a:xfrm>
        </p:grpSpPr>
        <p:sp>
          <p:nvSpPr>
            <p:cNvPr id="107" name="Oval 10"/>
            <p:cNvSpPr/>
            <p:nvPr/>
          </p:nvSpPr>
          <p:spPr>
            <a:xfrm>
              <a:off x="1979712" y="332656"/>
              <a:ext cx="1152128" cy="864096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4"/>
            <p:cNvSpPr/>
            <p:nvPr/>
          </p:nvSpPr>
          <p:spPr>
            <a:xfrm>
              <a:off x="1887754" y="548679"/>
              <a:ext cx="918204" cy="231978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41"/>
            <p:cNvSpPr/>
            <p:nvPr/>
          </p:nvSpPr>
          <p:spPr>
            <a:xfrm rot="3362425">
              <a:off x="1137001" y="2057056"/>
              <a:ext cx="1929916" cy="276409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42"/>
            <p:cNvSpPr/>
            <p:nvPr/>
          </p:nvSpPr>
          <p:spPr>
            <a:xfrm rot="3362425">
              <a:off x="1629318" y="1851598"/>
              <a:ext cx="2126034" cy="769328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43"/>
            <p:cNvSpPr/>
            <p:nvPr/>
          </p:nvSpPr>
          <p:spPr>
            <a:xfrm rot="7022536">
              <a:off x="209108" y="2772944"/>
              <a:ext cx="1102905" cy="2358705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44"/>
            <p:cNvSpPr/>
            <p:nvPr/>
          </p:nvSpPr>
          <p:spPr>
            <a:xfrm rot="7114515">
              <a:off x="-388077" y="2518261"/>
              <a:ext cx="1137701" cy="1544722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9"/>
            <p:cNvSpPr/>
            <p:nvPr/>
          </p:nvSpPr>
          <p:spPr>
            <a:xfrm rot="1056608">
              <a:off x="2875862" y="743325"/>
              <a:ext cx="891208" cy="376876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45"/>
            <p:cNvSpPr/>
            <p:nvPr/>
          </p:nvSpPr>
          <p:spPr>
            <a:xfrm rot="20344989">
              <a:off x="666100" y="3052495"/>
              <a:ext cx="2128088" cy="1101747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rgbClr val="EDE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47"/>
            <p:cNvGrpSpPr/>
            <p:nvPr/>
          </p:nvGrpSpPr>
          <p:grpSpPr>
            <a:xfrm>
              <a:off x="2627784" y="548680"/>
              <a:ext cx="266328" cy="266328"/>
              <a:chOff x="4572000" y="908720"/>
              <a:chExt cx="914400" cy="914400"/>
            </a:xfrm>
          </p:grpSpPr>
          <p:sp>
            <p:nvSpPr>
              <p:cNvPr id="116" name="Oval 46"/>
              <p:cNvSpPr/>
              <p:nvPr/>
            </p:nvSpPr>
            <p:spPr>
              <a:xfrm>
                <a:off x="4572000" y="90872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49"/>
              <p:cNvSpPr/>
              <p:nvPr/>
            </p:nvSpPr>
            <p:spPr>
              <a:xfrm>
                <a:off x="4788024" y="1052736"/>
                <a:ext cx="634752" cy="63475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312414" y="403048"/>
            <a:ext cx="3239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No lago da floresta </a:t>
            </a:r>
            <a:r>
              <a:rPr lang="pt-BR" dirty="0" err="1" smtClean="0"/>
              <a:t>Ludit</a:t>
            </a:r>
            <a:r>
              <a:rPr lang="pt-BR" dirty="0" smtClean="0"/>
              <a:t> </a:t>
            </a:r>
            <a:r>
              <a:rPr lang="pt-BR" dirty="0"/>
              <a:t>vivia uma pata que cuidava do seus 5 ovos e estava muito ansiosa para que seus filhotes nascessem.</a:t>
            </a:r>
          </a:p>
        </p:txBody>
      </p:sp>
    </p:spTree>
    <p:extLst>
      <p:ext uri="{BB962C8B-B14F-4D97-AF65-F5344CB8AC3E}">
        <p14:creationId xmlns:p14="http://schemas.microsoft.com/office/powerpoint/2010/main" val="356772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5"/>
          <p:cNvSpPr/>
          <p:nvPr/>
        </p:nvSpPr>
        <p:spPr>
          <a:xfrm>
            <a:off x="-28271" y="2286000"/>
            <a:ext cx="9222171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livre 5"/>
          <p:cNvSpPr/>
          <p:nvPr/>
        </p:nvSpPr>
        <p:spPr>
          <a:xfrm>
            <a:off x="-21016" y="2948495"/>
            <a:ext cx="7067740" cy="4038729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  <a:gd name="connsiteX0" fmla="*/ 741344 w 5929640"/>
              <a:gd name="connsiteY0" fmla="*/ 382447 h 3313116"/>
              <a:gd name="connsiteX1" fmla="*/ 301506 w 5929640"/>
              <a:gd name="connsiteY1" fmla="*/ 683389 h 3313116"/>
              <a:gd name="connsiteX2" fmla="*/ 208908 w 5929640"/>
              <a:gd name="connsiteY2" fmla="*/ 1076928 h 3313116"/>
              <a:gd name="connsiteX3" fmla="*/ 564 w 5929640"/>
              <a:gd name="connsiteY3" fmla="*/ 1620938 h 3313116"/>
              <a:gd name="connsiteX4" fmla="*/ 278356 w 5929640"/>
              <a:gd name="connsiteY4" fmla="*/ 2292270 h 3313116"/>
              <a:gd name="connsiteX5" fmla="*/ 417253 w 5929640"/>
              <a:gd name="connsiteY5" fmla="*/ 2824705 h 3313116"/>
              <a:gd name="connsiteX6" fmla="*/ 1447399 w 5929640"/>
              <a:gd name="connsiteY6" fmla="*/ 2905728 h 3313116"/>
              <a:gd name="connsiteX7" fmla="*/ 2165030 w 5929640"/>
              <a:gd name="connsiteY7" fmla="*/ 3299267 h 3313116"/>
              <a:gd name="connsiteX8" fmla="*/ 2871085 w 5929640"/>
              <a:gd name="connsiteY8" fmla="*/ 3079348 h 3313116"/>
              <a:gd name="connsiteX9" fmla="*/ 4167450 w 5929640"/>
              <a:gd name="connsiteY9" fmla="*/ 3299267 h 3313116"/>
              <a:gd name="connsiteX10" fmla="*/ 5440665 w 5929640"/>
              <a:gd name="connsiteY10" fmla="*/ 2593212 h 3313116"/>
              <a:gd name="connsiteX11" fmla="*/ 5429090 w 5929640"/>
              <a:gd name="connsiteY11" fmla="*/ 1539915 h 3313116"/>
              <a:gd name="connsiteX12" fmla="*/ 4908230 w 5929640"/>
              <a:gd name="connsiteY12" fmla="*/ 857009 h 3313116"/>
              <a:gd name="connsiteX13" fmla="*/ 5912500 w 5929640"/>
              <a:gd name="connsiteY13" fmla="*/ 69511 h 3313116"/>
              <a:gd name="connsiteX14" fmla="*/ 3913505 w 5929640"/>
              <a:gd name="connsiteY14" fmla="*/ 485910 h 3313116"/>
              <a:gd name="connsiteX15" fmla="*/ 2986832 w 5929640"/>
              <a:gd name="connsiteY15" fmla="*/ 482 h 3313116"/>
              <a:gd name="connsiteX16" fmla="*/ 1979913 w 5929640"/>
              <a:gd name="connsiteY16" fmla="*/ 404833 h 3313116"/>
              <a:gd name="connsiteX17" fmla="*/ 741344 w 5929640"/>
              <a:gd name="connsiteY17" fmla="*/ 382447 h 3313116"/>
              <a:gd name="connsiteX0" fmla="*/ 741344 w 5929640"/>
              <a:gd name="connsiteY0" fmla="*/ 384672 h 3315341"/>
              <a:gd name="connsiteX1" fmla="*/ 301506 w 5929640"/>
              <a:gd name="connsiteY1" fmla="*/ 685614 h 3315341"/>
              <a:gd name="connsiteX2" fmla="*/ 208908 w 5929640"/>
              <a:gd name="connsiteY2" fmla="*/ 1079153 h 3315341"/>
              <a:gd name="connsiteX3" fmla="*/ 564 w 5929640"/>
              <a:gd name="connsiteY3" fmla="*/ 1623163 h 3315341"/>
              <a:gd name="connsiteX4" fmla="*/ 278356 w 5929640"/>
              <a:gd name="connsiteY4" fmla="*/ 2294495 h 3315341"/>
              <a:gd name="connsiteX5" fmla="*/ 417253 w 5929640"/>
              <a:gd name="connsiteY5" fmla="*/ 2826930 h 3315341"/>
              <a:gd name="connsiteX6" fmla="*/ 1447399 w 5929640"/>
              <a:gd name="connsiteY6" fmla="*/ 2907953 h 3315341"/>
              <a:gd name="connsiteX7" fmla="*/ 2165030 w 5929640"/>
              <a:gd name="connsiteY7" fmla="*/ 3301492 h 3315341"/>
              <a:gd name="connsiteX8" fmla="*/ 2871085 w 5929640"/>
              <a:gd name="connsiteY8" fmla="*/ 3081573 h 3315341"/>
              <a:gd name="connsiteX9" fmla="*/ 4167450 w 5929640"/>
              <a:gd name="connsiteY9" fmla="*/ 3301492 h 3315341"/>
              <a:gd name="connsiteX10" fmla="*/ 5440665 w 5929640"/>
              <a:gd name="connsiteY10" fmla="*/ 2595437 h 3315341"/>
              <a:gd name="connsiteX11" fmla="*/ 5429090 w 5929640"/>
              <a:gd name="connsiteY11" fmla="*/ 1542140 h 3315341"/>
              <a:gd name="connsiteX12" fmla="*/ 4908230 w 5929640"/>
              <a:gd name="connsiteY12" fmla="*/ 859234 h 3315341"/>
              <a:gd name="connsiteX13" fmla="*/ 5912500 w 5929640"/>
              <a:gd name="connsiteY13" fmla="*/ 71736 h 3315341"/>
              <a:gd name="connsiteX14" fmla="*/ 3913505 w 5929640"/>
              <a:gd name="connsiteY14" fmla="*/ 488135 h 3315341"/>
              <a:gd name="connsiteX15" fmla="*/ 2802637 w 5929640"/>
              <a:gd name="connsiteY15" fmla="*/ 1017983 h 3315341"/>
              <a:gd name="connsiteX16" fmla="*/ 2986832 w 5929640"/>
              <a:gd name="connsiteY16" fmla="*/ 2707 h 3315341"/>
              <a:gd name="connsiteX17" fmla="*/ 1979913 w 5929640"/>
              <a:gd name="connsiteY17" fmla="*/ 407058 h 3315341"/>
              <a:gd name="connsiteX18" fmla="*/ 741344 w 5929640"/>
              <a:gd name="connsiteY18" fmla="*/ 384672 h 3315341"/>
              <a:gd name="connsiteX0" fmla="*/ 1055401 w 6243697"/>
              <a:gd name="connsiteY0" fmla="*/ 384672 h 3718596"/>
              <a:gd name="connsiteX1" fmla="*/ 615563 w 6243697"/>
              <a:gd name="connsiteY1" fmla="*/ 685614 h 3718596"/>
              <a:gd name="connsiteX2" fmla="*/ 522965 w 6243697"/>
              <a:gd name="connsiteY2" fmla="*/ 1079153 h 3718596"/>
              <a:gd name="connsiteX3" fmla="*/ 314621 w 6243697"/>
              <a:gd name="connsiteY3" fmla="*/ 1623163 h 3718596"/>
              <a:gd name="connsiteX4" fmla="*/ 592413 w 6243697"/>
              <a:gd name="connsiteY4" fmla="*/ 2294495 h 3718596"/>
              <a:gd name="connsiteX5" fmla="*/ 33900 w 6243697"/>
              <a:gd name="connsiteY5" fmla="*/ 3709943 h 3718596"/>
              <a:gd name="connsiteX6" fmla="*/ 1761456 w 6243697"/>
              <a:gd name="connsiteY6" fmla="*/ 2907953 h 3718596"/>
              <a:gd name="connsiteX7" fmla="*/ 2479087 w 6243697"/>
              <a:gd name="connsiteY7" fmla="*/ 3301492 h 3718596"/>
              <a:gd name="connsiteX8" fmla="*/ 3185142 w 6243697"/>
              <a:gd name="connsiteY8" fmla="*/ 3081573 h 3718596"/>
              <a:gd name="connsiteX9" fmla="*/ 4481507 w 6243697"/>
              <a:gd name="connsiteY9" fmla="*/ 3301492 h 3718596"/>
              <a:gd name="connsiteX10" fmla="*/ 5754722 w 6243697"/>
              <a:gd name="connsiteY10" fmla="*/ 2595437 h 3718596"/>
              <a:gd name="connsiteX11" fmla="*/ 5743147 w 6243697"/>
              <a:gd name="connsiteY11" fmla="*/ 1542140 h 3718596"/>
              <a:gd name="connsiteX12" fmla="*/ 5222287 w 6243697"/>
              <a:gd name="connsiteY12" fmla="*/ 859234 h 3718596"/>
              <a:gd name="connsiteX13" fmla="*/ 6226557 w 6243697"/>
              <a:gd name="connsiteY13" fmla="*/ 71736 h 3718596"/>
              <a:gd name="connsiteX14" fmla="*/ 4227562 w 6243697"/>
              <a:gd name="connsiteY14" fmla="*/ 488135 h 3718596"/>
              <a:gd name="connsiteX15" fmla="*/ 3116694 w 6243697"/>
              <a:gd name="connsiteY15" fmla="*/ 1017983 h 3718596"/>
              <a:gd name="connsiteX16" fmla="*/ 3300889 w 6243697"/>
              <a:gd name="connsiteY16" fmla="*/ 2707 h 3718596"/>
              <a:gd name="connsiteX17" fmla="*/ 2293970 w 6243697"/>
              <a:gd name="connsiteY17" fmla="*/ 407058 h 3718596"/>
              <a:gd name="connsiteX18" fmla="*/ 1055401 w 6243697"/>
              <a:gd name="connsiteY18" fmla="*/ 384672 h 3718596"/>
              <a:gd name="connsiteX0" fmla="*/ 1055401 w 6243697"/>
              <a:gd name="connsiteY0" fmla="*/ 384672 h 3723634"/>
              <a:gd name="connsiteX1" fmla="*/ 615563 w 6243697"/>
              <a:gd name="connsiteY1" fmla="*/ 685614 h 3723634"/>
              <a:gd name="connsiteX2" fmla="*/ 522965 w 6243697"/>
              <a:gd name="connsiteY2" fmla="*/ 1079153 h 3723634"/>
              <a:gd name="connsiteX3" fmla="*/ 314621 w 6243697"/>
              <a:gd name="connsiteY3" fmla="*/ 1623163 h 3723634"/>
              <a:gd name="connsiteX4" fmla="*/ 592413 w 6243697"/>
              <a:gd name="connsiteY4" fmla="*/ 2294495 h 3723634"/>
              <a:gd name="connsiteX5" fmla="*/ 33900 w 6243697"/>
              <a:gd name="connsiteY5" fmla="*/ 3709943 h 3723634"/>
              <a:gd name="connsiteX6" fmla="*/ 1761456 w 6243697"/>
              <a:gd name="connsiteY6" fmla="*/ 2907953 h 3723634"/>
              <a:gd name="connsiteX7" fmla="*/ 3776269 w 6243697"/>
              <a:gd name="connsiteY7" fmla="*/ 3722621 h 3723634"/>
              <a:gd name="connsiteX8" fmla="*/ 3185142 w 6243697"/>
              <a:gd name="connsiteY8" fmla="*/ 3081573 h 3723634"/>
              <a:gd name="connsiteX9" fmla="*/ 4481507 w 6243697"/>
              <a:gd name="connsiteY9" fmla="*/ 3301492 h 3723634"/>
              <a:gd name="connsiteX10" fmla="*/ 5754722 w 6243697"/>
              <a:gd name="connsiteY10" fmla="*/ 2595437 h 3723634"/>
              <a:gd name="connsiteX11" fmla="*/ 5743147 w 6243697"/>
              <a:gd name="connsiteY11" fmla="*/ 1542140 h 3723634"/>
              <a:gd name="connsiteX12" fmla="*/ 5222287 w 6243697"/>
              <a:gd name="connsiteY12" fmla="*/ 859234 h 3723634"/>
              <a:gd name="connsiteX13" fmla="*/ 6226557 w 6243697"/>
              <a:gd name="connsiteY13" fmla="*/ 71736 h 3723634"/>
              <a:gd name="connsiteX14" fmla="*/ 4227562 w 6243697"/>
              <a:gd name="connsiteY14" fmla="*/ 488135 h 3723634"/>
              <a:gd name="connsiteX15" fmla="*/ 3116694 w 6243697"/>
              <a:gd name="connsiteY15" fmla="*/ 1017983 h 3723634"/>
              <a:gd name="connsiteX16" fmla="*/ 3300889 w 6243697"/>
              <a:gd name="connsiteY16" fmla="*/ 2707 h 3723634"/>
              <a:gd name="connsiteX17" fmla="*/ 2293970 w 6243697"/>
              <a:gd name="connsiteY17" fmla="*/ 407058 h 3723634"/>
              <a:gd name="connsiteX18" fmla="*/ 1055401 w 6243697"/>
              <a:gd name="connsiteY18" fmla="*/ 384672 h 3723634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522965 w 6243697"/>
              <a:gd name="connsiteY2" fmla="*/ 107915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3185142 w 6243697"/>
              <a:gd name="connsiteY8" fmla="*/ 3081573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522965 w 6243697"/>
              <a:gd name="connsiteY2" fmla="*/ 107915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4705496 w 6243697"/>
              <a:gd name="connsiteY8" fmla="*/ 3597796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188208 w 6243697"/>
              <a:gd name="connsiteY2" fmla="*/ 37274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4705496 w 6243697"/>
              <a:gd name="connsiteY8" fmla="*/ 3597796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166986 w 6243697"/>
              <a:gd name="connsiteY0" fmla="*/ 3212 h 3780090"/>
              <a:gd name="connsiteX1" fmla="*/ 615563 w 6243697"/>
              <a:gd name="connsiteY1" fmla="*/ 711698 h 3780090"/>
              <a:gd name="connsiteX2" fmla="*/ 188208 w 6243697"/>
              <a:gd name="connsiteY2" fmla="*/ 398827 h 3780090"/>
              <a:gd name="connsiteX3" fmla="*/ 314621 w 6243697"/>
              <a:gd name="connsiteY3" fmla="*/ 1649247 h 3780090"/>
              <a:gd name="connsiteX4" fmla="*/ 592413 w 6243697"/>
              <a:gd name="connsiteY4" fmla="*/ 2320579 h 3780090"/>
              <a:gd name="connsiteX5" fmla="*/ 33900 w 6243697"/>
              <a:gd name="connsiteY5" fmla="*/ 3736027 h 3780090"/>
              <a:gd name="connsiteX6" fmla="*/ 1761456 w 6243697"/>
              <a:gd name="connsiteY6" fmla="*/ 3450258 h 3780090"/>
              <a:gd name="connsiteX7" fmla="*/ 3776269 w 6243697"/>
              <a:gd name="connsiteY7" fmla="*/ 3748705 h 3780090"/>
              <a:gd name="connsiteX8" fmla="*/ 4705496 w 6243697"/>
              <a:gd name="connsiteY8" fmla="*/ 3623880 h 3780090"/>
              <a:gd name="connsiteX9" fmla="*/ 4481507 w 6243697"/>
              <a:gd name="connsiteY9" fmla="*/ 3327576 h 3780090"/>
              <a:gd name="connsiteX10" fmla="*/ 5754722 w 6243697"/>
              <a:gd name="connsiteY10" fmla="*/ 2621521 h 3780090"/>
              <a:gd name="connsiteX11" fmla="*/ 5743147 w 6243697"/>
              <a:gd name="connsiteY11" fmla="*/ 1568224 h 3780090"/>
              <a:gd name="connsiteX12" fmla="*/ 5222287 w 6243697"/>
              <a:gd name="connsiteY12" fmla="*/ 885318 h 3780090"/>
              <a:gd name="connsiteX13" fmla="*/ 6226557 w 6243697"/>
              <a:gd name="connsiteY13" fmla="*/ 97820 h 3780090"/>
              <a:gd name="connsiteX14" fmla="*/ 4227562 w 6243697"/>
              <a:gd name="connsiteY14" fmla="*/ 514219 h 3780090"/>
              <a:gd name="connsiteX15" fmla="*/ 3116694 w 6243697"/>
              <a:gd name="connsiteY15" fmla="*/ 1044067 h 3780090"/>
              <a:gd name="connsiteX16" fmla="*/ 3300889 w 6243697"/>
              <a:gd name="connsiteY16" fmla="*/ 28791 h 3780090"/>
              <a:gd name="connsiteX17" fmla="*/ 2293970 w 6243697"/>
              <a:gd name="connsiteY17" fmla="*/ 433142 h 3780090"/>
              <a:gd name="connsiteX18" fmla="*/ 1166986 w 6243697"/>
              <a:gd name="connsiteY18" fmla="*/ 3212 h 3780090"/>
              <a:gd name="connsiteX0" fmla="*/ 1166986 w 6243697"/>
              <a:gd name="connsiteY0" fmla="*/ 3212 h 3780090"/>
              <a:gd name="connsiteX1" fmla="*/ 615563 w 6243697"/>
              <a:gd name="connsiteY1" fmla="*/ 711698 h 3780090"/>
              <a:gd name="connsiteX2" fmla="*/ 188208 w 6243697"/>
              <a:gd name="connsiteY2" fmla="*/ 398827 h 3780090"/>
              <a:gd name="connsiteX3" fmla="*/ 314621 w 6243697"/>
              <a:gd name="connsiteY3" fmla="*/ 1649247 h 3780090"/>
              <a:gd name="connsiteX4" fmla="*/ 592413 w 6243697"/>
              <a:gd name="connsiteY4" fmla="*/ 2320579 h 3780090"/>
              <a:gd name="connsiteX5" fmla="*/ 33900 w 6243697"/>
              <a:gd name="connsiteY5" fmla="*/ 3736027 h 3780090"/>
              <a:gd name="connsiteX6" fmla="*/ 1761456 w 6243697"/>
              <a:gd name="connsiteY6" fmla="*/ 3450258 h 3780090"/>
              <a:gd name="connsiteX7" fmla="*/ 3776269 w 6243697"/>
              <a:gd name="connsiteY7" fmla="*/ 3748705 h 3780090"/>
              <a:gd name="connsiteX8" fmla="*/ 4705496 w 6243697"/>
              <a:gd name="connsiteY8" fmla="*/ 3623880 h 3780090"/>
              <a:gd name="connsiteX9" fmla="*/ 4481507 w 6243697"/>
              <a:gd name="connsiteY9" fmla="*/ 3327576 h 3780090"/>
              <a:gd name="connsiteX10" fmla="*/ 5754722 w 6243697"/>
              <a:gd name="connsiteY10" fmla="*/ 2621521 h 3780090"/>
              <a:gd name="connsiteX11" fmla="*/ 5743147 w 6243697"/>
              <a:gd name="connsiteY11" fmla="*/ 1568224 h 3780090"/>
              <a:gd name="connsiteX12" fmla="*/ 5222287 w 6243697"/>
              <a:gd name="connsiteY12" fmla="*/ 885318 h 3780090"/>
              <a:gd name="connsiteX13" fmla="*/ 6226557 w 6243697"/>
              <a:gd name="connsiteY13" fmla="*/ 97820 h 3780090"/>
              <a:gd name="connsiteX14" fmla="*/ 4227562 w 6243697"/>
              <a:gd name="connsiteY14" fmla="*/ 514219 h 3780090"/>
              <a:gd name="connsiteX15" fmla="*/ 3995431 w 6243697"/>
              <a:gd name="connsiteY15" fmla="*/ 378412 h 3780090"/>
              <a:gd name="connsiteX16" fmla="*/ 3300889 w 6243697"/>
              <a:gd name="connsiteY16" fmla="*/ 28791 h 3780090"/>
              <a:gd name="connsiteX17" fmla="*/ 2293970 w 6243697"/>
              <a:gd name="connsiteY17" fmla="*/ 433142 h 3780090"/>
              <a:gd name="connsiteX18" fmla="*/ 1166986 w 6243697"/>
              <a:gd name="connsiteY18" fmla="*/ 3212 h 3780090"/>
              <a:gd name="connsiteX0" fmla="*/ 1166986 w 6768913"/>
              <a:gd name="connsiteY0" fmla="*/ 3212 h 3780090"/>
              <a:gd name="connsiteX1" fmla="*/ 615563 w 6768913"/>
              <a:gd name="connsiteY1" fmla="*/ 711698 h 3780090"/>
              <a:gd name="connsiteX2" fmla="*/ 188208 w 6768913"/>
              <a:gd name="connsiteY2" fmla="*/ 398827 h 3780090"/>
              <a:gd name="connsiteX3" fmla="*/ 314621 w 6768913"/>
              <a:gd name="connsiteY3" fmla="*/ 1649247 h 3780090"/>
              <a:gd name="connsiteX4" fmla="*/ 592413 w 6768913"/>
              <a:gd name="connsiteY4" fmla="*/ 2320579 h 3780090"/>
              <a:gd name="connsiteX5" fmla="*/ 33900 w 6768913"/>
              <a:gd name="connsiteY5" fmla="*/ 3736027 h 3780090"/>
              <a:gd name="connsiteX6" fmla="*/ 1761456 w 6768913"/>
              <a:gd name="connsiteY6" fmla="*/ 3450258 h 3780090"/>
              <a:gd name="connsiteX7" fmla="*/ 3776269 w 6768913"/>
              <a:gd name="connsiteY7" fmla="*/ 3748705 h 3780090"/>
              <a:gd name="connsiteX8" fmla="*/ 4705496 w 6768913"/>
              <a:gd name="connsiteY8" fmla="*/ 3623880 h 3780090"/>
              <a:gd name="connsiteX9" fmla="*/ 4481507 w 6768913"/>
              <a:gd name="connsiteY9" fmla="*/ 3327576 h 3780090"/>
              <a:gd name="connsiteX10" fmla="*/ 5754722 w 6768913"/>
              <a:gd name="connsiteY10" fmla="*/ 2621521 h 3780090"/>
              <a:gd name="connsiteX11" fmla="*/ 6761365 w 6768913"/>
              <a:gd name="connsiteY11" fmla="*/ 1663318 h 3780090"/>
              <a:gd name="connsiteX12" fmla="*/ 5222287 w 6768913"/>
              <a:gd name="connsiteY12" fmla="*/ 885318 h 3780090"/>
              <a:gd name="connsiteX13" fmla="*/ 6226557 w 6768913"/>
              <a:gd name="connsiteY13" fmla="*/ 97820 h 3780090"/>
              <a:gd name="connsiteX14" fmla="*/ 4227562 w 6768913"/>
              <a:gd name="connsiteY14" fmla="*/ 514219 h 3780090"/>
              <a:gd name="connsiteX15" fmla="*/ 3995431 w 6768913"/>
              <a:gd name="connsiteY15" fmla="*/ 378412 h 3780090"/>
              <a:gd name="connsiteX16" fmla="*/ 3300889 w 6768913"/>
              <a:gd name="connsiteY16" fmla="*/ 28791 h 3780090"/>
              <a:gd name="connsiteX17" fmla="*/ 2293970 w 6768913"/>
              <a:gd name="connsiteY17" fmla="*/ 433142 h 3780090"/>
              <a:gd name="connsiteX18" fmla="*/ 1166986 w 6768913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227562 w 6792079"/>
              <a:gd name="connsiteY14" fmla="*/ 514219 h 3780090"/>
              <a:gd name="connsiteX15" fmla="*/ 3995431 w 6792079"/>
              <a:gd name="connsiteY15" fmla="*/ 378412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604164 w 6792079"/>
              <a:gd name="connsiteY14" fmla="*/ 147431 h 3780090"/>
              <a:gd name="connsiteX15" fmla="*/ 3995431 w 6792079"/>
              <a:gd name="connsiteY15" fmla="*/ 378412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604164 w 6792079"/>
              <a:gd name="connsiteY14" fmla="*/ 147431 h 3780090"/>
              <a:gd name="connsiteX15" fmla="*/ 4051223 w 6792079"/>
              <a:gd name="connsiteY15" fmla="*/ 161055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792079" h="3780090">
                <a:moveTo>
                  <a:pt x="1166986" y="3212"/>
                </a:moveTo>
                <a:cubicBezTo>
                  <a:pt x="887252" y="49638"/>
                  <a:pt x="778693" y="645762"/>
                  <a:pt x="615563" y="711698"/>
                </a:cubicBezTo>
                <a:cubicBezTo>
                  <a:pt x="452433" y="777634"/>
                  <a:pt x="238365" y="242569"/>
                  <a:pt x="188208" y="398827"/>
                </a:cubicBezTo>
                <a:cubicBezTo>
                  <a:pt x="138051" y="555085"/>
                  <a:pt x="247254" y="1328955"/>
                  <a:pt x="314621" y="1649247"/>
                </a:cubicBezTo>
                <a:cubicBezTo>
                  <a:pt x="381989" y="1969539"/>
                  <a:pt x="639200" y="1972782"/>
                  <a:pt x="592413" y="2320579"/>
                </a:cubicBezTo>
                <a:cubicBezTo>
                  <a:pt x="545626" y="2668376"/>
                  <a:pt x="-160940" y="3547747"/>
                  <a:pt x="33900" y="3736027"/>
                </a:cubicBezTo>
                <a:cubicBezTo>
                  <a:pt x="228740" y="3924307"/>
                  <a:pt x="1137728" y="3448145"/>
                  <a:pt x="1761456" y="3450258"/>
                </a:cubicBezTo>
                <a:cubicBezTo>
                  <a:pt x="2385184" y="3452371"/>
                  <a:pt x="3285596" y="3719768"/>
                  <a:pt x="3776269" y="3748705"/>
                </a:cubicBezTo>
                <a:cubicBezTo>
                  <a:pt x="4266942" y="3777642"/>
                  <a:pt x="4587956" y="3694068"/>
                  <a:pt x="4705496" y="3623880"/>
                </a:cubicBezTo>
                <a:cubicBezTo>
                  <a:pt x="4823036" y="3553692"/>
                  <a:pt x="4306636" y="3494636"/>
                  <a:pt x="4481507" y="3327576"/>
                </a:cubicBezTo>
                <a:cubicBezTo>
                  <a:pt x="4656378" y="3160516"/>
                  <a:pt x="5374746" y="2898897"/>
                  <a:pt x="5754722" y="2621521"/>
                </a:cubicBezTo>
                <a:cubicBezTo>
                  <a:pt x="6134698" y="2344145"/>
                  <a:pt x="6636232" y="1948157"/>
                  <a:pt x="6761365" y="1663318"/>
                </a:cubicBezTo>
                <a:cubicBezTo>
                  <a:pt x="6886498" y="1378479"/>
                  <a:pt x="6594655" y="1173404"/>
                  <a:pt x="6505520" y="912488"/>
                </a:cubicBezTo>
                <a:cubicBezTo>
                  <a:pt x="6416385" y="651572"/>
                  <a:pt x="6543450" y="225329"/>
                  <a:pt x="6226557" y="97820"/>
                </a:cubicBezTo>
                <a:cubicBezTo>
                  <a:pt x="5909664" y="-29689"/>
                  <a:pt x="4966719" y="136892"/>
                  <a:pt x="4604164" y="147431"/>
                </a:cubicBezTo>
                <a:cubicBezTo>
                  <a:pt x="4241609" y="157970"/>
                  <a:pt x="4205668" y="241960"/>
                  <a:pt x="4051223" y="161055"/>
                </a:cubicBezTo>
                <a:cubicBezTo>
                  <a:pt x="3896778" y="80150"/>
                  <a:pt x="3477529" y="-32406"/>
                  <a:pt x="3300889" y="28791"/>
                </a:cubicBezTo>
                <a:cubicBezTo>
                  <a:pt x="3124249" y="89988"/>
                  <a:pt x="2649620" y="437405"/>
                  <a:pt x="2293970" y="433142"/>
                </a:cubicBezTo>
                <a:cubicBezTo>
                  <a:pt x="1938320" y="428879"/>
                  <a:pt x="1446720" y="-43214"/>
                  <a:pt x="1166986" y="321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loud 3"/>
          <p:cNvSpPr/>
          <p:nvPr/>
        </p:nvSpPr>
        <p:spPr>
          <a:xfrm>
            <a:off x="3557749" y="2223818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26"/>
          <p:cNvSpPr/>
          <p:nvPr/>
        </p:nvSpPr>
        <p:spPr>
          <a:xfrm>
            <a:off x="-28271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loud 31"/>
          <p:cNvSpPr/>
          <p:nvPr/>
        </p:nvSpPr>
        <p:spPr>
          <a:xfrm rot="21115574">
            <a:off x="1141906" y="1881707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Elipse 232"/>
          <p:cNvSpPr/>
          <p:nvPr/>
        </p:nvSpPr>
        <p:spPr>
          <a:xfrm>
            <a:off x="5148064" y="2745993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232"/>
          <p:cNvSpPr/>
          <p:nvPr/>
        </p:nvSpPr>
        <p:spPr>
          <a:xfrm>
            <a:off x="1339881" y="614249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232"/>
          <p:cNvSpPr/>
          <p:nvPr/>
        </p:nvSpPr>
        <p:spPr>
          <a:xfrm>
            <a:off x="8280170" y="204347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539552" y="3706016"/>
            <a:ext cx="2131275" cy="2364727"/>
            <a:chOff x="539552" y="3706016"/>
            <a:chExt cx="2131275" cy="2364727"/>
          </a:xfrm>
        </p:grpSpPr>
        <p:grpSp>
          <p:nvGrpSpPr>
            <p:cNvPr id="49" name="Grupo 48"/>
            <p:cNvGrpSpPr/>
            <p:nvPr/>
          </p:nvGrpSpPr>
          <p:grpSpPr>
            <a:xfrm>
              <a:off x="539552" y="3706016"/>
              <a:ext cx="2131275" cy="2364727"/>
              <a:chOff x="1024778" y="2727882"/>
              <a:chExt cx="2131275" cy="2364727"/>
            </a:xfrm>
          </p:grpSpPr>
          <p:grpSp>
            <p:nvGrpSpPr>
              <p:cNvPr id="50" name="Grupo 49"/>
              <p:cNvGrpSpPr/>
              <p:nvPr/>
            </p:nvGrpSpPr>
            <p:grpSpPr>
              <a:xfrm>
                <a:off x="1024778" y="2860226"/>
                <a:ext cx="2131275" cy="2232383"/>
                <a:chOff x="-5583930" y="2853359"/>
                <a:chExt cx="2131275" cy="2232383"/>
              </a:xfrm>
            </p:grpSpPr>
            <p:sp>
              <p:nvSpPr>
                <p:cNvPr id="52" name="Elipse 11"/>
                <p:cNvSpPr/>
                <p:nvPr/>
              </p:nvSpPr>
              <p:spPr>
                <a:xfrm>
                  <a:off x="-5583930" y="2853359"/>
                  <a:ext cx="2040384" cy="2232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0384" h="2232383">
                      <a:moveTo>
                        <a:pt x="1407035" y="649"/>
                      </a:moveTo>
                      <a:cubicBezTo>
                        <a:pt x="1437546" y="2532"/>
                        <a:pt x="1468578" y="8598"/>
                        <a:pt x="1498586" y="20510"/>
                      </a:cubicBezTo>
                      <a:cubicBezTo>
                        <a:pt x="1618620" y="68159"/>
                        <a:pt x="1908347" y="228258"/>
                        <a:pt x="1908347" y="337657"/>
                      </a:cubicBezTo>
                      <a:cubicBezTo>
                        <a:pt x="1908347" y="447056"/>
                        <a:pt x="1780545" y="507984"/>
                        <a:pt x="1689086" y="488117"/>
                      </a:cubicBezTo>
                      <a:cubicBezTo>
                        <a:pt x="1603839" y="469599"/>
                        <a:pt x="1456099" y="307589"/>
                        <a:pt x="1375808" y="233410"/>
                      </a:cubicBezTo>
                      <a:cubicBezTo>
                        <a:pt x="1305902" y="283565"/>
                        <a:pt x="1183398" y="338239"/>
                        <a:pt x="1229360" y="419122"/>
                      </a:cubicBezTo>
                      <a:cubicBezTo>
                        <a:pt x="1292090" y="529513"/>
                        <a:pt x="1401184" y="749964"/>
                        <a:pt x="1511515" y="903952"/>
                      </a:cubicBezTo>
                      <a:cubicBezTo>
                        <a:pt x="1621847" y="1057940"/>
                        <a:pt x="1829907" y="1190286"/>
                        <a:pt x="1905637" y="1352571"/>
                      </a:cubicBezTo>
                      <a:cubicBezTo>
                        <a:pt x="1975300" y="1501856"/>
                        <a:pt x="2078865" y="1856299"/>
                        <a:pt x="2025786" y="1878566"/>
                      </a:cubicBezTo>
                      <a:cubicBezTo>
                        <a:pt x="1921342" y="2365044"/>
                        <a:pt x="1207612" y="2212975"/>
                        <a:pt x="960362" y="2199153"/>
                      </a:cubicBezTo>
                      <a:cubicBezTo>
                        <a:pt x="921564" y="2196984"/>
                        <a:pt x="884010" y="2190757"/>
                        <a:pt x="848581" y="2179550"/>
                      </a:cubicBezTo>
                      <a:cubicBezTo>
                        <a:pt x="614493" y="2162465"/>
                        <a:pt x="232302" y="1701790"/>
                        <a:pt x="260404" y="1636695"/>
                      </a:cubicBezTo>
                      <a:cubicBezTo>
                        <a:pt x="351742" y="1653854"/>
                        <a:pt x="447529" y="1679343"/>
                        <a:pt x="509103" y="1681832"/>
                      </a:cubicBezTo>
                      <a:cubicBezTo>
                        <a:pt x="509516" y="1662185"/>
                        <a:pt x="513187" y="1643115"/>
                        <a:pt x="519671" y="1624887"/>
                      </a:cubicBezTo>
                      <a:cubicBezTo>
                        <a:pt x="149499" y="1679133"/>
                        <a:pt x="138720" y="1266665"/>
                        <a:pt x="95951" y="1209385"/>
                      </a:cubicBezTo>
                      <a:lnTo>
                        <a:pt x="91972" y="1199185"/>
                      </a:lnTo>
                      <a:cubicBezTo>
                        <a:pt x="109820" y="1200828"/>
                        <a:pt x="300219" y="1360662"/>
                        <a:pt x="298503" y="1260459"/>
                      </a:cubicBezTo>
                      <a:cubicBezTo>
                        <a:pt x="25081" y="1193564"/>
                        <a:pt x="-29464" y="870504"/>
                        <a:pt x="12753" y="841359"/>
                      </a:cubicBezTo>
                      <a:lnTo>
                        <a:pt x="22376" y="834523"/>
                      </a:lnTo>
                      <a:cubicBezTo>
                        <a:pt x="32799" y="827966"/>
                        <a:pt x="-23792" y="886062"/>
                        <a:pt x="213672" y="985571"/>
                      </a:cubicBezTo>
                      <a:cubicBezTo>
                        <a:pt x="474980" y="1095073"/>
                        <a:pt x="1097238" y="877226"/>
                        <a:pt x="1583807" y="1454630"/>
                      </a:cubicBezTo>
                      <a:lnTo>
                        <a:pt x="1678915" y="1501385"/>
                      </a:lnTo>
                      <a:cubicBezTo>
                        <a:pt x="1564012" y="1353441"/>
                        <a:pt x="1447448" y="1196538"/>
                        <a:pt x="1375200" y="1101016"/>
                      </a:cubicBezTo>
                      <a:cubicBezTo>
                        <a:pt x="1213551" y="887295"/>
                        <a:pt x="1063790" y="701264"/>
                        <a:pt x="1038860" y="595334"/>
                      </a:cubicBezTo>
                      <a:cubicBezTo>
                        <a:pt x="982010" y="471367"/>
                        <a:pt x="1007733" y="347900"/>
                        <a:pt x="1019809" y="295296"/>
                      </a:cubicBezTo>
                      <a:cubicBezTo>
                        <a:pt x="1018148" y="257639"/>
                        <a:pt x="1098310" y="147070"/>
                        <a:pt x="1169687" y="76361"/>
                      </a:cubicBezTo>
                      <a:cubicBezTo>
                        <a:pt x="1168972" y="74557"/>
                        <a:pt x="1169163" y="72791"/>
                        <a:pt x="1169478" y="71034"/>
                      </a:cubicBezTo>
                      <a:cubicBezTo>
                        <a:pt x="1173506" y="48574"/>
                        <a:pt x="1197092" y="31823"/>
                        <a:pt x="1231953" y="22950"/>
                      </a:cubicBezTo>
                      <a:cubicBezTo>
                        <a:pt x="1237826" y="18926"/>
                        <a:pt x="1243412" y="16088"/>
                        <a:pt x="1248409" y="14309"/>
                      </a:cubicBezTo>
                      <a:cubicBezTo>
                        <a:pt x="1256566" y="11405"/>
                        <a:pt x="1265428" y="10756"/>
                        <a:pt x="1274686" y="11976"/>
                      </a:cubicBezTo>
                      <a:lnTo>
                        <a:pt x="1284865" y="14923"/>
                      </a:lnTo>
                      <a:cubicBezTo>
                        <a:pt x="1321284" y="3758"/>
                        <a:pt x="1363633" y="-2029"/>
                        <a:pt x="1407035" y="6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Elipse 12"/>
                <p:cNvSpPr/>
                <p:nvPr/>
              </p:nvSpPr>
              <p:spPr>
                <a:xfrm rot="1981229">
                  <a:off x="-3857125" y="3250729"/>
                  <a:ext cx="404470" cy="231450"/>
                </a:xfrm>
                <a:custGeom>
                  <a:avLst/>
                  <a:gdLst>
                    <a:gd name="connsiteX0" fmla="*/ 0 w 296469"/>
                    <a:gd name="connsiteY0" fmla="*/ 148235 h 296469"/>
                    <a:gd name="connsiteX1" fmla="*/ 148235 w 296469"/>
                    <a:gd name="connsiteY1" fmla="*/ 0 h 296469"/>
                    <a:gd name="connsiteX2" fmla="*/ 296470 w 296469"/>
                    <a:gd name="connsiteY2" fmla="*/ 148235 h 296469"/>
                    <a:gd name="connsiteX3" fmla="*/ 148235 w 296469"/>
                    <a:gd name="connsiteY3" fmla="*/ 296470 h 296469"/>
                    <a:gd name="connsiteX4" fmla="*/ 0 w 296469"/>
                    <a:gd name="connsiteY4" fmla="*/ 148235 h 296469"/>
                    <a:gd name="connsiteX0" fmla="*/ 0 w 396483"/>
                    <a:gd name="connsiteY0" fmla="*/ 153886 h 369621"/>
                    <a:gd name="connsiteX1" fmla="*/ 148235 w 396483"/>
                    <a:gd name="connsiteY1" fmla="*/ 5651 h 369621"/>
                    <a:gd name="connsiteX2" fmla="*/ 396483 w 396483"/>
                    <a:gd name="connsiteY2" fmla="*/ 334861 h 369621"/>
                    <a:gd name="connsiteX3" fmla="*/ 148235 w 396483"/>
                    <a:gd name="connsiteY3" fmla="*/ 302121 h 369621"/>
                    <a:gd name="connsiteX4" fmla="*/ 0 w 396483"/>
                    <a:gd name="connsiteY4" fmla="*/ 153886 h 369621"/>
                    <a:gd name="connsiteX0" fmla="*/ 0 w 320283"/>
                    <a:gd name="connsiteY0" fmla="*/ 184739 h 366059"/>
                    <a:gd name="connsiteX1" fmla="*/ 72035 w 320283"/>
                    <a:gd name="connsiteY1" fmla="*/ 3167 h 366059"/>
                    <a:gd name="connsiteX2" fmla="*/ 320283 w 320283"/>
                    <a:gd name="connsiteY2" fmla="*/ 332377 h 366059"/>
                    <a:gd name="connsiteX3" fmla="*/ 72035 w 320283"/>
                    <a:gd name="connsiteY3" fmla="*/ 299637 h 366059"/>
                    <a:gd name="connsiteX4" fmla="*/ 0 w 320283"/>
                    <a:gd name="connsiteY4" fmla="*/ 184739 h 366059"/>
                    <a:gd name="connsiteX0" fmla="*/ 2806 w 323089"/>
                    <a:gd name="connsiteY0" fmla="*/ 86512 h 267832"/>
                    <a:gd name="connsiteX1" fmla="*/ 46266 w 323089"/>
                    <a:gd name="connsiteY1" fmla="*/ 4952 h 267832"/>
                    <a:gd name="connsiteX2" fmla="*/ 323089 w 323089"/>
                    <a:gd name="connsiteY2" fmla="*/ 234150 h 267832"/>
                    <a:gd name="connsiteX3" fmla="*/ 74841 w 323089"/>
                    <a:gd name="connsiteY3" fmla="*/ 201410 h 267832"/>
                    <a:gd name="connsiteX4" fmla="*/ 2806 w 323089"/>
                    <a:gd name="connsiteY4" fmla="*/ 86512 h 267832"/>
                    <a:gd name="connsiteX0" fmla="*/ 4613 w 392326"/>
                    <a:gd name="connsiteY0" fmla="*/ 83856 h 231950"/>
                    <a:gd name="connsiteX1" fmla="*/ 48073 w 392326"/>
                    <a:gd name="connsiteY1" fmla="*/ 2296 h 231950"/>
                    <a:gd name="connsiteX2" fmla="*/ 374695 w 392326"/>
                    <a:gd name="connsiteY2" fmla="*/ 175040 h 231950"/>
                    <a:gd name="connsiteX3" fmla="*/ 324896 w 392326"/>
                    <a:gd name="connsiteY3" fmla="*/ 231494 h 231950"/>
                    <a:gd name="connsiteX4" fmla="*/ 76648 w 392326"/>
                    <a:gd name="connsiteY4" fmla="*/ 198754 h 231950"/>
                    <a:gd name="connsiteX5" fmla="*/ 4613 w 392326"/>
                    <a:gd name="connsiteY5" fmla="*/ 83856 h 231950"/>
                    <a:gd name="connsiteX0" fmla="*/ 5211 w 404470"/>
                    <a:gd name="connsiteY0" fmla="*/ 83475 h 231450"/>
                    <a:gd name="connsiteX1" fmla="*/ 48671 w 404470"/>
                    <a:gd name="connsiteY1" fmla="*/ 1915 h 231450"/>
                    <a:gd name="connsiteX2" fmla="*/ 389036 w 404470"/>
                    <a:gd name="connsiteY2" fmla="*/ 165226 h 231450"/>
                    <a:gd name="connsiteX3" fmla="*/ 325494 w 404470"/>
                    <a:gd name="connsiteY3" fmla="*/ 231113 h 231450"/>
                    <a:gd name="connsiteX4" fmla="*/ 77246 w 404470"/>
                    <a:gd name="connsiteY4" fmla="*/ 198373 h 231450"/>
                    <a:gd name="connsiteX5" fmla="*/ 5211 w 404470"/>
                    <a:gd name="connsiteY5" fmla="*/ 83475 h 23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4470" h="231450">
                      <a:moveTo>
                        <a:pt x="5211" y="83475"/>
                      </a:moveTo>
                      <a:cubicBezTo>
                        <a:pt x="448" y="50732"/>
                        <a:pt x="-15300" y="-11710"/>
                        <a:pt x="48671" y="1915"/>
                      </a:cubicBezTo>
                      <a:cubicBezTo>
                        <a:pt x="112642" y="15540"/>
                        <a:pt x="342899" y="127026"/>
                        <a:pt x="389036" y="165226"/>
                      </a:cubicBezTo>
                      <a:cubicBezTo>
                        <a:pt x="435173" y="203426"/>
                        <a:pt x="367129" y="235085"/>
                        <a:pt x="325494" y="231113"/>
                      </a:cubicBezTo>
                      <a:cubicBezTo>
                        <a:pt x="283859" y="227141"/>
                        <a:pt x="130627" y="222979"/>
                        <a:pt x="77246" y="198373"/>
                      </a:cubicBezTo>
                      <a:cubicBezTo>
                        <a:pt x="23866" y="173767"/>
                        <a:pt x="9974" y="116218"/>
                        <a:pt x="5211" y="8347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Elipse 53"/>
                <p:cNvSpPr/>
                <p:nvPr/>
              </p:nvSpPr>
              <p:spPr>
                <a:xfrm flipH="1">
                  <a:off x="-3837337" y="31363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1" name="Lua 50"/>
              <p:cNvSpPr/>
              <p:nvPr/>
            </p:nvSpPr>
            <p:spPr>
              <a:xfrm rot="2661446">
                <a:off x="2106859" y="2727882"/>
                <a:ext cx="185318" cy="596395"/>
              </a:xfrm>
              <a:prstGeom prst="moon">
                <a:avLst>
                  <a:gd name="adj" fmla="val 29511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Elipse 117"/>
            <p:cNvSpPr/>
            <p:nvPr/>
          </p:nvSpPr>
          <p:spPr>
            <a:xfrm flipH="1">
              <a:off x="1467666" y="3804670"/>
              <a:ext cx="753273" cy="336181"/>
            </a:xfrm>
            <a:custGeom>
              <a:avLst/>
              <a:gdLst/>
              <a:ahLst/>
              <a:cxnLst/>
              <a:rect l="l" t="t" r="r" b="b"/>
              <a:pathLst>
                <a:path w="206542" h="104153">
                  <a:moveTo>
                    <a:pt x="151399" y="1"/>
                  </a:moveTo>
                  <a:cubicBezTo>
                    <a:pt x="145106" y="-183"/>
                    <a:pt x="170805" y="20012"/>
                    <a:pt x="157577" y="19980"/>
                  </a:cubicBezTo>
                  <a:cubicBezTo>
                    <a:pt x="142459" y="19944"/>
                    <a:pt x="105646" y="11812"/>
                    <a:pt x="86151" y="12948"/>
                  </a:cubicBezTo>
                  <a:cubicBezTo>
                    <a:pt x="66656" y="14083"/>
                    <a:pt x="48057" y="28802"/>
                    <a:pt x="33713" y="39357"/>
                  </a:cubicBezTo>
                  <a:cubicBezTo>
                    <a:pt x="19369" y="49912"/>
                    <a:pt x="-1493" y="64889"/>
                    <a:pt x="85" y="76279"/>
                  </a:cubicBezTo>
                  <a:cubicBezTo>
                    <a:pt x="470" y="79063"/>
                    <a:pt x="2438" y="81804"/>
                    <a:pt x="5435" y="84440"/>
                  </a:cubicBezTo>
                  <a:cubicBezTo>
                    <a:pt x="65350" y="85403"/>
                    <a:pt x="121851" y="92309"/>
                    <a:pt x="172295" y="104153"/>
                  </a:cubicBezTo>
                  <a:lnTo>
                    <a:pt x="182350" y="96388"/>
                  </a:lnTo>
                  <a:cubicBezTo>
                    <a:pt x="194254" y="82521"/>
                    <a:pt x="207979" y="33283"/>
                    <a:pt x="206421" y="26793"/>
                  </a:cubicBezTo>
                  <a:cubicBezTo>
                    <a:pt x="204863" y="20304"/>
                    <a:pt x="191639" y="32187"/>
                    <a:pt x="184570" y="31903"/>
                  </a:cubicBezTo>
                  <a:cubicBezTo>
                    <a:pt x="177500" y="31619"/>
                    <a:pt x="193954" y="18484"/>
                    <a:pt x="188426" y="13167"/>
                  </a:cubicBezTo>
                  <a:cubicBezTo>
                    <a:pt x="182897" y="7850"/>
                    <a:pt x="152298" y="27"/>
                    <a:pt x="151399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Grupo 61"/>
          <p:cNvGrpSpPr/>
          <p:nvPr/>
        </p:nvGrpSpPr>
        <p:grpSpPr>
          <a:xfrm flipH="1">
            <a:off x="3538823" y="3777769"/>
            <a:ext cx="2165860" cy="2364727"/>
            <a:chOff x="1024778" y="2727882"/>
            <a:chExt cx="2165860" cy="2364727"/>
          </a:xfrm>
        </p:grpSpPr>
        <p:grpSp>
          <p:nvGrpSpPr>
            <p:cNvPr id="63" name="Grupo 62"/>
            <p:cNvGrpSpPr/>
            <p:nvPr/>
          </p:nvGrpSpPr>
          <p:grpSpPr>
            <a:xfrm>
              <a:off x="1024778" y="2860226"/>
              <a:ext cx="2165860" cy="2232383"/>
              <a:chOff x="-5583930" y="2853359"/>
              <a:chExt cx="2165860" cy="2232383"/>
            </a:xfrm>
          </p:grpSpPr>
          <p:sp>
            <p:nvSpPr>
              <p:cNvPr id="65" name="Elipse 11"/>
              <p:cNvSpPr/>
              <p:nvPr/>
            </p:nvSpPr>
            <p:spPr>
              <a:xfrm>
                <a:off x="-5583930" y="2853359"/>
                <a:ext cx="2040384" cy="2232383"/>
              </a:xfrm>
              <a:custGeom>
                <a:avLst/>
                <a:gdLst/>
                <a:ahLst/>
                <a:cxnLst/>
                <a:rect l="l" t="t" r="r" b="b"/>
                <a:pathLst>
                  <a:path w="2040384" h="2232383">
                    <a:moveTo>
                      <a:pt x="1407035" y="649"/>
                    </a:moveTo>
                    <a:cubicBezTo>
                      <a:pt x="1437546" y="2532"/>
                      <a:pt x="1468578" y="8598"/>
                      <a:pt x="1498586" y="20510"/>
                    </a:cubicBezTo>
                    <a:cubicBezTo>
                      <a:pt x="1618620" y="68159"/>
                      <a:pt x="1908347" y="228258"/>
                      <a:pt x="1908347" y="337657"/>
                    </a:cubicBezTo>
                    <a:cubicBezTo>
                      <a:pt x="1908347" y="447056"/>
                      <a:pt x="1780545" y="507984"/>
                      <a:pt x="1689086" y="488117"/>
                    </a:cubicBezTo>
                    <a:cubicBezTo>
                      <a:pt x="1603839" y="469599"/>
                      <a:pt x="1456099" y="307589"/>
                      <a:pt x="1375808" y="233410"/>
                    </a:cubicBezTo>
                    <a:cubicBezTo>
                      <a:pt x="1305902" y="283565"/>
                      <a:pt x="1183398" y="338239"/>
                      <a:pt x="1229360" y="419122"/>
                    </a:cubicBezTo>
                    <a:cubicBezTo>
                      <a:pt x="1292090" y="529513"/>
                      <a:pt x="1401184" y="749964"/>
                      <a:pt x="1511515" y="903952"/>
                    </a:cubicBezTo>
                    <a:cubicBezTo>
                      <a:pt x="1621847" y="1057940"/>
                      <a:pt x="1829907" y="1190286"/>
                      <a:pt x="1905637" y="1352571"/>
                    </a:cubicBezTo>
                    <a:cubicBezTo>
                      <a:pt x="1975300" y="1501856"/>
                      <a:pt x="2078865" y="1856299"/>
                      <a:pt x="2025786" y="1878566"/>
                    </a:cubicBezTo>
                    <a:cubicBezTo>
                      <a:pt x="1921342" y="2365044"/>
                      <a:pt x="1207612" y="2212975"/>
                      <a:pt x="960362" y="2199153"/>
                    </a:cubicBezTo>
                    <a:cubicBezTo>
                      <a:pt x="921564" y="2196984"/>
                      <a:pt x="884010" y="2190757"/>
                      <a:pt x="848581" y="2179550"/>
                    </a:cubicBezTo>
                    <a:cubicBezTo>
                      <a:pt x="614493" y="2162465"/>
                      <a:pt x="232302" y="1701790"/>
                      <a:pt x="260404" y="1636695"/>
                    </a:cubicBezTo>
                    <a:cubicBezTo>
                      <a:pt x="351742" y="1653854"/>
                      <a:pt x="447529" y="1679343"/>
                      <a:pt x="509103" y="1681832"/>
                    </a:cubicBezTo>
                    <a:cubicBezTo>
                      <a:pt x="509516" y="1662185"/>
                      <a:pt x="513187" y="1643115"/>
                      <a:pt x="519671" y="1624887"/>
                    </a:cubicBezTo>
                    <a:cubicBezTo>
                      <a:pt x="149499" y="1679133"/>
                      <a:pt x="138720" y="1266665"/>
                      <a:pt x="95951" y="1209385"/>
                    </a:cubicBezTo>
                    <a:lnTo>
                      <a:pt x="91972" y="1199185"/>
                    </a:lnTo>
                    <a:cubicBezTo>
                      <a:pt x="109820" y="1200828"/>
                      <a:pt x="300219" y="1360662"/>
                      <a:pt x="298503" y="1260459"/>
                    </a:cubicBezTo>
                    <a:cubicBezTo>
                      <a:pt x="25081" y="1193564"/>
                      <a:pt x="-29464" y="870504"/>
                      <a:pt x="12753" y="841359"/>
                    </a:cubicBezTo>
                    <a:lnTo>
                      <a:pt x="22376" y="834523"/>
                    </a:lnTo>
                    <a:cubicBezTo>
                      <a:pt x="32799" y="827966"/>
                      <a:pt x="-23792" y="886062"/>
                      <a:pt x="213672" y="985571"/>
                    </a:cubicBezTo>
                    <a:cubicBezTo>
                      <a:pt x="474980" y="1095073"/>
                      <a:pt x="1097238" y="877226"/>
                      <a:pt x="1583807" y="1454630"/>
                    </a:cubicBezTo>
                    <a:lnTo>
                      <a:pt x="1678915" y="1501385"/>
                    </a:lnTo>
                    <a:cubicBezTo>
                      <a:pt x="1564012" y="1353441"/>
                      <a:pt x="1447448" y="1196538"/>
                      <a:pt x="1375200" y="1101016"/>
                    </a:cubicBezTo>
                    <a:cubicBezTo>
                      <a:pt x="1213551" y="887295"/>
                      <a:pt x="1063790" y="701264"/>
                      <a:pt x="1038860" y="595334"/>
                    </a:cubicBezTo>
                    <a:cubicBezTo>
                      <a:pt x="982010" y="471367"/>
                      <a:pt x="1007733" y="347900"/>
                      <a:pt x="1019809" y="295296"/>
                    </a:cubicBezTo>
                    <a:cubicBezTo>
                      <a:pt x="1018148" y="257639"/>
                      <a:pt x="1098310" y="147070"/>
                      <a:pt x="1169687" y="76361"/>
                    </a:cubicBezTo>
                    <a:cubicBezTo>
                      <a:pt x="1168972" y="74557"/>
                      <a:pt x="1169163" y="72791"/>
                      <a:pt x="1169478" y="71034"/>
                    </a:cubicBezTo>
                    <a:cubicBezTo>
                      <a:pt x="1173506" y="48574"/>
                      <a:pt x="1197092" y="31823"/>
                      <a:pt x="1231953" y="22950"/>
                    </a:cubicBezTo>
                    <a:cubicBezTo>
                      <a:pt x="1237826" y="18926"/>
                      <a:pt x="1243412" y="16088"/>
                      <a:pt x="1248409" y="14309"/>
                    </a:cubicBezTo>
                    <a:cubicBezTo>
                      <a:pt x="1256566" y="11405"/>
                      <a:pt x="1265428" y="10756"/>
                      <a:pt x="1274686" y="11976"/>
                    </a:cubicBezTo>
                    <a:lnTo>
                      <a:pt x="1284865" y="14923"/>
                    </a:lnTo>
                    <a:cubicBezTo>
                      <a:pt x="1321284" y="3758"/>
                      <a:pt x="1363633" y="-2029"/>
                      <a:pt x="1407035" y="649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12"/>
              <p:cNvSpPr/>
              <p:nvPr/>
            </p:nvSpPr>
            <p:spPr>
              <a:xfrm rot="1981229">
                <a:off x="-3822540" y="3258432"/>
                <a:ext cx="404470" cy="231450"/>
              </a:xfrm>
              <a:custGeom>
                <a:avLst/>
                <a:gdLst>
                  <a:gd name="connsiteX0" fmla="*/ 0 w 296469"/>
                  <a:gd name="connsiteY0" fmla="*/ 148235 h 296469"/>
                  <a:gd name="connsiteX1" fmla="*/ 148235 w 296469"/>
                  <a:gd name="connsiteY1" fmla="*/ 0 h 296469"/>
                  <a:gd name="connsiteX2" fmla="*/ 296470 w 296469"/>
                  <a:gd name="connsiteY2" fmla="*/ 148235 h 296469"/>
                  <a:gd name="connsiteX3" fmla="*/ 148235 w 296469"/>
                  <a:gd name="connsiteY3" fmla="*/ 296470 h 296469"/>
                  <a:gd name="connsiteX4" fmla="*/ 0 w 296469"/>
                  <a:gd name="connsiteY4" fmla="*/ 148235 h 296469"/>
                  <a:gd name="connsiteX0" fmla="*/ 0 w 396483"/>
                  <a:gd name="connsiteY0" fmla="*/ 153886 h 369621"/>
                  <a:gd name="connsiteX1" fmla="*/ 148235 w 396483"/>
                  <a:gd name="connsiteY1" fmla="*/ 5651 h 369621"/>
                  <a:gd name="connsiteX2" fmla="*/ 396483 w 396483"/>
                  <a:gd name="connsiteY2" fmla="*/ 334861 h 369621"/>
                  <a:gd name="connsiteX3" fmla="*/ 148235 w 396483"/>
                  <a:gd name="connsiteY3" fmla="*/ 302121 h 369621"/>
                  <a:gd name="connsiteX4" fmla="*/ 0 w 396483"/>
                  <a:gd name="connsiteY4" fmla="*/ 153886 h 369621"/>
                  <a:gd name="connsiteX0" fmla="*/ 0 w 320283"/>
                  <a:gd name="connsiteY0" fmla="*/ 184739 h 366059"/>
                  <a:gd name="connsiteX1" fmla="*/ 72035 w 320283"/>
                  <a:gd name="connsiteY1" fmla="*/ 3167 h 366059"/>
                  <a:gd name="connsiteX2" fmla="*/ 320283 w 320283"/>
                  <a:gd name="connsiteY2" fmla="*/ 332377 h 366059"/>
                  <a:gd name="connsiteX3" fmla="*/ 72035 w 320283"/>
                  <a:gd name="connsiteY3" fmla="*/ 299637 h 366059"/>
                  <a:gd name="connsiteX4" fmla="*/ 0 w 320283"/>
                  <a:gd name="connsiteY4" fmla="*/ 184739 h 366059"/>
                  <a:gd name="connsiteX0" fmla="*/ 2806 w 323089"/>
                  <a:gd name="connsiteY0" fmla="*/ 86512 h 267832"/>
                  <a:gd name="connsiteX1" fmla="*/ 46266 w 323089"/>
                  <a:gd name="connsiteY1" fmla="*/ 4952 h 267832"/>
                  <a:gd name="connsiteX2" fmla="*/ 323089 w 323089"/>
                  <a:gd name="connsiteY2" fmla="*/ 234150 h 267832"/>
                  <a:gd name="connsiteX3" fmla="*/ 74841 w 323089"/>
                  <a:gd name="connsiteY3" fmla="*/ 201410 h 267832"/>
                  <a:gd name="connsiteX4" fmla="*/ 2806 w 323089"/>
                  <a:gd name="connsiteY4" fmla="*/ 86512 h 267832"/>
                  <a:gd name="connsiteX0" fmla="*/ 4613 w 392326"/>
                  <a:gd name="connsiteY0" fmla="*/ 83856 h 231950"/>
                  <a:gd name="connsiteX1" fmla="*/ 48073 w 392326"/>
                  <a:gd name="connsiteY1" fmla="*/ 2296 h 231950"/>
                  <a:gd name="connsiteX2" fmla="*/ 374695 w 392326"/>
                  <a:gd name="connsiteY2" fmla="*/ 175040 h 231950"/>
                  <a:gd name="connsiteX3" fmla="*/ 324896 w 392326"/>
                  <a:gd name="connsiteY3" fmla="*/ 231494 h 231950"/>
                  <a:gd name="connsiteX4" fmla="*/ 76648 w 392326"/>
                  <a:gd name="connsiteY4" fmla="*/ 198754 h 231950"/>
                  <a:gd name="connsiteX5" fmla="*/ 4613 w 392326"/>
                  <a:gd name="connsiteY5" fmla="*/ 83856 h 231950"/>
                  <a:gd name="connsiteX0" fmla="*/ 5211 w 404470"/>
                  <a:gd name="connsiteY0" fmla="*/ 83475 h 231450"/>
                  <a:gd name="connsiteX1" fmla="*/ 48671 w 404470"/>
                  <a:gd name="connsiteY1" fmla="*/ 1915 h 231450"/>
                  <a:gd name="connsiteX2" fmla="*/ 389036 w 404470"/>
                  <a:gd name="connsiteY2" fmla="*/ 165226 h 231450"/>
                  <a:gd name="connsiteX3" fmla="*/ 325494 w 404470"/>
                  <a:gd name="connsiteY3" fmla="*/ 231113 h 231450"/>
                  <a:gd name="connsiteX4" fmla="*/ 77246 w 404470"/>
                  <a:gd name="connsiteY4" fmla="*/ 198373 h 231450"/>
                  <a:gd name="connsiteX5" fmla="*/ 5211 w 404470"/>
                  <a:gd name="connsiteY5" fmla="*/ 83475 h 23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470" h="231450">
                    <a:moveTo>
                      <a:pt x="5211" y="83475"/>
                    </a:moveTo>
                    <a:cubicBezTo>
                      <a:pt x="448" y="50732"/>
                      <a:pt x="-15300" y="-11710"/>
                      <a:pt x="48671" y="1915"/>
                    </a:cubicBezTo>
                    <a:cubicBezTo>
                      <a:pt x="112642" y="15540"/>
                      <a:pt x="342899" y="127026"/>
                      <a:pt x="389036" y="165226"/>
                    </a:cubicBezTo>
                    <a:cubicBezTo>
                      <a:pt x="435173" y="203426"/>
                      <a:pt x="367129" y="235085"/>
                      <a:pt x="325494" y="231113"/>
                    </a:cubicBezTo>
                    <a:cubicBezTo>
                      <a:pt x="283859" y="227141"/>
                      <a:pt x="130627" y="222979"/>
                      <a:pt x="77246" y="198373"/>
                    </a:cubicBezTo>
                    <a:cubicBezTo>
                      <a:pt x="23866" y="173767"/>
                      <a:pt x="9974" y="116218"/>
                      <a:pt x="5211" y="83475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66"/>
              <p:cNvSpPr/>
              <p:nvPr/>
            </p:nvSpPr>
            <p:spPr>
              <a:xfrm flipH="1">
                <a:off x="-3837337" y="31363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4" name="Lua 63"/>
            <p:cNvSpPr/>
            <p:nvPr/>
          </p:nvSpPr>
          <p:spPr>
            <a:xfrm rot="2661446">
              <a:off x="2106859" y="2727882"/>
              <a:ext cx="185318" cy="596395"/>
            </a:xfrm>
            <a:prstGeom prst="moon">
              <a:avLst>
                <a:gd name="adj" fmla="val 29511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/>
          <p:cNvSpPr/>
          <p:nvPr/>
        </p:nvSpPr>
        <p:spPr>
          <a:xfrm>
            <a:off x="415225" y="32778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O </a:t>
            </a:r>
            <a:r>
              <a:rPr lang="pt-BR" dirty="0"/>
              <a:t>patinho </a:t>
            </a:r>
            <a:r>
              <a:rPr lang="pt-BR" dirty="0" smtClean="0"/>
              <a:t>cresceu </a:t>
            </a:r>
            <a:r>
              <a:rPr lang="pt-BR" dirty="0"/>
              <a:t>e se tornou </a:t>
            </a:r>
            <a:r>
              <a:rPr lang="pt-BR" dirty="0" smtClean="0"/>
              <a:t>o cisne </a:t>
            </a:r>
            <a:r>
              <a:rPr lang="pt-BR" dirty="0"/>
              <a:t>mais bonito de todos, os filhotes do lago onde ele vivia queriam ser igual a ele. </a:t>
            </a:r>
            <a:r>
              <a:rPr lang="pt-BR" dirty="0" smtClean="0"/>
              <a:t>Finalmente ele </a:t>
            </a:r>
            <a:r>
              <a:rPr lang="pt-BR" dirty="0"/>
              <a:t>achou o seu lugar. </a:t>
            </a:r>
          </a:p>
        </p:txBody>
      </p:sp>
      <p:grpSp>
        <p:nvGrpSpPr>
          <p:cNvPr id="71" name="Grupo 70"/>
          <p:cNvGrpSpPr/>
          <p:nvPr/>
        </p:nvGrpSpPr>
        <p:grpSpPr>
          <a:xfrm flipH="1">
            <a:off x="6022883" y="3452650"/>
            <a:ext cx="616118" cy="614013"/>
            <a:chOff x="2212674" y="5004280"/>
            <a:chExt cx="583521" cy="581526"/>
          </a:xfrm>
        </p:grpSpPr>
        <p:sp>
          <p:nvSpPr>
            <p:cNvPr id="72" name="Elipse 117"/>
            <p:cNvSpPr/>
            <p:nvPr/>
          </p:nvSpPr>
          <p:spPr>
            <a:xfrm flipH="1">
              <a:off x="2212674" y="5004280"/>
              <a:ext cx="482526" cy="581526"/>
            </a:xfrm>
            <a:custGeom>
              <a:avLst/>
              <a:gdLst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89004 w 2954220"/>
                <a:gd name="connsiteY17" fmla="*/ 181911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30605 w 2954220"/>
                <a:gd name="connsiteY17" fmla="*/ 342499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440496 w 2954220"/>
                <a:gd name="connsiteY6" fmla="*/ 1670085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352902 w 2954220"/>
                <a:gd name="connsiteY6" fmla="*/ 1889066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7 w 2954220"/>
                <a:gd name="connsiteY7" fmla="*/ 217220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66647 w 2958285"/>
                <a:gd name="connsiteY7" fmla="*/ 2172206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95849 w 2958285"/>
                <a:gd name="connsiteY7" fmla="*/ 2361993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8285" h="3565244">
                  <a:moveTo>
                    <a:pt x="1527282" y="13"/>
                  </a:moveTo>
                  <a:cubicBezTo>
                    <a:pt x="1534895" y="348"/>
                    <a:pt x="1794041" y="100339"/>
                    <a:pt x="1840861" y="168301"/>
                  </a:cubicBezTo>
                  <a:cubicBezTo>
                    <a:pt x="1887681" y="236263"/>
                    <a:pt x="1748333" y="404158"/>
                    <a:pt x="1808204" y="407786"/>
                  </a:cubicBezTo>
                  <a:cubicBezTo>
                    <a:pt x="1868075" y="411414"/>
                    <a:pt x="1980065" y="259523"/>
                    <a:pt x="1993261" y="342471"/>
                  </a:cubicBezTo>
                  <a:cubicBezTo>
                    <a:pt x="2006457" y="425419"/>
                    <a:pt x="1890222" y="1054795"/>
                    <a:pt x="1789405" y="1232043"/>
                  </a:cubicBezTo>
                  <a:cubicBezTo>
                    <a:pt x="1719529" y="1354893"/>
                    <a:pt x="1512163" y="1545657"/>
                    <a:pt x="1322023" y="1681042"/>
                  </a:cubicBezTo>
                  <a:cubicBezTo>
                    <a:pt x="1361375" y="1676552"/>
                    <a:pt x="898618" y="1863171"/>
                    <a:pt x="1060922" y="1976663"/>
                  </a:cubicBezTo>
                  <a:cubicBezTo>
                    <a:pt x="1223226" y="2090155"/>
                    <a:pt x="2021705" y="2345478"/>
                    <a:pt x="2295849" y="2361993"/>
                  </a:cubicBezTo>
                  <a:cubicBezTo>
                    <a:pt x="2569993" y="2378508"/>
                    <a:pt x="2551787" y="1894758"/>
                    <a:pt x="2705787" y="2075756"/>
                  </a:cubicBezTo>
                  <a:cubicBezTo>
                    <a:pt x="2946873" y="2180554"/>
                    <a:pt x="3047123" y="2522024"/>
                    <a:pt x="2864074" y="2606986"/>
                  </a:cubicBezTo>
                  <a:lnTo>
                    <a:pt x="2860814" y="2618258"/>
                  </a:lnTo>
                  <a:cubicBezTo>
                    <a:pt x="2874301" y="2649649"/>
                    <a:pt x="2880654" y="2682750"/>
                    <a:pt x="2880654" y="2717044"/>
                  </a:cubicBezTo>
                  <a:cubicBezTo>
                    <a:pt x="2880654" y="3185492"/>
                    <a:pt x="2235872" y="3565244"/>
                    <a:pt x="1440494" y="3565244"/>
                  </a:cubicBezTo>
                  <a:cubicBezTo>
                    <a:pt x="645116" y="3565244"/>
                    <a:pt x="15042" y="3242809"/>
                    <a:pt x="334" y="2717044"/>
                  </a:cubicBezTo>
                  <a:cubicBezTo>
                    <a:pt x="-11572" y="2291460"/>
                    <a:pt x="296374" y="1863811"/>
                    <a:pt x="541523" y="1641380"/>
                  </a:cubicBezTo>
                  <a:cubicBezTo>
                    <a:pt x="575876" y="1553395"/>
                    <a:pt x="632799" y="1445730"/>
                    <a:pt x="610774" y="1376615"/>
                  </a:cubicBezTo>
                  <a:cubicBezTo>
                    <a:pt x="496761" y="1256915"/>
                    <a:pt x="259170" y="1120598"/>
                    <a:pt x="245809" y="975006"/>
                  </a:cubicBezTo>
                  <a:cubicBezTo>
                    <a:pt x="232448" y="829414"/>
                    <a:pt x="409123" y="637978"/>
                    <a:pt x="530605" y="503060"/>
                  </a:cubicBezTo>
                  <a:cubicBezTo>
                    <a:pt x="652087" y="368142"/>
                    <a:pt x="809600" y="180012"/>
                    <a:pt x="974700" y="165498"/>
                  </a:cubicBezTo>
                  <a:cubicBezTo>
                    <a:pt x="1139800" y="150984"/>
                    <a:pt x="1451572" y="254920"/>
                    <a:pt x="1579604" y="255387"/>
                  </a:cubicBezTo>
                  <a:cubicBezTo>
                    <a:pt x="1691632" y="255796"/>
                    <a:pt x="1473987" y="-2335"/>
                    <a:pt x="1527282" y="13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120"/>
            <p:cNvSpPr/>
            <p:nvPr/>
          </p:nvSpPr>
          <p:spPr>
            <a:xfrm flipH="1">
              <a:off x="2355296" y="5376860"/>
              <a:ext cx="250644" cy="164694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  <a:gd name="connsiteX0" fmla="*/ 0 w 1536658"/>
                <a:gd name="connsiteY0" fmla="*/ 459150 h 1009712"/>
                <a:gd name="connsiteX1" fmla="*/ 761280 w 1536658"/>
                <a:gd name="connsiteY1" fmla="*/ 10785 h 1009712"/>
                <a:gd name="connsiteX2" fmla="*/ 1536658 w 1536658"/>
                <a:gd name="connsiteY2" fmla="*/ 869132 h 1009712"/>
                <a:gd name="connsiteX3" fmla="*/ 761280 w 1536658"/>
                <a:gd name="connsiteY3" fmla="*/ 907515 h 1009712"/>
                <a:gd name="connsiteX4" fmla="*/ 0 w 1536658"/>
                <a:gd name="connsiteY4" fmla="*/ 459150 h 100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6658" h="1009712">
                  <a:moveTo>
                    <a:pt x="0" y="459150"/>
                  </a:moveTo>
                  <a:cubicBezTo>
                    <a:pt x="0" y="211525"/>
                    <a:pt x="505170" y="-57545"/>
                    <a:pt x="761280" y="10785"/>
                  </a:cubicBezTo>
                  <a:cubicBezTo>
                    <a:pt x="1017390" y="79115"/>
                    <a:pt x="1536658" y="621507"/>
                    <a:pt x="1536658" y="869132"/>
                  </a:cubicBezTo>
                  <a:cubicBezTo>
                    <a:pt x="1536658" y="1116757"/>
                    <a:pt x="1017390" y="975845"/>
                    <a:pt x="761280" y="907515"/>
                  </a:cubicBezTo>
                  <a:cubicBezTo>
                    <a:pt x="505170" y="839185"/>
                    <a:pt x="0" y="706775"/>
                    <a:pt x="0" y="45915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4" name="Grupo 73"/>
            <p:cNvGrpSpPr/>
            <p:nvPr/>
          </p:nvGrpSpPr>
          <p:grpSpPr>
            <a:xfrm flipH="1">
              <a:off x="2497421" y="5077011"/>
              <a:ext cx="68315" cy="68315"/>
              <a:chOff x="3422137" y="3505060"/>
              <a:chExt cx="142188" cy="142188"/>
            </a:xfrm>
          </p:grpSpPr>
          <p:sp>
            <p:nvSpPr>
              <p:cNvPr id="76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Oval 19"/>
            <p:cNvSpPr/>
            <p:nvPr/>
          </p:nvSpPr>
          <p:spPr>
            <a:xfrm rot="772729">
              <a:off x="2589941" y="5120123"/>
              <a:ext cx="206254" cy="87221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upo 81"/>
          <p:cNvGrpSpPr/>
          <p:nvPr/>
        </p:nvGrpSpPr>
        <p:grpSpPr>
          <a:xfrm>
            <a:off x="823444" y="3314005"/>
            <a:ext cx="616118" cy="614013"/>
            <a:chOff x="2212674" y="5004280"/>
            <a:chExt cx="583521" cy="581526"/>
          </a:xfrm>
        </p:grpSpPr>
        <p:sp>
          <p:nvSpPr>
            <p:cNvPr id="83" name="Elipse 117"/>
            <p:cNvSpPr/>
            <p:nvPr/>
          </p:nvSpPr>
          <p:spPr>
            <a:xfrm flipH="1">
              <a:off x="2212674" y="5004280"/>
              <a:ext cx="482526" cy="581526"/>
            </a:xfrm>
            <a:custGeom>
              <a:avLst/>
              <a:gdLst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89004 w 2954220"/>
                <a:gd name="connsiteY17" fmla="*/ 181911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30605 w 2954220"/>
                <a:gd name="connsiteY17" fmla="*/ 342499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440496 w 2954220"/>
                <a:gd name="connsiteY6" fmla="*/ 1670085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352902 w 2954220"/>
                <a:gd name="connsiteY6" fmla="*/ 1889066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7 w 2954220"/>
                <a:gd name="connsiteY7" fmla="*/ 217220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66647 w 2958285"/>
                <a:gd name="connsiteY7" fmla="*/ 2172206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95849 w 2958285"/>
                <a:gd name="connsiteY7" fmla="*/ 2361993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8285" h="3565244">
                  <a:moveTo>
                    <a:pt x="1527282" y="13"/>
                  </a:moveTo>
                  <a:cubicBezTo>
                    <a:pt x="1534895" y="348"/>
                    <a:pt x="1794041" y="100339"/>
                    <a:pt x="1840861" y="168301"/>
                  </a:cubicBezTo>
                  <a:cubicBezTo>
                    <a:pt x="1887681" y="236263"/>
                    <a:pt x="1748333" y="404158"/>
                    <a:pt x="1808204" y="407786"/>
                  </a:cubicBezTo>
                  <a:cubicBezTo>
                    <a:pt x="1868075" y="411414"/>
                    <a:pt x="1980065" y="259523"/>
                    <a:pt x="1993261" y="342471"/>
                  </a:cubicBezTo>
                  <a:cubicBezTo>
                    <a:pt x="2006457" y="425419"/>
                    <a:pt x="1890222" y="1054795"/>
                    <a:pt x="1789405" y="1232043"/>
                  </a:cubicBezTo>
                  <a:cubicBezTo>
                    <a:pt x="1719529" y="1354893"/>
                    <a:pt x="1512163" y="1545657"/>
                    <a:pt x="1322023" y="1681042"/>
                  </a:cubicBezTo>
                  <a:cubicBezTo>
                    <a:pt x="1361375" y="1676552"/>
                    <a:pt x="898618" y="1863171"/>
                    <a:pt x="1060922" y="1976663"/>
                  </a:cubicBezTo>
                  <a:cubicBezTo>
                    <a:pt x="1223226" y="2090155"/>
                    <a:pt x="2021705" y="2345478"/>
                    <a:pt x="2295849" y="2361993"/>
                  </a:cubicBezTo>
                  <a:cubicBezTo>
                    <a:pt x="2569993" y="2378508"/>
                    <a:pt x="2551787" y="1894758"/>
                    <a:pt x="2705787" y="2075756"/>
                  </a:cubicBezTo>
                  <a:cubicBezTo>
                    <a:pt x="2946873" y="2180554"/>
                    <a:pt x="3047123" y="2522024"/>
                    <a:pt x="2864074" y="2606986"/>
                  </a:cubicBezTo>
                  <a:lnTo>
                    <a:pt x="2860814" y="2618258"/>
                  </a:lnTo>
                  <a:cubicBezTo>
                    <a:pt x="2874301" y="2649649"/>
                    <a:pt x="2880654" y="2682750"/>
                    <a:pt x="2880654" y="2717044"/>
                  </a:cubicBezTo>
                  <a:cubicBezTo>
                    <a:pt x="2880654" y="3185492"/>
                    <a:pt x="2235872" y="3565244"/>
                    <a:pt x="1440494" y="3565244"/>
                  </a:cubicBezTo>
                  <a:cubicBezTo>
                    <a:pt x="645116" y="3565244"/>
                    <a:pt x="15042" y="3242809"/>
                    <a:pt x="334" y="2717044"/>
                  </a:cubicBezTo>
                  <a:cubicBezTo>
                    <a:pt x="-11572" y="2291460"/>
                    <a:pt x="296374" y="1863811"/>
                    <a:pt x="541523" y="1641380"/>
                  </a:cubicBezTo>
                  <a:cubicBezTo>
                    <a:pt x="575876" y="1553395"/>
                    <a:pt x="632799" y="1445730"/>
                    <a:pt x="610774" y="1376615"/>
                  </a:cubicBezTo>
                  <a:cubicBezTo>
                    <a:pt x="496761" y="1256915"/>
                    <a:pt x="259170" y="1120598"/>
                    <a:pt x="245809" y="975006"/>
                  </a:cubicBezTo>
                  <a:cubicBezTo>
                    <a:pt x="232448" y="829414"/>
                    <a:pt x="409123" y="637978"/>
                    <a:pt x="530605" y="503060"/>
                  </a:cubicBezTo>
                  <a:cubicBezTo>
                    <a:pt x="652087" y="368142"/>
                    <a:pt x="809600" y="180012"/>
                    <a:pt x="974700" y="165498"/>
                  </a:cubicBezTo>
                  <a:cubicBezTo>
                    <a:pt x="1139800" y="150984"/>
                    <a:pt x="1451572" y="254920"/>
                    <a:pt x="1579604" y="255387"/>
                  </a:cubicBezTo>
                  <a:cubicBezTo>
                    <a:pt x="1691632" y="255796"/>
                    <a:pt x="1473987" y="-2335"/>
                    <a:pt x="1527282" y="1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120"/>
            <p:cNvSpPr/>
            <p:nvPr/>
          </p:nvSpPr>
          <p:spPr>
            <a:xfrm flipH="1">
              <a:off x="2355296" y="5376860"/>
              <a:ext cx="250644" cy="164694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  <a:gd name="connsiteX0" fmla="*/ 0 w 1536658"/>
                <a:gd name="connsiteY0" fmla="*/ 459150 h 1009712"/>
                <a:gd name="connsiteX1" fmla="*/ 761280 w 1536658"/>
                <a:gd name="connsiteY1" fmla="*/ 10785 h 1009712"/>
                <a:gd name="connsiteX2" fmla="*/ 1536658 w 1536658"/>
                <a:gd name="connsiteY2" fmla="*/ 869132 h 1009712"/>
                <a:gd name="connsiteX3" fmla="*/ 761280 w 1536658"/>
                <a:gd name="connsiteY3" fmla="*/ 907515 h 1009712"/>
                <a:gd name="connsiteX4" fmla="*/ 0 w 1536658"/>
                <a:gd name="connsiteY4" fmla="*/ 459150 h 100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6658" h="1009712">
                  <a:moveTo>
                    <a:pt x="0" y="459150"/>
                  </a:moveTo>
                  <a:cubicBezTo>
                    <a:pt x="0" y="211525"/>
                    <a:pt x="505170" y="-57545"/>
                    <a:pt x="761280" y="10785"/>
                  </a:cubicBezTo>
                  <a:cubicBezTo>
                    <a:pt x="1017390" y="79115"/>
                    <a:pt x="1536658" y="621507"/>
                    <a:pt x="1536658" y="869132"/>
                  </a:cubicBezTo>
                  <a:cubicBezTo>
                    <a:pt x="1536658" y="1116757"/>
                    <a:pt x="1017390" y="975845"/>
                    <a:pt x="761280" y="907515"/>
                  </a:cubicBezTo>
                  <a:cubicBezTo>
                    <a:pt x="505170" y="839185"/>
                    <a:pt x="0" y="706775"/>
                    <a:pt x="0" y="45915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5" name="Grupo 84"/>
            <p:cNvGrpSpPr/>
            <p:nvPr/>
          </p:nvGrpSpPr>
          <p:grpSpPr>
            <a:xfrm flipH="1">
              <a:off x="2497421" y="5077011"/>
              <a:ext cx="68315" cy="68315"/>
              <a:chOff x="3422137" y="3505060"/>
              <a:chExt cx="142188" cy="142188"/>
            </a:xfrm>
          </p:grpSpPr>
          <p:sp>
            <p:nvSpPr>
              <p:cNvPr id="87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Oval 19"/>
            <p:cNvSpPr/>
            <p:nvPr/>
          </p:nvSpPr>
          <p:spPr>
            <a:xfrm rot="772729">
              <a:off x="2589941" y="5120123"/>
              <a:ext cx="206254" cy="87221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upo 88"/>
          <p:cNvGrpSpPr/>
          <p:nvPr/>
        </p:nvGrpSpPr>
        <p:grpSpPr>
          <a:xfrm>
            <a:off x="3091476" y="5957104"/>
            <a:ext cx="616121" cy="614013"/>
            <a:chOff x="2212672" y="5004280"/>
            <a:chExt cx="583523" cy="581526"/>
          </a:xfrm>
        </p:grpSpPr>
        <p:sp>
          <p:nvSpPr>
            <p:cNvPr id="90" name="Elipse 117"/>
            <p:cNvSpPr/>
            <p:nvPr/>
          </p:nvSpPr>
          <p:spPr>
            <a:xfrm flipH="1">
              <a:off x="2212672" y="5004280"/>
              <a:ext cx="482525" cy="581526"/>
            </a:xfrm>
            <a:custGeom>
              <a:avLst/>
              <a:gdLst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89004 w 2954220"/>
                <a:gd name="connsiteY17" fmla="*/ 181911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30605 w 2954220"/>
                <a:gd name="connsiteY17" fmla="*/ 342499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440496 w 2954220"/>
                <a:gd name="connsiteY6" fmla="*/ 1670085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352902 w 2954220"/>
                <a:gd name="connsiteY6" fmla="*/ 1889066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7 w 2954220"/>
                <a:gd name="connsiteY7" fmla="*/ 217220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66647 w 2958285"/>
                <a:gd name="connsiteY7" fmla="*/ 2172206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95849 w 2958285"/>
                <a:gd name="connsiteY7" fmla="*/ 2361993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8285" h="3565244">
                  <a:moveTo>
                    <a:pt x="1527282" y="13"/>
                  </a:moveTo>
                  <a:cubicBezTo>
                    <a:pt x="1534895" y="348"/>
                    <a:pt x="1794041" y="100339"/>
                    <a:pt x="1840861" y="168301"/>
                  </a:cubicBezTo>
                  <a:cubicBezTo>
                    <a:pt x="1887681" y="236263"/>
                    <a:pt x="1748333" y="404158"/>
                    <a:pt x="1808204" y="407786"/>
                  </a:cubicBezTo>
                  <a:cubicBezTo>
                    <a:pt x="1868075" y="411414"/>
                    <a:pt x="1980065" y="259523"/>
                    <a:pt x="1993261" y="342471"/>
                  </a:cubicBezTo>
                  <a:cubicBezTo>
                    <a:pt x="2006457" y="425419"/>
                    <a:pt x="1890222" y="1054795"/>
                    <a:pt x="1789405" y="1232043"/>
                  </a:cubicBezTo>
                  <a:cubicBezTo>
                    <a:pt x="1719529" y="1354893"/>
                    <a:pt x="1512163" y="1545657"/>
                    <a:pt x="1322023" y="1681042"/>
                  </a:cubicBezTo>
                  <a:cubicBezTo>
                    <a:pt x="1361375" y="1676552"/>
                    <a:pt x="898618" y="1863171"/>
                    <a:pt x="1060922" y="1976663"/>
                  </a:cubicBezTo>
                  <a:cubicBezTo>
                    <a:pt x="1223226" y="2090155"/>
                    <a:pt x="2021705" y="2345478"/>
                    <a:pt x="2295849" y="2361993"/>
                  </a:cubicBezTo>
                  <a:cubicBezTo>
                    <a:pt x="2569993" y="2378508"/>
                    <a:pt x="2551787" y="1894758"/>
                    <a:pt x="2705787" y="2075756"/>
                  </a:cubicBezTo>
                  <a:cubicBezTo>
                    <a:pt x="2946873" y="2180554"/>
                    <a:pt x="3047123" y="2522024"/>
                    <a:pt x="2864074" y="2606986"/>
                  </a:cubicBezTo>
                  <a:lnTo>
                    <a:pt x="2860814" y="2618258"/>
                  </a:lnTo>
                  <a:cubicBezTo>
                    <a:pt x="2874301" y="2649649"/>
                    <a:pt x="2880654" y="2682750"/>
                    <a:pt x="2880654" y="2717044"/>
                  </a:cubicBezTo>
                  <a:cubicBezTo>
                    <a:pt x="2880654" y="3185492"/>
                    <a:pt x="2235872" y="3565244"/>
                    <a:pt x="1440494" y="3565244"/>
                  </a:cubicBezTo>
                  <a:cubicBezTo>
                    <a:pt x="645116" y="3565244"/>
                    <a:pt x="15042" y="3242809"/>
                    <a:pt x="334" y="2717044"/>
                  </a:cubicBezTo>
                  <a:cubicBezTo>
                    <a:pt x="-11572" y="2291460"/>
                    <a:pt x="296374" y="1863811"/>
                    <a:pt x="541523" y="1641380"/>
                  </a:cubicBezTo>
                  <a:cubicBezTo>
                    <a:pt x="575876" y="1553395"/>
                    <a:pt x="632799" y="1445730"/>
                    <a:pt x="610774" y="1376615"/>
                  </a:cubicBezTo>
                  <a:cubicBezTo>
                    <a:pt x="496761" y="1256915"/>
                    <a:pt x="259170" y="1120598"/>
                    <a:pt x="245809" y="975006"/>
                  </a:cubicBezTo>
                  <a:cubicBezTo>
                    <a:pt x="232448" y="829414"/>
                    <a:pt x="409123" y="637978"/>
                    <a:pt x="530605" y="503060"/>
                  </a:cubicBezTo>
                  <a:cubicBezTo>
                    <a:pt x="652087" y="368142"/>
                    <a:pt x="809600" y="180012"/>
                    <a:pt x="974700" y="165498"/>
                  </a:cubicBezTo>
                  <a:cubicBezTo>
                    <a:pt x="1139800" y="150984"/>
                    <a:pt x="1451572" y="254920"/>
                    <a:pt x="1579604" y="255387"/>
                  </a:cubicBezTo>
                  <a:cubicBezTo>
                    <a:pt x="1691632" y="255796"/>
                    <a:pt x="1473987" y="-2335"/>
                    <a:pt x="1527282" y="13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120"/>
            <p:cNvSpPr/>
            <p:nvPr/>
          </p:nvSpPr>
          <p:spPr>
            <a:xfrm flipH="1">
              <a:off x="2355292" y="5376859"/>
              <a:ext cx="250644" cy="164694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  <a:gd name="connsiteX0" fmla="*/ 0 w 1536658"/>
                <a:gd name="connsiteY0" fmla="*/ 459150 h 1009712"/>
                <a:gd name="connsiteX1" fmla="*/ 761280 w 1536658"/>
                <a:gd name="connsiteY1" fmla="*/ 10785 h 1009712"/>
                <a:gd name="connsiteX2" fmla="*/ 1536658 w 1536658"/>
                <a:gd name="connsiteY2" fmla="*/ 869132 h 1009712"/>
                <a:gd name="connsiteX3" fmla="*/ 761280 w 1536658"/>
                <a:gd name="connsiteY3" fmla="*/ 907515 h 1009712"/>
                <a:gd name="connsiteX4" fmla="*/ 0 w 1536658"/>
                <a:gd name="connsiteY4" fmla="*/ 459150 h 100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6658" h="1009712">
                  <a:moveTo>
                    <a:pt x="0" y="459150"/>
                  </a:moveTo>
                  <a:cubicBezTo>
                    <a:pt x="0" y="211525"/>
                    <a:pt x="505170" y="-57545"/>
                    <a:pt x="761280" y="10785"/>
                  </a:cubicBezTo>
                  <a:cubicBezTo>
                    <a:pt x="1017390" y="79115"/>
                    <a:pt x="1536658" y="621507"/>
                    <a:pt x="1536658" y="869132"/>
                  </a:cubicBezTo>
                  <a:cubicBezTo>
                    <a:pt x="1536658" y="1116757"/>
                    <a:pt x="1017390" y="975845"/>
                    <a:pt x="761280" y="907515"/>
                  </a:cubicBezTo>
                  <a:cubicBezTo>
                    <a:pt x="505170" y="839185"/>
                    <a:pt x="0" y="706775"/>
                    <a:pt x="0" y="45915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2" name="Grupo 91"/>
            <p:cNvGrpSpPr/>
            <p:nvPr/>
          </p:nvGrpSpPr>
          <p:grpSpPr>
            <a:xfrm flipH="1">
              <a:off x="2497421" y="5077011"/>
              <a:ext cx="68315" cy="68315"/>
              <a:chOff x="3422137" y="3505060"/>
              <a:chExt cx="142188" cy="142188"/>
            </a:xfrm>
          </p:grpSpPr>
          <p:sp>
            <p:nvSpPr>
              <p:cNvPr id="94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Oval 19"/>
            <p:cNvSpPr/>
            <p:nvPr/>
          </p:nvSpPr>
          <p:spPr>
            <a:xfrm rot="772729">
              <a:off x="2589941" y="5120123"/>
              <a:ext cx="206254" cy="87221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767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2" name="Grupo 1031"/>
          <p:cNvGrpSpPr/>
          <p:nvPr/>
        </p:nvGrpSpPr>
        <p:grpSpPr>
          <a:xfrm>
            <a:off x="3378991" y="1147943"/>
            <a:ext cx="4296470" cy="2656463"/>
            <a:chOff x="364635" y="4304952"/>
            <a:chExt cx="4296470" cy="2656463"/>
          </a:xfrm>
        </p:grpSpPr>
        <p:sp>
          <p:nvSpPr>
            <p:cNvPr id="51" name="Retângulo de cantos arredondados 50"/>
            <p:cNvSpPr/>
            <p:nvPr/>
          </p:nvSpPr>
          <p:spPr>
            <a:xfrm rot="19310755">
              <a:off x="3146298" y="4309017"/>
              <a:ext cx="292636" cy="1165432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699454" y="5964870"/>
              <a:ext cx="912628" cy="996545"/>
            </a:xfrm>
            <a:custGeom>
              <a:avLst/>
              <a:gdLst>
                <a:gd name="connsiteX0" fmla="*/ 0 w 1153685"/>
                <a:gd name="connsiteY0" fmla="*/ 338955 h 677910"/>
                <a:gd name="connsiteX1" fmla="*/ 576843 w 1153685"/>
                <a:gd name="connsiteY1" fmla="*/ 0 h 677910"/>
                <a:gd name="connsiteX2" fmla="*/ 1153686 w 1153685"/>
                <a:gd name="connsiteY2" fmla="*/ 338955 h 677910"/>
                <a:gd name="connsiteX3" fmla="*/ 576843 w 1153685"/>
                <a:gd name="connsiteY3" fmla="*/ 677910 h 677910"/>
                <a:gd name="connsiteX4" fmla="*/ 0 w 1153685"/>
                <a:gd name="connsiteY4" fmla="*/ 338955 h 677910"/>
                <a:gd name="connsiteX0" fmla="*/ 837 w 1154523"/>
                <a:gd name="connsiteY0" fmla="*/ 338955 h 500801"/>
                <a:gd name="connsiteX1" fmla="*/ 577680 w 1154523"/>
                <a:gd name="connsiteY1" fmla="*/ 0 h 500801"/>
                <a:gd name="connsiteX2" fmla="*/ 1154523 w 1154523"/>
                <a:gd name="connsiteY2" fmla="*/ 338955 h 500801"/>
                <a:gd name="connsiteX3" fmla="*/ 488470 w 1154523"/>
                <a:gd name="connsiteY3" fmla="*/ 499491 h 500801"/>
                <a:gd name="connsiteX4" fmla="*/ 837 w 1154523"/>
                <a:gd name="connsiteY4" fmla="*/ 338955 h 500801"/>
                <a:gd name="connsiteX0" fmla="*/ 420 w 708058"/>
                <a:gd name="connsiteY0" fmla="*/ 355079 h 965338"/>
                <a:gd name="connsiteX1" fmla="*/ 577263 w 708058"/>
                <a:gd name="connsiteY1" fmla="*/ 16124 h 965338"/>
                <a:gd name="connsiteX2" fmla="*/ 708058 w 708058"/>
                <a:gd name="connsiteY2" fmla="*/ 923791 h 965338"/>
                <a:gd name="connsiteX3" fmla="*/ 488053 w 708058"/>
                <a:gd name="connsiteY3" fmla="*/ 515615 h 965338"/>
                <a:gd name="connsiteX4" fmla="*/ 420 w 708058"/>
                <a:gd name="connsiteY4" fmla="*/ 355079 h 965338"/>
                <a:gd name="connsiteX0" fmla="*/ 420 w 912697"/>
                <a:gd name="connsiteY0" fmla="*/ 355304 h 996545"/>
                <a:gd name="connsiteX1" fmla="*/ 577263 w 912697"/>
                <a:gd name="connsiteY1" fmla="*/ 16349 h 996545"/>
                <a:gd name="connsiteX2" fmla="*/ 910957 w 912697"/>
                <a:gd name="connsiteY2" fmla="*/ 928910 h 996545"/>
                <a:gd name="connsiteX3" fmla="*/ 708058 w 912697"/>
                <a:gd name="connsiteY3" fmla="*/ 924016 h 996545"/>
                <a:gd name="connsiteX4" fmla="*/ 488053 w 912697"/>
                <a:gd name="connsiteY4" fmla="*/ 515840 h 996545"/>
                <a:gd name="connsiteX5" fmla="*/ 420 w 912697"/>
                <a:gd name="connsiteY5" fmla="*/ 355304 h 996545"/>
                <a:gd name="connsiteX0" fmla="*/ 351 w 912628"/>
                <a:gd name="connsiteY0" fmla="*/ 355304 h 996545"/>
                <a:gd name="connsiteX1" fmla="*/ 577194 w 912628"/>
                <a:gd name="connsiteY1" fmla="*/ 16349 h 996545"/>
                <a:gd name="connsiteX2" fmla="*/ 910888 w 912628"/>
                <a:gd name="connsiteY2" fmla="*/ 928910 h 996545"/>
                <a:gd name="connsiteX3" fmla="*/ 707989 w 912628"/>
                <a:gd name="connsiteY3" fmla="*/ 924016 h 996545"/>
                <a:gd name="connsiteX4" fmla="*/ 487984 w 912628"/>
                <a:gd name="connsiteY4" fmla="*/ 515840 h 996545"/>
                <a:gd name="connsiteX5" fmla="*/ 351 w 912628"/>
                <a:gd name="connsiteY5" fmla="*/ 355304 h 99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2628" h="996545">
                  <a:moveTo>
                    <a:pt x="351" y="355304"/>
                  </a:moveTo>
                  <a:cubicBezTo>
                    <a:pt x="15219" y="272056"/>
                    <a:pt x="425438" y="-79252"/>
                    <a:pt x="577194" y="16349"/>
                  </a:cubicBezTo>
                  <a:cubicBezTo>
                    <a:pt x="728950" y="111950"/>
                    <a:pt x="889089" y="777632"/>
                    <a:pt x="910888" y="928910"/>
                  </a:cubicBezTo>
                  <a:cubicBezTo>
                    <a:pt x="932687" y="1080188"/>
                    <a:pt x="743161" y="931529"/>
                    <a:pt x="707989" y="924016"/>
                  </a:cubicBezTo>
                  <a:cubicBezTo>
                    <a:pt x="672817" y="916503"/>
                    <a:pt x="527865" y="632928"/>
                    <a:pt x="487984" y="515840"/>
                  </a:cubicBezTo>
                  <a:cubicBezTo>
                    <a:pt x="448103" y="398752"/>
                    <a:pt x="-14517" y="438552"/>
                    <a:pt x="351" y="355304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64635" y="5681209"/>
              <a:ext cx="1647427" cy="554137"/>
            </a:xfrm>
            <a:custGeom>
              <a:avLst/>
              <a:gdLst>
                <a:gd name="connsiteX0" fmla="*/ 0 w 1675905"/>
                <a:gd name="connsiteY0" fmla="*/ 243846 h 487692"/>
                <a:gd name="connsiteX1" fmla="*/ 837953 w 1675905"/>
                <a:gd name="connsiteY1" fmla="*/ 0 h 487692"/>
                <a:gd name="connsiteX2" fmla="*/ 1675906 w 1675905"/>
                <a:gd name="connsiteY2" fmla="*/ 243846 h 487692"/>
                <a:gd name="connsiteX3" fmla="*/ 837953 w 1675905"/>
                <a:gd name="connsiteY3" fmla="*/ 487692 h 487692"/>
                <a:gd name="connsiteX4" fmla="*/ 0 w 1675905"/>
                <a:gd name="connsiteY4" fmla="*/ 243846 h 487692"/>
                <a:gd name="connsiteX0" fmla="*/ 0 w 1631301"/>
                <a:gd name="connsiteY0" fmla="*/ 449505 h 534236"/>
                <a:gd name="connsiteX1" fmla="*/ 793348 w 1631301"/>
                <a:gd name="connsiteY1" fmla="*/ 4937 h 534236"/>
                <a:gd name="connsiteX2" fmla="*/ 1631301 w 1631301"/>
                <a:gd name="connsiteY2" fmla="*/ 248783 h 534236"/>
                <a:gd name="connsiteX3" fmla="*/ 793348 w 1631301"/>
                <a:gd name="connsiteY3" fmla="*/ 492629 h 534236"/>
                <a:gd name="connsiteX4" fmla="*/ 0 w 1631301"/>
                <a:gd name="connsiteY4" fmla="*/ 449505 h 534236"/>
                <a:gd name="connsiteX0" fmla="*/ 0 w 1642452"/>
                <a:gd name="connsiteY0" fmla="*/ 445813 h 635179"/>
                <a:gd name="connsiteX1" fmla="*/ 793348 w 1642452"/>
                <a:gd name="connsiteY1" fmla="*/ 1245 h 635179"/>
                <a:gd name="connsiteX2" fmla="*/ 1642452 w 1642452"/>
                <a:gd name="connsiteY2" fmla="*/ 590779 h 635179"/>
                <a:gd name="connsiteX3" fmla="*/ 793348 w 1642452"/>
                <a:gd name="connsiteY3" fmla="*/ 488937 h 635179"/>
                <a:gd name="connsiteX4" fmla="*/ 0 w 1642452"/>
                <a:gd name="connsiteY4" fmla="*/ 445813 h 635179"/>
                <a:gd name="connsiteX0" fmla="*/ 0 w 1642452"/>
                <a:gd name="connsiteY0" fmla="*/ 445813 h 654379"/>
                <a:gd name="connsiteX1" fmla="*/ 793348 w 1642452"/>
                <a:gd name="connsiteY1" fmla="*/ 1245 h 654379"/>
                <a:gd name="connsiteX2" fmla="*/ 1642452 w 1642452"/>
                <a:gd name="connsiteY2" fmla="*/ 590779 h 654379"/>
                <a:gd name="connsiteX3" fmla="*/ 793348 w 1642452"/>
                <a:gd name="connsiteY3" fmla="*/ 488937 h 654379"/>
                <a:gd name="connsiteX4" fmla="*/ 0 w 1642452"/>
                <a:gd name="connsiteY4" fmla="*/ 445813 h 654379"/>
                <a:gd name="connsiteX0" fmla="*/ 5 w 1642457"/>
                <a:gd name="connsiteY0" fmla="*/ 190385 h 398951"/>
                <a:gd name="connsiteX1" fmla="*/ 782202 w 1642457"/>
                <a:gd name="connsiteY1" fmla="*/ 2295 h 398951"/>
                <a:gd name="connsiteX2" fmla="*/ 1642457 w 1642457"/>
                <a:gd name="connsiteY2" fmla="*/ 335351 h 398951"/>
                <a:gd name="connsiteX3" fmla="*/ 793353 w 1642457"/>
                <a:gd name="connsiteY3" fmla="*/ 233509 h 398951"/>
                <a:gd name="connsiteX4" fmla="*/ 5 w 1642457"/>
                <a:gd name="connsiteY4" fmla="*/ 190385 h 398951"/>
                <a:gd name="connsiteX0" fmla="*/ 4975 w 1647427"/>
                <a:gd name="connsiteY0" fmla="*/ 345571 h 554137"/>
                <a:gd name="connsiteX1" fmla="*/ 519543 w 1647427"/>
                <a:gd name="connsiteY1" fmla="*/ 1364 h 554137"/>
                <a:gd name="connsiteX2" fmla="*/ 1647427 w 1647427"/>
                <a:gd name="connsiteY2" fmla="*/ 490537 h 554137"/>
                <a:gd name="connsiteX3" fmla="*/ 798323 w 1647427"/>
                <a:gd name="connsiteY3" fmla="*/ 388695 h 554137"/>
                <a:gd name="connsiteX4" fmla="*/ 4975 w 1647427"/>
                <a:gd name="connsiteY4" fmla="*/ 345571 h 55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427" h="554137">
                  <a:moveTo>
                    <a:pt x="4975" y="345571"/>
                  </a:moveTo>
                  <a:cubicBezTo>
                    <a:pt x="-41488" y="281016"/>
                    <a:pt x="245801" y="-22797"/>
                    <a:pt x="519543" y="1364"/>
                  </a:cubicBezTo>
                  <a:cubicBezTo>
                    <a:pt x="793285" y="25525"/>
                    <a:pt x="1647427" y="355865"/>
                    <a:pt x="1647427" y="490537"/>
                  </a:cubicBezTo>
                  <a:cubicBezTo>
                    <a:pt x="1647427" y="625209"/>
                    <a:pt x="1072065" y="524368"/>
                    <a:pt x="798323" y="388695"/>
                  </a:cubicBezTo>
                  <a:cubicBezTo>
                    <a:pt x="524581" y="253022"/>
                    <a:pt x="51438" y="410126"/>
                    <a:pt x="4975" y="34557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522786" y="5302928"/>
              <a:ext cx="3395814" cy="1271073"/>
            </a:xfrm>
            <a:custGeom>
              <a:avLst/>
              <a:gdLst>
                <a:gd name="connsiteX0" fmla="*/ 0 w 1411887"/>
                <a:gd name="connsiteY0" fmla="*/ 398924 h 797847"/>
                <a:gd name="connsiteX1" fmla="*/ 705944 w 1411887"/>
                <a:gd name="connsiteY1" fmla="*/ 0 h 797847"/>
                <a:gd name="connsiteX2" fmla="*/ 1411888 w 1411887"/>
                <a:gd name="connsiteY2" fmla="*/ 398924 h 797847"/>
                <a:gd name="connsiteX3" fmla="*/ 705944 w 1411887"/>
                <a:gd name="connsiteY3" fmla="*/ 797848 h 797847"/>
                <a:gd name="connsiteX4" fmla="*/ 0 w 1411887"/>
                <a:gd name="connsiteY4" fmla="*/ 398924 h 797847"/>
                <a:gd name="connsiteX0" fmla="*/ 0 w 1463018"/>
                <a:gd name="connsiteY0" fmla="*/ 628211 h 1027135"/>
                <a:gd name="connsiteX1" fmla="*/ 705944 w 1463018"/>
                <a:gd name="connsiteY1" fmla="*/ 229287 h 1027135"/>
                <a:gd name="connsiteX2" fmla="*/ 1312229 w 1463018"/>
                <a:gd name="connsiteY2" fmla="*/ 14433 h 1027135"/>
                <a:gd name="connsiteX3" fmla="*/ 1411888 w 1463018"/>
                <a:gd name="connsiteY3" fmla="*/ 628211 h 1027135"/>
                <a:gd name="connsiteX4" fmla="*/ 705944 w 1463018"/>
                <a:gd name="connsiteY4" fmla="*/ 1027135 h 1027135"/>
                <a:gd name="connsiteX5" fmla="*/ 0 w 1463018"/>
                <a:gd name="connsiteY5" fmla="*/ 628211 h 1027135"/>
                <a:gd name="connsiteX0" fmla="*/ 0 w 1708345"/>
                <a:gd name="connsiteY0" fmla="*/ 45007 h 1353197"/>
                <a:gd name="connsiteX1" fmla="*/ 951271 w 1708345"/>
                <a:gd name="connsiteY1" fmla="*/ 527029 h 1353197"/>
                <a:gd name="connsiteX2" fmla="*/ 1557556 w 1708345"/>
                <a:gd name="connsiteY2" fmla="*/ 312175 h 1353197"/>
                <a:gd name="connsiteX3" fmla="*/ 1657215 w 1708345"/>
                <a:gd name="connsiteY3" fmla="*/ 925953 h 1353197"/>
                <a:gd name="connsiteX4" fmla="*/ 951271 w 1708345"/>
                <a:gd name="connsiteY4" fmla="*/ 1324877 h 1353197"/>
                <a:gd name="connsiteX5" fmla="*/ 0 w 1708345"/>
                <a:gd name="connsiteY5" fmla="*/ 45007 h 1353197"/>
                <a:gd name="connsiteX0" fmla="*/ 0 w 1708345"/>
                <a:gd name="connsiteY0" fmla="*/ 4268 h 936766"/>
                <a:gd name="connsiteX1" fmla="*/ 951271 w 1708345"/>
                <a:gd name="connsiteY1" fmla="*/ 486290 h 936766"/>
                <a:gd name="connsiteX2" fmla="*/ 1557556 w 1708345"/>
                <a:gd name="connsiteY2" fmla="*/ 271436 h 936766"/>
                <a:gd name="connsiteX3" fmla="*/ 1657215 w 1708345"/>
                <a:gd name="connsiteY3" fmla="*/ 885214 h 936766"/>
                <a:gd name="connsiteX4" fmla="*/ 951271 w 1708345"/>
                <a:gd name="connsiteY4" fmla="*/ 815787 h 936766"/>
                <a:gd name="connsiteX5" fmla="*/ 0 w 1708345"/>
                <a:gd name="connsiteY5" fmla="*/ 4268 h 936766"/>
                <a:gd name="connsiteX0" fmla="*/ 148 w 1708493"/>
                <a:gd name="connsiteY0" fmla="*/ 14722 h 1197619"/>
                <a:gd name="connsiteX1" fmla="*/ 951419 w 1708493"/>
                <a:gd name="connsiteY1" fmla="*/ 496744 h 1197619"/>
                <a:gd name="connsiteX2" fmla="*/ 1557704 w 1708493"/>
                <a:gd name="connsiteY2" fmla="*/ 281890 h 1197619"/>
                <a:gd name="connsiteX3" fmla="*/ 1657363 w 1708493"/>
                <a:gd name="connsiteY3" fmla="*/ 895668 h 1197619"/>
                <a:gd name="connsiteX4" fmla="*/ 884512 w 1708493"/>
                <a:gd name="connsiteY4" fmla="*/ 1160778 h 1197619"/>
                <a:gd name="connsiteX5" fmla="*/ 148 w 1708493"/>
                <a:gd name="connsiteY5" fmla="*/ 14722 h 1197619"/>
                <a:gd name="connsiteX0" fmla="*/ 191 w 2517087"/>
                <a:gd name="connsiteY0" fmla="*/ 14722 h 1300474"/>
                <a:gd name="connsiteX1" fmla="*/ 951462 w 2517087"/>
                <a:gd name="connsiteY1" fmla="*/ 496744 h 1300474"/>
                <a:gd name="connsiteX2" fmla="*/ 1557747 w 2517087"/>
                <a:gd name="connsiteY2" fmla="*/ 281890 h 1300474"/>
                <a:gd name="connsiteX3" fmla="*/ 1657406 w 2517087"/>
                <a:gd name="connsiteY3" fmla="*/ 895668 h 1300474"/>
                <a:gd name="connsiteX4" fmla="*/ 2505601 w 2517087"/>
                <a:gd name="connsiteY4" fmla="*/ 1252046 h 1300474"/>
                <a:gd name="connsiteX5" fmla="*/ 884555 w 2517087"/>
                <a:gd name="connsiteY5" fmla="*/ 1160778 h 1300474"/>
                <a:gd name="connsiteX6" fmla="*/ 191 w 2517087"/>
                <a:gd name="connsiteY6" fmla="*/ 14722 h 1300474"/>
                <a:gd name="connsiteX0" fmla="*/ 191 w 2549953"/>
                <a:gd name="connsiteY0" fmla="*/ 14722 h 1290597"/>
                <a:gd name="connsiteX1" fmla="*/ 951462 w 2549953"/>
                <a:gd name="connsiteY1" fmla="*/ 496744 h 1290597"/>
                <a:gd name="connsiteX2" fmla="*/ 1557747 w 2549953"/>
                <a:gd name="connsiteY2" fmla="*/ 281890 h 1290597"/>
                <a:gd name="connsiteX3" fmla="*/ 1657406 w 2549953"/>
                <a:gd name="connsiteY3" fmla="*/ 895668 h 1290597"/>
                <a:gd name="connsiteX4" fmla="*/ 2070703 w 2549953"/>
                <a:gd name="connsiteY4" fmla="*/ 1006718 h 1290597"/>
                <a:gd name="connsiteX5" fmla="*/ 2505601 w 2549953"/>
                <a:gd name="connsiteY5" fmla="*/ 1252046 h 1290597"/>
                <a:gd name="connsiteX6" fmla="*/ 884555 w 2549953"/>
                <a:gd name="connsiteY6" fmla="*/ 1160778 h 1290597"/>
                <a:gd name="connsiteX7" fmla="*/ 191 w 2549953"/>
                <a:gd name="connsiteY7" fmla="*/ 14722 h 1290597"/>
                <a:gd name="connsiteX0" fmla="*/ 187 w 2478070"/>
                <a:gd name="connsiteY0" fmla="*/ 14722 h 1352129"/>
                <a:gd name="connsiteX1" fmla="*/ 951458 w 2478070"/>
                <a:gd name="connsiteY1" fmla="*/ 496744 h 1352129"/>
                <a:gd name="connsiteX2" fmla="*/ 1557743 w 2478070"/>
                <a:gd name="connsiteY2" fmla="*/ 281890 h 1352129"/>
                <a:gd name="connsiteX3" fmla="*/ 1657402 w 2478070"/>
                <a:gd name="connsiteY3" fmla="*/ 895668 h 1352129"/>
                <a:gd name="connsiteX4" fmla="*/ 2070699 w 2478070"/>
                <a:gd name="connsiteY4" fmla="*/ 1006718 h 1352129"/>
                <a:gd name="connsiteX5" fmla="*/ 2427538 w 2478070"/>
                <a:gd name="connsiteY5" fmla="*/ 1341256 h 1352129"/>
                <a:gd name="connsiteX6" fmla="*/ 884551 w 2478070"/>
                <a:gd name="connsiteY6" fmla="*/ 1160778 h 1352129"/>
                <a:gd name="connsiteX7" fmla="*/ 187 w 2478070"/>
                <a:gd name="connsiteY7" fmla="*/ 14722 h 1352129"/>
                <a:gd name="connsiteX0" fmla="*/ 4 w 2477887"/>
                <a:gd name="connsiteY0" fmla="*/ 8562 h 1336544"/>
                <a:gd name="connsiteX1" fmla="*/ 951275 w 2477887"/>
                <a:gd name="connsiteY1" fmla="*/ 490584 h 1336544"/>
                <a:gd name="connsiteX2" fmla="*/ 1557560 w 2477887"/>
                <a:gd name="connsiteY2" fmla="*/ 275730 h 1336544"/>
                <a:gd name="connsiteX3" fmla="*/ 1657219 w 2477887"/>
                <a:gd name="connsiteY3" fmla="*/ 889508 h 1336544"/>
                <a:gd name="connsiteX4" fmla="*/ 2070516 w 2477887"/>
                <a:gd name="connsiteY4" fmla="*/ 1000558 h 1336544"/>
                <a:gd name="connsiteX5" fmla="*/ 2427355 w 2477887"/>
                <a:gd name="connsiteY5" fmla="*/ 1335096 h 1336544"/>
                <a:gd name="connsiteX6" fmla="*/ 962427 w 2477887"/>
                <a:gd name="connsiteY6" fmla="*/ 976199 h 1336544"/>
                <a:gd name="connsiteX7" fmla="*/ 4 w 2477887"/>
                <a:gd name="connsiteY7" fmla="*/ 8562 h 1336544"/>
                <a:gd name="connsiteX0" fmla="*/ 4117 w 2482000"/>
                <a:gd name="connsiteY0" fmla="*/ 11110 h 1340198"/>
                <a:gd name="connsiteX1" fmla="*/ 955388 w 2482000"/>
                <a:gd name="connsiteY1" fmla="*/ 493132 h 1340198"/>
                <a:gd name="connsiteX2" fmla="*/ 1561673 w 2482000"/>
                <a:gd name="connsiteY2" fmla="*/ 278278 h 1340198"/>
                <a:gd name="connsiteX3" fmla="*/ 1661332 w 2482000"/>
                <a:gd name="connsiteY3" fmla="*/ 892056 h 1340198"/>
                <a:gd name="connsiteX4" fmla="*/ 2074629 w 2482000"/>
                <a:gd name="connsiteY4" fmla="*/ 1003106 h 1340198"/>
                <a:gd name="connsiteX5" fmla="*/ 2431468 w 2482000"/>
                <a:gd name="connsiteY5" fmla="*/ 1337644 h 1340198"/>
                <a:gd name="connsiteX6" fmla="*/ 687760 w 2482000"/>
                <a:gd name="connsiteY6" fmla="*/ 1056805 h 1340198"/>
                <a:gd name="connsiteX7" fmla="*/ 4117 w 2482000"/>
                <a:gd name="connsiteY7" fmla="*/ 11110 h 1340198"/>
                <a:gd name="connsiteX0" fmla="*/ 2856 w 2452393"/>
                <a:gd name="connsiteY0" fmla="*/ 11110 h 1341955"/>
                <a:gd name="connsiteX1" fmla="*/ 954127 w 2452393"/>
                <a:gd name="connsiteY1" fmla="*/ 493132 h 1341955"/>
                <a:gd name="connsiteX2" fmla="*/ 1560412 w 2452393"/>
                <a:gd name="connsiteY2" fmla="*/ 278278 h 1341955"/>
                <a:gd name="connsiteX3" fmla="*/ 1660071 w 2452393"/>
                <a:gd name="connsiteY3" fmla="*/ 892056 h 1341955"/>
                <a:gd name="connsiteX4" fmla="*/ 2073368 w 2452393"/>
                <a:gd name="connsiteY4" fmla="*/ 1003106 h 1341955"/>
                <a:gd name="connsiteX5" fmla="*/ 2430207 w 2452393"/>
                <a:gd name="connsiteY5" fmla="*/ 1337644 h 1341955"/>
                <a:gd name="connsiteX6" fmla="*/ 1437749 w 2452393"/>
                <a:gd name="connsiteY6" fmla="*/ 1092316 h 1341955"/>
                <a:gd name="connsiteX7" fmla="*/ 686499 w 2452393"/>
                <a:gd name="connsiteY7" fmla="*/ 1056805 h 1341955"/>
                <a:gd name="connsiteX8" fmla="*/ 2856 w 2452393"/>
                <a:gd name="connsiteY8" fmla="*/ 11110 h 1341955"/>
                <a:gd name="connsiteX0" fmla="*/ 2808 w 2452345"/>
                <a:gd name="connsiteY0" fmla="*/ 11110 h 1345595"/>
                <a:gd name="connsiteX1" fmla="*/ 954079 w 2452345"/>
                <a:gd name="connsiteY1" fmla="*/ 493132 h 1345595"/>
                <a:gd name="connsiteX2" fmla="*/ 1560364 w 2452345"/>
                <a:gd name="connsiteY2" fmla="*/ 278278 h 1345595"/>
                <a:gd name="connsiteX3" fmla="*/ 1660023 w 2452345"/>
                <a:gd name="connsiteY3" fmla="*/ 892056 h 1345595"/>
                <a:gd name="connsiteX4" fmla="*/ 2073320 w 2452345"/>
                <a:gd name="connsiteY4" fmla="*/ 1003106 h 1345595"/>
                <a:gd name="connsiteX5" fmla="*/ 2430159 w 2452345"/>
                <a:gd name="connsiteY5" fmla="*/ 1337644 h 1345595"/>
                <a:gd name="connsiteX6" fmla="*/ 1381945 w 2452345"/>
                <a:gd name="connsiteY6" fmla="*/ 1214979 h 1345595"/>
                <a:gd name="connsiteX7" fmla="*/ 686451 w 2452345"/>
                <a:gd name="connsiteY7" fmla="*/ 1056805 h 1345595"/>
                <a:gd name="connsiteX8" fmla="*/ 2808 w 2452345"/>
                <a:gd name="connsiteY8" fmla="*/ 11110 h 1345595"/>
                <a:gd name="connsiteX0" fmla="*/ 45470 w 2495007"/>
                <a:gd name="connsiteY0" fmla="*/ 4008 h 1338493"/>
                <a:gd name="connsiteX1" fmla="*/ 996741 w 2495007"/>
                <a:gd name="connsiteY1" fmla="*/ 486030 h 1338493"/>
                <a:gd name="connsiteX2" fmla="*/ 1603026 w 2495007"/>
                <a:gd name="connsiteY2" fmla="*/ 271176 h 1338493"/>
                <a:gd name="connsiteX3" fmla="*/ 1702685 w 2495007"/>
                <a:gd name="connsiteY3" fmla="*/ 884954 h 1338493"/>
                <a:gd name="connsiteX4" fmla="*/ 2115982 w 2495007"/>
                <a:gd name="connsiteY4" fmla="*/ 996004 h 1338493"/>
                <a:gd name="connsiteX5" fmla="*/ 2472821 w 2495007"/>
                <a:gd name="connsiteY5" fmla="*/ 1330542 h 1338493"/>
                <a:gd name="connsiteX6" fmla="*/ 1424607 w 2495007"/>
                <a:gd name="connsiteY6" fmla="*/ 1207877 h 1338493"/>
                <a:gd name="connsiteX7" fmla="*/ 283064 w 2495007"/>
                <a:gd name="connsiteY7" fmla="*/ 804376 h 1338493"/>
                <a:gd name="connsiteX8" fmla="*/ 45470 w 2495007"/>
                <a:gd name="connsiteY8" fmla="*/ 4008 h 1338493"/>
                <a:gd name="connsiteX0" fmla="*/ 519999 w 2969536"/>
                <a:gd name="connsiteY0" fmla="*/ 2021 h 1336506"/>
                <a:gd name="connsiteX1" fmla="*/ 1471270 w 2969536"/>
                <a:gd name="connsiteY1" fmla="*/ 484043 h 1336506"/>
                <a:gd name="connsiteX2" fmla="*/ 2077555 w 2969536"/>
                <a:gd name="connsiteY2" fmla="*/ 269189 h 1336506"/>
                <a:gd name="connsiteX3" fmla="*/ 2177214 w 2969536"/>
                <a:gd name="connsiteY3" fmla="*/ 882967 h 1336506"/>
                <a:gd name="connsiteX4" fmla="*/ 2590511 w 2969536"/>
                <a:gd name="connsiteY4" fmla="*/ 994017 h 1336506"/>
                <a:gd name="connsiteX5" fmla="*/ 2947350 w 2969536"/>
                <a:gd name="connsiteY5" fmla="*/ 1328555 h 1336506"/>
                <a:gd name="connsiteX6" fmla="*/ 1899136 w 2969536"/>
                <a:gd name="connsiteY6" fmla="*/ 1205890 h 1336506"/>
                <a:gd name="connsiteX7" fmla="*/ 757593 w 2969536"/>
                <a:gd name="connsiteY7" fmla="*/ 802389 h 1336506"/>
                <a:gd name="connsiteX8" fmla="*/ 3428 w 2969536"/>
                <a:gd name="connsiteY8" fmla="*/ 704086 h 1336506"/>
                <a:gd name="connsiteX9" fmla="*/ 519999 w 2969536"/>
                <a:gd name="connsiteY9" fmla="*/ 2021 h 1336506"/>
                <a:gd name="connsiteX0" fmla="*/ 519999 w 2969536"/>
                <a:gd name="connsiteY0" fmla="*/ 2021 h 1336506"/>
                <a:gd name="connsiteX1" fmla="*/ 1471270 w 2969536"/>
                <a:gd name="connsiteY1" fmla="*/ 484043 h 1336506"/>
                <a:gd name="connsiteX2" fmla="*/ 2077555 w 2969536"/>
                <a:gd name="connsiteY2" fmla="*/ 269189 h 1336506"/>
                <a:gd name="connsiteX3" fmla="*/ 2177214 w 2969536"/>
                <a:gd name="connsiteY3" fmla="*/ 882967 h 1336506"/>
                <a:gd name="connsiteX4" fmla="*/ 2590511 w 2969536"/>
                <a:gd name="connsiteY4" fmla="*/ 994017 h 1336506"/>
                <a:gd name="connsiteX5" fmla="*/ 2947350 w 2969536"/>
                <a:gd name="connsiteY5" fmla="*/ 1328555 h 1336506"/>
                <a:gd name="connsiteX6" fmla="*/ 1899136 w 2969536"/>
                <a:gd name="connsiteY6" fmla="*/ 1205890 h 1336506"/>
                <a:gd name="connsiteX7" fmla="*/ 757593 w 2969536"/>
                <a:gd name="connsiteY7" fmla="*/ 802389 h 1336506"/>
                <a:gd name="connsiteX8" fmla="*/ 382570 w 2969536"/>
                <a:gd name="connsiteY8" fmla="*/ 960563 h 1336506"/>
                <a:gd name="connsiteX9" fmla="*/ 3428 w 2969536"/>
                <a:gd name="connsiteY9" fmla="*/ 704086 h 1336506"/>
                <a:gd name="connsiteX10" fmla="*/ 519999 w 2969536"/>
                <a:gd name="connsiteY10" fmla="*/ 2021 h 1336506"/>
                <a:gd name="connsiteX0" fmla="*/ 841881 w 3291418"/>
                <a:gd name="connsiteY0" fmla="*/ 470 h 1334955"/>
                <a:gd name="connsiteX1" fmla="*/ 1793152 w 3291418"/>
                <a:gd name="connsiteY1" fmla="*/ 482492 h 1334955"/>
                <a:gd name="connsiteX2" fmla="*/ 2399437 w 3291418"/>
                <a:gd name="connsiteY2" fmla="*/ 267638 h 1334955"/>
                <a:gd name="connsiteX3" fmla="*/ 2499096 w 3291418"/>
                <a:gd name="connsiteY3" fmla="*/ 881416 h 1334955"/>
                <a:gd name="connsiteX4" fmla="*/ 2912393 w 3291418"/>
                <a:gd name="connsiteY4" fmla="*/ 992466 h 1334955"/>
                <a:gd name="connsiteX5" fmla="*/ 3269232 w 3291418"/>
                <a:gd name="connsiteY5" fmla="*/ 1327004 h 1334955"/>
                <a:gd name="connsiteX6" fmla="*/ 2221018 w 3291418"/>
                <a:gd name="connsiteY6" fmla="*/ 1204339 h 1334955"/>
                <a:gd name="connsiteX7" fmla="*/ 1079475 w 3291418"/>
                <a:gd name="connsiteY7" fmla="*/ 800838 h 1334955"/>
                <a:gd name="connsiteX8" fmla="*/ 704452 w 3291418"/>
                <a:gd name="connsiteY8" fmla="*/ 959012 h 1334955"/>
                <a:gd name="connsiteX9" fmla="*/ 1925 w 3291418"/>
                <a:gd name="connsiteY9" fmla="*/ 401452 h 1334955"/>
                <a:gd name="connsiteX10" fmla="*/ 841881 w 3291418"/>
                <a:gd name="connsiteY10" fmla="*/ 470 h 1334955"/>
                <a:gd name="connsiteX0" fmla="*/ 849164 w 3298701"/>
                <a:gd name="connsiteY0" fmla="*/ 11 h 1334496"/>
                <a:gd name="connsiteX1" fmla="*/ 1800435 w 3298701"/>
                <a:gd name="connsiteY1" fmla="*/ 482033 h 1334496"/>
                <a:gd name="connsiteX2" fmla="*/ 2406720 w 3298701"/>
                <a:gd name="connsiteY2" fmla="*/ 267179 h 1334496"/>
                <a:gd name="connsiteX3" fmla="*/ 2506379 w 3298701"/>
                <a:gd name="connsiteY3" fmla="*/ 880957 h 1334496"/>
                <a:gd name="connsiteX4" fmla="*/ 2919676 w 3298701"/>
                <a:gd name="connsiteY4" fmla="*/ 992007 h 1334496"/>
                <a:gd name="connsiteX5" fmla="*/ 3276515 w 3298701"/>
                <a:gd name="connsiteY5" fmla="*/ 1326545 h 1334496"/>
                <a:gd name="connsiteX6" fmla="*/ 2228301 w 3298701"/>
                <a:gd name="connsiteY6" fmla="*/ 1203880 h 1334496"/>
                <a:gd name="connsiteX7" fmla="*/ 1086758 w 3298701"/>
                <a:gd name="connsiteY7" fmla="*/ 800379 h 1334496"/>
                <a:gd name="connsiteX8" fmla="*/ 711735 w 3298701"/>
                <a:gd name="connsiteY8" fmla="*/ 958553 h 1334496"/>
                <a:gd name="connsiteX9" fmla="*/ 9208 w 3298701"/>
                <a:gd name="connsiteY9" fmla="*/ 400993 h 1334496"/>
                <a:gd name="connsiteX10" fmla="*/ 432954 w 3298701"/>
                <a:gd name="connsiteY10" fmla="*/ 467899 h 1334496"/>
                <a:gd name="connsiteX11" fmla="*/ 849164 w 3298701"/>
                <a:gd name="connsiteY11" fmla="*/ 11 h 1334496"/>
                <a:gd name="connsiteX0" fmla="*/ 847521 w 3297058"/>
                <a:gd name="connsiteY0" fmla="*/ 1474 h 1335959"/>
                <a:gd name="connsiteX1" fmla="*/ 1798792 w 3297058"/>
                <a:gd name="connsiteY1" fmla="*/ 483496 h 1335959"/>
                <a:gd name="connsiteX2" fmla="*/ 2405077 w 3297058"/>
                <a:gd name="connsiteY2" fmla="*/ 268642 h 1335959"/>
                <a:gd name="connsiteX3" fmla="*/ 2504736 w 3297058"/>
                <a:gd name="connsiteY3" fmla="*/ 882420 h 1335959"/>
                <a:gd name="connsiteX4" fmla="*/ 2918033 w 3297058"/>
                <a:gd name="connsiteY4" fmla="*/ 993470 h 1335959"/>
                <a:gd name="connsiteX5" fmla="*/ 3274872 w 3297058"/>
                <a:gd name="connsiteY5" fmla="*/ 1328008 h 1335959"/>
                <a:gd name="connsiteX6" fmla="*/ 2226658 w 3297058"/>
                <a:gd name="connsiteY6" fmla="*/ 1205343 h 1335959"/>
                <a:gd name="connsiteX7" fmla="*/ 1085115 w 3297058"/>
                <a:gd name="connsiteY7" fmla="*/ 801842 h 1335959"/>
                <a:gd name="connsiteX8" fmla="*/ 710092 w 3297058"/>
                <a:gd name="connsiteY8" fmla="*/ 960016 h 1335959"/>
                <a:gd name="connsiteX9" fmla="*/ 7565 w 3297058"/>
                <a:gd name="connsiteY9" fmla="*/ 402456 h 1335959"/>
                <a:gd name="connsiteX10" fmla="*/ 520521 w 3297058"/>
                <a:gd name="connsiteY10" fmla="*/ 335547 h 1335959"/>
                <a:gd name="connsiteX11" fmla="*/ 847521 w 3297058"/>
                <a:gd name="connsiteY11" fmla="*/ 1474 h 1335959"/>
                <a:gd name="connsiteX0" fmla="*/ 968688 w 3418225"/>
                <a:gd name="connsiteY0" fmla="*/ 1474 h 1335959"/>
                <a:gd name="connsiteX1" fmla="*/ 1919959 w 3418225"/>
                <a:gd name="connsiteY1" fmla="*/ 483496 h 1335959"/>
                <a:gd name="connsiteX2" fmla="*/ 2526244 w 3418225"/>
                <a:gd name="connsiteY2" fmla="*/ 268642 h 1335959"/>
                <a:gd name="connsiteX3" fmla="*/ 2625903 w 3418225"/>
                <a:gd name="connsiteY3" fmla="*/ 882420 h 1335959"/>
                <a:gd name="connsiteX4" fmla="*/ 3039200 w 3418225"/>
                <a:gd name="connsiteY4" fmla="*/ 993470 h 1335959"/>
                <a:gd name="connsiteX5" fmla="*/ 3396039 w 3418225"/>
                <a:gd name="connsiteY5" fmla="*/ 1328008 h 1335959"/>
                <a:gd name="connsiteX6" fmla="*/ 2347825 w 3418225"/>
                <a:gd name="connsiteY6" fmla="*/ 1205343 h 1335959"/>
                <a:gd name="connsiteX7" fmla="*/ 1206282 w 3418225"/>
                <a:gd name="connsiteY7" fmla="*/ 801842 h 1335959"/>
                <a:gd name="connsiteX8" fmla="*/ 831259 w 3418225"/>
                <a:gd name="connsiteY8" fmla="*/ 960016 h 1335959"/>
                <a:gd name="connsiteX9" fmla="*/ 6068 w 3418225"/>
                <a:gd name="connsiteY9" fmla="*/ 302095 h 1335959"/>
                <a:gd name="connsiteX10" fmla="*/ 641688 w 3418225"/>
                <a:gd name="connsiteY10" fmla="*/ 335547 h 1335959"/>
                <a:gd name="connsiteX11" fmla="*/ 968688 w 3418225"/>
                <a:gd name="connsiteY11" fmla="*/ 1474 h 1335959"/>
                <a:gd name="connsiteX0" fmla="*/ 1551386 w 4000923"/>
                <a:gd name="connsiteY0" fmla="*/ 1474 h 1335959"/>
                <a:gd name="connsiteX1" fmla="*/ 2502657 w 4000923"/>
                <a:gd name="connsiteY1" fmla="*/ 483496 h 1335959"/>
                <a:gd name="connsiteX2" fmla="*/ 3108942 w 4000923"/>
                <a:gd name="connsiteY2" fmla="*/ 268642 h 1335959"/>
                <a:gd name="connsiteX3" fmla="*/ 3208601 w 4000923"/>
                <a:gd name="connsiteY3" fmla="*/ 882420 h 1335959"/>
                <a:gd name="connsiteX4" fmla="*/ 3621898 w 4000923"/>
                <a:gd name="connsiteY4" fmla="*/ 993470 h 1335959"/>
                <a:gd name="connsiteX5" fmla="*/ 3978737 w 4000923"/>
                <a:gd name="connsiteY5" fmla="*/ 1328008 h 1335959"/>
                <a:gd name="connsiteX6" fmla="*/ 2930523 w 4000923"/>
                <a:gd name="connsiteY6" fmla="*/ 1205343 h 1335959"/>
                <a:gd name="connsiteX7" fmla="*/ 1788980 w 4000923"/>
                <a:gd name="connsiteY7" fmla="*/ 801842 h 1335959"/>
                <a:gd name="connsiteX8" fmla="*/ 1413957 w 4000923"/>
                <a:gd name="connsiteY8" fmla="*/ 960016 h 1335959"/>
                <a:gd name="connsiteX9" fmla="*/ 20055 w 4000923"/>
                <a:gd name="connsiteY9" fmla="*/ 324397 h 1335959"/>
                <a:gd name="connsiteX10" fmla="*/ 588766 w 4000923"/>
                <a:gd name="connsiteY10" fmla="*/ 302095 h 1335959"/>
                <a:gd name="connsiteX11" fmla="*/ 1224386 w 4000923"/>
                <a:gd name="connsiteY11" fmla="*/ 335547 h 1335959"/>
                <a:gd name="connsiteX12" fmla="*/ 1551386 w 4000923"/>
                <a:gd name="connsiteY12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758369 w 3980954"/>
                <a:gd name="connsiteY9" fmla="*/ 45821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680311 w 3980954"/>
                <a:gd name="connsiteY9" fmla="*/ 54742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680311 w 3980954"/>
                <a:gd name="connsiteY9" fmla="*/ 54742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606845 w 4056382"/>
                <a:gd name="connsiteY0" fmla="*/ 1474 h 1335959"/>
                <a:gd name="connsiteX1" fmla="*/ 2558116 w 4056382"/>
                <a:gd name="connsiteY1" fmla="*/ 483496 h 1335959"/>
                <a:gd name="connsiteX2" fmla="*/ 3164401 w 4056382"/>
                <a:gd name="connsiteY2" fmla="*/ 268642 h 1335959"/>
                <a:gd name="connsiteX3" fmla="*/ 3264060 w 4056382"/>
                <a:gd name="connsiteY3" fmla="*/ 882420 h 1335959"/>
                <a:gd name="connsiteX4" fmla="*/ 3677357 w 4056382"/>
                <a:gd name="connsiteY4" fmla="*/ 993470 h 1335959"/>
                <a:gd name="connsiteX5" fmla="*/ 4034196 w 4056382"/>
                <a:gd name="connsiteY5" fmla="*/ 1328008 h 1335959"/>
                <a:gd name="connsiteX6" fmla="*/ 2985982 w 4056382"/>
                <a:gd name="connsiteY6" fmla="*/ 1205343 h 1335959"/>
                <a:gd name="connsiteX7" fmla="*/ 1844439 w 4056382"/>
                <a:gd name="connsiteY7" fmla="*/ 801842 h 1335959"/>
                <a:gd name="connsiteX8" fmla="*/ 1469416 w 4056382"/>
                <a:gd name="connsiteY8" fmla="*/ 960016 h 1335959"/>
                <a:gd name="connsiteX9" fmla="*/ 755739 w 4056382"/>
                <a:gd name="connsiteY9" fmla="*/ 547421 h 1335959"/>
                <a:gd name="connsiteX10" fmla="*/ 64362 w 4056382"/>
                <a:gd name="connsiteY10" fmla="*/ 447060 h 1335959"/>
                <a:gd name="connsiteX11" fmla="*/ 75514 w 4056382"/>
                <a:gd name="connsiteY11" fmla="*/ 324397 h 1335959"/>
                <a:gd name="connsiteX12" fmla="*/ 644225 w 4056382"/>
                <a:gd name="connsiteY12" fmla="*/ 302095 h 1335959"/>
                <a:gd name="connsiteX13" fmla="*/ 1279845 w 4056382"/>
                <a:gd name="connsiteY13" fmla="*/ 335547 h 1335959"/>
                <a:gd name="connsiteX14" fmla="*/ 1606845 w 4056382"/>
                <a:gd name="connsiteY14" fmla="*/ 1474 h 1335959"/>
                <a:gd name="connsiteX0" fmla="*/ 1606845 w 4056382"/>
                <a:gd name="connsiteY0" fmla="*/ 1474 h 1335959"/>
                <a:gd name="connsiteX1" fmla="*/ 2558116 w 4056382"/>
                <a:gd name="connsiteY1" fmla="*/ 483496 h 1335959"/>
                <a:gd name="connsiteX2" fmla="*/ 3164401 w 4056382"/>
                <a:gd name="connsiteY2" fmla="*/ 268642 h 1335959"/>
                <a:gd name="connsiteX3" fmla="*/ 3264060 w 4056382"/>
                <a:gd name="connsiteY3" fmla="*/ 882420 h 1335959"/>
                <a:gd name="connsiteX4" fmla="*/ 3677357 w 4056382"/>
                <a:gd name="connsiteY4" fmla="*/ 993470 h 1335959"/>
                <a:gd name="connsiteX5" fmla="*/ 4034196 w 4056382"/>
                <a:gd name="connsiteY5" fmla="*/ 1328008 h 1335959"/>
                <a:gd name="connsiteX6" fmla="*/ 2985982 w 4056382"/>
                <a:gd name="connsiteY6" fmla="*/ 1205343 h 1335959"/>
                <a:gd name="connsiteX7" fmla="*/ 1844439 w 4056382"/>
                <a:gd name="connsiteY7" fmla="*/ 801842 h 1335959"/>
                <a:gd name="connsiteX8" fmla="*/ 1469416 w 4056382"/>
                <a:gd name="connsiteY8" fmla="*/ 960016 h 1335959"/>
                <a:gd name="connsiteX9" fmla="*/ 755739 w 4056382"/>
                <a:gd name="connsiteY9" fmla="*/ 547421 h 1335959"/>
                <a:gd name="connsiteX10" fmla="*/ 64362 w 4056382"/>
                <a:gd name="connsiteY10" fmla="*/ 447060 h 1335959"/>
                <a:gd name="connsiteX11" fmla="*/ 75514 w 4056382"/>
                <a:gd name="connsiteY11" fmla="*/ 324397 h 1335959"/>
                <a:gd name="connsiteX12" fmla="*/ 555015 w 4056382"/>
                <a:gd name="connsiteY12" fmla="*/ 190583 h 1335959"/>
                <a:gd name="connsiteX13" fmla="*/ 1279845 w 4056382"/>
                <a:gd name="connsiteY13" fmla="*/ 335547 h 1335959"/>
                <a:gd name="connsiteX14" fmla="*/ 1606845 w 4056382"/>
                <a:gd name="connsiteY14" fmla="*/ 1474 h 1335959"/>
                <a:gd name="connsiteX0" fmla="*/ 1606845 w 4056382"/>
                <a:gd name="connsiteY0" fmla="*/ 124 h 1334609"/>
                <a:gd name="connsiteX1" fmla="*/ 2558116 w 4056382"/>
                <a:gd name="connsiteY1" fmla="*/ 482146 h 1334609"/>
                <a:gd name="connsiteX2" fmla="*/ 3164401 w 4056382"/>
                <a:gd name="connsiteY2" fmla="*/ 267292 h 1334609"/>
                <a:gd name="connsiteX3" fmla="*/ 3264060 w 4056382"/>
                <a:gd name="connsiteY3" fmla="*/ 881070 h 1334609"/>
                <a:gd name="connsiteX4" fmla="*/ 3677357 w 4056382"/>
                <a:gd name="connsiteY4" fmla="*/ 992120 h 1334609"/>
                <a:gd name="connsiteX5" fmla="*/ 4034196 w 4056382"/>
                <a:gd name="connsiteY5" fmla="*/ 1326658 h 1334609"/>
                <a:gd name="connsiteX6" fmla="*/ 2985982 w 4056382"/>
                <a:gd name="connsiteY6" fmla="*/ 1203993 h 1334609"/>
                <a:gd name="connsiteX7" fmla="*/ 1844439 w 4056382"/>
                <a:gd name="connsiteY7" fmla="*/ 800492 h 1334609"/>
                <a:gd name="connsiteX8" fmla="*/ 1469416 w 4056382"/>
                <a:gd name="connsiteY8" fmla="*/ 958666 h 1334609"/>
                <a:gd name="connsiteX9" fmla="*/ 755739 w 4056382"/>
                <a:gd name="connsiteY9" fmla="*/ 546071 h 1334609"/>
                <a:gd name="connsiteX10" fmla="*/ 64362 w 4056382"/>
                <a:gd name="connsiteY10" fmla="*/ 445710 h 1334609"/>
                <a:gd name="connsiteX11" fmla="*/ 75514 w 4056382"/>
                <a:gd name="connsiteY11" fmla="*/ 323047 h 1334609"/>
                <a:gd name="connsiteX12" fmla="*/ 555015 w 4056382"/>
                <a:gd name="connsiteY12" fmla="*/ 189233 h 1334609"/>
                <a:gd name="connsiteX13" fmla="*/ 1290996 w 4056382"/>
                <a:gd name="connsiteY13" fmla="*/ 434558 h 1334609"/>
                <a:gd name="connsiteX14" fmla="*/ 1606845 w 4056382"/>
                <a:gd name="connsiteY14" fmla="*/ 124 h 1334609"/>
                <a:gd name="connsiteX0" fmla="*/ 1606845 w 4056382"/>
                <a:gd name="connsiteY0" fmla="*/ 1228 h 1335713"/>
                <a:gd name="connsiteX1" fmla="*/ 2558116 w 4056382"/>
                <a:gd name="connsiteY1" fmla="*/ 483250 h 1335713"/>
                <a:gd name="connsiteX2" fmla="*/ 3164401 w 4056382"/>
                <a:gd name="connsiteY2" fmla="*/ 268396 h 1335713"/>
                <a:gd name="connsiteX3" fmla="*/ 3264060 w 4056382"/>
                <a:gd name="connsiteY3" fmla="*/ 882174 h 1335713"/>
                <a:gd name="connsiteX4" fmla="*/ 3677357 w 4056382"/>
                <a:gd name="connsiteY4" fmla="*/ 993224 h 1335713"/>
                <a:gd name="connsiteX5" fmla="*/ 4034196 w 4056382"/>
                <a:gd name="connsiteY5" fmla="*/ 1327762 h 1335713"/>
                <a:gd name="connsiteX6" fmla="*/ 2985982 w 4056382"/>
                <a:gd name="connsiteY6" fmla="*/ 1205097 h 1335713"/>
                <a:gd name="connsiteX7" fmla="*/ 1844439 w 4056382"/>
                <a:gd name="connsiteY7" fmla="*/ 801596 h 1335713"/>
                <a:gd name="connsiteX8" fmla="*/ 1469416 w 4056382"/>
                <a:gd name="connsiteY8" fmla="*/ 959770 h 1335713"/>
                <a:gd name="connsiteX9" fmla="*/ 755739 w 4056382"/>
                <a:gd name="connsiteY9" fmla="*/ 547175 h 1335713"/>
                <a:gd name="connsiteX10" fmla="*/ 64362 w 4056382"/>
                <a:gd name="connsiteY10" fmla="*/ 446814 h 1335713"/>
                <a:gd name="connsiteX11" fmla="*/ 75514 w 4056382"/>
                <a:gd name="connsiteY11" fmla="*/ 324151 h 1335713"/>
                <a:gd name="connsiteX12" fmla="*/ 555015 w 4056382"/>
                <a:gd name="connsiteY12" fmla="*/ 190337 h 1335713"/>
                <a:gd name="connsiteX13" fmla="*/ 1134879 w 4056382"/>
                <a:gd name="connsiteY13" fmla="*/ 346452 h 1335713"/>
                <a:gd name="connsiteX14" fmla="*/ 1606845 w 4056382"/>
                <a:gd name="connsiteY14" fmla="*/ 1228 h 1335713"/>
                <a:gd name="connsiteX0" fmla="*/ 1606845 w 4056382"/>
                <a:gd name="connsiteY0" fmla="*/ 1228 h 1335713"/>
                <a:gd name="connsiteX1" fmla="*/ 2558116 w 4056382"/>
                <a:gd name="connsiteY1" fmla="*/ 483250 h 1335713"/>
                <a:gd name="connsiteX2" fmla="*/ 3164401 w 4056382"/>
                <a:gd name="connsiteY2" fmla="*/ 268396 h 1335713"/>
                <a:gd name="connsiteX3" fmla="*/ 3264060 w 4056382"/>
                <a:gd name="connsiteY3" fmla="*/ 882174 h 1335713"/>
                <a:gd name="connsiteX4" fmla="*/ 3677357 w 4056382"/>
                <a:gd name="connsiteY4" fmla="*/ 993224 h 1335713"/>
                <a:gd name="connsiteX5" fmla="*/ 4034196 w 4056382"/>
                <a:gd name="connsiteY5" fmla="*/ 1327762 h 1335713"/>
                <a:gd name="connsiteX6" fmla="*/ 2985982 w 4056382"/>
                <a:gd name="connsiteY6" fmla="*/ 1205097 h 1335713"/>
                <a:gd name="connsiteX7" fmla="*/ 1844439 w 4056382"/>
                <a:gd name="connsiteY7" fmla="*/ 801596 h 1335713"/>
                <a:gd name="connsiteX8" fmla="*/ 1469416 w 4056382"/>
                <a:gd name="connsiteY8" fmla="*/ 959770 h 1335713"/>
                <a:gd name="connsiteX9" fmla="*/ 755739 w 4056382"/>
                <a:gd name="connsiteY9" fmla="*/ 547175 h 1335713"/>
                <a:gd name="connsiteX10" fmla="*/ 64362 w 4056382"/>
                <a:gd name="connsiteY10" fmla="*/ 446814 h 1335713"/>
                <a:gd name="connsiteX11" fmla="*/ 75514 w 4056382"/>
                <a:gd name="connsiteY11" fmla="*/ 324151 h 1335713"/>
                <a:gd name="connsiteX12" fmla="*/ 688829 w 4056382"/>
                <a:gd name="connsiteY12" fmla="*/ 179186 h 1335713"/>
                <a:gd name="connsiteX13" fmla="*/ 1134879 w 4056382"/>
                <a:gd name="connsiteY13" fmla="*/ 346452 h 1335713"/>
                <a:gd name="connsiteX14" fmla="*/ 1606845 w 4056382"/>
                <a:gd name="connsiteY14" fmla="*/ 1228 h 1335713"/>
                <a:gd name="connsiteX0" fmla="*/ 1696055 w 4056382"/>
                <a:gd name="connsiteY0" fmla="*/ 1077 h 1380167"/>
                <a:gd name="connsiteX1" fmla="*/ 2558116 w 4056382"/>
                <a:gd name="connsiteY1" fmla="*/ 527704 h 1380167"/>
                <a:gd name="connsiteX2" fmla="*/ 3164401 w 4056382"/>
                <a:gd name="connsiteY2" fmla="*/ 312850 h 1380167"/>
                <a:gd name="connsiteX3" fmla="*/ 3264060 w 4056382"/>
                <a:gd name="connsiteY3" fmla="*/ 926628 h 1380167"/>
                <a:gd name="connsiteX4" fmla="*/ 3677357 w 4056382"/>
                <a:gd name="connsiteY4" fmla="*/ 1037678 h 1380167"/>
                <a:gd name="connsiteX5" fmla="*/ 4034196 w 4056382"/>
                <a:gd name="connsiteY5" fmla="*/ 1372216 h 1380167"/>
                <a:gd name="connsiteX6" fmla="*/ 2985982 w 4056382"/>
                <a:gd name="connsiteY6" fmla="*/ 1249551 h 1380167"/>
                <a:gd name="connsiteX7" fmla="*/ 1844439 w 4056382"/>
                <a:gd name="connsiteY7" fmla="*/ 846050 h 1380167"/>
                <a:gd name="connsiteX8" fmla="*/ 1469416 w 4056382"/>
                <a:gd name="connsiteY8" fmla="*/ 1004224 h 1380167"/>
                <a:gd name="connsiteX9" fmla="*/ 755739 w 4056382"/>
                <a:gd name="connsiteY9" fmla="*/ 591629 h 1380167"/>
                <a:gd name="connsiteX10" fmla="*/ 64362 w 4056382"/>
                <a:gd name="connsiteY10" fmla="*/ 491268 h 1380167"/>
                <a:gd name="connsiteX11" fmla="*/ 75514 w 4056382"/>
                <a:gd name="connsiteY11" fmla="*/ 368605 h 1380167"/>
                <a:gd name="connsiteX12" fmla="*/ 688829 w 4056382"/>
                <a:gd name="connsiteY12" fmla="*/ 223640 h 1380167"/>
                <a:gd name="connsiteX13" fmla="*/ 1134879 w 4056382"/>
                <a:gd name="connsiteY13" fmla="*/ 390906 h 1380167"/>
                <a:gd name="connsiteX14" fmla="*/ 1696055 w 4056382"/>
                <a:gd name="connsiteY14" fmla="*/ 1077 h 1380167"/>
                <a:gd name="connsiteX0" fmla="*/ 1696055 w 4056382"/>
                <a:gd name="connsiteY0" fmla="*/ 1077 h 1379605"/>
                <a:gd name="connsiteX1" fmla="*/ 2558116 w 4056382"/>
                <a:gd name="connsiteY1" fmla="*/ 527704 h 1379605"/>
                <a:gd name="connsiteX2" fmla="*/ 3164401 w 4056382"/>
                <a:gd name="connsiteY2" fmla="*/ 312850 h 1379605"/>
                <a:gd name="connsiteX3" fmla="*/ 3264060 w 4056382"/>
                <a:gd name="connsiteY3" fmla="*/ 926628 h 1379605"/>
                <a:gd name="connsiteX4" fmla="*/ 3677357 w 4056382"/>
                <a:gd name="connsiteY4" fmla="*/ 1037678 h 1379605"/>
                <a:gd name="connsiteX5" fmla="*/ 4034196 w 4056382"/>
                <a:gd name="connsiteY5" fmla="*/ 1372216 h 1379605"/>
                <a:gd name="connsiteX6" fmla="*/ 2584538 w 4056382"/>
                <a:gd name="connsiteY6" fmla="*/ 1238400 h 1379605"/>
                <a:gd name="connsiteX7" fmla="*/ 1844439 w 4056382"/>
                <a:gd name="connsiteY7" fmla="*/ 846050 h 1379605"/>
                <a:gd name="connsiteX8" fmla="*/ 1469416 w 4056382"/>
                <a:gd name="connsiteY8" fmla="*/ 1004224 h 1379605"/>
                <a:gd name="connsiteX9" fmla="*/ 755739 w 4056382"/>
                <a:gd name="connsiteY9" fmla="*/ 591629 h 1379605"/>
                <a:gd name="connsiteX10" fmla="*/ 64362 w 4056382"/>
                <a:gd name="connsiteY10" fmla="*/ 491268 h 1379605"/>
                <a:gd name="connsiteX11" fmla="*/ 75514 w 4056382"/>
                <a:gd name="connsiteY11" fmla="*/ 368605 h 1379605"/>
                <a:gd name="connsiteX12" fmla="*/ 688829 w 4056382"/>
                <a:gd name="connsiteY12" fmla="*/ 223640 h 1379605"/>
                <a:gd name="connsiteX13" fmla="*/ 1134879 w 4056382"/>
                <a:gd name="connsiteY13" fmla="*/ 390906 h 1379605"/>
                <a:gd name="connsiteX14" fmla="*/ 1696055 w 4056382"/>
                <a:gd name="connsiteY14" fmla="*/ 1077 h 137960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164401 w 4056382"/>
                <a:gd name="connsiteY2" fmla="*/ 312070 h 1378825"/>
                <a:gd name="connsiteX3" fmla="*/ 3264060 w 4056382"/>
                <a:gd name="connsiteY3" fmla="*/ 925848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097494 w 4056382"/>
                <a:gd name="connsiteY2" fmla="*/ 289768 h 1378825"/>
                <a:gd name="connsiteX3" fmla="*/ 3264060 w 4056382"/>
                <a:gd name="connsiteY3" fmla="*/ 925848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097494 w 4056382"/>
                <a:gd name="connsiteY2" fmla="*/ 289768 h 1378825"/>
                <a:gd name="connsiteX3" fmla="*/ 3308664 w 4056382"/>
                <a:gd name="connsiteY3" fmla="*/ 936999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4304"/>
                <a:gd name="connsiteX1" fmla="*/ 2558116 w 4056382"/>
                <a:gd name="connsiteY1" fmla="*/ 460017 h 1374304"/>
                <a:gd name="connsiteX2" fmla="*/ 3097494 w 4056382"/>
                <a:gd name="connsiteY2" fmla="*/ 289768 h 1374304"/>
                <a:gd name="connsiteX3" fmla="*/ 3308664 w 4056382"/>
                <a:gd name="connsiteY3" fmla="*/ 936999 h 1374304"/>
                <a:gd name="connsiteX4" fmla="*/ 3677357 w 4056382"/>
                <a:gd name="connsiteY4" fmla="*/ 1036898 h 1374304"/>
                <a:gd name="connsiteX5" fmla="*/ 4034196 w 4056382"/>
                <a:gd name="connsiteY5" fmla="*/ 1371436 h 1374304"/>
                <a:gd name="connsiteX6" fmla="*/ 2863319 w 4056382"/>
                <a:gd name="connsiteY6" fmla="*/ 992293 h 1374304"/>
                <a:gd name="connsiteX7" fmla="*/ 1844439 w 4056382"/>
                <a:gd name="connsiteY7" fmla="*/ 845270 h 1374304"/>
                <a:gd name="connsiteX8" fmla="*/ 1469416 w 4056382"/>
                <a:gd name="connsiteY8" fmla="*/ 1003444 h 1374304"/>
                <a:gd name="connsiteX9" fmla="*/ 755739 w 4056382"/>
                <a:gd name="connsiteY9" fmla="*/ 590849 h 1374304"/>
                <a:gd name="connsiteX10" fmla="*/ 64362 w 4056382"/>
                <a:gd name="connsiteY10" fmla="*/ 490488 h 1374304"/>
                <a:gd name="connsiteX11" fmla="*/ 75514 w 4056382"/>
                <a:gd name="connsiteY11" fmla="*/ 367825 h 1374304"/>
                <a:gd name="connsiteX12" fmla="*/ 688829 w 4056382"/>
                <a:gd name="connsiteY12" fmla="*/ 222860 h 1374304"/>
                <a:gd name="connsiteX13" fmla="*/ 1134879 w 4056382"/>
                <a:gd name="connsiteY13" fmla="*/ 390126 h 1374304"/>
                <a:gd name="connsiteX14" fmla="*/ 1696055 w 4056382"/>
                <a:gd name="connsiteY14" fmla="*/ 297 h 1374304"/>
                <a:gd name="connsiteX0" fmla="*/ 1696055 w 4056382"/>
                <a:gd name="connsiteY0" fmla="*/ 297 h 1380803"/>
                <a:gd name="connsiteX1" fmla="*/ 2558116 w 4056382"/>
                <a:gd name="connsiteY1" fmla="*/ 460017 h 1380803"/>
                <a:gd name="connsiteX2" fmla="*/ 3097494 w 4056382"/>
                <a:gd name="connsiteY2" fmla="*/ 289768 h 1380803"/>
                <a:gd name="connsiteX3" fmla="*/ 3308664 w 4056382"/>
                <a:gd name="connsiteY3" fmla="*/ 936999 h 1380803"/>
                <a:gd name="connsiteX4" fmla="*/ 3677357 w 4056382"/>
                <a:gd name="connsiteY4" fmla="*/ 1036898 h 1380803"/>
                <a:gd name="connsiteX5" fmla="*/ 4034196 w 4056382"/>
                <a:gd name="connsiteY5" fmla="*/ 1371436 h 1380803"/>
                <a:gd name="connsiteX6" fmla="*/ 2606841 w 4056382"/>
                <a:gd name="connsiteY6" fmla="*/ 1271073 h 1380803"/>
                <a:gd name="connsiteX7" fmla="*/ 1844439 w 4056382"/>
                <a:gd name="connsiteY7" fmla="*/ 845270 h 1380803"/>
                <a:gd name="connsiteX8" fmla="*/ 1469416 w 4056382"/>
                <a:gd name="connsiteY8" fmla="*/ 1003444 h 1380803"/>
                <a:gd name="connsiteX9" fmla="*/ 755739 w 4056382"/>
                <a:gd name="connsiteY9" fmla="*/ 590849 h 1380803"/>
                <a:gd name="connsiteX10" fmla="*/ 64362 w 4056382"/>
                <a:gd name="connsiteY10" fmla="*/ 490488 h 1380803"/>
                <a:gd name="connsiteX11" fmla="*/ 75514 w 4056382"/>
                <a:gd name="connsiteY11" fmla="*/ 367825 h 1380803"/>
                <a:gd name="connsiteX12" fmla="*/ 688829 w 4056382"/>
                <a:gd name="connsiteY12" fmla="*/ 222860 h 1380803"/>
                <a:gd name="connsiteX13" fmla="*/ 1134879 w 4056382"/>
                <a:gd name="connsiteY13" fmla="*/ 390126 h 1380803"/>
                <a:gd name="connsiteX14" fmla="*/ 1696055 w 4056382"/>
                <a:gd name="connsiteY14" fmla="*/ 297 h 1380803"/>
                <a:gd name="connsiteX0" fmla="*/ 1696055 w 4056382"/>
                <a:gd name="connsiteY0" fmla="*/ 297 h 1374814"/>
                <a:gd name="connsiteX1" fmla="*/ 2558116 w 4056382"/>
                <a:gd name="connsiteY1" fmla="*/ 460017 h 1374814"/>
                <a:gd name="connsiteX2" fmla="*/ 3097494 w 4056382"/>
                <a:gd name="connsiteY2" fmla="*/ 289768 h 1374814"/>
                <a:gd name="connsiteX3" fmla="*/ 3308664 w 4056382"/>
                <a:gd name="connsiteY3" fmla="*/ 936999 h 1374814"/>
                <a:gd name="connsiteX4" fmla="*/ 3677357 w 4056382"/>
                <a:gd name="connsiteY4" fmla="*/ 1036898 h 1374814"/>
                <a:gd name="connsiteX5" fmla="*/ 4034196 w 4056382"/>
                <a:gd name="connsiteY5" fmla="*/ 1371436 h 1374814"/>
                <a:gd name="connsiteX6" fmla="*/ 2606841 w 4056382"/>
                <a:gd name="connsiteY6" fmla="*/ 1271073 h 1374814"/>
                <a:gd name="connsiteX7" fmla="*/ 1844439 w 4056382"/>
                <a:gd name="connsiteY7" fmla="*/ 845270 h 1374814"/>
                <a:gd name="connsiteX8" fmla="*/ 1469416 w 4056382"/>
                <a:gd name="connsiteY8" fmla="*/ 1003444 h 1374814"/>
                <a:gd name="connsiteX9" fmla="*/ 755739 w 4056382"/>
                <a:gd name="connsiteY9" fmla="*/ 590849 h 1374814"/>
                <a:gd name="connsiteX10" fmla="*/ 64362 w 4056382"/>
                <a:gd name="connsiteY10" fmla="*/ 490488 h 1374814"/>
                <a:gd name="connsiteX11" fmla="*/ 75514 w 4056382"/>
                <a:gd name="connsiteY11" fmla="*/ 367825 h 1374814"/>
                <a:gd name="connsiteX12" fmla="*/ 688829 w 4056382"/>
                <a:gd name="connsiteY12" fmla="*/ 222860 h 1374814"/>
                <a:gd name="connsiteX13" fmla="*/ 1134879 w 4056382"/>
                <a:gd name="connsiteY13" fmla="*/ 390126 h 1374814"/>
                <a:gd name="connsiteX14" fmla="*/ 1696055 w 4056382"/>
                <a:gd name="connsiteY14" fmla="*/ 297 h 1374814"/>
                <a:gd name="connsiteX0" fmla="*/ 1696055 w 3697809"/>
                <a:gd name="connsiteY0" fmla="*/ 297 h 1271073"/>
                <a:gd name="connsiteX1" fmla="*/ 2558116 w 3697809"/>
                <a:gd name="connsiteY1" fmla="*/ 460017 h 1271073"/>
                <a:gd name="connsiteX2" fmla="*/ 3097494 w 3697809"/>
                <a:gd name="connsiteY2" fmla="*/ 289768 h 1271073"/>
                <a:gd name="connsiteX3" fmla="*/ 3308664 w 3697809"/>
                <a:gd name="connsiteY3" fmla="*/ 936999 h 1271073"/>
                <a:gd name="connsiteX4" fmla="*/ 3677357 w 3697809"/>
                <a:gd name="connsiteY4" fmla="*/ 1036898 h 1271073"/>
                <a:gd name="connsiteX5" fmla="*/ 3075191 w 3697809"/>
                <a:gd name="connsiteY5" fmla="*/ 1103807 h 1271073"/>
                <a:gd name="connsiteX6" fmla="*/ 2606841 w 3697809"/>
                <a:gd name="connsiteY6" fmla="*/ 1271073 h 1271073"/>
                <a:gd name="connsiteX7" fmla="*/ 1844439 w 3697809"/>
                <a:gd name="connsiteY7" fmla="*/ 845270 h 1271073"/>
                <a:gd name="connsiteX8" fmla="*/ 1469416 w 3697809"/>
                <a:gd name="connsiteY8" fmla="*/ 1003444 h 1271073"/>
                <a:gd name="connsiteX9" fmla="*/ 755739 w 3697809"/>
                <a:gd name="connsiteY9" fmla="*/ 590849 h 1271073"/>
                <a:gd name="connsiteX10" fmla="*/ 64362 w 3697809"/>
                <a:gd name="connsiteY10" fmla="*/ 490488 h 1271073"/>
                <a:gd name="connsiteX11" fmla="*/ 75514 w 3697809"/>
                <a:gd name="connsiteY11" fmla="*/ 367825 h 1271073"/>
                <a:gd name="connsiteX12" fmla="*/ 688829 w 3697809"/>
                <a:gd name="connsiteY12" fmla="*/ 222860 h 1271073"/>
                <a:gd name="connsiteX13" fmla="*/ 1134879 w 3697809"/>
                <a:gd name="connsiteY13" fmla="*/ 390126 h 1271073"/>
                <a:gd name="connsiteX14" fmla="*/ 1696055 w 3697809"/>
                <a:gd name="connsiteY14" fmla="*/ 297 h 1271073"/>
                <a:gd name="connsiteX0" fmla="*/ 1696055 w 3319354"/>
                <a:gd name="connsiteY0" fmla="*/ 297 h 1271073"/>
                <a:gd name="connsiteX1" fmla="*/ 2558116 w 3319354"/>
                <a:gd name="connsiteY1" fmla="*/ 460017 h 1271073"/>
                <a:gd name="connsiteX2" fmla="*/ 3097494 w 3319354"/>
                <a:gd name="connsiteY2" fmla="*/ 289768 h 1271073"/>
                <a:gd name="connsiteX3" fmla="*/ 3308664 w 3319354"/>
                <a:gd name="connsiteY3" fmla="*/ 936999 h 1271073"/>
                <a:gd name="connsiteX4" fmla="*/ 3130947 w 3319354"/>
                <a:gd name="connsiteY4" fmla="*/ 947689 h 1271073"/>
                <a:gd name="connsiteX5" fmla="*/ 3075191 w 3319354"/>
                <a:gd name="connsiteY5" fmla="*/ 1103807 h 1271073"/>
                <a:gd name="connsiteX6" fmla="*/ 2606841 w 3319354"/>
                <a:gd name="connsiteY6" fmla="*/ 1271073 h 1271073"/>
                <a:gd name="connsiteX7" fmla="*/ 1844439 w 3319354"/>
                <a:gd name="connsiteY7" fmla="*/ 845270 h 1271073"/>
                <a:gd name="connsiteX8" fmla="*/ 1469416 w 3319354"/>
                <a:gd name="connsiteY8" fmla="*/ 1003444 h 1271073"/>
                <a:gd name="connsiteX9" fmla="*/ 755739 w 3319354"/>
                <a:gd name="connsiteY9" fmla="*/ 590849 h 1271073"/>
                <a:gd name="connsiteX10" fmla="*/ 64362 w 3319354"/>
                <a:gd name="connsiteY10" fmla="*/ 490488 h 1271073"/>
                <a:gd name="connsiteX11" fmla="*/ 75514 w 3319354"/>
                <a:gd name="connsiteY11" fmla="*/ 367825 h 1271073"/>
                <a:gd name="connsiteX12" fmla="*/ 688829 w 3319354"/>
                <a:gd name="connsiteY12" fmla="*/ 222860 h 1271073"/>
                <a:gd name="connsiteX13" fmla="*/ 1134879 w 3319354"/>
                <a:gd name="connsiteY13" fmla="*/ 390126 h 1271073"/>
                <a:gd name="connsiteX14" fmla="*/ 1696055 w 3319354"/>
                <a:gd name="connsiteY14" fmla="*/ 297 h 1271073"/>
                <a:gd name="connsiteX0" fmla="*/ 1696055 w 3319354"/>
                <a:gd name="connsiteY0" fmla="*/ 297 h 1271073"/>
                <a:gd name="connsiteX1" fmla="*/ 2558116 w 3319354"/>
                <a:gd name="connsiteY1" fmla="*/ 460017 h 1271073"/>
                <a:gd name="connsiteX2" fmla="*/ 3097494 w 3319354"/>
                <a:gd name="connsiteY2" fmla="*/ 289768 h 1271073"/>
                <a:gd name="connsiteX3" fmla="*/ 3308664 w 3319354"/>
                <a:gd name="connsiteY3" fmla="*/ 936999 h 1271073"/>
                <a:gd name="connsiteX4" fmla="*/ 3130947 w 3319354"/>
                <a:gd name="connsiteY4" fmla="*/ 947689 h 1271073"/>
                <a:gd name="connsiteX5" fmla="*/ 2907923 w 3319354"/>
                <a:gd name="connsiteY5" fmla="*/ 925388 h 1271073"/>
                <a:gd name="connsiteX6" fmla="*/ 2606841 w 3319354"/>
                <a:gd name="connsiteY6" fmla="*/ 1271073 h 1271073"/>
                <a:gd name="connsiteX7" fmla="*/ 1844439 w 3319354"/>
                <a:gd name="connsiteY7" fmla="*/ 845270 h 1271073"/>
                <a:gd name="connsiteX8" fmla="*/ 1469416 w 3319354"/>
                <a:gd name="connsiteY8" fmla="*/ 1003444 h 1271073"/>
                <a:gd name="connsiteX9" fmla="*/ 755739 w 3319354"/>
                <a:gd name="connsiteY9" fmla="*/ 590849 h 1271073"/>
                <a:gd name="connsiteX10" fmla="*/ 64362 w 3319354"/>
                <a:gd name="connsiteY10" fmla="*/ 490488 h 1271073"/>
                <a:gd name="connsiteX11" fmla="*/ 75514 w 3319354"/>
                <a:gd name="connsiteY11" fmla="*/ 367825 h 1271073"/>
                <a:gd name="connsiteX12" fmla="*/ 688829 w 3319354"/>
                <a:gd name="connsiteY12" fmla="*/ 222860 h 1271073"/>
                <a:gd name="connsiteX13" fmla="*/ 1134879 w 3319354"/>
                <a:gd name="connsiteY13" fmla="*/ 390126 h 1271073"/>
                <a:gd name="connsiteX14" fmla="*/ 1696055 w 331935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469416 w 3395814"/>
                <a:gd name="connsiteY8" fmla="*/ 100344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240816 w 3395814"/>
                <a:gd name="connsiteY8" fmla="*/ 99201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240816 w 3395814"/>
                <a:gd name="connsiteY8" fmla="*/ 99201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95814" h="1271073">
                  <a:moveTo>
                    <a:pt x="1696055" y="297"/>
                  </a:moveTo>
                  <a:cubicBezTo>
                    <a:pt x="1933261" y="11946"/>
                    <a:pt x="2324543" y="411772"/>
                    <a:pt x="2558116" y="460017"/>
                  </a:cubicBezTo>
                  <a:cubicBezTo>
                    <a:pt x="2791689" y="508262"/>
                    <a:pt x="2979837" y="223281"/>
                    <a:pt x="3097494" y="289768"/>
                  </a:cubicBezTo>
                  <a:cubicBezTo>
                    <a:pt x="3215151" y="356255"/>
                    <a:pt x="3306805" y="819911"/>
                    <a:pt x="3386722" y="948150"/>
                  </a:cubicBezTo>
                  <a:cubicBezTo>
                    <a:pt x="3466639" y="1076389"/>
                    <a:pt x="2989581" y="888293"/>
                    <a:pt x="3130947" y="947689"/>
                  </a:cubicBezTo>
                  <a:cubicBezTo>
                    <a:pt x="3272313" y="1007085"/>
                    <a:pt x="3017577" y="886359"/>
                    <a:pt x="2907923" y="925388"/>
                  </a:cubicBezTo>
                  <a:cubicBezTo>
                    <a:pt x="2798269" y="964417"/>
                    <a:pt x="2930913" y="1094855"/>
                    <a:pt x="2606841" y="1271073"/>
                  </a:cubicBezTo>
                  <a:cubicBezTo>
                    <a:pt x="2316223" y="1224266"/>
                    <a:pt x="2072110" y="891780"/>
                    <a:pt x="1844439" y="845270"/>
                  </a:cubicBezTo>
                  <a:cubicBezTo>
                    <a:pt x="1616768" y="798760"/>
                    <a:pt x="2271432" y="1226497"/>
                    <a:pt x="1240816" y="992014"/>
                  </a:cubicBezTo>
                  <a:cubicBezTo>
                    <a:pt x="1048215" y="960762"/>
                    <a:pt x="988056" y="696785"/>
                    <a:pt x="755739" y="590849"/>
                  </a:cubicBezTo>
                  <a:cubicBezTo>
                    <a:pt x="551300" y="496064"/>
                    <a:pt x="177733" y="527659"/>
                    <a:pt x="64362" y="490488"/>
                  </a:cubicBezTo>
                  <a:cubicBezTo>
                    <a:pt x="-49009" y="453317"/>
                    <a:pt x="8607" y="382693"/>
                    <a:pt x="75514" y="367825"/>
                  </a:cubicBezTo>
                  <a:cubicBezTo>
                    <a:pt x="142421" y="352957"/>
                    <a:pt x="594044" y="228436"/>
                    <a:pt x="688829" y="222860"/>
                  </a:cubicBezTo>
                  <a:cubicBezTo>
                    <a:pt x="783614" y="217284"/>
                    <a:pt x="994886" y="456956"/>
                    <a:pt x="1134879" y="390126"/>
                  </a:cubicBezTo>
                  <a:cubicBezTo>
                    <a:pt x="1274872" y="323296"/>
                    <a:pt x="1458849" y="-11352"/>
                    <a:pt x="1696055" y="29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Elipse 41"/>
            <p:cNvSpPr/>
            <p:nvPr/>
          </p:nvSpPr>
          <p:spPr>
            <a:xfrm>
              <a:off x="3319446" y="5951376"/>
              <a:ext cx="1226985" cy="758604"/>
            </a:xfrm>
            <a:custGeom>
              <a:avLst/>
              <a:gdLst>
                <a:gd name="connsiteX0" fmla="*/ 0 w 447777"/>
                <a:gd name="connsiteY0" fmla="*/ 270756 h 541511"/>
                <a:gd name="connsiteX1" fmla="*/ 223889 w 447777"/>
                <a:gd name="connsiteY1" fmla="*/ 0 h 541511"/>
                <a:gd name="connsiteX2" fmla="*/ 447778 w 447777"/>
                <a:gd name="connsiteY2" fmla="*/ 270756 h 541511"/>
                <a:gd name="connsiteX3" fmla="*/ 223889 w 447777"/>
                <a:gd name="connsiteY3" fmla="*/ 541512 h 541511"/>
                <a:gd name="connsiteX4" fmla="*/ 0 w 447777"/>
                <a:gd name="connsiteY4" fmla="*/ 270756 h 541511"/>
                <a:gd name="connsiteX0" fmla="*/ 0 w 1317573"/>
                <a:gd name="connsiteY0" fmla="*/ 278143 h 624345"/>
                <a:gd name="connsiteX1" fmla="*/ 223889 w 1317573"/>
                <a:gd name="connsiteY1" fmla="*/ 7387 h 624345"/>
                <a:gd name="connsiteX2" fmla="*/ 1317573 w 1317573"/>
                <a:gd name="connsiteY2" fmla="*/ 545772 h 624345"/>
                <a:gd name="connsiteX3" fmla="*/ 223889 w 1317573"/>
                <a:gd name="connsiteY3" fmla="*/ 548899 h 624345"/>
                <a:gd name="connsiteX4" fmla="*/ 0 w 1317573"/>
                <a:gd name="connsiteY4" fmla="*/ 278143 h 624345"/>
                <a:gd name="connsiteX0" fmla="*/ 0 w 1320860"/>
                <a:gd name="connsiteY0" fmla="*/ 270760 h 583369"/>
                <a:gd name="connsiteX1" fmla="*/ 223889 w 1320860"/>
                <a:gd name="connsiteY1" fmla="*/ 4 h 583369"/>
                <a:gd name="connsiteX2" fmla="*/ 434651 w 1320860"/>
                <a:gd name="connsiteY2" fmla="*/ 275471 h 583369"/>
                <a:gd name="connsiteX3" fmla="*/ 1317573 w 1320860"/>
                <a:gd name="connsiteY3" fmla="*/ 538389 h 583369"/>
                <a:gd name="connsiteX4" fmla="*/ 223889 w 1320860"/>
                <a:gd name="connsiteY4" fmla="*/ 541516 h 583369"/>
                <a:gd name="connsiteX5" fmla="*/ 0 w 1320860"/>
                <a:gd name="connsiteY5" fmla="*/ 270760 h 583369"/>
                <a:gd name="connsiteX0" fmla="*/ 0 w 1341765"/>
                <a:gd name="connsiteY0" fmla="*/ 270760 h 564472"/>
                <a:gd name="connsiteX1" fmla="*/ 223889 w 1341765"/>
                <a:gd name="connsiteY1" fmla="*/ 4 h 564472"/>
                <a:gd name="connsiteX2" fmla="*/ 434651 w 1341765"/>
                <a:gd name="connsiteY2" fmla="*/ 275471 h 564472"/>
                <a:gd name="connsiteX3" fmla="*/ 847245 w 1341765"/>
                <a:gd name="connsiteY3" fmla="*/ 297773 h 564472"/>
                <a:gd name="connsiteX4" fmla="*/ 1317573 w 1341765"/>
                <a:gd name="connsiteY4" fmla="*/ 538389 h 564472"/>
                <a:gd name="connsiteX5" fmla="*/ 223889 w 1341765"/>
                <a:gd name="connsiteY5" fmla="*/ 541516 h 564472"/>
                <a:gd name="connsiteX6" fmla="*/ 0 w 1341765"/>
                <a:gd name="connsiteY6" fmla="*/ 270760 h 564472"/>
                <a:gd name="connsiteX0" fmla="*/ 0 w 1323638"/>
                <a:gd name="connsiteY0" fmla="*/ 270760 h 643465"/>
                <a:gd name="connsiteX1" fmla="*/ 223889 w 1323638"/>
                <a:gd name="connsiteY1" fmla="*/ 4 h 643465"/>
                <a:gd name="connsiteX2" fmla="*/ 434651 w 1323638"/>
                <a:gd name="connsiteY2" fmla="*/ 275471 h 643465"/>
                <a:gd name="connsiteX3" fmla="*/ 847245 w 1323638"/>
                <a:gd name="connsiteY3" fmla="*/ 297773 h 643465"/>
                <a:gd name="connsiteX4" fmla="*/ 1317573 w 1323638"/>
                <a:gd name="connsiteY4" fmla="*/ 538389 h 643465"/>
                <a:gd name="connsiteX5" fmla="*/ 1047967 w 1323638"/>
                <a:gd name="connsiteY5" fmla="*/ 643461 h 643465"/>
                <a:gd name="connsiteX6" fmla="*/ 223889 w 1323638"/>
                <a:gd name="connsiteY6" fmla="*/ 541516 h 643465"/>
                <a:gd name="connsiteX7" fmla="*/ 0 w 1323638"/>
                <a:gd name="connsiteY7" fmla="*/ 270760 h 643465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847245 w 1323638"/>
                <a:gd name="connsiteY3" fmla="*/ 299240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847245 w 1323638"/>
                <a:gd name="connsiteY3" fmla="*/ 299240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1059118 w 1323638"/>
                <a:gd name="connsiteY3" fmla="*/ 499962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936455 w 1323638"/>
                <a:gd name="connsiteY3" fmla="*/ 366147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231298"/>
                <a:gd name="connsiteY0" fmla="*/ 272227 h 644932"/>
                <a:gd name="connsiteX1" fmla="*/ 223889 w 1231298"/>
                <a:gd name="connsiteY1" fmla="*/ 1471 h 644932"/>
                <a:gd name="connsiteX2" fmla="*/ 445802 w 1231298"/>
                <a:gd name="connsiteY2" fmla="*/ 176577 h 644932"/>
                <a:gd name="connsiteX3" fmla="*/ 936455 w 1231298"/>
                <a:gd name="connsiteY3" fmla="*/ 366147 h 644932"/>
                <a:gd name="connsiteX4" fmla="*/ 1217212 w 1231298"/>
                <a:gd name="connsiteY4" fmla="*/ 539856 h 644932"/>
                <a:gd name="connsiteX5" fmla="*/ 1047967 w 1231298"/>
                <a:gd name="connsiteY5" fmla="*/ 644928 h 644932"/>
                <a:gd name="connsiteX6" fmla="*/ 223889 w 1231298"/>
                <a:gd name="connsiteY6" fmla="*/ 542983 h 644932"/>
                <a:gd name="connsiteX7" fmla="*/ 0 w 1231298"/>
                <a:gd name="connsiteY7" fmla="*/ 272227 h 644932"/>
                <a:gd name="connsiteX0" fmla="*/ 0 w 1235503"/>
                <a:gd name="connsiteY0" fmla="*/ 272227 h 756441"/>
                <a:gd name="connsiteX1" fmla="*/ 223889 w 1235503"/>
                <a:gd name="connsiteY1" fmla="*/ 1471 h 756441"/>
                <a:gd name="connsiteX2" fmla="*/ 445802 w 1235503"/>
                <a:gd name="connsiteY2" fmla="*/ 176577 h 756441"/>
                <a:gd name="connsiteX3" fmla="*/ 936455 w 1235503"/>
                <a:gd name="connsiteY3" fmla="*/ 366147 h 756441"/>
                <a:gd name="connsiteX4" fmla="*/ 1217212 w 1235503"/>
                <a:gd name="connsiteY4" fmla="*/ 539856 h 756441"/>
                <a:gd name="connsiteX5" fmla="*/ 1070269 w 1235503"/>
                <a:gd name="connsiteY5" fmla="*/ 756440 h 756441"/>
                <a:gd name="connsiteX6" fmla="*/ 223889 w 1235503"/>
                <a:gd name="connsiteY6" fmla="*/ 542983 h 756441"/>
                <a:gd name="connsiteX7" fmla="*/ 0 w 1235503"/>
                <a:gd name="connsiteY7" fmla="*/ 272227 h 756441"/>
                <a:gd name="connsiteX0" fmla="*/ 0 w 1226985"/>
                <a:gd name="connsiteY0" fmla="*/ 272227 h 757318"/>
                <a:gd name="connsiteX1" fmla="*/ 223889 w 1226985"/>
                <a:gd name="connsiteY1" fmla="*/ 1471 h 757318"/>
                <a:gd name="connsiteX2" fmla="*/ 445802 w 1226985"/>
                <a:gd name="connsiteY2" fmla="*/ 176577 h 757318"/>
                <a:gd name="connsiteX3" fmla="*/ 936455 w 1226985"/>
                <a:gd name="connsiteY3" fmla="*/ 366147 h 757318"/>
                <a:gd name="connsiteX4" fmla="*/ 1217212 w 1226985"/>
                <a:gd name="connsiteY4" fmla="*/ 539856 h 757318"/>
                <a:gd name="connsiteX5" fmla="*/ 1070269 w 1226985"/>
                <a:gd name="connsiteY5" fmla="*/ 756440 h 757318"/>
                <a:gd name="connsiteX6" fmla="*/ 568464 w 1226985"/>
                <a:gd name="connsiteY6" fmla="*/ 488813 h 757318"/>
                <a:gd name="connsiteX7" fmla="*/ 223889 w 1226985"/>
                <a:gd name="connsiteY7" fmla="*/ 542983 h 757318"/>
                <a:gd name="connsiteX8" fmla="*/ 0 w 1226985"/>
                <a:gd name="connsiteY8" fmla="*/ 272227 h 757318"/>
                <a:gd name="connsiteX0" fmla="*/ 0 w 1226985"/>
                <a:gd name="connsiteY0" fmla="*/ 272227 h 758604"/>
                <a:gd name="connsiteX1" fmla="*/ 223889 w 1226985"/>
                <a:gd name="connsiteY1" fmla="*/ 1471 h 758604"/>
                <a:gd name="connsiteX2" fmla="*/ 445802 w 1226985"/>
                <a:gd name="connsiteY2" fmla="*/ 176577 h 758604"/>
                <a:gd name="connsiteX3" fmla="*/ 936455 w 1226985"/>
                <a:gd name="connsiteY3" fmla="*/ 366147 h 758604"/>
                <a:gd name="connsiteX4" fmla="*/ 1217212 w 1226985"/>
                <a:gd name="connsiteY4" fmla="*/ 539856 h 758604"/>
                <a:gd name="connsiteX5" fmla="*/ 1070269 w 1226985"/>
                <a:gd name="connsiteY5" fmla="*/ 756440 h 758604"/>
                <a:gd name="connsiteX6" fmla="*/ 557313 w 1226985"/>
                <a:gd name="connsiteY6" fmla="*/ 644930 h 758604"/>
                <a:gd name="connsiteX7" fmla="*/ 223889 w 1226985"/>
                <a:gd name="connsiteY7" fmla="*/ 542983 h 758604"/>
                <a:gd name="connsiteX8" fmla="*/ 0 w 1226985"/>
                <a:gd name="connsiteY8" fmla="*/ 272227 h 758604"/>
                <a:gd name="connsiteX0" fmla="*/ 0 w 1226985"/>
                <a:gd name="connsiteY0" fmla="*/ 272227 h 758604"/>
                <a:gd name="connsiteX1" fmla="*/ 223889 w 1226985"/>
                <a:gd name="connsiteY1" fmla="*/ 1471 h 758604"/>
                <a:gd name="connsiteX2" fmla="*/ 445802 w 1226985"/>
                <a:gd name="connsiteY2" fmla="*/ 176577 h 758604"/>
                <a:gd name="connsiteX3" fmla="*/ 858396 w 1226985"/>
                <a:gd name="connsiteY3" fmla="*/ 433054 h 758604"/>
                <a:gd name="connsiteX4" fmla="*/ 1217212 w 1226985"/>
                <a:gd name="connsiteY4" fmla="*/ 539856 h 758604"/>
                <a:gd name="connsiteX5" fmla="*/ 1070269 w 1226985"/>
                <a:gd name="connsiteY5" fmla="*/ 756440 h 758604"/>
                <a:gd name="connsiteX6" fmla="*/ 557313 w 1226985"/>
                <a:gd name="connsiteY6" fmla="*/ 644930 h 758604"/>
                <a:gd name="connsiteX7" fmla="*/ 223889 w 1226985"/>
                <a:gd name="connsiteY7" fmla="*/ 542983 h 758604"/>
                <a:gd name="connsiteX8" fmla="*/ 0 w 1226985"/>
                <a:gd name="connsiteY8" fmla="*/ 272227 h 75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6985" h="758604">
                  <a:moveTo>
                    <a:pt x="0" y="272227"/>
                  </a:moveTo>
                  <a:cubicBezTo>
                    <a:pt x="0" y="122693"/>
                    <a:pt x="149589" y="17413"/>
                    <a:pt x="223889" y="1471"/>
                  </a:cubicBezTo>
                  <a:cubicBezTo>
                    <a:pt x="298189" y="-14471"/>
                    <a:pt x="312173" y="102788"/>
                    <a:pt x="445802" y="176577"/>
                  </a:cubicBezTo>
                  <a:cubicBezTo>
                    <a:pt x="858211" y="451088"/>
                    <a:pt x="711242" y="389234"/>
                    <a:pt x="858396" y="433054"/>
                  </a:cubicBezTo>
                  <a:cubicBezTo>
                    <a:pt x="1005550" y="476874"/>
                    <a:pt x="1181900" y="498968"/>
                    <a:pt x="1217212" y="539856"/>
                  </a:cubicBezTo>
                  <a:cubicBezTo>
                    <a:pt x="1252524" y="580744"/>
                    <a:pt x="1189545" y="738928"/>
                    <a:pt x="1070269" y="756440"/>
                  </a:cubicBezTo>
                  <a:cubicBezTo>
                    <a:pt x="950993" y="773952"/>
                    <a:pt x="698376" y="680506"/>
                    <a:pt x="557313" y="644930"/>
                  </a:cubicBezTo>
                  <a:cubicBezTo>
                    <a:pt x="416250" y="609354"/>
                    <a:pt x="316775" y="605100"/>
                    <a:pt x="223889" y="542983"/>
                  </a:cubicBezTo>
                  <a:cubicBezTo>
                    <a:pt x="131004" y="480866"/>
                    <a:pt x="0" y="421761"/>
                    <a:pt x="0" y="27222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3208236" y="5151249"/>
              <a:ext cx="992705" cy="616764"/>
            </a:xfrm>
            <a:custGeom>
              <a:avLst/>
              <a:gdLst>
                <a:gd name="connsiteX0" fmla="*/ 0 w 959251"/>
                <a:gd name="connsiteY0" fmla="*/ 358197 h 716394"/>
                <a:gd name="connsiteX1" fmla="*/ 479626 w 959251"/>
                <a:gd name="connsiteY1" fmla="*/ 0 h 716394"/>
                <a:gd name="connsiteX2" fmla="*/ 959252 w 959251"/>
                <a:gd name="connsiteY2" fmla="*/ 358197 h 716394"/>
                <a:gd name="connsiteX3" fmla="*/ 479626 w 959251"/>
                <a:gd name="connsiteY3" fmla="*/ 716394 h 716394"/>
                <a:gd name="connsiteX4" fmla="*/ 0 w 959251"/>
                <a:gd name="connsiteY4" fmla="*/ 358197 h 716394"/>
                <a:gd name="connsiteX0" fmla="*/ 0 w 1093066"/>
                <a:gd name="connsiteY0" fmla="*/ 358197 h 716394"/>
                <a:gd name="connsiteX1" fmla="*/ 479626 w 1093066"/>
                <a:gd name="connsiteY1" fmla="*/ 0 h 716394"/>
                <a:gd name="connsiteX2" fmla="*/ 1093066 w 1093066"/>
                <a:gd name="connsiteY2" fmla="*/ 358197 h 716394"/>
                <a:gd name="connsiteX3" fmla="*/ 479626 w 1093066"/>
                <a:gd name="connsiteY3" fmla="*/ 716394 h 716394"/>
                <a:gd name="connsiteX4" fmla="*/ 0 w 1093066"/>
                <a:gd name="connsiteY4" fmla="*/ 358197 h 716394"/>
                <a:gd name="connsiteX0" fmla="*/ 0 w 1093066"/>
                <a:gd name="connsiteY0" fmla="*/ 257836 h 616033"/>
                <a:gd name="connsiteX1" fmla="*/ 479626 w 1093066"/>
                <a:gd name="connsiteY1" fmla="*/ 0 h 616033"/>
                <a:gd name="connsiteX2" fmla="*/ 1093066 w 1093066"/>
                <a:gd name="connsiteY2" fmla="*/ 257836 h 616033"/>
                <a:gd name="connsiteX3" fmla="*/ 479626 w 1093066"/>
                <a:gd name="connsiteY3" fmla="*/ 616033 h 616033"/>
                <a:gd name="connsiteX4" fmla="*/ 0 w 1093066"/>
                <a:gd name="connsiteY4" fmla="*/ 257836 h 616033"/>
                <a:gd name="connsiteX0" fmla="*/ 0 w 992705"/>
                <a:gd name="connsiteY0" fmla="*/ 302987 h 616764"/>
                <a:gd name="connsiteX1" fmla="*/ 379265 w 992705"/>
                <a:gd name="connsiteY1" fmla="*/ 546 h 616764"/>
                <a:gd name="connsiteX2" fmla="*/ 992705 w 992705"/>
                <a:gd name="connsiteY2" fmla="*/ 258382 h 616764"/>
                <a:gd name="connsiteX3" fmla="*/ 379265 w 992705"/>
                <a:gd name="connsiteY3" fmla="*/ 616579 h 616764"/>
                <a:gd name="connsiteX4" fmla="*/ 0 w 992705"/>
                <a:gd name="connsiteY4" fmla="*/ 302987 h 61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705" h="616764">
                  <a:moveTo>
                    <a:pt x="0" y="302987"/>
                  </a:moveTo>
                  <a:cubicBezTo>
                    <a:pt x="0" y="200315"/>
                    <a:pt x="213814" y="7980"/>
                    <a:pt x="379265" y="546"/>
                  </a:cubicBezTo>
                  <a:cubicBezTo>
                    <a:pt x="544716" y="-6888"/>
                    <a:pt x="992705" y="60555"/>
                    <a:pt x="992705" y="258382"/>
                  </a:cubicBezTo>
                  <a:cubicBezTo>
                    <a:pt x="992705" y="456209"/>
                    <a:pt x="544716" y="609145"/>
                    <a:pt x="379265" y="616579"/>
                  </a:cubicBezTo>
                  <a:cubicBezTo>
                    <a:pt x="213814" y="624013"/>
                    <a:pt x="0" y="405659"/>
                    <a:pt x="0" y="30298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de cantos arredondados 45"/>
            <p:cNvSpPr/>
            <p:nvPr/>
          </p:nvSpPr>
          <p:spPr>
            <a:xfrm rot="19310755">
              <a:off x="3003978" y="4304952"/>
              <a:ext cx="292636" cy="1203464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de cantos arredondados 51"/>
            <p:cNvSpPr/>
            <p:nvPr/>
          </p:nvSpPr>
          <p:spPr>
            <a:xfrm rot="19310755">
              <a:off x="3026592" y="4438220"/>
              <a:ext cx="157546" cy="874411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28"/>
            <p:cNvSpPr/>
            <p:nvPr/>
          </p:nvSpPr>
          <p:spPr>
            <a:xfrm rot="1518968" flipH="1">
              <a:off x="4112443" y="5314591"/>
              <a:ext cx="119638" cy="117376"/>
            </a:xfrm>
            <a:custGeom>
              <a:avLst/>
              <a:gdLst>
                <a:gd name="connsiteX0" fmla="*/ 0 w 144016"/>
                <a:gd name="connsiteY0" fmla="*/ 36004 h 72008"/>
                <a:gd name="connsiteX1" fmla="*/ 72008 w 144016"/>
                <a:gd name="connsiteY1" fmla="*/ 0 h 72008"/>
                <a:gd name="connsiteX2" fmla="*/ 144016 w 144016"/>
                <a:gd name="connsiteY2" fmla="*/ 36004 h 72008"/>
                <a:gd name="connsiteX3" fmla="*/ 72008 w 144016"/>
                <a:gd name="connsiteY3" fmla="*/ 72008 h 72008"/>
                <a:gd name="connsiteX4" fmla="*/ 0 w 144016"/>
                <a:gd name="connsiteY4" fmla="*/ 36004 h 72008"/>
                <a:gd name="connsiteX0" fmla="*/ 3 w 144019"/>
                <a:gd name="connsiteY0" fmla="*/ 55054 h 91058"/>
                <a:gd name="connsiteX1" fmla="*/ 74393 w 144019"/>
                <a:gd name="connsiteY1" fmla="*/ 0 h 91058"/>
                <a:gd name="connsiteX2" fmla="*/ 144019 w 144019"/>
                <a:gd name="connsiteY2" fmla="*/ 55054 h 91058"/>
                <a:gd name="connsiteX3" fmla="*/ 72011 w 144019"/>
                <a:gd name="connsiteY3" fmla="*/ 91058 h 91058"/>
                <a:gd name="connsiteX4" fmla="*/ 3 w 144019"/>
                <a:gd name="connsiteY4" fmla="*/ 55054 h 91058"/>
                <a:gd name="connsiteX0" fmla="*/ 3 w 124969"/>
                <a:gd name="connsiteY0" fmla="*/ 55054 h 91058"/>
                <a:gd name="connsiteX1" fmla="*/ 74393 w 124969"/>
                <a:gd name="connsiteY1" fmla="*/ 0 h 91058"/>
                <a:gd name="connsiteX2" fmla="*/ 124969 w 124969"/>
                <a:gd name="connsiteY2" fmla="*/ 55054 h 91058"/>
                <a:gd name="connsiteX3" fmla="*/ 72011 w 124969"/>
                <a:gd name="connsiteY3" fmla="*/ 91058 h 91058"/>
                <a:gd name="connsiteX4" fmla="*/ 3 w 124969"/>
                <a:gd name="connsiteY4" fmla="*/ 55054 h 91058"/>
                <a:gd name="connsiteX0" fmla="*/ 9 w 79731"/>
                <a:gd name="connsiteY0" fmla="*/ 55054 h 91058"/>
                <a:gd name="connsiteX1" fmla="*/ 29155 w 79731"/>
                <a:gd name="connsiteY1" fmla="*/ 0 h 91058"/>
                <a:gd name="connsiteX2" fmla="*/ 79731 w 79731"/>
                <a:gd name="connsiteY2" fmla="*/ 55054 h 91058"/>
                <a:gd name="connsiteX3" fmla="*/ 26773 w 79731"/>
                <a:gd name="connsiteY3" fmla="*/ 91058 h 91058"/>
                <a:gd name="connsiteX4" fmla="*/ 9 w 79731"/>
                <a:gd name="connsiteY4" fmla="*/ 55054 h 91058"/>
                <a:gd name="connsiteX0" fmla="*/ 0 w 79722"/>
                <a:gd name="connsiteY0" fmla="*/ 43148 h 79152"/>
                <a:gd name="connsiteX1" fmla="*/ 26765 w 79722"/>
                <a:gd name="connsiteY1" fmla="*/ 0 h 79152"/>
                <a:gd name="connsiteX2" fmla="*/ 79722 w 79722"/>
                <a:gd name="connsiteY2" fmla="*/ 43148 h 79152"/>
                <a:gd name="connsiteX3" fmla="*/ 26764 w 79722"/>
                <a:gd name="connsiteY3" fmla="*/ 79152 h 79152"/>
                <a:gd name="connsiteX4" fmla="*/ 0 w 79722"/>
                <a:gd name="connsiteY4" fmla="*/ 43148 h 79152"/>
                <a:gd name="connsiteX0" fmla="*/ 0 w 84485"/>
                <a:gd name="connsiteY0" fmla="*/ 47889 h 84605"/>
                <a:gd name="connsiteX1" fmla="*/ 26765 w 84485"/>
                <a:gd name="connsiteY1" fmla="*/ 4741 h 84605"/>
                <a:gd name="connsiteX2" fmla="*/ 84485 w 84485"/>
                <a:gd name="connsiteY2" fmla="*/ 14551 h 84605"/>
                <a:gd name="connsiteX3" fmla="*/ 26764 w 84485"/>
                <a:gd name="connsiteY3" fmla="*/ 83893 h 84605"/>
                <a:gd name="connsiteX4" fmla="*/ 0 w 84485"/>
                <a:gd name="connsiteY4" fmla="*/ 47889 h 84605"/>
                <a:gd name="connsiteX0" fmla="*/ 1751 w 86236"/>
                <a:gd name="connsiteY0" fmla="*/ 47889 h 84605"/>
                <a:gd name="connsiteX1" fmla="*/ 11848 w 86236"/>
                <a:gd name="connsiteY1" fmla="*/ 4741 h 84605"/>
                <a:gd name="connsiteX2" fmla="*/ 86236 w 86236"/>
                <a:gd name="connsiteY2" fmla="*/ 14551 h 84605"/>
                <a:gd name="connsiteX3" fmla="*/ 28515 w 86236"/>
                <a:gd name="connsiteY3" fmla="*/ 83893 h 84605"/>
                <a:gd name="connsiteX4" fmla="*/ 1751 w 86236"/>
                <a:gd name="connsiteY4" fmla="*/ 47889 h 8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36" h="84605">
                  <a:moveTo>
                    <a:pt x="1751" y="47889"/>
                  </a:moveTo>
                  <a:cubicBezTo>
                    <a:pt x="-1027" y="34697"/>
                    <a:pt x="-2233" y="10297"/>
                    <a:pt x="11848" y="4741"/>
                  </a:cubicBezTo>
                  <a:cubicBezTo>
                    <a:pt x="25929" y="-815"/>
                    <a:pt x="86236" y="-5333"/>
                    <a:pt x="86236" y="14551"/>
                  </a:cubicBezTo>
                  <a:cubicBezTo>
                    <a:pt x="86236" y="34435"/>
                    <a:pt x="42596" y="78337"/>
                    <a:pt x="28515" y="83893"/>
                  </a:cubicBezTo>
                  <a:cubicBezTo>
                    <a:pt x="14434" y="89449"/>
                    <a:pt x="4529" y="61081"/>
                    <a:pt x="1751" y="478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1" name="Grupo 60"/>
            <p:cNvGrpSpPr/>
            <p:nvPr/>
          </p:nvGrpSpPr>
          <p:grpSpPr>
            <a:xfrm>
              <a:off x="3405299" y="5373279"/>
              <a:ext cx="1255806" cy="1017503"/>
              <a:chOff x="5340918" y="3240825"/>
              <a:chExt cx="1255806" cy="1017503"/>
            </a:xfrm>
          </p:grpSpPr>
          <p:sp>
            <p:nvSpPr>
              <p:cNvPr id="55" name="Arco 54"/>
              <p:cNvSpPr/>
              <p:nvPr/>
            </p:nvSpPr>
            <p:spPr>
              <a:xfrm rot="1854425" flipH="1">
                <a:off x="5340918" y="3240825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Arco 55"/>
              <p:cNvSpPr/>
              <p:nvPr/>
            </p:nvSpPr>
            <p:spPr>
              <a:xfrm rot="237672" flipH="1">
                <a:off x="5530310" y="3326432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Arco 56"/>
              <p:cNvSpPr/>
              <p:nvPr/>
            </p:nvSpPr>
            <p:spPr>
              <a:xfrm rot="20771722" flipH="1">
                <a:off x="5682324" y="3343928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>
              <a:off x="3505877" y="5255723"/>
              <a:ext cx="145582" cy="145582"/>
              <a:chOff x="5263376" y="2862584"/>
              <a:chExt cx="222490" cy="222490"/>
            </a:xfrm>
          </p:grpSpPr>
          <p:sp>
            <p:nvSpPr>
              <p:cNvPr id="58" name="Elipse 57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43" name="Grupo 1042"/>
          <p:cNvGrpSpPr/>
          <p:nvPr/>
        </p:nvGrpSpPr>
        <p:grpSpPr>
          <a:xfrm>
            <a:off x="647549" y="328183"/>
            <a:ext cx="1871237" cy="3160565"/>
            <a:chOff x="427218" y="945416"/>
            <a:chExt cx="1871237" cy="3160565"/>
          </a:xfrm>
        </p:grpSpPr>
        <p:sp>
          <p:nvSpPr>
            <p:cNvPr id="88" name="Retângulo de cantos arredondados 87"/>
            <p:cNvSpPr/>
            <p:nvPr/>
          </p:nvSpPr>
          <p:spPr>
            <a:xfrm rot="19361843">
              <a:off x="1279639" y="3722692"/>
              <a:ext cx="855889" cy="290166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7" name="Elipse 1026"/>
            <p:cNvSpPr/>
            <p:nvPr/>
          </p:nvSpPr>
          <p:spPr>
            <a:xfrm>
              <a:off x="735862" y="2203557"/>
              <a:ext cx="1310735" cy="1719334"/>
            </a:xfrm>
            <a:custGeom>
              <a:avLst/>
              <a:gdLst>
                <a:gd name="connsiteX0" fmla="*/ 0 w 1105458"/>
                <a:gd name="connsiteY0" fmla="*/ 858173 h 1716346"/>
                <a:gd name="connsiteX1" fmla="*/ 552729 w 1105458"/>
                <a:gd name="connsiteY1" fmla="*/ 0 h 1716346"/>
                <a:gd name="connsiteX2" fmla="*/ 1105458 w 1105458"/>
                <a:gd name="connsiteY2" fmla="*/ 858173 h 1716346"/>
                <a:gd name="connsiteX3" fmla="*/ 552729 w 1105458"/>
                <a:gd name="connsiteY3" fmla="*/ 1716346 h 1716346"/>
                <a:gd name="connsiteX4" fmla="*/ 0 w 1105458"/>
                <a:gd name="connsiteY4" fmla="*/ 858173 h 1716346"/>
                <a:gd name="connsiteX0" fmla="*/ 113555 w 1332568"/>
                <a:gd name="connsiteY0" fmla="*/ 858173 h 1719949"/>
                <a:gd name="connsiteX1" fmla="*/ 666284 w 1332568"/>
                <a:gd name="connsiteY1" fmla="*/ 0 h 1719949"/>
                <a:gd name="connsiteX2" fmla="*/ 1219013 w 1332568"/>
                <a:gd name="connsiteY2" fmla="*/ 858173 h 1719949"/>
                <a:gd name="connsiteX3" fmla="*/ 666284 w 1332568"/>
                <a:gd name="connsiteY3" fmla="*/ 1716346 h 1719949"/>
                <a:gd name="connsiteX4" fmla="*/ 113555 w 1332568"/>
                <a:gd name="connsiteY4" fmla="*/ 858173 h 1719949"/>
                <a:gd name="connsiteX0" fmla="*/ 91722 w 1310735"/>
                <a:gd name="connsiteY0" fmla="*/ 858173 h 1719334"/>
                <a:gd name="connsiteX1" fmla="*/ 644451 w 1310735"/>
                <a:gd name="connsiteY1" fmla="*/ 0 h 1719334"/>
                <a:gd name="connsiteX2" fmla="*/ 1197180 w 1310735"/>
                <a:gd name="connsiteY2" fmla="*/ 858173 h 1719334"/>
                <a:gd name="connsiteX3" fmla="*/ 644451 w 1310735"/>
                <a:gd name="connsiteY3" fmla="*/ 1716346 h 1719334"/>
                <a:gd name="connsiteX4" fmla="*/ 91722 w 1310735"/>
                <a:gd name="connsiteY4" fmla="*/ 858173 h 171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735" h="1719334">
                  <a:moveTo>
                    <a:pt x="91722" y="858173"/>
                  </a:moveTo>
                  <a:cubicBezTo>
                    <a:pt x="34572" y="484230"/>
                    <a:pt x="339187" y="0"/>
                    <a:pt x="644451" y="0"/>
                  </a:cubicBezTo>
                  <a:cubicBezTo>
                    <a:pt x="949715" y="0"/>
                    <a:pt x="1197180" y="384217"/>
                    <a:pt x="1197180" y="858173"/>
                  </a:cubicBezTo>
                  <a:cubicBezTo>
                    <a:pt x="1197180" y="1332129"/>
                    <a:pt x="1683140" y="1668721"/>
                    <a:pt x="644451" y="1716346"/>
                  </a:cubicBezTo>
                  <a:cubicBezTo>
                    <a:pt x="-394238" y="1763971"/>
                    <a:pt x="148872" y="1232116"/>
                    <a:pt x="91722" y="858173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9" name="Retângulo de cantos arredondados 1028"/>
            <p:cNvSpPr/>
            <p:nvPr/>
          </p:nvSpPr>
          <p:spPr>
            <a:xfrm rot="18683040">
              <a:off x="686296" y="1054122"/>
              <a:ext cx="255177" cy="773333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73"/>
            <p:cNvSpPr/>
            <p:nvPr/>
          </p:nvSpPr>
          <p:spPr>
            <a:xfrm rot="984330" flipH="1">
              <a:off x="1417743" y="945416"/>
              <a:ext cx="255177" cy="773333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709748" y="3754217"/>
              <a:ext cx="499845" cy="318795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de cantos arredondados 97"/>
            <p:cNvSpPr/>
            <p:nvPr/>
          </p:nvSpPr>
          <p:spPr>
            <a:xfrm rot="18683040">
              <a:off x="786003" y="1115531"/>
              <a:ext cx="158732" cy="773333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de cantos arredondados 98"/>
            <p:cNvSpPr/>
            <p:nvPr/>
          </p:nvSpPr>
          <p:spPr>
            <a:xfrm rot="900000">
              <a:off x="1435285" y="1036673"/>
              <a:ext cx="158732" cy="773333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 de cantos arredondados 92"/>
            <p:cNvSpPr/>
            <p:nvPr/>
          </p:nvSpPr>
          <p:spPr>
            <a:xfrm rot="20325427" flipH="1">
              <a:off x="1674921" y="2050620"/>
              <a:ext cx="371618" cy="1187838"/>
            </a:xfrm>
            <a:custGeom>
              <a:avLst/>
              <a:gdLst>
                <a:gd name="connsiteX0" fmla="*/ 0 w 360040"/>
                <a:gd name="connsiteY0" fmla="*/ 180020 h 1187838"/>
                <a:gd name="connsiteX1" fmla="*/ 180020 w 360040"/>
                <a:gd name="connsiteY1" fmla="*/ 0 h 1187838"/>
                <a:gd name="connsiteX2" fmla="*/ 180020 w 360040"/>
                <a:gd name="connsiteY2" fmla="*/ 0 h 1187838"/>
                <a:gd name="connsiteX3" fmla="*/ 360040 w 360040"/>
                <a:gd name="connsiteY3" fmla="*/ 180020 h 1187838"/>
                <a:gd name="connsiteX4" fmla="*/ 360040 w 360040"/>
                <a:gd name="connsiteY4" fmla="*/ 1007818 h 1187838"/>
                <a:gd name="connsiteX5" fmla="*/ 180020 w 360040"/>
                <a:gd name="connsiteY5" fmla="*/ 1187838 h 1187838"/>
                <a:gd name="connsiteX6" fmla="*/ 180020 w 360040"/>
                <a:gd name="connsiteY6" fmla="*/ 1187838 h 1187838"/>
                <a:gd name="connsiteX7" fmla="*/ 0 w 360040"/>
                <a:gd name="connsiteY7" fmla="*/ 1007818 h 1187838"/>
                <a:gd name="connsiteX8" fmla="*/ 0 w 360040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07652 w 371618"/>
                <a:gd name="connsiteY4" fmla="*/ 974481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274315 w 371618"/>
                <a:gd name="connsiteY4" fmla="*/ 988769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618" h="1187838">
                  <a:moveTo>
                    <a:pt x="0" y="180020"/>
                  </a:moveTo>
                  <a:cubicBezTo>
                    <a:pt x="0" y="80598"/>
                    <a:pt x="80598" y="0"/>
                    <a:pt x="180020" y="0"/>
                  </a:cubicBezTo>
                  <a:lnTo>
                    <a:pt x="308607" y="0"/>
                  </a:lnTo>
                  <a:cubicBezTo>
                    <a:pt x="408029" y="0"/>
                    <a:pt x="360040" y="80598"/>
                    <a:pt x="360040" y="180020"/>
                  </a:cubicBezTo>
                  <a:cubicBezTo>
                    <a:pt x="360040" y="455953"/>
                    <a:pt x="40953" y="631874"/>
                    <a:pt x="274315" y="988769"/>
                  </a:cubicBezTo>
                  <a:cubicBezTo>
                    <a:pt x="274315" y="1088191"/>
                    <a:pt x="279442" y="1187838"/>
                    <a:pt x="180020" y="1187838"/>
                  </a:cubicBezTo>
                  <a:lnTo>
                    <a:pt x="180020" y="1187838"/>
                  </a:lnTo>
                  <a:cubicBezTo>
                    <a:pt x="80598" y="1187838"/>
                    <a:pt x="0" y="1107240"/>
                    <a:pt x="0" y="1007818"/>
                  </a:cubicBezTo>
                  <a:lnTo>
                    <a:pt x="0" y="18002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 rot="454699">
              <a:off x="846072" y="2032606"/>
              <a:ext cx="371618" cy="1481074"/>
            </a:xfrm>
            <a:custGeom>
              <a:avLst/>
              <a:gdLst>
                <a:gd name="connsiteX0" fmla="*/ 0 w 360040"/>
                <a:gd name="connsiteY0" fmla="*/ 180020 h 1187838"/>
                <a:gd name="connsiteX1" fmla="*/ 180020 w 360040"/>
                <a:gd name="connsiteY1" fmla="*/ 0 h 1187838"/>
                <a:gd name="connsiteX2" fmla="*/ 180020 w 360040"/>
                <a:gd name="connsiteY2" fmla="*/ 0 h 1187838"/>
                <a:gd name="connsiteX3" fmla="*/ 360040 w 360040"/>
                <a:gd name="connsiteY3" fmla="*/ 180020 h 1187838"/>
                <a:gd name="connsiteX4" fmla="*/ 360040 w 360040"/>
                <a:gd name="connsiteY4" fmla="*/ 1007818 h 1187838"/>
                <a:gd name="connsiteX5" fmla="*/ 180020 w 360040"/>
                <a:gd name="connsiteY5" fmla="*/ 1187838 h 1187838"/>
                <a:gd name="connsiteX6" fmla="*/ 180020 w 360040"/>
                <a:gd name="connsiteY6" fmla="*/ 1187838 h 1187838"/>
                <a:gd name="connsiteX7" fmla="*/ 0 w 360040"/>
                <a:gd name="connsiteY7" fmla="*/ 1007818 h 1187838"/>
                <a:gd name="connsiteX8" fmla="*/ 0 w 360040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07652 w 371618"/>
                <a:gd name="connsiteY4" fmla="*/ 974481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288602 w 371618"/>
                <a:gd name="connsiteY4" fmla="*/ 95066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618" h="1187838">
                  <a:moveTo>
                    <a:pt x="0" y="180020"/>
                  </a:moveTo>
                  <a:cubicBezTo>
                    <a:pt x="0" y="80598"/>
                    <a:pt x="80598" y="0"/>
                    <a:pt x="180020" y="0"/>
                  </a:cubicBezTo>
                  <a:lnTo>
                    <a:pt x="308607" y="0"/>
                  </a:lnTo>
                  <a:cubicBezTo>
                    <a:pt x="408029" y="0"/>
                    <a:pt x="360040" y="80598"/>
                    <a:pt x="360040" y="180020"/>
                  </a:cubicBezTo>
                  <a:cubicBezTo>
                    <a:pt x="360040" y="455953"/>
                    <a:pt x="55240" y="593773"/>
                    <a:pt x="288602" y="950668"/>
                  </a:cubicBezTo>
                  <a:cubicBezTo>
                    <a:pt x="288602" y="1050090"/>
                    <a:pt x="279442" y="1187838"/>
                    <a:pt x="180020" y="1187838"/>
                  </a:cubicBezTo>
                  <a:lnTo>
                    <a:pt x="180020" y="1187838"/>
                  </a:lnTo>
                  <a:cubicBezTo>
                    <a:pt x="80598" y="1187838"/>
                    <a:pt x="0" y="1107240"/>
                    <a:pt x="0" y="1007818"/>
                  </a:cubicBezTo>
                  <a:lnTo>
                    <a:pt x="0" y="18002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de cantos arredondados 100"/>
            <p:cNvSpPr/>
            <p:nvPr/>
          </p:nvSpPr>
          <p:spPr>
            <a:xfrm>
              <a:off x="1279252" y="3754218"/>
              <a:ext cx="391787" cy="351763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813883" y="1423339"/>
              <a:ext cx="1105458" cy="846601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5" name="Grupo 1034"/>
            <p:cNvGrpSpPr/>
            <p:nvPr/>
          </p:nvGrpSpPr>
          <p:grpSpPr>
            <a:xfrm>
              <a:off x="434769" y="1860286"/>
              <a:ext cx="1863686" cy="1039566"/>
              <a:chOff x="439421" y="1896946"/>
              <a:chExt cx="1863686" cy="1039566"/>
            </a:xfrm>
          </p:grpSpPr>
          <p:grpSp>
            <p:nvGrpSpPr>
              <p:cNvPr id="80" name="Grupo 79"/>
              <p:cNvGrpSpPr/>
              <p:nvPr/>
            </p:nvGrpSpPr>
            <p:grpSpPr>
              <a:xfrm>
                <a:off x="439421" y="1919009"/>
                <a:ext cx="1255806" cy="1017503"/>
                <a:chOff x="5340918" y="3240825"/>
                <a:chExt cx="1255806" cy="1017503"/>
              </a:xfrm>
            </p:grpSpPr>
            <p:sp>
              <p:nvSpPr>
                <p:cNvPr id="81" name="Arco 80"/>
                <p:cNvSpPr/>
                <p:nvPr/>
              </p:nvSpPr>
              <p:spPr>
                <a:xfrm rot="1854425" flipH="1">
                  <a:off x="5340918" y="3240825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Arco 81"/>
                <p:cNvSpPr/>
                <p:nvPr/>
              </p:nvSpPr>
              <p:spPr>
                <a:xfrm rot="237672" flipH="1">
                  <a:off x="5530310" y="3326432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Arco 82"/>
                <p:cNvSpPr/>
                <p:nvPr/>
              </p:nvSpPr>
              <p:spPr>
                <a:xfrm rot="20771722" flipH="1">
                  <a:off x="5682324" y="3343928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9" name="Grupo 88"/>
              <p:cNvGrpSpPr/>
              <p:nvPr/>
            </p:nvGrpSpPr>
            <p:grpSpPr>
              <a:xfrm flipH="1">
                <a:off x="1047301" y="1896946"/>
                <a:ext cx="1255806" cy="1017503"/>
                <a:chOff x="5340918" y="3240825"/>
                <a:chExt cx="1255806" cy="1017503"/>
              </a:xfrm>
            </p:grpSpPr>
            <p:sp>
              <p:nvSpPr>
                <p:cNvPr id="90" name="Arco 89"/>
                <p:cNvSpPr/>
                <p:nvPr/>
              </p:nvSpPr>
              <p:spPr>
                <a:xfrm rot="1854425" flipH="1">
                  <a:off x="5340918" y="3240825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Arco 90"/>
                <p:cNvSpPr/>
                <p:nvPr/>
              </p:nvSpPr>
              <p:spPr>
                <a:xfrm rot="237672" flipH="1">
                  <a:off x="5530310" y="3326432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Arco 91"/>
                <p:cNvSpPr/>
                <p:nvPr/>
              </p:nvSpPr>
              <p:spPr>
                <a:xfrm rot="20771722" flipH="1">
                  <a:off x="5682324" y="3343928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37" name="Elipse 1036"/>
            <p:cNvSpPr/>
            <p:nvPr/>
          </p:nvSpPr>
          <p:spPr>
            <a:xfrm>
              <a:off x="1321652" y="1915082"/>
              <a:ext cx="89919" cy="73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9" name="Retângulo 1038"/>
            <p:cNvSpPr/>
            <p:nvPr/>
          </p:nvSpPr>
          <p:spPr>
            <a:xfrm>
              <a:off x="1345510" y="1953523"/>
              <a:ext cx="45719" cy="140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5" name="Grupo 74"/>
            <p:cNvGrpSpPr/>
            <p:nvPr/>
          </p:nvGrpSpPr>
          <p:grpSpPr>
            <a:xfrm>
              <a:off x="1080709" y="1656338"/>
              <a:ext cx="128884" cy="128884"/>
              <a:chOff x="5263376" y="2862584"/>
              <a:chExt cx="222490" cy="222490"/>
            </a:xfrm>
          </p:grpSpPr>
          <p:sp>
            <p:nvSpPr>
              <p:cNvPr id="76" name="Elipse 75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Elipse 77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7" name="Grupo 106"/>
            <p:cNvGrpSpPr/>
            <p:nvPr/>
          </p:nvGrpSpPr>
          <p:grpSpPr>
            <a:xfrm>
              <a:off x="1475145" y="1656338"/>
              <a:ext cx="122617" cy="122617"/>
              <a:chOff x="5263376" y="2862584"/>
              <a:chExt cx="222490" cy="222490"/>
            </a:xfrm>
          </p:grpSpPr>
          <p:sp>
            <p:nvSpPr>
              <p:cNvPr id="108" name="Elipse 107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109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41" name="Lua 1040"/>
            <p:cNvSpPr/>
            <p:nvPr/>
          </p:nvSpPr>
          <p:spPr>
            <a:xfrm rot="16200000">
              <a:off x="1337745" y="1899794"/>
              <a:ext cx="57732" cy="330245"/>
            </a:xfrm>
            <a:prstGeom prst="moon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5" name="Grupo 64"/>
          <p:cNvGrpSpPr/>
          <p:nvPr/>
        </p:nvGrpSpPr>
        <p:grpSpPr>
          <a:xfrm flipH="1">
            <a:off x="234019" y="3921849"/>
            <a:ext cx="2903247" cy="3050411"/>
            <a:chOff x="777331" y="366431"/>
            <a:chExt cx="4746504" cy="4987101"/>
          </a:xfrm>
        </p:grpSpPr>
        <p:sp>
          <p:nvSpPr>
            <p:cNvPr id="66" name="Retângulo de cantos arredondados 5"/>
            <p:cNvSpPr/>
            <p:nvPr/>
          </p:nvSpPr>
          <p:spPr>
            <a:xfrm rot="668146">
              <a:off x="1540622" y="2858999"/>
              <a:ext cx="587330" cy="2211226"/>
            </a:xfrm>
            <a:custGeom>
              <a:avLst/>
              <a:gdLst/>
              <a:ahLst/>
              <a:cxnLst/>
              <a:rect l="l" t="t" r="r" b="b"/>
              <a:pathLst>
                <a:path w="177582" h="739556">
                  <a:moveTo>
                    <a:pt x="635" y="712544"/>
                  </a:moveTo>
                  <a:cubicBezTo>
                    <a:pt x="636" y="712544"/>
                    <a:pt x="636" y="712544"/>
                    <a:pt x="636" y="712544"/>
                  </a:cubicBezTo>
                  <a:lnTo>
                    <a:pt x="636" y="712545"/>
                  </a:lnTo>
                  <a:close/>
                  <a:moveTo>
                    <a:pt x="135310" y="0"/>
                  </a:moveTo>
                  <a:lnTo>
                    <a:pt x="147846" y="0"/>
                  </a:lnTo>
                  <a:cubicBezTo>
                    <a:pt x="164269" y="0"/>
                    <a:pt x="177582" y="13313"/>
                    <a:pt x="177582" y="29736"/>
                  </a:cubicBezTo>
                  <a:lnTo>
                    <a:pt x="177582" y="661416"/>
                  </a:lnTo>
                  <a:cubicBezTo>
                    <a:pt x="177582" y="672937"/>
                    <a:pt x="171030" y="682928"/>
                    <a:pt x="160452" y="685930"/>
                  </a:cubicBezTo>
                  <a:cubicBezTo>
                    <a:pt x="162815" y="702136"/>
                    <a:pt x="151563" y="716949"/>
                    <a:pt x="135090" y="720191"/>
                  </a:cubicBezTo>
                  <a:lnTo>
                    <a:pt x="39940" y="738920"/>
                  </a:lnTo>
                  <a:cubicBezTo>
                    <a:pt x="21803" y="742490"/>
                    <a:pt x="4206" y="730681"/>
                    <a:pt x="636" y="712544"/>
                  </a:cubicBezTo>
                  <a:cubicBezTo>
                    <a:pt x="-2934" y="694408"/>
                    <a:pt x="8874" y="676811"/>
                    <a:pt x="27011" y="673241"/>
                  </a:cubicBezTo>
                  <a:lnTo>
                    <a:pt x="105574" y="657777"/>
                  </a:lnTo>
                  <a:lnTo>
                    <a:pt x="105574" y="29736"/>
                  </a:lnTo>
                  <a:cubicBezTo>
                    <a:pt x="105574" y="13313"/>
                    <a:pt x="118887" y="0"/>
                    <a:pt x="13531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de cantos arredondados 66"/>
            <p:cNvSpPr/>
            <p:nvPr/>
          </p:nvSpPr>
          <p:spPr>
            <a:xfrm>
              <a:off x="1843450" y="366431"/>
              <a:ext cx="399166" cy="1397081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de cantos arredondados 67"/>
            <p:cNvSpPr/>
            <p:nvPr/>
          </p:nvSpPr>
          <p:spPr>
            <a:xfrm>
              <a:off x="1950670" y="623008"/>
              <a:ext cx="184727" cy="1042395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de cantos arredondados 8"/>
            <p:cNvSpPr/>
            <p:nvPr/>
          </p:nvSpPr>
          <p:spPr>
            <a:xfrm rot="859872">
              <a:off x="1059338" y="506963"/>
              <a:ext cx="4464497" cy="4846569"/>
            </a:xfrm>
            <a:custGeom>
              <a:avLst/>
              <a:gdLst>
                <a:gd name="connsiteX0" fmla="*/ 296926 w 1610756"/>
                <a:gd name="connsiteY0" fmla="*/ 5659 h 1710552"/>
                <a:gd name="connsiteX1" fmla="*/ 324955 w 1610756"/>
                <a:gd name="connsiteY1" fmla="*/ 0 h 1710552"/>
                <a:gd name="connsiteX2" fmla="*/ 396963 w 1610756"/>
                <a:gd name="connsiteY2" fmla="*/ 72008 h 1710552"/>
                <a:gd name="connsiteX3" fmla="*/ 396963 w 1610756"/>
                <a:gd name="connsiteY3" fmla="*/ 466844 h 1710552"/>
                <a:gd name="connsiteX4" fmla="*/ 391449 w 1610756"/>
                <a:gd name="connsiteY4" fmla="*/ 494153 h 1710552"/>
                <a:gd name="connsiteX5" fmla="*/ 461414 w 1610756"/>
                <a:gd name="connsiteY5" fmla="*/ 644247 h 1710552"/>
                <a:gd name="connsiteX6" fmla="*/ 460692 w 1610756"/>
                <a:gd name="connsiteY6" fmla="*/ 674266 h 1710552"/>
                <a:gd name="connsiteX7" fmla="*/ 558063 w 1610756"/>
                <a:gd name="connsiteY7" fmla="*/ 723631 h 1710552"/>
                <a:gd name="connsiteX8" fmla="*/ 1012760 w 1610756"/>
                <a:gd name="connsiteY8" fmla="*/ 818963 h 1710552"/>
                <a:gd name="connsiteX9" fmla="*/ 1353649 w 1610756"/>
                <a:gd name="connsiteY9" fmla="*/ 1096671 h 1710552"/>
                <a:gd name="connsiteX10" fmla="*/ 1391451 w 1610756"/>
                <a:gd name="connsiteY10" fmla="*/ 1215000 h 1710552"/>
                <a:gd name="connsiteX11" fmla="*/ 1406073 w 1610756"/>
                <a:gd name="connsiteY11" fmla="*/ 1374073 h 1710552"/>
                <a:gd name="connsiteX12" fmla="*/ 1443534 w 1610756"/>
                <a:gd name="connsiteY12" fmla="*/ 1358854 h 1710552"/>
                <a:gd name="connsiteX13" fmla="*/ 1610588 w 1610756"/>
                <a:gd name="connsiteY13" fmla="*/ 1344339 h 1710552"/>
                <a:gd name="connsiteX14" fmla="*/ 1472368 w 1610756"/>
                <a:gd name="connsiteY14" fmla="*/ 1471718 h 1710552"/>
                <a:gd name="connsiteX15" fmla="*/ 1369712 w 1610756"/>
                <a:gd name="connsiteY15" fmla="*/ 1460861 h 1710552"/>
                <a:gd name="connsiteX16" fmla="*/ 1353570 w 1610756"/>
                <a:gd name="connsiteY16" fmla="*/ 1474178 h 1710552"/>
                <a:gd name="connsiteX17" fmla="*/ 1328583 w 1610756"/>
                <a:gd name="connsiteY17" fmla="*/ 1511117 h 1710552"/>
                <a:gd name="connsiteX18" fmla="*/ 1215238 w 1610756"/>
                <a:gd name="connsiteY18" fmla="*/ 1540074 h 1710552"/>
                <a:gd name="connsiteX19" fmla="*/ 1183876 w 1610756"/>
                <a:gd name="connsiteY19" fmla="*/ 1548087 h 1710552"/>
                <a:gd name="connsiteX20" fmla="*/ 731689 w 1610756"/>
                <a:gd name="connsiteY20" fmla="*/ 1663610 h 1710552"/>
                <a:gd name="connsiteX21" fmla="*/ 687893 w 1610756"/>
                <a:gd name="connsiteY21" fmla="*/ 1637639 h 1710552"/>
                <a:gd name="connsiteX22" fmla="*/ 713865 w 1610756"/>
                <a:gd name="connsiteY22" fmla="*/ 1593843 h 1710552"/>
                <a:gd name="connsiteX23" fmla="*/ 938233 w 1610756"/>
                <a:gd name="connsiteY23" fmla="*/ 1536522 h 1710552"/>
                <a:gd name="connsiteX24" fmla="*/ 777018 w 1610756"/>
                <a:gd name="connsiteY24" fmla="*/ 1420031 h 1710552"/>
                <a:gd name="connsiteX25" fmla="*/ 585272 w 1610756"/>
                <a:gd name="connsiteY25" fmla="*/ 1238889 h 1710552"/>
                <a:gd name="connsiteX26" fmla="*/ 580251 w 1610756"/>
                <a:gd name="connsiteY26" fmla="*/ 1590921 h 1710552"/>
                <a:gd name="connsiteX27" fmla="*/ 571059 w 1610756"/>
                <a:gd name="connsiteY27" fmla="*/ 1618021 h 1710552"/>
                <a:gd name="connsiteX28" fmla="*/ 582154 w 1610756"/>
                <a:gd name="connsiteY28" fmla="*/ 1708960 h 1710552"/>
                <a:gd name="connsiteX29" fmla="*/ 425694 w 1610756"/>
                <a:gd name="connsiteY29" fmla="*/ 1687487 h 1710552"/>
                <a:gd name="connsiteX30" fmla="*/ 378764 w 1610756"/>
                <a:gd name="connsiteY30" fmla="*/ 1659657 h 1710552"/>
                <a:gd name="connsiteX31" fmla="*/ 406594 w 1610756"/>
                <a:gd name="connsiteY31" fmla="*/ 1612727 h 1710552"/>
                <a:gd name="connsiteX32" fmla="*/ 460732 w 1610756"/>
                <a:gd name="connsiteY32" fmla="*/ 1598896 h 1710552"/>
                <a:gd name="connsiteX33" fmla="*/ 458916 w 1610756"/>
                <a:gd name="connsiteY33" fmla="*/ 1589189 h 1710552"/>
                <a:gd name="connsiteX34" fmla="*/ 465980 w 1610756"/>
                <a:gd name="connsiteY34" fmla="*/ 1093975 h 1710552"/>
                <a:gd name="connsiteX35" fmla="*/ 262469 w 1610756"/>
                <a:gd name="connsiteY35" fmla="*/ 835916 h 1710552"/>
                <a:gd name="connsiteX36" fmla="*/ 263042 w 1610756"/>
                <a:gd name="connsiteY36" fmla="*/ 826374 h 1710552"/>
                <a:gd name="connsiteX37" fmla="*/ 154054 w 1610756"/>
                <a:gd name="connsiteY37" fmla="*/ 862343 h 1710552"/>
                <a:gd name="connsiteX38" fmla="*/ 5848 w 1610756"/>
                <a:gd name="connsiteY38" fmla="*/ 760633 h 1710552"/>
                <a:gd name="connsiteX39" fmla="*/ 261197 w 1610756"/>
                <a:gd name="connsiteY39" fmla="*/ 498716 h 1710552"/>
                <a:gd name="connsiteX40" fmla="*/ 252947 w 1610756"/>
                <a:gd name="connsiteY40" fmla="*/ 466844 h 1710552"/>
                <a:gd name="connsiteX41" fmla="*/ 252947 w 1610756"/>
                <a:gd name="connsiteY41" fmla="*/ 72008 h 1710552"/>
                <a:gd name="connsiteX42" fmla="*/ 296926 w 1610756"/>
                <a:gd name="connsiteY42" fmla="*/ 5659 h 1710552"/>
                <a:gd name="connsiteX0" fmla="*/ 296926 w 1610756"/>
                <a:gd name="connsiteY0" fmla="*/ 5659 h 1748491"/>
                <a:gd name="connsiteX1" fmla="*/ 324955 w 1610756"/>
                <a:gd name="connsiteY1" fmla="*/ 0 h 1748491"/>
                <a:gd name="connsiteX2" fmla="*/ 396963 w 1610756"/>
                <a:gd name="connsiteY2" fmla="*/ 72008 h 1748491"/>
                <a:gd name="connsiteX3" fmla="*/ 396963 w 1610756"/>
                <a:gd name="connsiteY3" fmla="*/ 466844 h 1748491"/>
                <a:gd name="connsiteX4" fmla="*/ 391449 w 1610756"/>
                <a:gd name="connsiteY4" fmla="*/ 494153 h 1748491"/>
                <a:gd name="connsiteX5" fmla="*/ 461414 w 1610756"/>
                <a:gd name="connsiteY5" fmla="*/ 644247 h 1748491"/>
                <a:gd name="connsiteX6" fmla="*/ 460692 w 1610756"/>
                <a:gd name="connsiteY6" fmla="*/ 674266 h 1748491"/>
                <a:gd name="connsiteX7" fmla="*/ 558063 w 1610756"/>
                <a:gd name="connsiteY7" fmla="*/ 723631 h 1748491"/>
                <a:gd name="connsiteX8" fmla="*/ 1012760 w 1610756"/>
                <a:gd name="connsiteY8" fmla="*/ 818963 h 1748491"/>
                <a:gd name="connsiteX9" fmla="*/ 1353649 w 1610756"/>
                <a:gd name="connsiteY9" fmla="*/ 1096671 h 1748491"/>
                <a:gd name="connsiteX10" fmla="*/ 1391451 w 1610756"/>
                <a:gd name="connsiteY10" fmla="*/ 1215000 h 1748491"/>
                <a:gd name="connsiteX11" fmla="*/ 1406073 w 1610756"/>
                <a:gd name="connsiteY11" fmla="*/ 1374073 h 1748491"/>
                <a:gd name="connsiteX12" fmla="*/ 1443534 w 1610756"/>
                <a:gd name="connsiteY12" fmla="*/ 1358854 h 1748491"/>
                <a:gd name="connsiteX13" fmla="*/ 1610588 w 1610756"/>
                <a:gd name="connsiteY13" fmla="*/ 1344339 h 1748491"/>
                <a:gd name="connsiteX14" fmla="*/ 1472368 w 1610756"/>
                <a:gd name="connsiteY14" fmla="*/ 1471718 h 1748491"/>
                <a:gd name="connsiteX15" fmla="*/ 1369712 w 1610756"/>
                <a:gd name="connsiteY15" fmla="*/ 1460861 h 1748491"/>
                <a:gd name="connsiteX16" fmla="*/ 1353570 w 1610756"/>
                <a:gd name="connsiteY16" fmla="*/ 1474178 h 1748491"/>
                <a:gd name="connsiteX17" fmla="*/ 1328583 w 1610756"/>
                <a:gd name="connsiteY17" fmla="*/ 1511117 h 1748491"/>
                <a:gd name="connsiteX18" fmla="*/ 1215238 w 1610756"/>
                <a:gd name="connsiteY18" fmla="*/ 1540074 h 1748491"/>
                <a:gd name="connsiteX19" fmla="*/ 1183876 w 1610756"/>
                <a:gd name="connsiteY19" fmla="*/ 1548087 h 1748491"/>
                <a:gd name="connsiteX20" fmla="*/ 731689 w 1610756"/>
                <a:gd name="connsiteY20" fmla="*/ 1663610 h 1748491"/>
                <a:gd name="connsiteX21" fmla="*/ 687893 w 1610756"/>
                <a:gd name="connsiteY21" fmla="*/ 1637639 h 1748491"/>
                <a:gd name="connsiteX22" fmla="*/ 713865 w 1610756"/>
                <a:gd name="connsiteY22" fmla="*/ 1593843 h 1748491"/>
                <a:gd name="connsiteX23" fmla="*/ 938233 w 1610756"/>
                <a:gd name="connsiteY23" fmla="*/ 1536522 h 1748491"/>
                <a:gd name="connsiteX24" fmla="*/ 777018 w 1610756"/>
                <a:gd name="connsiteY24" fmla="*/ 1420031 h 1748491"/>
                <a:gd name="connsiteX25" fmla="*/ 585272 w 1610756"/>
                <a:gd name="connsiteY25" fmla="*/ 1238889 h 1748491"/>
                <a:gd name="connsiteX26" fmla="*/ 580251 w 1610756"/>
                <a:gd name="connsiteY26" fmla="*/ 1590921 h 1748491"/>
                <a:gd name="connsiteX27" fmla="*/ 571059 w 1610756"/>
                <a:gd name="connsiteY27" fmla="*/ 1618021 h 1748491"/>
                <a:gd name="connsiteX28" fmla="*/ 582154 w 1610756"/>
                <a:gd name="connsiteY28" fmla="*/ 1708960 h 1748491"/>
                <a:gd name="connsiteX29" fmla="*/ 409258 w 1610756"/>
                <a:gd name="connsiteY29" fmla="*/ 1748214 h 1748491"/>
                <a:gd name="connsiteX30" fmla="*/ 378764 w 1610756"/>
                <a:gd name="connsiteY30" fmla="*/ 1659657 h 1748491"/>
                <a:gd name="connsiteX31" fmla="*/ 406594 w 1610756"/>
                <a:gd name="connsiteY31" fmla="*/ 1612727 h 1748491"/>
                <a:gd name="connsiteX32" fmla="*/ 460732 w 1610756"/>
                <a:gd name="connsiteY32" fmla="*/ 1598896 h 1748491"/>
                <a:gd name="connsiteX33" fmla="*/ 458916 w 1610756"/>
                <a:gd name="connsiteY33" fmla="*/ 1589189 h 1748491"/>
                <a:gd name="connsiteX34" fmla="*/ 465980 w 1610756"/>
                <a:gd name="connsiteY34" fmla="*/ 1093975 h 1748491"/>
                <a:gd name="connsiteX35" fmla="*/ 262469 w 1610756"/>
                <a:gd name="connsiteY35" fmla="*/ 835916 h 1748491"/>
                <a:gd name="connsiteX36" fmla="*/ 263042 w 1610756"/>
                <a:gd name="connsiteY36" fmla="*/ 826374 h 1748491"/>
                <a:gd name="connsiteX37" fmla="*/ 154054 w 1610756"/>
                <a:gd name="connsiteY37" fmla="*/ 862343 h 1748491"/>
                <a:gd name="connsiteX38" fmla="*/ 5848 w 1610756"/>
                <a:gd name="connsiteY38" fmla="*/ 760633 h 1748491"/>
                <a:gd name="connsiteX39" fmla="*/ 261197 w 1610756"/>
                <a:gd name="connsiteY39" fmla="*/ 498716 h 1748491"/>
                <a:gd name="connsiteX40" fmla="*/ 252947 w 1610756"/>
                <a:gd name="connsiteY40" fmla="*/ 466844 h 1748491"/>
                <a:gd name="connsiteX41" fmla="*/ 252947 w 1610756"/>
                <a:gd name="connsiteY41" fmla="*/ 72008 h 1748491"/>
                <a:gd name="connsiteX42" fmla="*/ 296926 w 1610756"/>
                <a:gd name="connsiteY42" fmla="*/ 5659 h 1748491"/>
                <a:gd name="connsiteX0" fmla="*/ 296926 w 1610756"/>
                <a:gd name="connsiteY0" fmla="*/ 5659 h 1748669"/>
                <a:gd name="connsiteX1" fmla="*/ 324955 w 1610756"/>
                <a:gd name="connsiteY1" fmla="*/ 0 h 1748669"/>
                <a:gd name="connsiteX2" fmla="*/ 396963 w 1610756"/>
                <a:gd name="connsiteY2" fmla="*/ 72008 h 1748669"/>
                <a:gd name="connsiteX3" fmla="*/ 396963 w 1610756"/>
                <a:gd name="connsiteY3" fmla="*/ 466844 h 1748669"/>
                <a:gd name="connsiteX4" fmla="*/ 391449 w 1610756"/>
                <a:gd name="connsiteY4" fmla="*/ 494153 h 1748669"/>
                <a:gd name="connsiteX5" fmla="*/ 461414 w 1610756"/>
                <a:gd name="connsiteY5" fmla="*/ 644247 h 1748669"/>
                <a:gd name="connsiteX6" fmla="*/ 460692 w 1610756"/>
                <a:gd name="connsiteY6" fmla="*/ 674266 h 1748669"/>
                <a:gd name="connsiteX7" fmla="*/ 558063 w 1610756"/>
                <a:gd name="connsiteY7" fmla="*/ 723631 h 1748669"/>
                <a:gd name="connsiteX8" fmla="*/ 1012760 w 1610756"/>
                <a:gd name="connsiteY8" fmla="*/ 818963 h 1748669"/>
                <a:gd name="connsiteX9" fmla="*/ 1353649 w 1610756"/>
                <a:gd name="connsiteY9" fmla="*/ 1096671 h 1748669"/>
                <a:gd name="connsiteX10" fmla="*/ 1391451 w 1610756"/>
                <a:gd name="connsiteY10" fmla="*/ 1215000 h 1748669"/>
                <a:gd name="connsiteX11" fmla="*/ 1406073 w 1610756"/>
                <a:gd name="connsiteY11" fmla="*/ 1374073 h 1748669"/>
                <a:gd name="connsiteX12" fmla="*/ 1443534 w 1610756"/>
                <a:gd name="connsiteY12" fmla="*/ 1358854 h 1748669"/>
                <a:gd name="connsiteX13" fmla="*/ 1610588 w 1610756"/>
                <a:gd name="connsiteY13" fmla="*/ 1344339 h 1748669"/>
                <a:gd name="connsiteX14" fmla="*/ 1472368 w 1610756"/>
                <a:gd name="connsiteY14" fmla="*/ 1471718 h 1748669"/>
                <a:gd name="connsiteX15" fmla="*/ 1369712 w 1610756"/>
                <a:gd name="connsiteY15" fmla="*/ 1460861 h 1748669"/>
                <a:gd name="connsiteX16" fmla="*/ 1353570 w 1610756"/>
                <a:gd name="connsiteY16" fmla="*/ 1474178 h 1748669"/>
                <a:gd name="connsiteX17" fmla="*/ 1328583 w 1610756"/>
                <a:gd name="connsiteY17" fmla="*/ 1511117 h 1748669"/>
                <a:gd name="connsiteX18" fmla="*/ 1215238 w 1610756"/>
                <a:gd name="connsiteY18" fmla="*/ 1540074 h 1748669"/>
                <a:gd name="connsiteX19" fmla="*/ 1183876 w 1610756"/>
                <a:gd name="connsiteY19" fmla="*/ 1548087 h 1748669"/>
                <a:gd name="connsiteX20" fmla="*/ 731689 w 1610756"/>
                <a:gd name="connsiteY20" fmla="*/ 1663610 h 1748669"/>
                <a:gd name="connsiteX21" fmla="*/ 687893 w 1610756"/>
                <a:gd name="connsiteY21" fmla="*/ 1637639 h 1748669"/>
                <a:gd name="connsiteX22" fmla="*/ 713865 w 1610756"/>
                <a:gd name="connsiteY22" fmla="*/ 1593843 h 1748669"/>
                <a:gd name="connsiteX23" fmla="*/ 938233 w 1610756"/>
                <a:gd name="connsiteY23" fmla="*/ 1536522 h 1748669"/>
                <a:gd name="connsiteX24" fmla="*/ 777018 w 1610756"/>
                <a:gd name="connsiteY24" fmla="*/ 1420031 h 1748669"/>
                <a:gd name="connsiteX25" fmla="*/ 585272 w 1610756"/>
                <a:gd name="connsiteY25" fmla="*/ 1238889 h 1748669"/>
                <a:gd name="connsiteX26" fmla="*/ 580251 w 1610756"/>
                <a:gd name="connsiteY26" fmla="*/ 1590921 h 1748669"/>
                <a:gd name="connsiteX27" fmla="*/ 571059 w 1610756"/>
                <a:gd name="connsiteY27" fmla="*/ 1618021 h 1748669"/>
                <a:gd name="connsiteX28" fmla="*/ 582154 w 1610756"/>
                <a:gd name="connsiteY28" fmla="*/ 1708960 h 1748669"/>
                <a:gd name="connsiteX29" fmla="*/ 409258 w 1610756"/>
                <a:gd name="connsiteY29" fmla="*/ 1748214 h 1748669"/>
                <a:gd name="connsiteX30" fmla="*/ 378917 w 1610756"/>
                <a:gd name="connsiteY30" fmla="*/ 1689111 h 1748669"/>
                <a:gd name="connsiteX31" fmla="*/ 406594 w 1610756"/>
                <a:gd name="connsiteY31" fmla="*/ 1612727 h 1748669"/>
                <a:gd name="connsiteX32" fmla="*/ 460732 w 1610756"/>
                <a:gd name="connsiteY32" fmla="*/ 1598896 h 1748669"/>
                <a:gd name="connsiteX33" fmla="*/ 458916 w 1610756"/>
                <a:gd name="connsiteY33" fmla="*/ 1589189 h 1748669"/>
                <a:gd name="connsiteX34" fmla="*/ 465980 w 1610756"/>
                <a:gd name="connsiteY34" fmla="*/ 1093975 h 1748669"/>
                <a:gd name="connsiteX35" fmla="*/ 262469 w 1610756"/>
                <a:gd name="connsiteY35" fmla="*/ 835916 h 1748669"/>
                <a:gd name="connsiteX36" fmla="*/ 263042 w 1610756"/>
                <a:gd name="connsiteY36" fmla="*/ 826374 h 1748669"/>
                <a:gd name="connsiteX37" fmla="*/ 154054 w 1610756"/>
                <a:gd name="connsiteY37" fmla="*/ 862343 h 1748669"/>
                <a:gd name="connsiteX38" fmla="*/ 5848 w 1610756"/>
                <a:gd name="connsiteY38" fmla="*/ 760633 h 1748669"/>
                <a:gd name="connsiteX39" fmla="*/ 261197 w 1610756"/>
                <a:gd name="connsiteY39" fmla="*/ 498716 h 1748669"/>
                <a:gd name="connsiteX40" fmla="*/ 252947 w 1610756"/>
                <a:gd name="connsiteY40" fmla="*/ 466844 h 1748669"/>
                <a:gd name="connsiteX41" fmla="*/ 252947 w 1610756"/>
                <a:gd name="connsiteY41" fmla="*/ 72008 h 1748669"/>
                <a:gd name="connsiteX42" fmla="*/ 296926 w 1610756"/>
                <a:gd name="connsiteY42" fmla="*/ 5659 h 1748669"/>
                <a:gd name="connsiteX0" fmla="*/ 296926 w 1610756"/>
                <a:gd name="connsiteY0" fmla="*/ 5659 h 1748669"/>
                <a:gd name="connsiteX1" fmla="*/ 324955 w 1610756"/>
                <a:gd name="connsiteY1" fmla="*/ 0 h 1748669"/>
                <a:gd name="connsiteX2" fmla="*/ 396963 w 1610756"/>
                <a:gd name="connsiteY2" fmla="*/ 72008 h 1748669"/>
                <a:gd name="connsiteX3" fmla="*/ 396963 w 1610756"/>
                <a:gd name="connsiteY3" fmla="*/ 466844 h 1748669"/>
                <a:gd name="connsiteX4" fmla="*/ 391449 w 1610756"/>
                <a:gd name="connsiteY4" fmla="*/ 494153 h 1748669"/>
                <a:gd name="connsiteX5" fmla="*/ 461414 w 1610756"/>
                <a:gd name="connsiteY5" fmla="*/ 644247 h 1748669"/>
                <a:gd name="connsiteX6" fmla="*/ 460692 w 1610756"/>
                <a:gd name="connsiteY6" fmla="*/ 674266 h 1748669"/>
                <a:gd name="connsiteX7" fmla="*/ 558063 w 1610756"/>
                <a:gd name="connsiteY7" fmla="*/ 723631 h 1748669"/>
                <a:gd name="connsiteX8" fmla="*/ 1012760 w 1610756"/>
                <a:gd name="connsiteY8" fmla="*/ 818963 h 1748669"/>
                <a:gd name="connsiteX9" fmla="*/ 1353649 w 1610756"/>
                <a:gd name="connsiteY9" fmla="*/ 1096671 h 1748669"/>
                <a:gd name="connsiteX10" fmla="*/ 1391451 w 1610756"/>
                <a:gd name="connsiteY10" fmla="*/ 1215000 h 1748669"/>
                <a:gd name="connsiteX11" fmla="*/ 1406073 w 1610756"/>
                <a:gd name="connsiteY11" fmla="*/ 1374073 h 1748669"/>
                <a:gd name="connsiteX12" fmla="*/ 1443534 w 1610756"/>
                <a:gd name="connsiteY12" fmla="*/ 1358854 h 1748669"/>
                <a:gd name="connsiteX13" fmla="*/ 1610588 w 1610756"/>
                <a:gd name="connsiteY13" fmla="*/ 1344339 h 1748669"/>
                <a:gd name="connsiteX14" fmla="*/ 1472368 w 1610756"/>
                <a:gd name="connsiteY14" fmla="*/ 1471718 h 1748669"/>
                <a:gd name="connsiteX15" fmla="*/ 1369712 w 1610756"/>
                <a:gd name="connsiteY15" fmla="*/ 1460861 h 1748669"/>
                <a:gd name="connsiteX16" fmla="*/ 1353570 w 1610756"/>
                <a:gd name="connsiteY16" fmla="*/ 1474178 h 1748669"/>
                <a:gd name="connsiteX17" fmla="*/ 1328583 w 1610756"/>
                <a:gd name="connsiteY17" fmla="*/ 1511117 h 1748669"/>
                <a:gd name="connsiteX18" fmla="*/ 1215238 w 1610756"/>
                <a:gd name="connsiteY18" fmla="*/ 1540074 h 1748669"/>
                <a:gd name="connsiteX19" fmla="*/ 1183876 w 1610756"/>
                <a:gd name="connsiteY19" fmla="*/ 1548087 h 1748669"/>
                <a:gd name="connsiteX20" fmla="*/ 731689 w 1610756"/>
                <a:gd name="connsiteY20" fmla="*/ 1663610 h 1748669"/>
                <a:gd name="connsiteX21" fmla="*/ 687893 w 1610756"/>
                <a:gd name="connsiteY21" fmla="*/ 1637639 h 1748669"/>
                <a:gd name="connsiteX22" fmla="*/ 713865 w 1610756"/>
                <a:gd name="connsiteY22" fmla="*/ 1593843 h 1748669"/>
                <a:gd name="connsiteX23" fmla="*/ 938233 w 1610756"/>
                <a:gd name="connsiteY23" fmla="*/ 1536522 h 1748669"/>
                <a:gd name="connsiteX24" fmla="*/ 777018 w 1610756"/>
                <a:gd name="connsiteY24" fmla="*/ 1420031 h 1748669"/>
                <a:gd name="connsiteX25" fmla="*/ 585272 w 1610756"/>
                <a:gd name="connsiteY25" fmla="*/ 1238889 h 1748669"/>
                <a:gd name="connsiteX26" fmla="*/ 580251 w 1610756"/>
                <a:gd name="connsiteY26" fmla="*/ 1590921 h 1748669"/>
                <a:gd name="connsiteX27" fmla="*/ 571059 w 1610756"/>
                <a:gd name="connsiteY27" fmla="*/ 1618021 h 1748669"/>
                <a:gd name="connsiteX28" fmla="*/ 582154 w 1610756"/>
                <a:gd name="connsiteY28" fmla="*/ 1708960 h 1748669"/>
                <a:gd name="connsiteX29" fmla="*/ 409258 w 1610756"/>
                <a:gd name="connsiteY29" fmla="*/ 1748214 h 1748669"/>
                <a:gd name="connsiteX30" fmla="*/ 378917 w 1610756"/>
                <a:gd name="connsiteY30" fmla="*/ 1689111 h 1748669"/>
                <a:gd name="connsiteX31" fmla="*/ 406594 w 1610756"/>
                <a:gd name="connsiteY31" fmla="*/ 1612727 h 1748669"/>
                <a:gd name="connsiteX32" fmla="*/ 460732 w 1610756"/>
                <a:gd name="connsiteY32" fmla="*/ 1598896 h 1748669"/>
                <a:gd name="connsiteX33" fmla="*/ 475318 w 1610756"/>
                <a:gd name="connsiteY33" fmla="*/ 1634153 h 1748669"/>
                <a:gd name="connsiteX34" fmla="*/ 465980 w 1610756"/>
                <a:gd name="connsiteY34" fmla="*/ 1093975 h 1748669"/>
                <a:gd name="connsiteX35" fmla="*/ 262469 w 1610756"/>
                <a:gd name="connsiteY35" fmla="*/ 835916 h 1748669"/>
                <a:gd name="connsiteX36" fmla="*/ 263042 w 1610756"/>
                <a:gd name="connsiteY36" fmla="*/ 826374 h 1748669"/>
                <a:gd name="connsiteX37" fmla="*/ 154054 w 1610756"/>
                <a:gd name="connsiteY37" fmla="*/ 862343 h 1748669"/>
                <a:gd name="connsiteX38" fmla="*/ 5848 w 1610756"/>
                <a:gd name="connsiteY38" fmla="*/ 760633 h 1748669"/>
                <a:gd name="connsiteX39" fmla="*/ 261197 w 1610756"/>
                <a:gd name="connsiteY39" fmla="*/ 498716 h 1748669"/>
                <a:gd name="connsiteX40" fmla="*/ 252947 w 1610756"/>
                <a:gd name="connsiteY40" fmla="*/ 466844 h 1748669"/>
                <a:gd name="connsiteX41" fmla="*/ 252947 w 1610756"/>
                <a:gd name="connsiteY41" fmla="*/ 72008 h 1748669"/>
                <a:gd name="connsiteX42" fmla="*/ 296926 w 1610756"/>
                <a:gd name="connsiteY42" fmla="*/ 5659 h 1748669"/>
                <a:gd name="connsiteX0" fmla="*/ 296926 w 1610756"/>
                <a:gd name="connsiteY0" fmla="*/ 5659 h 1748604"/>
                <a:gd name="connsiteX1" fmla="*/ 324955 w 1610756"/>
                <a:gd name="connsiteY1" fmla="*/ 0 h 1748604"/>
                <a:gd name="connsiteX2" fmla="*/ 396963 w 1610756"/>
                <a:gd name="connsiteY2" fmla="*/ 72008 h 1748604"/>
                <a:gd name="connsiteX3" fmla="*/ 396963 w 1610756"/>
                <a:gd name="connsiteY3" fmla="*/ 466844 h 1748604"/>
                <a:gd name="connsiteX4" fmla="*/ 391449 w 1610756"/>
                <a:gd name="connsiteY4" fmla="*/ 494153 h 1748604"/>
                <a:gd name="connsiteX5" fmla="*/ 461414 w 1610756"/>
                <a:gd name="connsiteY5" fmla="*/ 644247 h 1748604"/>
                <a:gd name="connsiteX6" fmla="*/ 460692 w 1610756"/>
                <a:gd name="connsiteY6" fmla="*/ 674266 h 1748604"/>
                <a:gd name="connsiteX7" fmla="*/ 558063 w 1610756"/>
                <a:gd name="connsiteY7" fmla="*/ 723631 h 1748604"/>
                <a:gd name="connsiteX8" fmla="*/ 1012760 w 1610756"/>
                <a:gd name="connsiteY8" fmla="*/ 818963 h 1748604"/>
                <a:gd name="connsiteX9" fmla="*/ 1353649 w 1610756"/>
                <a:gd name="connsiteY9" fmla="*/ 1096671 h 1748604"/>
                <a:gd name="connsiteX10" fmla="*/ 1391451 w 1610756"/>
                <a:gd name="connsiteY10" fmla="*/ 1215000 h 1748604"/>
                <a:gd name="connsiteX11" fmla="*/ 1406073 w 1610756"/>
                <a:gd name="connsiteY11" fmla="*/ 1374073 h 1748604"/>
                <a:gd name="connsiteX12" fmla="*/ 1443534 w 1610756"/>
                <a:gd name="connsiteY12" fmla="*/ 1358854 h 1748604"/>
                <a:gd name="connsiteX13" fmla="*/ 1610588 w 1610756"/>
                <a:gd name="connsiteY13" fmla="*/ 1344339 h 1748604"/>
                <a:gd name="connsiteX14" fmla="*/ 1472368 w 1610756"/>
                <a:gd name="connsiteY14" fmla="*/ 1471718 h 1748604"/>
                <a:gd name="connsiteX15" fmla="*/ 1369712 w 1610756"/>
                <a:gd name="connsiteY15" fmla="*/ 1460861 h 1748604"/>
                <a:gd name="connsiteX16" fmla="*/ 1353570 w 1610756"/>
                <a:gd name="connsiteY16" fmla="*/ 1474178 h 1748604"/>
                <a:gd name="connsiteX17" fmla="*/ 1328583 w 1610756"/>
                <a:gd name="connsiteY17" fmla="*/ 1511117 h 1748604"/>
                <a:gd name="connsiteX18" fmla="*/ 1215238 w 1610756"/>
                <a:gd name="connsiteY18" fmla="*/ 1540074 h 1748604"/>
                <a:gd name="connsiteX19" fmla="*/ 1183876 w 1610756"/>
                <a:gd name="connsiteY19" fmla="*/ 1548087 h 1748604"/>
                <a:gd name="connsiteX20" fmla="*/ 731689 w 1610756"/>
                <a:gd name="connsiteY20" fmla="*/ 1663610 h 1748604"/>
                <a:gd name="connsiteX21" fmla="*/ 687893 w 1610756"/>
                <a:gd name="connsiteY21" fmla="*/ 1637639 h 1748604"/>
                <a:gd name="connsiteX22" fmla="*/ 713865 w 1610756"/>
                <a:gd name="connsiteY22" fmla="*/ 1593843 h 1748604"/>
                <a:gd name="connsiteX23" fmla="*/ 938233 w 1610756"/>
                <a:gd name="connsiteY23" fmla="*/ 1536522 h 1748604"/>
                <a:gd name="connsiteX24" fmla="*/ 777018 w 1610756"/>
                <a:gd name="connsiteY24" fmla="*/ 1420031 h 1748604"/>
                <a:gd name="connsiteX25" fmla="*/ 585272 w 1610756"/>
                <a:gd name="connsiteY25" fmla="*/ 1238889 h 1748604"/>
                <a:gd name="connsiteX26" fmla="*/ 580251 w 1610756"/>
                <a:gd name="connsiteY26" fmla="*/ 1590921 h 1748604"/>
                <a:gd name="connsiteX27" fmla="*/ 571059 w 1610756"/>
                <a:gd name="connsiteY27" fmla="*/ 1618021 h 1748604"/>
                <a:gd name="connsiteX28" fmla="*/ 582154 w 1610756"/>
                <a:gd name="connsiteY28" fmla="*/ 1708960 h 1748604"/>
                <a:gd name="connsiteX29" fmla="*/ 409258 w 1610756"/>
                <a:gd name="connsiteY29" fmla="*/ 1748214 h 1748604"/>
                <a:gd name="connsiteX30" fmla="*/ 378917 w 1610756"/>
                <a:gd name="connsiteY30" fmla="*/ 1689111 h 1748604"/>
                <a:gd name="connsiteX31" fmla="*/ 423585 w 1610756"/>
                <a:gd name="connsiteY31" fmla="*/ 1659998 h 1748604"/>
                <a:gd name="connsiteX32" fmla="*/ 460732 w 1610756"/>
                <a:gd name="connsiteY32" fmla="*/ 1598896 h 1748604"/>
                <a:gd name="connsiteX33" fmla="*/ 475318 w 1610756"/>
                <a:gd name="connsiteY33" fmla="*/ 1634153 h 1748604"/>
                <a:gd name="connsiteX34" fmla="*/ 465980 w 1610756"/>
                <a:gd name="connsiteY34" fmla="*/ 1093975 h 1748604"/>
                <a:gd name="connsiteX35" fmla="*/ 262469 w 1610756"/>
                <a:gd name="connsiteY35" fmla="*/ 835916 h 1748604"/>
                <a:gd name="connsiteX36" fmla="*/ 263042 w 1610756"/>
                <a:gd name="connsiteY36" fmla="*/ 826374 h 1748604"/>
                <a:gd name="connsiteX37" fmla="*/ 154054 w 1610756"/>
                <a:gd name="connsiteY37" fmla="*/ 862343 h 1748604"/>
                <a:gd name="connsiteX38" fmla="*/ 5848 w 1610756"/>
                <a:gd name="connsiteY38" fmla="*/ 760633 h 1748604"/>
                <a:gd name="connsiteX39" fmla="*/ 261197 w 1610756"/>
                <a:gd name="connsiteY39" fmla="*/ 498716 h 1748604"/>
                <a:gd name="connsiteX40" fmla="*/ 252947 w 1610756"/>
                <a:gd name="connsiteY40" fmla="*/ 466844 h 1748604"/>
                <a:gd name="connsiteX41" fmla="*/ 252947 w 1610756"/>
                <a:gd name="connsiteY41" fmla="*/ 72008 h 1748604"/>
                <a:gd name="connsiteX42" fmla="*/ 296926 w 1610756"/>
                <a:gd name="connsiteY42" fmla="*/ 5659 h 1748604"/>
                <a:gd name="connsiteX0" fmla="*/ 296926 w 1610756"/>
                <a:gd name="connsiteY0" fmla="*/ 5659 h 1748604"/>
                <a:gd name="connsiteX1" fmla="*/ 324955 w 1610756"/>
                <a:gd name="connsiteY1" fmla="*/ 0 h 1748604"/>
                <a:gd name="connsiteX2" fmla="*/ 396963 w 1610756"/>
                <a:gd name="connsiteY2" fmla="*/ 72008 h 1748604"/>
                <a:gd name="connsiteX3" fmla="*/ 396963 w 1610756"/>
                <a:gd name="connsiteY3" fmla="*/ 466844 h 1748604"/>
                <a:gd name="connsiteX4" fmla="*/ 391449 w 1610756"/>
                <a:gd name="connsiteY4" fmla="*/ 494153 h 1748604"/>
                <a:gd name="connsiteX5" fmla="*/ 461414 w 1610756"/>
                <a:gd name="connsiteY5" fmla="*/ 644247 h 1748604"/>
                <a:gd name="connsiteX6" fmla="*/ 460692 w 1610756"/>
                <a:gd name="connsiteY6" fmla="*/ 674266 h 1748604"/>
                <a:gd name="connsiteX7" fmla="*/ 558063 w 1610756"/>
                <a:gd name="connsiteY7" fmla="*/ 723631 h 1748604"/>
                <a:gd name="connsiteX8" fmla="*/ 1012760 w 1610756"/>
                <a:gd name="connsiteY8" fmla="*/ 818963 h 1748604"/>
                <a:gd name="connsiteX9" fmla="*/ 1353649 w 1610756"/>
                <a:gd name="connsiteY9" fmla="*/ 1096671 h 1748604"/>
                <a:gd name="connsiteX10" fmla="*/ 1391451 w 1610756"/>
                <a:gd name="connsiteY10" fmla="*/ 1215000 h 1748604"/>
                <a:gd name="connsiteX11" fmla="*/ 1406073 w 1610756"/>
                <a:gd name="connsiteY11" fmla="*/ 1374073 h 1748604"/>
                <a:gd name="connsiteX12" fmla="*/ 1443534 w 1610756"/>
                <a:gd name="connsiteY12" fmla="*/ 1358854 h 1748604"/>
                <a:gd name="connsiteX13" fmla="*/ 1610588 w 1610756"/>
                <a:gd name="connsiteY13" fmla="*/ 1344339 h 1748604"/>
                <a:gd name="connsiteX14" fmla="*/ 1472368 w 1610756"/>
                <a:gd name="connsiteY14" fmla="*/ 1471718 h 1748604"/>
                <a:gd name="connsiteX15" fmla="*/ 1369712 w 1610756"/>
                <a:gd name="connsiteY15" fmla="*/ 1460861 h 1748604"/>
                <a:gd name="connsiteX16" fmla="*/ 1353570 w 1610756"/>
                <a:gd name="connsiteY16" fmla="*/ 1474178 h 1748604"/>
                <a:gd name="connsiteX17" fmla="*/ 1328583 w 1610756"/>
                <a:gd name="connsiteY17" fmla="*/ 1511117 h 1748604"/>
                <a:gd name="connsiteX18" fmla="*/ 1215238 w 1610756"/>
                <a:gd name="connsiteY18" fmla="*/ 1540074 h 1748604"/>
                <a:gd name="connsiteX19" fmla="*/ 1183876 w 1610756"/>
                <a:gd name="connsiteY19" fmla="*/ 1548087 h 1748604"/>
                <a:gd name="connsiteX20" fmla="*/ 731689 w 1610756"/>
                <a:gd name="connsiteY20" fmla="*/ 1663610 h 1748604"/>
                <a:gd name="connsiteX21" fmla="*/ 687893 w 1610756"/>
                <a:gd name="connsiteY21" fmla="*/ 1637639 h 1748604"/>
                <a:gd name="connsiteX22" fmla="*/ 713865 w 1610756"/>
                <a:gd name="connsiteY22" fmla="*/ 1593843 h 1748604"/>
                <a:gd name="connsiteX23" fmla="*/ 938233 w 1610756"/>
                <a:gd name="connsiteY23" fmla="*/ 1536522 h 1748604"/>
                <a:gd name="connsiteX24" fmla="*/ 777018 w 1610756"/>
                <a:gd name="connsiteY24" fmla="*/ 1420031 h 1748604"/>
                <a:gd name="connsiteX25" fmla="*/ 585272 w 1610756"/>
                <a:gd name="connsiteY25" fmla="*/ 1238889 h 1748604"/>
                <a:gd name="connsiteX26" fmla="*/ 580251 w 1610756"/>
                <a:gd name="connsiteY26" fmla="*/ 1590921 h 1748604"/>
                <a:gd name="connsiteX27" fmla="*/ 571059 w 1610756"/>
                <a:gd name="connsiteY27" fmla="*/ 1618021 h 1748604"/>
                <a:gd name="connsiteX28" fmla="*/ 582154 w 1610756"/>
                <a:gd name="connsiteY28" fmla="*/ 1708960 h 1748604"/>
                <a:gd name="connsiteX29" fmla="*/ 409258 w 1610756"/>
                <a:gd name="connsiteY29" fmla="*/ 1748214 h 1748604"/>
                <a:gd name="connsiteX30" fmla="*/ 378917 w 1610756"/>
                <a:gd name="connsiteY30" fmla="*/ 1689111 h 1748604"/>
                <a:gd name="connsiteX31" fmla="*/ 423585 w 1610756"/>
                <a:gd name="connsiteY31" fmla="*/ 1659998 h 1748604"/>
                <a:gd name="connsiteX32" fmla="*/ 481159 w 1610756"/>
                <a:gd name="connsiteY32" fmla="*/ 1640373 h 1748604"/>
                <a:gd name="connsiteX33" fmla="*/ 475318 w 1610756"/>
                <a:gd name="connsiteY33" fmla="*/ 1634153 h 1748604"/>
                <a:gd name="connsiteX34" fmla="*/ 465980 w 1610756"/>
                <a:gd name="connsiteY34" fmla="*/ 1093975 h 1748604"/>
                <a:gd name="connsiteX35" fmla="*/ 262469 w 1610756"/>
                <a:gd name="connsiteY35" fmla="*/ 835916 h 1748604"/>
                <a:gd name="connsiteX36" fmla="*/ 263042 w 1610756"/>
                <a:gd name="connsiteY36" fmla="*/ 826374 h 1748604"/>
                <a:gd name="connsiteX37" fmla="*/ 154054 w 1610756"/>
                <a:gd name="connsiteY37" fmla="*/ 862343 h 1748604"/>
                <a:gd name="connsiteX38" fmla="*/ 5848 w 1610756"/>
                <a:gd name="connsiteY38" fmla="*/ 760633 h 1748604"/>
                <a:gd name="connsiteX39" fmla="*/ 261197 w 1610756"/>
                <a:gd name="connsiteY39" fmla="*/ 498716 h 1748604"/>
                <a:gd name="connsiteX40" fmla="*/ 252947 w 1610756"/>
                <a:gd name="connsiteY40" fmla="*/ 466844 h 1748604"/>
                <a:gd name="connsiteX41" fmla="*/ 252947 w 1610756"/>
                <a:gd name="connsiteY41" fmla="*/ 72008 h 1748604"/>
                <a:gd name="connsiteX42" fmla="*/ 296926 w 1610756"/>
                <a:gd name="connsiteY42" fmla="*/ 5659 h 174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10756" h="1748604">
                  <a:moveTo>
                    <a:pt x="296926" y="5659"/>
                  </a:moveTo>
                  <a:cubicBezTo>
                    <a:pt x="305541" y="2015"/>
                    <a:pt x="315013" y="0"/>
                    <a:pt x="324955" y="0"/>
                  </a:cubicBezTo>
                  <a:cubicBezTo>
                    <a:pt x="364724" y="0"/>
                    <a:pt x="396963" y="32239"/>
                    <a:pt x="396963" y="72008"/>
                  </a:cubicBezTo>
                  <a:lnTo>
                    <a:pt x="396963" y="466844"/>
                  </a:lnTo>
                  <a:lnTo>
                    <a:pt x="391449" y="494153"/>
                  </a:lnTo>
                  <a:cubicBezTo>
                    <a:pt x="432590" y="520218"/>
                    <a:pt x="445287" y="581120"/>
                    <a:pt x="461414" y="644247"/>
                  </a:cubicBezTo>
                  <a:cubicBezTo>
                    <a:pt x="461173" y="654253"/>
                    <a:pt x="460933" y="664260"/>
                    <a:pt x="460692" y="674266"/>
                  </a:cubicBezTo>
                  <a:cubicBezTo>
                    <a:pt x="476435" y="686716"/>
                    <a:pt x="496831" y="708813"/>
                    <a:pt x="558063" y="723631"/>
                  </a:cubicBezTo>
                  <a:cubicBezTo>
                    <a:pt x="651977" y="746357"/>
                    <a:pt x="880162" y="756790"/>
                    <a:pt x="1012760" y="818963"/>
                  </a:cubicBezTo>
                  <a:cubicBezTo>
                    <a:pt x="1145358" y="881136"/>
                    <a:pt x="1323361" y="1009092"/>
                    <a:pt x="1353649" y="1096671"/>
                  </a:cubicBezTo>
                  <a:cubicBezTo>
                    <a:pt x="1402718" y="1165327"/>
                    <a:pt x="1382714" y="1168767"/>
                    <a:pt x="1391451" y="1215000"/>
                  </a:cubicBezTo>
                  <a:cubicBezTo>
                    <a:pt x="1400188" y="1261233"/>
                    <a:pt x="1420995" y="1304008"/>
                    <a:pt x="1406073" y="1374073"/>
                  </a:cubicBezTo>
                  <a:cubicBezTo>
                    <a:pt x="1418638" y="1368038"/>
                    <a:pt x="1431718" y="1362973"/>
                    <a:pt x="1443534" y="1358854"/>
                  </a:cubicBezTo>
                  <a:cubicBezTo>
                    <a:pt x="1487525" y="1343518"/>
                    <a:pt x="1605782" y="1325527"/>
                    <a:pt x="1610588" y="1344339"/>
                  </a:cubicBezTo>
                  <a:cubicBezTo>
                    <a:pt x="1615394" y="1363150"/>
                    <a:pt x="1516359" y="1456383"/>
                    <a:pt x="1472368" y="1471718"/>
                  </a:cubicBezTo>
                  <a:cubicBezTo>
                    <a:pt x="1441551" y="1482462"/>
                    <a:pt x="1396437" y="1477340"/>
                    <a:pt x="1369712" y="1460861"/>
                  </a:cubicBezTo>
                  <a:lnTo>
                    <a:pt x="1353570" y="1474178"/>
                  </a:lnTo>
                  <a:cubicBezTo>
                    <a:pt x="1356660" y="1490961"/>
                    <a:pt x="1345601" y="1506769"/>
                    <a:pt x="1328583" y="1511117"/>
                  </a:cubicBezTo>
                  <a:lnTo>
                    <a:pt x="1215238" y="1540074"/>
                  </a:lnTo>
                  <a:cubicBezTo>
                    <a:pt x="1205172" y="1543901"/>
                    <a:pt x="1194753" y="1546885"/>
                    <a:pt x="1183876" y="1548087"/>
                  </a:cubicBezTo>
                  <a:lnTo>
                    <a:pt x="731689" y="1663610"/>
                  </a:lnTo>
                  <a:cubicBezTo>
                    <a:pt x="712424" y="1668532"/>
                    <a:pt x="692815" y="1656904"/>
                    <a:pt x="687893" y="1637639"/>
                  </a:cubicBezTo>
                  <a:cubicBezTo>
                    <a:pt x="682971" y="1618374"/>
                    <a:pt x="694599" y="1598764"/>
                    <a:pt x="713865" y="1593843"/>
                  </a:cubicBezTo>
                  <a:lnTo>
                    <a:pt x="938233" y="1536522"/>
                  </a:lnTo>
                  <a:cubicBezTo>
                    <a:pt x="881919" y="1509457"/>
                    <a:pt x="821235" y="1466210"/>
                    <a:pt x="777018" y="1420031"/>
                  </a:cubicBezTo>
                  <a:cubicBezTo>
                    <a:pt x="764450" y="1412625"/>
                    <a:pt x="663869" y="1315705"/>
                    <a:pt x="585272" y="1238889"/>
                  </a:cubicBezTo>
                  <a:cubicBezTo>
                    <a:pt x="583598" y="1356233"/>
                    <a:pt x="581925" y="1473577"/>
                    <a:pt x="580251" y="1590921"/>
                  </a:cubicBezTo>
                  <a:cubicBezTo>
                    <a:pt x="580105" y="1601116"/>
                    <a:pt x="577034" y="1610583"/>
                    <a:pt x="571059" y="1618021"/>
                  </a:cubicBezTo>
                  <a:cubicBezTo>
                    <a:pt x="574236" y="1635856"/>
                    <a:pt x="600240" y="1704339"/>
                    <a:pt x="582154" y="1708960"/>
                  </a:cubicBezTo>
                  <a:cubicBezTo>
                    <a:pt x="542603" y="1719064"/>
                    <a:pt x="448809" y="1738110"/>
                    <a:pt x="409258" y="1748214"/>
                  </a:cubicBezTo>
                  <a:cubicBezTo>
                    <a:pt x="388613" y="1753488"/>
                    <a:pt x="376529" y="1703814"/>
                    <a:pt x="378917" y="1689111"/>
                  </a:cubicBezTo>
                  <a:cubicBezTo>
                    <a:pt x="381305" y="1674408"/>
                    <a:pt x="402941" y="1665271"/>
                    <a:pt x="423585" y="1659998"/>
                  </a:cubicBezTo>
                  <a:lnTo>
                    <a:pt x="481159" y="1640373"/>
                  </a:lnTo>
                  <a:cubicBezTo>
                    <a:pt x="479569" y="1637348"/>
                    <a:pt x="475270" y="1637529"/>
                    <a:pt x="475318" y="1634153"/>
                  </a:cubicBezTo>
                  <a:cubicBezTo>
                    <a:pt x="477673" y="1469082"/>
                    <a:pt x="463625" y="1259046"/>
                    <a:pt x="465980" y="1093975"/>
                  </a:cubicBezTo>
                  <a:cubicBezTo>
                    <a:pt x="403461" y="1024472"/>
                    <a:pt x="275217" y="897162"/>
                    <a:pt x="262469" y="835916"/>
                  </a:cubicBezTo>
                  <a:lnTo>
                    <a:pt x="263042" y="826374"/>
                  </a:lnTo>
                  <a:cubicBezTo>
                    <a:pt x="224998" y="841826"/>
                    <a:pt x="186792" y="853980"/>
                    <a:pt x="154054" y="862343"/>
                  </a:cubicBezTo>
                  <a:cubicBezTo>
                    <a:pt x="28253" y="894482"/>
                    <a:pt x="-17452" y="823350"/>
                    <a:pt x="5848" y="760633"/>
                  </a:cubicBezTo>
                  <a:cubicBezTo>
                    <a:pt x="27116" y="703387"/>
                    <a:pt x="144703" y="548643"/>
                    <a:pt x="261197" y="498716"/>
                  </a:cubicBezTo>
                  <a:cubicBezTo>
                    <a:pt x="255678" y="489358"/>
                    <a:pt x="252947" y="478420"/>
                    <a:pt x="252947" y="466844"/>
                  </a:cubicBezTo>
                  <a:lnTo>
                    <a:pt x="252947" y="72008"/>
                  </a:lnTo>
                  <a:cubicBezTo>
                    <a:pt x="252947" y="42181"/>
                    <a:pt x="271081" y="16590"/>
                    <a:pt x="296926" y="5659"/>
                  </a:cubicBezTo>
                  <a:close/>
                </a:path>
              </a:pathLst>
            </a:custGeom>
            <a:solidFill>
              <a:srgbClr val="F4F4F4"/>
            </a:solidFill>
            <a:ln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de cantos arredondados 69"/>
            <p:cNvSpPr/>
            <p:nvPr/>
          </p:nvSpPr>
          <p:spPr>
            <a:xfrm rot="891631">
              <a:off x="2342544" y="372689"/>
              <a:ext cx="184727" cy="1042395"/>
            </a:xfrm>
            <a:prstGeom prst="roundRect">
              <a:avLst>
                <a:gd name="adj" fmla="val 50000"/>
              </a:avLst>
            </a:prstGeom>
            <a:solidFill>
              <a:srgbClr val="FFCD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28"/>
            <p:cNvSpPr/>
            <p:nvPr/>
          </p:nvSpPr>
          <p:spPr>
            <a:xfrm rot="20081032">
              <a:off x="1120198" y="2145480"/>
              <a:ext cx="119638" cy="117376"/>
            </a:xfrm>
            <a:custGeom>
              <a:avLst/>
              <a:gdLst>
                <a:gd name="connsiteX0" fmla="*/ 0 w 144016"/>
                <a:gd name="connsiteY0" fmla="*/ 36004 h 72008"/>
                <a:gd name="connsiteX1" fmla="*/ 72008 w 144016"/>
                <a:gd name="connsiteY1" fmla="*/ 0 h 72008"/>
                <a:gd name="connsiteX2" fmla="*/ 144016 w 144016"/>
                <a:gd name="connsiteY2" fmla="*/ 36004 h 72008"/>
                <a:gd name="connsiteX3" fmla="*/ 72008 w 144016"/>
                <a:gd name="connsiteY3" fmla="*/ 72008 h 72008"/>
                <a:gd name="connsiteX4" fmla="*/ 0 w 144016"/>
                <a:gd name="connsiteY4" fmla="*/ 36004 h 72008"/>
                <a:gd name="connsiteX0" fmla="*/ 3 w 144019"/>
                <a:gd name="connsiteY0" fmla="*/ 55054 h 91058"/>
                <a:gd name="connsiteX1" fmla="*/ 74393 w 144019"/>
                <a:gd name="connsiteY1" fmla="*/ 0 h 91058"/>
                <a:gd name="connsiteX2" fmla="*/ 144019 w 144019"/>
                <a:gd name="connsiteY2" fmla="*/ 55054 h 91058"/>
                <a:gd name="connsiteX3" fmla="*/ 72011 w 144019"/>
                <a:gd name="connsiteY3" fmla="*/ 91058 h 91058"/>
                <a:gd name="connsiteX4" fmla="*/ 3 w 144019"/>
                <a:gd name="connsiteY4" fmla="*/ 55054 h 91058"/>
                <a:gd name="connsiteX0" fmla="*/ 3 w 124969"/>
                <a:gd name="connsiteY0" fmla="*/ 55054 h 91058"/>
                <a:gd name="connsiteX1" fmla="*/ 74393 w 124969"/>
                <a:gd name="connsiteY1" fmla="*/ 0 h 91058"/>
                <a:gd name="connsiteX2" fmla="*/ 124969 w 124969"/>
                <a:gd name="connsiteY2" fmla="*/ 55054 h 91058"/>
                <a:gd name="connsiteX3" fmla="*/ 72011 w 124969"/>
                <a:gd name="connsiteY3" fmla="*/ 91058 h 91058"/>
                <a:gd name="connsiteX4" fmla="*/ 3 w 124969"/>
                <a:gd name="connsiteY4" fmla="*/ 55054 h 91058"/>
                <a:gd name="connsiteX0" fmla="*/ 9 w 79731"/>
                <a:gd name="connsiteY0" fmla="*/ 55054 h 91058"/>
                <a:gd name="connsiteX1" fmla="*/ 29155 w 79731"/>
                <a:gd name="connsiteY1" fmla="*/ 0 h 91058"/>
                <a:gd name="connsiteX2" fmla="*/ 79731 w 79731"/>
                <a:gd name="connsiteY2" fmla="*/ 55054 h 91058"/>
                <a:gd name="connsiteX3" fmla="*/ 26773 w 79731"/>
                <a:gd name="connsiteY3" fmla="*/ 91058 h 91058"/>
                <a:gd name="connsiteX4" fmla="*/ 9 w 79731"/>
                <a:gd name="connsiteY4" fmla="*/ 55054 h 91058"/>
                <a:gd name="connsiteX0" fmla="*/ 0 w 79722"/>
                <a:gd name="connsiteY0" fmla="*/ 43148 h 79152"/>
                <a:gd name="connsiteX1" fmla="*/ 26765 w 79722"/>
                <a:gd name="connsiteY1" fmla="*/ 0 h 79152"/>
                <a:gd name="connsiteX2" fmla="*/ 79722 w 79722"/>
                <a:gd name="connsiteY2" fmla="*/ 43148 h 79152"/>
                <a:gd name="connsiteX3" fmla="*/ 26764 w 79722"/>
                <a:gd name="connsiteY3" fmla="*/ 79152 h 79152"/>
                <a:gd name="connsiteX4" fmla="*/ 0 w 79722"/>
                <a:gd name="connsiteY4" fmla="*/ 43148 h 79152"/>
                <a:gd name="connsiteX0" fmla="*/ 0 w 84485"/>
                <a:gd name="connsiteY0" fmla="*/ 47889 h 84605"/>
                <a:gd name="connsiteX1" fmla="*/ 26765 w 84485"/>
                <a:gd name="connsiteY1" fmla="*/ 4741 h 84605"/>
                <a:gd name="connsiteX2" fmla="*/ 84485 w 84485"/>
                <a:gd name="connsiteY2" fmla="*/ 14551 h 84605"/>
                <a:gd name="connsiteX3" fmla="*/ 26764 w 84485"/>
                <a:gd name="connsiteY3" fmla="*/ 83893 h 84605"/>
                <a:gd name="connsiteX4" fmla="*/ 0 w 84485"/>
                <a:gd name="connsiteY4" fmla="*/ 47889 h 84605"/>
                <a:gd name="connsiteX0" fmla="*/ 1751 w 86236"/>
                <a:gd name="connsiteY0" fmla="*/ 47889 h 84605"/>
                <a:gd name="connsiteX1" fmla="*/ 11848 w 86236"/>
                <a:gd name="connsiteY1" fmla="*/ 4741 h 84605"/>
                <a:gd name="connsiteX2" fmla="*/ 86236 w 86236"/>
                <a:gd name="connsiteY2" fmla="*/ 14551 h 84605"/>
                <a:gd name="connsiteX3" fmla="*/ 28515 w 86236"/>
                <a:gd name="connsiteY3" fmla="*/ 83893 h 84605"/>
                <a:gd name="connsiteX4" fmla="*/ 1751 w 86236"/>
                <a:gd name="connsiteY4" fmla="*/ 47889 h 8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36" h="84605">
                  <a:moveTo>
                    <a:pt x="1751" y="47889"/>
                  </a:moveTo>
                  <a:cubicBezTo>
                    <a:pt x="-1027" y="34697"/>
                    <a:pt x="-2233" y="10297"/>
                    <a:pt x="11848" y="4741"/>
                  </a:cubicBezTo>
                  <a:cubicBezTo>
                    <a:pt x="25929" y="-815"/>
                    <a:pt x="86236" y="-5333"/>
                    <a:pt x="86236" y="14551"/>
                  </a:cubicBezTo>
                  <a:cubicBezTo>
                    <a:pt x="86236" y="34435"/>
                    <a:pt x="42596" y="78337"/>
                    <a:pt x="28515" y="83893"/>
                  </a:cubicBezTo>
                  <a:cubicBezTo>
                    <a:pt x="14434" y="89449"/>
                    <a:pt x="4529" y="61081"/>
                    <a:pt x="1751" y="478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Arco 72"/>
            <p:cNvSpPr/>
            <p:nvPr/>
          </p:nvSpPr>
          <p:spPr>
            <a:xfrm rot="19745575">
              <a:off x="1118737" y="2125648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Arco 78"/>
            <p:cNvSpPr/>
            <p:nvPr/>
          </p:nvSpPr>
          <p:spPr>
            <a:xfrm rot="21362328">
              <a:off x="929345" y="2211255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Arco 83"/>
            <p:cNvSpPr/>
            <p:nvPr/>
          </p:nvSpPr>
          <p:spPr>
            <a:xfrm rot="828278">
              <a:off x="777331" y="2228751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84"/>
            <p:cNvSpPr/>
            <p:nvPr/>
          </p:nvSpPr>
          <p:spPr>
            <a:xfrm>
              <a:off x="1888189" y="1747407"/>
              <a:ext cx="222490" cy="222490"/>
            </a:xfrm>
            <a:prstGeom prst="ellipse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85"/>
            <p:cNvSpPr/>
            <p:nvPr/>
          </p:nvSpPr>
          <p:spPr>
            <a:xfrm>
              <a:off x="1917471" y="1771362"/>
              <a:ext cx="163929" cy="1639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Elipse 94"/>
            <p:cNvSpPr/>
            <p:nvPr/>
          </p:nvSpPr>
          <p:spPr>
            <a:xfrm>
              <a:off x="1969962" y="1782504"/>
              <a:ext cx="87601" cy="876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4499992" y="4545756"/>
            <a:ext cx="3075435" cy="1872482"/>
            <a:chOff x="-58277" y="2253109"/>
            <a:chExt cx="7391943" cy="4500593"/>
          </a:xfrm>
        </p:grpSpPr>
        <p:grpSp>
          <p:nvGrpSpPr>
            <p:cNvPr id="13" name="Grupo 12"/>
            <p:cNvGrpSpPr/>
            <p:nvPr/>
          </p:nvGrpSpPr>
          <p:grpSpPr>
            <a:xfrm>
              <a:off x="-58277" y="2253109"/>
              <a:ext cx="7391943" cy="4238556"/>
              <a:chOff x="-58277" y="2253109"/>
              <a:chExt cx="7391943" cy="4238556"/>
            </a:xfrm>
          </p:grpSpPr>
          <p:sp>
            <p:nvSpPr>
              <p:cNvPr id="103" name="Elipse 102"/>
              <p:cNvSpPr/>
              <p:nvPr/>
            </p:nvSpPr>
            <p:spPr>
              <a:xfrm rot="20466592">
                <a:off x="818532" y="3922535"/>
                <a:ext cx="6515134" cy="2569130"/>
              </a:xfrm>
              <a:custGeom>
                <a:avLst/>
                <a:gdLst/>
                <a:ahLst/>
                <a:cxnLst/>
                <a:rect l="l" t="t" r="r" b="b"/>
                <a:pathLst>
                  <a:path w="6515134" h="2569130">
                    <a:moveTo>
                      <a:pt x="264930" y="813"/>
                    </a:moveTo>
                    <a:cubicBezTo>
                      <a:pt x="334461" y="23059"/>
                      <a:pt x="369609" y="495518"/>
                      <a:pt x="534581" y="698783"/>
                    </a:cubicBezTo>
                    <a:cubicBezTo>
                      <a:pt x="710552" y="915599"/>
                      <a:pt x="1461783" y="849207"/>
                      <a:pt x="1306341" y="1303472"/>
                    </a:cubicBezTo>
                    <a:cubicBezTo>
                      <a:pt x="1257802" y="1445322"/>
                      <a:pt x="231543" y="1177865"/>
                      <a:pt x="55573" y="961049"/>
                    </a:cubicBezTo>
                    <a:cubicBezTo>
                      <a:pt x="-120398" y="744233"/>
                      <a:pt x="170682" y="46291"/>
                      <a:pt x="250517" y="2580"/>
                    </a:cubicBezTo>
                    <a:cubicBezTo>
                      <a:pt x="255506" y="-152"/>
                      <a:pt x="260295" y="-670"/>
                      <a:pt x="264930" y="813"/>
                    </a:cubicBezTo>
                    <a:close/>
                    <a:moveTo>
                      <a:pt x="6509077" y="1817659"/>
                    </a:moveTo>
                    <a:cubicBezTo>
                      <a:pt x="6597808" y="1854374"/>
                      <a:pt x="5686954" y="2263900"/>
                      <a:pt x="5397449" y="2342878"/>
                    </a:cubicBezTo>
                    <a:cubicBezTo>
                      <a:pt x="5406652" y="2373950"/>
                      <a:pt x="5404876" y="2407615"/>
                      <a:pt x="5393681" y="2440332"/>
                    </a:cubicBezTo>
                    <a:lnTo>
                      <a:pt x="5393680" y="2440332"/>
                    </a:lnTo>
                    <a:cubicBezTo>
                      <a:pt x="5359638" y="2539816"/>
                      <a:pt x="5251395" y="2592867"/>
                      <a:pt x="5151911" y="2558825"/>
                    </a:cubicBezTo>
                    <a:lnTo>
                      <a:pt x="3317016" y="1930952"/>
                    </a:lnTo>
                    <a:cubicBezTo>
                      <a:pt x="3217532" y="1896910"/>
                      <a:pt x="3164481" y="1788667"/>
                      <a:pt x="3198523" y="1689183"/>
                    </a:cubicBezTo>
                    <a:cubicBezTo>
                      <a:pt x="3232565" y="1589699"/>
                      <a:pt x="3340808" y="1536649"/>
                      <a:pt x="3440292" y="1570691"/>
                    </a:cubicBezTo>
                    <a:lnTo>
                      <a:pt x="5015321" y="2109641"/>
                    </a:lnTo>
                    <a:cubicBezTo>
                      <a:pt x="4996267" y="2063305"/>
                      <a:pt x="4987850" y="2019399"/>
                      <a:pt x="4990547" y="1988071"/>
                    </a:cubicBezTo>
                    <a:cubicBezTo>
                      <a:pt x="5000308" y="1874713"/>
                      <a:pt x="5175124" y="1699320"/>
                      <a:pt x="5396946" y="1675701"/>
                    </a:cubicBezTo>
                    <a:cubicBezTo>
                      <a:pt x="5569538" y="1657324"/>
                      <a:pt x="6355430" y="1765342"/>
                      <a:pt x="6444289" y="1819832"/>
                    </a:cubicBezTo>
                    <a:cubicBezTo>
                      <a:pt x="6414097" y="1824344"/>
                      <a:pt x="6373623" y="1833087"/>
                      <a:pt x="6321481" y="1846357"/>
                    </a:cubicBezTo>
                    <a:cubicBezTo>
                      <a:pt x="6439590" y="1844335"/>
                      <a:pt x="6470662" y="1833642"/>
                      <a:pt x="6444289" y="1819832"/>
                    </a:cubicBezTo>
                    <a:cubicBezTo>
                      <a:pt x="6478631" y="1814070"/>
                      <a:pt x="6499580" y="1813729"/>
                      <a:pt x="6509077" y="1817659"/>
                    </a:cubicBezTo>
                    <a:close/>
                    <a:moveTo>
                      <a:pt x="3108927" y="346598"/>
                    </a:moveTo>
                    <a:cubicBezTo>
                      <a:pt x="3125837" y="349374"/>
                      <a:pt x="3140066" y="364387"/>
                      <a:pt x="3151266" y="394674"/>
                    </a:cubicBezTo>
                    <a:cubicBezTo>
                      <a:pt x="3240861" y="636966"/>
                      <a:pt x="3233889" y="1420647"/>
                      <a:pt x="2935115" y="1578683"/>
                    </a:cubicBezTo>
                    <a:cubicBezTo>
                      <a:pt x="2636341" y="1736719"/>
                      <a:pt x="1364034" y="1716322"/>
                      <a:pt x="1358619" y="1342887"/>
                    </a:cubicBezTo>
                    <a:cubicBezTo>
                      <a:pt x="1353204" y="969452"/>
                      <a:pt x="2180632" y="1203654"/>
                      <a:pt x="2479406" y="1045618"/>
                    </a:cubicBezTo>
                    <a:cubicBezTo>
                      <a:pt x="2740834" y="907336"/>
                      <a:pt x="2990559" y="327164"/>
                      <a:pt x="3108927" y="346598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Grupo 11"/>
              <p:cNvGrpSpPr/>
              <p:nvPr/>
            </p:nvGrpSpPr>
            <p:grpSpPr>
              <a:xfrm>
                <a:off x="-58277" y="2253109"/>
                <a:ext cx="6624848" cy="3375098"/>
                <a:chOff x="-58277" y="2253109"/>
                <a:chExt cx="6624848" cy="3375098"/>
              </a:xfrm>
            </p:grpSpPr>
            <p:sp>
              <p:nvSpPr>
                <p:cNvPr id="7" name="Retângulo de cantos arredondados 6"/>
                <p:cNvSpPr/>
                <p:nvPr/>
              </p:nvSpPr>
              <p:spPr>
                <a:xfrm rot="1868754">
                  <a:off x="-58277" y="3101149"/>
                  <a:ext cx="1669772" cy="68740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2E2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Retângulo de cantos arredondados 110"/>
                <p:cNvSpPr/>
                <p:nvPr/>
              </p:nvSpPr>
              <p:spPr>
                <a:xfrm rot="1868754">
                  <a:off x="125103" y="3232250"/>
                  <a:ext cx="1204644" cy="3437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1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" name="Elipse 2"/>
                <p:cNvSpPr/>
                <p:nvPr/>
              </p:nvSpPr>
              <p:spPr>
                <a:xfrm>
                  <a:off x="1630705" y="2755912"/>
                  <a:ext cx="4935866" cy="2856534"/>
                </a:xfrm>
                <a:custGeom>
                  <a:avLst/>
                  <a:gdLst>
                    <a:gd name="connsiteX0" fmla="*/ 3057264 w 4935866"/>
                    <a:gd name="connsiteY0" fmla="*/ 1008 h 2856534"/>
                    <a:gd name="connsiteX1" fmla="*/ 3181881 w 4935866"/>
                    <a:gd name="connsiteY1" fmla="*/ 15282 h 2856534"/>
                    <a:gd name="connsiteX2" fmla="*/ 4522455 w 4935866"/>
                    <a:gd name="connsiteY2" fmla="*/ 822728 h 2856534"/>
                    <a:gd name="connsiteX3" fmla="*/ 4579594 w 4935866"/>
                    <a:gd name="connsiteY3" fmla="*/ 876288 h 2856534"/>
                    <a:gd name="connsiteX4" fmla="*/ 4635802 w 4935866"/>
                    <a:gd name="connsiteY4" fmla="*/ 965090 h 2856534"/>
                    <a:gd name="connsiteX5" fmla="*/ 4820729 w 4935866"/>
                    <a:gd name="connsiteY5" fmla="*/ 1439711 h 2856534"/>
                    <a:gd name="connsiteX6" fmla="*/ 4758177 w 4935866"/>
                    <a:gd name="connsiteY6" fmla="*/ 2692778 h 2856534"/>
                    <a:gd name="connsiteX7" fmla="*/ 3235371 w 4935866"/>
                    <a:gd name="connsiteY7" fmla="*/ 2738175 h 2856534"/>
                    <a:gd name="connsiteX8" fmla="*/ 2673331 w 4935866"/>
                    <a:gd name="connsiteY8" fmla="*/ 2284658 h 2856534"/>
                    <a:gd name="connsiteX9" fmla="*/ 2483381 w 4935866"/>
                    <a:gd name="connsiteY9" fmla="*/ 2328668 h 2856534"/>
                    <a:gd name="connsiteX10" fmla="*/ 1353794 w 4935866"/>
                    <a:gd name="connsiteY10" fmla="*/ 2463788 h 2856534"/>
                    <a:gd name="connsiteX11" fmla="*/ 550057 w 4935866"/>
                    <a:gd name="connsiteY11" fmla="*/ 1756175 h 2856534"/>
                    <a:gd name="connsiteX12" fmla="*/ 121893 w 4935866"/>
                    <a:gd name="connsiteY12" fmla="*/ 609589 h 2856534"/>
                    <a:gd name="connsiteX13" fmla="*/ 528293 w 4935866"/>
                    <a:gd name="connsiteY13" fmla="*/ 1168388 h 2856534"/>
                    <a:gd name="connsiteX14" fmla="*/ 299694 w 4935866"/>
                    <a:gd name="connsiteY14" fmla="*/ 558788 h 2856534"/>
                    <a:gd name="connsiteX15" fmla="*/ 1036294 w 4935866"/>
                    <a:gd name="connsiteY15" fmla="*/ 723888 h 2856534"/>
                    <a:gd name="connsiteX16" fmla="*/ 3057264 w 4935866"/>
                    <a:gd name="connsiteY16" fmla="*/ 1008 h 2856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935866" h="2856534">
                      <a:moveTo>
                        <a:pt x="3057264" y="1008"/>
                      </a:moveTo>
                      <a:cubicBezTo>
                        <a:pt x="3100779" y="2917"/>
                        <a:pt x="3142435" y="7572"/>
                        <a:pt x="3181881" y="15282"/>
                      </a:cubicBezTo>
                      <a:cubicBezTo>
                        <a:pt x="3596893" y="96402"/>
                        <a:pt x="4175762" y="427128"/>
                        <a:pt x="4522455" y="822728"/>
                      </a:cubicBezTo>
                      <a:cubicBezTo>
                        <a:pt x="4544233" y="836684"/>
                        <a:pt x="4562634" y="855329"/>
                        <a:pt x="4579594" y="876288"/>
                      </a:cubicBezTo>
                      <a:cubicBezTo>
                        <a:pt x="4597223" y="898073"/>
                        <a:pt x="4616458" y="928001"/>
                        <a:pt x="4635802" y="965090"/>
                      </a:cubicBezTo>
                      <a:cubicBezTo>
                        <a:pt x="4746729" y="1120148"/>
                        <a:pt x="4816038" y="1282020"/>
                        <a:pt x="4820729" y="1439711"/>
                      </a:cubicBezTo>
                      <a:cubicBezTo>
                        <a:pt x="4952389" y="1893603"/>
                        <a:pt x="5016951" y="2473445"/>
                        <a:pt x="4758177" y="2692778"/>
                      </a:cubicBezTo>
                      <a:cubicBezTo>
                        <a:pt x="4618807" y="2935359"/>
                        <a:pt x="3599040" y="2871525"/>
                        <a:pt x="3235371" y="2738175"/>
                      </a:cubicBezTo>
                      <a:cubicBezTo>
                        <a:pt x="3016859" y="2658051"/>
                        <a:pt x="2796963" y="2481414"/>
                        <a:pt x="2673331" y="2284658"/>
                      </a:cubicBezTo>
                      <a:cubicBezTo>
                        <a:pt x="2601266" y="2298462"/>
                        <a:pt x="2537198" y="2313160"/>
                        <a:pt x="2483381" y="2328668"/>
                      </a:cubicBezTo>
                      <a:cubicBezTo>
                        <a:pt x="1905162" y="2495287"/>
                        <a:pt x="1665431" y="2544387"/>
                        <a:pt x="1353794" y="2463788"/>
                      </a:cubicBezTo>
                      <a:cubicBezTo>
                        <a:pt x="1042157" y="2383189"/>
                        <a:pt x="755374" y="2065208"/>
                        <a:pt x="550057" y="1756175"/>
                      </a:cubicBezTo>
                      <a:cubicBezTo>
                        <a:pt x="344740" y="1447142"/>
                        <a:pt x="-255361" y="895505"/>
                        <a:pt x="121893" y="609589"/>
                      </a:cubicBezTo>
                      <a:cubicBezTo>
                        <a:pt x="200816" y="486225"/>
                        <a:pt x="196095" y="1360573"/>
                        <a:pt x="528293" y="1168388"/>
                      </a:cubicBezTo>
                      <a:cubicBezTo>
                        <a:pt x="659526" y="1246704"/>
                        <a:pt x="208677" y="586305"/>
                        <a:pt x="299694" y="558788"/>
                      </a:cubicBezTo>
                      <a:cubicBezTo>
                        <a:pt x="390711" y="531271"/>
                        <a:pt x="718913" y="897022"/>
                        <a:pt x="1036294" y="723888"/>
                      </a:cubicBezTo>
                      <a:cubicBezTo>
                        <a:pt x="1333839" y="561575"/>
                        <a:pt x="2404548" y="-27626"/>
                        <a:pt x="3057264" y="1008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" name="Elipse 3"/>
                <p:cNvSpPr/>
                <p:nvPr/>
              </p:nvSpPr>
              <p:spPr>
                <a:xfrm>
                  <a:off x="546456" y="2253109"/>
                  <a:ext cx="2742720" cy="337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720" h="3375098">
                      <a:moveTo>
                        <a:pt x="181679" y="125775"/>
                      </a:moveTo>
                      <a:lnTo>
                        <a:pt x="181678" y="125776"/>
                      </a:lnTo>
                      <a:close/>
                      <a:moveTo>
                        <a:pt x="479572" y="1479"/>
                      </a:moveTo>
                      <a:cubicBezTo>
                        <a:pt x="545488" y="7605"/>
                        <a:pt x="610345" y="32803"/>
                        <a:pt x="665388" y="77940"/>
                      </a:cubicBezTo>
                      <a:lnTo>
                        <a:pt x="1745695" y="963803"/>
                      </a:lnTo>
                      <a:cubicBezTo>
                        <a:pt x="1841740" y="1042561"/>
                        <a:pt x="1884110" y="1162509"/>
                        <a:pt x="1867059" y="1276986"/>
                      </a:cubicBezTo>
                      <a:cubicBezTo>
                        <a:pt x="2379601" y="1433369"/>
                        <a:pt x="2742720" y="1827539"/>
                        <a:pt x="2742720" y="2288884"/>
                      </a:cubicBezTo>
                      <a:cubicBezTo>
                        <a:pt x="2742720" y="2888783"/>
                        <a:pt x="2128741" y="3375098"/>
                        <a:pt x="1371360" y="3375098"/>
                      </a:cubicBezTo>
                      <a:cubicBezTo>
                        <a:pt x="613979" y="3375098"/>
                        <a:pt x="0" y="2888783"/>
                        <a:pt x="0" y="2288884"/>
                      </a:cubicBezTo>
                      <a:cubicBezTo>
                        <a:pt x="0" y="1790209"/>
                        <a:pt x="424261" y="1370020"/>
                        <a:pt x="1002726" y="1243527"/>
                      </a:cubicBezTo>
                      <a:lnTo>
                        <a:pt x="229515" y="609485"/>
                      </a:lnTo>
                      <a:cubicBezTo>
                        <a:pt x="82733" y="489122"/>
                        <a:pt x="61316" y="272558"/>
                        <a:pt x="181678" y="125776"/>
                      </a:cubicBezTo>
                      <a:cubicBezTo>
                        <a:pt x="256905" y="34037"/>
                        <a:pt x="369711" y="-8731"/>
                        <a:pt x="479572" y="1479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Retângulo de cantos arredondados 111"/>
                <p:cNvSpPr/>
                <p:nvPr/>
              </p:nvSpPr>
              <p:spPr>
                <a:xfrm rot="2375140">
                  <a:off x="779146" y="2828129"/>
                  <a:ext cx="1488905" cy="3437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1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Arco 112"/>
                <p:cNvSpPr/>
                <p:nvPr/>
              </p:nvSpPr>
              <p:spPr>
                <a:xfrm rot="8316006">
                  <a:off x="1974918" y="4175295"/>
                  <a:ext cx="630548" cy="420009"/>
                </a:xfrm>
                <a:prstGeom prst="arc">
                  <a:avLst/>
                </a:prstGeom>
                <a:ln>
                  <a:solidFill>
                    <a:srgbClr val="34411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Arco 113"/>
                <p:cNvSpPr/>
                <p:nvPr/>
              </p:nvSpPr>
              <p:spPr>
                <a:xfrm rot="8316006">
                  <a:off x="1172257" y="4258556"/>
                  <a:ext cx="630548" cy="420009"/>
                </a:xfrm>
                <a:prstGeom prst="arc">
                  <a:avLst/>
                </a:prstGeom>
                <a:ln>
                  <a:solidFill>
                    <a:srgbClr val="34411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Elipse 115"/>
                <p:cNvSpPr/>
                <p:nvPr/>
              </p:nvSpPr>
              <p:spPr>
                <a:xfrm>
                  <a:off x="1724749" y="4892115"/>
                  <a:ext cx="227887" cy="1869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1" name="Grupo 10"/>
            <p:cNvGrpSpPr/>
            <p:nvPr/>
          </p:nvGrpSpPr>
          <p:grpSpPr>
            <a:xfrm>
              <a:off x="155495" y="4776388"/>
              <a:ext cx="3544838" cy="1977314"/>
              <a:chOff x="807500" y="1395453"/>
              <a:chExt cx="1863686" cy="1039566"/>
            </a:xfrm>
          </p:grpSpPr>
          <p:sp>
            <p:nvSpPr>
              <p:cNvPr id="117" name="Arco 116"/>
              <p:cNvSpPr/>
              <p:nvPr/>
            </p:nvSpPr>
            <p:spPr>
              <a:xfrm rot="1854425" flipH="1">
                <a:off x="807500" y="1417516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Arco 117"/>
              <p:cNvSpPr/>
              <p:nvPr/>
            </p:nvSpPr>
            <p:spPr>
              <a:xfrm rot="237672" flipH="1">
                <a:off x="996892" y="1503123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Arco 118"/>
              <p:cNvSpPr/>
              <p:nvPr/>
            </p:nvSpPr>
            <p:spPr>
              <a:xfrm rot="20771722" flipH="1">
                <a:off x="1148906" y="1520619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Arco 119"/>
              <p:cNvSpPr/>
              <p:nvPr/>
            </p:nvSpPr>
            <p:spPr>
              <a:xfrm rot="19745575">
                <a:off x="1756786" y="1395453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Arco 120"/>
              <p:cNvSpPr/>
              <p:nvPr/>
            </p:nvSpPr>
            <p:spPr>
              <a:xfrm rot="21362328">
                <a:off x="1567394" y="1481060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Arco 121"/>
              <p:cNvSpPr/>
              <p:nvPr/>
            </p:nvSpPr>
            <p:spPr>
              <a:xfrm rot="828278">
                <a:off x="1415380" y="1498556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361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0" y="3522304"/>
            <a:ext cx="9144000" cy="3335696"/>
          </a:xfrm>
          <a:custGeom>
            <a:avLst/>
            <a:gdLst>
              <a:gd name="connsiteX0" fmla="*/ 0 w 9144000"/>
              <a:gd name="connsiteY0" fmla="*/ 0 h 3335696"/>
              <a:gd name="connsiteX1" fmla="*/ 9144000 w 9144000"/>
              <a:gd name="connsiteY1" fmla="*/ 0 h 3335696"/>
              <a:gd name="connsiteX2" fmla="*/ 9144000 w 9144000"/>
              <a:gd name="connsiteY2" fmla="*/ 3335696 h 3335696"/>
              <a:gd name="connsiteX3" fmla="*/ 0 w 9144000"/>
              <a:gd name="connsiteY3" fmla="*/ 3335696 h 3335696"/>
              <a:gd name="connsiteX4" fmla="*/ 0 w 9144000"/>
              <a:gd name="connsiteY4" fmla="*/ 0 h 3335696"/>
              <a:gd name="connsiteX0" fmla="*/ 0 w 9144000"/>
              <a:gd name="connsiteY0" fmla="*/ 0 h 3335696"/>
              <a:gd name="connsiteX1" fmla="*/ 8888506 w 9144000"/>
              <a:gd name="connsiteY1" fmla="*/ 900953 h 3335696"/>
              <a:gd name="connsiteX2" fmla="*/ 9144000 w 9144000"/>
              <a:gd name="connsiteY2" fmla="*/ 3335696 h 3335696"/>
              <a:gd name="connsiteX3" fmla="*/ 0 w 9144000"/>
              <a:gd name="connsiteY3" fmla="*/ 3335696 h 3335696"/>
              <a:gd name="connsiteX4" fmla="*/ 0 w 9144000"/>
              <a:gd name="connsiteY4" fmla="*/ 0 h 3335696"/>
              <a:gd name="connsiteX0" fmla="*/ 0 w 9144000"/>
              <a:gd name="connsiteY0" fmla="*/ 0 h 3335696"/>
              <a:gd name="connsiteX1" fmla="*/ 9117106 w 9144000"/>
              <a:gd name="connsiteY1" fmla="*/ 900953 h 3335696"/>
              <a:gd name="connsiteX2" fmla="*/ 9144000 w 9144000"/>
              <a:gd name="connsiteY2" fmla="*/ 3335696 h 3335696"/>
              <a:gd name="connsiteX3" fmla="*/ 0 w 9144000"/>
              <a:gd name="connsiteY3" fmla="*/ 3335696 h 3335696"/>
              <a:gd name="connsiteX4" fmla="*/ 0 w 9144000"/>
              <a:gd name="connsiteY4" fmla="*/ 0 h 3335696"/>
              <a:gd name="connsiteX0" fmla="*/ 0 w 9144000"/>
              <a:gd name="connsiteY0" fmla="*/ 0 h 3335696"/>
              <a:gd name="connsiteX1" fmla="*/ 457200 w 9144000"/>
              <a:gd name="connsiteY1" fmla="*/ 1748943 h 3335696"/>
              <a:gd name="connsiteX2" fmla="*/ 9117106 w 9144000"/>
              <a:gd name="connsiteY2" fmla="*/ 900953 h 3335696"/>
              <a:gd name="connsiteX3" fmla="*/ 9144000 w 9144000"/>
              <a:gd name="connsiteY3" fmla="*/ 3335696 h 3335696"/>
              <a:gd name="connsiteX4" fmla="*/ 0 w 9144000"/>
              <a:gd name="connsiteY4" fmla="*/ 3335696 h 3335696"/>
              <a:gd name="connsiteX5" fmla="*/ 0 w 9144000"/>
              <a:gd name="connsiteY5" fmla="*/ 0 h 3335696"/>
              <a:gd name="connsiteX0" fmla="*/ 0 w 9144000"/>
              <a:gd name="connsiteY0" fmla="*/ 0 h 3335696"/>
              <a:gd name="connsiteX1" fmla="*/ 457200 w 9144000"/>
              <a:gd name="connsiteY1" fmla="*/ 1748943 h 3335696"/>
              <a:gd name="connsiteX2" fmla="*/ 9117106 w 9144000"/>
              <a:gd name="connsiteY2" fmla="*/ 900953 h 3335696"/>
              <a:gd name="connsiteX3" fmla="*/ 9144000 w 9144000"/>
              <a:gd name="connsiteY3" fmla="*/ 3335696 h 3335696"/>
              <a:gd name="connsiteX4" fmla="*/ 0 w 9144000"/>
              <a:gd name="connsiteY4" fmla="*/ 3335696 h 3335696"/>
              <a:gd name="connsiteX5" fmla="*/ 0 w 9144000"/>
              <a:gd name="connsiteY5" fmla="*/ 0 h 333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3335696">
                <a:moveTo>
                  <a:pt x="0" y="0"/>
                </a:moveTo>
                <a:cubicBezTo>
                  <a:pt x="12487835" y="89923"/>
                  <a:pt x="138953" y="1726256"/>
                  <a:pt x="457200" y="1748943"/>
                </a:cubicBezTo>
                <a:lnTo>
                  <a:pt x="9117106" y="900953"/>
                </a:lnTo>
                <a:lnTo>
                  <a:pt x="9144000" y="3335696"/>
                </a:lnTo>
                <a:lnTo>
                  <a:pt x="0" y="33356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 rot="20700000">
            <a:off x="6835221" y="5016960"/>
            <a:ext cx="1958179" cy="144545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546066" y="980252"/>
            <a:ext cx="6483298" cy="5133150"/>
          </a:xfrm>
          <a:custGeom>
            <a:avLst/>
            <a:gdLst>
              <a:gd name="connsiteX0" fmla="*/ 0 w 4896544"/>
              <a:gd name="connsiteY0" fmla="*/ 2556284 h 5112568"/>
              <a:gd name="connsiteX1" fmla="*/ 2448272 w 4896544"/>
              <a:gd name="connsiteY1" fmla="*/ 0 h 5112568"/>
              <a:gd name="connsiteX2" fmla="*/ 4896544 w 4896544"/>
              <a:gd name="connsiteY2" fmla="*/ 2556284 h 5112568"/>
              <a:gd name="connsiteX3" fmla="*/ 2448272 w 4896544"/>
              <a:gd name="connsiteY3" fmla="*/ 5112568 h 5112568"/>
              <a:gd name="connsiteX4" fmla="*/ 0 w 4896544"/>
              <a:gd name="connsiteY4" fmla="*/ 2556284 h 5112568"/>
              <a:gd name="connsiteX0" fmla="*/ 0 w 5394086"/>
              <a:gd name="connsiteY0" fmla="*/ 3883618 h 5230384"/>
              <a:gd name="connsiteX1" fmla="*/ 2945814 w 5394086"/>
              <a:gd name="connsiteY1" fmla="*/ 22969 h 5230384"/>
              <a:gd name="connsiteX2" fmla="*/ 5394086 w 5394086"/>
              <a:gd name="connsiteY2" fmla="*/ 2579253 h 5230384"/>
              <a:gd name="connsiteX3" fmla="*/ 2945814 w 5394086"/>
              <a:gd name="connsiteY3" fmla="*/ 5135537 h 5230384"/>
              <a:gd name="connsiteX4" fmla="*/ 0 w 5394086"/>
              <a:gd name="connsiteY4" fmla="*/ 3883618 h 5230384"/>
              <a:gd name="connsiteX0" fmla="*/ 0 w 6483298"/>
              <a:gd name="connsiteY0" fmla="*/ 3861125 h 5133150"/>
              <a:gd name="connsiteX1" fmla="*/ 2945814 w 6483298"/>
              <a:gd name="connsiteY1" fmla="*/ 476 h 5133150"/>
              <a:gd name="connsiteX2" fmla="*/ 6483298 w 6483298"/>
              <a:gd name="connsiteY2" fmla="*/ 3632525 h 5133150"/>
              <a:gd name="connsiteX3" fmla="*/ 2945814 w 6483298"/>
              <a:gd name="connsiteY3" fmla="*/ 5113044 h 5133150"/>
              <a:gd name="connsiteX4" fmla="*/ 0 w 6483298"/>
              <a:gd name="connsiteY4" fmla="*/ 3861125 h 513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3298" h="5133150">
                <a:moveTo>
                  <a:pt x="0" y="3861125"/>
                </a:moveTo>
                <a:cubicBezTo>
                  <a:pt x="0" y="2449328"/>
                  <a:pt x="1865264" y="38576"/>
                  <a:pt x="2945814" y="476"/>
                </a:cubicBezTo>
                <a:cubicBezTo>
                  <a:pt x="4026364" y="-37624"/>
                  <a:pt x="6483298" y="2220728"/>
                  <a:pt x="6483298" y="3632525"/>
                </a:cubicBezTo>
                <a:cubicBezTo>
                  <a:pt x="6483298" y="5044322"/>
                  <a:pt x="4026364" y="5074944"/>
                  <a:pt x="2945814" y="5113044"/>
                </a:cubicBezTo>
                <a:cubicBezTo>
                  <a:pt x="1865264" y="5151144"/>
                  <a:pt x="0" y="5272922"/>
                  <a:pt x="0" y="386112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1618773" y="1558249"/>
            <a:ext cx="3869102" cy="4195299"/>
          </a:xfrm>
          <a:custGeom>
            <a:avLst/>
            <a:gdLst>
              <a:gd name="connsiteX0" fmla="*/ 0 w 3816424"/>
              <a:gd name="connsiteY0" fmla="*/ 2088232 h 4176464"/>
              <a:gd name="connsiteX1" fmla="*/ 1908212 w 3816424"/>
              <a:gd name="connsiteY1" fmla="*/ 0 h 4176464"/>
              <a:gd name="connsiteX2" fmla="*/ 3816424 w 3816424"/>
              <a:gd name="connsiteY2" fmla="*/ 2088232 h 4176464"/>
              <a:gd name="connsiteX3" fmla="*/ 1908212 w 3816424"/>
              <a:gd name="connsiteY3" fmla="*/ 4176464 h 4176464"/>
              <a:gd name="connsiteX4" fmla="*/ 0 w 3816424"/>
              <a:gd name="connsiteY4" fmla="*/ 2088232 h 4176464"/>
              <a:gd name="connsiteX0" fmla="*/ 23664 w 3840088"/>
              <a:gd name="connsiteY0" fmla="*/ 2116619 h 4204851"/>
              <a:gd name="connsiteX1" fmla="*/ 932039 w 3840088"/>
              <a:gd name="connsiteY1" fmla="*/ 986195 h 4204851"/>
              <a:gd name="connsiteX2" fmla="*/ 1931876 w 3840088"/>
              <a:gd name="connsiteY2" fmla="*/ 28387 h 4204851"/>
              <a:gd name="connsiteX3" fmla="*/ 3840088 w 3840088"/>
              <a:gd name="connsiteY3" fmla="*/ 2116619 h 4204851"/>
              <a:gd name="connsiteX4" fmla="*/ 1931876 w 3840088"/>
              <a:gd name="connsiteY4" fmla="*/ 4204851 h 4204851"/>
              <a:gd name="connsiteX5" fmla="*/ 23664 w 3840088"/>
              <a:gd name="connsiteY5" fmla="*/ 2116619 h 4204851"/>
              <a:gd name="connsiteX0" fmla="*/ 23664 w 3849401"/>
              <a:gd name="connsiteY0" fmla="*/ 2155003 h 4243235"/>
              <a:gd name="connsiteX1" fmla="*/ 932039 w 3849401"/>
              <a:gd name="connsiteY1" fmla="*/ 1024579 h 4243235"/>
              <a:gd name="connsiteX2" fmla="*/ 1931876 w 3849401"/>
              <a:gd name="connsiteY2" fmla="*/ 66771 h 4243235"/>
              <a:gd name="connsiteX3" fmla="*/ 2680157 w 3849401"/>
              <a:gd name="connsiteY3" fmla="*/ 311886 h 4243235"/>
              <a:gd name="connsiteX4" fmla="*/ 3840088 w 3849401"/>
              <a:gd name="connsiteY4" fmla="*/ 2155003 h 4243235"/>
              <a:gd name="connsiteX5" fmla="*/ 1931876 w 3849401"/>
              <a:gd name="connsiteY5" fmla="*/ 4243235 h 4243235"/>
              <a:gd name="connsiteX6" fmla="*/ 23664 w 3849401"/>
              <a:gd name="connsiteY6" fmla="*/ 2155003 h 4243235"/>
              <a:gd name="connsiteX0" fmla="*/ 23664 w 3782805"/>
              <a:gd name="connsiteY0" fmla="*/ 2155003 h 4275000"/>
              <a:gd name="connsiteX1" fmla="*/ 932039 w 3782805"/>
              <a:gd name="connsiteY1" fmla="*/ 1024579 h 4275000"/>
              <a:gd name="connsiteX2" fmla="*/ 1931876 w 3782805"/>
              <a:gd name="connsiteY2" fmla="*/ 66771 h 4275000"/>
              <a:gd name="connsiteX3" fmla="*/ 2680157 w 3782805"/>
              <a:gd name="connsiteY3" fmla="*/ 311886 h 4275000"/>
              <a:gd name="connsiteX4" fmla="*/ 3772852 w 3782805"/>
              <a:gd name="connsiteY4" fmla="*/ 3203874 h 4275000"/>
              <a:gd name="connsiteX5" fmla="*/ 1931876 w 3782805"/>
              <a:gd name="connsiteY5" fmla="*/ 4243235 h 4275000"/>
              <a:gd name="connsiteX6" fmla="*/ 23664 w 3782805"/>
              <a:gd name="connsiteY6" fmla="*/ 2155003 h 4275000"/>
              <a:gd name="connsiteX0" fmla="*/ 23664 w 3875223"/>
              <a:gd name="connsiteY0" fmla="*/ 2134289 h 4248143"/>
              <a:gd name="connsiteX1" fmla="*/ 932039 w 3875223"/>
              <a:gd name="connsiteY1" fmla="*/ 1003865 h 4248143"/>
              <a:gd name="connsiteX2" fmla="*/ 1931876 w 3875223"/>
              <a:gd name="connsiteY2" fmla="*/ 46057 h 4248143"/>
              <a:gd name="connsiteX3" fmla="*/ 2680157 w 3875223"/>
              <a:gd name="connsiteY3" fmla="*/ 291172 h 4248143"/>
              <a:gd name="connsiteX4" fmla="*/ 3608004 w 3875223"/>
              <a:gd name="connsiteY4" fmla="*/ 1071100 h 4248143"/>
              <a:gd name="connsiteX5" fmla="*/ 3772852 w 3875223"/>
              <a:gd name="connsiteY5" fmla="*/ 3183160 h 4248143"/>
              <a:gd name="connsiteX6" fmla="*/ 1931876 w 3875223"/>
              <a:gd name="connsiteY6" fmla="*/ 4222521 h 4248143"/>
              <a:gd name="connsiteX7" fmla="*/ 23664 w 3875223"/>
              <a:gd name="connsiteY7" fmla="*/ 2134289 h 4248143"/>
              <a:gd name="connsiteX0" fmla="*/ 14347 w 3865906"/>
              <a:gd name="connsiteY0" fmla="*/ 2134289 h 4229367"/>
              <a:gd name="connsiteX1" fmla="*/ 922722 w 3865906"/>
              <a:gd name="connsiteY1" fmla="*/ 1003865 h 4229367"/>
              <a:gd name="connsiteX2" fmla="*/ 1922559 w 3865906"/>
              <a:gd name="connsiteY2" fmla="*/ 46057 h 4229367"/>
              <a:gd name="connsiteX3" fmla="*/ 2670840 w 3865906"/>
              <a:gd name="connsiteY3" fmla="*/ 291172 h 4229367"/>
              <a:gd name="connsiteX4" fmla="*/ 3598687 w 3865906"/>
              <a:gd name="connsiteY4" fmla="*/ 1071100 h 4229367"/>
              <a:gd name="connsiteX5" fmla="*/ 3763535 w 3865906"/>
              <a:gd name="connsiteY5" fmla="*/ 3183160 h 4229367"/>
              <a:gd name="connsiteX6" fmla="*/ 1922559 w 3865906"/>
              <a:gd name="connsiteY6" fmla="*/ 4222521 h 4229367"/>
              <a:gd name="connsiteX7" fmla="*/ 478969 w 3865906"/>
              <a:gd name="connsiteY7" fmla="*/ 3558807 h 4229367"/>
              <a:gd name="connsiteX8" fmla="*/ 14347 w 3865906"/>
              <a:gd name="connsiteY8" fmla="*/ 2134289 h 4229367"/>
              <a:gd name="connsiteX0" fmla="*/ 14347 w 3865906"/>
              <a:gd name="connsiteY0" fmla="*/ 2100221 h 4195299"/>
              <a:gd name="connsiteX1" fmla="*/ 922722 w 3865906"/>
              <a:gd name="connsiteY1" fmla="*/ 969797 h 4195299"/>
              <a:gd name="connsiteX2" fmla="*/ 1922559 w 3865906"/>
              <a:gd name="connsiteY2" fmla="*/ 11989 h 4195299"/>
              <a:gd name="connsiteX3" fmla="*/ 2872546 w 3865906"/>
              <a:gd name="connsiteY3" fmla="*/ 499151 h 4195299"/>
              <a:gd name="connsiteX4" fmla="*/ 3598687 w 3865906"/>
              <a:gd name="connsiteY4" fmla="*/ 1037032 h 4195299"/>
              <a:gd name="connsiteX5" fmla="*/ 3763535 w 3865906"/>
              <a:gd name="connsiteY5" fmla="*/ 3149092 h 4195299"/>
              <a:gd name="connsiteX6" fmla="*/ 1922559 w 3865906"/>
              <a:gd name="connsiteY6" fmla="*/ 4188453 h 4195299"/>
              <a:gd name="connsiteX7" fmla="*/ 478969 w 3865906"/>
              <a:gd name="connsiteY7" fmla="*/ 3524739 h 4195299"/>
              <a:gd name="connsiteX8" fmla="*/ 14347 w 3865906"/>
              <a:gd name="connsiteY8" fmla="*/ 2100221 h 4195299"/>
              <a:gd name="connsiteX0" fmla="*/ 14347 w 3869102"/>
              <a:gd name="connsiteY0" fmla="*/ 2100221 h 4195299"/>
              <a:gd name="connsiteX1" fmla="*/ 922722 w 3869102"/>
              <a:gd name="connsiteY1" fmla="*/ 969797 h 4195299"/>
              <a:gd name="connsiteX2" fmla="*/ 1922559 w 3869102"/>
              <a:gd name="connsiteY2" fmla="*/ 11989 h 4195299"/>
              <a:gd name="connsiteX3" fmla="*/ 2872546 w 3869102"/>
              <a:gd name="connsiteY3" fmla="*/ 499151 h 4195299"/>
              <a:gd name="connsiteX4" fmla="*/ 3612134 w 3869102"/>
              <a:gd name="connsiteY4" fmla="*/ 1386656 h 4195299"/>
              <a:gd name="connsiteX5" fmla="*/ 3763535 w 3869102"/>
              <a:gd name="connsiteY5" fmla="*/ 3149092 h 4195299"/>
              <a:gd name="connsiteX6" fmla="*/ 1922559 w 3869102"/>
              <a:gd name="connsiteY6" fmla="*/ 4188453 h 4195299"/>
              <a:gd name="connsiteX7" fmla="*/ 478969 w 3869102"/>
              <a:gd name="connsiteY7" fmla="*/ 3524739 h 4195299"/>
              <a:gd name="connsiteX8" fmla="*/ 14347 w 3869102"/>
              <a:gd name="connsiteY8" fmla="*/ 2100221 h 419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69102" h="4195299">
                <a:moveTo>
                  <a:pt x="14347" y="2100221"/>
                </a:moveTo>
                <a:cubicBezTo>
                  <a:pt x="88306" y="1674397"/>
                  <a:pt x="604687" y="1317836"/>
                  <a:pt x="922722" y="969797"/>
                </a:cubicBezTo>
                <a:cubicBezTo>
                  <a:pt x="1240757" y="621758"/>
                  <a:pt x="1597588" y="90430"/>
                  <a:pt x="1922559" y="11989"/>
                </a:cubicBezTo>
                <a:cubicBezTo>
                  <a:pt x="2247530" y="-66452"/>
                  <a:pt x="2638015" y="256593"/>
                  <a:pt x="2872546" y="499151"/>
                </a:cubicBezTo>
                <a:cubicBezTo>
                  <a:pt x="3107077" y="741709"/>
                  <a:pt x="3430018" y="904658"/>
                  <a:pt x="3612134" y="1386656"/>
                </a:cubicBezTo>
                <a:cubicBezTo>
                  <a:pt x="3794250" y="1868654"/>
                  <a:pt x="3998066" y="2695573"/>
                  <a:pt x="3763535" y="3149092"/>
                </a:cubicBezTo>
                <a:cubicBezTo>
                  <a:pt x="3529004" y="3602611"/>
                  <a:pt x="2469987" y="4125845"/>
                  <a:pt x="1922559" y="4188453"/>
                </a:cubicBezTo>
                <a:cubicBezTo>
                  <a:pt x="1375131" y="4251061"/>
                  <a:pt x="797004" y="3872778"/>
                  <a:pt x="478969" y="3524739"/>
                </a:cubicBezTo>
                <a:cubicBezTo>
                  <a:pt x="160934" y="3176700"/>
                  <a:pt x="-59612" y="2526045"/>
                  <a:pt x="14347" y="2100221"/>
                </a:cubicBezTo>
                <a:close/>
              </a:path>
            </a:pathLst>
          </a:custGeom>
          <a:solidFill>
            <a:srgbClr val="462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 flipH="1">
            <a:off x="2672712" y="2877058"/>
            <a:ext cx="2903247" cy="3050411"/>
            <a:chOff x="777331" y="366431"/>
            <a:chExt cx="4746504" cy="4987101"/>
          </a:xfrm>
        </p:grpSpPr>
        <p:sp>
          <p:nvSpPr>
            <p:cNvPr id="7" name="Retângulo de cantos arredondados 5"/>
            <p:cNvSpPr/>
            <p:nvPr/>
          </p:nvSpPr>
          <p:spPr>
            <a:xfrm rot="668146">
              <a:off x="1540622" y="2858999"/>
              <a:ext cx="587330" cy="2211226"/>
            </a:xfrm>
            <a:custGeom>
              <a:avLst/>
              <a:gdLst/>
              <a:ahLst/>
              <a:cxnLst/>
              <a:rect l="l" t="t" r="r" b="b"/>
              <a:pathLst>
                <a:path w="177582" h="739556">
                  <a:moveTo>
                    <a:pt x="635" y="712544"/>
                  </a:moveTo>
                  <a:cubicBezTo>
                    <a:pt x="636" y="712544"/>
                    <a:pt x="636" y="712544"/>
                    <a:pt x="636" y="712544"/>
                  </a:cubicBezTo>
                  <a:lnTo>
                    <a:pt x="636" y="712545"/>
                  </a:lnTo>
                  <a:close/>
                  <a:moveTo>
                    <a:pt x="135310" y="0"/>
                  </a:moveTo>
                  <a:lnTo>
                    <a:pt x="147846" y="0"/>
                  </a:lnTo>
                  <a:cubicBezTo>
                    <a:pt x="164269" y="0"/>
                    <a:pt x="177582" y="13313"/>
                    <a:pt x="177582" y="29736"/>
                  </a:cubicBezTo>
                  <a:lnTo>
                    <a:pt x="177582" y="661416"/>
                  </a:lnTo>
                  <a:cubicBezTo>
                    <a:pt x="177582" y="672937"/>
                    <a:pt x="171030" y="682928"/>
                    <a:pt x="160452" y="685930"/>
                  </a:cubicBezTo>
                  <a:cubicBezTo>
                    <a:pt x="162815" y="702136"/>
                    <a:pt x="151563" y="716949"/>
                    <a:pt x="135090" y="720191"/>
                  </a:cubicBezTo>
                  <a:lnTo>
                    <a:pt x="39940" y="738920"/>
                  </a:lnTo>
                  <a:cubicBezTo>
                    <a:pt x="21803" y="742490"/>
                    <a:pt x="4206" y="730681"/>
                    <a:pt x="636" y="712544"/>
                  </a:cubicBezTo>
                  <a:cubicBezTo>
                    <a:pt x="-2934" y="694408"/>
                    <a:pt x="8874" y="676811"/>
                    <a:pt x="27011" y="673241"/>
                  </a:cubicBezTo>
                  <a:lnTo>
                    <a:pt x="105574" y="657777"/>
                  </a:lnTo>
                  <a:lnTo>
                    <a:pt x="105574" y="29736"/>
                  </a:lnTo>
                  <a:cubicBezTo>
                    <a:pt x="105574" y="13313"/>
                    <a:pt x="118887" y="0"/>
                    <a:pt x="13531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1843450" y="366431"/>
              <a:ext cx="399166" cy="1397081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1950670" y="623008"/>
              <a:ext cx="184727" cy="1042395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8"/>
            <p:cNvSpPr/>
            <p:nvPr/>
          </p:nvSpPr>
          <p:spPr>
            <a:xfrm rot="859872">
              <a:off x="1059338" y="506963"/>
              <a:ext cx="4464497" cy="4846569"/>
            </a:xfrm>
            <a:custGeom>
              <a:avLst/>
              <a:gdLst>
                <a:gd name="connsiteX0" fmla="*/ 296926 w 1610756"/>
                <a:gd name="connsiteY0" fmla="*/ 5659 h 1710552"/>
                <a:gd name="connsiteX1" fmla="*/ 324955 w 1610756"/>
                <a:gd name="connsiteY1" fmla="*/ 0 h 1710552"/>
                <a:gd name="connsiteX2" fmla="*/ 396963 w 1610756"/>
                <a:gd name="connsiteY2" fmla="*/ 72008 h 1710552"/>
                <a:gd name="connsiteX3" fmla="*/ 396963 w 1610756"/>
                <a:gd name="connsiteY3" fmla="*/ 466844 h 1710552"/>
                <a:gd name="connsiteX4" fmla="*/ 391449 w 1610756"/>
                <a:gd name="connsiteY4" fmla="*/ 494153 h 1710552"/>
                <a:gd name="connsiteX5" fmla="*/ 461414 w 1610756"/>
                <a:gd name="connsiteY5" fmla="*/ 644247 h 1710552"/>
                <a:gd name="connsiteX6" fmla="*/ 460692 w 1610756"/>
                <a:gd name="connsiteY6" fmla="*/ 674266 h 1710552"/>
                <a:gd name="connsiteX7" fmla="*/ 558063 w 1610756"/>
                <a:gd name="connsiteY7" fmla="*/ 723631 h 1710552"/>
                <a:gd name="connsiteX8" fmla="*/ 1012760 w 1610756"/>
                <a:gd name="connsiteY8" fmla="*/ 818963 h 1710552"/>
                <a:gd name="connsiteX9" fmla="*/ 1353649 w 1610756"/>
                <a:gd name="connsiteY9" fmla="*/ 1096671 h 1710552"/>
                <a:gd name="connsiteX10" fmla="*/ 1391451 w 1610756"/>
                <a:gd name="connsiteY10" fmla="*/ 1215000 h 1710552"/>
                <a:gd name="connsiteX11" fmla="*/ 1406073 w 1610756"/>
                <a:gd name="connsiteY11" fmla="*/ 1374073 h 1710552"/>
                <a:gd name="connsiteX12" fmla="*/ 1443534 w 1610756"/>
                <a:gd name="connsiteY12" fmla="*/ 1358854 h 1710552"/>
                <a:gd name="connsiteX13" fmla="*/ 1610588 w 1610756"/>
                <a:gd name="connsiteY13" fmla="*/ 1344339 h 1710552"/>
                <a:gd name="connsiteX14" fmla="*/ 1472368 w 1610756"/>
                <a:gd name="connsiteY14" fmla="*/ 1471718 h 1710552"/>
                <a:gd name="connsiteX15" fmla="*/ 1369712 w 1610756"/>
                <a:gd name="connsiteY15" fmla="*/ 1460861 h 1710552"/>
                <a:gd name="connsiteX16" fmla="*/ 1353570 w 1610756"/>
                <a:gd name="connsiteY16" fmla="*/ 1474178 h 1710552"/>
                <a:gd name="connsiteX17" fmla="*/ 1328583 w 1610756"/>
                <a:gd name="connsiteY17" fmla="*/ 1511117 h 1710552"/>
                <a:gd name="connsiteX18" fmla="*/ 1215238 w 1610756"/>
                <a:gd name="connsiteY18" fmla="*/ 1540074 h 1710552"/>
                <a:gd name="connsiteX19" fmla="*/ 1183876 w 1610756"/>
                <a:gd name="connsiteY19" fmla="*/ 1548087 h 1710552"/>
                <a:gd name="connsiteX20" fmla="*/ 731689 w 1610756"/>
                <a:gd name="connsiteY20" fmla="*/ 1663610 h 1710552"/>
                <a:gd name="connsiteX21" fmla="*/ 687893 w 1610756"/>
                <a:gd name="connsiteY21" fmla="*/ 1637639 h 1710552"/>
                <a:gd name="connsiteX22" fmla="*/ 713865 w 1610756"/>
                <a:gd name="connsiteY22" fmla="*/ 1593843 h 1710552"/>
                <a:gd name="connsiteX23" fmla="*/ 938233 w 1610756"/>
                <a:gd name="connsiteY23" fmla="*/ 1536522 h 1710552"/>
                <a:gd name="connsiteX24" fmla="*/ 777018 w 1610756"/>
                <a:gd name="connsiteY24" fmla="*/ 1420031 h 1710552"/>
                <a:gd name="connsiteX25" fmla="*/ 585272 w 1610756"/>
                <a:gd name="connsiteY25" fmla="*/ 1238889 h 1710552"/>
                <a:gd name="connsiteX26" fmla="*/ 580251 w 1610756"/>
                <a:gd name="connsiteY26" fmla="*/ 1590921 h 1710552"/>
                <a:gd name="connsiteX27" fmla="*/ 571059 w 1610756"/>
                <a:gd name="connsiteY27" fmla="*/ 1618021 h 1710552"/>
                <a:gd name="connsiteX28" fmla="*/ 582154 w 1610756"/>
                <a:gd name="connsiteY28" fmla="*/ 1708960 h 1710552"/>
                <a:gd name="connsiteX29" fmla="*/ 425694 w 1610756"/>
                <a:gd name="connsiteY29" fmla="*/ 1687487 h 1710552"/>
                <a:gd name="connsiteX30" fmla="*/ 378764 w 1610756"/>
                <a:gd name="connsiteY30" fmla="*/ 1659657 h 1710552"/>
                <a:gd name="connsiteX31" fmla="*/ 406594 w 1610756"/>
                <a:gd name="connsiteY31" fmla="*/ 1612727 h 1710552"/>
                <a:gd name="connsiteX32" fmla="*/ 460732 w 1610756"/>
                <a:gd name="connsiteY32" fmla="*/ 1598896 h 1710552"/>
                <a:gd name="connsiteX33" fmla="*/ 458916 w 1610756"/>
                <a:gd name="connsiteY33" fmla="*/ 1589189 h 1710552"/>
                <a:gd name="connsiteX34" fmla="*/ 465980 w 1610756"/>
                <a:gd name="connsiteY34" fmla="*/ 1093975 h 1710552"/>
                <a:gd name="connsiteX35" fmla="*/ 262469 w 1610756"/>
                <a:gd name="connsiteY35" fmla="*/ 835916 h 1710552"/>
                <a:gd name="connsiteX36" fmla="*/ 263042 w 1610756"/>
                <a:gd name="connsiteY36" fmla="*/ 826374 h 1710552"/>
                <a:gd name="connsiteX37" fmla="*/ 154054 w 1610756"/>
                <a:gd name="connsiteY37" fmla="*/ 862343 h 1710552"/>
                <a:gd name="connsiteX38" fmla="*/ 5848 w 1610756"/>
                <a:gd name="connsiteY38" fmla="*/ 760633 h 1710552"/>
                <a:gd name="connsiteX39" fmla="*/ 261197 w 1610756"/>
                <a:gd name="connsiteY39" fmla="*/ 498716 h 1710552"/>
                <a:gd name="connsiteX40" fmla="*/ 252947 w 1610756"/>
                <a:gd name="connsiteY40" fmla="*/ 466844 h 1710552"/>
                <a:gd name="connsiteX41" fmla="*/ 252947 w 1610756"/>
                <a:gd name="connsiteY41" fmla="*/ 72008 h 1710552"/>
                <a:gd name="connsiteX42" fmla="*/ 296926 w 1610756"/>
                <a:gd name="connsiteY42" fmla="*/ 5659 h 1710552"/>
                <a:gd name="connsiteX0" fmla="*/ 296926 w 1610756"/>
                <a:gd name="connsiteY0" fmla="*/ 5659 h 1748491"/>
                <a:gd name="connsiteX1" fmla="*/ 324955 w 1610756"/>
                <a:gd name="connsiteY1" fmla="*/ 0 h 1748491"/>
                <a:gd name="connsiteX2" fmla="*/ 396963 w 1610756"/>
                <a:gd name="connsiteY2" fmla="*/ 72008 h 1748491"/>
                <a:gd name="connsiteX3" fmla="*/ 396963 w 1610756"/>
                <a:gd name="connsiteY3" fmla="*/ 466844 h 1748491"/>
                <a:gd name="connsiteX4" fmla="*/ 391449 w 1610756"/>
                <a:gd name="connsiteY4" fmla="*/ 494153 h 1748491"/>
                <a:gd name="connsiteX5" fmla="*/ 461414 w 1610756"/>
                <a:gd name="connsiteY5" fmla="*/ 644247 h 1748491"/>
                <a:gd name="connsiteX6" fmla="*/ 460692 w 1610756"/>
                <a:gd name="connsiteY6" fmla="*/ 674266 h 1748491"/>
                <a:gd name="connsiteX7" fmla="*/ 558063 w 1610756"/>
                <a:gd name="connsiteY7" fmla="*/ 723631 h 1748491"/>
                <a:gd name="connsiteX8" fmla="*/ 1012760 w 1610756"/>
                <a:gd name="connsiteY8" fmla="*/ 818963 h 1748491"/>
                <a:gd name="connsiteX9" fmla="*/ 1353649 w 1610756"/>
                <a:gd name="connsiteY9" fmla="*/ 1096671 h 1748491"/>
                <a:gd name="connsiteX10" fmla="*/ 1391451 w 1610756"/>
                <a:gd name="connsiteY10" fmla="*/ 1215000 h 1748491"/>
                <a:gd name="connsiteX11" fmla="*/ 1406073 w 1610756"/>
                <a:gd name="connsiteY11" fmla="*/ 1374073 h 1748491"/>
                <a:gd name="connsiteX12" fmla="*/ 1443534 w 1610756"/>
                <a:gd name="connsiteY12" fmla="*/ 1358854 h 1748491"/>
                <a:gd name="connsiteX13" fmla="*/ 1610588 w 1610756"/>
                <a:gd name="connsiteY13" fmla="*/ 1344339 h 1748491"/>
                <a:gd name="connsiteX14" fmla="*/ 1472368 w 1610756"/>
                <a:gd name="connsiteY14" fmla="*/ 1471718 h 1748491"/>
                <a:gd name="connsiteX15" fmla="*/ 1369712 w 1610756"/>
                <a:gd name="connsiteY15" fmla="*/ 1460861 h 1748491"/>
                <a:gd name="connsiteX16" fmla="*/ 1353570 w 1610756"/>
                <a:gd name="connsiteY16" fmla="*/ 1474178 h 1748491"/>
                <a:gd name="connsiteX17" fmla="*/ 1328583 w 1610756"/>
                <a:gd name="connsiteY17" fmla="*/ 1511117 h 1748491"/>
                <a:gd name="connsiteX18" fmla="*/ 1215238 w 1610756"/>
                <a:gd name="connsiteY18" fmla="*/ 1540074 h 1748491"/>
                <a:gd name="connsiteX19" fmla="*/ 1183876 w 1610756"/>
                <a:gd name="connsiteY19" fmla="*/ 1548087 h 1748491"/>
                <a:gd name="connsiteX20" fmla="*/ 731689 w 1610756"/>
                <a:gd name="connsiteY20" fmla="*/ 1663610 h 1748491"/>
                <a:gd name="connsiteX21" fmla="*/ 687893 w 1610756"/>
                <a:gd name="connsiteY21" fmla="*/ 1637639 h 1748491"/>
                <a:gd name="connsiteX22" fmla="*/ 713865 w 1610756"/>
                <a:gd name="connsiteY22" fmla="*/ 1593843 h 1748491"/>
                <a:gd name="connsiteX23" fmla="*/ 938233 w 1610756"/>
                <a:gd name="connsiteY23" fmla="*/ 1536522 h 1748491"/>
                <a:gd name="connsiteX24" fmla="*/ 777018 w 1610756"/>
                <a:gd name="connsiteY24" fmla="*/ 1420031 h 1748491"/>
                <a:gd name="connsiteX25" fmla="*/ 585272 w 1610756"/>
                <a:gd name="connsiteY25" fmla="*/ 1238889 h 1748491"/>
                <a:gd name="connsiteX26" fmla="*/ 580251 w 1610756"/>
                <a:gd name="connsiteY26" fmla="*/ 1590921 h 1748491"/>
                <a:gd name="connsiteX27" fmla="*/ 571059 w 1610756"/>
                <a:gd name="connsiteY27" fmla="*/ 1618021 h 1748491"/>
                <a:gd name="connsiteX28" fmla="*/ 582154 w 1610756"/>
                <a:gd name="connsiteY28" fmla="*/ 1708960 h 1748491"/>
                <a:gd name="connsiteX29" fmla="*/ 409258 w 1610756"/>
                <a:gd name="connsiteY29" fmla="*/ 1748214 h 1748491"/>
                <a:gd name="connsiteX30" fmla="*/ 378764 w 1610756"/>
                <a:gd name="connsiteY30" fmla="*/ 1659657 h 1748491"/>
                <a:gd name="connsiteX31" fmla="*/ 406594 w 1610756"/>
                <a:gd name="connsiteY31" fmla="*/ 1612727 h 1748491"/>
                <a:gd name="connsiteX32" fmla="*/ 460732 w 1610756"/>
                <a:gd name="connsiteY32" fmla="*/ 1598896 h 1748491"/>
                <a:gd name="connsiteX33" fmla="*/ 458916 w 1610756"/>
                <a:gd name="connsiteY33" fmla="*/ 1589189 h 1748491"/>
                <a:gd name="connsiteX34" fmla="*/ 465980 w 1610756"/>
                <a:gd name="connsiteY34" fmla="*/ 1093975 h 1748491"/>
                <a:gd name="connsiteX35" fmla="*/ 262469 w 1610756"/>
                <a:gd name="connsiteY35" fmla="*/ 835916 h 1748491"/>
                <a:gd name="connsiteX36" fmla="*/ 263042 w 1610756"/>
                <a:gd name="connsiteY36" fmla="*/ 826374 h 1748491"/>
                <a:gd name="connsiteX37" fmla="*/ 154054 w 1610756"/>
                <a:gd name="connsiteY37" fmla="*/ 862343 h 1748491"/>
                <a:gd name="connsiteX38" fmla="*/ 5848 w 1610756"/>
                <a:gd name="connsiteY38" fmla="*/ 760633 h 1748491"/>
                <a:gd name="connsiteX39" fmla="*/ 261197 w 1610756"/>
                <a:gd name="connsiteY39" fmla="*/ 498716 h 1748491"/>
                <a:gd name="connsiteX40" fmla="*/ 252947 w 1610756"/>
                <a:gd name="connsiteY40" fmla="*/ 466844 h 1748491"/>
                <a:gd name="connsiteX41" fmla="*/ 252947 w 1610756"/>
                <a:gd name="connsiteY41" fmla="*/ 72008 h 1748491"/>
                <a:gd name="connsiteX42" fmla="*/ 296926 w 1610756"/>
                <a:gd name="connsiteY42" fmla="*/ 5659 h 1748491"/>
                <a:gd name="connsiteX0" fmla="*/ 296926 w 1610756"/>
                <a:gd name="connsiteY0" fmla="*/ 5659 h 1748669"/>
                <a:gd name="connsiteX1" fmla="*/ 324955 w 1610756"/>
                <a:gd name="connsiteY1" fmla="*/ 0 h 1748669"/>
                <a:gd name="connsiteX2" fmla="*/ 396963 w 1610756"/>
                <a:gd name="connsiteY2" fmla="*/ 72008 h 1748669"/>
                <a:gd name="connsiteX3" fmla="*/ 396963 w 1610756"/>
                <a:gd name="connsiteY3" fmla="*/ 466844 h 1748669"/>
                <a:gd name="connsiteX4" fmla="*/ 391449 w 1610756"/>
                <a:gd name="connsiteY4" fmla="*/ 494153 h 1748669"/>
                <a:gd name="connsiteX5" fmla="*/ 461414 w 1610756"/>
                <a:gd name="connsiteY5" fmla="*/ 644247 h 1748669"/>
                <a:gd name="connsiteX6" fmla="*/ 460692 w 1610756"/>
                <a:gd name="connsiteY6" fmla="*/ 674266 h 1748669"/>
                <a:gd name="connsiteX7" fmla="*/ 558063 w 1610756"/>
                <a:gd name="connsiteY7" fmla="*/ 723631 h 1748669"/>
                <a:gd name="connsiteX8" fmla="*/ 1012760 w 1610756"/>
                <a:gd name="connsiteY8" fmla="*/ 818963 h 1748669"/>
                <a:gd name="connsiteX9" fmla="*/ 1353649 w 1610756"/>
                <a:gd name="connsiteY9" fmla="*/ 1096671 h 1748669"/>
                <a:gd name="connsiteX10" fmla="*/ 1391451 w 1610756"/>
                <a:gd name="connsiteY10" fmla="*/ 1215000 h 1748669"/>
                <a:gd name="connsiteX11" fmla="*/ 1406073 w 1610756"/>
                <a:gd name="connsiteY11" fmla="*/ 1374073 h 1748669"/>
                <a:gd name="connsiteX12" fmla="*/ 1443534 w 1610756"/>
                <a:gd name="connsiteY12" fmla="*/ 1358854 h 1748669"/>
                <a:gd name="connsiteX13" fmla="*/ 1610588 w 1610756"/>
                <a:gd name="connsiteY13" fmla="*/ 1344339 h 1748669"/>
                <a:gd name="connsiteX14" fmla="*/ 1472368 w 1610756"/>
                <a:gd name="connsiteY14" fmla="*/ 1471718 h 1748669"/>
                <a:gd name="connsiteX15" fmla="*/ 1369712 w 1610756"/>
                <a:gd name="connsiteY15" fmla="*/ 1460861 h 1748669"/>
                <a:gd name="connsiteX16" fmla="*/ 1353570 w 1610756"/>
                <a:gd name="connsiteY16" fmla="*/ 1474178 h 1748669"/>
                <a:gd name="connsiteX17" fmla="*/ 1328583 w 1610756"/>
                <a:gd name="connsiteY17" fmla="*/ 1511117 h 1748669"/>
                <a:gd name="connsiteX18" fmla="*/ 1215238 w 1610756"/>
                <a:gd name="connsiteY18" fmla="*/ 1540074 h 1748669"/>
                <a:gd name="connsiteX19" fmla="*/ 1183876 w 1610756"/>
                <a:gd name="connsiteY19" fmla="*/ 1548087 h 1748669"/>
                <a:gd name="connsiteX20" fmla="*/ 731689 w 1610756"/>
                <a:gd name="connsiteY20" fmla="*/ 1663610 h 1748669"/>
                <a:gd name="connsiteX21" fmla="*/ 687893 w 1610756"/>
                <a:gd name="connsiteY21" fmla="*/ 1637639 h 1748669"/>
                <a:gd name="connsiteX22" fmla="*/ 713865 w 1610756"/>
                <a:gd name="connsiteY22" fmla="*/ 1593843 h 1748669"/>
                <a:gd name="connsiteX23" fmla="*/ 938233 w 1610756"/>
                <a:gd name="connsiteY23" fmla="*/ 1536522 h 1748669"/>
                <a:gd name="connsiteX24" fmla="*/ 777018 w 1610756"/>
                <a:gd name="connsiteY24" fmla="*/ 1420031 h 1748669"/>
                <a:gd name="connsiteX25" fmla="*/ 585272 w 1610756"/>
                <a:gd name="connsiteY25" fmla="*/ 1238889 h 1748669"/>
                <a:gd name="connsiteX26" fmla="*/ 580251 w 1610756"/>
                <a:gd name="connsiteY26" fmla="*/ 1590921 h 1748669"/>
                <a:gd name="connsiteX27" fmla="*/ 571059 w 1610756"/>
                <a:gd name="connsiteY27" fmla="*/ 1618021 h 1748669"/>
                <a:gd name="connsiteX28" fmla="*/ 582154 w 1610756"/>
                <a:gd name="connsiteY28" fmla="*/ 1708960 h 1748669"/>
                <a:gd name="connsiteX29" fmla="*/ 409258 w 1610756"/>
                <a:gd name="connsiteY29" fmla="*/ 1748214 h 1748669"/>
                <a:gd name="connsiteX30" fmla="*/ 378917 w 1610756"/>
                <a:gd name="connsiteY30" fmla="*/ 1689111 h 1748669"/>
                <a:gd name="connsiteX31" fmla="*/ 406594 w 1610756"/>
                <a:gd name="connsiteY31" fmla="*/ 1612727 h 1748669"/>
                <a:gd name="connsiteX32" fmla="*/ 460732 w 1610756"/>
                <a:gd name="connsiteY32" fmla="*/ 1598896 h 1748669"/>
                <a:gd name="connsiteX33" fmla="*/ 458916 w 1610756"/>
                <a:gd name="connsiteY33" fmla="*/ 1589189 h 1748669"/>
                <a:gd name="connsiteX34" fmla="*/ 465980 w 1610756"/>
                <a:gd name="connsiteY34" fmla="*/ 1093975 h 1748669"/>
                <a:gd name="connsiteX35" fmla="*/ 262469 w 1610756"/>
                <a:gd name="connsiteY35" fmla="*/ 835916 h 1748669"/>
                <a:gd name="connsiteX36" fmla="*/ 263042 w 1610756"/>
                <a:gd name="connsiteY36" fmla="*/ 826374 h 1748669"/>
                <a:gd name="connsiteX37" fmla="*/ 154054 w 1610756"/>
                <a:gd name="connsiteY37" fmla="*/ 862343 h 1748669"/>
                <a:gd name="connsiteX38" fmla="*/ 5848 w 1610756"/>
                <a:gd name="connsiteY38" fmla="*/ 760633 h 1748669"/>
                <a:gd name="connsiteX39" fmla="*/ 261197 w 1610756"/>
                <a:gd name="connsiteY39" fmla="*/ 498716 h 1748669"/>
                <a:gd name="connsiteX40" fmla="*/ 252947 w 1610756"/>
                <a:gd name="connsiteY40" fmla="*/ 466844 h 1748669"/>
                <a:gd name="connsiteX41" fmla="*/ 252947 w 1610756"/>
                <a:gd name="connsiteY41" fmla="*/ 72008 h 1748669"/>
                <a:gd name="connsiteX42" fmla="*/ 296926 w 1610756"/>
                <a:gd name="connsiteY42" fmla="*/ 5659 h 1748669"/>
                <a:gd name="connsiteX0" fmla="*/ 296926 w 1610756"/>
                <a:gd name="connsiteY0" fmla="*/ 5659 h 1748669"/>
                <a:gd name="connsiteX1" fmla="*/ 324955 w 1610756"/>
                <a:gd name="connsiteY1" fmla="*/ 0 h 1748669"/>
                <a:gd name="connsiteX2" fmla="*/ 396963 w 1610756"/>
                <a:gd name="connsiteY2" fmla="*/ 72008 h 1748669"/>
                <a:gd name="connsiteX3" fmla="*/ 396963 w 1610756"/>
                <a:gd name="connsiteY3" fmla="*/ 466844 h 1748669"/>
                <a:gd name="connsiteX4" fmla="*/ 391449 w 1610756"/>
                <a:gd name="connsiteY4" fmla="*/ 494153 h 1748669"/>
                <a:gd name="connsiteX5" fmla="*/ 461414 w 1610756"/>
                <a:gd name="connsiteY5" fmla="*/ 644247 h 1748669"/>
                <a:gd name="connsiteX6" fmla="*/ 460692 w 1610756"/>
                <a:gd name="connsiteY6" fmla="*/ 674266 h 1748669"/>
                <a:gd name="connsiteX7" fmla="*/ 558063 w 1610756"/>
                <a:gd name="connsiteY7" fmla="*/ 723631 h 1748669"/>
                <a:gd name="connsiteX8" fmla="*/ 1012760 w 1610756"/>
                <a:gd name="connsiteY8" fmla="*/ 818963 h 1748669"/>
                <a:gd name="connsiteX9" fmla="*/ 1353649 w 1610756"/>
                <a:gd name="connsiteY9" fmla="*/ 1096671 h 1748669"/>
                <a:gd name="connsiteX10" fmla="*/ 1391451 w 1610756"/>
                <a:gd name="connsiteY10" fmla="*/ 1215000 h 1748669"/>
                <a:gd name="connsiteX11" fmla="*/ 1406073 w 1610756"/>
                <a:gd name="connsiteY11" fmla="*/ 1374073 h 1748669"/>
                <a:gd name="connsiteX12" fmla="*/ 1443534 w 1610756"/>
                <a:gd name="connsiteY12" fmla="*/ 1358854 h 1748669"/>
                <a:gd name="connsiteX13" fmla="*/ 1610588 w 1610756"/>
                <a:gd name="connsiteY13" fmla="*/ 1344339 h 1748669"/>
                <a:gd name="connsiteX14" fmla="*/ 1472368 w 1610756"/>
                <a:gd name="connsiteY14" fmla="*/ 1471718 h 1748669"/>
                <a:gd name="connsiteX15" fmla="*/ 1369712 w 1610756"/>
                <a:gd name="connsiteY15" fmla="*/ 1460861 h 1748669"/>
                <a:gd name="connsiteX16" fmla="*/ 1353570 w 1610756"/>
                <a:gd name="connsiteY16" fmla="*/ 1474178 h 1748669"/>
                <a:gd name="connsiteX17" fmla="*/ 1328583 w 1610756"/>
                <a:gd name="connsiteY17" fmla="*/ 1511117 h 1748669"/>
                <a:gd name="connsiteX18" fmla="*/ 1215238 w 1610756"/>
                <a:gd name="connsiteY18" fmla="*/ 1540074 h 1748669"/>
                <a:gd name="connsiteX19" fmla="*/ 1183876 w 1610756"/>
                <a:gd name="connsiteY19" fmla="*/ 1548087 h 1748669"/>
                <a:gd name="connsiteX20" fmla="*/ 731689 w 1610756"/>
                <a:gd name="connsiteY20" fmla="*/ 1663610 h 1748669"/>
                <a:gd name="connsiteX21" fmla="*/ 687893 w 1610756"/>
                <a:gd name="connsiteY21" fmla="*/ 1637639 h 1748669"/>
                <a:gd name="connsiteX22" fmla="*/ 713865 w 1610756"/>
                <a:gd name="connsiteY22" fmla="*/ 1593843 h 1748669"/>
                <a:gd name="connsiteX23" fmla="*/ 938233 w 1610756"/>
                <a:gd name="connsiteY23" fmla="*/ 1536522 h 1748669"/>
                <a:gd name="connsiteX24" fmla="*/ 777018 w 1610756"/>
                <a:gd name="connsiteY24" fmla="*/ 1420031 h 1748669"/>
                <a:gd name="connsiteX25" fmla="*/ 585272 w 1610756"/>
                <a:gd name="connsiteY25" fmla="*/ 1238889 h 1748669"/>
                <a:gd name="connsiteX26" fmla="*/ 580251 w 1610756"/>
                <a:gd name="connsiteY26" fmla="*/ 1590921 h 1748669"/>
                <a:gd name="connsiteX27" fmla="*/ 571059 w 1610756"/>
                <a:gd name="connsiteY27" fmla="*/ 1618021 h 1748669"/>
                <a:gd name="connsiteX28" fmla="*/ 582154 w 1610756"/>
                <a:gd name="connsiteY28" fmla="*/ 1708960 h 1748669"/>
                <a:gd name="connsiteX29" fmla="*/ 409258 w 1610756"/>
                <a:gd name="connsiteY29" fmla="*/ 1748214 h 1748669"/>
                <a:gd name="connsiteX30" fmla="*/ 378917 w 1610756"/>
                <a:gd name="connsiteY30" fmla="*/ 1689111 h 1748669"/>
                <a:gd name="connsiteX31" fmla="*/ 406594 w 1610756"/>
                <a:gd name="connsiteY31" fmla="*/ 1612727 h 1748669"/>
                <a:gd name="connsiteX32" fmla="*/ 460732 w 1610756"/>
                <a:gd name="connsiteY32" fmla="*/ 1598896 h 1748669"/>
                <a:gd name="connsiteX33" fmla="*/ 475318 w 1610756"/>
                <a:gd name="connsiteY33" fmla="*/ 1634153 h 1748669"/>
                <a:gd name="connsiteX34" fmla="*/ 465980 w 1610756"/>
                <a:gd name="connsiteY34" fmla="*/ 1093975 h 1748669"/>
                <a:gd name="connsiteX35" fmla="*/ 262469 w 1610756"/>
                <a:gd name="connsiteY35" fmla="*/ 835916 h 1748669"/>
                <a:gd name="connsiteX36" fmla="*/ 263042 w 1610756"/>
                <a:gd name="connsiteY36" fmla="*/ 826374 h 1748669"/>
                <a:gd name="connsiteX37" fmla="*/ 154054 w 1610756"/>
                <a:gd name="connsiteY37" fmla="*/ 862343 h 1748669"/>
                <a:gd name="connsiteX38" fmla="*/ 5848 w 1610756"/>
                <a:gd name="connsiteY38" fmla="*/ 760633 h 1748669"/>
                <a:gd name="connsiteX39" fmla="*/ 261197 w 1610756"/>
                <a:gd name="connsiteY39" fmla="*/ 498716 h 1748669"/>
                <a:gd name="connsiteX40" fmla="*/ 252947 w 1610756"/>
                <a:gd name="connsiteY40" fmla="*/ 466844 h 1748669"/>
                <a:gd name="connsiteX41" fmla="*/ 252947 w 1610756"/>
                <a:gd name="connsiteY41" fmla="*/ 72008 h 1748669"/>
                <a:gd name="connsiteX42" fmla="*/ 296926 w 1610756"/>
                <a:gd name="connsiteY42" fmla="*/ 5659 h 1748669"/>
                <a:gd name="connsiteX0" fmla="*/ 296926 w 1610756"/>
                <a:gd name="connsiteY0" fmla="*/ 5659 h 1748604"/>
                <a:gd name="connsiteX1" fmla="*/ 324955 w 1610756"/>
                <a:gd name="connsiteY1" fmla="*/ 0 h 1748604"/>
                <a:gd name="connsiteX2" fmla="*/ 396963 w 1610756"/>
                <a:gd name="connsiteY2" fmla="*/ 72008 h 1748604"/>
                <a:gd name="connsiteX3" fmla="*/ 396963 w 1610756"/>
                <a:gd name="connsiteY3" fmla="*/ 466844 h 1748604"/>
                <a:gd name="connsiteX4" fmla="*/ 391449 w 1610756"/>
                <a:gd name="connsiteY4" fmla="*/ 494153 h 1748604"/>
                <a:gd name="connsiteX5" fmla="*/ 461414 w 1610756"/>
                <a:gd name="connsiteY5" fmla="*/ 644247 h 1748604"/>
                <a:gd name="connsiteX6" fmla="*/ 460692 w 1610756"/>
                <a:gd name="connsiteY6" fmla="*/ 674266 h 1748604"/>
                <a:gd name="connsiteX7" fmla="*/ 558063 w 1610756"/>
                <a:gd name="connsiteY7" fmla="*/ 723631 h 1748604"/>
                <a:gd name="connsiteX8" fmla="*/ 1012760 w 1610756"/>
                <a:gd name="connsiteY8" fmla="*/ 818963 h 1748604"/>
                <a:gd name="connsiteX9" fmla="*/ 1353649 w 1610756"/>
                <a:gd name="connsiteY9" fmla="*/ 1096671 h 1748604"/>
                <a:gd name="connsiteX10" fmla="*/ 1391451 w 1610756"/>
                <a:gd name="connsiteY10" fmla="*/ 1215000 h 1748604"/>
                <a:gd name="connsiteX11" fmla="*/ 1406073 w 1610756"/>
                <a:gd name="connsiteY11" fmla="*/ 1374073 h 1748604"/>
                <a:gd name="connsiteX12" fmla="*/ 1443534 w 1610756"/>
                <a:gd name="connsiteY12" fmla="*/ 1358854 h 1748604"/>
                <a:gd name="connsiteX13" fmla="*/ 1610588 w 1610756"/>
                <a:gd name="connsiteY13" fmla="*/ 1344339 h 1748604"/>
                <a:gd name="connsiteX14" fmla="*/ 1472368 w 1610756"/>
                <a:gd name="connsiteY14" fmla="*/ 1471718 h 1748604"/>
                <a:gd name="connsiteX15" fmla="*/ 1369712 w 1610756"/>
                <a:gd name="connsiteY15" fmla="*/ 1460861 h 1748604"/>
                <a:gd name="connsiteX16" fmla="*/ 1353570 w 1610756"/>
                <a:gd name="connsiteY16" fmla="*/ 1474178 h 1748604"/>
                <a:gd name="connsiteX17" fmla="*/ 1328583 w 1610756"/>
                <a:gd name="connsiteY17" fmla="*/ 1511117 h 1748604"/>
                <a:gd name="connsiteX18" fmla="*/ 1215238 w 1610756"/>
                <a:gd name="connsiteY18" fmla="*/ 1540074 h 1748604"/>
                <a:gd name="connsiteX19" fmla="*/ 1183876 w 1610756"/>
                <a:gd name="connsiteY19" fmla="*/ 1548087 h 1748604"/>
                <a:gd name="connsiteX20" fmla="*/ 731689 w 1610756"/>
                <a:gd name="connsiteY20" fmla="*/ 1663610 h 1748604"/>
                <a:gd name="connsiteX21" fmla="*/ 687893 w 1610756"/>
                <a:gd name="connsiteY21" fmla="*/ 1637639 h 1748604"/>
                <a:gd name="connsiteX22" fmla="*/ 713865 w 1610756"/>
                <a:gd name="connsiteY22" fmla="*/ 1593843 h 1748604"/>
                <a:gd name="connsiteX23" fmla="*/ 938233 w 1610756"/>
                <a:gd name="connsiteY23" fmla="*/ 1536522 h 1748604"/>
                <a:gd name="connsiteX24" fmla="*/ 777018 w 1610756"/>
                <a:gd name="connsiteY24" fmla="*/ 1420031 h 1748604"/>
                <a:gd name="connsiteX25" fmla="*/ 585272 w 1610756"/>
                <a:gd name="connsiteY25" fmla="*/ 1238889 h 1748604"/>
                <a:gd name="connsiteX26" fmla="*/ 580251 w 1610756"/>
                <a:gd name="connsiteY26" fmla="*/ 1590921 h 1748604"/>
                <a:gd name="connsiteX27" fmla="*/ 571059 w 1610756"/>
                <a:gd name="connsiteY27" fmla="*/ 1618021 h 1748604"/>
                <a:gd name="connsiteX28" fmla="*/ 582154 w 1610756"/>
                <a:gd name="connsiteY28" fmla="*/ 1708960 h 1748604"/>
                <a:gd name="connsiteX29" fmla="*/ 409258 w 1610756"/>
                <a:gd name="connsiteY29" fmla="*/ 1748214 h 1748604"/>
                <a:gd name="connsiteX30" fmla="*/ 378917 w 1610756"/>
                <a:gd name="connsiteY30" fmla="*/ 1689111 h 1748604"/>
                <a:gd name="connsiteX31" fmla="*/ 423585 w 1610756"/>
                <a:gd name="connsiteY31" fmla="*/ 1659998 h 1748604"/>
                <a:gd name="connsiteX32" fmla="*/ 460732 w 1610756"/>
                <a:gd name="connsiteY32" fmla="*/ 1598896 h 1748604"/>
                <a:gd name="connsiteX33" fmla="*/ 475318 w 1610756"/>
                <a:gd name="connsiteY33" fmla="*/ 1634153 h 1748604"/>
                <a:gd name="connsiteX34" fmla="*/ 465980 w 1610756"/>
                <a:gd name="connsiteY34" fmla="*/ 1093975 h 1748604"/>
                <a:gd name="connsiteX35" fmla="*/ 262469 w 1610756"/>
                <a:gd name="connsiteY35" fmla="*/ 835916 h 1748604"/>
                <a:gd name="connsiteX36" fmla="*/ 263042 w 1610756"/>
                <a:gd name="connsiteY36" fmla="*/ 826374 h 1748604"/>
                <a:gd name="connsiteX37" fmla="*/ 154054 w 1610756"/>
                <a:gd name="connsiteY37" fmla="*/ 862343 h 1748604"/>
                <a:gd name="connsiteX38" fmla="*/ 5848 w 1610756"/>
                <a:gd name="connsiteY38" fmla="*/ 760633 h 1748604"/>
                <a:gd name="connsiteX39" fmla="*/ 261197 w 1610756"/>
                <a:gd name="connsiteY39" fmla="*/ 498716 h 1748604"/>
                <a:gd name="connsiteX40" fmla="*/ 252947 w 1610756"/>
                <a:gd name="connsiteY40" fmla="*/ 466844 h 1748604"/>
                <a:gd name="connsiteX41" fmla="*/ 252947 w 1610756"/>
                <a:gd name="connsiteY41" fmla="*/ 72008 h 1748604"/>
                <a:gd name="connsiteX42" fmla="*/ 296926 w 1610756"/>
                <a:gd name="connsiteY42" fmla="*/ 5659 h 1748604"/>
                <a:gd name="connsiteX0" fmla="*/ 296926 w 1610756"/>
                <a:gd name="connsiteY0" fmla="*/ 5659 h 1748604"/>
                <a:gd name="connsiteX1" fmla="*/ 324955 w 1610756"/>
                <a:gd name="connsiteY1" fmla="*/ 0 h 1748604"/>
                <a:gd name="connsiteX2" fmla="*/ 396963 w 1610756"/>
                <a:gd name="connsiteY2" fmla="*/ 72008 h 1748604"/>
                <a:gd name="connsiteX3" fmla="*/ 396963 w 1610756"/>
                <a:gd name="connsiteY3" fmla="*/ 466844 h 1748604"/>
                <a:gd name="connsiteX4" fmla="*/ 391449 w 1610756"/>
                <a:gd name="connsiteY4" fmla="*/ 494153 h 1748604"/>
                <a:gd name="connsiteX5" fmla="*/ 461414 w 1610756"/>
                <a:gd name="connsiteY5" fmla="*/ 644247 h 1748604"/>
                <a:gd name="connsiteX6" fmla="*/ 460692 w 1610756"/>
                <a:gd name="connsiteY6" fmla="*/ 674266 h 1748604"/>
                <a:gd name="connsiteX7" fmla="*/ 558063 w 1610756"/>
                <a:gd name="connsiteY7" fmla="*/ 723631 h 1748604"/>
                <a:gd name="connsiteX8" fmla="*/ 1012760 w 1610756"/>
                <a:gd name="connsiteY8" fmla="*/ 818963 h 1748604"/>
                <a:gd name="connsiteX9" fmla="*/ 1353649 w 1610756"/>
                <a:gd name="connsiteY9" fmla="*/ 1096671 h 1748604"/>
                <a:gd name="connsiteX10" fmla="*/ 1391451 w 1610756"/>
                <a:gd name="connsiteY10" fmla="*/ 1215000 h 1748604"/>
                <a:gd name="connsiteX11" fmla="*/ 1406073 w 1610756"/>
                <a:gd name="connsiteY11" fmla="*/ 1374073 h 1748604"/>
                <a:gd name="connsiteX12" fmla="*/ 1443534 w 1610756"/>
                <a:gd name="connsiteY12" fmla="*/ 1358854 h 1748604"/>
                <a:gd name="connsiteX13" fmla="*/ 1610588 w 1610756"/>
                <a:gd name="connsiteY13" fmla="*/ 1344339 h 1748604"/>
                <a:gd name="connsiteX14" fmla="*/ 1472368 w 1610756"/>
                <a:gd name="connsiteY14" fmla="*/ 1471718 h 1748604"/>
                <a:gd name="connsiteX15" fmla="*/ 1369712 w 1610756"/>
                <a:gd name="connsiteY15" fmla="*/ 1460861 h 1748604"/>
                <a:gd name="connsiteX16" fmla="*/ 1353570 w 1610756"/>
                <a:gd name="connsiteY16" fmla="*/ 1474178 h 1748604"/>
                <a:gd name="connsiteX17" fmla="*/ 1328583 w 1610756"/>
                <a:gd name="connsiteY17" fmla="*/ 1511117 h 1748604"/>
                <a:gd name="connsiteX18" fmla="*/ 1215238 w 1610756"/>
                <a:gd name="connsiteY18" fmla="*/ 1540074 h 1748604"/>
                <a:gd name="connsiteX19" fmla="*/ 1183876 w 1610756"/>
                <a:gd name="connsiteY19" fmla="*/ 1548087 h 1748604"/>
                <a:gd name="connsiteX20" fmla="*/ 731689 w 1610756"/>
                <a:gd name="connsiteY20" fmla="*/ 1663610 h 1748604"/>
                <a:gd name="connsiteX21" fmla="*/ 687893 w 1610756"/>
                <a:gd name="connsiteY21" fmla="*/ 1637639 h 1748604"/>
                <a:gd name="connsiteX22" fmla="*/ 713865 w 1610756"/>
                <a:gd name="connsiteY22" fmla="*/ 1593843 h 1748604"/>
                <a:gd name="connsiteX23" fmla="*/ 938233 w 1610756"/>
                <a:gd name="connsiteY23" fmla="*/ 1536522 h 1748604"/>
                <a:gd name="connsiteX24" fmla="*/ 777018 w 1610756"/>
                <a:gd name="connsiteY24" fmla="*/ 1420031 h 1748604"/>
                <a:gd name="connsiteX25" fmla="*/ 585272 w 1610756"/>
                <a:gd name="connsiteY25" fmla="*/ 1238889 h 1748604"/>
                <a:gd name="connsiteX26" fmla="*/ 580251 w 1610756"/>
                <a:gd name="connsiteY26" fmla="*/ 1590921 h 1748604"/>
                <a:gd name="connsiteX27" fmla="*/ 571059 w 1610756"/>
                <a:gd name="connsiteY27" fmla="*/ 1618021 h 1748604"/>
                <a:gd name="connsiteX28" fmla="*/ 582154 w 1610756"/>
                <a:gd name="connsiteY28" fmla="*/ 1708960 h 1748604"/>
                <a:gd name="connsiteX29" fmla="*/ 409258 w 1610756"/>
                <a:gd name="connsiteY29" fmla="*/ 1748214 h 1748604"/>
                <a:gd name="connsiteX30" fmla="*/ 378917 w 1610756"/>
                <a:gd name="connsiteY30" fmla="*/ 1689111 h 1748604"/>
                <a:gd name="connsiteX31" fmla="*/ 423585 w 1610756"/>
                <a:gd name="connsiteY31" fmla="*/ 1659998 h 1748604"/>
                <a:gd name="connsiteX32" fmla="*/ 481159 w 1610756"/>
                <a:gd name="connsiteY32" fmla="*/ 1640373 h 1748604"/>
                <a:gd name="connsiteX33" fmla="*/ 475318 w 1610756"/>
                <a:gd name="connsiteY33" fmla="*/ 1634153 h 1748604"/>
                <a:gd name="connsiteX34" fmla="*/ 465980 w 1610756"/>
                <a:gd name="connsiteY34" fmla="*/ 1093975 h 1748604"/>
                <a:gd name="connsiteX35" fmla="*/ 262469 w 1610756"/>
                <a:gd name="connsiteY35" fmla="*/ 835916 h 1748604"/>
                <a:gd name="connsiteX36" fmla="*/ 263042 w 1610756"/>
                <a:gd name="connsiteY36" fmla="*/ 826374 h 1748604"/>
                <a:gd name="connsiteX37" fmla="*/ 154054 w 1610756"/>
                <a:gd name="connsiteY37" fmla="*/ 862343 h 1748604"/>
                <a:gd name="connsiteX38" fmla="*/ 5848 w 1610756"/>
                <a:gd name="connsiteY38" fmla="*/ 760633 h 1748604"/>
                <a:gd name="connsiteX39" fmla="*/ 261197 w 1610756"/>
                <a:gd name="connsiteY39" fmla="*/ 498716 h 1748604"/>
                <a:gd name="connsiteX40" fmla="*/ 252947 w 1610756"/>
                <a:gd name="connsiteY40" fmla="*/ 466844 h 1748604"/>
                <a:gd name="connsiteX41" fmla="*/ 252947 w 1610756"/>
                <a:gd name="connsiteY41" fmla="*/ 72008 h 1748604"/>
                <a:gd name="connsiteX42" fmla="*/ 296926 w 1610756"/>
                <a:gd name="connsiteY42" fmla="*/ 5659 h 174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10756" h="1748604">
                  <a:moveTo>
                    <a:pt x="296926" y="5659"/>
                  </a:moveTo>
                  <a:cubicBezTo>
                    <a:pt x="305541" y="2015"/>
                    <a:pt x="315013" y="0"/>
                    <a:pt x="324955" y="0"/>
                  </a:cubicBezTo>
                  <a:cubicBezTo>
                    <a:pt x="364724" y="0"/>
                    <a:pt x="396963" y="32239"/>
                    <a:pt x="396963" y="72008"/>
                  </a:cubicBezTo>
                  <a:lnTo>
                    <a:pt x="396963" y="466844"/>
                  </a:lnTo>
                  <a:lnTo>
                    <a:pt x="391449" y="494153"/>
                  </a:lnTo>
                  <a:cubicBezTo>
                    <a:pt x="432590" y="520218"/>
                    <a:pt x="445287" y="581120"/>
                    <a:pt x="461414" y="644247"/>
                  </a:cubicBezTo>
                  <a:cubicBezTo>
                    <a:pt x="461173" y="654253"/>
                    <a:pt x="460933" y="664260"/>
                    <a:pt x="460692" y="674266"/>
                  </a:cubicBezTo>
                  <a:cubicBezTo>
                    <a:pt x="476435" y="686716"/>
                    <a:pt x="496831" y="708813"/>
                    <a:pt x="558063" y="723631"/>
                  </a:cubicBezTo>
                  <a:cubicBezTo>
                    <a:pt x="651977" y="746357"/>
                    <a:pt x="880162" y="756790"/>
                    <a:pt x="1012760" y="818963"/>
                  </a:cubicBezTo>
                  <a:cubicBezTo>
                    <a:pt x="1145358" y="881136"/>
                    <a:pt x="1323361" y="1009092"/>
                    <a:pt x="1353649" y="1096671"/>
                  </a:cubicBezTo>
                  <a:cubicBezTo>
                    <a:pt x="1402718" y="1165327"/>
                    <a:pt x="1382714" y="1168767"/>
                    <a:pt x="1391451" y="1215000"/>
                  </a:cubicBezTo>
                  <a:cubicBezTo>
                    <a:pt x="1400188" y="1261233"/>
                    <a:pt x="1420995" y="1304008"/>
                    <a:pt x="1406073" y="1374073"/>
                  </a:cubicBezTo>
                  <a:cubicBezTo>
                    <a:pt x="1418638" y="1368038"/>
                    <a:pt x="1431718" y="1362973"/>
                    <a:pt x="1443534" y="1358854"/>
                  </a:cubicBezTo>
                  <a:cubicBezTo>
                    <a:pt x="1487525" y="1343518"/>
                    <a:pt x="1605782" y="1325527"/>
                    <a:pt x="1610588" y="1344339"/>
                  </a:cubicBezTo>
                  <a:cubicBezTo>
                    <a:pt x="1615394" y="1363150"/>
                    <a:pt x="1516359" y="1456383"/>
                    <a:pt x="1472368" y="1471718"/>
                  </a:cubicBezTo>
                  <a:cubicBezTo>
                    <a:pt x="1441551" y="1482462"/>
                    <a:pt x="1396437" y="1477340"/>
                    <a:pt x="1369712" y="1460861"/>
                  </a:cubicBezTo>
                  <a:lnTo>
                    <a:pt x="1353570" y="1474178"/>
                  </a:lnTo>
                  <a:cubicBezTo>
                    <a:pt x="1356660" y="1490961"/>
                    <a:pt x="1345601" y="1506769"/>
                    <a:pt x="1328583" y="1511117"/>
                  </a:cubicBezTo>
                  <a:lnTo>
                    <a:pt x="1215238" y="1540074"/>
                  </a:lnTo>
                  <a:cubicBezTo>
                    <a:pt x="1205172" y="1543901"/>
                    <a:pt x="1194753" y="1546885"/>
                    <a:pt x="1183876" y="1548087"/>
                  </a:cubicBezTo>
                  <a:lnTo>
                    <a:pt x="731689" y="1663610"/>
                  </a:lnTo>
                  <a:cubicBezTo>
                    <a:pt x="712424" y="1668532"/>
                    <a:pt x="692815" y="1656904"/>
                    <a:pt x="687893" y="1637639"/>
                  </a:cubicBezTo>
                  <a:cubicBezTo>
                    <a:pt x="682971" y="1618374"/>
                    <a:pt x="694599" y="1598764"/>
                    <a:pt x="713865" y="1593843"/>
                  </a:cubicBezTo>
                  <a:lnTo>
                    <a:pt x="938233" y="1536522"/>
                  </a:lnTo>
                  <a:cubicBezTo>
                    <a:pt x="881919" y="1509457"/>
                    <a:pt x="821235" y="1466210"/>
                    <a:pt x="777018" y="1420031"/>
                  </a:cubicBezTo>
                  <a:cubicBezTo>
                    <a:pt x="764450" y="1412625"/>
                    <a:pt x="663869" y="1315705"/>
                    <a:pt x="585272" y="1238889"/>
                  </a:cubicBezTo>
                  <a:cubicBezTo>
                    <a:pt x="583598" y="1356233"/>
                    <a:pt x="581925" y="1473577"/>
                    <a:pt x="580251" y="1590921"/>
                  </a:cubicBezTo>
                  <a:cubicBezTo>
                    <a:pt x="580105" y="1601116"/>
                    <a:pt x="577034" y="1610583"/>
                    <a:pt x="571059" y="1618021"/>
                  </a:cubicBezTo>
                  <a:cubicBezTo>
                    <a:pt x="574236" y="1635856"/>
                    <a:pt x="600240" y="1704339"/>
                    <a:pt x="582154" y="1708960"/>
                  </a:cubicBezTo>
                  <a:cubicBezTo>
                    <a:pt x="542603" y="1719064"/>
                    <a:pt x="448809" y="1738110"/>
                    <a:pt x="409258" y="1748214"/>
                  </a:cubicBezTo>
                  <a:cubicBezTo>
                    <a:pt x="388613" y="1753488"/>
                    <a:pt x="376529" y="1703814"/>
                    <a:pt x="378917" y="1689111"/>
                  </a:cubicBezTo>
                  <a:cubicBezTo>
                    <a:pt x="381305" y="1674408"/>
                    <a:pt x="402941" y="1665271"/>
                    <a:pt x="423585" y="1659998"/>
                  </a:cubicBezTo>
                  <a:lnTo>
                    <a:pt x="481159" y="1640373"/>
                  </a:lnTo>
                  <a:cubicBezTo>
                    <a:pt x="479569" y="1637348"/>
                    <a:pt x="475270" y="1637529"/>
                    <a:pt x="475318" y="1634153"/>
                  </a:cubicBezTo>
                  <a:cubicBezTo>
                    <a:pt x="477673" y="1469082"/>
                    <a:pt x="463625" y="1259046"/>
                    <a:pt x="465980" y="1093975"/>
                  </a:cubicBezTo>
                  <a:cubicBezTo>
                    <a:pt x="403461" y="1024472"/>
                    <a:pt x="275217" y="897162"/>
                    <a:pt x="262469" y="835916"/>
                  </a:cubicBezTo>
                  <a:lnTo>
                    <a:pt x="263042" y="826374"/>
                  </a:lnTo>
                  <a:cubicBezTo>
                    <a:pt x="224998" y="841826"/>
                    <a:pt x="186792" y="853980"/>
                    <a:pt x="154054" y="862343"/>
                  </a:cubicBezTo>
                  <a:cubicBezTo>
                    <a:pt x="28253" y="894482"/>
                    <a:pt x="-17452" y="823350"/>
                    <a:pt x="5848" y="760633"/>
                  </a:cubicBezTo>
                  <a:cubicBezTo>
                    <a:pt x="27116" y="703387"/>
                    <a:pt x="144703" y="548643"/>
                    <a:pt x="261197" y="498716"/>
                  </a:cubicBezTo>
                  <a:cubicBezTo>
                    <a:pt x="255678" y="489358"/>
                    <a:pt x="252947" y="478420"/>
                    <a:pt x="252947" y="466844"/>
                  </a:cubicBezTo>
                  <a:lnTo>
                    <a:pt x="252947" y="72008"/>
                  </a:lnTo>
                  <a:cubicBezTo>
                    <a:pt x="252947" y="42181"/>
                    <a:pt x="271081" y="16590"/>
                    <a:pt x="296926" y="5659"/>
                  </a:cubicBezTo>
                  <a:close/>
                </a:path>
              </a:pathLst>
            </a:custGeom>
            <a:solidFill>
              <a:srgbClr val="F4F4F4"/>
            </a:solidFill>
            <a:ln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 rot="891631">
              <a:off x="2342544" y="372689"/>
              <a:ext cx="184727" cy="1042395"/>
            </a:xfrm>
            <a:prstGeom prst="roundRect">
              <a:avLst>
                <a:gd name="adj" fmla="val 50000"/>
              </a:avLst>
            </a:prstGeom>
            <a:solidFill>
              <a:srgbClr val="FFCD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28"/>
            <p:cNvSpPr/>
            <p:nvPr/>
          </p:nvSpPr>
          <p:spPr>
            <a:xfrm rot="20081032">
              <a:off x="1120198" y="2145480"/>
              <a:ext cx="119638" cy="117376"/>
            </a:xfrm>
            <a:custGeom>
              <a:avLst/>
              <a:gdLst>
                <a:gd name="connsiteX0" fmla="*/ 0 w 144016"/>
                <a:gd name="connsiteY0" fmla="*/ 36004 h 72008"/>
                <a:gd name="connsiteX1" fmla="*/ 72008 w 144016"/>
                <a:gd name="connsiteY1" fmla="*/ 0 h 72008"/>
                <a:gd name="connsiteX2" fmla="*/ 144016 w 144016"/>
                <a:gd name="connsiteY2" fmla="*/ 36004 h 72008"/>
                <a:gd name="connsiteX3" fmla="*/ 72008 w 144016"/>
                <a:gd name="connsiteY3" fmla="*/ 72008 h 72008"/>
                <a:gd name="connsiteX4" fmla="*/ 0 w 144016"/>
                <a:gd name="connsiteY4" fmla="*/ 36004 h 72008"/>
                <a:gd name="connsiteX0" fmla="*/ 3 w 144019"/>
                <a:gd name="connsiteY0" fmla="*/ 55054 h 91058"/>
                <a:gd name="connsiteX1" fmla="*/ 74393 w 144019"/>
                <a:gd name="connsiteY1" fmla="*/ 0 h 91058"/>
                <a:gd name="connsiteX2" fmla="*/ 144019 w 144019"/>
                <a:gd name="connsiteY2" fmla="*/ 55054 h 91058"/>
                <a:gd name="connsiteX3" fmla="*/ 72011 w 144019"/>
                <a:gd name="connsiteY3" fmla="*/ 91058 h 91058"/>
                <a:gd name="connsiteX4" fmla="*/ 3 w 144019"/>
                <a:gd name="connsiteY4" fmla="*/ 55054 h 91058"/>
                <a:gd name="connsiteX0" fmla="*/ 3 w 124969"/>
                <a:gd name="connsiteY0" fmla="*/ 55054 h 91058"/>
                <a:gd name="connsiteX1" fmla="*/ 74393 w 124969"/>
                <a:gd name="connsiteY1" fmla="*/ 0 h 91058"/>
                <a:gd name="connsiteX2" fmla="*/ 124969 w 124969"/>
                <a:gd name="connsiteY2" fmla="*/ 55054 h 91058"/>
                <a:gd name="connsiteX3" fmla="*/ 72011 w 124969"/>
                <a:gd name="connsiteY3" fmla="*/ 91058 h 91058"/>
                <a:gd name="connsiteX4" fmla="*/ 3 w 124969"/>
                <a:gd name="connsiteY4" fmla="*/ 55054 h 91058"/>
                <a:gd name="connsiteX0" fmla="*/ 9 w 79731"/>
                <a:gd name="connsiteY0" fmla="*/ 55054 h 91058"/>
                <a:gd name="connsiteX1" fmla="*/ 29155 w 79731"/>
                <a:gd name="connsiteY1" fmla="*/ 0 h 91058"/>
                <a:gd name="connsiteX2" fmla="*/ 79731 w 79731"/>
                <a:gd name="connsiteY2" fmla="*/ 55054 h 91058"/>
                <a:gd name="connsiteX3" fmla="*/ 26773 w 79731"/>
                <a:gd name="connsiteY3" fmla="*/ 91058 h 91058"/>
                <a:gd name="connsiteX4" fmla="*/ 9 w 79731"/>
                <a:gd name="connsiteY4" fmla="*/ 55054 h 91058"/>
                <a:gd name="connsiteX0" fmla="*/ 0 w 79722"/>
                <a:gd name="connsiteY0" fmla="*/ 43148 h 79152"/>
                <a:gd name="connsiteX1" fmla="*/ 26765 w 79722"/>
                <a:gd name="connsiteY1" fmla="*/ 0 h 79152"/>
                <a:gd name="connsiteX2" fmla="*/ 79722 w 79722"/>
                <a:gd name="connsiteY2" fmla="*/ 43148 h 79152"/>
                <a:gd name="connsiteX3" fmla="*/ 26764 w 79722"/>
                <a:gd name="connsiteY3" fmla="*/ 79152 h 79152"/>
                <a:gd name="connsiteX4" fmla="*/ 0 w 79722"/>
                <a:gd name="connsiteY4" fmla="*/ 43148 h 79152"/>
                <a:gd name="connsiteX0" fmla="*/ 0 w 84485"/>
                <a:gd name="connsiteY0" fmla="*/ 47889 h 84605"/>
                <a:gd name="connsiteX1" fmla="*/ 26765 w 84485"/>
                <a:gd name="connsiteY1" fmla="*/ 4741 h 84605"/>
                <a:gd name="connsiteX2" fmla="*/ 84485 w 84485"/>
                <a:gd name="connsiteY2" fmla="*/ 14551 h 84605"/>
                <a:gd name="connsiteX3" fmla="*/ 26764 w 84485"/>
                <a:gd name="connsiteY3" fmla="*/ 83893 h 84605"/>
                <a:gd name="connsiteX4" fmla="*/ 0 w 84485"/>
                <a:gd name="connsiteY4" fmla="*/ 47889 h 84605"/>
                <a:gd name="connsiteX0" fmla="*/ 1751 w 86236"/>
                <a:gd name="connsiteY0" fmla="*/ 47889 h 84605"/>
                <a:gd name="connsiteX1" fmla="*/ 11848 w 86236"/>
                <a:gd name="connsiteY1" fmla="*/ 4741 h 84605"/>
                <a:gd name="connsiteX2" fmla="*/ 86236 w 86236"/>
                <a:gd name="connsiteY2" fmla="*/ 14551 h 84605"/>
                <a:gd name="connsiteX3" fmla="*/ 28515 w 86236"/>
                <a:gd name="connsiteY3" fmla="*/ 83893 h 84605"/>
                <a:gd name="connsiteX4" fmla="*/ 1751 w 86236"/>
                <a:gd name="connsiteY4" fmla="*/ 47889 h 8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36" h="84605">
                  <a:moveTo>
                    <a:pt x="1751" y="47889"/>
                  </a:moveTo>
                  <a:cubicBezTo>
                    <a:pt x="-1027" y="34697"/>
                    <a:pt x="-2233" y="10297"/>
                    <a:pt x="11848" y="4741"/>
                  </a:cubicBezTo>
                  <a:cubicBezTo>
                    <a:pt x="25929" y="-815"/>
                    <a:pt x="86236" y="-5333"/>
                    <a:pt x="86236" y="14551"/>
                  </a:cubicBezTo>
                  <a:cubicBezTo>
                    <a:pt x="86236" y="34435"/>
                    <a:pt x="42596" y="78337"/>
                    <a:pt x="28515" y="83893"/>
                  </a:cubicBezTo>
                  <a:cubicBezTo>
                    <a:pt x="14434" y="89449"/>
                    <a:pt x="4529" y="61081"/>
                    <a:pt x="1751" y="478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Arco 12"/>
            <p:cNvSpPr/>
            <p:nvPr/>
          </p:nvSpPr>
          <p:spPr>
            <a:xfrm rot="19745575">
              <a:off x="1118737" y="2125648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Arco 13"/>
            <p:cNvSpPr/>
            <p:nvPr/>
          </p:nvSpPr>
          <p:spPr>
            <a:xfrm rot="21362328">
              <a:off x="929345" y="2211255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Arco 14"/>
            <p:cNvSpPr/>
            <p:nvPr/>
          </p:nvSpPr>
          <p:spPr>
            <a:xfrm rot="828278">
              <a:off x="777331" y="2228751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1888189" y="1747407"/>
              <a:ext cx="222490" cy="222490"/>
            </a:xfrm>
            <a:prstGeom prst="ellipse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1917471" y="1771362"/>
              <a:ext cx="163929" cy="1639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>
              <a:off x="1969962" y="1782504"/>
              <a:ext cx="87601" cy="876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/>
          <p:cNvSpPr/>
          <p:nvPr/>
        </p:nvSpPr>
        <p:spPr>
          <a:xfrm>
            <a:off x="7466754" y="5617812"/>
            <a:ext cx="1555326" cy="1040882"/>
          </a:xfrm>
          <a:custGeom>
            <a:avLst/>
            <a:gdLst>
              <a:gd name="connsiteX0" fmla="*/ 0 w 2808312"/>
              <a:gd name="connsiteY0" fmla="*/ 0 h 1886808"/>
              <a:gd name="connsiteX1" fmla="*/ 2808312 w 2808312"/>
              <a:gd name="connsiteY1" fmla="*/ 0 h 1886808"/>
              <a:gd name="connsiteX2" fmla="*/ 2808312 w 2808312"/>
              <a:gd name="connsiteY2" fmla="*/ 1886808 h 1886808"/>
              <a:gd name="connsiteX3" fmla="*/ 0 w 2808312"/>
              <a:gd name="connsiteY3" fmla="*/ 1886808 h 1886808"/>
              <a:gd name="connsiteX4" fmla="*/ 0 w 2808312"/>
              <a:gd name="connsiteY4" fmla="*/ 0 h 1886808"/>
              <a:gd name="connsiteX0" fmla="*/ 0 w 2808312"/>
              <a:gd name="connsiteY0" fmla="*/ 194955 h 2081763"/>
              <a:gd name="connsiteX1" fmla="*/ 988988 w 2808312"/>
              <a:gd name="connsiteY1" fmla="*/ 0 h 2081763"/>
              <a:gd name="connsiteX2" fmla="*/ 2808312 w 2808312"/>
              <a:gd name="connsiteY2" fmla="*/ 194955 h 2081763"/>
              <a:gd name="connsiteX3" fmla="*/ 2808312 w 2808312"/>
              <a:gd name="connsiteY3" fmla="*/ 2081763 h 2081763"/>
              <a:gd name="connsiteX4" fmla="*/ 0 w 2808312"/>
              <a:gd name="connsiteY4" fmla="*/ 2081763 h 2081763"/>
              <a:gd name="connsiteX5" fmla="*/ 0 w 2808312"/>
              <a:gd name="connsiteY5" fmla="*/ 194955 h 2081763"/>
              <a:gd name="connsiteX0" fmla="*/ 154012 w 2962324"/>
              <a:gd name="connsiteY0" fmla="*/ 194955 h 2081763"/>
              <a:gd name="connsiteX1" fmla="*/ 1143000 w 2962324"/>
              <a:gd name="connsiteY1" fmla="*/ 0 h 2081763"/>
              <a:gd name="connsiteX2" fmla="*/ 2962324 w 2962324"/>
              <a:gd name="connsiteY2" fmla="*/ 194955 h 2081763"/>
              <a:gd name="connsiteX3" fmla="*/ 2962324 w 2962324"/>
              <a:gd name="connsiteY3" fmla="*/ 2081763 h 2081763"/>
              <a:gd name="connsiteX4" fmla="*/ 154012 w 2962324"/>
              <a:gd name="connsiteY4" fmla="*/ 2081763 h 2081763"/>
              <a:gd name="connsiteX5" fmla="*/ 0 w 2962324"/>
              <a:gd name="connsiteY5" fmla="*/ 941295 h 2081763"/>
              <a:gd name="connsiteX6" fmla="*/ 154012 w 2962324"/>
              <a:gd name="connsiteY6" fmla="*/ 194955 h 2081763"/>
              <a:gd name="connsiteX0" fmla="*/ 154012 w 2962324"/>
              <a:gd name="connsiteY0" fmla="*/ 194955 h 2081763"/>
              <a:gd name="connsiteX1" fmla="*/ 1143000 w 2962324"/>
              <a:gd name="connsiteY1" fmla="*/ 0 h 2081763"/>
              <a:gd name="connsiteX2" fmla="*/ 2962324 w 2962324"/>
              <a:gd name="connsiteY2" fmla="*/ 194955 h 2081763"/>
              <a:gd name="connsiteX3" fmla="*/ 2962324 w 2962324"/>
              <a:gd name="connsiteY3" fmla="*/ 2081763 h 2081763"/>
              <a:gd name="connsiteX4" fmla="*/ 355718 w 2962324"/>
              <a:gd name="connsiteY4" fmla="*/ 1624563 h 2081763"/>
              <a:gd name="connsiteX5" fmla="*/ 0 w 2962324"/>
              <a:gd name="connsiteY5" fmla="*/ 941295 h 2081763"/>
              <a:gd name="connsiteX6" fmla="*/ 154012 w 2962324"/>
              <a:gd name="connsiteY6" fmla="*/ 194955 h 2081763"/>
              <a:gd name="connsiteX0" fmla="*/ 154012 w 2962324"/>
              <a:gd name="connsiteY0" fmla="*/ 194955 h 2081763"/>
              <a:gd name="connsiteX1" fmla="*/ 1143000 w 2962324"/>
              <a:gd name="connsiteY1" fmla="*/ 0 h 2081763"/>
              <a:gd name="connsiteX2" fmla="*/ 2962324 w 2962324"/>
              <a:gd name="connsiteY2" fmla="*/ 194955 h 2081763"/>
              <a:gd name="connsiteX3" fmla="*/ 2962324 w 2962324"/>
              <a:gd name="connsiteY3" fmla="*/ 2081763 h 2081763"/>
              <a:gd name="connsiteX4" fmla="*/ 86777 w 2962324"/>
              <a:gd name="connsiteY4" fmla="*/ 1826269 h 2081763"/>
              <a:gd name="connsiteX5" fmla="*/ 0 w 2962324"/>
              <a:gd name="connsiteY5" fmla="*/ 941295 h 2081763"/>
              <a:gd name="connsiteX6" fmla="*/ 154012 w 2962324"/>
              <a:gd name="connsiteY6" fmla="*/ 194955 h 2081763"/>
              <a:gd name="connsiteX0" fmla="*/ 154012 w 2962324"/>
              <a:gd name="connsiteY0" fmla="*/ 194955 h 2081763"/>
              <a:gd name="connsiteX1" fmla="*/ 1143000 w 2962324"/>
              <a:gd name="connsiteY1" fmla="*/ 0 h 2081763"/>
              <a:gd name="connsiteX2" fmla="*/ 2962324 w 2962324"/>
              <a:gd name="connsiteY2" fmla="*/ 194955 h 2081763"/>
              <a:gd name="connsiteX3" fmla="*/ 1940347 w 2962324"/>
              <a:gd name="connsiteY3" fmla="*/ 2081763 h 2081763"/>
              <a:gd name="connsiteX4" fmla="*/ 86777 w 2962324"/>
              <a:gd name="connsiteY4" fmla="*/ 1826269 h 2081763"/>
              <a:gd name="connsiteX5" fmla="*/ 0 w 2962324"/>
              <a:gd name="connsiteY5" fmla="*/ 941295 h 2081763"/>
              <a:gd name="connsiteX6" fmla="*/ 154012 w 2962324"/>
              <a:gd name="connsiteY6" fmla="*/ 194955 h 2081763"/>
              <a:gd name="connsiteX0" fmla="*/ 154012 w 3076472"/>
              <a:gd name="connsiteY0" fmla="*/ 194955 h 2081763"/>
              <a:gd name="connsiteX1" fmla="*/ 1143000 w 3076472"/>
              <a:gd name="connsiteY1" fmla="*/ 0 h 2081763"/>
              <a:gd name="connsiteX2" fmla="*/ 2962324 w 3076472"/>
              <a:gd name="connsiteY2" fmla="*/ 194955 h 2081763"/>
              <a:gd name="connsiteX3" fmla="*/ 3025588 w 3076472"/>
              <a:gd name="connsiteY3" fmla="*/ 1801907 h 2081763"/>
              <a:gd name="connsiteX4" fmla="*/ 1940347 w 3076472"/>
              <a:gd name="connsiteY4" fmla="*/ 2081763 h 2081763"/>
              <a:gd name="connsiteX5" fmla="*/ 86777 w 3076472"/>
              <a:gd name="connsiteY5" fmla="*/ 1826269 h 2081763"/>
              <a:gd name="connsiteX6" fmla="*/ 0 w 3076472"/>
              <a:gd name="connsiteY6" fmla="*/ 941295 h 2081763"/>
              <a:gd name="connsiteX7" fmla="*/ 154012 w 3076472"/>
              <a:gd name="connsiteY7" fmla="*/ 194955 h 2081763"/>
              <a:gd name="connsiteX0" fmla="*/ 154012 w 3050097"/>
              <a:gd name="connsiteY0" fmla="*/ 194955 h 2081763"/>
              <a:gd name="connsiteX1" fmla="*/ 1143000 w 3050097"/>
              <a:gd name="connsiteY1" fmla="*/ 0 h 2081763"/>
              <a:gd name="connsiteX2" fmla="*/ 2343759 w 3050097"/>
              <a:gd name="connsiteY2" fmla="*/ 705943 h 2081763"/>
              <a:gd name="connsiteX3" fmla="*/ 3025588 w 3050097"/>
              <a:gd name="connsiteY3" fmla="*/ 1801907 h 2081763"/>
              <a:gd name="connsiteX4" fmla="*/ 1940347 w 3050097"/>
              <a:gd name="connsiteY4" fmla="*/ 2081763 h 2081763"/>
              <a:gd name="connsiteX5" fmla="*/ 86777 w 3050097"/>
              <a:gd name="connsiteY5" fmla="*/ 1826269 h 2081763"/>
              <a:gd name="connsiteX6" fmla="*/ 0 w 3050097"/>
              <a:gd name="connsiteY6" fmla="*/ 941295 h 2081763"/>
              <a:gd name="connsiteX7" fmla="*/ 154012 w 3050097"/>
              <a:gd name="connsiteY7" fmla="*/ 194955 h 2081763"/>
              <a:gd name="connsiteX0" fmla="*/ 154012 w 3052183"/>
              <a:gd name="connsiteY0" fmla="*/ 194955 h 2081763"/>
              <a:gd name="connsiteX1" fmla="*/ 1143000 w 3052183"/>
              <a:gd name="connsiteY1" fmla="*/ 0 h 2081763"/>
              <a:gd name="connsiteX2" fmla="*/ 2437888 w 3052183"/>
              <a:gd name="connsiteY2" fmla="*/ 800073 h 2081763"/>
              <a:gd name="connsiteX3" fmla="*/ 3025588 w 3052183"/>
              <a:gd name="connsiteY3" fmla="*/ 1801907 h 2081763"/>
              <a:gd name="connsiteX4" fmla="*/ 1940347 w 3052183"/>
              <a:gd name="connsiteY4" fmla="*/ 2081763 h 2081763"/>
              <a:gd name="connsiteX5" fmla="*/ 86777 w 3052183"/>
              <a:gd name="connsiteY5" fmla="*/ 1826269 h 2081763"/>
              <a:gd name="connsiteX6" fmla="*/ 0 w 3052183"/>
              <a:gd name="connsiteY6" fmla="*/ 941295 h 2081763"/>
              <a:gd name="connsiteX7" fmla="*/ 154012 w 3052183"/>
              <a:gd name="connsiteY7" fmla="*/ 194955 h 2081763"/>
              <a:gd name="connsiteX0" fmla="*/ 154012 w 3052183"/>
              <a:gd name="connsiteY0" fmla="*/ 194955 h 2081763"/>
              <a:gd name="connsiteX1" fmla="*/ 1143000 w 3052183"/>
              <a:gd name="connsiteY1" fmla="*/ 0 h 2081763"/>
              <a:gd name="connsiteX2" fmla="*/ 2568389 w 3052183"/>
              <a:gd name="connsiteY2" fmla="*/ 389966 h 2081763"/>
              <a:gd name="connsiteX3" fmla="*/ 2437888 w 3052183"/>
              <a:gd name="connsiteY3" fmla="*/ 800073 h 2081763"/>
              <a:gd name="connsiteX4" fmla="*/ 3025588 w 3052183"/>
              <a:gd name="connsiteY4" fmla="*/ 1801907 h 2081763"/>
              <a:gd name="connsiteX5" fmla="*/ 1940347 w 3052183"/>
              <a:gd name="connsiteY5" fmla="*/ 2081763 h 2081763"/>
              <a:gd name="connsiteX6" fmla="*/ 86777 w 3052183"/>
              <a:gd name="connsiteY6" fmla="*/ 1826269 h 2081763"/>
              <a:gd name="connsiteX7" fmla="*/ 0 w 3052183"/>
              <a:gd name="connsiteY7" fmla="*/ 941295 h 2081763"/>
              <a:gd name="connsiteX8" fmla="*/ 154012 w 3052183"/>
              <a:gd name="connsiteY8" fmla="*/ 194955 h 2081763"/>
              <a:gd name="connsiteX0" fmla="*/ 154012 w 3080386"/>
              <a:gd name="connsiteY0" fmla="*/ 194955 h 2081763"/>
              <a:gd name="connsiteX1" fmla="*/ 1143000 w 3080386"/>
              <a:gd name="connsiteY1" fmla="*/ 0 h 2081763"/>
              <a:gd name="connsiteX2" fmla="*/ 2568389 w 3080386"/>
              <a:gd name="connsiteY2" fmla="*/ 389966 h 2081763"/>
              <a:gd name="connsiteX3" fmla="*/ 3002665 w 3080386"/>
              <a:gd name="connsiteY3" fmla="*/ 921096 h 2081763"/>
              <a:gd name="connsiteX4" fmla="*/ 3025588 w 3080386"/>
              <a:gd name="connsiteY4" fmla="*/ 1801907 h 2081763"/>
              <a:gd name="connsiteX5" fmla="*/ 1940347 w 3080386"/>
              <a:gd name="connsiteY5" fmla="*/ 2081763 h 2081763"/>
              <a:gd name="connsiteX6" fmla="*/ 86777 w 3080386"/>
              <a:gd name="connsiteY6" fmla="*/ 1826269 h 2081763"/>
              <a:gd name="connsiteX7" fmla="*/ 0 w 3080386"/>
              <a:gd name="connsiteY7" fmla="*/ 941295 h 2081763"/>
              <a:gd name="connsiteX8" fmla="*/ 154012 w 3080386"/>
              <a:gd name="connsiteY8" fmla="*/ 194955 h 2081763"/>
              <a:gd name="connsiteX0" fmla="*/ 154012 w 3110651"/>
              <a:gd name="connsiteY0" fmla="*/ 194955 h 2081763"/>
              <a:gd name="connsiteX1" fmla="*/ 1143000 w 3110651"/>
              <a:gd name="connsiteY1" fmla="*/ 0 h 2081763"/>
              <a:gd name="connsiteX2" fmla="*/ 2568389 w 3110651"/>
              <a:gd name="connsiteY2" fmla="*/ 389966 h 2081763"/>
              <a:gd name="connsiteX3" fmla="*/ 3002665 w 3110651"/>
              <a:gd name="connsiteY3" fmla="*/ 921096 h 2081763"/>
              <a:gd name="connsiteX4" fmla="*/ 3052482 w 3110651"/>
              <a:gd name="connsiteY4" fmla="*/ 1667437 h 2081763"/>
              <a:gd name="connsiteX5" fmla="*/ 3025588 w 3110651"/>
              <a:gd name="connsiteY5" fmla="*/ 1801907 h 2081763"/>
              <a:gd name="connsiteX6" fmla="*/ 1940347 w 3110651"/>
              <a:gd name="connsiteY6" fmla="*/ 2081763 h 2081763"/>
              <a:gd name="connsiteX7" fmla="*/ 86777 w 3110651"/>
              <a:gd name="connsiteY7" fmla="*/ 1826269 h 2081763"/>
              <a:gd name="connsiteX8" fmla="*/ 0 w 3110651"/>
              <a:gd name="connsiteY8" fmla="*/ 941295 h 2081763"/>
              <a:gd name="connsiteX9" fmla="*/ 154012 w 3110651"/>
              <a:gd name="connsiteY9" fmla="*/ 194955 h 208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10651" h="2081763">
                <a:moveTo>
                  <a:pt x="154012" y="194955"/>
                </a:moveTo>
                <a:cubicBezTo>
                  <a:pt x="532980" y="188241"/>
                  <a:pt x="764032" y="6714"/>
                  <a:pt x="1143000" y="0"/>
                </a:cubicBezTo>
                <a:cubicBezTo>
                  <a:pt x="1367118" y="138953"/>
                  <a:pt x="2344271" y="251013"/>
                  <a:pt x="2568389" y="389966"/>
                </a:cubicBezTo>
                <a:lnTo>
                  <a:pt x="3002665" y="921096"/>
                </a:lnTo>
                <a:cubicBezTo>
                  <a:pt x="3069900" y="1071255"/>
                  <a:pt x="3048662" y="1520635"/>
                  <a:pt x="3052482" y="1667437"/>
                </a:cubicBezTo>
                <a:cubicBezTo>
                  <a:pt x="3056302" y="1814239"/>
                  <a:pt x="3197497" y="1670100"/>
                  <a:pt x="3025588" y="1801907"/>
                </a:cubicBezTo>
                <a:lnTo>
                  <a:pt x="1940347" y="2081763"/>
                </a:lnTo>
                <a:lnTo>
                  <a:pt x="86777" y="1826269"/>
                </a:lnTo>
                <a:cubicBezTo>
                  <a:pt x="80263" y="1432666"/>
                  <a:pt x="6514" y="1334898"/>
                  <a:pt x="0" y="941295"/>
                </a:cubicBezTo>
                <a:lnTo>
                  <a:pt x="154012" y="194955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Nuvem 21"/>
          <p:cNvSpPr/>
          <p:nvPr/>
        </p:nvSpPr>
        <p:spPr>
          <a:xfrm>
            <a:off x="266220" y="5114164"/>
            <a:ext cx="3104147" cy="16681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Nuvem 22"/>
          <p:cNvSpPr/>
          <p:nvPr/>
        </p:nvSpPr>
        <p:spPr>
          <a:xfrm>
            <a:off x="2110252" y="1412776"/>
            <a:ext cx="1677463" cy="100499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Nuvem 24"/>
          <p:cNvSpPr/>
          <p:nvPr/>
        </p:nvSpPr>
        <p:spPr>
          <a:xfrm>
            <a:off x="6475609" y="4232752"/>
            <a:ext cx="1338701" cy="91440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6084168" y="548680"/>
            <a:ext cx="22760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Na floresta do </a:t>
            </a:r>
            <a:r>
              <a:rPr lang="pt-BR" dirty="0" err="1"/>
              <a:t>ludit</a:t>
            </a:r>
            <a:r>
              <a:rPr lang="pt-BR" dirty="0"/>
              <a:t> morava uma lebre que era a mais rápida de todos os animais do lugar.</a:t>
            </a:r>
          </a:p>
        </p:txBody>
      </p:sp>
    </p:spTree>
    <p:extLst>
      <p:ext uri="{BB962C8B-B14F-4D97-AF65-F5344CB8AC3E}">
        <p14:creationId xmlns:p14="http://schemas.microsoft.com/office/powerpoint/2010/main" val="346942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ângulo 49"/>
          <p:cNvSpPr/>
          <p:nvPr/>
        </p:nvSpPr>
        <p:spPr>
          <a:xfrm>
            <a:off x="0" y="3812804"/>
            <a:ext cx="9144000" cy="3144588"/>
          </a:xfrm>
          <a:custGeom>
            <a:avLst/>
            <a:gdLst>
              <a:gd name="connsiteX0" fmla="*/ 0 w 9144000"/>
              <a:gd name="connsiteY0" fmla="*/ 0 h 2886175"/>
              <a:gd name="connsiteX1" fmla="*/ 9144000 w 9144000"/>
              <a:gd name="connsiteY1" fmla="*/ 0 h 2886175"/>
              <a:gd name="connsiteX2" fmla="*/ 9144000 w 9144000"/>
              <a:gd name="connsiteY2" fmla="*/ 2886175 h 2886175"/>
              <a:gd name="connsiteX3" fmla="*/ 0 w 9144000"/>
              <a:gd name="connsiteY3" fmla="*/ 2886175 h 2886175"/>
              <a:gd name="connsiteX4" fmla="*/ 0 w 9144000"/>
              <a:gd name="connsiteY4" fmla="*/ 0 h 2886175"/>
              <a:gd name="connsiteX0" fmla="*/ 0 w 9144000"/>
              <a:gd name="connsiteY0" fmla="*/ 31 h 2886206"/>
              <a:gd name="connsiteX1" fmla="*/ 7167282 w 9144000"/>
              <a:gd name="connsiteY1" fmla="*/ 869147 h 2886206"/>
              <a:gd name="connsiteX2" fmla="*/ 9144000 w 9144000"/>
              <a:gd name="connsiteY2" fmla="*/ 31 h 2886206"/>
              <a:gd name="connsiteX3" fmla="*/ 9144000 w 9144000"/>
              <a:gd name="connsiteY3" fmla="*/ 2886206 h 2886206"/>
              <a:gd name="connsiteX4" fmla="*/ 0 w 9144000"/>
              <a:gd name="connsiteY4" fmla="*/ 2886206 h 2886206"/>
              <a:gd name="connsiteX5" fmla="*/ 0 w 9144000"/>
              <a:gd name="connsiteY5" fmla="*/ 31 h 2886206"/>
              <a:gd name="connsiteX0" fmla="*/ 0 w 9144000"/>
              <a:gd name="connsiteY0" fmla="*/ 159020 h 3045195"/>
              <a:gd name="connsiteX1" fmla="*/ 927847 w 9144000"/>
              <a:gd name="connsiteY1" fmla="*/ 530595 h 3045195"/>
              <a:gd name="connsiteX2" fmla="*/ 7167282 w 9144000"/>
              <a:gd name="connsiteY2" fmla="*/ 1028136 h 3045195"/>
              <a:gd name="connsiteX3" fmla="*/ 9144000 w 9144000"/>
              <a:gd name="connsiteY3" fmla="*/ 159020 h 3045195"/>
              <a:gd name="connsiteX4" fmla="*/ 9144000 w 9144000"/>
              <a:gd name="connsiteY4" fmla="*/ 3045195 h 3045195"/>
              <a:gd name="connsiteX5" fmla="*/ 0 w 9144000"/>
              <a:gd name="connsiteY5" fmla="*/ 3045195 h 3045195"/>
              <a:gd name="connsiteX6" fmla="*/ 0 w 9144000"/>
              <a:gd name="connsiteY6" fmla="*/ 159020 h 3045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3045195">
                <a:moveTo>
                  <a:pt x="0" y="159020"/>
                </a:moveTo>
                <a:cubicBezTo>
                  <a:pt x="206188" y="-307145"/>
                  <a:pt x="-266700" y="385742"/>
                  <a:pt x="927847" y="530595"/>
                </a:cubicBezTo>
                <a:cubicBezTo>
                  <a:pt x="2122394" y="675448"/>
                  <a:pt x="5849470" y="1043000"/>
                  <a:pt x="7167282" y="1028136"/>
                </a:cubicBezTo>
                <a:lnTo>
                  <a:pt x="9144000" y="159020"/>
                </a:lnTo>
                <a:lnTo>
                  <a:pt x="9144000" y="3045195"/>
                </a:lnTo>
                <a:lnTo>
                  <a:pt x="0" y="3045195"/>
                </a:lnTo>
                <a:lnTo>
                  <a:pt x="0" y="15902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6714280" y="3016054"/>
            <a:ext cx="1354989" cy="2288609"/>
            <a:chOff x="427218" y="945416"/>
            <a:chExt cx="1871237" cy="3160565"/>
          </a:xfrm>
        </p:grpSpPr>
        <p:sp>
          <p:nvSpPr>
            <p:cNvPr id="5" name="Retângulo de cantos arredondados 4"/>
            <p:cNvSpPr/>
            <p:nvPr/>
          </p:nvSpPr>
          <p:spPr>
            <a:xfrm rot="19361843">
              <a:off x="1279639" y="3722692"/>
              <a:ext cx="855889" cy="290166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1026"/>
            <p:cNvSpPr/>
            <p:nvPr/>
          </p:nvSpPr>
          <p:spPr>
            <a:xfrm>
              <a:off x="735862" y="2203557"/>
              <a:ext cx="1310735" cy="1719334"/>
            </a:xfrm>
            <a:custGeom>
              <a:avLst/>
              <a:gdLst>
                <a:gd name="connsiteX0" fmla="*/ 0 w 1105458"/>
                <a:gd name="connsiteY0" fmla="*/ 858173 h 1716346"/>
                <a:gd name="connsiteX1" fmla="*/ 552729 w 1105458"/>
                <a:gd name="connsiteY1" fmla="*/ 0 h 1716346"/>
                <a:gd name="connsiteX2" fmla="*/ 1105458 w 1105458"/>
                <a:gd name="connsiteY2" fmla="*/ 858173 h 1716346"/>
                <a:gd name="connsiteX3" fmla="*/ 552729 w 1105458"/>
                <a:gd name="connsiteY3" fmla="*/ 1716346 h 1716346"/>
                <a:gd name="connsiteX4" fmla="*/ 0 w 1105458"/>
                <a:gd name="connsiteY4" fmla="*/ 858173 h 1716346"/>
                <a:gd name="connsiteX0" fmla="*/ 113555 w 1332568"/>
                <a:gd name="connsiteY0" fmla="*/ 858173 h 1719949"/>
                <a:gd name="connsiteX1" fmla="*/ 666284 w 1332568"/>
                <a:gd name="connsiteY1" fmla="*/ 0 h 1719949"/>
                <a:gd name="connsiteX2" fmla="*/ 1219013 w 1332568"/>
                <a:gd name="connsiteY2" fmla="*/ 858173 h 1719949"/>
                <a:gd name="connsiteX3" fmla="*/ 666284 w 1332568"/>
                <a:gd name="connsiteY3" fmla="*/ 1716346 h 1719949"/>
                <a:gd name="connsiteX4" fmla="*/ 113555 w 1332568"/>
                <a:gd name="connsiteY4" fmla="*/ 858173 h 1719949"/>
                <a:gd name="connsiteX0" fmla="*/ 91722 w 1310735"/>
                <a:gd name="connsiteY0" fmla="*/ 858173 h 1719334"/>
                <a:gd name="connsiteX1" fmla="*/ 644451 w 1310735"/>
                <a:gd name="connsiteY1" fmla="*/ 0 h 1719334"/>
                <a:gd name="connsiteX2" fmla="*/ 1197180 w 1310735"/>
                <a:gd name="connsiteY2" fmla="*/ 858173 h 1719334"/>
                <a:gd name="connsiteX3" fmla="*/ 644451 w 1310735"/>
                <a:gd name="connsiteY3" fmla="*/ 1716346 h 1719334"/>
                <a:gd name="connsiteX4" fmla="*/ 91722 w 1310735"/>
                <a:gd name="connsiteY4" fmla="*/ 858173 h 171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735" h="1719334">
                  <a:moveTo>
                    <a:pt x="91722" y="858173"/>
                  </a:moveTo>
                  <a:cubicBezTo>
                    <a:pt x="34572" y="484230"/>
                    <a:pt x="339187" y="0"/>
                    <a:pt x="644451" y="0"/>
                  </a:cubicBezTo>
                  <a:cubicBezTo>
                    <a:pt x="949715" y="0"/>
                    <a:pt x="1197180" y="384217"/>
                    <a:pt x="1197180" y="858173"/>
                  </a:cubicBezTo>
                  <a:cubicBezTo>
                    <a:pt x="1197180" y="1332129"/>
                    <a:pt x="1683140" y="1668721"/>
                    <a:pt x="644451" y="1716346"/>
                  </a:cubicBezTo>
                  <a:cubicBezTo>
                    <a:pt x="-394238" y="1763971"/>
                    <a:pt x="148872" y="1232116"/>
                    <a:pt x="91722" y="858173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 rot="18683040">
              <a:off x="686296" y="1054122"/>
              <a:ext cx="255177" cy="773333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 rot="984330" flipH="1">
              <a:off x="1417743" y="945416"/>
              <a:ext cx="255177" cy="773333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709748" y="3754217"/>
              <a:ext cx="499845" cy="318795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 rot="18683040">
              <a:off x="786003" y="1115531"/>
              <a:ext cx="158732" cy="773333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 rot="900000">
              <a:off x="1435285" y="1036673"/>
              <a:ext cx="158732" cy="773333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92"/>
            <p:cNvSpPr/>
            <p:nvPr/>
          </p:nvSpPr>
          <p:spPr>
            <a:xfrm rot="20325427" flipH="1">
              <a:off x="1674921" y="2050620"/>
              <a:ext cx="371618" cy="1187838"/>
            </a:xfrm>
            <a:custGeom>
              <a:avLst/>
              <a:gdLst>
                <a:gd name="connsiteX0" fmla="*/ 0 w 360040"/>
                <a:gd name="connsiteY0" fmla="*/ 180020 h 1187838"/>
                <a:gd name="connsiteX1" fmla="*/ 180020 w 360040"/>
                <a:gd name="connsiteY1" fmla="*/ 0 h 1187838"/>
                <a:gd name="connsiteX2" fmla="*/ 180020 w 360040"/>
                <a:gd name="connsiteY2" fmla="*/ 0 h 1187838"/>
                <a:gd name="connsiteX3" fmla="*/ 360040 w 360040"/>
                <a:gd name="connsiteY3" fmla="*/ 180020 h 1187838"/>
                <a:gd name="connsiteX4" fmla="*/ 360040 w 360040"/>
                <a:gd name="connsiteY4" fmla="*/ 1007818 h 1187838"/>
                <a:gd name="connsiteX5" fmla="*/ 180020 w 360040"/>
                <a:gd name="connsiteY5" fmla="*/ 1187838 h 1187838"/>
                <a:gd name="connsiteX6" fmla="*/ 180020 w 360040"/>
                <a:gd name="connsiteY6" fmla="*/ 1187838 h 1187838"/>
                <a:gd name="connsiteX7" fmla="*/ 0 w 360040"/>
                <a:gd name="connsiteY7" fmla="*/ 1007818 h 1187838"/>
                <a:gd name="connsiteX8" fmla="*/ 0 w 360040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07652 w 371618"/>
                <a:gd name="connsiteY4" fmla="*/ 974481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274315 w 371618"/>
                <a:gd name="connsiteY4" fmla="*/ 988769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618" h="1187838">
                  <a:moveTo>
                    <a:pt x="0" y="180020"/>
                  </a:moveTo>
                  <a:cubicBezTo>
                    <a:pt x="0" y="80598"/>
                    <a:pt x="80598" y="0"/>
                    <a:pt x="180020" y="0"/>
                  </a:cubicBezTo>
                  <a:lnTo>
                    <a:pt x="308607" y="0"/>
                  </a:lnTo>
                  <a:cubicBezTo>
                    <a:pt x="408029" y="0"/>
                    <a:pt x="360040" y="80598"/>
                    <a:pt x="360040" y="180020"/>
                  </a:cubicBezTo>
                  <a:cubicBezTo>
                    <a:pt x="360040" y="455953"/>
                    <a:pt x="40953" y="631874"/>
                    <a:pt x="274315" y="988769"/>
                  </a:cubicBezTo>
                  <a:cubicBezTo>
                    <a:pt x="274315" y="1088191"/>
                    <a:pt x="279442" y="1187838"/>
                    <a:pt x="180020" y="1187838"/>
                  </a:cubicBezTo>
                  <a:lnTo>
                    <a:pt x="180020" y="1187838"/>
                  </a:lnTo>
                  <a:cubicBezTo>
                    <a:pt x="80598" y="1187838"/>
                    <a:pt x="0" y="1107240"/>
                    <a:pt x="0" y="1007818"/>
                  </a:cubicBezTo>
                  <a:lnTo>
                    <a:pt x="0" y="18002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92"/>
            <p:cNvSpPr/>
            <p:nvPr/>
          </p:nvSpPr>
          <p:spPr>
            <a:xfrm rot="454699">
              <a:off x="846072" y="2032606"/>
              <a:ext cx="371618" cy="1481074"/>
            </a:xfrm>
            <a:custGeom>
              <a:avLst/>
              <a:gdLst>
                <a:gd name="connsiteX0" fmla="*/ 0 w 360040"/>
                <a:gd name="connsiteY0" fmla="*/ 180020 h 1187838"/>
                <a:gd name="connsiteX1" fmla="*/ 180020 w 360040"/>
                <a:gd name="connsiteY1" fmla="*/ 0 h 1187838"/>
                <a:gd name="connsiteX2" fmla="*/ 180020 w 360040"/>
                <a:gd name="connsiteY2" fmla="*/ 0 h 1187838"/>
                <a:gd name="connsiteX3" fmla="*/ 360040 w 360040"/>
                <a:gd name="connsiteY3" fmla="*/ 180020 h 1187838"/>
                <a:gd name="connsiteX4" fmla="*/ 360040 w 360040"/>
                <a:gd name="connsiteY4" fmla="*/ 1007818 h 1187838"/>
                <a:gd name="connsiteX5" fmla="*/ 180020 w 360040"/>
                <a:gd name="connsiteY5" fmla="*/ 1187838 h 1187838"/>
                <a:gd name="connsiteX6" fmla="*/ 180020 w 360040"/>
                <a:gd name="connsiteY6" fmla="*/ 1187838 h 1187838"/>
                <a:gd name="connsiteX7" fmla="*/ 0 w 360040"/>
                <a:gd name="connsiteY7" fmla="*/ 1007818 h 1187838"/>
                <a:gd name="connsiteX8" fmla="*/ 0 w 360040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07652 w 371618"/>
                <a:gd name="connsiteY4" fmla="*/ 974481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288602 w 371618"/>
                <a:gd name="connsiteY4" fmla="*/ 95066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618" h="1187838">
                  <a:moveTo>
                    <a:pt x="0" y="180020"/>
                  </a:moveTo>
                  <a:cubicBezTo>
                    <a:pt x="0" y="80598"/>
                    <a:pt x="80598" y="0"/>
                    <a:pt x="180020" y="0"/>
                  </a:cubicBezTo>
                  <a:lnTo>
                    <a:pt x="308607" y="0"/>
                  </a:lnTo>
                  <a:cubicBezTo>
                    <a:pt x="408029" y="0"/>
                    <a:pt x="360040" y="80598"/>
                    <a:pt x="360040" y="180020"/>
                  </a:cubicBezTo>
                  <a:cubicBezTo>
                    <a:pt x="360040" y="455953"/>
                    <a:pt x="55240" y="593773"/>
                    <a:pt x="288602" y="950668"/>
                  </a:cubicBezTo>
                  <a:cubicBezTo>
                    <a:pt x="288602" y="1050090"/>
                    <a:pt x="279442" y="1187838"/>
                    <a:pt x="180020" y="1187838"/>
                  </a:cubicBezTo>
                  <a:lnTo>
                    <a:pt x="180020" y="1187838"/>
                  </a:lnTo>
                  <a:cubicBezTo>
                    <a:pt x="80598" y="1187838"/>
                    <a:pt x="0" y="1107240"/>
                    <a:pt x="0" y="1007818"/>
                  </a:cubicBezTo>
                  <a:lnTo>
                    <a:pt x="0" y="18002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1279252" y="3754218"/>
              <a:ext cx="391787" cy="351763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813883" y="1423339"/>
              <a:ext cx="1105458" cy="846601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434769" y="1860286"/>
              <a:ext cx="1863686" cy="1039566"/>
              <a:chOff x="439421" y="1896946"/>
              <a:chExt cx="1863686" cy="1039566"/>
            </a:xfrm>
          </p:grpSpPr>
          <p:grpSp>
            <p:nvGrpSpPr>
              <p:cNvPr id="28" name="Grupo 27"/>
              <p:cNvGrpSpPr/>
              <p:nvPr/>
            </p:nvGrpSpPr>
            <p:grpSpPr>
              <a:xfrm>
                <a:off x="439421" y="1919009"/>
                <a:ext cx="1255806" cy="1017503"/>
                <a:chOff x="5340918" y="3240825"/>
                <a:chExt cx="1255806" cy="1017503"/>
              </a:xfrm>
            </p:grpSpPr>
            <p:sp>
              <p:nvSpPr>
                <p:cNvPr id="33" name="Arco 32"/>
                <p:cNvSpPr/>
                <p:nvPr/>
              </p:nvSpPr>
              <p:spPr>
                <a:xfrm rot="1854425" flipH="1">
                  <a:off x="5340918" y="3240825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Arco 33"/>
                <p:cNvSpPr/>
                <p:nvPr/>
              </p:nvSpPr>
              <p:spPr>
                <a:xfrm rot="237672" flipH="1">
                  <a:off x="5530310" y="3326432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Arco 34"/>
                <p:cNvSpPr/>
                <p:nvPr/>
              </p:nvSpPr>
              <p:spPr>
                <a:xfrm rot="20771722" flipH="1">
                  <a:off x="5682324" y="3343928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9" name="Grupo 28"/>
              <p:cNvGrpSpPr/>
              <p:nvPr/>
            </p:nvGrpSpPr>
            <p:grpSpPr>
              <a:xfrm flipH="1">
                <a:off x="1047301" y="1896946"/>
                <a:ext cx="1255806" cy="1017503"/>
                <a:chOff x="5340918" y="3240825"/>
                <a:chExt cx="1255806" cy="1017503"/>
              </a:xfrm>
            </p:grpSpPr>
            <p:sp>
              <p:nvSpPr>
                <p:cNvPr id="30" name="Arco 29"/>
                <p:cNvSpPr/>
                <p:nvPr/>
              </p:nvSpPr>
              <p:spPr>
                <a:xfrm rot="1854425" flipH="1">
                  <a:off x="5340918" y="3240825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Arco 30"/>
                <p:cNvSpPr/>
                <p:nvPr/>
              </p:nvSpPr>
              <p:spPr>
                <a:xfrm rot="237672" flipH="1">
                  <a:off x="5530310" y="3326432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Arco 31"/>
                <p:cNvSpPr/>
                <p:nvPr/>
              </p:nvSpPr>
              <p:spPr>
                <a:xfrm rot="20771722" flipH="1">
                  <a:off x="5682324" y="3343928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7" name="Elipse 16"/>
            <p:cNvSpPr/>
            <p:nvPr/>
          </p:nvSpPr>
          <p:spPr>
            <a:xfrm>
              <a:off x="1321652" y="1915082"/>
              <a:ext cx="89919" cy="73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1345510" y="1953523"/>
              <a:ext cx="45719" cy="140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" name="Grupo 18"/>
            <p:cNvGrpSpPr/>
            <p:nvPr/>
          </p:nvGrpSpPr>
          <p:grpSpPr>
            <a:xfrm>
              <a:off x="1080709" y="1656338"/>
              <a:ext cx="128884" cy="128884"/>
              <a:chOff x="5263376" y="2862584"/>
              <a:chExt cx="222490" cy="222490"/>
            </a:xfrm>
          </p:grpSpPr>
          <p:sp>
            <p:nvSpPr>
              <p:cNvPr id="25" name="Elipse 24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>
              <a:off x="1475145" y="1656338"/>
              <a:ext cx="122617" cy="122617"/>
              <a:chOff x="5263376" y="2862584"/>
              <a:chExt cx="222490" cy="222490"/>
            </a:xfrm>
          </p:grpSpPr>
          <p:sp>
            <p:nvSpPr>
              <p:cNvPr id="22" name="Elipse 21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Lua 20"/>
            <p:cNvSpPr/>
            <p:nvPr/>
          </p:nvSpPr>
          <p:spPr>
            <a:xfrm rot="16200000">
              <a:off x="1337745" y="1899794"/>
              <a:ext cx="57732" cy="330245"/>
            </a:xfrm>
            <a:prstGeom prst="moon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6" name="Semicírculos 35"/>
          <p:cNvSpPr/>
          <p:nvPr/>
        </p:nvSpPr>
        <p:spPr>
          <a:xfrm>
            <a:off x="425053" y="3329445"/>
            <a:ext cx="3500700" cy="3474023"/>
          </a:xfrm>
          <a:prstGeom prst="blockArc">
            <a:avLst>
              <a:gd name="adj1" fmla="val 10800000"/>
              <a:gd name="adj2" fmla="val 40645"/>
              <a:gd name="adj3" fmla="val 17643"/>
            </a:avLst>
          </a:prstGeom>
          <a:solidFill>
            <a:srgbClr val="462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9" name="Texto explicativo retangular com cantos arredondados 48"/>
          <p:cNvSpPr/>
          <p:nvPr/>
        </p:nvSpPr>
        <p:spPr>
          <a:xfrm>
            <a:off x="4241042" y="1787845"/>
            <a:ext cx="2094269" cy="1403160"/>
          </a:xfrm>
          <a:prstGeom prst="wedgeRoundRectCallout">
            <a:avLst>
              <a:gd name="adj1" fmla="val 66992"/>
              <a:gd name="adj2" fmla="val 90505"/>
              <a:gd name="adj3" fmla="val 16667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TE DESAFIO PARA UMA CORRIDA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1" name="Retângulo 6"/>
          <p:cNvSpPr/>
          <p:nvPr/>
        </p:nvSpPr>
        <p:spPr>
          <a:xfrm>
            <a:off x="170019" y="3468622"/>
            <a:ext cx="1377646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rgbClr val="9044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Forma livre 53"/>
          <p:cNvSpPr/>
          <p:nvPr/>
        </p:nvSpPr>
        <p:spPr>
          <a:xfrm>
            <a:off x="2046186" y="3408725"/>
            <a:ext cx="1746295" cy="1600957"/>
          </a:xfrm>
          <a:custGeom>
            <a:avLst/>
            <a:gdLst>
              <a:gd name="connsiteX0" fmla="*/ 11624 w 1746295"/>
              <a:gd name="connsiteY0" fmla="*/ 108334 h 1600957"/>
              <a:gd name="connsiteX1" fmla="*/ 78860 w 1746295"/>
              <a:gd name="connsiteY1" fmla="*/ 14204 h 1600957"/>
              <a:gd name="connsiteX2" fmla="*/ 603295 w 1746295"/>
              <a:gd name="connsiteY2" fmla="*/ 377275 h 1600957"/>
              <a:gd name="connsiteX3" fmla="*/ 1302542 w 1746295"/>
              <a:gd name="connsiteY3" fmla="*/ 565534 h 1600957"/>
              <a:gd name="connsiteX4" fmla="*/ 1450460 w 1746295"/>
              <a:gd name="connsiteY4" fmla="*/ 1103416 h 1600957"/>
              <a:gd name="connsiteX5" fmla="*/ 1746295 w 1746295"/>
              <a:gd name="connsiteY5" fmla="*/ 1600957 h 1600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6295" h="1600957">
                <a:moveTo>
                  <a:pt x="11624" y="108334"/>
                </a:moveTo>
                <a:cubicBezTo>
                  <a:pt x="-4064" y="38857"/>
                  <a:pt x="-19752" y="-30620"/>
                  <a:pt x="78860" y="14204"/>
                </a:cubicBezTo>
                <a:cubicBezTo>
                  <a:pt x="177472" y="59028"/>
                  <a:pt x="399348" y="285387"/>
                  <a:pt x="603295" y="377275"/>
                </a:cubicBezTo>
                <a:cubicBezTo>
                  <a:pt x="807242" y="469163"/>
                  <a:pt x="1161348" y="444511"/>
                  <a:pt x="1302542" y="565534"/>
                </a:cubicBezTo>
                <a:cubicBezTo>
                  <a:pt x="1443736" y="686557"/>
                  <a:pt x="1376501" y="930845"/>
                  <a:pt x="1450460" y="1103416"/>
                </a:cubicBezTo>
                <a:cubicBezTo>
                  <a:pt x="1524419" y="1275987"/>
                  <a:pt x="1701472" y="1524757"/>
                  <a:pt x="1746295" y="160095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Forma livre 54"/>
          <p:cNvSpPr/>
          <p:nvPr/>
        </p:nvSpPr>
        <p:spPr>
          <a:xfrm rot="21396535">
            <a:off x="1881516" y="3499696"/>
            <a:ext cx="1746295" cy="1600957"/>
          </a:xfrm>
          <a:custGeom>
            <a:avLst/>
            <a:gdLst>
              <a:gd name="connsiteX0" fmla="*/ 11624 w 1746295"/>
              <a:gd name="connsiteY0" fmla="*/ 108334 h 1600957"/>
              <a:gd name="connsiteX1" fmla="*/ 78860 w 1746295"/>
              <a:gd name="connsiteY1" fmla="*/ 14204 h 1600957"/>
              <a:gd name="connsiteX2" fmla="*/ 603295 w 1746295"/>
              <a:gd name="connsiteY2" fmla="*/ 377275 h 1600957"/>
              <a:gd name="connsiteX3" fmla="*/ 1302542 w 1746295"/>
              <a:gd name="connsiteY3" fmla="*/ 565534 h 1600957"/>
              <a:gd name="connsiteX4" fmla="*/ 1450460 w 1746295"/>
              <a:gd name="connsiteY4" fmla="*/ 1103416 h 1600957"/>
              <a:gd name="connsiteX5" fmla="*/ 1746295 w 1746295"/>
              <a:gd name="connsiteY5" fmla="*/ 1600957 h 1600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6295" h="1600957">
                <a:moveTo>
                  <a:pt x="11624" y="108334"/>
                </a:moveTo>
                <a:cubicBezTo>
                  <a:pt x="-4064" y="38857"/>
                  <a:pt x="-19752" y="-30620"/>
                  <a:pt x="78860" y="14204"/>
                </a:cubicBezTo>
                <a:cubicBezTo>
                  <a:pt x="177472" y="59028"/>
                  <a:pt x="399348" y="285387"/>
                  <a:pt x="603295" y="377275"/>
                </a:cubicBezTo>
                <a:cubicBezTo>
                  <a:pt x="807242" y="469163"/>
                  <a:pt x="1161348" y="444511"/>
                  <a:pt x="1302542" y="565534"/>
                </a:cubicBezTo>
                <a:cubicBezTo>
                  <a:pt x="1443736" y="686557"/>
                  <a:pt x="1376501" y="930845"/>
                  <a:pt x="1450460" y="1103416"/>
                </a:cubicBezTo>
                <a:cubicBezTo>
                  <a:pt x="1524419" y="1275987"/>
                  <a:pt x="1701472" y="1524757"/>
                  <a:pt x="1746295" y="160095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Nuvem 51"/>
          <p:cNvSpPr/>
          <p:nvPr/>
        </p:nvSpPr>
        <p:spPr>
          <a:xfrm rot="756886">
            <a:off x="164940" y="2297129"/>
            <a:ext cx="2051720" cy="2065494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1" name="Grupo 70"/>
          <p:cNvGrpSpPr/>
          <p:nvPr/>
        </p:nvGrpSpPr>
        <p:grpSpPr>
          <a:xfrm>
            <a:off x="3203905" y="4579666"/>
            <a:ext cx="1598494" cy="1307506"/>
            <a:chOff x="4327993" y="4253921"/>
            <a:chExt cx="1598494" cy="1307506"/>
          </a:xfrm>
        </p:grpSpPr>
        <p:sp>
          <p:nvSpPr>
            <p:cNvPr id="38" name="Retângulo de cantos arredondados 37"/>
            <p:cNvSpPr/>
            <p:nvPr/>
          </p:nvSpPr>
          <p:spPr>
            <a:xfrm rot="2009154" flipH="1">
              <a:off x="5546264" y="4867100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 rot="19007536">
              <a:off x="4327993" y="4880614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/>
            <p:cNvSpPr/>
            <p:nvPr/>
          </p:nvSpPr>
          <p:spPr>
            <a:xfrm rot="2887239" flipH="1">
              <a:off x="5504786" y="5031436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/>
            <p:cNvSpPr/>
            <p:nvPr/>
          </p:nvSpPr>
          <p:spPr>
            <a:xfrm rot="18712761">
              <a:off x="4377892" y="5038387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8"/>
            <p:cNvSpPr/>
            <p:nvPr/>
          </p:nvSpPr>
          <p:spPr>
            <a:xfrm>
              <a:off x="4512383" y="4261906"/>
              <a:ext cx="1253998" cy="1193255"/>
            </a:xfrm>
            <a:custGeom>
              <a:avLst/>
              <a:gdLst>
                <a:gd name="connsiteX0" fmla="*/ 0 w 1726977"/>
                <a:gd name="connsiteY0" fmla="*/ 789002 h 1578003"/>
                <a:gd name="connsiteX1" fmla="*/ 863489 w 1726977"/>
                <a:gd name="connsiteY1" fmla="*/ 0 h 1578003"/>
                <a:gd name="connsiteX2" fmla="*/ 1726978 w 1726977"/>
                <a:gd name="connsiteY2" fmla="*/ 789002 h 1578003"/>
                <a:gd name="connsiteX3" fmla="*/ 863489 w 1726977"/>
                <a:gd name="connsiteY3" fmla="*/ 1578004 h 1578003"/>
                <a:gd name="connsiteX4" fmla="*/ 0 w 1726977"/>
                <a:gd name="connsiteY4" fmla="*/ 789002 h 1578003"/>
                <a:gd name="connsiteX0" fmla="*/ 0 w 1658398"/>
                <a:gd name="connsiteY0" fmla="*/ 766174 h 1578066"/>
                <a:gd name="connsiteX1" fmla="*/ 794909 w 1658398"/>
                <a:gd name="connsiteY1" fmla="*/ 32 h 1578066"/>
                <a:gd name="connsiteX2" fmla="*/ 1658398 w 1658398"/>
                <a:gd name="connsiteY2" fmla="*/ 789034 h 1578066"/>
                <a:gd name="connsiteX3" fmla="*/ 794909 w 1658398"/>
                <a:gd name="connsiteY3" fmla="*/ 1578036 h 1578066"/>
                <a:gd name="connsiteX4" fmla="*/ 0 w 1658398"/>
                <a:gd name="connsiteY4" fmla="*/ 766174 h 157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398" h="1578066">
                  <a:moveTo>
                    <a:pt x="0" y="766174"/>
                  </a:moveTo>
                  <a:cubicBezTo>
                    <a:pt x="0" y="330420"/>
                    <a:pt x="518509" y="-3778"/>
                    <a:pt x="794909" y="32"/>
                  </a:cubicBezTo>
                  <a:cubicBezTo>
                    <a:pt x="1071309" y="3842"/>
                    <a:pt x="1658398" y="353280"/>
                    <a:pt x="1658398" y="789034"/>
                  </a:cubicBezTo>
                  <a:cubicBezTo>
                    <a:pt x="1658398" y="1224788"/>
                    <a:pt x="1071309" y="1581846"/>
                    <a:pt x="794909" y="1578036"/>
                  </a:cubicBezTo>
                  <a:cubicBezTo>
                    <a:pt x="518509" y="1574226"/>
                    <a:pt x="0" y="1201928"/>
                    <a:pt x="0" y="766174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4518104" y="4552964"/>
              <a:ext cx="243083" cy="26422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83" h="264228">
                  <a:moveTo>
                    <a:pt x="8362" y="161030"/>
                  </a:moveTo>
                  <a:cubicBezTo>
                    <a:pt x="18171" y="118788"/>
                    <a:pt x="70558" y="32438"/>
                    <a:pt x="87737" y="9612"/>
                  </a:cubicBezTo>
                  <a:cubicBezTo>
                    <a:pt x="104916" y="-13214"/>
                    <a:pt x="85544" y="9949"/>
                    <a:pt x="111435" y="24073"/>
                  </a:cubicBezTo>
                  <a:cubicBezTo>
                    <a:pt x="137326" y="38197"/>
                    <a:pt x="243083" y="18716"/>
                    <a:pt x="243083" y="94355"/>
                  </a:cubicBezTo>
                  <a:cubicBezTo>
                    <a:pt x="243083" y="169994"/>
                    <a:pt x="68005" y="251950"/>
                    <a:pt x="28885" y="263062"/>
                  </a:cubicBezTo>
                  <a:cubicBezTo>
                    <a:pt x="-10235" y="274174"/>
                    <a:pt x="-1447" y="203272"/>
                    <a:pt x="8362" y="161030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5"/>
            <p:cNvSpPr/>
            <p:nvPr/>
          </p:nvSpPr>
          <p:spPr>
            <a:xfrm rot="1571281">
              <a:off x="4727421" y="4253921"/>
              <a:ext cx="247582" cy="351617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582" h="351617">
                  <a:moveTo>
                    <a:pt x="8362" y="248419"/>
                  </a:moveTo>
                  <a:cubicBezTo>
                    <a:pt x="18171" y="206177"/>
                    <a:pt x="70558" y="119827"/>
                    <a:pt x="87737" y="97001"/>
                  </a:cubicBezTo>
                  <a:cubicBezTo>
                    <a:pt x="104916" y="74175"/>
                    <a:pt x="154827" y="5629"/>
                    <a:pt x="174935" y="337"/>
                  </a:cubicBezTo>
                  <a:cubicBezTo>
                    <a:pt x="195043" y="-4955"/>
                    <a:pt x="186446" y="53536"/>
                    <a:pt x="208387" y="65250"/>
                  </a:cubicBezTo>
                  <a:cubicBezTo>
                    <a:pt x="230328" y="76964"/>
                    <a:pt x="258713" y="142148"/>
                    <a:pt x="243083" y="181744"/>
                  </a:cubicBezTo>
                  <a:cubicBezTo>
                    <a:pt x="227454" y="221340"/>
                    <a:pt x="68005" y="339339"/>
                    <a:pt x="28885" y="350451"/>
                  </a:cubicBezTo>
                  <a:cubicBezTo>
                    <a:pt x="-10235" y="361563"/>
                    <a:pt x="-1447" y="290661"/>
                    <a:pt x="8362" y="248419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5"/>
            <p:cNvSpPr/>
            <p:nvPr/>
          </p:nvSpPr>
          <p:spPr>
            <a:xfrm rot="1571281">
              <a:off x="4945234" y="4584169"/>
              <a:ext cx="342232" cy="322783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232" h="322783">
                  <a:moveTo>
                    <a:pt x="13871" y="219813"/>
                  </a:moveTo>
                  <a:cubicBezTo>
                    <a:pt x="23680" y="177571"/>
                    <a:pt x="76067" y="91221"/>
                    <a:pt x="93246" y="68395"/>
                  </a:cubicBezTo>
                  <a:cubicBezTo>
                    <a:pt x="110425" y="45569"/>
                    <a:pt x="115552" y="93399"/>
                    <a:pt x="135699" y="82191"/>
                  </a:cubicBezTo>
                  <a:cubicBezTo>
                    <a:pt x="155846" y="70983"/>
                    <a:pt x="192188" y="-10567"/>
                    <a:pt x="214129" y="1147"/>
                  </a:cubicBezTo>
                  <a:cubicBezTo>
                    <a:pt x="236070" y="12861"/>
                    <a:pt x="356467" y="121248"/>
                    <a:pt x="340837" y="160844"/>
                  </a:cubicBezTo>
                  <a:cubicBezTo>
                    <a:pt x="325208" y="200440"/>
                    <a:pt x="88888" y="312017"/>
                    <a:pt x="34394" y="321845"/>
                  </a:cubicBezTo>
                  <a:cubicBezTo>
                    <a:pt x="-20100" y="331673"/>
                    <a:pt x="4062" y="262055"/>
                    <a:pt x="13871" y="21981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55"/>
            <p:cNvSpPr/>
            <p:nvPr/>
          </p:nvSpPr>
          <p:spPr>
            <a:xfrm rot="1571281">
              <a:off x="4649126" y="4931016"/>
              <a:ext cx="135812" cy="19876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13871 w 342232"/>
                <a:gd name="connsiteY0" fmla="*/ 225422 h 328392"/>
                <a:gd name="connsiteX1" fmla="*/ 93246 w 342232"/>
                <a:gd name="connsiteY1" fmla="*/ 74004 h 328392"/>
                <a:gd name="connsiteX2" fmla="*/ 133364 w 342232"/>
                <a:gd name="connsiteY2" fmla="*/ 11109 h 328392"/>
                <a:gd name="connsiteX3" fmla="*/ 214129 w 342232"/>
                <a:gd name="connsiteY3" fmla="*/ 6756 h 328392"/>
                <a:gd name="connsiteX4" fmla="*/ 340837 w 342232"/>
                <a:gd name="connsiteY4" fmla="*/ 166453 h 328392"/>
                <a:gd name="connsiteX5" fmla="*/ 34394 w 342232"/>
                <a:gd name="connsiteY5" fmla="*/ 327454 h 328392"/>
                <a:gd name="connsiteX6" fmla="*/ 13871 w 342232"/>
                <a:gd name="connsiteY6" fmla="*/ 225422 h 328392"/>
                <a:gd name="connsiteX0" fmla="*/ 5268 w 212130"/>
                <a:gd name="connsiteY0" fmla="*/ 225422 h 329301"/>
                <a:gd name="connsiteX1" fmla="*/ 84643 w 212130"/>
                <a:gd name="connsiteY1" fmla="*/ 74004 h 329301"/>
                <a:gd name="connsiteX2" fmla="*/ 124761 w 212130"/>
                <a:gd name="connsiteY2" fmla="*/ 11109 h 329301"/>
                <a:gd name="connsiteX3" fmla="*/ 205526 w 212130"/>
                <a:gd name="connsiteY3" fmla="*/ 6756 h 329301"/>
                <a:gd name="connsiteX4" fmla="*/ 173386 w 212130"/>
                <a:gd name="connsiteY4" fmla="*/ 138429 h 329301"/>
                <a:gd name="connsiteX5" fmla="*/ 25791 w 212130"/>
                <a:gd name="connsiteY5" fmla="*/ 327454 h 329301"/>
                <a:gd name="connsiteX6" fmla="*/ 5268 w 212130"/>
                <a:gd name="connsiteY6" fmla="*/ 225422 h 329301"/>
                <a:gd name="connsiteX0" fmla="*/ 1 w 206863"/>
                <a:gd name="connsiteY0" fmla="*/ 225422 h 232093"/>
                <a:gd name="connsiteX1" fmla="*/ 79376 w 206863"/>
                <a:gd name="connsiteY1" fmla="*/ 74004 h 232093"/>
                <a:gd name="connsiteX2" fmla="*/ 119494 w 206863"/>
                <a:gd name="connsiteY2" fmla="*/ 11109 h 232093"/>
                <a:gd name="connsiteX3" fmla="*/ 200259 w 206863"/>
                <a:gd name="connsiteY3" fmla="*/ 6756 h 232093"/>
                <a:gd name="connsiteX4" fmla="*/ 168119 w 206863"/>
                <a:gd name="connsiteY4" fmla="*/ 138429 h 232093"/>
                <a:gd name="connsiteX5" fmla="*/ 81009 w 206863"/>
                <a:gd name="connsiteY5" fmla="*/ 198638 h 232093"/>
                <a:gd name="connsiteX6" fmla="*/ 1 w 206863"/>
                <a:gd name="connsiteY6" fmla="*/ 225422 h 232093"/>
                <a:gd name="connsiteX0" fmla="*/ 6109 w 135812"/>
                <a:gd name="connsiteY0" fmla="*/ 152093 h 198768"/>
                <a:gd name="connsiteX1" fmla="*/ 8325 w 135812"/>
                <a:gd name="connsiteY1" fmla="*/ 74004 h 198768"/>
                <a:gd name="connsiteX2" fmla="*/ 48443 w 135812"/>
                <a:gd name="connsiteY2" fmla="*/ 11109 h 198768"/>
                <a:gd name="connsiteX3" fmla="*/ 129208 w 135812"/>
                <a:gd name="connsiteY3" fmla="*/ 6756 h 198768"/>
                <a:gd name="connsiteX4" fmla="*/ 97068 w 135812"/>
                <a:gd name="connsiteY4" fmla="*/ 138429 h 198768"/>
                <a:gd name="connsiteX5" fmla="*/ 9958 w 135812"/>
                <a:gd name="connsiteY5" fmla="*/ 198638 h 198768"/>
                <a:gd name="connsiteX6" fmla="*/ 6109 w 135812"/>
                <a:gd name="connsiteY6" fmla="*/ 152093 h 19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812" h="198768">
                  <a:moveTo>
                    <a:pt x="6109" y="152093"/>
                  </a:moveTo>
                  <a:cubicBezTo>
                    <a:pt x="5837" y="131321"/>
                    <a:pt x="-8854" y="96830"/>
                    <a:pt x="8325" y="74004"/>
                  </a:cubicBezTo>
                  <a:cubicBezTo>
                    <a:pt x="25504" y="51178"/>
                    <a:pt x="28296" y="22317"/>
                    <a:pt x="48443" y="11109"/>
                  </a:cubicBezTo>
                  <a:cubicBezTo>
                    <a:pt x="68590" y="-99"/>
                    <a:pt x="107267" y="-4958"/>
                    <a:pt x="129208" y="6756"/>
                  </a:cubicBezTo>
                  <a:cubicBezTo>
                    <a:pt x="151149" y="18470"/>
                    <a:pt x="112698" y="98833"/>
                    <a:pt x="97068" y="138429"/>
                  </a:cubicBezTo>
                  <a:cubicBezTo>
                    <a:pt x="81439" y="178025"/>
                    <a:pt x="25118" y="196361"/>
                    <a:pt x="9958" y="198638"/>
                  </a:cubicBezTo>
                  <a:cubicBezTo>
                    <a:pt x="-5202" y="200915"/>
                    <a:pt x="6381" y="172865"/>
                    <a:pt x="6109" y="15209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55"/>
            <p:cNvSpPr/>
            <p:nvPr/>
          </p:nvSpPr>
          <p:spPr>
            <a:xfrm rot="6089501">
              <a:off x="5300185" y="4339468"/>
              <a:ext cx="243083" cy="26422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83" h="264228">
                  <a:moveTo>
                    <a:pt x="8362" y="161030"/>
                  </a:moveTo>
                  <a:cubicBezTo>
                    <a:pt x="18171" y="118788"/>
                    <a:pt x="70558" y="32438"/>
                    <a:pt x="87737" y="9612"/>
                  </a:cubicBezTo>
                  <a:cubicBezTo>
                    <a:pt x="104916" y="-13214"/>
                    <a:pt x="85544" y="9949"/>
                    <a:pt x="111435" y="24073"/>
                  </a:cubicBezTo>
                  <a:cubicBezTo>
                    <a:pt x="137326" y="38197"/>
                    <a:pt x="243083" y="18716"/>
                    <a:pt x="243083" y="94355"/>
                  </a:cubicBezTo>
                  <a:cubicBezTo>
                    <a:pt x="243083" y="169994"/>
                    <a:pt x="68005" y="251950"/>
                    <a:pt x="28885" y="263062"/>
                  </a:cubicBezTo>
                  <a:cubicBezTo>
                    <a:pt x="-10235" y="274174"/>
                    <a:pt x="-1447" y="203272"/>
                    <a:pt x="8362" y="161030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55"/>
            <p:cNvSpPr/>
            <p:nvPr/>
          </p:nvSpPr>
          <p:spPr>
            <a:xfrm rot="1571281">
              <a:off x="5401190" y="4898081"/>
              <a:ext cx="259549" cy="182481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549" h="182481">
                  <a:moveTo>
                    <a:pt x="14419" y="89578"/>
                  </a:moveTo>
                  <a:cubicBezTo>
                    <a:pt x="-1040" y="75096"/>
                    <a:pt x="-6616" y="93912"/>
                    <a:pt x="10563" y="71086"/>
                  </a:cubicBezTo>
                  <a:cubicBezTo>
                    <a:pt x="27742" y="48260"/>
                    <a:pt x="54587" y="32336"/>
                    <a:pt x="74734" y="21128"/>
                  </a:cubicBezTo>
                  <a:cubicBezTo>
                    <a:pt x="94881" y="9920"/>
                    <a:pt x="109505" y="-7876"/>
                    <a:pt x="131446" y="3838"/>
                  </a:cubicBezTo>
                  <a:cubicBezTo>
                    <a:pt x="153387" y="15552"/>
                    <a:pt x="273784" y="123939"/>
                    <a:pt x="258154" y="163535"/>
                  </a:cubicBezTo>
                  <a:cubicBezTo>
                    <a:pt x="242525" y="203131"/>
                    <a:pt x="143943" y="170307"/>
                    <a:pt x="103320" y="157981"/>
                  </a:cubicBezTo>
                  <a:cubicBezTo>
                    <a:pt x="62698" y="145655"/>
                    <a:pt x="29878" y="104060"/>
                    <a:pt x="14419" y="8957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55"/>
            <p:cNvSpPr/>
            <p:nvPr/>
          </p:nvSpPr>
          <p:spPr>
            <a:xfrm rot="1571281">
              <a:off x="5511701" y="4600466"/>
              <a:ext cx="259549" cy="182481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549" h="182481">
                  <a:moveTo>
                    <a:pt x="14419" y="89578"/>
                  </a:moveTo>
                  <a:cubicBezTo>
                    <a:pt x="-1040" y="75096"/>
                    <a:pt x="-6616" y="93912"/>
                    <a:pt x="10563" y="71086"/>
                  </a:cubicBezTo>
                  <a:cubicBezTo>
                    <a:pt x="27742" y="48260"/>
                    <a:pt x="54587" y="32336"/>
                    <a:pt x="74734" y="21128"/>
                  </a:cubicBezTo>
                  <a:cubicBezTo>
                    <a:pt x="94881" y="9920"/>
                    <a:pt x="109505" y="-7876"/>
                    <a:pt x="131446" y="3838"/>
                  </a:cubicBezTo>
                  <a:cubicBezTo>
                    <a:pt x="153387" y="15552"/>
                    <a:pt x="273784" y="123939"/>
                    <a:pt x="258154" y="163535"/>
                  </a:cubicBezTo>
                  <a:cubicBezTo>
                    <a:pt x="242525" y="203131"/>
                    <a:pt x="143943" y="170307"/>
                    <a:pt x="103320" y="157981"/>
                  </a:cubicBezTo>
                  <a:cubicBezTo>
                    <a:pt x="62698" y="145655"/>
                    <a:pt x="29878" y="104060"/>
                    <a:pt x="14419" y="8957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55"/>
            <p:cNvSpPr/>
            <p:nvPr/>
          </p:nvSpPr>
          <p:spPr>
            <a:xfrm rot="1571281">
              <a:off x="5047497" y="4270076"/>
              <a:ext cx="257861" cy="283947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  <a:gd name="connsiteX0" fmla="*/ 12440 w 257570"/>
                <a:gd name="connsiteY0" fmla="*/ 89578 h 273711"/>
                <a:gd name="connsiteX1" fmla="*/ 8584 w 257570"/>
                <a:gd name="connsiteY1" fmla="*/ 71086 h 273711"/>
                <a:gd name="connsiteX2" fmla="*/ 72755 w 257570"/>
                <a:gd name="connsiteY2" fmla="*/ 21128 h 273711"/>
                <a:gd name="connsiteX3" fmla="*/ 129467 w 257570"/>
                <a:gd name="connsiteY3" fmla="*/ 3838 h 273711"/>
                <a:gd name="connsiteX4" fmla="*/ 256175 w 257570"/>
                <a:gd name="connsiteY4" fmla="*/ 163535 h 273711"/>
                <a:gd name="connsiteX5" fmla="*/ 19651 w 257570"/>
                <a:gd name="connsiteY5" fmla="*/ 272458 h 273711"/>
                <a:gd name="connsiteX6" fmla="*/ 12440 w 257570"/>
                <a:gd name="connsiteY6" fmla="*/ 89578 h 273711"/>
                <a:gd name="connsiteX0" fmla="*/ 12440 w 257861"/>
                <a:gd name="connsiteY0" fmla="*/ 99814 h 283947"/>
                <a:gd name="connsiteX1" fmla="*/ 8584 w 257861"/>
                <a:gd name="connsiteY1" fmla="*/ 81322 h 283947"/>
                <a:gd name="connsiteX2" fmla="*/ 72755 w 257861"/>
                <a:gd name="connsiteY2" fmla="*/ 31364 h 283947"/>
                <a:gd name="connsiteX3" fmla="*/ 152259 w 257861"/>
                <a:gd name="connsiteY3" fmla="*/ 2865 h 283947"/>
                <a:gd name="connsiteX4" fmla="*/ 256175 w 257861"/>
                <a:gd name="connsiteY4" fmla="*/ 173771 h 283947"/>
                <a:gd name="connsiteX5" fmla="*/ 19651 w 257861"/>
                <a:gd name="connsiteY5" fmla="*/ 282694 h 283947"/>
                <a:gd name="connsiteX6" fmla="*/ 12440 w 257861"/>
                <a:gd name="connsiteY6" fmla="*/ 99814 h 283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861" h="283947">
                  <a:moveTo>
                    <a:pt x="12440" y="99814"/>
                  </a:moveTo>
                  <a:cubicBezTo>
                    <a:pt x="10596" y="66252"/>
                    <a:pt x="-8595" y="104148"/>
                    <a:pt x="8584" y="81322"/>
                  </a:cubicBezTo>
                  <a:cubicBezTo>
                    <a:pt x="25763" y="58496"/>
                    <a:pt x="48809" y="44440"/>
                    <a:pt x="72755" y="31364"/>
                  </a:cubicBezTo>
                  <a:cubicBezTo>
                    <a:pt x="96701" y="18288"/>
                    <a:pt x="130318" y="-8849"/>
                    <a:pt x="152259" y="2865"/>
                  </a:cubicBezTo>
                  <a:cubicBezTo>
                    <a:pt x="174200" y="14579"/>
                    <a:pt x="271805" y="134175"/>
                    <a:pt x="256175" y="173771"/>
                  </a:cubicBezTo>
                  <a:cubicBezTo>
                    <a:pt x="240546" y="213367"/>
                    <a:pt x="60274" y="295020"/>
                    <a:pt x="19651" y="282694"/>
                  </a:cubicBezTo>
                  <a:cubicBezTo>
                    <a:pt x="-20971" y="270368"/>
                    <a:pt x="14284" y="133376"/>
                    <a:pt x="12440" y="99814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55"/>
            <p:cNvSpPr/>
            <p:nvPr/>
          </p:nvSpPr>
          <p:spPr>
            <a:xfrm rot="1571281">
              <a:off x="4787267" y="4535632"/>
              <a:ext cx="205227" cy="298892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  <a:gd name="connsiteX0" fmla="*/ 12440 w 257570"/>
                <a:gd name="connsiteY0" fmla="*/ 89578 h 273711"/>
                <a:gd name="connsiteX1" fmla="*/ 8584 w 257570"/>
                <a:gd name="connsiteY1" fmla="*/ 71086 h 273711"/>
                <a:gd name="connsiteX2" fmla="*/ 72755 w 257570"/>
                <a:gd name="connsiteY2" fmla="*/ 21128 h 273711"/>
                <a:gd name="connsiteX3" fmla="*/ 129467 w 257570"/>
                <a:gd name="connsiteY3" fmla="*/ 3838 h 273711"/>
                <a:gd name="connsiteX4" fmla="*/ 256175 w 257570"/>
                <a:gd name="connsiteY4" fmla="*/ 163535 h 273711"/>
                <a:gd name="connsiteX5" fmla="*/ 19651 w 257570"/>
                <a:gd name="connsiteY5" fmla="*/ 272458 h 273711"/>
                <a:gd name="connsiteX6" fmla="*/ 12440 w 257570"/>
                <a:gd name="connsiteY6" fmla="*/ 89578 h 273711"/>
                <a:gd name="connsiteX0" fmla="*/ 12440 w 257861"/>
                <a:gd name="connsiteY0" fmla="*/ 99814 h 283947"/>
                <a:gd name="connsiteX1" fmla="*/ 8584 w 257861"/>
                <a:gd name="connsiteY1" fmla="*/ 81322 h 283947"/>
                <a:gd name="connsiteX2" fmla="*/ 72755 w 257861"/>
                <a:gd name="connsiteY2" fmla="*/ 31364 h 283947"/>
                <a:gd name="connsiteX3" fmla="*/ 152259 w 257861"/>
                <a:gd name="connsiteY3" fmla="*/ 2865 h 283947"/>
                <a:gd name="connsiteX4" fmla="*/ 256175 w 257861"/>
                <a:gd name="connsiteY4" fmla="*/ 173771 h 283947"/>
                <a:gd name="connsiteX5" fmla="*/ 19651 w 257861"/>
                <a:gd name="connsiteY5" fmla="*/ 282694 h 283947"/>
                <a:gd name="connsiteX6" fmla="*/ 12440 w 257861"/>
                <a:gd name="connsiteY6" fmla="*/ 99814 h 283947"/>
                <a:gd name="connsiteX0" fmla="*/ 12440 w 257250"/>
                <a:gd name="connsiteY0" fmla="*/ 69592 h 253725"/>
                <a:gd name="connsiteX1" fmla="*/ 8584 w 257250"/>
                <a:gd name="connsiteY1" fmla="*/ 51100 h 253725"/>
                <a:gd name="connsiteX2" fmla="*/ 72755 w 257250"/>
                <a:gd name="connsiteY2" fmla="*/ 1142 h 253725"/>
                <a:gd name="connsiteX3" fmla="*/ 90373 w 257250"/>
                <a:gd name="connsiteY3" fmla="*/ 98610 h 253725"/>
                <a:gd name="connsiteX4" fmla="*/ 256175 w 257250"/>
                <a:gd name="connsiteY4" fmla="*/ 143549 h 253725"/>
                <a:gd name="connsiteX5" fmla="*/ 19651 w 257250"/>
                <a:gd name="connsiteY5" fmla="*/ 252472 h 253725"/>
                <a:gd name="connsiteX6" fmla="*/ 12440 w 257250"/>
                <a:gd name="connsiteY6" fmla="*/ 69592 h 253725"/>
                <a:gd name="connsiteX0" fmla="*/ 10949 w 101696"/>
                <a:gd name="connsiteY0" fmla="*/ 69592 h 255691"/>
                <a:gd name="connsiteX1" fmla="*/ 7093 w 101696"/>
                <a:gd name="connsiteY1" fmla="*/ 51100 h 255691"/>
                <a:gd name="connsiteX2" fmla="*/ 71264 w 101696"/>
                <a:gd name="connsiteY2" fmla="*/ 1142 h 255691"/>
                <a:gd name="connsiteX3" fmla="*/ 88882 w 101696"/>
                <a:gd name="connsiteY3" fmla="*/ 98610 h 255691"/>
                <a:gd name="connsiteX4" fmla="*/ 85513 w 101696"/>
                <a:gd name="connsiteY4" fmla="*/ 173674 h 255691"/>
                <a:gd name="connsiteX5" fmla="*/ 18160 w 101696"/>
                <a:gd name="connsiteY5" fmla="*/ 252472 h 255691"/>
                <a:gd name="connsiteX6" fmla="*/ 10949 w 101696"/>
                <a:gd name="connsiteY6" fmla="*/ 69592 h 255691"/>
                <a:gd name="connsiteX0" fmla="*/ 10949 w 203065"/>
                <a:gd name="connsiteY0" fmla="*/ 112166 h 298265"/>
                <a:gd name="connsiteX1" fmla="*/ 7093 w 203065"/>
                <a:gd name="connsiteY1" fmla="*/ 93674 h 298265"/>
                <a:gd name="connsiteX2" fmla="*/ 202182 w 203065"/>
                <a:gd name="connsiteY2" fmla="*/ 560 h 298265"/>
                <a:gd name="connsiteX3" fmla="*/ 88882 w 203065"/>
                <a:gd name="connsiteY3" fmla="*/ 141184 h 298265"/>
                <a:gd name="connsiteX4" fmla="*/ 85513 w 203065"/>
                <a:gd name="connsiteY4" fmla="*/ 216248 h 298265"/>
                <a:gd name="connsiteX5" fmla="*/ 18160 w 203065"/>
                <a:gd name="connsiteY5" fmla="*/ 295046 h 298265"/>
                <a:gd name="connsiteX6" fmla="*/ 10949 w 203065"/>
                <a:gd name="connsiteY6" fmla="*/ 112166 h 298265"/>
                <a:gd name="connsiteX0" fmla="*/ 10949 w 205227"/>
                <a:gd name="connsiteY0" fmla="*/ 112793 h 298892"/>
                <a:gd name="connsiteX1" fmla="*/ 7093 w 205227"/>
                <a:gd name="connsiteY1" fmla="*/ 94301 h 298892"/>
                <a:gd name="connsiteX2" fmla="*/ 202182 w 205227"/>
                <a:gd name="connsiteY2" fmla="*/ 1187 h 298892"/>
                <a:gd name="connsiteX3" fmla="*/ 139839 w 205227"/>
                <a:gd name="connsiteY3" fmla="*/ 166285 h 298892"/>
                <a:gd name="connsiteX4" fmla="*/ 85513 w 205227"/>
                <a:gd name="connsiteY4" fmla="*/ 216875 h 298892"/>
                <a:gd name="connsiteX5" fmla="*/ 18160 w 205227"/>
                <a:gd name="connsiteY5" fmla="*/ 295673 h 298892"/>
                <a:gd name="connsiteX6" fmla="*/ 10949 w 205227"/>
                <a:gd name="connsiteY6" fmla="*/ 112793 h 29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227" h="298892">
                  <a:moveTo>
                    <a:pt x="10949" y="112793"/>
                  </a:moveTo>
                  <a:cubicBezTo>
                    <a:pt x="9105" y="79231"/>
                    <a:pt x="-10086" y="117127"/>
                    <a:pt x="7093" y="94301"/>
                  </a:cubicBezTo>
                  <a:cubicBezTo>
                    <a:pt x="24272" y="71475"/>
                    <a:pt x="180058" y="-10810"/>
                    <a:pt x="202182" y="1187"/>
                  </a:cubicBezTo>
                  <a:cubicBezTo>
                    <a:pt x="224306" y="13184"/>
                    <a:pt x="117898" y="154571"/>
                    <a:pt x="139839" y="166285"/>
                  </a:cubicBezTo>
                  <a:cubicBezTo>
                    <a:pt x="161780" y="177999"/>
                    <a:pt x="101143" y="177279"/>
                    <a:pt x="85513" y="216875"/>
                  </a:cubicBezTo>
                  <a:cubicBezTo>
                    <a:pt x="69884" y="256471"/>
                    <a:pt x="30587" y="313020"/>
                    <a:pt x="18160" y="295673"/>
                  </a:cubicBezTo>
                  <a:cubicBezTo>
                    <a:pt x="5733" y="278326"/>
                    <a:pt x="12793" y="146355"/>
                    <a:pt x="10949" y="11279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55"/>
            <p:cNvSpPr/>
            <p:nvPr/>
          </p:nvSpPr>
          <p:spPr>
            <a:xfrm>
              <a:off x="4560263" y="4771736"/>
              <a:ext cx="176608" cy="261256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2902 w 105975"/>
                <a:gd name="connsiteY0" fmla="*/ 161895 h 264420"/>
                <a:gd name="connsiteX1" fmla="*/ 82277 w 105975"/>
                <a:gd name="connsiteY1" fmla="*/ 10477 h 264420"/>
                <a:gd name="connsiteX2" fmla="*/ 105975 w 105975"/>
                <a:gd name="connsiteY2" fmla="*/ 24938 h 264420"/>
                <a:gd name="connsiteX3" fmla="*/ 82048 w 105975"/>
                <a:gd name="connsiteY3" fmla="*/ 120620 h 264420"/>
                <a:gd name="connsiteX4" fmla="*/ 23425 w 105975"/>
                <a:gd name="connsiteY4" fmla="*/ 263927 h 264420"/>
                <a:gd name="connsiteX5" fmla="*/ 2902 w 105975"/>
                <a:gd name="connsiteY5" fmla="*/ 161895 h 264420"/>
                <a:gd name="connsiteX0" fmla="*/ 2902 w 226625"/>
                <a:gd name="connsiteY0" fmla="*/ 156130 h 258655"/>
                <a:gd name="connsiteX1" fmla="*/ 82277 w 226625"/>
                <a:gd name="connsiteY1" fmla="*/ 4712 h 258655"/>
                <a:gd name="connsiteX2" fmla="*/ 226625 w 226625"/>
                <a:gd name="connsiteY2" fmla="*/ 66798 h 258655"/>
                <a:gd name="connsiteX3" fmla="*/ 82048 w 226625"/>
                <a:gd name="connsiteY3" fmla="*/ 114855 h 258655"/>
                <a:gd name="connsiteX4" fmla="*/ 23425 w 226625"/>
                <a:gd name="connsiteY4" fmla="*/ 258162 h 258655"/>
                <a:gd name="connsiteX5" fmla="*/ 2902 w 226625"/>
                <a:gd name="connsiteY5" fmla="*/ 156130 h 258655"/>
                <a:gd name="connsiteX0" fmla="*/ 5387 w 231360"/>
                <a:gd name="connsiteY0" fmla="*/ 155915 h 259113"/>
                <a:gd name="connsiteX1" fmla="*/ 84762 w 231360"/>
                <a:gd name="connsiteY1" fmla="*/ 4497 h 259113"/>
                <a:gd name="connsiteX2" fmla="*/ 229110 w 231360"/>
                <a:gd name="connsiteY2" fmla="*/ 66583 h 259113"/>
                <a:gd name="connsiteX3" fmla="*/ 176608 w 231360"/>
                <a:gd name="connsiteY3" fmla="*/ 89240 h 259113"/>
                <a:gd name="connsiteX4" fmla="*/ 25910 w 231360"/>
                <a:gd name="connsiteY4" fmla="*/ 257947 h 259113"/>
                <a:gd name="connsiteX5" fmla="*/ 5387 w 231360"/>
                <a:gd name="connsiteY5" fmla="*/ 155915 h 259113"/>
                <a:gd name="connsiteX0" fmla="*/ 5387 w 176608"/>
                <a:gd name="connsiteY0" fmla="*/ 158058 h 261256"/>
                <a:gd name="connsiteX1" fmla="*/ 84762 w 176608"/>
                <a:gd name="connsiteY1" fmla="*/ 6640 h 261256"/>
                <a:gd name="connsiteX2" fmla="*/ 156085 w 176608"/>
                <a:gd name="connsiteY2" fmla="*/ 40151 h 261256"/>
                <a:gd name="connsiteX3" fmla="*/ 176608 w 176608"/>
                <a:gd name="connsiteY3" fmla="*/ 91383 h 261256"/>
                <a:gd name="connsiteX4" fmla="*/ 25910 w 176608"/>
                <a:gd name="connsiteY4" fmla="*/ 260090 h 261256"/>
                <a:gd name="connsiteX5" fmla="*/ 5387 w 176608"/>
                <a:gd name="connsiteY5" fmla="*/ 158058 h 26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08" h="261256">
                  <a:moveTo>
                    <a:pt x="5387" y="158058"/>
                  </a:moveTo>
                  <a:cubicBezTo>
                    <a:pt x="15196" y="115816"/>
                    <a:pt x="67583" y="29466"/>
                    <a:pt x="84762" y="6640"/>
                  </a:cubicBezTo>
                  <a:cubicBezTo>
                    <a:pt x="101941" y="-16186"/>
                    <a:pt x="140777" y="26027"/>
                    <a:pt x="156085" y="40151"/>
                  </a:cubicBezTo>
                  <a:cubicBezTo>
                    <a:pt x="171393" y="54275"/>
                    <a:pt x="176608" y="15744"/>
                    <a:pt x="176608" y="91383"/>
                  </a:cubicBezTo>
                  <a:cubicBezTo>
                    <a:pt x="176608" y="167022"/>
                    <a:pt x="54447" y="248978"/>
                    <a:pt x="25910" y="260090"/>
                  </a:cubicBezTo>
                  <a:cubicBezTo>
                    <a:pt x="-2627" y="271202"/>
                    <a:pt x="-4422" y="200300"/>
                    <a:pt x="5387" y="15805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55"/>
            <p:cNvSpPr/>
            <p:nvPr/>
          </p:nvSpPr>
          <p:spPr>
            <a:xfrm rot="6319860">
              <a:off x="5347502" y="4593681"/>
              <a:ext cx="200839" cy="294896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2902 w 105975"/>
                <a:gd name="connsiteY0" fmla="*/ 161895 h 264420"/>
                <a:gd name="connsiteX1" fmla="*/ 82277 w 105975"/>
                <a:gd name="connsiteY1" fmla="*/ 10477 h 264420"/>
                <a:gd name="connsiteX2" fmla="*/ 105975 w 105975"/>
                <a:gd name="connsiteY2" fmla="*/ 24938 h 264420"/>
                <a:gd name="connsiteX3" fmla="*/ 82048 w 105975"/>
                <a:gd name="connsiteY3" fmla="*/ 120620 h 264420"/>
                <a:gd name="connsiteX4" fmla="*/ 23425 w 105975"/>
                <a:gd name="connsiteY4" fmla="*/ 263927 h 264420"/>
                <a:gd name="connsiteX5" fmla="*/ 2902 w 105975"/>
                <a:gd name="connsiteY5" fmla="*/ 161895 h 264420"/>
                <a:gd name="connsiteX0" fmla="*/ 2902 w 226625"/>
                <a:gd name="connsiteY0" fmla="*/ 156130 h 258655"/>
                <a:gd name="connsiteX1" fmla="*/ 82277 w 226625"/>
                <a:gd name="connsiteY1" fmla="*/ 4712 h 258655"/>
                <a:gd name="connsiteX2" fmla="*/ 226625 w 226625"/>
                <a:gd name="connsiteY2" fmla="*/ 66798 h 258655"/>
                <a:gd name="connsiteX3" fmla="*/ 82048 w 226625"/>
                <a:gd name="connsiteY3" fmla="*/ 114855 h 258655"/>
                <a:gd name="connsiteX4" fmla="*/ 23425 w 226625"/>
                <a:gd name="connsiteY4" fmla="*/ 258162 h 258655"/>
                <a:gd name="connsiteX5" fmla="*/ 2902 w 226625"/>
                <a:gd name="connsiteY5" fmla="*/ 156130 h 258655"/>
                <a:gd name="connsiteX0" fmla="*/ 5387 w 231360"/>
                <a:gd name="connsiteY0" fmla="*/ 155915 h 259113"/>
                <a:gd name="connsiteX1" fmla="*/ 84762 w 231360"/>
                <a:gd name="connsiteY1" fmla="*/ 4497 h 259113"/>
                <a:gd name="connsiteX2" fmla="*/ 229110 w 231360"/>
                <a:gd name="connsiteY2" fmla="*/ 66583 h 259113"/>
                <a:gd name="connsiteX3" fmla="*/ 176608 w 231360"/>
                <a:gd name="connsiteY3" fmla="*/ 89240 h 259113"/>
                <a:gd name="connsiteX4" fmla="*/ 25910 w 231360"/>
                <a:gd name="connsiteY4" fmla="*/ 257947 h 259113"/>
                <a:gd name="connsiteX5" fmla="*/ 5387 w 231360"/>
                <a:gd name="connsiteY5" fmla="*/ 155915 h 259113"/>
                <a:gd name="connsiteX0" fmla="*/ 5387 w 176608"/>
                <a:gd name="connsiteY0" fmla="*/ 158058 h 261256"/>
                <a:gd name="connsiteX1" fmla="*/ 84762 w 176608"/>
                <a:gd name="connsiteY1" fmla="*/ 6640 h 261256"/>
                <a:gd name="connsiteX2" fmla="*/ 156085 w 176608"/>
                <a:gd name="connsiteY2" fmla="*/ 40151 h 261256"/>
                <a:gd name="connsiteX3" fmla="*/ 176608 w 176608"/>
                <a:gd name="connsiteY3" fmla="*/ 91383 h 261256"/>
                <a:gd name="connsiteX4" fmla="*/ 25910 w 176608"/>
                <a:gd name="connsiteY4" fmla="*/ 260090 h 261256"/>
                <a:gd name="connsiteX5" fmla="*/ 5387 w 176608"/>
                <a:gd name="connsiteY5" fmla="*/ 158058 h 261256"/>
                <a:gd name="connsiteX0" fmla="*/ 3877 w 176174"/>
                <a:gd name="connsiteY0" fmla="*/ 158058 h 295199"/>
                <a:gd name="connsiteX1" fmla="*/ 83252 w 176174"/>
                <a:gd name="connsiteY1" fmla="*/ 6640 h 295199"/>
                <a:gd name="connsiteX2" fmla="*/ 154575 w 176174"/>
                <a:gd name="connsiteY2" fmla="*/ 40151 h 295199"/>
                <a:gd name="connsiteX3" fmla="*/ 175098 w 176174"/>
                <a:gd name="connsiteY3" fmla="*/ 91383 h 295199"/>
                <a:gd name="connsiteX4" fmla="*/ 128756 w 176174"/>
                <a:gd name="connsiteY4" fmla="*/ 283965 h 295199"/>
                <a:gd name="connsiteX5" fmla="*/ 24400 w 176174"/>
                <a:gd name="connsiteY5" fmla="*/ 260090 h 295199"/>
                <a:gd name="connsiteX6" fmla="*/ 3877 w 176174"/>
                <a:gd name="connsiteY6" fmla="*/ 158058 h 295199"/>
                <a:gd name="connsiteX0" fmla="*/ 1823 w 200839"/>
                <a:gd name="connsiteY0" fmla="*/ 168674 h 294896"/>
                <a:gd name="connsiteX1" fmla="*/ 107917 w 200839"/>
                <a:gd name="connsiteY1" fmla="*/ 6640 h 294896"/>
                <a:gd name="connsiteX2" fmla="*/ 179240 w 200839"/>
                <a:gd name="connsiteY2" fmla="*/ 40151 h 294896"/>
                <a:gd name="connsiteX3" fmla="*/ 199763 w 200839"/>
                <a:gd name="connsiteY3" fmla="*/ 91383 h 294896"/>
                <a:gd name="connsiteX4" fmla="*/ 153421 w 200839"/>
                <a:gd name="connsiteY4" fmla="*/ 283965 h 294896"/>
                <a:gd name="connsiteX5" fmla="*/ 49065 w 200839"/>
                <a:gd name="connsiteY5" fmla="*/ 260090 h 294896"/>
                <a:gd name="connsiteX6" fmla="*/ 1823 w 200839"/>
                <a:gd name="connsiteY6" fmla="*/ 168674 h 29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39" h="294896">
                  <a:moveTo>
                    <a:pt x="1823" y="168674"/>
                  </a:moveTo>
                  <a:cubicBezTo>
                    <a:pt x="11632" y="126432"/>
                    <a:pt x="90738" y="29466"/>
                    <a:pt x="107917" y="6640"/>
                  </a:cubicBezTo>
                  <a:cubicBezTo>
                    <a:pt x="125096" y="-16186"/>
                    <a:pt x="163932" y="26027"/>
                    <a:pt x="179240" y="40151"/>
                  </a:cubicBezTo>
                  <a:cubicBezTo>
                    <a:pt x="194548" y="54275"/>
                    <a:pt x="204181" y="67177"/>
                    <a:pt x="199763" y="91383"/>
                  </a:cubicBezTo>
                  <a:cubicBezTo>
                    <a:pt x="195345" y="115589"/>
                    <a:pt x="178537" y="255847"/>
                    <a:pt x="153421" y="283965"/>
                  </a:cubicBezTo>
                  <a:cubicBezTo>
                    <a:pt x="128305" y="312083"/>
                    <a:pt x="74331" y="279305"/>
                    <a:pt x="49065" y="260090"/>
                  </a:cubicBezTo>
                  <a:cubicBezTo>
                    <a:pt x="23799" y="240875"/>
                    <a:pt x="-7986" y="210916"/>
                    <a:pt x="1823" y="168674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4623414" y="4767631"/>
              <a:ext cx="980080" cy="793796"/>
              <a:chOff x="4623414" y="4767631"/>
              <a:chExt cx="980080" cy="793796"/>
            </a:xfrm>
          </p:grpSpPr>
          <p:sp>
            <p:nvSpPr>
              <p:cNvPr id="43" name="Elipse 5"/>
              <p:cNvSpPr/>
              <p:nvPr/>
            </p:nvSpPr>
            <p:spPr>
              <a:xfrm>
                <a:off x="4623414" y="4767631"/>
                <a:ext cx="980080" cy="793796"/>
              </a:xfrm>
              <a:custGeom>
                <a:avLst/>
                <a:gdLst>
                  <a:gd name="connsiteX0" fmla="*/ 0 w 1296143"/>
                  <a:gd name="connsiteY0" fmla="*/ 434516 h 869032"/>
                  <a:gd name="connsiteX1" fmla="*/ 648072 w 1296143"/>
                  <a:gd name="connsiteY1" fmla="*/ 0 h 869032"/>
                  <a:gd name="connsiteX2" fmla="*/ 1296144 w 1296143"/>
                  <a:gd name="connsiteY2" fmla="*/ 434516 h 869032"/>
                  <a:gd name="connsiteX3" fmla="*/ 648072 w 1296143"/>
                  <a:gd name="connsiteY3" fmla="*/ 869032 h 869032"/>
                  <a:gd name="connsiteX4" fmla="*/ 0 w 1296143"/>
                  <a:gd name="connsiteY4" fmla="*/ 434516 h 869032"/>
                  <a:gd name="connsiteX0" fmla="*/ 0 w 1296144"/>
                  <a:gd name="connsiteY0" fmla="*/ 615270 h 1049786"/>
                  <a:gd name="connsiteX1" fmla="*/ 648072 w 1296144"/>
                  <a:gd name="connsiteY1" fmla="*/ 0 h 1049786"/>
                  <a:gd name="connsiteX2" fmla="*/ 1296144 w 1296144"/>
                  <a:gd name="connsiteY2" fmla="*/ 615270 h 1049786"/>
                  <a:gd name="connsiteX3" fmla="*/ 648072 w 1296144"/>
                  <a:gd name="connsiteY3" fmla="*/ 1049786 h 1049786"/>
                  <a:gd name="connsiteX4" fmla="*/ 0 w 1296144"/>
                  <a:gd name="connsiteY4" fmla="*/ 615270 h 104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6144" h="1049786">
                    <a:moveTo>
                      <a:pt x="0" y="615270"/>
                    </a:moveTo>
                    <a:cubicBezTo>
                      <a:pt x="0" y="440306"/>
                      <a:pt x="290152" y="0"/>
                      <a:pt x="648072" y="0"/>
                    </a:cubicBezTo>
                    <a:cubicBezTo>
                      <a:pt x="1005992" y="0"/>
                      <a:pt x="1296144" y="375293"/>
                      <a:pt x="1296144" y="615270"/>
                    </a:cubicBezTo>
                    <a:cubicBezTo>
                      <a:pt x="1296144" y="855247"/>
                      <a:pt x="1005992" y="1049786"/>
                      <a:pt x="648072" y="1049786"/>
                    </a:cubicBezTo>
                    <a:cubicBezTo>
                      <a:pt x="290152" y="1049786"/>
                      <a:pt x="0" y="790234"/>
                      <a:pt x="0" y="61527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4745870" y="4963425"/>
                <a:ext cx="345712" cy="345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5139043" y="4965903"/>
                <a:ext cx="345712" cy="345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4841210" y="5037668"/>
                <a:ext cx="197227" cy="197227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5167903" y="5037668"/>
                <a:ext cx="197227" cy="197227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Semicírculos 47"/>
              <p:cNvSpPr/>
              <p:nvPr/>
            </p:nvSpPr>
            <p:spPr>
              <a:xfrm>
                <a:off x="4891574" y="5397706"/>
                <a:ext cx="443760" cy="98613"/>
              </a:xfrm>
              <a:prstGeom prst="blockArc">
                <a:avLst>
                  <a:gd name="adj1" fmla="val 11040886"/>
                  <a:gd name="adj2" fmla="val 21496630"/>
                  <a:gd name="adj3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2" name="Grupo 71"/>
          <p:cNvGrpSpPr/>
          <p:nvPr/>
        </p:nvGrpSpPr>
        <p:grpSpPr>
          <a:xfrm flipH="1">
            <a:off x="7325801" y="5176006"/>
            <a:ext cx="1793966" cy="1518462"/>
            <a:chOff x="-955757" y="997454"/>
            <a:chExt cx="3398335" cy="2876444"/>
          </a:xfrm>
        </p:grpSpPr>
        <p:sp>
          <p:nvSpPr>
            <p:cNvPr id="73" name="Retângulo de cantos arredondados 72"/>
            <p:cNvSpPr/>
            <p:nvPr/>
          </p:nvSpPr>
          <p:spPr>
            <a:xfrm>
              <a:off x="307975" y="3645024"/>
              <a:ext cx="1455713" cy="228874"/>
            </a:xfrm>
            <a:prstGeom prst="roundRect">
              <a:avLst>
                <a:gd name="adj" fmla="val 46430"/>
              </a:avLst>
            </a:pr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Elipse 64"/>
            <p:cNvSpPr/>
            <p:nvPr/>
          </p:nvSpPr>
          <p:spPr>
            <a:xfrm>
              <a:off x="-258147" y="2033256"/>
              <a:ext cx="2280747" cy="1090552"/>
            </a:xfrm>
            <a:custGeom>
              <a:avLst/>
              <a:gdLst>
                <a:gd name="connsiteX0" fmla="*/ 0 w 1464095"/>
                <a:gd name="connsiteY0" fmla="*/ 332709 h 665418"/>
                <a:gd name="connsiteX1" fmla="*/ 732048 w 1464095"/>
                <a:gd name="connsiteY1" fmla="*/ 0 h 665418"/>
                <a:gd name="connsiteX2" fmla="*/ 1464096 w 1464095"/>
                <a:gd name="connsiteY2" fmla="*/ 332709 h 665418"/>
                <a:gd name="connsiteX3" fmla="*/ 732048 w 1464095"/>
                <a:gd name="connsiteY3" fmla="*/ 665418 h 665418"/>
                <a:gd name="connsiteX4" fmla="*/ 0 w 1464095"/>
                <a:gd name="connsiteY4" fmla="*/ 332709 h 665418"/>
                <a:gd name="connsiteX0" fmla="*/ 0 w 1574634"/>
                <a:gd name="connsiteY0" fmla="*/ 406182 h 738891"/>
                <a:gd name="connsiteX1" fmla="*/ 732048 w 1574634"/>
                <a:gd name="connsiteY1" fmla="*/ 73473 h 738891"/>
                <a:gd name="connsiteX2" fmla="*/ 1513205 w 1574634"/>
                <a:gd name="connsiteY2" fmla="*/ 26538 h 738891"/>
                <a:gd name="connsiteX3" fmla="*/ 1464096 w 1574634"/>
                <a:gd name="connsiteY3" fmla="*/ 406182 h 738891"/>
                <a:gd name="connsiteX4" fmla="*/ 732048 w 1574634"/>
                <a:gd name="connsiteY4" fmla="*/ 738891 h 738891"/>
                <a:gd name="connsiteX5" fmla="*/ 0 w 1574634"/>
                <a:gd name="connsiteY5" fmla="*/ 406182 h 738891"/>
                <a:gd name="connsiteX0" fmla="*/ 0 w 1543065"/>
                <a:gd name="connsiteY0" fmla="*/ 395579 h 728288"/>
                <a:gd name="connsiteX1" fmla="*/ 732048 w 1543065"/>
                <a:gd name="connsiteY1" fmla="*/ 62870 h 728288"/>
                <a:gd name="connsiteX2" fmla="*/ 1231264 w 1543065"/>
                <a:gd name="connsiteY2" fmla="*/ 122616 h 728288"/>
                <a:gd name="connsiteX3" fmla="*/ 1513205 w 1543065"/>
                <a:gd name="connsiteY3" fmla="*/ 15935 h 728288"/>
                <a:gd name="connsiteX4" fmla="*/ 1464096 w 1543065"/>
                <a:gd name="connsiteY4" fmla="*/ 395579 h 728288"/>
                <a:gd name="connsiteX5" fmla="*/ 732048 w 1543065"/>
                <a:gd name="connsiteY5" fmla="*/ 728288 h 728288"/>
                <a:gd name="connsiteX6" fmla="*/ 0 w 1543065"/>
                <a:gd name="connsiteY6" fmla="*/ 395579 h 728288"/>
                <a:gd name="connsiteX0" fmla="*/ 0 w 1543065"/>
                <a:gd name="connsiteY0" fmla="*/ 399917 h 732626"/>
                <a:gd name="connsiteX1" fmla="*/ 732048 w 1543065"/>
                <a:gd name="connsiteY1" fmla="*/ 67208 h 732626"/>
                <a:gd name="connsiteX2" fmla="*/ 1223644 w 1543065"/>
                <a:gd name="connsiteY2" fmla="*/ 81234 h 732626"/>
                <a:gd name="connsiteX3" fmla="*/ 1513205 w 1543065"/>
                <a:gd name="connsiteY3" fmla="*/ 20273 h 732626"/>
                <a:gd name="connsiteX4" fmla="*/ 1464096 w 1543065"/>
                <a:gd name="connsiteY4" fmla="*/ 399917 h 732626"/>
                <a:gd name="connsiteX5" fmla="*/ 732048 w 1543065"/>
                <a:gd name="connsiteY5" fmla="*/ 732626 h 732626"/>
                <a:gd name="connsiteX6" fmla="*/ 0 w 1543065"/>
                <a:gd name="connsiteY6" fmla="*/ 399917 h 732626"/>
                <a:gd name="connsiteX0" fmla="*/ 0 w 1565338"/>
                <a:gd name="connsiteY0" fmla="*/ 434268 h 766977"/>
                <a:gd name="connsiteX1" fmla="*/ 732048 w 1565338"/>
                <a:gd name="connsiteY1" fmla="*/ 101559 h 766977"/>
                <a:gd name="connsiteX2" fmla="*/ 1223644 w 1565338"/>
                <a:gd name="connsiteY2" fmla="*/ 115585 h 766977"/>
                <a:gd name="connsiteX3" fmla="*/ 1543685 w 1565338"/>
                <a:gd name="connsiteY3" fmla="*/ 16524 h 766977"/>
                <a:gd name="connsiteX4" fmla="*/ 1464096 w 1565338"/>
                <a:gd name="connsiteY4" fmla="*/ 434268 h 766977"/>
                <a:gd name="connsiteX5" fmla="*/ 732048 w 1565338"/>
                <a:gd name="connsiteY5" fmla="*/ 766977 h 766977"/>
                <a:gd name="connsiteX6" fmla="*/ 0 w 1565338"/>
                <a:gd name="connsiteY6" fmla="*/ 434268 h 766977"/>
                <a:gd name="connsiteX0" fmla="*/ 0 w 1765333"/>
                <a:gd name="connsiteY0" fmla="*/ 434268 h 767025"/>
                <a:gd name="connsiteX1" fmla="*/ 732048 w 1765333"/>
                <a:gd name="connsiteY1" fmla="*/ 101559 h 767025"/>
                <a:gd name="connsiteX2" fmla="*/ 1223644 w 1765333"/>
                <a:gd name="connsiteY2" fmla="*/ 115585 h 767025"/>
                <a:gd name="connsiteX3" fmla="*/ 1543685 w 1765333"/>
                <a:gd name="connsiteY3" fmla="*/ 16524 h 767025"/>
                <a:gd name="connsiteX4" fmla="*/ 1746036 w 1765333"/>
                <a:gd name="connsiteY4" fmla="*/ 457128 h 767025"/>
                <a:gd name="connsiteX5" fmla="*/ 732048 w 1765333"/>
                <a:gd name="connsiteY5" fmla="*/ 766977 h 767025"/>
                <a:gd name="connsiteX6" fmla="*/ 0 w 1765333"/>
                <a:gd name="connsiteY6" fmla="*/ 434268 h 767025"/>
                <a:gd name="connsiteX0" fmla="*/ 0 w 1867024"/>
                <a:gd name="connsiteY0" fmla="*/ 434268 h 767629"/>
                <a:gd name="connsiteX1" fmla="*/ 732048 w 1867024"/>
                <a:gd name="connsiteY1" fmla="*/ 101559 h 767629"/>
                <a:gd name="connsiteX2" fmla="*/ 1223644 w 1867024"/>
                <a:gd name="connsiteY2" fmla="*/ 115585 h 767629"/>
                <a:gd name="connsiteX3" fmla="*/ 1543685 w 1867024"/>
                <a:gd name="connsiteY3" fmla="*/ 16524 h 767629"/>
                <a:gd name="connsiteX4" fmla="*/ 1852716 w 1867024"/>
                <a:gd name="connsiteY4" fmla="*/ 510468 h 767629"/>
                <a:gd name="connsiteX5" fmla="*/ 732048 w 1867024"/>
                <a:gd name="connsiteY5" fmla="*/ 766977 h 767629"/>
                <a:gd name="connsiteX6" fmla="*/ 0 w 1867024"/>
                <a:gd name="connsiteY6" fmla="*/ 434268 h 767629"/>
                <a:gd name="connsiteX0" fmla="*/ 4045 w 1871069"/>
                <a:gd name="connsiteY0" fmla="*/ 434268 h 767629"/>
                <a:gd name="connsiteX1" fmla="*/ 477013 w 1871069"/>
                <a:gd name="connsiteY1" fmla="*/ 124419 h 767629"/>
                <a:gd name="connsiteX2" fmla="*/ 1227689 w 1871069"/>
                <a:gd name="connsiteY2" fmla="*/ 115585 h 767629"/>
                <a:gd name="connsiteX3" fmla="*/ 1547730 w 1871069"/>
                <a:gd name="connsiteY3" fmla="*/ 16524 h 767629"/>
                <a:gd name="connsiteX4" fmla="*/ 1856761 w 1871069"/>
                <a:gd name="connsiteY4" fmla="*/ 510468 h 767629"/>
                <a:gd name="connsiteX5" fmla="*/ 736093 w 1871069"/>
                <a:gd name="connsiteY5" fmla="*/ 766977 h 767629"/>
                <a:gd name="connsiteX6" fmla="*/ 4045 w 1871069"/>
                <a:gd name="connsiteY6" fmla="*/ 434268 h 767629"/>
                <a:gd name="connsiteX0" fmla="*/ 2553 w 2113417"/>
                <a:gd name="connsiteY0" fmla="*/ 746688 h 812212"/>
                <a:gd name="connsiteX1" fmla="*/ 719361 w 2113417"/>
                <a:gd name="connsiteY1" fmla="*/ 124419 h 812212"/>
                <a:gd name="connsiteX2" fmla="*/ 1470037 w 2113417"/>
                <a:gd name="connsiteY2" fmla="*/ 115585 h 812212"/>
                <a:gd name="connsiteX3" fmla="*/ 1790078 w 2113417"/>
                <a:gd name="connsiteY3" fmla="*/ 16524 h 812212"/>
                <a:gd name="connsiteX4" fmla="*/ 2099109 w 2113417"/>
                <a:gd name="connsiteY4" fmla="*/ 510468 h 812212"/>
                <a:gd name="connsiteX5" fmla="*/ 978441 w 2113417"/>
                <a:gd name="connsiteY5" fmla="*/ 766977 h 812212"/>
                <a:gd name="connsiteX6" fmla="*/ 2553 w 2113417"/>
                <a:gd name="connsiteY6" fmla="*/ 746688 h 812212"/>
                <a:gd name="connsiteX0" fmla="*/ 37385 w 2148249"/>
                <a:gd name="connsiteY0" fmla="*/ 746688 h 795003"/>
                <a:gd name="connsiteX1" fmla="*/ 255189 w 2148249"/>
                <a:gd name="connsiteY1" fmla="*/ 397524 h 795003"/>
                <a:gd name="connsiteX2" fmla="*/ 754193 w 2148249"/>
                <a:gd name="connsiteY2" fmla="*/ 124419 h 795003"/>
                <a:gd name="connsiteX3" fmla="*/ 1504869 w 2148249"/>
                <a:gd name="connsiteY3" fmla="*/ 115585 h 795003"/>
                <a:gd name="connsiteX4" fmla="*/ 1824910 w 2148249"/>
                <a:gd name="connsiteY4" fmla="*/ 16524 h 795003"/>
                <a:gd name="connsiteX5" fmla="*/ 2133941 w 2148249"/>
                <a:gd name="connsiteY5" fmla="*/ 510468 h 795003"/>
                <a:gd name="connsiteX6" fmla="*/ 1013273 w 2148249"/>
                <a:gd name="connsiteY6" fmla="*/ 766977 h 795003"/>
                <a:gd name="connsiteX7" fmla="*/ 37385 w 2148249"/>
                <a:gd name="connsiteY7" fmla="*/ 746688 h 795003"/>
                <a:gd name="connsiteX0" fmla="*/ 34247 w 2175591"/>
                <a:gd name="connsiteY0" fmla="*/ 1066728 h 1075802"/>
                <a:gd name="connsiteX1" fmla="*/ 282531 w 2175591"/>
                <a:gd name="connsiteY1" fmla="*/ 397524 h 1075802"/>
                <a:gd name="connsiteX2" fmla="*/ 781535 w 2175591"/>
                <a:gd name="connsiteY2" fmla="*/ 124419 h 1075802"/>
                <a:gd name="connsiteX3" fmla="*/ 1532211 w 2175591"/>
                <a:gd name="connsiteY3" fmla="*/ 115585 h 1075802"/>
                <a:gd name="connsiteX4" fmla="*/ 1852252 w 2175591"/>
                <a:gd name="connsiteY4" fmla="*/ 16524 h 1075802"/>
                <a:gd name="connsiteX5" fmla="*/ 2161283 w 2175591"/>
                <a:gd name="connsiteY5" fmla="*/ 510468 h 1075802"/>
                <a:gd name="connsiteX6" fmla="*/ 1040615 w 2175591"/>
                <a:gd name="connsiteY6" fmla="*/ 766977 h 1075802"/>
                <a:gd name="connsiteX7" fmla="*/ 34247 w 2175591"/>
                <a:gd name="connsiteY7" fmla="*/ 1066728 h 1075802"/>
                <a:gd name="connsiteX0" fmla="*/ 139403 w 2280747"/>
                <a:gd name="connsiteY0" fmla="*/ 1066728 h 1090552"/>
                <a:gd name="connsiteX1" fmla="*/ 34376 w 2280747"/>
                <a:gd name="connsiteY1" fmla="*/ 996046 h 1090552"/>
                <a:gd name="connsiteX2" fmla="*/ 387687 w 2280747"/>
                <a:gd name="connsiteY2" fmla="*/ 397524 h 1090552"/>
                <a:gd name="connsiteX3" fmla="*/ 886691 w 2280747"/>
                <a:gd name="connsiteY3" fmla="*/ 124419 h 1090552"/>
                <a:gd name="connsiteX4" fmla="*/ 1637367 w 2280747"/>
                <a:gd name="connsiteY4" fmla="*/ 115585 h 1090552"/>
                <a:gd name="connsiteX5" fmla="*/ 1957408 w 2280747"/>
                <a:gd name="connsiteY5" fmla="*/ 16524 h 1090552"/>
                <a:gd name="connsiteX6" fmla="*/ 2266439 w 2280747"/>
                <a:gd name="connsiteY6" fmla="*/ 510468 h 1090552"/>
                <a:gd name="connsiteX7" fmla="*/ 1145771 w 2280747"/>
                <a:gd name="connsiteY7" fmla="*/ 766977 h 1090552"/>
                <a:gd name="connsiteX8" fmla="*/ 139403 w 2280747"/>
                <a:gd name="connsiteY8" fmla="*/ 1066728 h 109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0747" h="1090552">
                  <a:moveTo>
                    <a:pt x="139403" y="1066728"/>
                  </a:moveTo>
                  <a:cubicBezTo>
                    <a:pt x="-45829" y="1104906"/>
                    <a:pt x="-7005" y="1107580"/>
                    <a:pt x="34376" y="996046"/>
                  </a:cubicBezTo>
                  <a:cubicBezTo>
                    <a:pt x="75757" y="884512"/>
                    <a:pt x="261583" y="546339"/>
                    <a:pt x="387687" y="397524"/>
                  </a:cubicBezTo>
                  <a:cubicBezTo>
                    <a:pt x="513791" y="248709"/>
                    <a:pt x="678411" y="171409"/>
                    <a:pt x="886691" y="124419"/>
                  </a:cubicBezTo>
                  <a:cubicBezTo>
                    <a:pt x="1094971" y="77429"/>
                    <a:pt x="1507174" y="123407"/>
                    <a:pt x="1637367" y="115585"/>
                  </a:cubicBezTo>
                  <a:cubicBezTo>
                    <a:pt x="1767560" y="107763"/>
                    <a:pt x="1907173" y="-50560"/>
                    <a:pt x="1957408" y="16524"/>
                  </a:cubicBezTo>
                  <a:cubicBezTo>
                    <a:pt x="2007643" y="83608"/>
                    <a:pt x="2354722" y="417143"/>
                    <a:pt x="2266439" y="510468"/>
                  </a:cubicBezTo>
                  <a:cubicBezTo>
                    <a:pt x="2178156" y="603793"/>
                    <a:pt x="1500277" y="674267"/>
                    <a:pt x="1145771" y="766977"/>
                  </a:cubicBezTo>
                  <a:cubicBezTo>
                    <a:pt x="791265" y="859687"/>
                    <a:pt x="324635" y="1028550"/>
                    <a:pt x="139403" y="1066728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Elipse 66"/>
            <p:cNvSpPr/>
            <p:nvPr/>
          </p:nvSpPr>
          <p:spPr>
            <a:xfrm>
              <a:off x="1210403" y="2423180"/>
              <a:ext cx="1075616" cy="685877"/>
            </a:xfrm>
            <a:custGeom>
              <a:avLst/>
              <a:gdLst>
                <a:gd name="connsiteX0" fmla="*/ 0 w 649004"/>
                <a:gd name="connsiteY0" fmla="*/ 316834 h 633668"/>
                <a:gd name="connsiteX1" fmla="*/ 324502 w 649004"/>
                <a:gd name="connsiteY1" fmla="*/ 0 h 633668"/>
                <a:gd name="connsiteX2" fmla="*/ 649004 w 649004"/>
                <a:gd name="connsiteY2" fmla="*/ 316834 h 633668"/>
                <a:gd name="connsiteX3" fmla="*/ 324502 w 649004"/>
                <a:gd name="connsiteY3" fmla="*/ 633668 h 633668"/>
                <a:gd name="connsiteX4" fmla="*/ 0 w 649004"/>
                <a:gd name="connsiteY4" fmla="*/ 316834 h 633668"/>
                <a:gd name="connsiteX0" fmla="*/ 0 w 831884"/>
                <a:gd name="connsiteY0" fmla="*/ 156948 h 652317"/>
                <a:gd name="connsiteX1" fmla="*/ 507382 w 831884"/>
                <a:gd name="connsiteY1" fmla="*/ 15374 h 652317"/>
                <a:gd name="connsiteX2" fmla="*/ 831884 w 831884"/>
                <a:gd name="connsiteY2" fmla="*/ 332208 h 652317"/>
                <a:gd name="connsiteX3" fmla="*/ 507382 w 831884"/>
                <a:gd name="connsiteY3" fmla="*/ 649042 h 652317"/>
                <a:gd name="connsiteX4" fmla="*/ 0 w 831884"/>
                <a:gd name="connsiteY4" fmla="*/ 156948 h 652317"/>
                <a:gd name="connsiteX0" fmla="*/ 5896 w 837780"/>
                <a:gd name="connsiteY0" fmla="*/ 146563 h 639261"/>
                <a:gd name="connsiteX1" fmla="*/ 513278 w 837780"/>
                <a:gd name="connsiteY1" fmla="*/ 4989 h 639261"/>
                <a:gd name="connsiteX2" fmla="*/ 837780 w 837780"/>
                <a:gd name="connsiteY2" fmla="*/ 321823 h 639261"/>
                <a:gd name="connsiteX3" fmla="*/ 513278 w 837780"/>
                <a:gd name="connsiteY3" fmla="*/ 638657 h 639261"/>
                <a:gd name="connsiteX4" fmla="*/ 253573 w 837780"/>
                <a:gd name="connsiteY4" fmla="*/ 394719 h 639261"/>
                <a:gd name="connsiteX5" fmla="*/ 5896 w 837780"/>
                <a:gd name="connsiteY5" fmla="*/ 146563 h 639261"/>
                <a:gd name="connsiteX0" fmla="*/ 5896 w 837780"/>
                <a:gd name="connsiteY0" fmla="*/ 146563 h 654455"/>
                <a:gd name="connsiteX1" fmla="*/ 513278 w 837780"/>
                <a:gd name="connsiteY1" fmla="*/ 4989 h 654455"/>
                <a:gd name="connsiteX2" fmla="*/ 837780 w 837780"/>
                <a:gd name="connsiteY2" fmla="*/ 321823 h 654455"/>
                <a:gd name="connsiteX3" fmla="*/ 452318 w 837780"/>
                <a:gd name="connsiteY3" fmla="*/ 653897 h 654455"/>
                <a:gd name="connsiteX4" fmla="*/ 253573 w 837780"/>
                <a:gd name="connsiteY4" fmla="*/ 394719 h 654455"/>
                <a:gd name="connsiteX5" fmla="*/ 5896 w 837780"/>
                <a:gd name="connsiteY5" fmla="*/ 146563 h 654455"/>
                <a:gd name="connsiteX0" fmla="*/ 5896 w 822540"/>
                <a:gd name="connsiteY0" fmla="*/ 151152 h 658585"/>
                <a:gd name="connsiteX1" fmla="*/ 513278 w 822540"/>
                <a:gd name="connsiteY1" fmla="*/ 9578 h 658585"/>
                <a:gd name="connsiteX2" fmla="*/ 822540 w 822540"/>
                <a:gd name="connsiteY2" fmla="*/ 417852 h 658585"/>
                <a:gd name="connsiteX3" fmla="*/ 452318 w 822540"/>
                <a:gd name="connsiteY3" fmla="*/ 658486 h 658585"/>
                <a:gd name="connsiteX4" fmla="*/ 253573 w 822540"/>
                <a:gd name="connsiteY4" fmla="*/ 399308 h 658585"/>
                <a:gd name="connsiteX5" fmla="*/ 5896 w 822540"/>
                <a:gd name="connsiteY5" fmla="*/ 151152 h 658585"/>
                <a:gd name="connsiteX0" fmla="*/ 5896 w 827594"/>
                <a:gd name="connsiteY0" fmla="*/ 141756 h 649135"/>
                <a:gd name="connsiteX1" fmla="*/ 513278 w 827594"/>
                <a:gd name="connsiteY1" fmla="*/ 182 h 649135"/>
                <a:gd name="connsiteX2" fmla="*/ 596473 w 827594"/>
                <a:gd name="connsiteY2" fmla="*/ 168933 h 649135"/>
                <a:gd name="connsiteX3" fmla="*/ 822540 w 827594"/>
                <a:gd name="connsiteY3" fmla="*/ 408456 h 649135"/>
                <a:gd name="connsiteX4" fmla="*/ 452318 w 827594"/>
                <a:gd name="connsiteY4" fmla="*/ 649090 h 649135"/>
                <a:gd name="connsiteX5" fmla="*/ 253573 w 827594"/>
                <a:gd name="connsiteY5" fmla="*/ 389912 h 649135"/>
                <a:gd name="connsiteX6" fmla="*/ 5896 w 827594"/>
                <a:gd name="connsiteY6" fmla="*/ 141756 h 649135"/>
                <a:gd name="connsiteX0" fmla="*/ 5896 w 828991"/>
                <a:gd name="connsiteY0" fmla="*/ 141671 h 649050"/>
                <a:gd name="connsiteX1" fmla="*/ 513278 w 828991"/>
                <a:gd name="connsiteY1" fmla="*/ 97 h 649050"/>
                <a:gd name="connsiteX2" fmla="*/ 649813 w 828991"/>
                <a:gd name="connsiteY2" fmla="*/ 161228 h 649050"/>
                <a:gd name="connsiteX3" fmla="*/ 822540 w 828991"/>
                <a:gd name="connsiteY3" fmla="*/ 408371 h 649050"/>
                <a:gd name="connsiteX4" fmla="*/ 452318 w 828991"/>
                <a:gd name="connsiteY4" fmla="*/ 649005 h 649050"/>
                <a:gd name="connsiteX5" fmla="*/ 253573 w 828991"/>
                <a:gd name="connsiteY5" fmla="*/ 389827 h 649050"/>
                <a:gd name="connsiteX6" fmla="*/ 5896 w 828991"/>
                <a:gd name="connsiteY6" fmla="*/ 141671 h 649050"/>
                <a:gd name="connsiteX0" fmla="*/ 5896 w 851168"/>
                <a:gd name="connsiteY0" fmla="*/ 141671 h 649893"/>
                <a:gd name="connsiteX1" fmla="*/ 513278 w 851168"/>
                <a:gd name="connsiteY1" fmla="*/ 97 h 649893"/>
                <a:gd name="connsiteX2" fmla="*/ 649813 w 851168"/>
                <a:gd name="connsiteY2" fmla="*/ 161228 h 649893"/>
                <a:gd name="connsiteX3" fmla="*/ 845400 w 851168"/>
                <a:gd name="connsiteY3" fmla="*/ 461711 h 649893"/>
                <a:gd name="connsiteX4" fmla="*/ 452318 w 851168"/>
                <a:gd name="connsiteY4" fmla="*/ 649005 h 649893"/>
                <a:gd name="connsiteX5" fmla="*/ 253573 w 851168"/>
                <a:gd name="connsiteY5" fmla="*/ 389827 h 649893"/>
                <a:gd name="connsiteX6" fmla="*/ 5896 w 851168"/>
                <a:gd name="connsiteY6" fmla="*/ 141671 h 649893"/>
                <a:gd name="connsiteX0" fmla="*/ 11459 w 856731"/>
                <a:gd name="connsiteY0" fmla="*/ 164512 h 672734"/>
                <a:gd name="connsiteX1" fmla="*/ 648381 w 856731"/>
                <a:gd name="connsiteY1" fmla="*/ 78 h 672734"/>
                <a:gd name="connsiteX2" fmla="*/ 655376 w 856731"/>
                <a:gd name="connsiteY2" fmla="*/ 184069 h 672734"/>
                <a:gd name="connsiteX3" fmla="*/ 850963 w 856731"/>
                <a:gd name="connsiteY3" fmla="*/ 484552 h 672734"/>
                <a:gd name="connsiteX4" fmla="*/ 457881 w 856731"/>
                <a:gd name="connsiteY4" fmla="*/ 671846 h 672734"/>
                <a:gd name="connsiteX5" fmla="*/ 259136 w 856731"/>
                <a:gd name="connsiteY5" fmla="*/ 412668 h 672734"/>
                <a:gd name="connsiteX6" fmla="*/ 11459 w 856731"/>
                <a:gd name="connsiteY6" fmla="*/ 164512 h 672734"/>
                <a:gd name="connsiteX0" fmla="*/ 11459 w 857169"/>
                <a:gd name="connsiteY0" fmla="*/ 164512 h 672734"/>
                <a:gd name="connsiteX1" fmla="*/ 648381 w 857169"/>
                <a:gd name="connsiteY1" fmla="*/ 78 h 672734"/>
                <a:gd name="connsiteX2" fmla="*/ 670616 w 857169"/>
                <a:gd name="connsiteY2" fmla="*/ 184069 h 672734"/>
                <a:gd name="connsiteX3" fmla="*/ 850963 w 857169"/>
                <a:gd name="connsiteY3" fmla="*/ 484552 h 672734"/>
                <a:gd name="connsiteX4" fmla="*/ 457881 w 857169"/>
                <a:gd name="connsiteY4" fmla="*/ 671846 h 672734"/>
                <a:gd name="connsiteX5" fmla="*/ 259136 w 857169"/>
                <a:gd name="connsiteY5" fmla="*/ 412668 h 672734"/>
                <a:gd name="connsiteX6" fmla="*/ 11459 w 857169"/>
                <a:gd name="connsiteY6" fmla="*/ 164512 h 672734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67061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70109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4799 w 867040"/>
                <a:gd name="connsiteY0" fmla="*/ 164512 h 672577"/>
                <a:gd name="connsiteX1" fmla="*/ 720301 w 867040"/>
                <a:gd name="connsiteY1" fmla="*/ 78 h 672577"/>
                <a:gd name="connsiteX2" fmla="*/ 704436 w 867040"/>
                <a:gd name="connsiteY2" fmla="*/ 184069 h 672577"/>
                <a:gd name="connsiteX3" fmla="*/ 742536 w 867040"/>
                <a:gd name="connsiteY3" fmla="*/ 328848 h 672577"/>
                <a:gd name="connsiteX4" fmla="*/ 854303 w 867040"/>
                <a:gd name="connsiteY4" fmla="*/ 484552 h 672577"/>
                <a:gd name="connsiteX5" fmla="*/ 461221 w 867040"/>
                <a:gd name="connsiteY5" fmla="*/ 671846 h 672577"/>
                <a:gd name="connsiteX6" fmla="*/ 262476 w 867040"/>
                <a:gd name="connsiteY6" fmla="*/ 412668 h 672577"/>
                <a:gd name="connsiteX7" fmla="*/ 14799 w 867040"/>
                <a:gd name="connsiteY7" fmla="*/ 164512 h 672577"/>
                <a:gd name="connsiteX0" fmla="*/ 14799 w 855269"/>
                <a:gd name="connsiteY0" fmla="*/ 164512 h 685877"/>
                <a:gd name="connsiteX1" fmla="*/ 720301 w 855269"/>
                <a:gd name="connsiteY1" fmla="*/ 78 h 685877"/>
                <a:gd name="connsiteX2" fmla="*/ 704436 w 855269"/>
                <a:gd name="connsiteY2" fmla="*/ 184069 h 685877"/>
                <a:gd name="connsiteX3" fmla="*/ 742536 w 855269"/>
                <a:gd name="connsiteY3" fmla="*/ 328848 h 685877"/>
                <a:gd name="connsiteX4" fmla="*/ 854303 w 855269"/>
                <a:gd name="connsiteY4" fmla="*/ 484552 h 685877"/>
                <a:gd name="connsiteX5" fmla="*/ 704435 w 855269"/>
                <a:gd name="connsiteY5" fmla="*/ 633649 h 685877"/>
                <a:gd name="connsiteX6" fmla="*/ 461221 w 855269"/>
                <a:gd name="connsiteY6" fmla="*/ 671846 h 685877"/>
                <a:gd name="connsiteX7" fmla="*/ 262476 w 855269"/>
                <a:gd name="connsiteY7" fmla="*/ 412668 h 685877"/>
                <a:gd name="connsiteX8" fmla="*/ 14799 w 855269"/>
                <a:gd name="connsiteY8" fmla="*/ 164512 h 685877"/>
                <a:gd name="connsiteX0" fmla="*/ 14799 w 1075587"/>
                <a:gd name="connsiteY0" fmla="*/ 164512 h 685877"/>
                <a:gd name="connsiteX1" fmla="*/ 720301 w 1075587"/>
                <a:gd name="connsiteY1" fmla="*/ 78 h 685877"/>
                <a:gd name="connsiteX2" fmla="*/ 704436 w 1075587"/>
                <a:gd name="connsiteY2" fmla="*/ 184069 h 685877"/>
                <a:gd name="connsiteX3" fmla="*/ 742536 w 1075587"/>
                <a:gd name="connsiteY3" fmla="*/ 328848 h 685877"/>
                <a:gd name="connsiteX4" fmla="*/ 1075283 w 1075587"/>
                <a:gd name="connsiteY4" fmla="*/ 332152 h 685877"/>
                <a:gd name="connsiteX5" fmla="*/ 704435 w 1075587"/>
                <a:gd name="connsiteY5" fmla="*/ 633649 h 685877"/>
                <a:gd name="connsiteX6" fmla="*/ 461221 w 1075587"/>
                <a:gd name="connsiteY6" fmla="*/ 671846 h 685877"/>
                <a:gd name="connsiteX7" fmla="*/ 262476 w 1075587"/>
                <a:gd name="connsiteY7" fmla="*/ 412668 h 685877"/>
                <a:gd name="connsiteX8" fmla="*/ 14799 w 1075587"/>
                <a:gd name="connsiteY8" fmla="*/ 164512 h 685877"/>
                <a:gd name="connsiteX0" fmla="*/ 14799 w 1075576"/>
                <a:gd name="connsiteY0" fmla="*/ 164512 h 685877"/>
                <a:gd name="connsiteX1" fmla="*/ 720301 w 1075576"/>
                <a:gd name="connsiteY1" fmla="*/ 78 h 685877"/>
                <a:gd name="connsiteX2" fmla="*/ 704436 w 1075576"/>
                <a:gd name="connsiteY2" fmla="*/ 184069 h 685877"/>
                <a:gd name="connsiteX3" fmla="*/ 742536 w 1075576"/>
                <a:gd name="connsiteY3" fmla="*/ 328848 h 685877"/>
                <a:gd name="connsiteX4" fmla="*/ 773016 w 1075576"/>
                <a:gd name="connsiteY4" fmla="*/ 290749 h 685877"/>
                <a:gd name="connsiteX5" fmla="*/ 1075283 w 1075576"/>
                <a:gd name="connsiteY5" fmla="*/ 332152 h 685877"/>
                <a:gd name="connsiteX6" fmla="*/ 704435 w 1075576"/>
                <a:gd name="connsiteY6" fmla="*/ 633649 h 685877"/>
                <a:gd name="connsiteX7" fmla="*/ 461221 w 1075576"/>
                <a:gd name="connsiteY7" fmla="*/ 671846 h 685877"/>
                <a:gd name="connsiteX8" fmla="*/ 262476 w 1075576"/>
                <a:gd name="connsiteY8" fmla="*/ 412668 h 685877"/>
                <a:gd name="connsiteX9" fmla="*/ 14799 w 1075576"/>
                <a:gd name="connsiteY9" fmla="*/ 164512 h 685877"/>
                <a:gd name="connsiteX0" fmla="*/ 14799 w 1075616"/>
                <a:gd name="connsiteY0" fmla="*/ 164512 h 685877"/>
                <a:gd name="connsiteX1" fmla="*/ 720301 w 1075616"/>
                <a:gd name="connsiteY1" fmla="*/ 78 h 685877"/>
                <a:gd name="connsiteX2" fmla="*/ 704436 w 1075616"/>
                <a:gd name="connsiteY2" fmla="*/ 184069 h 685877"/>
                <a:gd name="connsiteX3" fmla="*/ 742536 w 1075616"/>
                <a:gd name="connsiteY3" fmla="*/ 328848 h 685877"/>
                <a:gd name="connsiteX4" fmla="*/ 804766 w 1075616"/>
                <a:gd name="connsiteY4" fmla="*/ 325674 h 685877"/>
                <a:gd name="connsiteX5" fmla="*/ 1075283 w 1075616"/>
                <a:gd name="connsiteY5" fmla="*/ 332152 h 685877"/>
                <a:gd name="connsiteX6" fmla="*/ 704435 w 1075616"/>
                <a:gd name="connsiteY6" fmla="*/ 633649 h 685877"/>
                <a:gd name="connsiteX7" fmla="*/ 461221 w 1075616"/>
                <a:gd name="connsiteY7" fmla="*/ 671846 h 685877"/>
                <a:gd name="connsiteX8" fmla="*/ 262476 w 1075616"/>
                <a:gd name="connsiteY8" fmla="*/ 412668 h 685877"/>
                <a:gd name="connsiteX9" fmla="*/ 14799 w 1075616"/>
                <a:gd name="connsiteY9" fmla="*/ 164512 h 6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5616" h="685877">
                  <a:moveTo>
                    <a:pt x="14799" y="164512"/>
                  </a:moveTo>
                  <a:cubicBezTo>
                    <a:pt x="91103" y="95747"/>
                    <a:pt x="605362" y="-3181"/>
                    <a:pt x="720301" y="78"/>
                  </a:cubicBezTo>
                  <a:cubicBezTo>
                    <a:pt x="835240" y="3337"/>
                    <a:pt x="681680" y="133084"/>
                    <a:pt x="704436" y="184069"/>
                  </a:cubicBezTo>
                  <a:cubicBezTo>
                    <a:pt x="727192" y="235054"/>
                    <a:pt x="732376" y="305988"/>
                    <a:pt x="742536" y="328848"/>
                  </a:cubicBezTo>
                  <a:cubicBezTo>
                    <a:pt x="752696" y="351708"/>
                    <a:pt x="749308" y="325123"/>
                    <a:pt x="804766" y="325674"/>
                  </a:cubicBezTo>
                  <a:cubicBezTo>
                    <a:pt x="860224" y="326225"/>
                    <a:pt x="1085443" y="280082"/>
                    <a:pt x="1075283" y="332152"/>
                  </a:cubicBezTo>
                  <a:cubicBezTo>
                    <a:pt x="1065123" y="384222"/>
                    <a:pt x="769949" y="602433"/>
                    <a:pt x="704435" y="633649"/>
                  </a:cubicBezTo>
                  <a:cubicBezTo>
                    <a:pt x="638921" y="664865"/>
                    <a:pt x="534881" y="708676"/>
                    <a:pt x="461221" y="671846"/>
                  </a:cubicBezTo>
                  <a:cubicBezTo>
                    <a:pt x="387561" y="635016"/>
                    <a:pt x="347040" y="494684"/>
                    <a:pt x="262476" y="412668"/>
                  </a:cubicBezTo>
                  <a:cubicBezTo>
                    <a:pt x="177912" y="330652"/>
                    <a:pt x="-61505" y="233277"/>
                    <a:pt x="14799" y="164512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Elipse 67"/>
            <p:cNvSpPr/>
            <p:nvPr/>
          </p:nvSpPr>
          <p:spPr>
            <a:xfrm>
              <a:off x="1984593" y="2689651"/>
              <a:ext cx="397691" cy="279698"/>
            </a:xfrm>
            <a:custGeom>
              <a:avLst/>
              <a:gdLst>
                <a:gd name="connsiteX0" fmla="*/ 0 w 324502"/>
                <a:gd name="connsiteY0" fmla="*/ 158417 h 316834"/>
                <a:gd name="connsiteX1" fmla="*/ 162251 w 324502"/>
                <a:gd name="connsiteY1" fmla="*/ 0 h 316834"/>
                <a:gd name="connsiteX2" fmla="*/ 324502 w 324502"/>
                <a:gd name="connsiteY2" fmla="*/ 158417 h 316834"/>
                <a:gd name="connsiteX3" fmla="*/ 162251 w 324502"/>
                <a:gd name="connsiteY3" fmla="*/ 316834 h 316834"/>
                <a:gd name="connsiteX4" fmla="*/ 0 w 324502"/>
                <a:gd name="connsiteY4" fmla="*/ 158417 h 316834"/>
                <a:gd name="connsiteX0" fmla="*/ 202357 w 526859"/>
                <a:gd name="connsiteY0" fmla="*/ 272717 h 431134"/>
                <a:gd name="connsiteX1" fmla="*/ 21708 w 526859"/>
                <a:gd name="connsiteY1" fmla="*/ 0 h 431134"/>
                <a:gd name="connsiteX2" fmla="*/ 526859 w 526859"/>
                <a:gd name="connsiteY2" fmla="*/ 272717 h 431134"/>
                <a:gd name="connsiteX3" fmla="*/ 364608 w 526859"/>
                <a:gd name="connsiteY3" fmla="*/ 431134 h 431134"/>
                <a:gd name="connsiteX4" fmla="*/ 202357 w 526859"/>
                <a:gd name="connsiteY4" fmla="*/ 272717 h 431134"/>
                <a:gd name="connsiteX0" fmla="*/ 181186 w 505968"/>
                <a:gd name="connsiteY0" fmla="*/ 297317 h 455734"/>
                <a:gd name="connsiteX1" fmla="*/ 537 w 505968"/>
                <a:gd name="connsiteY1" fmla="*/ 24600 h 455734"/>
                <a:gd name="connsiteX2" fmla="*/ 241453 w 505968"/>
                <a:gd name="connsiteY2" fmla="*/ 43767 h 455734"/>
                <a:gd name="connsiteX3" fmla="*/ 505688 w 505968"/>
                <a:gd name="connsiteY3" fmla="*/ 297317 h 455734"/>
                <a:gd name="connsiteX4" fmla="*/ 343437 w 505968"/>
                <a:gd name="connsiteY4" fmla="*/ 455734 h 455734"/>
                <a:gd name="connsiteX5" fmla="*/ 181186 w 505968"/>
                <a:gd name="connsiteY5" fmla="*/ 297317 h 455734"/>
                <a:gd name="connsiteX0" fmla="*/ 181186 w 371466"/>
                <a:gd name="connsiteY0" fmla="*/ 297317 h 456473"/>
                <a:gd name="connsiteX1" fmla="*/ 537 w 371466"/>
                <a:gd name="connsiteY1" fmla="*/ 24600 h 456473"/>
                <a:gd name="connsiteX2" fmla="*/ 241453 w 371466"/>
                <a:gd name="connsiteY2" fmla="*/ 43767 h 456473"/>
                <a:gd name="connsiteX3" fmla="*/ 368528 w 371466"/>
                <a:gd name="connsiteY3" fmla="*/ 236357 h 456473"/>
                <a:gd name="connsiteX4" fmla="*/ 343437 w 371466"/>
                <a:gd name="connsiteY4" fmla="*/ 455734 h 456473"/>
                <a:gd name="connsiteX5" fmla="*/ 181186 w 371466"/>
                <a:gd name="connsiteY5" fmla="*/ 297317 h 456473"/>
                <a:gd name="connsiteX0" fmla="*/ 181151 w 368852"/>
                <a:gd name="connsiteY0" fmla="*/ 297317 h 319362"/>
                <a:gd name="connsiteX1" fmla="*/ 502 w 368852"/>
                <a:gd name="connsiteY1" fmla="*/ 24600 h 319362"/>
                <a:gd name="connsiteX2" fmla="*/ 241418 w 368852"/>
                <a:gd name="connsiteY2" fmla="*/ 43767 h 319362"/>
                <a:gd name="connsiteX3" fmla="*/ 368493 w 368852"/>
                <a:gd name="connsiteY3" fmla="*/ 236357 h 319362"/>
                <a:gd name="connsiteX4" fmla="*/ 282442 w 368852"/>
                <a:gd name="connsiteY4" fmla="*/ 295714 h 319362"/>
                <a:gd name="connsiteX5" fmla="*/ 181151 w 368852"/>
                <a:gd name="connsiteY5" fmla="*/ 297317 h 319362"/>
                <a:gd name="connsiteX0" fmla="*/ 192129 w 379830"/>
                <a:gd name="connsiteY0" fmla="*/ 291215 h 299682"/>
                <a:gd name="connsiteX1" fmla="*/ 54275 w 379830"/>
                <a:gd name="connsiteY1" fmla="*/ 205305 h 299682"/>
                <a:gd name="connsiteX2" fmla="*/ 11480 w 379830"/>
                <a:gd name="connsiteY2" fmla="*/ 18498 h 299682"/>
                <a:gd name="connsiteX3" fmla="*/ 252396 w 379830"/>
                <a:gd name="connsiteY3" fmla="*/ 37665 h 299682"/>
                <a:gd name="connsiteX4" fmla="*/ 379471 w 379830"/>
                <a:gd name="connsiteY4" fmla="*/ 230255 h 299682"/>
                <a:gd name="connsiteX5" fmla="*/ 293420 w 379830"/>
                <a:gd name="connsiteY5" fmla="*/ 289612 h 299682"/>
                <a:gd name="connsiteX6" fmla="*/ 192129 w 379830"/>
                <a:gd name="connsiteY6" fmla="*/ 291215 h 299682"/>
                <a:gd name="connsiteX0" fmla="*/ 192129 w 364678"/>
                <a:gd name="connsiteY0" fmla="*/ 291215 h 303328"/>
                <a:gd name="connsiteX1" fmla="*/ 54275 w 364678"/>
                <a:gd name="connsiteY1" fmla="*/ 205305 h 303328"/>
                <a:gd name="connsiteX2" fmla="*/ 11480 w 364678"/>
                <a:gd name="connsiteY2" fmla="*/ 18498 h 303328"/>
                <a:gd name="connsiteX3" fmla="*/ 252396 w 364678"/>
                <a:gd name="connsiteY3" fmla="*/ 37665 h 303328"/>
                <a:gd name="connsiteX4" fmla="*/ 364231 w 364678"/>
                <a:gd name="connsiteY4" fmla="*/ 169295 h 303328"/>
                <a:gd name="connsiteX5" fmla="*/ 293420 w 364678"/>
                <a:gd name="connsiteY5" fmla="*/ 289612 h 303328"/>
                <a:gd name="connsiteX6" fmla="*/ 192129 w 364678"/>
                <a:gd name="connsiteY6" fmla="*/ 291215 h 303328"/>
                <a:gd name="connsiteX0" fmla="*/ 219265 w 391814"/>
                <a:gd name="connsiteY0" fmla="*/ 271541 h 283654"/>
                <a:gd name="connsiteX1" fmla="*/ 81411 w 391814"/>
                <a:gd name="connsiteY1" fmla="*/ 185631 h 283654"/>
                <a:gd name="connsiteX2" fmla="*/ 8136 w 391814"/>
                <a:gd name="connsiteY2" fmla="*/ 52164 h 283654"/>
                <a:gd name="connsiteX3" fmla="*/ 279532 w 391814"/>
                <a:gd name="connsiteY3" fmla="*/ 17991 h 283654"/>
                <a:gd name="connsiteX4" fmla="*/ 391367 w 391814"/>
                <a:gd name="connsiteY4" fmla="*/ 149621 h 283654"/>
                <a:gd name="connsiteX5" fmla="*/ 320556 w 391814"/>
                <a:gd name="connsiteY5" fmla="*/ 269938 h 283654"/>
                <a:gd name="connsiteX6" fmla="*/ 219265 w 391814"/>
                <a:gd name="connsiteY6" fmla="*/ 271541 h 283654"/>
                <a:gd name="connsiteX0" fmla="*/ 225142 w 397691"/>
                <a:gd name="connsiteY0" fmla="*/ 267585 h 279698"/>
                <a:gd name="connsiteX1" fmla="*/ 87288 w 397691"/>
                <a:gd name="connsiteY1" fmla="*/ 181675 h 279698"/>
                <a:gd name="connsiteX2" fmla="*/ 7663 w 397691"/>
                <a:gd name="connsiteY2" fmla="*/ 73608 h 279698"/>
                <a:gd name="connsiteX3" fmla="*/ 285409 w 397691"/>
                <a:gd name="connsiteY3" fmla="*/ 14035 h 279698"/>
                <a:gd name="connsiteX4" fmla="*/ 397244 w 397691"/>
                <a:gd name="connsiteY4" fmla="*/ 145665 h 279698"/>
                <a:gd name="connsiteX5" fmla="*/ 326433 w 397691"/>
                <a:gd name="connsiteY5" fmla="*/ 265982 h 279698"/>
                <a:gd name="connsiteX6" fmla="*/ 225142 w 397691"/>
                <a:gd name="connsiteY6" fmla="*/ 267585 h 27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691" h="279698">
                  <a:moveTo>
                    <a:pt x="225142" y="267585"/>
                  </a:moveTo>
                  <a:cubicBezTo>
                    <a:pt x="185285" y="253534"/>
                    <a:pt x="117396" y="227128"/>
                    <a:pt x="87288" y="181675"/>
                  </a:cubicBezTo>
                  <a:cubicBezTo>
                    <a:pt x="57180" y="136222"/>
                    <a:pt x="-25357" y="101548"/>
                    <a:pt x="7663" y="73608"/>
                  </a:cubicBezTo>
                  <a:cubicBezTo>
                    <a:pt x="40683" y="45668"/>
                    <a:pt x="201217" y="-31418"/>
                    <a:pt x="285409" y="14035"/>
                  </a:cubicBezTo>
                  <a:cubicBezTo>
                    <a:pt x="369601" y="59488"/>
                    <a:pt x="391677" y="90974"/>
                    <a:pt x="397244" y="145665"/>
                  </a:cubicBezTo>
                  <a:cubicBezTo>
                    <a:pt x="402811" y="200356"/>
                    <a:pt x="355117" y="245662"/>
                    <a:pt x="326433" y="265982"/>
                  </a:cubicBezTo>
                  <a:cubicBezTo>
                    <a:pt x="297749" y="286302"/>
                    <a:pt x="264999" y="281636"/>
                    <a:pt x="225142" y="267585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7" name="Grupo 76"/>
            <p:cNvGrpSpPr/>
            <p:nvPr/>
          </p:nvGrpSpPr>
          <p:grpSpPr>
            <a:xfrm>
              <a:off x="-955757" y="997454"/>
              <a:ext cx="1862214" cy="2876444"/>
              <a:chOff x="-955757" y="997454"/>
              <a:chExt cx="1862214" cy="2876444"/>
            </a:xfrm>
            <a:solidFill>
              <a:srgbClr val="5E4238"/>
            </a:solidFill>
          </p:grpSpPr>
          <p:sp>
            <p:nvSpPr>
              <p:cNvPr id="83" name="Elipse 63"/>
              <p:cNvSpPr/>
              <p:nvPr/>
            </p:nvSpPr>
            <p:spPr>
              <a:xfrm>
                <a:off x="-955757" y="997454"/>
                <a:ext cx="1761209" cy="882080"/>
              </a:xfrm>
              <a:custGeom>
                <a:avLst/>
                <a:gdLst>
                  <a:gd name="connsiteX0" fmla="*/ 0 w 1681943"/>
                  <a:gd name="connsiteY0" fmla="*/ 425240 h 850479"/>
                  <a:gd name="connsiteX1" fmla="*/ 840972 w 1681943"/>
                  <a:gd name="connsiteY1" fmla="*/ 0 h 850479"/>
                  <a:gd name="connsiteX2" fmla="*/ 1681944 w 1681943"/>
                  <a:gd name="connsiteY2" fmla="*/ 425240 h 850479"/>
                  <a:gd name="connsiteX3" fmla="*/ 840972 w 1681943"/>
                  <a:gd name="connsiteY3" fmla="*/ 850480 h 850479"/>
                  <a:gd name="connsiteX4" fmla="*/ 0 w 1681943"/>
                  <a:gd name="connsiteY4" fmla="*/ 425240 h 850479"/>
                  <a:gd name="connsiteX0" fmla="*/ 0 w 1857204"/>
                  <a:gd name="connsiteY0" fmla="*/ 943586 h 1046576"/>
                  <a:gd name="connsiteX1" fmla="*/ 1016232 w 1857204"/>
                  <a:gd name="connsiteY1" fmla="*/ 15426 h 1046576"/>
                  <a:gd name="connsiteX2" fmla="*/ 1857204 w 1857204"/>
                  <a:gd name="connsiteY2" fmla="*/ 440666 h 1046576"/>
                  <a:gd name="connsiteX3" fmla="*/ 1016232 w 1857204"/>
                  <a:gd name="connsiteY3" fmla="*/ 865906 h 1046576"/>
                  <a:gd name="connsiteX4" fmla="*/ 0 w 1857204"/>
                  <a:gd name="connsiteY4" fmla="*/ 943586 h 1046576"/>
                  <a:gd name="connsiteX0" fmla="*/ 2574 w 1859778"/>
                  <a:gd name="connsiteY0" fmla="*/ 943586 h 985581"/>
                  <a:gd name="connsiteX1" fmla="*/ 1018806 w 1859778"/>
                  <a:gd name="connsiteY1" fmla="*/ 15426 h 985581"/>
                  <a:gd name="connsiteX2" fmla="*/ 1859778 w 1859778"/>
                  <a:gd name="connsiteY2" fmla="*/ 440666 h 985581"/>
                  <a:gd name="connsiteX3" fmla="*/ 1018806 w 1859778"/>
                  <a:gd name="connsiteY3" fmla="*/ 865906 h 985581"/>
                  <a:gd name="connsiteX4" fmla="*/ 736461 w 1859778"/>
                  <a:gd name="connsiteY4" fmla="*/ 830449 h 985581"/>
                  <a:gd name="connsiteX5" fmla="*/ 2574 w 1859778"/>
                  <a:gd name="connsiteY5" fmla="*/ 943586 h 985581"/>
                  <a:gd name="connsiteX0" fmla="*/ 20839 w 1878043"/>
                  <a:gd name="connsiteY0" fmla="*/ 928459 h 940497"/>
                  <a:gd name="connsiteX1" fmla="*/ 274666 w 1878043"/>
                  <a:gd name="connsiteY1" fmla="*/ 480043 h 940497"/>
                  <a:gd name="connsiteX2" fmla="*/ 1037071 w 1878043"/>
                  <a:gd name="connsiteY2" fmla="*/ 299 h 940497"/>
                  <a:gd name="connsiteX3" fmla="*/ 1878043 w 1878043"/>
                  <a:gd name="connsiteY3" fmla="*/ 425539 h 940497"/>
                  <a:gd name="connsiteX4" fmla="*/ 1037071 w 1878043"/>
                  <a:gd name="connsiteY4" fmla="*/ 850779 h 940497"/>
                  <a:gd name="connsiteX5" fmla="*/ 754726 w 1878043"/>
                  <a:gd name="connsiteY5" fmla="*/ 815322 h 940497"/>
                  <a:gd name="connsiteX6" fmla="*/ 20839 w 1878043"/>
                  <a:gd name="connsiteY6" fmla="*/ 928459 h 940497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1055221 w 1896193"/>
                  <a:gd name="connsiteY4" fmla="*/ 85077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50016 w 1896193"/>
                  <a:gd name="connsiteY5" fmla="*/ 83818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591872 h 704729"/>
                  <a:gd name="connsiteX1" fmla="*/ 292816 w 1896193"/>
                  <a:gd name="connsiteY1" fmla="*/ 143456 h 704729"/>
                  <a:gd name="connsiteX2" fmla="*/ 1039981 w 1896193"/>
                  <a:gd name="connsiteY2" fmla="*/ 166632 h 704729"/>
                  <a:gd name="connsiteX3" fmla="*/ 1896193 w 1896193"/>
                  <a:gd name="connsiteY3" fmla="*/ 88952 h 704729"/>
                  <a:gd name="connsiteX4" fmla="*/ 948541 w 1896193"/>
                  <a:gd name="connsiteY4" fmla="*/ 620872 h 704729"/>
                  <a:gd name="connsiteX5" fmla="*/ 750016 w 1896193"/>
                  <a:gd name="connsiteY5" fmla="*/ 501595 h 704729"/>
                  <a:gd name="connsiteX6" fmla="*/ 79457 w 1896193"/>
                  <a:gd name="connsiteY6" fmla="*/ 699716 h 704729"/>
                  <a:gd name="connsiteX7" fmla="*/ 38989 w 1896193"/>
                  <a:gd name="connsiteY7" fmla="*/ 591872 h 704729"/>
                  <a:gd name="connsiteX0" fmla="*/ 38989 w 1896193"/>
                  <a:gd name="connsiteY0" fmla="*/ 761862 h 874719"/>
                  <a:gd name="connsiteX1" fmla="*/ 292816 w 1896193"/>
                  <a:gd name="connsiteY1" fmla="*/ 313446 h 874719"/>
                  <a:gd name="connsiteX2" fmla="*/ 1009501 w 1896193"/>
                  <a:gd name="connsiteY2" fmla="*/ 1342 h 874719"/>
                  <a:gd name="connsiteX3" fmla="*/ 1896193 w 1896193"/>
                  <a:gd name="connsiteY3" fmla="*/ 258942 h 874719"/>
                  <a:gd name="connsiteX4" fmla="*/ 948541 w 1896193"/>
                  <a:gd name="connsiteY4" fmla="*/ 790862 h 874719"/>
                  <a:gd name="connsiteX5" fmla="*/ 750016 w 1896193"/>
                  <a:gd name="connsiteY5" fmla="*/ 671585 h 874719"/>
                  <a:gd name="connsiteX6" fmla="*/ 79457 w 1896193"/>
                  <a:gd name="connsiteY6" fmla="*/ 869706 h 874719"/>
                  <a:gd name="connsiteX7" fmla="*/ 38989 w 1896193"/>
                  <a:gd name="connsiteY7" fmla="*/ 761862 h 874719"/>
                  <a:gd name="connsiteX0" fmla="*/ 38989 w 1736173"/>
                  <a:gd name="connsiteY0" fmla="*/ 761440 h 874297"/>
                  <a:gd name="connsiteX1" fmla="*/ 292816 w 1736173"/>
                  <a:gd name="connsiteY1" fmla="*/ 313024 h 874297"/>
                  <a:gd name="connsiteX2" fmla="*/ 1009501 w 1736173"/>
                  <a:gd name="connsiteY2" fmla="*/ 920 h 874297"/>
                  <a:gd name="connsiteX3" fmla="*/ 1736173 w 1736173"/>
                  <a:gd name="connsiteY3" fmla="*/ 403300 h 874297"/>
                  <a:gd name="connsiteX4" fmla="*/ 948541 w 1736173"/>
                  <a:gd name="connsiteY4" fmla="*/ 790440 h 874297"/>
                  <a:gd name="connsiteX5" fmla="*/ 750016 w 1736173"/>
                  <a:gd name="connsiteY5" fmla="*/ 671163 h 874297"/>
                  <a:gd name="connsiteX6" fmla="*/ 79457 w 1736173"/>
                  <a:gd name="connsiteY6" fmla="*/ 869284 h 874297"/>
                  <a:gd name="connsiteX7" fmla="*/ 38989 w 1736173"/>
                  <a:gd name="connsiteY7" fmla="*/ 761440 h 874297"/>
                  <a:gd name="connsiteX0" fmla="*/ 38989 w 1761209"/>
                  <a:gd name="connsiteY0" fmla="*/ 769223 h 882080"/>
                  <a:gd name="connsiteX1" fmla="*/ 292816 w 1761209"/>
                  <a:gd name="connsiteY1" fmla="*/ 320807 h 882080"/>
                  <a:gd name="connsiteX2" fmla="*/ 1009501 w 1761209"/>
                  <a:gd name="connsiteY2" fmla="*/ 8703 h 882080"/>
                  <a:gd name="connsiteX3" fmla="*/ 1527257 w 1761209"/>
                  <a:gd name="connsiteY3" fmla="*/ 115066 h 882080"/>
                  <a:gd name="connsiteX4" fmla="*/ 1736173 w 1761209"/>
                  <a:gd name="connsiteY4" fmla="*/ 411083 h 882080"/>
                  <a:gd name="connsiteX5" fmla="*/ 948541 w 1761209"/>
                  <a:gd name="connsiteY5" fmla="*/ 798223 h 882080"/>
                  <a:gd name="connsiteX6" fmla="*/ 750016 w 1761209"/>
                  <a:gd name="connsiteY6" fmla="*/ 678946 h 882080"/>
                  <a:gd name="connsiteX7" fmla="*/ 79457 w 1761209"/>
                  <a:gd name="connsiteY7" fmla="*/ 877067 h 882080"/>
                  <a:gd name="connsiteX8" fmla="*/ 38989 w 1761209"/>
                  <a:gd name="connsiteY8" fmla="*/ 769223 h 882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1209" h="882080">
                    <a:moveTo>
                      <a:pt x="38989" y="769223"/>
                    </a:moveTo>
                    <a:cubicBezTo>
                      <a:pt x="74549" y="676513"/>
                      <a:pt x="123444" y="475500"/>
                      <a:pt x="292816" y="320807"/>
                    </a:cubicBezTo>
                    <a:cubicBezTo>
                      <a:pt x="462188" y="166114"/>
                      <a:pt x="803761" y="42993"/>
                      <a:pt x="1009501" y="8703"/>
                    </a:cubicBezTo>
                    <a:cubicBezTo>
                      <a:pt x="1215241" y="-25587"/>
                      <a:pt x="1406145" y="48003"/>
                      <a:pt x="1527257" y="115066"/>
                    </a:cubicBezTo>
                    <a:cubicBezTo>
                      <a:pt x="1648369" y="182129"/>
                      <a:pt x="1827546" y="302304"/>
                      <a:pt x="1736173" y="411083"/>
                    </a:cubicBezTo>
                    <a:cubicBezTo>
                      <a:pt x="1644800" y="519862"/>
                      <a:pt x="1112900" y="753579"/>
                      <a:pt x="948541" y="798223"/>
                    </a:cubicBezTo>
                    <a:cubicBezTo>
                      <a:pt x="784182" y="842867"/>
                      <a:pt x="915183" y="664535"/>
                      <a:pt x="750016" y="678946"/>
                    </a:cubicBezTo>
                    <a:cubicBezTo>
                      <a:pt x="584849" y="693357"/>
                      <a:pt x="201772" y="858211"/>
                      <a:pt x="79457" y="877067"/>
                    </a:cubicBezTo>
                    <a:cubicBezTo>
                      <a:pt x="-42858" y="895923"/>
                      <a:pt x="3429" y="861933"/>
                      <a:pt x="38989" y="7692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68"/>
              <p:cNvSpPr/>
              <p:nvPr/>
            </p:nvSpPr>
            <p:spPr>
              <a:xfrm>
                <a:off x="-521848" y="1502069"/>
                <a:ext cx="1413943" cy="2371829"/>
              </a:xfrm>
              <a:custGeom>
                <a:avLst/>
                <a:gdLst>
                  <a:gd name="connsiteX0" fmla="*/ 0 w 1170934"/>
                  <a:gd name="connsiteY0" fmla="*/ 1016709 h 2033418"/>
                  <a:gd name="connsiteX1" fmla="*/ 585467 w 1170934"/>
                  <a:gd name="connsiteY1" fmla="*/ 0 h 2033418"/>
                  <a:gd name="connsiteX2" fmla="*/ 1170934 w 1170934"/>
                  <a:gd name="connsiteY2" fmla="*/ 1016709 h 2033418"/>
                  <a:gd name="connsiteX3" fmla="*/ 585467 w 1170934"/>
                  <a:gd name="connsiteY3" fmla="*/ 2033418 h 2033418"/>
                  <a:gd name="connsiteX4" fmla="*/ 0 w 1170934"/>
                  <a:gd name="connsiteY4" fmla="*/ 1016709 h 2033418"/>
                  <a:gd name="connsiteX0" fmla="*/ 45240 w 1845032"/>
                  <a:gd name="connsiteY0" fmla="*/ 1016709 h 2033418"/>
                  <a:gd name="connsiteX1" fmla="*/ 630707 w 1845032"/>
                  <a:gd name="connsiteY1" fmla="*/ 0 h 2033418"/>
                  <a:gd name="connsiteX2" fmla="*/ 1216174 w 1845032"/>
                  <a:gd name="connsiteY2" fmla="*/ 1016709 h 2033418"/>
                  <a:gd name="connsiteX3" fmla="*/ 1773707 w 1845032"/>
                  <a:gd name="connsiteY3" fmla="*/ 2033418 h 2033418"/>
                  <a:gd name="connsiteX4" fmla="*/ 45240 w 1845032"/>
                  <a:gd name="connsiteY4" fmla="*/ 1016709 h 2033418"/>
                  <a:gd name="connsiteX0" fmla="*/ 38474 w 1806011"/>
                  <a:gd name="connsiteY0" fmla="*/ 1016779 h 2033531"/>
                  <a:gd name="connsiteX1" fmla="*/ 623941 w 1806011"/>
                  <a:gd name="connsiteY1" fmla="*/ 70 h 2033531"/>
                  <a:gd name="connsiteX2" fmla="*/ 1285608 w 1806011"/>
                  <a:gd name="connsiteY2" fmla="*/ 978679 h 2033531"/>
                  <a:gd name="connsiteX3" fmla="*/ 1766941 w 1806011"/>
                  <a:gd name="connsiteY3" fmla="*/ 2033488 h 2033531"/>
                  <a:gd name="connsiteX4" fmla="*/ 38474 w 1806011"/>
                  <a:gd name="connsiteY4" fmla="*/ 1016779 h 2033531"/>
                  <a:gd name="connsiteX0" fmla="*/ 345557 w 1155855"/>
                  <a:gd name="connsiteY0" fmla="*/ 737411 h 2038240"/>
                  <a:gd name="connsiteX1" fmla="*/ 9004 w 1155855"/>
                  <a:gd name="connsiteY1" fmla="*/ 2642 h 2038240"/>
                  <a:gd name="connsiteX2" fmla="*/ 670671 w 1155855"/>
                  <a:gd name="connsiteY2" fmla="*/ 981251 h 2038240"/>
                  <a:gd name="connsiteX3" fmla="*/ 1152004 w 1155855"/>
                  <a:gd name="connsiteY3" fmla="*/ 2036060 h 2038240"/>
                  <a:gd name="connsiteX4" fmla="*/ 345557 w 1155855"/>
                  <a:gd name="connsiteY4" fmla="*/ 737411 h 2038240"/>
                  <a:gd name="connsiteX0" fmla="*/ 417110 w 1149701"/>
                  <a:gd name="connsiteY0" fmla="*/ 1506472 h 2058760"/>
                  <a:gd name="connsiteX1" fmla="*/ 4357 w 1149701"/>
                  <a:gd name="connsiteY1" fmla="*/ 9703 h 2058760"/>
                  <a:gd name="connsiteX2" fmla="*/ 666024 w 1149701"/>
                  <a:gd name="connsiteY2" fmla="*/ 988312 h 2058760"/>
                  <a:gd name="connsiteX3" fmla="*/ 1147357 w 1149701"/>
                  <a:gd name="connsiteY3" fmla="*/ 2043121 h 2058760"/>
                  <a:gd name="connsiteX4" fmla="*/ 417110 w 1149701"/>
                  <a:gd name="connsiteY4" fmla="*/ 1506472 h 2058760"/>
                  <a:gd name="connsiteX0" fmla="*/ 429212 w 1162964"/>
                  <a:gd name="connsiteY0" fmla="*/ 1659710 h 2211998"/>
                  <a:gd name="connsiteX1" fmla="*/ 16459 w 1162964"/>
                  <a:gd name="connsiteY1" fmla="*/ 162941 h 2211998"/>
                  <a:gd name="connsiteX2" fmla="*/ 980437 w 1162964"/>
                  <a:gd name="connsiteY2" fmla="*/ 149850 h 2211998"/>
                  <a:gd name="connsiteX3" fmla="*/ 678126 w 1162964"/>
                  <a:gd name="connsiteY3" fmla="*/ 1141550 h 2211998"/>
                  <a:gd name="connsiteX4" fmla="*/ 1159459 w 1162964"/>
                  <a:gd name="connsiteY4" fmla="*/ 2196359 h 2211998"/>
                  <a:gd name="connsiteX5" fmla="*/ 429212 w 1162964"/>
                  <a:gd name="connsiteY5" fmla="*/ 1659710 h 2211998"/>
                  <a:gd name="connsiteX0" fmla="*/ 5211 w 738963"/>
                  <a:gd name="connsiteY0" fmla="*/ 1659710 h 2211998"/>
                  <a:gd name="connsiteX1" fmla="*/ 415418 w 738963"/>
                  <a:gd name="connsiteY1" fmla="*/ 162941 h 2211998"/>
                  <a:gd name="connsiteX2" fmla="*/ 556436 w 738963"/>
                  <a:gd name="connsiteY2" fmla="*/ 149850 h 2211998"/>
                  <a:gd name="connsiteX3" fmla="*/ 254125 w 738963"/>
                  <a:gd name="connsiteY3" fmla="*/ 1141550 h 2211998"/>
                  <a:gd name="connsiteX4" fmla="*/ 735458 w 738963"/>
                  <a:gd name="connsiteY4" fmla="*/ 2196359 h 2211998"/>
                  <a:gd name="connsiteX5" fmla="*/ 5211 w 738963"/>
                  <a:gd name="connsiteY5" fmla="*/ 1659710 h 2211998"/>
                  <a:gd name="connsiteX0" fmla="*/ 121244 w 854996"/>
                  <a:gd name="connsiteY0" fmla="*/ 1612496 h 2161003"/>
                  <a:gd name="connsiteX1" fmla="*/ 40008 w 854996"/>
                  <a:gd name="connsiteY1" fmla="*/ 849396 h 2161003"/>
                  <a:gd name="connsiteX2" fmla="*/ 531451 w 854996"/>
                  <a:gd name="connsiteY2" fmla="*/ 115727 h 2161003"/>
                  <a:gd name="connsiteX3" fmla="*/ 672469 w 854996"/>
                  <a:gd name="connsiteY3" fmla="*/ 102636 h 2161003"/>
                  <a:gd name="connsiteX4" fmla="*/ 370158 w 854996"/>
                  <a:gd name="connsiteY4" fmla="*/ 1094336 h 2161003"/>
                  <a:gd name="connsiteX5" fmla="*/ 851491 w 854996"/>
                  <a:gd name="connsiteY5" fmla="*/ 2149145 h 2161003"/>
                  <a:gd name="connsiteX6" fmla="*/ 121244 w 854996"/>
                  <a:gd name="connsiteY6" fmla="*/ 1612496 h 2161003"/>
                  <a:gd name="connsiteX0" fmla="*/ 121244 w 853640"/>
                  <a:gd name="connsiteY0" fmla="*/ 1612496 h 2159850"/>
                  <a:gd name="connsiteX1" fmla="*/ 40008 w 853640"/>
                  <a:gd name="connsiteY1" fmla="*/ 849396 h 2159850"/>
                  <a:gd name="connsiteX2" fmla="*/ 531451 w 853640"/>
                  <a:gd name="connsiteY2" fmla="*/ 115727 h 2159850"/>
                  <a:gd name="connsiteX3" fmla="*/ 672469 w 853640"/>
                  <a:gd name="connsiteY3" fmla="*/ 102636 h 2159850"/>
                  <a:gd name="connsiteX4" fmla="*/ 324438 w 853640"/>
                  <a:gd name="connsiteY4" fmla="*/ 1124816 h 2159850"/>
                  <a:gd name="connsiteX5" fmla="*/ 851491 w 853640"/>
                  <a:gd name="connsiteY5" fmla="*/ 2149145 h 2159850"/>
                  <a:gd name="connsiteX6" fmla="*/ 121244 w 853640"/>
                  <a:gd name="connsiteY6" fmla="*/ 1612496 h 2159850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589728 h 2136520"/>
                  <a:gd name="connsiteX1" fmla="*/ 40008 w 854261"/>
                  <a:gd name="connsiteY1" fmla="*/ 826628 h 2136520"/>
                  <a:gd name="connsiteX2" fmla="*/ 531451 w 854261"/>
                  <a:gd name="connsiteY2" fmla="*/ 92959 h 2136520"/>
                  <a:gd name="connsiteX3" fmla="*/ 748669 w 854261"/>
                  <a:gd name="connsiteY3" fmla="*/ 117968 h 2136520"/>
                  <a:gd name="connsiteX4" fmla="*/ 347298 w 854261"/>
                  <a:gd name="connsiteY4" fmla="*/ 1117288 h 2136520"/>
                  <a:gd name="connsiteX5" fmla="*/ 851491 w 854261"/>
                  <a:gd name="connsiteY5" fmla="*/ 2126377 h 2136520"/>
                  <a:gd name="connsiteX6" fmla="*/ 121244 w 854261"/>
                  <a:gd name="connsiteY6" fmla="*/ 1589728 h 213652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4729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7777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73339"/>
                  <a:gd name="connsiteY0" fmla="*/ 1555308 h 2102100"/>
                  <a:gd name="connsiteX1" fmla="*/ 40008 w 973339"/>
                  <a:gd name="connsiteY1" fmla="*/ 792208 h 2102100"/>
                  <a:gd name="connsiteX2" fmla="*/ 531451 w 973339"/>
                  <a:gd name="connsiteY2" fmla="*/ 58539 h 2102100"/>
                  <a:gd name="connsiteX3" fmla="*/ 748669 w 973339"/>
                  <a:gd name="connsiteY3" fmla="*/ 83548 h 2102100"/>
                  <a:gd name="connsiteX4" fmla="*/ 962028 w 973339"/>
                  <a:gd name="connsiteY4" fmla="*/ 251189 h 2102100"/>
                  <a:gd name="connsiteX5" fmla="*/ 377778 w 973339"/>
                  <a:gd name="connsiteY5" fmla="*/ 1082868 h 2102100"/>
                  <a:gd name="connsiteX6" fmla="*/ 851491 w 973339"/>
                  <a:gd name="connsiteY6" fmla="*/ 2091957 h 2102100"/>
                  <a:gd name="connsiteX7" fmla="*/ 121244 w 973339"/>
                  <a:gd name="connsiteY7" fmla="*/ 1555308 h 2102100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6233"/>
                  <a:gd name="connsiteY0" fmla="*/ 1643551 h 2190343"/>
                  <a:gd name="connsiteX1" fmla="*/ 40008 w 976233"/>
                  <a:gd name="connsiteY1" fmla="*/ 880451 h 2190343"/>
                  <a:gd name="connsiteX2" fmla="*/ 539071 w 976233"/>
                  <a:gd name="connsiteY2" fmla="*/ 139162 h 2190343"/>
                  <a:gd name="connsiteX3" fmla="*/ 809629 w 976233"/>
                  <a:gd name="connsiteY3" fmla="*/ 27011 h 2190343"/>
                  <a:gd name="connsiteX4" fmla="*/ 962028 w 976233"/>
                  <a:gd name="connsiteY4" fmla="*/ 339432 h 2190343"/>
                  <a:gd name="connsiteX5" fmla="*/ 377778 w 976233"/>
                  <a:gd name="connsiteY5" fmla="*/ 1171111 h 2190343"/>
                  <a:gd name="connsiteX6" fmla="*/ 851491 w 976233"/>
                  <a:gd name="connsiteY6" fmla="*/ 2180200 h 2190343"/>
                  <a:gd name="connsiteX7" fmla="*/ 121244 w 976233"/>
                  <a:gd name="connsiteY7" fmla="*/ 1643551 h 2190343"/>
                  <a:gd name="connsiteX0" fmla="*/ 121244 w 976233"/>
                  <a:gd name="connsiteY0" fmla="*/ 1647615 h 2194407"/>
                  <a:gd name="connsiteX1" fmla="*/ 40008 w 976233"/>
                  <a:gd name="connsiteY1" fmla="*/ 884515 h 2194407"/>
                  <a:gd name="connsiteX2" fmla="*/ 508591 w 976233"/>
                  <a:gd name="connsiteY2" fmla="*/ 127986 h 2194407"/>
                  <a:gd name="connsiteX3" fmla="*/ 809629 w 976233"/>
                  <a:gd name="connsiteY3" fmla="*/ 31075 h 2194407"/>
                  <a:gd name="connsiteX4" fmla="*/ 962028 w 976233"/>
                  <a:gd name="connsiteY4" fmla="*/ 343496 h 2194407"/>
                  <a:gd name="connsiteX5" fmla="*/ 377778 w 976233"/>
                  <a:gd name="connsiteY5" fmla="*/ 1175175 h 2194407"/>
                  <a:gd name="connsiteX6" fmla="*/ 851491 w 976233"/>
                  <a:gd name="connsiteY6" fmla="*/ 2184264 h 2194407"/>
                  <a:gd name="connsiteX7" fmla="*/ 121244 w 976233"/>
                  <a:gd name="connsiteY7" fmla="*/ 1647615 h 2194407"/>
                  <a:gd name="connsiteX0" fmla="*/ 121244 w 976233"/>
                  <a:gd name="connsiteY0" fmla="*/ 1658268 h 2205060"/>
                  <a:gd name="connsiteX1" fmla="*/ 40008 w 976233"/>
                  <a:gd name="connsiteY1" fmla="*/ 895168 h 2205060"/>
                  <a:gd name="connsiteX2" fmla="*/ 508591 w 976233"/>
                  <a:gd name="connsiteY2" fmla="*/ 138639 h 2205060"/>
                  <a:gd name="connsiteX3" fmla="*/ 809629 w 976233"/>
                  <a:gd name="connsiteY3" fmla="*/ 41728 h 2205060"/>
                  <a:gd name="connsiteX4" fmla="*/ 962028 w 976233"/>
                  <a:gd name="connsiteY4" fmla="*/ 354149 h 2205060"/>
                  <a:gd name="connsiteX5" fmla="*/ 377778 w 976233"/>
                  <a:gd name="connsiteY5" fmla="*/ 1185828 h 2205060"/>
                  <a:gd name="connsiteX6" fmla="*/ 851491 w 976233"/>
                  <a:gd name="connsiteY6" fmla="*/ 2194917 h 2205060"/>
                  <a:gd name="connsiteX7" fmla="*/ 121244 w 976233"/>
                  <a:gd name="connsiteY7" fmla="*/ 1658268 h 2205060"/>
                  <a:gd name="connsiteX0" fmla="*/ 121244 w 976233"/>
                  <a:gd name="connsiteY0" fmla="*/ 1667964 h 2214756"/>
                  <a:gd name="connsiteX1" fmla="*/ 40008 w 976233"/>
                  <a:gd name="connsiteY1" fmla="*/ 904864 h 2214756"/>
                  <a:gd name="connsiteX2" fmla="*/ 417151 w 976233"/>
                  <a:gd name="connsiteY2" fmla="*/ 125475 h 2214756"/>
                  <a:gd name="connsiteX3" fmla="*/ 809629 w 976233"/>
                  <a:gd name="connsiteY3" fmla="*/ 51424 h 2214756"/>
                  <a:gd name="connsiteX4" fmla="*/ 962028 w 976233"/>
                  <a:gd name="connsiteY4" fmla="*/ 363845 h 2214756"/>
                  <a:gd name="connsiteX5" fmla="*/ 377778 w 976233"/>
                  <a:gd name="connsiteY5" fmla="*/ 1195524 h 2214756"/>
                  <a:gd name="connsiteX6" fmla="*/ 851491 w 976233"/>
                  <a:gd name="connsiteY6" fmla="*/ 2204613 h 2214756"/>
                  <a:gd name="connsiteX7" fmla="*/ 121244 w 976233"/>
                  <a:gd name="connsiteY7" fmla="*/ 1667964 h 2214756"/>
                  <a:gd name="connsiteX0" fmla="*/ 121244 w 996897"/>
                  <a:gd name="connsiteY0" fmla="*/ 1833368 h 2380160"/>
                  <a:gd name="connsiteX1" fmla="*/ 40008 w 996897"/>
                  <a:gd name="connsiteY1" fmla="*/ 1070268 h 2380160"/>
                  <a:gd name="connsiteX2" fmla="*/ 417151 w 996897"/>
                  <a:gd name="connsiteY2" fmla="*/ 290879 h 2380160"/>
                  <a:gd name="connsiteX3" fmla="*/ 954409 w 996897"/>
                  <a:gd name="connsiteY3" fmla="*/ 11088 h 2380160"/>
                  <a:gd name="connsiteX4" fmla="*/ 962028 w 996897"/>
                  <a:gd name="connsiteY4" fmla="*/ 529249 h 2380160"/>
                  <a:gd name="connsiteX5" fmla="*/ 377778 w 996897"/>
                  <a:gd name="connsiteY5" fmla="*/ 1360928 h 2380160"/>
                  <a:gd name="connsiteX6" fmla="*/ 851491 w 996897"/>
                  <a:gd name="connsiteY6" fmla="*/ 2370017 h 2380160"/>
                  <a:gd name="connsiteX7" fmla="*/ 121244 w 996897"/>
                  <a:gd name="connsiteY7" fmla="*/ 1833368 h 2380160"/>
                  <a:gd name="connsiteX0" fmla="*/ 121244 w 1251593"/>
                  <a:gd name="connsiteY0" fmla="*/ 1822359 h 2369151"/>
                  <a:gd name="connsiteX1" fmla="*/ 40008 w 1251593"/>
                  <a:gd name="connsiteY1" fmla="*/ 1059259 h 2369151"/>
                  <a:gd name="connsiteX2" fmla="*/ 417151 w 1251593"/>
                  <a:gd name="connsiteY2" fmla="*/ 279870 h 2369151"/>
                  <a:gd name="connsiteX3" fmla="*/ 954409 w 1251593"/>
                  <a:gd name="connsiteY3" fmla="*/ 79 h 2369151"/>
                  <a:gd name="connsiteX4" fmla="*/ 1251587 w 1251593"/>
                  <a:gd name="connsiteY4" fmla="*/ 579201 h 2369151"/>
                  <a:gd name="connsiteX5" fmla="*/ 962028 w 1251593"/>
                  <a:gd name="connsiteY5" fmla="*/ 518240 h 2369151"/>
                  <a:gd name="connsiteX6" fmla="*/ 377778 w 1251593"/>
                  <a:gd name="connsiteY6" fmla="*/ 1349919 h 2369151"/>
                  <a:gd name="connsiteX7" fmla="*/ 851491 w 1251593"/>
                  <a:gd name="connsiteY7" fmla="*/ 2359008 h 2369151"/>
                  <a:gd name="connsiteX8" fmla="*/ 121244 w 1251593"/>
                  <a:gd name="connsiteY8" fmla="*/ 1822359 h 2369151"/>
                  <a:gd name="connsiteX0" fmla="*/ 121244 w 1251591"/>
                  <a:gd name="connsiteY0" fmla="*/ 1822359 h 2369151"/>
                  <a:gd name="connsiteX1" fmla="*/ 40008 w 1251591"/>
                  <a:gd name="connsiteY1" fmla="*/ 1059259 h 2369151"/>
                  <a:gd name="connsiteX2" fmla="*/ 417151 w 1251591"/>
                  <a:gd name="connsiteY2" fmla="*/ 279870 h 2369151"/>
                  <a:gd name="connsiteX3" fmla="*/ 954409 w 1251591"/>
                  <a:gd name="connsiteY3" fmla="*/ 79 h 2369151"/>
                  <a:gd name="connsiteX4" fmla="*/ 1251587 w 1251591"/>
                  <a:gd name="connsiteY4" fmla="*/ 579201 h 2369151"/>
                  <a:gd name="connsiteX5" fmla="*/ 893448 w 1251591"/>
                  <a:gd name="connsiteY5" fmla="*/ 602060 h 2369151"/>
                  <a:gd name="connsiteX6" fmla="*/ 377778 w 1251591"/>
                  <a:gd name="connsiteY6" fmla="*/ 1349919 h 2369151"/>
                  <a:gd name="connsiteX7" fmla="*/ 851491 w 1251591"/>
                  <a:gd name="connsiteY7" fmla="*/ 2359008 h 2369151"/>
                  <a:gd name="connsiteX8" fmla="*/ 121244 w 1251591"/>
                  <a:gd name="connsiteY8" fmla="*/ 1822359 h 2369151"/>
                  <a:gd name="connsiteX0" fmla="*/ 121244 w 1252392"/>
                  <a:gd name="connsiteY0" fmla="*/ 1822359 h 2369151"/>
                  <a:gd name="connsiteX1" fmla="*/ 40008 w 1252392"/>
                  <a:gd name="connsiteY1" fmla="*/ 1059259 h 2369151"/>
                  <a:gd name="connsiteX2" fmla="*/ 417151 w 1252392"/>
                  <a:gd name="connsiteY2" fmla="*/ 279870 h 2369151"/>
                  <a:gd name="connsiteX3" fmla="*/ 954409 w 1252392"/>
                  <a:gd name="connsiteY3" fmla="*/ 79 h 2369151"/>
                  <a:gd name="connsiteX4" fmla="*/ 1251587 w 1252392"/>
                  <a:gd name="connsiteY4" fmla="*/ 579201 h 2369151"/>
                  <a:gd name="connsiteX5" fmla="*/ 893448 w 1252392"/>
                  <a:gd name="connsiteY5" fmla="*/ 602060 h 2369151"/>
                  <a:gd name="connsiteX6" fmla="*/ 377778 w 1252392"/>
                  <a:gd name="connsiteY6" fmla="*/ 1349919 h 2369151"/>
                  <a:gd name="connsiteX7" fmla="*/ 851491 w 1252392"/>
                  <a:gd name="connsiteY7" fmla="*/ 2359008 h 2369151"/>
                  <a:gd name="connsiteX8" fmla="*/ 121244 w 1252392"/>
                  <a:gd name="connsiteY8" fmla="*/ 1822359 h 2369151"/>
                  <a:gd name="connsiteX0" fmla="*/ 121244 w 1259695"/>
                  <a:gd name="connsiteY0" fmla="*/ 1822373 h 2369165"/>
                  <a:gd name="connsiteX1" fmla="*/ 40008 w 1259695"/>
                  <a:gd name="connsiteY1" fmla="*/ 1059273 h 2369165"/>
                  <a:gd name="connsiteX2" fmla="*/ 417151 w 1259695"/>
                  <a:gd name="connsiteY2" fmla="*/ 279884 h 2369165"/>
                  <a:gd name="connsiteX3" fmla="*/ 954409 w 1259695"/>
                  <a:gd name="connsiteY3" fmla="*/ 93 h 2369165"/>
                  <a:gd name="connsiteX4" fmla="*/ 1259207 w 1259695"/>
                  <a:gd name="connsiteY4" fmla="*/ 495395 h 2369165"/>
                  <a:gd name="connsiteX5" fmla="*/ 893448 w 1259695"/>
                  <a:gd name="connsiteY5" fmla="*/ 602074 h 2369165"/>
                  <a:gd name="connsiteX6" fmla="*/ 377778 w 1259695"/>
                  <a:gd name="connsiteY6" fmla="*/ 1349933 h 2369165"/>
                  <a:gd name="connsiteX7" fmla="*/ 851491 w 1259695"/>
                  <a:gd name="connsiteY7" fmla="*/ 2359022 h 2369165"/>
                  <a:gd name="connsiteX8" fmla="*/ 121244 w 1259695"/>
                  <a:gd name="connsiteY8" fmla="*/ 1822373 h 2369165"/>
                  <a:gd name="connsiteX0" fmla="*/ 121244 w 1419235"/>
                  <a:gd name="connsiteY0" fmla="*/ 1828968 h 2375760"/>
                  <a:gd name="connsiteX1" fmla="*/ 40008 w 1419235"/>
                  <a:gd name="connsiteY1" fmla="*/ 1065868 h 2375760"/>
                  <a:gd name="connsiteX2" fmla="*/ 417151 w 1419235"/>
                  <a:gd name="connsiteY2" fmla="*/ 286479 h 2375760"/>
                  <a:gd name="connsiteX3" fmla="*/ 954409 w 1419235"/>
                  <a:gd name="connsiteY3" fmla="*/ 6688 h 2375760"/>
                  <a:gd name="connsiteX4" fmla="*/ 1419227 w 1419235"/>
                  <a:gd name="connsiteY4" fmla="*/ 67650 h 2375760"/>
                  <a:gd name="connsiteX5" fmla="*/ 893448 w 1419235"/>
                  <a:gd name="connsiteY5" fmla="*/ 608669 h 2375760"/>
                  <a:gd name="connsiteX6" fmla="*/ 377778 w 1419235"/>
                  <a:gd name="connsiteY6" fmla="*/ 1356528 h 2375760"/>
                  <a:gd name="connsiteX7" fmla="*/ 851491 w 1419235"/>
                  <a:gd name="connsiteY7" fmla="*/ 2365617 h 2375760"/>
                  <a:gd name="connsiteX8" fmla="*/ 121244 w 1419235"/>
                  <a:gd name="connsiteY8" fmla="*/ 1828968 h 2375760"/>
                  <a:gd name="connsiteX0" fmla="*/ 121244 w 1419237"/>
                  <a:gd name="connsiteY0" fmla="*/ 1828968 h 2375760"/>
                  <a:gd name="connsiteX1" fmla="*/ 40008 w 1419237"/>
                  <a:gd name="connsiteY1" fmla="*/ 1065868 h 2375760"/>
                  <a:gd name="connsiteX2" fmla="*/ 417151 w 1419237"/>
                  <a:gd name="connsiteY2" fmla="*/ 286479 h 2375760"/>
                  <a:gd name="connsiteX3" fmla="*/ 954409 w 1419237"/>
                  <a:gd name="connsiteY3" fmla="*/ 6688 h 2375760"/>
                  <a:gd name="connsiteX4" fmla="*/ 1419227 w 1419237"/>
                  <a:gd name="connsiteY4" fmla="*/ 67650 h 2375760"/>
                  <a:gd name="connsiteX5" fmla="*/ 916308 w 1419237"/>
                  <a:gd name="connsiteY5" fmla="*/ 646769 h 2375760"/>
                  <a:gd name="connsiteX6" fmla="*/ 377778 w 1419237"/>
                  <a:gd name="connsiteY6" fmla="*/ 1356528 h 2375760"/>
                  <a:gd name="connsiteX7" fmla="*/ 851491 w 1419237"/>
                  <a:gd name="connsiteY7" fmla="*/ 2365617 h 2375760"/>
                  <a:gd name="connsiteX8" fmla="*/ 121244 w 1419237"/>
                  <a:gd name="connsiteY8" fmla="*/ 1828968 h 2375760"/>
                  <a:gd name="connsiteX0" fmla="*/ 121244 w 1419780"/>
                  <a:gd name="connsiteY0" fmla="*/ 1828968 h 2375760"/>
                  <a:gd name="connsiteX1" fmla="*/ 40008 w 1419780"/>
                  <a:gd name="connsiteY1" fmla="*/ 1065868 h 2375760"/>
                  <a:gd name="connsiteX2" fmla="*/ 417151 w 1419780"/>
                  <a:gd name="connsiteY2" fmla="*/ 286479 h 2375760"/>
                  <a:gd name="connsiteX3" fmla="*/ 954409 w 1419780"/>
                  <a:gd name="connsiteY3" fmla="*/ 6688 h 2375760"/>
                  <a:gd name="connsiteX4" fmla="*/ 1419227 w 1419780"/>
                  <a:gd name="connsiteY4" fmla="*/ 67650 h 2375760"/>
                  <a:gd name="connsiteX5" fmla="*/ 916308 w 1419780"/>
                  <a:gd name="connsiteY5" fmla="*/ 646769 h 2375760"/>
                  <a:gd name="connsiteX6" fmla="*/ 377778 w 1419780"/>
                  <a:gd name="connsiteY6" fmla="*/ 1356528 h 2375760"/>
                  <a:gd name="connsiteX7" fmla="*/ 851491 w 1419780"/>
                  <a:gd name="connsiteY7" fmla="*/ 2365617 h 2375760"/>
                  <a:gd name="connsiteX8" fmla="*/ 121244 w 1419780"/>
                  <a:gd name="connsiteY8" fmla="*/ 1828968 h 2375760"/>
                  <a:gd name="connsiteX0" fmla="*/ 127028 w 1425564"/>
                  <a:gd name="connsiteY0" fmla="*/ 1828968 h 2353335"/>
                  <a:gd name="connsiteX1" fmla="*/ 45792 w 1425564"/>
                  <a:gd name="connsiteY1" fmla="*/ 1065868 h 2353335"/>
                  <a:gd name="connsiteX2" fmla="*/ 422935 w 1425564"/>
                  <a:gd name="connsiteY2" fmla="*/ 286479 h 2353335"/>
                  <a:gd name="connsiteX3" fmla="*/ 960193 w 1425564"/>
                  <a:gd name="connsiteY3" fmla="*/ 6688 h 2353335"/>
                  <a:gd name="connsiteX4" fmla="*/ 1425011 w 1425564"/>
                  <a:gd name="connsiteY4" fmla="*/ 67650 h 2353335"/>
                  <a:gd name="connsiteX5" fmla="*/ 922092 w 1425564"/>
                  <a:gd name="connsiteY5" fmla="*/ 646769 h 2353335"/>
                  <a:gd name="connsiteX6" fmla="*/ 383562 w 1425564"/>
                  <a:gd name="connsiteY6" fmla="*/ 1356528 h 2353335"/>
                  <a:gd name="connsiteX7" fmla="*/ 979195 w 1425564"/>
                  <a:gd name="connsiteY7" fmla="*/ 2342757 h 2353335"/>
                  <a:gd name="connsiteX8" fmla="*/ 127028 w 1425564"/>
                  <a:gd name="connsiteY8" fmla="*/ 1828968 h 2353335"/>
                  <a:gd name="connsiteX0" fmla="*/ 115407 w 1413943"/>
                  <a:gd name="connsiteY0" fmla="*/ 1828968 h 2424000"/>
                  <a:gd name="connsiteX1" fmla="*/ 34171 w 1413943"/>
                  <a:gd name="connsiteY1" fmla="*/ 1065868 h 2424000"/>
                  <a:gd name="connsiteX2" fmla="*/ 411314 w 1413943"/>
                  <a:gd name="connsiteY2" fmla="*/ 286479 h 2424000"/>
                  <a:gd name="connsiteX3" fmla="*/ 948572 w 1413943"/>
                  <a:gd name="connsiteY3" fmla="*/ 6688 h 2424000"/>
                  <a:gd name="connsiteX4" fmla="*/ 1413390 w 1413943"/>
                  <a:gd name="connsiteY4" fmla="*/ 67650 h 2424000"/>
                  <a:gd name="connsiteX5" fmla="*/ 910471 w 1413943"/>
                  <a:gd name="connsiteY5" fmla="*/ 646769 h 2424000"/>
                  <a:gd name="connsiteX6" fmla="*/ 371941 w 1413943"/>
                  <a:gd name="connsiteY6" fmla="*/ 1356528 h 2424000"/>
                  <a:gd name="connsiteX7" fmla="*/ 967574 w 1413943"/>
                  <a:gd name="connsiteY7" fmla="*/ 2342757 h 2424000"/>
                  <a:gd name="connsiteX8" fmla="*/ 704728 w 1413943"/>
                  <a:gd name="connsiteY8" fmla="*/ 2307931 h 2424000"/>
                  <a:gd name="connsiteX9" fmla="*/ 115407 w 1413943"/>
                  <a:gd name="connsiteY9" fmla="*/ 1828968 h 2424000"/>
                  <a:gd name="connsiteX0" fmla="*/ 115407 w 1413943"/>
                  <a:gd name="connsiteY0" fmla="*/ 1828968 h 2371829"/>
                  <a:gd name="connsiteX1" fmla="*/ 34171 w 1413943"/>
                  <a:gd name="connsiteY1" fmla="*/ 1065868 h 2371829"/>
                  <a:gd name="connsiteX2" fmla="*/ 411314 w 1413943"/>
                  <a:gd name="connsiteY2" fmla="*/ 286479 h 2371829"/>
                  <a:gd name="connsiteX3" fmla="*/ 948572 w 1413943"/>
                  <a:gd name="connsiteY3" fmla="*/ 6688 h 2371829"/>
                  <a:gd name="connsiteX4" fmla="*/ 1413390 w 1413943"/>
                  <a:gd name="connsiteY4" fmla="*/ 67650 h 2371829"/>
                  <a:gd name="connsiteX5" fmla="*/ 910471 w 1413943"/>
                  <a:gd name="connsiteY5" fmla="*/ 646769 h 2371829"/>
                  <a:gd name="connsiteX6" fmla="*/ 371941 w 1413943"/>
                  <a:gd name="connsiteY6" fmla="*/ 1356528 h 2371829"/>
                  <a:gd name="connsiteX7" fmla="*/ 998054 w 1413943"/>
                  <a:gd name="connsiteY7" fmla="*/ 2251317 h 2371829"/>
                  <a:gd name="connsiteX8" fmla="*/ 704728 w 1413943"/>
                  <a:gd name="connsiteY8" fmla="*/ 2307931 h 2371829"/>
                  <a:gd name="connsiteX9" fmla="*/ 115407 w 1413943"/>
                  <a:gd name="connsiteY9" fmla="*/ 1828968 h 237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13943" h="2371829">
                    <a:moveTo>
                      <a:pt x="115407" y="1828968"/>
                    </a:moveTo>
                    <a:cubicBezTo>
                      <a:pt x="3648" y="1621958"/>
                      <a:pt x="-34197" y="1315329"/>
                      <a:pt x="34171" y="1065868"/>
                    </a:cubicBezTo>
                    <a:cubicBezTo>
                      <a:pt x="102539" y="816407"/>
                      <a:pt x="258914" y="463009"/>
                      <a:pt x="411314" y="286479"/>
                    </a:cubicBezTo>
                    <a:cubicBezTo>
                      <a:pt x="563714" y="109949"/>
                      <a:pt x="851409" y="13949"/>
                      <a:pt x="948572" y="6688"/>
                    </a:cubicBezTo>
                    <a:cubicBezTo>
                      <a:pt x="1045735" y="-573"/>
                      <a:pt x="1412120" y="-18710"/>
                      <a:pt x="1413390" y="67650"/>
                    </a:cubicBezTo>
                    <a:cubicBezTo>
                      <a:pt x="1414660" y="154010"/>
                      <a:pt x="1440916" y="232566"/>
                      <a:pt x="910471" y="646769"/>
                    </a:cubicBezTo>
                    <a:cubicBezTo>
                      <a:pt x="806746" y="832372"/>
                      <a:pt x="348454" y="1072593"/>
                      <a:pt x="371941" y="1356528"/>
                    </a:cubicBezTo>
                    <a:cubicBezTo>
                      <a:pt x="557988" y="1696343"/>
                      <a:pt x="942590" y="2092750"/>
                      <a:pt x="998054" y="2251317"/>
                    </a:cubicBezTo>
                    <a:cubicBezTo>
                      <a:pt x="1053519" y="2409884"/>
                      <a:pt x="846756" y="2393562"/>
                      <a:pt x="704728" y="2307931"/>
                    </a:cubicBezTo>
                    <a:cubicBezTo>
                      <a:pt x="562700" y="2222300"/>
                      <a:pt x="227166" y="2035978"/>
                      <a:pt x="115407" y="18289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70"/>
              <p:cNvSpPr/>
              <p:nvPr/>
            </p:nvSpPr>
            <p:spPr>
              <a:xfrm flipH="1">
                <a:off x="201866" y="1189285"/>
                <a:ext cx="704591" cy="929613"/>
              </a:xfrm>
              <a:custGeom>
                <a:avLst/>
                <a:gdLst>
                  <a:gd name="connsiteX0" fmla="*/ 0 w 570972"/>
                  <a:gd name="connsiteY0" fmla="*/ 425240 h 850479"/>
                  <a:gd name="connsiteX1" fmla="*/ 285486 w 570972"/>
                  <a:gd name="connsiteY1" fmla="*/ 0 h 850479"/>
                  <a:gd name="connsiteX2" fmla="*/ 570972 w 570972"/>
                  <a:gd name="connsiteY2" fmla="*/ 425240 h 850479"/>
                  <a:gd name="connsiteX3" fmla="*/ 285486 w 570972"/>
                  <a:gd name="connsiteY3" fmla="*/ 850480 h 850479"/>
                  <a:gd name="connsiteX4" fmla="*/ 0 w 570972"/>
                  <a:gd name="connsiteY4" fmla="*/ 425240 h 850479"/>
                  <a:gd name="connsiteX0" fmla="*/ 1291 w 572263"/>
                  <a:gd name="connsiteY0" fmla="*/ 425240 h 842860"/>
                  <a:gd name="connsiteX1" fmla="*/ 286777 w 572263"/>
                  <a:gd name="connsiteY1" fmla="*/ 0 h 842860"/>
                  <a:gd name="connsiteX2" fmla="*/ 572263 w 572263"/>
                  <a:gd name="connsiteY2" fmla="*/ 425240 h 842860"/>
                  <a:gd name="connsiteX3" fmla="*/ 385837 w 572263"/>
                  <a:gd name="connsiteY3" fmla="*/ 842860 h 842860"/>
                  <a:gd name="connsiteX4" fmla="*/ 1291 w 572263"/>
                  <a:gd name="connsiteY4" fmla="*/ 425240 h 842860"/>
                  <a:gd name="connsiteX0" fmla="*/ 20608 w 591580"/>
                  <a:gd name="connsiteY0" fmla="*/ 425240 h 859463"/>
                  <a:gd name="connsiteX1" fmla="*/ 306094 w 591580"/>
                  <a:gd name="connsiteY1" fmla="*/ 0 h 859463"/>
                  <a:gd name="connsiteX2" fmla="*/ 591580 w 591580"/>
                  <a:gd name="connsiteY2" fmla="*/ 425240 h 859463"/>
                  <a:gd name="connsiteX3" fmla="*/ 405154 w 591580"/>
                  <a:gd name="connsiteY3" fmla="*/ 842860 h 859463"/>
                  <a:gd name="connsiteX4" fmla="*/ 65058 w 591580"/>
                  <a:gd name="connsiteY4" fmla="*/ 742098 h 859463"/>
                  <a:gd name="connsiteX5" fmla="*/ 20608 w 591580"/>
                  <a:gd name="connsiteY5" fmla="*/ 425240 h 859463"/>
                  <a:gd name="connsiteX0" fmla="*/ 10040 w 649592"/>
                  <a:gd name="connsiteY0" fmla="*/ 417624 h 859467"/>
                  <a:gd name="connsiteX1" fmla="*/ 364106 w 649592"/>
                  <a:gd name="connsiteY1" fmla="*/ 4 h 859467"/>
                  <a:gd name="connsiteX2" fmla="*/ 649592 w 649592"/>
                  <a:gd name="connsiteY2" fmla="*/ 425244 h 859467"/>
                  <a:gd name="connsiteX3" fmla="*/ 463166 w 649592"/>
                  <a:gd name="connsiteY3" fmla="*/ 842864 h 859467"/>
                  <a:gd name="connsiteX4" fmla="*/ 123070 w 649592"/>
                  <a:gd name="connsiteY4" fmla="*/ 742102 h 859467"/>
                  <a:gd name="connsiteX5" fmla="*/ 10040 w 649592"/>
                  <a:gd name="connsiteY5" fmla="*/ 417624 h 859467"/>
                  <a:gd name="connsiteX0" fmla="*/ 68319 w 707871"/>
                  <a:gd name="connsiteY0" fmla="*/ 472956 h 914799"/>
                  <a:gd name="connsiteX1" fmla="*/ 21330 w 707871"/>
                  <a:gd name="connsiteY1" fmla="*/ 50674 h 914799"/>
                  <a:gd name="connsiteX2" fmla="*/ 422385 w 707871"/>
                  <a:gd name="connsiteY2" fmla="*/ 55336 h 914799"/>
                  <a:gd name="connsiteX3" fmla="*/ 707871 w 707871"/>
                  <a:gd name="connsiteY3" fmla="*/ 480576 h 914799"/>
                  <a:gd name="connsiteX4" fmla="*/ 521445 w 707871"/>
                  <a:gd name="connsiteY4" fmla="*/ 898196 h 914799"/>
                  <a:gd name="connsiteX5" fmla="*/ 181349 w 707871"/>
                  <a:gd name="connsiteY5" fmla="*/ 797434 h 914799"/>
                  <a:gd name="connsiteX6" fmla="*/ 68319 w 707871"/>
                  <a:gd name="connsiteY6" fmla="*/ 472956 h 914799"/>
                  <a:gd name="connsiteX0" fmla="*/ 34006 w 719278"/>
                  <a:gd name="connsiteY0" fmla="*/ 488196 h 914799"/>
                  <a:gd name="connsiteX1" fmla="*/ 32737 w 719278"/>
                  <a:gd name="connsiteY1" fmla="*/ 50674 h 914799"/>
                  <a:gd name="connsiteX2" fmla="*/ 433792 w 719278"/>
                  <a:gd name="connsiteY2" fmla="*/ 55336 h 914799"/>
                  <a:gd name="connsiteX3" fmla="*/ 719278 w 719278"/>
                  <a:gd name="connsiteY3" fmla="*/ 480576 h 914799"/>
                  <a:gd name="connsiteX4" fmla="*/ 532852 w 719278"/>
                  <a:gd name="connsiteY4" fmla="*/ 898196 h 914799"/>
                  <a:gd name="connsiteX5" fmla="*/ 192756 w 719278"/>
                  <a:gd name="connsiteY5" fmla="*/ 797434 h 914799"/>
                  <a:gd name="connsiteX6" fmla="*/ 34006 w 719278"/>
                  <a:gd name="connsiteY6" fmla="*/ 488196 h 914799"/>
                  <a:gd name="connsiteX0" fmla="*/ 34006 w 724542"/>
                  <a:gd name="connsiteY0" fmla="*/ 488196 h 908173"/>
                  <a:gd name="connsiteX1" fmla="*/ 32737 w 724542"/>
                  <a:gd name="connsiteY1" fmla="*/ 50674 h 908173"/>
                  <a:gd name="connsiteX2" fmla="*/ 433792 w 724542"/>
                  <a:gd name="connsiteY2" fmla="*/ 55336 h 908173"/>
                  <a:gd name="connsiteX3" fmla="*/ 719278 w 724542"/>
                  <a:gd name="connsiteY3" fmla="*/ 480576 h 908173"/>
                  <a:gd name="connsiteX4" fmla="*/ 662392 w 724542"/>
                  <a:gd name="connsiteY4" fmla="*/ 890576 h 908173"/>
                  <a:gd name="connsiteX5" fmla="*/ 192756 w 724542"/>
                  <a:gd name="connsiteY5" fmla="*/ 797434 h 908173"/>
                  <a:gd name="connsiteX6" fmla="*/ 34006 w 724542"/>
                  <a:gd name="connsiteY6" fmla="*/ 488196 h 908173"/>
                  <a:gd name="connsiteX0" fmla="*/ 36341 w 724747"/>
                  <a:gd name="connsiteY0" fmla="*/ 488196 h 897032"/>
                  <a:gd name="connsiteX1" fmla="*/ 35072 w 724747"/>
                  <a:gd name="connsiteY1" fmla="*/ 50674 h 897032"/>
                  <a:gd name="connsiteX2" fmla="*/ 436127 w 724747"/>
                  <a:gd name="connsiteY2" fmla="*/ 55336 h 897032"/>
                  <a:gd name="connsiteX3" fmla="*/ 721613 w 724747"/>
                  <a:gd name="connsiteY3" fmla="*/ 480576 h 897032"/>
                  <a:gd name="connsiteX4" fmla="*/ 664727 w 724747"/>
                  <a:gd name="connsiteY4" fmla="*/ 890576 h 897032"/>
                  <a:gd name="connsiteX5" fmla="*/ 240811 w 724747"/>
                  <a:gd name="connsiteY5" fmla="*/ 713614 h 897032"/>
                  <a:gd name="connsiteX6" fmla="*/ 36341 w 724747"/>
                  <a:gd name="connsiteY6" fmla="*/ 488196 h 897032"/>
                  <a:gd name="connsiteX0" fmla="*/ 36341 w 724747"/>
                  <a:gd name="connsiteY0" fmla="*/ 520912 h 929748"/>
                  <a:gd name="connsiteX1" fmla="*/ 35072 w 724747"/>
                  <a:gd name="connsiteY1" fmla="*/ 83390 h 929748"/>
                  <a:gd name="connsiteX2" fmla="*/ 573287 w 724747"/>
                  <a:gd name="connsiteY2" fmla="*/ 34712 h 929748"/>
                  <a:gd name="connsiteX3" fmla="*/ 721613 w 724747"/>
                  <a:gd name="connsiteY3" fmla="*/ 513292 h 929748"/>
                  <a:gd name="connsiteX4" fmla="*/ 664727 w 724747"/>
                  <a:gd name="connsiteY4" fmla="*/ 923292 h 929748"/>
                  <a:gd name="connsiteX5" fmla="*/ 240811 w 724747"/>
                  <a:gd name="connsiteY5" fmla="*/ 746330 h 929748"/>
                  <a:gd name="connsiteX6" fmla="*/ 36341 w 724747"/>
                  <a:gd name="connsiteY6" fmla="*/ 520912 h 929748"/>
                  <a:gd name="connsiteX0" fmla="*/ 4104 w 692510"/>
                  <a:gd name="connsiteY0" fmla="*/ 511853 h 920689"/>
                  <a:gd name="connsiteX1" fmla="*/ 94275 w 692510"/>
                  <a:gd name="connsiteY1" fmla="*/ 104811 h 920689"/>
                  <a:gd name="connsiteX2" fmla="*/ 541050 w 692510"/>
                  <a:gd name="connsiteY2" fmla="*/ 25653 h 920689"/>
                  <a:gd name="connsiteX3" fmla="*/ 689376 w 692510"/>
                  <a:gd name="connsiteY3" fmla="*/ 504233 h 920689"/>
                  <a:gd name="connsiteX4" fmla="*/ 632490 w 692510"/>
                  <a:gd name="connsiteY4" fmla="*/ 914233 h 920689"/>
                  <a:gd name="connsiteX5" fmla="*/ 208574 w 692510"/>
                  <a:gd name="connsiteY5" fmla="*/ 737271 h 920689"/>
                  <a:gd name="connsiteX6" fmla="*/ 4104 w 692510"/>
                  <a:gd name="connsiteY6" fmla="*/ 511853 h 920689"/>
                  <a:gd name="connsiteX0" fmla="*/ 550 w 688956"/>
                  <a:gd name="connsiteY0" fmla="*/ 526592 h 935428"/>
                  <a:gd name="connsiteX1" fmla="*/ 151681 w 688956"/>
                  <a:gd name="connsiteY1" fmla="*/ 73830 h 935428"/>
                  <a:gd name="connsiteX2" fmla="*/ 537496 w 688956"/>
                  <a:gd name="connsiteY2" fmla="*/ 40392 h 935428"/>
                  <a:gd name="connsiteX3" fmla="*/ 685822 w 688956"/>
                  <a:gd name="connsiteY3" fmla="*/ 518972 h 935428"/>
                  <a:gd name="connsiteX4" fmla="*/ 628936 w 688956"/>
                  <a:gd name="connsiteY4" fmla="*/ 928972 h 935428"/>
                  <a:gd name="connsiteX5" fmla="*/ 205020 w 688956"/>
                  <a:gd name="connsiteY5" fmla="*/ 752010 h 935428"/>
                  <a:gd name="connsiteX6" fmla="*/ 550 w 688956"/>
                  <a:gd name="connsiteY6" fmla="*/ 526592 h 935428"/>
                  <a:gd name="connsiteX0" fmla="*/ 16185 w 704591"/>
                  <a:gd name="connsiteY0" fmla="*/ 520777 h 929613"/>
                  <a:gd name="connsiteX1" fmla="*/ 30157 w 704591"/>
                  <a:gd name="connsiteY1" fmla="*/ 258515 h 929613"/>
                  <a:gd name="connsiteX2" fmla="*/ 167316 w 704591"/>
                  <a:gd name="connsiteY2" fmla="*/ 68015 h 929613"/>
                  <a:gd name="connsiteX3" fmla="*/ 553131 w 704591"/>
                  <a:gd name="connsiteY3" fmla="*/ 34577 h 929613"/>
                  <a:gd name="connsiteX4" fmla="*/ 701457 w 704591"/>
                  <a:gd name="connsiteY4" fmla="*/ 513157 h 929613"/>
                  <a:gd name="connsiteX5" fmla="*/ 644571 w 704591"/>
                  <a:gd name="connsiteY5" fmla="*/ 923157 h 929613"/>
                  <a:gd name="connsiteX6" fmla="*/ 220655 w 704591"/>
                  <a:gd name="connsiteY6" fmla="*/ 746195 h 929613"/>
                  <a:gd name="connsiteX7" fmla="*/ 16185 w 704591"/>
                  <a:gd name="connsiteY7" fmla="*/ 520777 h 92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4591" h="929613">
                    <a:moveTo>
                      <a:pt x="16185" y="520777"/>
                    </a:moveTo>
                    <a:cubicBezTo>
                      <a:pt x="-15565" y="439497"/>
                      <a:pt x="4969" y="333975"/>
                      <a:pt x="30157" y="258515"/>
                    </a:cubicBezTo>
                    <a:cubicBezTo>
                      <a:pt x="55345" y="183055"/>
                      <a:pt x="85234" y="114228"/>
                      <a:pt x="167316" y="68015"/>
                    </a:cubicBezTo>
                    <a:cubicBezTo>
                      <a:pt x="249398" y="21802"/>
                      <a:pt x="464108" y="-39613"/>
                      <a:pt x="553131" y="34577"/>
                    </a:cubicBezTo>
                    <a:cubicBezTo>
                      <a:pt x="642154" y="108767"/>
                      <a:pt x="701457" y="278303"/>
                      <a:pt x="701457" y="513157"/>
                    </a:cubicBezTo>
                    <a:cubicBezTo>
                      <a:pt x="701457" y="748011"/>
                      <a:pt x="724705" y="884317"/>
                      <a:pt x="644571" y="923157"/>
                    </a:cubicBezTo>
                    <a:cubicBezTo>
                      <a:pt x="564437" y="961997"/>
                      <a:pt x="284746" y="815798"/>
                      <a:pt x="220655" y="746195"/>
                    </a:cubicBezTo>
                    <a:cubicBezTo>
                      <a:pt x="156564" y="676592"/>
                      <a:pt x="47935" y="602057"/>
                      <a:pt x="16185" y="5207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8" name="Elipse 77"/>
            <p:cNvSpPr/>
            <p:nvPr/>
          </p:nvSpPr>
          <p:spPr>
            <a:xfrm>
              <a:off x="-233730" y="2529639"/>
              <a:ext cx="1800199" cy="1255209"/>
            </a:xfrm>
            <a:prstGeom prst="ellipse">
              <a:avLst/>
            </a:pr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65"/>
            <p:cNvSpPr/>
            <p:nvPr/>
          </p:nvSpPr>
          <p:spPr>
            <a:xfrm>
              <a:off x="1558263" y="1575189"/>
              <a:ext cx="884315" cy="995643"/>
            </a:xfrm>
            <a:custGeom>
              <a:avLst/>
              <a:gdLst>
                <a:gd name="connsiteX0" fmla="*/ 0 w 666704"/>
                <a:gd name="connsiteY0" fmla="*/ 332709 h 665418"/>
                <a:gd name="connsiteX1" fmla="*/ 333352 w 666704"/>
                <a:gd name="connsiteY1" fmla="*/ 0 h 665418"/>
                <a:gd name="connsiteX2" fmla="*/ 666704 w 666704"/>
                <a:gd name="connsiteY2" fmla="*/ 332709 h 665418"/>
                <a:gd name="connsiteX3" fmla="*/ 333352 w 666704"/>
                <a:gd name="connsiteY3" fmla="*/ 665418 h 665418"/>
                <a:gd name="connsiteX4" fmla="*/ 0 w 666704"/>
                <a:gd name="connsiteY4" fmla="*/ 332709 h 665418"/>
                <a:gd name="connsiteX0" fmla="*/ 0 w 864824"/>
                <a:gd name="connsiteY0" fmla="*/ 341732 h 766298"/>
                <a:gd name="connsiteX1" fmla="*/ 333352 w 864824"/>
                <a:gd name="connsiteY1" fmla="*/ 9023 h 766298"/>
                <a:gd name="connsiteX2" fmla="*/ 864824 w 864824"/>
                <a:gd name="connsiteY2" fmla="*/ 669392 h 766298"/>
                <a:gd name="connsiteX3" fmla="*/ 333352 w 864824"/>
                <a:gd name="connsiteY3" fmla="*/ 674441 h 766298"/>
                <a:gd name="connsiteX4" fmla="*/ 0 w 864824"/>
                <a:gd name="connsiteY4" fmla="*/ 341732 h 766298"/>
                <a:gd name="connsiteX0" fmla="*/ 0 w 874905"/>
                <a:gd name="connsiteY0" fmla="*/ 336487 h 712900"/>
                <a:gd name="connsiteX1" fmla="*/ 333352 w 874905"/>
                <a:gd name="connsiteY1" fmla="*/ 3778 h 712900"/>
                <a:gd name="connsiteX2" fmla="*/ 686294 w 874905"/>
                <a:gd name="connsiteY2" fmla="*/ 188808 h 712900"/>
                <a:gd name="connsiteX3" fmla="*/ 864824 w 874905"/>
                <a:gd name="connsiteY3" fmla="*/ 664147 h 712900"/>
                <a:gd name="connsiteX4" fmla="*/ 333352 w 874905"/>
                <a:gd name="connsiteY4" fmla="*/ 669196 h 712900"/>
                <a:gd name="connsiteX5" fmla="*/ 0 w 874905"/>
                <a:gd name="connsiteY5" fmla="*/ 336487 h 712900"/>
                <a:gd name="connsiteX0" fmla="*/ 439 w 875344"/>
                <a:gd name="connsiteY0" fmla="*/ 592996 h 969409"/>
                <a:gd name="connsiteX1" fmla="*/ 272831 w 875344"/>
                <a:gd name="connsiteY1" fmla="*/ 1207 h 969409"/>
                <a:gd name="connsiteX2" fmla="*/ 686733 w 875344"/>
                <a:gd name="connsiteY2" fmla="*/ 445317 h 969409"/>
                <a:gd name="connsiteX3" fmla="*/ 865263 w 875344"/>
                <a:gd name="connsiteY3" fmla="*/ 920656 h 969409"/>
                <a:gd name="connsiteX4" fmla="*/ 333791 w 875344"/>
                <a:gd name="connsiteY4" fmla="*/ 925705 h 969409"/>
                <a:gd name="connsiteX5" fmla="*/ 439 w 875344"/>
                <a:gd name="connsiteY5" fmla="*/ 592996 h 969409"/>
                <a:gd name="connsiteX0" fmla="*/ 376 w 870185"/>
                <a:gd name="connsiteY0" fmla="*/ 591939 h 968352"/>
                <a:gd name="connsiteX1" fmla="*/ 272768 w 870185"/>
                <a:gd name="connsiteY1" fmla="*/ 150 h 968352"/>
                <a:gd name="connsiteX2" fmla="*/ 503790 w 870185"/>
                <a:gd name="connsiteY2" fmla="*/ 535700 h 968352"/>
                <a:gd name="connsiteX3" fmla="*/ 865200 w 870185"/>
                <a:gd name="connsiteY3" fmla="*/ 919599 h 968352"/>
                <a:gd name="connsiteX4" fmla="*/ 333728 w 870185"/>
                <a:gd name="connsiteY4" fmla="*/ 924648 h 968352"/>
                <a:gd name="connsiteX5" fmla="*/ 376 w 870185"/>
                <a:gd name="connsiteY5" fmla="*/ 591939 h 968352"/>
                <a:gd name="connsiteX0" fmla="*/ 367 w 869785"/>
                <a:gd name="connsiteY0" fmla="*/ 598762 h 975175"/>
                <a:gd name="connsiteX1" fmla="*/ 272759 w 869785"/>
                <a:gd name="connsiteY1" fmla="*/ 6973 h 975175"/>
                <a:gd name="connsiteX2" fmla="*/ 473301 w 869785"/>
                <a:gd name="connsiteY2" fmla="*/ 298683 h 975175"/>
                <a:gd name="connsiteX3" fmla="*/ 865191 w 869785"/>
                <a:gd name="connsiteY3" fmla="*/ 926422 h 975175"/>
                <a:gd name="connsiteX4" fmla="*/ 333719 w 869785"/>
                <a:gd name="connsiteY4" fmla="*/ 931471 h 975175"/>
                <a:gd name="connsiteX5" fmla="*/ 367 w 869785"/>
                <a:gd name="connsiteY5" fmla="*/ 598762 h 975175"/>
                <a:gd name="connsiteX0" fmla="*/ 367 w 881339"/>
                <a:gd name="connsiteY0" fmla="*/ 598367 h 971921"/>
                <a:gd name="connsiteX1" fmla="*/ 272759 w 881339"/>
                <a:gd name="connsiteY1" fmla="*/ 6578 h 971921"/>
                <a:gd name="connsiteX2" fmla="*/ 473301 w 881339"/>
                <a:gd name="connsiteY2" fmla="*/ 298288 h 971921"/>
                <a:gd name="connsiteX3" fmla="*/ 747621 w 881339"/>
                <a:gd name="connsiteY3" fmla="*/ 519269 h 971921"/>
                <a:gd name="connsiteX4" fmla="*/ 865191 w 881339"/>
                <a:gd name="connsiteY4" fmla="*/ 926027 h 971921"/>
                <a:gd name="connsiteX5" fmla="*/ 333719 w 881339"/>
                <a:gd name="connsiteY5" fmla="*/ 931076 h 971921"/>
                <a:gd name="connsiteX6" fmla="*/ 367 w 881339"/>
                <a:gd name="connsiteY6" fmla="*/ 598367 h 971921"/>
                <a:gd name="connsiteX0" fmla="*/ 367 w 881339"/>
                <a:gd name="connsiteY0" fmla="*/ 598367 h 1002221"/>
                <a:gd name="connsiteX1" fmla="*/ 272759 w 881339"/>
                <a:gd name="connsiteY1" fmla="*/ 6578 h 1002221"/>
                <a:gd name="connsiteX2" fmla="*/ 473301 w 881339"/>
                <a:gd name="connsiteY2" fmla="*/ 298288 h 1002221"/>
                <a:gd name="connsiteX3" fmla="*/ 747621 w 881339"/>
                <a:gd name="connsiteY3" fmla="*/ 519269 h 1002221"/>
                <a:gd name="connsiteX4" fmla="*/ 865191 w 881339"/>
                <a:gd name="connsiteY4" fmla="*/ 971747 h 1002221"/>
                <a:gd name="connsiteX5" fmla="*/ 333719 w 881339"/>
                <a:gd name="connsiteY5" fmla="*/ 931076 h 1002221"/>
                <a:gd name="connsiteX6" fmla="*/ 367 w 881339"/>
                <a:gd name="connsiteY6" fmla="*/ 598367 h 1002221"/>
                <a:gd name="connsiteX0" fmla="*/ 1973 w 882945"/>
                <a:gd name="connsiteY0" fmla="*/ 591813 h 995667"/>
                <a:gd name="connsiteX1" fmla="*/ 200587 w 882945"/>
                <a:gd name="connsiteY1" fmla="*/ 306975 h 995667"/>
                <a:gd name="connsiteX2" fmla="*/ 274365 w 882945"/>
                <a:gd name="connsiteY2" fmla="*/ 24 h 995667"/>
                <a:gd name="connsiteX3" fmla="*/ 474907 w 882945"/>
                <a:gd name="connsiteY3" fmla="*/ 291734 h 995667"/>
                <a:gd name="connsiteX4" fmla="*/ 749227 w 882945"/>
                <a:gd name="connsiteY4" fmla="*/ 512715 h 995667"/>
                <a:gd name="connsiteX5" fmla="*/ 866797 w 882945"/>
                <a:gd name="connsiteY5" fmla="*/ 965193 h 995667"/>
                <a:gd name="connsiteX6" fmla="*/ 335325 w 882945"/>
                <a:gd name="connsiteY6" fmla="*/ 924522 h 995667"/>
                <a:gd name="connsiteX7" fmla="*/ 1973 w 882945"/>
                <a:gd name="connsiteY7" fmla="*/ 591813 h 995667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4315" h="995643">
                  <a:moveTo>
                    <a:pt x="3343" y="591789"/>
                  </a:moveTo>
                  <a:cubicBezTo>
                    <a:pt x="-24193" y="486325"/>
                    <a:pt x="126078" y="390342"/>
                    <a:pt x="171477" y="291711"/>
                  </a:cubicBezTo>
                  <a:cubicBezTo>
                    <a:pt x="216876" y="193080"/>
                    <a:pt x="224935" y="0"/>
                    <a:pt x="275735" y="0"/>
                  </a:cubicBezTo>
                  <a:cubicBezTo>
                    <a:pt x="326535" y="0"/>
                    <a:pt x="431423" y="122442"/>
                    <a:pt x="476277" y="291710"/>
                  </a:cubicBezTo>
                  <a:cubicBezTo>
                    <a:pt x="543991" y="384778"/>
                    <a:pt x="685282" y="408068"/>
                    <a:pt x="750597" y="512691"/>
                  </a:cubicBezTo>
                  <a:cubicBezTo>
                    <a:pt x="815912" y="617314"/>
                    <a:pt x="925721" y="904155"/>
                    <a:pt x="868167" y="965169"/>
                  </a:cubicBezTo>
                  <a:cubicBezTo>
                    <a:pt x="810613" y="1026184"/>
                    <a:pt x="480832" y="986728"/>
                    <a:pt x="336695" y="924498"/>
                  </a:cubicBezTo>
                  <a:cubicBezTo>
                    <a:pt x="192558" y="862268"/>
                    <a:pt x="30879" y="697254"/>
                    <a:pt x="3343" y="591789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0" name="Grupo 79"/>
            <p:cNvGrpSpPr/>
            <p:nvPr/>
          </p:nvGrpSpPr>
          <p:grpSpPr>
            <a:xfrm>
              <a:off x="2049413" y="2046400"/>
              <a:ext cx="115213" cy="162561"/>
              <a:chOff x="1963362" y="1984681"/>
              <a:chExt cx="216024" cy="304801"/>
            </a:xfrm>
          </p:grpSpPr>
          <p:sp>
            <p:nvSpPr>
              <p:cNvPr id="81" name="Elipse 80"/>
              <p:cNvSpPr/>
              <p:nvPr/>
            </p:nvSpPr>
            <p:spPr>
              <a:xfrm>
                <a:off x="1963362" y="1984681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Elipse 81"/>
              <p:cNvSpPr/>
              <p:nvPr/>
            </p:nvSpPr>
            <p:spPr>
              <a:xfrm>
                <a:off x="2032294" y="2041615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6" name="CaixaDeTexto 85"/>
          <p:cNvSpPr txBox="1"/>
          <p:nvPr/>
        </p:nvSpPr>
        <p:spPr>
          <a:xfrm>
            <a:off x="6156023" y="5538952"/>
            <a:ext cx="1016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HAHAHA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HAH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7" name="Retângulo 86"/>
          <p:cNvSpPr/>
          <p:nvPr/>
        </p:nvSpPr>
        <p:spPr>
          <a:xfrm>
            <a:off x="1224067" y="620688"/>
            <a:ext cx="2494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Também vivia lá uma tartaruga. Um dia a lebre, para </a:t>
            </a:r>
            <a:r>
              <a:rPr lang="pt-BR" dirty="0" smtClean="0"/>
              <a:t>zoar, </a:t>
            </a:r>
            <a:r>
              <a:rPr lang="pt-BR" dirty="0"/>
              <a:t>a desafiou para uma corrida.</a:t>
            </a:r>
          </a:p>
        </p:txBody>
      </p:sp>
    </p:spTree>
    <p:extLst>
      <p:ext uri="{BB962C8B-B14F-4D97-AF65-F5344CB8AC3E}">
        <p14:creationId xmlns:p14="http://schemas.microsoft.com/office/powerpoint/2010/main" val="222720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ndulado duplo 6"/>
          <p:cNvSpPr/>
          <p:nvPr/>
        </p:nvSpPr>
        <p:spPr>
          <a:xfrm rot="2301289">
            <a:off x="-1336120" y="2732910"/>
            <a:ext cx="11459340" cy="1896674"/>
          </a:xfrm>
          <a:custGeom>
            <a:avLst/>
            <a:gdLst/>
            <a:ahLst/>
            <a:cxnLst/>
            <a:rect l="l" t="t" r="r" b="b"/>
            <a:pathLst>
              <a:path w="11459340" h="1896674">
                <a:moveTo>
                  <a:pt x="950023" y="36133"/>
                </a:moveTo>
                <a:cubicBezTo>
                  <a:pt x="1661378" y="129554"/>
                  <a:pt x="2372617" y="363848"/>
                  <a:pt x="3083857" y="112595"/>
                </a:cubicBezTo>
                <a:cubicBezTo>
                  <a:pt x="4187980" y="-277448"/>
                  <a:pt x="5292102" y="502638"/>
                  <a:pt x="6396226" y="112595"/>
                </a:cubicBezTo>
                <a:lnTo>
                  <a:pt x="6396225" y="131565"/>
                </a:lnTo>
                <a:cubicBezTo>
                  <a:pt x="7547745" y="-221400"/>
                  <a:pt x="8699925" y="530190"/>
                  <a:pt x="9852104" y="145897"/>
                </a:cubicBezTo>
                <a:cubicBezTo>
                  <a:pt x="10265164" y="8127"/>
                  <a:pt x="10678224" y="16346"/>
                  <a:pt x="11091168" y="68360"/>
                </a:cubicBezTo>
                <a:lnTo>
                  <a:pt x="11459340" y="533632"/>
                </a:lnTo>
                <a:lnTo>
                  <a:pt x="9894497" y="1771903"/>
                </a:lnTo>
                <a:cubicBezTo>
                  <a:pt x="9880092" y="1774912"/>
                  <a:pt x="9866098" y="1779412"/>
                  <a:pt x="9852104" y="1784079"/>
                </a:cubicBezTo>
                <a:cubicBezTo>
                  <a:pt x="8682685" y="2174122"/>
                  <a:pt x="7513265" y="1394036"/>
                  <a:pt x="6343846" y="1784079"/>
                </a:cubicBezTo>
                <a:lnTo>
                  <a:pt x="6343846" y="1765955"/>
                </a:lnTo>
                <a:cubicBezTo>
                  <a:pt x="5257659" y="2116770"/>
                  <a:pt x="4170759" y="1366818"/>
                  <a:pt x="3083857" y="1750777"/>
                </a:cubicBezTo>
                <a:cubicBezTo>
                  <a:pt x="2282558" y="2033844"/>
                  <a:pt x="1481260" y="1700618"/>
                  <a:pt x="679864" y="1647060"/>
                </a:cubicBezTo>
                <a:lnTo>
                  <a:pt x="0" y="78789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rupo 20"/>
          <p:cNvGrpSpPr/>
          <p:nvPr/>
        </p:nvGrpSpPr>
        <p:grpSpPr>
          <a:xfrm>
            <a:off x="3432975" y="33461"/>
            <a:ext cx="2854715" cy="1423529"/>
            <a:chOff x="1981904" y="-747465"/>
            <a:chExt cx="5038368" cy="2512426"/>
          </a:xfrm>
        </p:grpSpPr>
        <p:grpSp>
          <p:nvGrpSpPr>
            <p:cNvPr id="14" name="Grupo 13"/>
            <p:cNvGrpSpPr/>
            <p:nvPr/>
          </p:nvGrpSpPr>
          <p:grpSpPr>
            <a:xfrm>
              <a:off x="6285861" y="-747465"/>
              <a:ext cx="734411" cy="2498521"/>
              <a:chOff x="7884368" y="1196752"/>
              <a:chExt cx="569899" cy="1938839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899907" y="1628800"/>
                <a:ext cx="554360" cy="1506791"/>
              </a:xfrm>
              <a:custGeom>
                <a:avLst/>
                <a:gdLst/>
                <a:ahLst/>
                <a:cxnLst/>
                <a:rect l="l" t="t" r="r" b="b"/>
                <a:pathLst>
                  <a:path w="554360" h="1506791">
                    <a:moveTo>
                      <a:pt x="128477" y="0"/>
                    </a:moveTo>
                    <a:lnTo>
                      <a:pt x="416509" y="0"/>
                    </a:lnTo>
                    <a:lnTo>
                      <a:pt x="416509" y="1108239"/>
                    </a:lnTo>
                    <a:cubicBezTo>
                      <a:pt x="499677" y="1142327"/>
                      <a:pt x="554360" y="1211570"/>
                      <a:pt x="554360" y="1290767"/>
                    </a:cubicBezTo>
                    <a:cubicBezTo>
                      <a:pt x="554360" y="1410074"/>
                      <a:pt x="430262" y="1506791"/>
                      <a:pt x="277180" y="1506791"/>
                    </a:cubicBezTo>
                    <a:cubicBezTo>
                      <a:pt x="124098" y="1506791"/>
                      <a:pt x="0" y="1410074"/>
                      <a:pt x="0" y="1290767"/>
                    </a:cubicBezTo>
                    <a:cubicBezTo>
                      <a:pt x="0" y="1214740"/>
                      <a:pt x="50394" y="1147886"/>
                      <a:pt x="128477" y="1113165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884368" y="1196752"/>
                <a:ext cx="554360" cy="554360"/>
              </a:xfrm>
              <a:prstGeom prst="ellipse">
                <a:avLst/>
              </a:prstGeom>
              <a:solidFill>
                <a:srgbClr val="FFFF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>
              <a:off x="1981904" y="-733560"/>
              <a:ext cx="734411" cy="2498521"/>
              <a:chOff x="7884368" y="1196752"/>
              <a:chExt cx="569899" cy="1938839"/>
            </a:xfrm>
          </p:grpSpPr>
          <p:sp>
            <p:nvSpPr>
              <p:cNvPr id="19" name="Elipse 12"/>
              <p:cNvSpPr/>
              <p:nvPr/>
            </p:nvSpPr>
            <p:spPr>
              <a:xfrm>
                <a:off x="7899907" y="1628800"/>
                <a:ext cx="554360" cy="1506791"/>
              </a:xfrm>
              <a:custGeom>
                <a:avLst/>
                <a:gdLst/>
                <a:ahLst/>
                <a:cxnLst/>
                <a:rect l="l" t="t" r="r" b="b"/>
                <a:pathLst>
                  <a:path w="554360" h="1506791">
                    <a:moveTo>
                      <a:pt x="128477" y="0"/>
                    </a:moveTo>
                    <a:lnTo>
                      <a:pt x="416509" y="0"/>
                    </a:lnTo>
                    <a:lnTo>
                      <a:pt x="416509" y="1108239"/>
                    </a:lnTo>
                    <a:cubicBezTo>
                      <a:pt x="499677" y="1142327"/>
                      <a:pt x="554360" y="1211570"/>
                      <a:pt x="554360" y="1290767"/>
                    </a:cubicBezTo>
                    <a:cubicBezTo>
                      <a:pt x="554360" y="1410074"/>
                      <a:pt x="430262" y="1506791"/>
                      <a:pt x="277180" y="1506791"/>
                    </a:cubicBezTo>
                    <a:cubicBezTo>
                      <a:pt x="124098" y="1506791"/>
                      <a:pt x="0" y="1410074"/>
                      <a:pt x="0" y="1290767"/>
                    </a:cubicBezTo>
                    <a:cubicBezTo>
                      <a:pt x="0" y="1214740"/>
                      <a:pt x="50394" y="1147886"/>
                      <a:pt x="128477" y="1113165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7884368" y="1196752"/>
                <a:ext cx="554360" cy="554360"/>
              </a:xfrm>
              <a:prstGeom prst="ellipse">
                <a:avLst/>
              </a:prstGeom>
              <a:solidFill>
                <a:srgbClr val="FFFF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Wave 3"/>
            <p:cNvSpPr/>
            <p:nvPr/>
          </p:nvSpPr>
          <p:spPr>
            <a:xfrm>
              <a:off x="2322339" y="43149"/>
              <a:ext cx="4248472" cy="1224136"/>
            </a:xfrm>
            <a:prstGeom prst="wave">
              <a:avLst/>
            </a:prstGeom>
            <a:solidFill>
              <a:srgbClr val="98020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CHEGADA</a:t>
              </a:r>
              <a:endParaRPr lang="en-US" sz="3600" dirty="0"/>
            </a:p>
          </p:txBody>
        </p:sp>
      </p:grpSp>
      <p:sp>
        <p:nvSpPr>
          <p:cNvPr id="27" name="Retângulo 20"/>
          <p:cNvSpPr/>
          <p:nvPr/>
        </p:nvSpPr>
        <p:spPr>
          <a:xfrm rot="7923631">
            <a:off x="392910" y="3269279"/>
            <a:ext cx="1958179" cy="144545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0"/>
          <p:cNvSpPr/>
          <p:nvPr/>
        </p:nvSpPr>
        <p:spPr>
          <a:xfrm rot="7923631">
            <a:off x="1805711" y="4266802"/>
            <a:ext cx="979090" cy="722728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0"/>
          <p:cNvSpPr/>
          <p:nvPr/>
        </p:nvSpPr>
        <p:spPr>
          <a:xfrm rot="7923631">
            <a:off x="7650583" y="565491"/>
            <a:ext cx="1158547" cy="85519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Nuvem 30"/>
          <p:cNvSpPr/>
          <p:nvPr/>
        </p:nvSpPr>
        <p:spPr>
          <a:xfrm>
            <a:off x="-180074" y="5256650"/>
            <a:ext cx="1552073" cy="16681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Nuvem 31"/>
          <p:cNvSpPr/>
          <p:nvPr/>
        </p:nvSpPr>
        <p:spPr>
          <a:xfrm>
            <a:off x="595962" y="5203086"/>
            <a:ext cx="1552073" cy="16681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7853141" y="3356992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29"/>
          <p:cNvSpPr/>
          <p:nvPr/>
        </p:nvSpPr>
        <p:spPr>
          <a:xfrm>
            <a:off x="7611668" y="3383451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29"/>
          <p:cNvSpPr/>
          <p:nvPr/>
        </p:nvSpPr>
        <p:spPr>
          <a:xfrm>
            <a:off x="8181957" y="3356991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29"/>
          <p:cNvSpPr/>
          <p:nvPr/>
        </p:nvSpPr>
        <p:spPr>
          <a:xfrm>
            <a:off x="174098" y="2087308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29"/>
          <p:cNvSpPr/>
          <p:nvPr/>
        </p:nvSpPr>
        <p:spPr>
          <a:xfrm>
            <a:off x="744387" y="2060848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29"/>
          <p:cNvSpPr/>
          <p:nvPr/>
        </p:nvSpPr>
        <p:spPr>
          <a:xfrm>
            <a:off x="4387812" y="4514950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29"/>
          <p:cNvSpPr/>
          <p:nvPr/>
        </p:nvSpPr>
        <p:spPr>
          <a:xfrm>
            <a:off x="4393149" y="1639215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48" name="CaixaDeTexto 2047"/>
          <p:cNvSpPr txBox="1"/>
          <p:nvPr/>
        </p:nvSpPr>
        <p:spPr>
          <a:xfrm>
            <a:off x="2113311" y="5437001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tartaruga aceitou o desafio e elas combinaram que iriam correr até o 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641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o 59"/>
          <p:cNvGrpSpPr/>
          <p:nvPr/>
        </p:nvGrpSpPr>
        <p:grpSpPr>
          <a:xfrm>
            <a:off x="9539" y="1215170"/>
            <a:ext cx="2337418" cy="2121012"/>
            <a:chOff x="-955757" y="997454"/>
            <a:chExt cx="3398335" cy="2876444"/>
          </a:xfrm>
        </p:grpSpPr>
        <p:sp>
          <p:nvSpPr>
            <p:cNvPr id="61" name="Retângulo de cantos arredondados 60"/>
            <p:cNvSpPr/>
            <p:nvPr/>
          </p:nvSpPr>
          <p:spPr>
            <a:xfrm>
              <a:off x="307975" y="3645024"/>
              <a:ext cx="1455713" cy="228874"/>
            </a:xfrm>
            <a:prstGeom prst="roundRect">
              <a:avLst>
                <a:gd name="adj" fmla="val 46430"/>
              </a:avLst>
            </a:pr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4"/>
            <p:cNvSpPr/>
            <p:nvPr/>
          </p:nvSpPr>
          <p:spPr>
            <a:xfrm>
              <a:off x="-258147" y="2033256"/>
              <a:ext cx="2280747" cy="1090552"/>
            </a:xfrm>
            <a:custGeom>
              <a:avLst/>
              <a:gdLst>
                <a:gd name="connsiteX0" fmla="*/ 0 w 1464095"/>
                <a:gd name="connsiteY0" fmla="*/ 332709 h 665418"/>
                <a:gd name="connsiteX1" fmla="*/ 732048 w 1464095"/>
                <a:gd name="connsiteY1" fmla="*/ 0 h 665418"/>
                <a:gd name="connsiteX2" fmla="*/ 1464096 w 1464095"/>
                <a:gd name="connsiteY2" fmla="*/ 332709 h 665418"/>
                <a:gd name="connsiteX3" fmla="*/ 732048 w 1464095"/>
                <a:gd name="connsiteY3" fmla="*/ 665418 h 665418"/>
                <a:gd name="connsiteX4" fmla="*/ 0 w 1464095"/>
                <a:gd name="connsiteY4" fmla="*/ 332709 h 665418"/>
                <a:gd name="connsiteX0" fmla="*/ 0 w 1574634"/>
                <a:gd name="connsiteY0" fmla="*/ 406182 h 738891"/>
                <a:gd name="connsiteX1" fmla="*/ 732048 w 1574634"/>
                <a:gd name="connsiteY1" fmla="*/ 73473 h 738891"/>
                <a:gd name="connsiteX2" fmla="*/ 1513205 w 1574634"/>
                <a:gd name="connsiteY2" fmla="*/ 26538 h 738891"/>
                <a:gd name="connsiteX3" fmla="*/ 1464096 w 1574634"/>
                <a:gd name="connsiteY3" fmla="*/ 406182 h 738891"/>
                <a:gd name="connsiteX4" fmla="*/ 732048 w 1574634"/>
                <a:gd name="connsiteY4" fmla="*/ 738891 h 738891"/>
                <a:gd name="connsiteX5" fmla="*/ 0 w 1574634"/>
                <a:gd name="connsiteY5" fmla="*/ 406182 h 738891"/>
                <a:gd name="connsiteX0" fmla="*/ 0 w 1543065"/>
                <a:gd name="connsiteY0" fmla="*/ 395579 h 728288"/>
                <a:gd name="connsiteX1" fmla="*/ 732048 w 1543065"/>
                <a:gd name="connsiteY1" fmla="*/ 62870 h 728288"/>
                <a:gd name="connsiteX2" fmla="*/ 1231264 w 1543065"/>
                <a:gd name="connsiteY2" fmla="*/ 122616 h 728288"/>
                <a:gd name="connsiteX3" fmla="*/ 1513205 w 1543065"/>
                <a:gd name="connsiteY3" fmla="*/ 15935 h 728288"/>
                <a:gd name="connsiteX4" fmla="*/ 1464096 w 1543065"/>
                <a:gd name="connsiteY4" fmla="*/ 395579 h 728288"/>
                <a:gd name="connsiteX5" fmla="*/ 732048 w 1543065"/>
                <a:gd name="connsiteY5" fmla="*/ 728288 h 728288"/>
                <a:gd name="connsiteX6" fmla="*/ 0 w 1543065"/>
                <a:gd name="connsiteY6" fmla="*/ 395579 h 728288"/>
                <a:gd name="connsiteX0" fmla="*/ 0 w 1543065"/>
                <a:gd name="connsiteY0" fmla="*/ 399917 h 732626"/>
                <a:gd name="connsiteX1" fmla="*/ 732048 w 1543065"/>
                <a:gd name="connsiteY1" fmla="*/ 67208 h 732626"/>
                <a:gd name="connsiteX2" fmla="*/ 1223644 w 1543065"/>
                <a:gd name="connsiteY2" fmla="*/ 81234 h 732626"/>
                <a:gd name="connsiteX3" fmla="*/ 1513205 w 1543065"/>
                <a:gd name="connsiteY3" fmla="*/ 20273 h 732626"/>
                <a:gd name="connsiteX4" fmla="*/ 1464096 w 1543065"/>
                <a:gd name="connsiteY4" fmla="*/ 399917 h 732626"/>
                <a:gd name="connsiteX5" fmla="*/ 732048 w 1543065"/>
                <a:gd name="connsiteY5" fmla="*/ 732626 h 732626"/>
                <a:gd name="connsiteX6" fmla="*/ 0 w 1543065"/>
                <a:gd name="connsiteY6" fmla="*/ 399917 h 732626"/>
                <a:gd name="connsiteX0" fmla="*/ 0 w 1565338"/>
                <a:gd name="connsiteY0" fmla="*/ 434268 h 766977"/>
                <a:gd name="connsiteX1" fmla="*/ 732048 w 1565338"/>
                <a:gd name="connsiteY1" fmla="*/ 101559 h 766977"/>
                <a:gd name="connsiteX2" fmla="*/ 1223644 w 1565338"/>
                <a:gd name="connsiteY2" fmla="*/ 115585 h 766977"/>
                <a:gd name="connsiteX3" fmla="*/ 1543685 w 1565338"/>
                <a:gd name="connsiteY3" fmla="*/ 16524 h 766977"/>
                <a:gd name="connsiteX4" fmla="*/ 1464096 w 1565338"/>
                <a:gd name="connsiteY4" fmla="*/ 434268 h 766977"/>
                <a:gd name="connsiteX5" fmla="*/ 732048 w 1565338"/>
                <a:gd name="connsiteY5" fmla="*/ 766977 h 766977"/>
                <a:gd name="connsiteX6" fmla="*/ 0 w 1565338"/>
                <a:gd name="connsiteY6" fmla="*/ 434268 h 766977"/>
                <a:gd name="connsiteX0" fmla="*/ 0 w 1765333"/>
                <a:gd name="connsiteY0" fmla="*/ 434268 h 767025"/>
                <a:gd name="connsiteX1" fmla="*/ 732048 w 1765333"/>
                <a:gd name="connsiteY1" fmla="*/ 101559 h 767025"/>
                <a:gd name="connsiteX2" fmla="*/ 1223644 w 1765333"/>
                <a:gd name="connsiteY2" fmla="*/ 115585 h 767025"/>
                <a:gd name="connsiteX3" fmla="*/ 1543685 w 1765333"/>
                <a:gd name="connsiteY3" fmla="*/ 16524 h 767025"/>
                <a:gd name="connsiteX4" fmla="*/ 1746036 w 1765333"/>
                <a:gd name="connsiteY4" fmla="*/ 457128 h 767025"/>
                <a:gd name="connsiteX5" fmla="*/ 732048 w 1765333"/>
                <a:gd name="connsiteY5" fmla="*/ 766977 h 767025"/>
                <a:gd name="connsiteX6" fmla="*/ 0 w 1765333"/>
                <a:gd name="connsiteY6" fmla="*/ 434268 h 767025"/>
                <a:gd name="connsiteX0" fmla="*/ 0 w 1867024"/>
                <a:gd name="connsiteY0" fmla="*/ 434268 h 767629"/>
                <a:gd name="connsiteX1" fmla="*/ 732048 w 1867024"/>
                <a:gd name="connsiteY1" fmla="*/ 101559 h 767629"/>
                <a:gd name="connsiteX2" fmla="*/ 1223644 w 1867024"/>
                <a:gd name="connsiteY2" fmla="*/ 115585 h 767629"/>
                <a:gd name="connsiteX3" fmla="*/ 1543685 w 1867024"/>
                <a:gd name="connsiteY3" fmla="*/ 16524 h 767629"/>
                <a:gd name="connsiteX4" fmla="*/ 1852716 w 1867024"/>
                <a:gd name="connsiteY4" fmla="*/ 510468 h 767629"/>
                <a:gd name="connsiteX5" fmla="*/ 732048 w 1867024"/>
                <a:gd name="connsiteY5" fmla="*/ 766977 h 767629"/>
                <a:gd name="connsiteX6" fmla="*/ 0 w 1867024"/>
                <a:gd name="connsiteY6" fmla="*/ 434268 h 767629"/>
                <a:gd name="connsiteX0" fmla="*/ 4045 w 1871069"/>
                <a:gd name="connsiteY0" fmla="*/ 434268 h 767629"/>
                <a:gd name="connsiteX1" fmla="*/ 477013 w 1871069"/>
                <a:gd name="connsiteY1" fmla="*/ 124419 h 767629"/>
                <a:gd name="connsiteX2" fmla="*/ 1227689 w 1871069"/>
                <a:gd name="connsiteY2" fmla="*/ 115585 h 767629"/>
                <a:gd name="connsiteX3" fmla="*/ 1547730 w 1871069"/>
                <a:gd name="connsiteY3" fmla="*/ 16524 h 767629"/>
                <a:gd name="connsiteX4" fmla="*/ 1856761 w 1871069"/>
                <a:gd name="connsiteY4" fmla="*/ 510468 h 767629"/>
                <a:gd name="connsiteX5" fmla="*/ 736093 w 1871069"/>
                <a:gd name="connsiteY5" fmla="*/ 766977 h 767629"/>
                <a:gd name="connsiteX6" fmla="*/ 4045 w 1871069"/>
                <a:gd name="connsiteY6" fmla="*/ 434268 h 767629"/>
                <a:gd name="connsiteX0" fmla="*/ 2553 w 2113417"/>
                <a:gd name="connsiteY0" fmla="*/ 746688 h 812212"/>
                <a:gd name="connsiteX1" fmla="*/ 719361 w 2113417"/>
                <a:gd name="connsiteY1" fmla="*/ 124419 h 812212"/>
                <a:gd name="connsiteX2" fmla="*/ 1470037 w 2113417"/>
                <a:gd name="connsiteY2" fmla="*/ 115585 h 812212"/>
                <a:gd name="connsiteX3" fmla="*/ 1790078 w 2113417"/>
                <a:gd name="connsiteY3" fmla="*/ 16524 h 812212"/>
                <a:gd name="connsiteX4" fmla="*/ 2099109 w 2113417"/>
                <a:gd name="connsiteY4" fmla="*/ 510468 h 812212"/>
                <a:gd name="connsiteX5" fmla="*/ 978441 w 2113417"/>
                <a:gd name="connsiteY5" fmla="*/ 766977 h 812212"/>
                <a:gd name="connsiteX6" fmla="*/ 2553 w 2113417"/>
                <a:gd name="connsiteY6" fmla="*/ 746688 h 812212"/>
                <a:gd name="connsiteX0" fmla="*/ 37385 w 2148249"/>
                <a:gd name="connsiteY0" fmla="*/ 746688 h 795003"/>
                <a:gd name="connsiteX1" fmla="*/ 255189 w 2148249"/>
                <a:gd name="connsiteY1" fmla="*/ 397524 h 795003"/>
                <a:gd name="connsiteX2" fmla="*/ 754193 w 2148249"/>
                <a:gd name="connsiteY2" fmla="*/ 124419 h 795003"/>
                <a:gd name="connsiteX3" fmla="*/ 1504869 w 2148249"/>
                <a:gd name="connsiteY3" fmla="*/ 115585 h 795003"/>
                <a:gd name="connsiteX4" fmla="*/ 1824910 w 2148249"/>
                <a:gd name="connsiteY4" fmla="*/ 16524 h 795003"/>
                <a:gd name="connsiteX5" fmla="*/ 2133941 w 2148249"/>
                <a:gd name="connsiteY5" fmla="*/ 510468 h 795003"/>
                <a:gd name="connsiteX6" fmla="*/ 1013273 w 2148249"/>
                <a:gd name="connsiteY6" fmla="*/ 766977 h 795003"/>
                <a:gd name="connsiteX7" fmla="*/ 37385 w 2148249"/>
                <a:gd name="connsiteY7" fmla="*/ 746688 h 795003"/>
                <a:gd name="connsiteX0" fmla="*/ 34247 w 2175591"/>
                <a:gd name="connsiteY0" fmla="*/ 1066728 h 1075802"/>
                <a:gd name="connsiteX1" fmla="*/ 282531 w 2175591"/>
                <a:gd name="connsiteY1" fmla="*/ 397524 h 1075802"/>
                <a:gd name="connsiteX2" fmla="*/ 781535 w 2175591"/>
                <a:gd name="connsiteY2" fmla="*/ 124419 h 1075802"/>
                <a:gd name="connsiteX3" fmla="*/ 1532211 w 2175591"/>
                <a:gd name="connsiteY3" fmla="*/ 115585 h 1075802"/>
                <a:gd name="connsiteX4" fmla="*/ 1852252 w 2175591"/>
                <a:gd name="connsiteY4" fmla="*/ 16524 h 1075802"/>
                <a:gd name="connsiteX5" fmla="*/ 2161283 w 2175591"/>
                <a:gd name="connsiteY5" fmla="*/ 510468 h 1075802"/>
                <a:gd name="connsiteX6" fmla="*/ 1040615 w 2175591"/>
                <a:gd name="connsiteY6" fmla="*/ 766977 h 1075802"/>
                <a:gd name="connsiteX7" fmla="*/ 34247 w 2175591"/>
                <a:gd name="connsiteY7" fmla="*/ 1066728 h 1075802"/>
                <a:gd name="connsiteX0" fmla="*/ 139403 w 2280747"/>
                <a:gd name="connsiteY0" fmla="*/ 1066728 h 1090552"/>
                <a:gd name="connsiteX1" fmla="*/ 34376 w 2280747"/>
                <a:gd name="connsiteY1" fmla="*/ 996046 h 1090552"/>
                <a:gd name="connsiteX2" fmla="*/ 387687 w 2280747"/>
                <a:gd name="connsiteY2" fmla="*/ 397524 h 1090552"/>
                <a:gd name="connsiteX3" fmla="*/ 886691 w 2280747"/>
                <a:gd name="connsiteY3" fmla="*/ 124419 h 1090552"/>
                <a:gd name="connsiteX4" fmla="*/ 1637367 w 2280747"/>
                <a:gd name="connsiteY4" fmla="*/ 115585 h 1090552"/>
                <a:gd name="connsiteX5" fmla="*/ 1957408 w 2280747"/>
                <a:gd name="connsiteY5" fmla="*/ 16524 h 1090552"/>
                <a:gd name="connsiteX6" fmla="*/ 2266439 w 2280747"/>
                <a:gd name="connsiteY6" fmla="*/ 510468 h 1090552"/>
                <a:gd name="connsiteX7" fmla="*/ 1145771 w 2280747"/>
                <a:gd name="connsiteY7" fmla="*/ 766977 h 1090552"/>
                <a:gd name="connsiteX8" fmla="*/ 139403 w 2280747"/>
                <a:gd name="connsiteY8" fmla="*/ 1066728 h 109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0747" h="1090552">
                  <a:moveTo>
                    <a:pt x="139403" y="1066728"/>
                  </a:moveTo>
                  <a:cubicBezTo>
                    <a:pt x="-45829" y="1104906"/>
                    <a:pt x="-7005" y="1107580"/>
                    <a:pt x="34376" y="996046"/>
                  </a:cubicBezTo>
                  <a:cubicBezTo>
                    <a:pt x="75757" y="884512"/>
                    <a:pt x="261583" y="546339"/>
                    <a:pt x="387687" y="397524"/>
                  </a:cubicBezTo>
                  <a:cubicBezTo>
                    <a:pt x="513791" y="248709"/>
                    <a:pt x="678411" y="171409"/>
                    <a:pt x="886691" y="124419"/>
                  </a:cubicBezTo>
                  <a:cubicBezTo>
                    <a:pt x="1094971" y="77429"/>
                    <a:pt x="1507174" y="123407"/>
                    <a:pt x="1637367" y="115585"/>
                  </a:cubicBezTo>
                  <a:cubicBezTo>
                    <a:pt x="1767560" y="107763"/>
                    <a:pt x="1907173" y="-50560"/>
                    <a:pt x="1957408" y="16524"/>
                  </a:cubicBezTo>
                  <a:cubicBezTo>
                    <a:pt x="2007643" y="83608"/>
                    <a:pt x="2354722" y="417143"/>
                    <a:pt x="2266439" y="510468"/>
                  </a:cubicBezTo>
                  <a:cubicBezTo>
                    <a:pt x="2178156" y="603793"/>
                    <a:pt x="1500277" y="674267"/>
                    <a:pt x="1145771" y="766977"/>
                  </a:cubicBezTo>
                  <a:cubicBezTo>
                    <a:pt x="791265" y="859687"/>
                    <a:pt x="324635" y="1028550"/>
                    <a:pt x="139403" y="1066728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6"/>
            <p:cNvSpPr/>
            <p:nvPr/>
          </p:nvSpPr>
          <p:spPr>
            <a:xfrm>
              <a:off x="1210403" y="2423180"/>
              <a:ext cx="1075616" cy="685877"/>
            </a:xfrm>
            <a:custGeom>
              <a:avLst/>
              <a:gdLst>
                <a:gd name="connsiteX0" fmla="*/ 0 w 649004"/>
                <a:gd name="connsiteY0" fmla="*/ 316834 h 633668"/>
                <a:gd name="connsiteX1" fmla="*/ 324502 w 649004"/>
                <a:gd name="connsiteY1" fmla="*/ 0 h 633668"/>
                <a:gd name="connsiteX2" fmla="*/ 649004 w 649004"/>
                <a:gd name="connsiteY2" fmla="*/ 316834 h 633668"/>
                <a:gd name="connsiteX3" fmla="*/ 324502 w 649004"/>
                <a:gd name="connsiteY3" fmla="*/ 633668 h 633668"/>
                <a:gd name="connsiteX4" fmla="*/ 0 w 649004"/>
                <a:gd name="connsiteY4" fmla="*/ 316834 h 633668"/>
                <a:gd name="connsiteX0" fmla="*/ 0 w 831884"/>
                <a:gd name="connsiteY0" fmla="*/ 156948 h 652317"/>
                <a:gd name="connsiteX1" fmla="*/ 507382 w 831884"/>
                <a:gd name="connsiteY1" fmla="*/ 15374 h 652317"/>
                <a:gd name="connsiteX2" fmla="*/ 831884 w 831884"/>
                <a:gd name="connsiteY2" fmla="*/ 332208 h 652317"/>
                <a:gd name="connsiteX3" fmla="*/ 507382 w 831884"/>
                <a:gd name="connsiteY3" fmla="*/ 649042 h 652317"/>
                <a:gd name="connsiteX4" fmla="*/ 0 w 831884"/>
                <a:gd name="connsiteY4" fmla="*/ 156948 h 652317"/>
                <a:gd name="connsiteX0" fmla="*/ 5896 w 837780"/>
                <a:gd name="connsiteY0" fmla="*/ 146563 h 639261"/>
                <a:gd name="connsiteX1" fmla="*/ 513278 w 837780"/>
                <a:gd name="connsiteY1" fmla="*/ 4989 h 639261"/>
                <a:gd name="connsiteX2" fmla="*/ 837780 w 837780"/>
                <a:gd name="connsiteY2" fmla="*/ 321823 h 639261"/>
                <a:gd name="connsiteX3" fmla="*/ 513278 w 837780"/>
                <a:gd name="connsiteY3" fmla="*/ 638657 h 639261"/>
                <a:gd name="connsiteX4" fmla="*/ 253573 w 837780"/>
                <a:gd name="connsiteY4" fmla="*/ 394719 h 639261"/>
                <a:gd name="connsiteX5" fmla="*/ 5896 w 837780"/>
                <a:gd name="connsiteY5" fmla="*/ 146563 h 639261"/>
                <a:gd name="connsiteX0" fmla="*/ 5896 w 837780"/>
                <a:gd name="connsiteY0" fmla="*/ 146563 h 654455"/>
                <a:gd name="connsiteX1" fmla="*/ 513278 w 837780"/>
                <a:gd name="connsiteY1" fmla="*/ 4989 h 654455"/>
                <a:gd name="connsiteX2" fmla="*/ 837780 w 837780"/>
                <a:gd name="connsiteY2" fmla="*/ 321823 h 654455"/>
                <a:gd name="connsiteX3" fmla="*/ 452318 w 837780"/>
                <a:gd name="connsiteY3" fmla="*/ 653897 h 654455"/>
                <a:gd name="connsiteX4" fmla="*/ 253573 w 837780"/>
                <a:gd name="connsiteY4" fmla="*/ 394719 h 654455"/>
                <a:gd name="connsiteX5" fmla="*/ 5896 w 837780"/>
                <a:gd name="connsiteY5" fmla="*/ 146563 h 654455"/>
                <a:gd name="connsiteX0" fmla="*/ 5896 w 822540"/>
                <a:gd name="connsiteY0" fmla="*/ 151152 h 658585"/>
                <a:gd name="connsiteX1" fmla="*/ 513278 w 822540"/>
                <a:gd name="connsiteY1" fmla="*/ 9578 h 658585"/>
                <a:gd name="connsiteX2" fmla="*/ 822540 w 822540"/>
                <a:gd name="connsiteY2" fmla="*/ 417852 h 658585"/>
                <a:gd name="connsiteX3" fmla="*/ 452318 w 822540"/>
                <a:gd name="connsiteY3" fmla="*/ 658486 h 658585"/>
                <a:gd name="connsiteX4" fmla="*/ 253573 w 822540"/>
                <a:gd name="connsiteY4" fmla="*/ 399308 h 658585"/>
                <a:gd name="connsiteX5" fmla="*/ 5896 w 822540"/>
                <a:gd name="connsiteY5" fmla="*/ 151152 h 658585"/>
                <a:gd name="connsiteX0" fmla="*/ 5896 w 827594"/>
                <a:gd name="connsiteY0" fmla="*/ 141756 h 649135"/>
                <a:gd name="connsiteX1" fmla="*/ 513278 w 827594"/>
                <a:gd name="connsiteY1" fmla="*/ 182 h 649135"/>
                <a:gd name="connsiteX2" fmla="*/ 596473 w 827594"/>
                <a:gd name="connsiteY2" fmla="*/ 168933 h 649135"/>
                <a:gd name="connsiteX3" fmla="*/ 822540 w 827594"/>
                <a:gd name="connsiteY3" fmla="*/ 408456 h 649135"/>
                <a:gd name="connsiteX4" fmla="*/ 452318 w 827594"/>
                <a:gd name="connsiteY4" fmla="*/ 649090 h 649135"/>
                <a:gd name="connsiteX5" fmla="*/ 253573 w 827594"/>
                <a:gd name="connsiteY5" fmla="*/ 389912 h 649135"/>
                <a:gd name="connsiteX6" fmla="*/ 5896 w 827594"/>
                <a:gd name="connsiteY6" fmla="*/ 141756 h 649135"/>
                <a:gd name="connsiteX0" fmla="*/ 5896 w 828991"/>
                <a:gd name="connsiteY0" fmla="*/ 141671 h 649050"/>
                <a:gd name="connsiteX1" fmla="*/ 513278 w 828991"/>
                <a:gd name="connsiteY1" fmla="*/ 97 h 649050"/>
                <a:gd name="connsiteX2" fmla="*/ 649813 w 828991"/>
                <a:gd name="connsiteY2" fmla="*/ 161228 h 649050"/>
                <a:gd name="connsiteX3" fmla="*/ 822540 w 828991"/>
                <a:gd name="connsiteY3" fmla="*/ 408371 h 649050"/>
                <a:gd name="connsiteX4" fmla="*/ 452318 w 828991"/>
                <a:gd name="connsiteY4" fmla="*/ 649005 h 649050"/>
                <a:gd name="connsiteX5" fmla="*/ 253573 w 828991"/>
                <a:gd name="connsiteY5" fmla="*/ 389827 h 649050"/>
                <a:gd name="connsiteX6" fmla="*/ 5896 w 828991"/>
                <a:gd name="connsiteY6" fmla="*/ 141671 h 649050"/>
                <a:gd name="connsiteX0" fmla="*/ 5896 w 851168"/>
                <a:gd name="connsiteY0" fmla="*/ 141671 h 649893"/>
                <a:gd name="connsiteX1" fmla="*/ 513278 w 851168"/>
                <a:gd name="connsiteY1" fmla="*/ 97 h 649893"/>
                <a:gd name="connsiteX2" fmla="*/ 649813 w 851168"/>
                <a:gd name="connsiteY2" fmla="*/ 161228 h 649893"/>
                <a:gd name="connsiteX3" fmla="*/ 845400 w 851168"/>
                <a:gd name="connsiteY3" fmla="*/ 461711 h 649893"/>
                <a:gd name="connsiteX4" fmla="*/ 452318 w 851168"/>
                <a:gd name="connsiteY4" fmla="*/ 649005 h 649893"/>
                <a:gd name="connsiteX5" fmla="*/ 253573 w 851168"/>
                <a:gd name="connsiteY5" fmla="*/ 389827 h 649893"/>
                <a:gd name="connsiteX6" fmla="*/ 5896 w 851168"/>
                <a:gd name="connsiteY6" fmla="*/ 141671 h 649893"/>
                <a:gd name="connsiteX0" fmla="*/ 11459 w 856731"/>
                <a:gd name="connsiteY0" fmla="*/ 164512 h 672734"/>
                <a:gd name="connsiteX1" fmla="*/ 648381 w 856731"/>
                <a:gd name="connsiteY1" fmla="*/ 78 h 672734"/>
                <a:gd name="connsiteX2" fmla="*/ 655376 w 856731"/>
                <a:gd name="connsiteY2" fmla="*/ 184069 h 672734"/>
                <a:gd name="connsiteX3" fmla="*/ 850963 w 856731"/>
                <a:gd name="connsiteY3" fmla="*/ 484552 h 672734"/>
                <a:gd name="connsiteX4" fmla="*/ 457881 w 856731"/>
                <a:gd name="connsiteY4" fmla="*/ 671846 h 672734"/>
                <a:gd name="connsiteX5" fmla="*/ 259136 w 856731"/>
                <a:gd name="connsiteY5" fmla="*/ 412668 h 672734"/>
                <a:gd name="connsiteX6" fmla="*/ 11459 w 856731"/>
                <a:gd name="connsiteY6" fmla="*/ 164512 h 672734"/>
                <a:gd name="connsiteX0" fmla="*/ 11459 w 857169"/>
                <a:gd name="connsiteY0" fmla="*/ 164512 h 672734"/>
                <a:gd name="connsiteX1" fmla="*/ 648381 w 857169"/>
                <a:gd name="connsiteY1" fmla="*/ 78 h 672734"/>
                <a:gd name="connsiteX2" fmla="*/ 670616 w 857169"/>
                <a:gd name="connsiteY2" fmla="*/ 184069 h 672734"/>
                <a:gd name="connsiteX3" fmla="*/ 850963 w 857169"/>
                <a:gd name="connsiteY3" fmla="*/ 484552 h 672734"/>
                <a:gd name="connsiteX4" fmla="*/ 457881 w 857169"/>
                <a:gd name="connsiteY4" fmla="*/ 671846 h 672734"/>
                <a:gd name="connsiteX5" fmla="*/ 259136 w 857169"/>
                <a:gd name="connsiteY5" fmla="*/ 412668 h 672734"/>
                <a:gd name="connsiteX6" fmla="*/ 11459 w 857169"/>
                <a:gd name="connsiteY6" fmla="*/ 164512 h 672734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67061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70109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4799 w 867040"/>
                <a:gd name="connsiteY0" fmla="*/ 164512 h 672577"/>
                <a:gd name="connsiteX1" fmla="*/ 720301 w 867040"/>
                <a:gd name="connsiteY1" fmla="*/ 78 h 672577"/>
                <a:gd name="connsiteX2" fmla="*/ 704436 w 867040"/>
                <a:gd name="connsiteY2" fmla="*/ 184069 h 672577"/>
                <a:gd name="connsiteX3" fmla="*/ 742536 w 867040"/>
                <a:gd name="connsiteY3" fmla="*/ 328848 h 672577"/>
                <a:gd name="connsiteX4" fmla="*/ 854303 w 867040"/>
                <a:gd name="connsiteY4" fmla="*/ 484552 h 672577"/>
                <a:gd name="connsiteX5" fmla="*/ 461221 w 867040"/>
                <a:gd name="connsiteY5" fmla="*/ 671846 h 672577"/>
                <a:gd name="connsiteX6" fmla="*/ 262476 w 867040"/>
                <a:gd name="connsiteY6" fmla="*/ 412668 h 672577"/>
                <a:gd name="connsiteX7" fmla="*/ 14799 w 867040"/>
                <a:gd name="connsiteY7" fmla="*/ 164512 h 672577"/>
                <a:gd name="connsiteX0" fmla="*/ 14799 w 855269"/>
                <a:gd name="connsiteY0" fmla="*/ 164512 h 685877"/>
                <a:gd name="connsiteX1" fmla="*/ 720301 w 855269"/>
                <a:gd name="connsiteY1" fmla="*/ 78 h 685877"/>
                <a:gd name="connsiteX2" fmla="*/ 704436 w 855269"/>
                <a:gd name="connsiteY2" fmla="*/ 184069 h 685877"/>
                <a:gd name="connsiteX3" fmla="*/ 742536 w 855269"/>
                <a:gd name="connsiteY3" fmla="*/ 328848 h 685877"/>
                <a:gd name="connsiteX4" fmla="*/ 854303 w 855269"/>
                <a:gd name="connsiteY4" fmla="*/ 484552 h 685877"/>
                <a:gd name="connsiteX5" fmla="*/ 704435 w 855269"/>
                <a:gd name="connsiteY5" fmla="*/ 633649 h 685877"/>
                <a:gd name="connsiteX6" fmla="*/ 461221 w 855269"/>
                <a:gd name="connsiteY6" fmla="*/ 671846 h 685877"/>
                <a:gd name="connsiteX7" fmla="*/ 262476 w 855269"/>
                <a:gd name="connsiteY7" fmla="*/ 412668 h 685877"/>
                <a:gd name="connsiteX8" fmla="*/ 14799 w 855269"/>
                <a:gd name="connsiteY8" fmla="*/ 164512 h 685877"/>
                <a:gd name="connsiteX0" fmla="*/ 14799 w 1075587"/>
                <a:gd name="connsiteY0" fmla="*/ 164512 h 685877"/>
                <a:gd name="connsiteX1" fmla="*/ 720301 w 1075587"/>
                <a:gd name="connsiteY1" fmla="*/ 78 h 685877"/>
                <a:gd name="connsiteX2" fmla="*/ 704436 w 1075587"/>
                <a:gd name="connsiteY2" fmla="*/ 184069 h 685877"/>
                <a:gd name="connsiteX3" fmla="*/ 742536 w 1075587"/>
                <a:gd name="connsiteY3" fmla="*/ 328848 h 685877"/>
                <a:gd name="connsiteX4" fmla="*/ 1075283 w 1075587"/>
                <a:gd name="connsiteY4" fmla="*/ 332152 h 685877"/>
                <a:gd name="connsiteX5" fmla="*/ 704435 w 1075587"/>
                <a:gd name="connsiteY5" fmla="*/ 633649 h 685877"/>
                <a:gd name="connsiteX6" fmla="*/ 461221 w 1075587"/>
                <a:gd name="connsiteY6" fmla="*/ 671846 h 685877"/>
                <a:gd name="connsiteX7" fmla="*/ 262476 w 1075587"/>
                <a:gd name="connsiteY7" fmla="*/ 412668 h 685877"/>
                <a:gd name="connsiteX8" fmla="*/ 14799 w 1075587"/>
                <a:gd name="connsiteY8" fmla="*/ 164512 h 685877"/>
                <a:gd name="connsiteX0" fmla="*/ 14799 w 1075576"/>
                <a:gd name="connsiteY0" fmla="*/ 164512 h 685877"/>
                <a:gd name="connsiteX1" fmla="*/ 720301 w 1075576"/>
                <a:gd name="connsiteY1" fmla="*/ 78 h 685877"/>
                <a:gd name="connsiteX2" fmla="*/ 704436 w 1075576"/>
                <a:gd name="connsiteY2" fmla="*/ 184069 h 685877"/>
                <a:gd name="connsiteX3" fmla="*/ 742536 w 1075576"/>
                <a:gd name="connsiteY3" fmla="*/ 328848 h 685877"/>
                <a:gd name="connsiteX4" fmla="*/ 773016 w 1075576"/>
                <a:gd name="connsiteY4" fmla="*/ 290749 h 685877"/>
                <a:gd name="connsiteX5" fmla="*/ 1075283 w 1075576"/>
                <a:gd name="connsiteY5" fmla="*/ 332152 h 685877"/>
                <a:gd name="connsiteX6" fmla="*/ 704435 w 1075576"/>
                <a:gd name="connsiteY6" fmla="*/ 633649 h 685877"/>
                <a:gd name="connsiteX7" fmla="*/ 461221 w 1075576"/>
                <a:gd name="connsiteY7" fmla="*/ 671846 h 685877"/>
                <a:gd name="connsiteX8" fmla="*/ 262476 w 1075576"/>
                <a:gd name="connsiteY8" fmla="*/ 412668 h 685877"/>
                <a:gd name="connsiteX9" fmla="*/ 14799 w 1075576"/>
                <a:gd name="connsiteY9" fmla="*/ 164512 h 685877"/>
                <a:gd name="connsiteX0" fmla="*/ 14799 w 1075616"/>
                <a:gd name="connsiteY0" fmla="*/ 164512 h 685877"/>
                <a:gd name="connsiteX1" fmla="*/ 720301 w 1075616"/>
                <a:gd name="connsiteY1" fmla="*/ 78 h 685877"/>
                <a:gd name="connsiteX2" fmla="*/ 704436 w 1075616"/>
                <a:gd name="connsiteY2" fmla="*/ 184069 h 685877"/>
                <a:gd name="connsiteX3" fmla="*/ 742536 w 1075616"/>
                <a:gd name="connsiteY3" fmla="*/ 328848 h 685877"/>
                <a:gd name="connsiteX4" fmla="*/ 804766 w 1075616"/>
                <a:gd name="connsiteY4" fmla="*/ 325674 h 685877"/>
                <a:gd name="connsiteX5" fmla="*/ 1075283 w 1075616"/>
                <a:gd name="connsiteY5" fmla="*/ 332152 h 685877"/>
                <a:gd name="connsiteX6" fmla="*/ 704435 w 1075616"/>
                <a:gd name="connsiteY6" fmla="*/ 633649 h 685877"/>
                <a:gd name="connsiteX7" fmla="*/ 461221 w 1075616"/>
                <a:gd name="connsiteY7" fmla="*/ 671846 h 685877"/>
                <a:gd name="connsiteX8" fmla="*/ 262476 w 1075616"/>
                <a:gd name="connsiteY8" fmla="*/ 412668 h 685877"/>
                <a:gd name="connsiteX9" fmla="*/ 14799 w 1075616"/>
                <a:gd name="connsiteY9" fmla="*/ 164512 h 6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5616" h="685877">
                  <a:moveTo>
                    <a:pt x="14799" y="164512"/>
                  </a:moveTo>
                  <a:cubicBezTo>
                    <a:pt x="91103" y="95747"/>
                    <a:pt x="605362" y="-3181"/>
                    <a:pt x="720301" y="78"/>
                  </a:cubicBezTo>
                  <a:cubicBezTo>
                    <a:pt x="835240" y="3337"/>
                    <a:pt x="681680" y="133084"/>
                    <a:pt x="704436" y="184069"/>
                  </a:cubicBezTo>
                  <a:cubicBezTo>
                    <a:pt x="727192" y="235054"/>
                    <a:pt x="732376" y="305988"/>
                    <a:pt x="742536" y="328848"/>
                  </a:cubicBezTo>
                  <a:cubicBezTo>
                    <a:pt x="752696" y="351708"/>
                    <a:pt x="749308" y="325123"/>
                    <a:pt x="804766" y="325674"/>
                  </a:cubicBezTo>
                  <a:cubicBezTo>
                    <a:pt x="860224" y="326225"/>
                    <a:pt x="1085443" y="280082"/>
                    <a:pt x="1075283" y="332152"/>
                  </a:cubicBezTo>
                  <a:cubicBezTo>
                    <a:pt x="1065123" y="384222"/>
                    <a:pt x="769949" y="602433"/>
                    <a:pt x="704435" y="633649"/>
                  </a:cubicBezTo>
                  <a:cubicBezTo>
                    <a:pt x="638921" y="664865"/>
                    <a:pt x="534881" y="708676"/>
                    <a:pt x="461221" y="671846"/>
                  </a:cubicBezTo>
                  <a:cubicBezTo>
                    <a:pt x="387561" y="635016"/>
                    <a:pt x="347040" y="494684"/>
                    <a:pt x="262476" y="412668"/>
                  </a:cubicBezTo>
                  <a:cubicBezTo>
                    <a:pt x="177912" y="330652"/>
                    <a:pt x="-61505" y="233277"/>
                    <a:pt x="14799" y="164512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7"/>
            <p:cNvSpPr/>
            <p:nvPr/>
          </p:nvSpPr>
          <p:spPr>
            <a:xfrm>
              <a:off x="1984593" y="2689651"/>
              <a:ext cx="397691" cy="279698"/>
            </a:xfrm>
            <a:custGeom>
              <a:avLst/>
              <a:gdLst>
                <a:gd name="connsiteX0" fmla="*/ 0 w 324502"/>
                <a:gd name="connsiteY0" fmla="*/ 158417 h 316834"/>
                <a:gd name="connsiteX1" fmla="*/ 162251 w 324502"/>
                <a:gd name="connsiteY1" fmla="*/ 0 h 316834"/>
                <a:gd name="connsiteX2" fmla="*/ 324502 w 324502"/>
                <a:gd name="connsiteY2" fmla="*/ 158417 h 316834"/>
                <a:gd name="connsiteX3" fmla="*/ 162251 w 324502"/>
                <a:gd name="connsiteY3" fmla="*/ 316834 h 316834"/>
                <a:gd name="connsiteX4" fmla="*/ 0 w 324502"/>
                <a:gd name="connsiteY4" fmla="*/ 158417 h 316834"/>
                <a:gd name="connsiteX0" fmla="*/ 202357 w 526859"/>
                <a:gd name="connsiteY0" fmla="*/ 272717 h 431134"/>
                <a:gd name="connsiteX1" fmla="*/ 21708 w 526859"/>
                <a:gd name="connsiteY1" fmla="*/ 0 h 431134"/>
                <a:gd name="connsiteX2" fmla="*/ 526859 w 526859"/>
                <a:gd name="connsiteY2" fmla="*/ 272717 h 431134"/>
                <a:gd name="connsiteX3" fmla="*/ 364608 w 526859"/>
                <a:gd name="connsiteY3" fmla="*/ 431134 h 431134"/>
                <a:gd name="connsiteX4" fmla="*/ 202357 w 526859"/>
                <a:gd name="connsiteY4" fmla="*/ 272717 h 431134"/>
                <a:gd name="connsiteX0" fmla="*/ 181186 w 505968"/>
                <a:gd name="connsiteY0" fmla="*/ 297317 h 455734"/>
                <a:gd name="connsiteX1" fmla="*/ 537 w 505968"/>
                <a:gd name="connsiteY1" fmla="*/ 24600 h 455734"/>
                <a:gd name="connsiteX2" fmla="*/ 241453 w 505968"/>
                <a:gd name="connsiteY2" fmla="*/ 43767 h 455734"/>
                <a:gd name="connsiteX3" fmla="*/ 505688 w 505968"/>
                <a:gd name="connsiteY3" fmla="*/ 297317 h 455734"/>
                <a:gd name="connsiteX4" fmla="*/ 343437 w 505968"/>
                <a:gd name="connsiteY4" fmla="*/ 455734 h 455734"/>
                <a:gd name="connsiteX5" fmla="*/ 181186 w 505968"/>
                <a:gd name="connsiteY5" fmla="*/ 297317 h 455734"/>
                <a:gd name="connsiteX0" fmla="*/ 181186 w 371466"/>
                <a:gd name="connsiteY0" fmla="*/ 297317 h 456473"/>
                <a:gd name="connsiteX1" fmla="*/ 537 w 371466"/>
                <a:gd name="connsiteY1" fmla="*/ 24600 h 456473"/>
                <a:gd name="connsiteX2" fmla="*/ 241453 w 371466"/>
                <a:gd name="connsiteY2" fmla="*/ 43767 h 456473"/>
                <a:gd name="connsiteX3" fmla="*/ 368528 w 371466"/>
                <a:gd name="connsiteY3" fmla="*/ 236357 h 456473"/>
                <a:gd name="connsiteX4" fmla="*/ 343437 w 371466"/>
                <a:gd name="connsiteY4" fmla="*/ 455734 h 456473"/>
                <a:gd name="connsiteX5" fmla="*/ 181186 w 371466"/>
                <a:gd name="connsiteY5" fmla="*/ 297317 h 456473"/>
                <a:gd name="connsiteX0" fmla="*/ 181151 w 368852"/>
                <a:gd name="connsiteY0" fmla="*/ 297317 h 319362"/>
                <a:gd name="connsiteX1" fmla="*/ 502 w 368852"/>
                <a:gd name="connsiteY1" fmla="*/ 24600 h 319362"/>
                <a:gd name="connsiteX2" fmla="*/ 241418 w 368852"/>
                <a:gd name="connsiteY2" fmla="*/ 43767 h 319362"/>
                <a:gd name="connsiteX3" fmla="*/ 368493 w 368852"/>
                <a:gd name="connsiteY3" fmla="*/ 236357 h 319362"/>
                <a:gd name="connsiteX4" fmla="*/ 282442 w 368852"/>
                <a:gd name="connsiteY4" fmla="*/ 295714 h 319362"/>
                <a:gd name="connsiteX5" fmla="*/ 181151 w 368852"/>
                <a:gd name="connsiteY5" fmla="*/ 297317 h 319362"/>
                <a:gd name="connsiteX0" fmla="*/ 192129 w 379830"/>
                <a:gd name="connsiteY0" fmla="*/ 291215 h 299682"/>
                <a:gd name="connsiteX1" fmla="*/ 54275 w 379830"/>
                <a:gd name="connsiteY1" fmla="*/ 205305 h 299682"/>
                <a:gd name="connsiteX2" fmla="*/ 11480 w 379830"/>
                <a:gd name="connsiteY2" fmla="*/ 18498 h 299682"/>
                <a:gd name="connsiteX3" fmla="*/ 252396 w 379830"/>
                <a:gd name="connsiteY3" fmla="*/ 37665 h 299682"/>
                <a:gd name="connsiteX4" fmla="*/ 379471 w 379830"/>
                <a:gd name="connsiteY4" fmla="*/ 230255 h 299682"/>
                <a:gd name="connsiteX5" fmla="*/ 293420 w 379830"/>
                <a:gd name="connsiteY5" fmla="*/ 289612 h 299682"/>
                <a:gd name="connsiteX6" fmla="*/ 192129 w 379830"/>
                <a:gd name="connsiteY6" fmla="*/ 291215 h 299682"/>
                <a:gd name="connsiteX0" fmla="*/ 192129 w 364678"/>
                <a:gd name="connsiteY0" fmla="*/ 291215 h 303328"/>
                <a:gd name="connsiteX1" fmla="*/ 54275 w 364678"/>
                <a:gd name="connsiteY1" fmla="*/ 205305 h 303328"/>
                <a:gd name="connsiteX2" fmla="*/ 11480 w 364678"/>
                <a:gd name="connsiteY2" fmla="*/ 18498 h 303328"/>
                <a:gd name="connsiteX3" fmla="*/ 252396 w 364678"/>
                <a:gd name="connsiteY3" fmla="*/ 37665 h 303328"/>
                <a:gd name="connsiteX4" fmla="*/ 364231 w 364678"/>
                <a:gd name="connsiteY4" fmla="*/ 169295 h 303328"/>
                <a:gd name="connsiteX5" fmla="*/ 293420 w 364678"/>
                <a:gd name="connsiteY5" fmla="*/ 289612 h 303328"/>
                <a:gd name="connsiteX6" fmla="*/ 192129 w 364678"/>
                <a:gd name="connsiteY6" fmla="*/ 291215 h 303328"/>
                <a:gd name="connsiteX0" fmla="*/ 219265 w 391814"/>
                <a:gd name="connsiteY0" fmla="*/ 271541 h 283654"/>
                <a:gd name="connsiteX1" fmla="*/ 81411 w 391814"/>
                <a:gd name="connsiteY1" fmla="*/ 185631 h 283654"/>
                <a:gd name="connsiteX2" fmla="*/ 8136 w 391814"/>
                <a:gd name="connsiteY2" fmla="*/ 52164 h 283654"/>
                <a:gd name="connsiteX3" fmla="*/ 279532 w 391814"/>
                <a:gd name="connsiteY3" fmla="*/ 17991 h 283654"/>
                <a:gd name="connsiteX4" fmla="*/ 391367 w 391814"/>
                <a:gd name="connsiteY4" fmla="*/ 149621 h 283654"/>
                <a:gd name="connsiteX5" fmla="*/ 320556 w 391814"/>
                <a:gd name="connsiteY5" fmla="*/ 269938 h 283654"/>
                <a:gd name="connsiteX6" fmla="*/ 219265 w 391814"/>
                <a:gd name="connsiteY6" fmla="*/ 271541 h 283654"/>
                <a:gd name="connsiteX0" fmla="*/ 225142 w 397691"/>
                <a:gd name="connsiteY0" fmla="*/ 267585 h 279698"/>
                <a:gd name="connsiteX1" fmla="*/ 87288 w 397691"/>
                <a:gd name="connsiteY1" fmla="*/ 181675 h 279698"/>
                <a:gd name="connsiteX2" fmla="*/ 7663 w 397691"/>
                <a:gd name="connsiteY2" fmla="*/ 73608 h 279698"/>
                <a:gd name="connsiteX3" fmla="*/ 285409 w 397691"/>
                <a:gd name="connsiteY3" fmla="*/ 14035 h 279698"/>
                <a:gd name="connsiteX4" fmla="*/ 397244 w 397691"/>
                <a:gd name="connsiteY4" fmla="*/ 145665 h 279698"/>
                <a:gd name="connsiteX5" fmla="*/ 326433 w 397691"/>
                <a:gd name="connsiteY5" fmla="*/ 265982 h 279698"/>
                <a:gd name="connsiteX6" fmla="*/ 225142 w 397691"/>
                <a:gd name="connsiteY6" fmla="*/ 267585 h 27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691" h="279698">
                  <a:moveTo>
                    <a:pt x="225142" y="267585"/>
                  </a:moveTo>
                  <a:cubicBezTo>
                    <a:pt x="185285" y="253534"/>
                    <a:pt x="117396" y="227128"/>
                    <a:pt x="87288" y="181675"/>
                  </a:cubicBezTo>
                  <a:cubicBezTo>
                    <a:pt x="57180" y="136222"/>
                    <a:pt x="-25357" y="101548"/>
                    <a:pt x="7663" y="73608"/>
                  </a:cubicBezTo>
                  <a:cubicBezTo>
                    <a:pt x="40683" y="45668"/>
                    <a:pt x="201217" y="-31418"/>
                    <a:pt x="285409" y="14035"/>
                  </a:cubicBezTo>
                  <a:cubicBezTo>
                    <a:pt x="369601" y="59488"/>
                    <a:pt x="391677" y="90974"/>
                    <a:pt x="397244" y="145665"/>
                  </a:cubicBezTo>
                  <a:cubicBezTo>
                    <a:pt x="402811" y="200356"/>
                    <a:pt x="355117" y="245662"/>
                    <a:pt x="326433" y="265982"/>
                  </a:cubicBezTo>
                  <a:cubicBezTo>
                    <a:pt x="297749" y="286302"/>
                    <a:pt x="264999" y="281636"/>
                    <a:pt x="225142" y="267585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5" name="Grupo 64"/>
            <p:cNvGrpSpPr/>
            <p:nvPr/>
          </p:nvGrpSpPr>
          <p:grpSpPr>
            <a:xfrm>
              <a:off x="-955757" y="997454"/>
              <a:ext cx="1862214" cy="2876444"/>
              <a:chOff x="-955757" y="997454"/>
              <a:chExt cx="1862214" cy="2876444"/>
            </a:xfrm>
            <a:solidFill>
              <a:srgbClr val="5E4238"/>
            </a:solidFill>
          </p:grpSpPr>
          <p:sp>
            <p:nvSpPr>
              <p:cNvPr id="71" name="Elipse 63"/>
              <p:cNvSpPr/>
              <p:nvPr/>
            </p:nvSpPr>
            <p:spPr>
              <a:xfrm>
                <a:off x="-955757" y="997454"/>
                <a:ext cx="1761209" cy="882080"/>
              </a:xfrm>
              <a:custGeom>
                <a:avLst/>
                <a:gdLst>
                  <a:gd name="connsiteX0" fmla="*/ 0 w 1681943"/>
                  <a:gd name="connsiteY0" fmla="*/ 425240 h 850479"/>
                  <a:gd name="connsiteX1" fmla="*/ 840972 w 1681943"/>
                  <a:gd name="connsiteY1" fmla="*/ 0 h 850479"/>
                  <a:gd name="connsiteX2" fmla="*/ 1681944 w 1681943"/>
                  <a:gd name="connsiteY2" fmla="*/ 425240 h 850479"/>
                  <a:gd name="connsiteX3" fmla="*/ 840972 w 1681943"/>
                  <a:gd name="connsiteY3" fmla="*/ 850480 h 850479"/>
                  <a:gd name="connsiteX4" fmla="*/ 0 w 1681943"/>
                  <a:gd name="connsiteY4" fmla="*/ 425240 h 850479"/>
                  <a:gd name="connsiteX0" fmla="*/ 0 w 1857204"/>
                  <a:gd name="connsiteY0" fmla="*/ 943586 h 1046576"/>
                  <a:gd name="connsiteX1" fmla="*/ 1016232 w 1857204"/>
                  <a:gd name="connsiteY1" fmla="*/ 15426 h 1046576"/>
                  <a:gd name="connsiteX2" fmla="*/ 1857204 w 1857204"/>
                  <a:gd name="connsiteY2" fmla="*/ 440666 h 1046576"/>
                  <a:gd name="connsiteX3" fmla="*/ 1016232 w 1857204"/>
                  <a:gd name="connsiteY3" fmla="*/ 865906 h 1046576"/>
                  <a:gd name="connsiteX4" fmla="*/ 0 w 1857204"/>
                  <a:gd name="connsiteY4" fmla="*/ 943586 h 1046576"/>
                  <a:gd name="connsiteX0" fmla="*/ 2574 w 1859778"/>
                  <a:gd name="connsiteY0" fmla="*/ 943586 h 985581"/>
                  <a:gd name="connsiteX1" fmla="*/ 1018806 w 1859778"/>
                  <a:gd name="connsiteY1" fmla="*/ 15426 h 985581"/>
                  <a:gd name="connsiteX2" fmla="*/ 1859778 w 1859778"/>
                  <a:gd name="connsiteY2" fmla="*/ 440666 h 985581"/>
                  <a:gd name="connsiteX3" fmla="*/ 1018806 w 1859778"/>
                  <a:gd name="connsiteY3" fmla="*/ 865906 h 985581"/>
                  <a:gd name="connsiteX4" fmla="*/ 736461 w 1859778"/>
                  <a:gd name="connsiteY4" fmla="*/ 830449 h 985581"/>
                  <a:gd name="connsiteX5" fmla="*/ 2574 w 1859778"/>
                  <a:gd name="connsiteY5" fmla="*/ 943586 h 985581"/>
                  <a:gd name="connsiteX0" fmla="*/ 20839 w 1878043"/>
                  <a:gd name="connsiteY0" fmla="*/ 928459 h 940497"/>
                  <a:gd name="connsiteX1" fmla="*/ 274666 w 1878043"/>
                  <a:gd name="connsiteY1" fmla="*/ 480043 h 940497"/>
                  <a:gd name="connsiteX2" fmla="*/ 1037071 w 1878043"/>
                  <a:gd name="connsiteY2" fmla="*/ 299 h 940497"/>
                  <a:gd name="connsiteX3" fmla="*/ 1878043 w 1878043"/>
                  <a:gd name="connsiteY3" fmla="*/ 425539 h 940497"/>
                  <a:gd name="connsiteX4" fmla="*/ 1037071 w 1878043"/>
                  <a:gd name="connsiteY4" fmla="*/ 850779 h 940497"/>
                  <a:gd name="connsiteX5" fmla="*/ 754726 w 1878043"/>
                  <a:gd name="connsiteY5" fmla="*/ 815322 h 940497"/>
                  <a:gd name="connsiteX6" fmla="*/ 20839 w 1878043"/>
                  <a:gd name="connsiteY6" fmla="*/ 928459 h 940497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1055221 w 1896193"/>
                  <a:gd name="connsiteY4" fmla="*/ 85077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50016 w 1896193"/>
                  <a:gd name="connsiteY5" fmla="*/ 83818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591872 h 704729"/>
                  <a:gd name="connsiteX1" fmla="*/ 292816 w 1896193"/>
                  <a:gd name="connsiteY1" fmla="*/ 143456 h 704729"/>
                  <a:gd name="connsiteX2" fmla="*/ 1039981 w 1896193"/>
                  <a:gd name="connsiteY2" fmla="*/ 166632 h 704729"/>
                  <a:gd name="connsiteX3" fmla="*/ 1896193 w 1896193"/>
                  <a:gd name="connsiteY3" fmla="*/ 88952 h 704729"/>
                  <a:gd name="connsiteX4" fmla="*/ 948541 w 1896193"/>
                  <a:gd name="connsiteY4" fmla="*/ 620872 h 704729"/>
                  <a:gd name="connsiteX5" fmla="*/ 750016 w 1896193"/>
                  <a:gd name="connsiteY5" fmla="*/ 501595 h 704729"/>
                  <a:gd name="connsiteX6" fmla="*/ 79457 w 1896193"/>
                  <a:gd name="connsiteY6" fmla="*/ 699716 h 704729"/>
                  <a:gd name="connsiteX7" fmla="*/ 38989 w 1896193"/>
                  <a:gd name="connsiteY7" fmla="*/ 591872 h 704729"/>
                  <a:gd name="connsiteX0" fmla="*/ 38989 w 1896193"/>
                  <a:gd name="connsiteY0" fmla="*/ 761862 h 874719"/>
                  <a:gd name="connsiteX1" fmla="*/ 292816 w 1896193"/>
                  <a:gd name="connsiteY1" fmla="*/ 313446 h 874719"/>
                  <a:gd name="connsiteX2" fmla="*/ 1009501 w 1896193"/>
                  <a:gd name="connsiteY2" fmla="*/ 1342 h 874719"/>
                  <a:gd name="connsiteX3" fmla="*/ 1896193 w 1896193"/>
                  <a:gd name="connsiteY3" fmla="*/ 258942 h 874719"/>
                  <a:gd name="connsiteX4" fmla="*/ 948541 w 1896193"/>
                  <a:gd name="connsiteY4" fmla="*/ 790862 h 874719"/>
                  <a:gd name="connsiteX5" fmla="*/ 750016 w 1896193"/>
                  <a:gd name="connsiteY5" fmla="*/ 671585 h 874719"/>
                  <a:gd name="connsiteX6" fmla="*/ 79457 w 1896193"/>
                  <a:gd name="connsiteY6" fmla="*/ 869706 h 874719"/>
                  <a:gd name="connsiteX7" fmla="*/ 38989 w 1896193"/>
                  <a:gd name="connsiteY7" fmla="*/ 761862 h 874719"/>
                  <a:gd name="connsiteX0" fmla="*/ 38989 w 1736173"/>
                  <a:gd name="connsiteY0" fmla="*/ 761440 h 874297"/>
                  <a:gd name="connsiteX1" fmla="*/ 292816 w 1736173"/>
                  <a:gd name="connsiteY1" fmla="*/ 313024 h 874297"/>
                  <a:gd name="connsiteX2" fmla="*/ 1009501 w 1736173"/>
                  <a:gd name="connsiteY2" fmla="*/ 920 h 874297"/>
                  <a:gd name="connsiteX3" fmla="*/ 1736173 w 1736173"/>
                  <a:gd name="connsiteY3" fmla="*/ 403300 h 874297"/>
                  <a:gd name="connsiteX4" fmla="*/ 948541 w 1736173"/>
                  <a:gd name="connsiteY4" fmla="*/ 790440 h 874297"/>
                  <a:gd name="connsiteX5" fmla="*/ 750016 w 1736173"/>
                  <a:gd name="connsiteY5" fmla="*/ 671163 h 874297"/>
                  <a:gd name="connsiteX6" fmla="*/ 79457 w 1736173"/>
                  <a:gd name="connsiteY6" fmla="*/ 869284 h 874297"/>
                  <a:gd name="connsiteX7" fmla="*/ 38989 w 1736173"/>
                  <a:gd name="connsiteY7" fmla="*/ 761440 h 874297"/>
                  <a:gd name="connsiteX0" fmla="*/ 38989 w 1761209"/>
                  <a:gd name="connsiteY0" fmla="*/ 769223 h 882080"/>
                  <a:gd name="connsiteX1" fmla="*/ 292816 w 1761209"/>
                  <a:gd name="connsiteY1" fmla="*/ 320807 h 882080"/>
                  <a:gd name="connsiteX2" fmla="*/ 1009501 w 1761209"/>
                  <a:gd name="connsiteY2" fmla="*/ 8703 h 882080"/>
                  <a:gd name="connsiteX3" fmla="*/ 1527257 w 1761209"/>
                  <a:gd name="connsiteY3" fmla="*/ 115066 h 882080"/>
                  <a:gd name="connsiteX4" fmla="*/ 1736173 w 1761209"/>
                  <a:gd name="connsiteY4" fmla="*/ 411083 h 882080"/>
                  <a:gd name="connsiteX5" fmla="*/ 948541 w 1761209"/>
                  <a:gd name="connsiteY5" fmla="*/ 798223 h 882080"/>
                  <a:gd name="connsiteX6" fmla="*/ 750016 w 1761209"/>
                  <a:gd name="connsiteY6" fmla="*/ 678946 h 882080"/>
                  <a:gd name="connsiteX7" fmla="*/ 79457 w 1761209"/>
                  <a:gd name="connsiteY7" fmla="*/ 877067 h 882080"/>
                  <a:gd name="connsiteX8" fmla="*/ 38989 w 1761209"/>
                  <a:gd name="connsiteY8" fmla="*/ 769223 h 882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1209" h="882080">
                    <a:moveTo>
                      <a:pt x="38989" y="769223"/>
                    </a:moveTo>
                    <a:cubicBezTo>
                      <a:pt x="74549" y="676513"/>
                      <a:pt x="123444" y="475500"/>
                      <a:pt x="292816" y="320807"/>
                    </a:cubicBezTo>
                    <a:cubicBezTo>
                      <a:pt x="462188" y="166114"/>
                      <a:pt x="803761" y="42993"/>
                      <a:pt x="1009501" y="8703"/>
                    </a:cubicBezTo>
                    <a:cubicBezTo>
                      <a:pt x="1215241" y="-25587"/>
                      <a:pt x="1406145" y="48003"/>
                      <a:pt x="1527257" y="115066"/>
                    </a:cubicBezTo>
                    <a:cubicBezTo>
                      <a:pt x="1648369" y="182129"/>
                      <a:pt x="1827546" y="302304"/>
                      <a:pt x="1736173" y="411083"/>
                    </a:cubicBezTo>
                    <a:cubicBezTo>
                      <a:pt x="1644800" y="519862"/>
                      <a:pt x="1112900" y="753579"/>
                      <a:pt x="948541" y="798223"/>
                    </a:cubicBezTo>
                    <a:cubicBezTo>
                      <a:pt x="784182" y="842867"/>
                      <a:pt x="915183" y="664535"/>
                      <a:pt x="750016" y="678946"/>
                    </a:cubicBezTo>
                    <a:cubicBezTo>
                      <a:pt x="584849" y="693357"/>
                      <a:pt x="201772" y="858211"/>
                      <a:pt x="79457" y="877067"/>
                    </a:cubicBezTo>
                    <a:cubicBezTo>
                      <a:pt x="-42858" y="895923"/>
                      <a:pt x="3429" y="861933"/>
                      <a:pt x="38989" y="7692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68"/>
              <p:cNvSpPr/>
              <p:nvPr/>
            </p:nvSpPr>
            <p:spPr>
              <a:xfrm>
                <a:off x="-521848" y="1502069"/>
                <a:ext cx="1413943" cy="2371829"/>
              </a:xfrm>
              <a:custGeom>
                <a:avLst/>
                <a:gdLst>
                  <a:gd name="connsiteX0" fmla="*/ 0 w 1170934"/>
                  <a:gd name="connsiteY0" fmla="*/ 1016709 h 2033418"/>
                  <a:gd name="connsiteX1" fmla="*/ 585467 w 1170934"/>
                  <a:gd name="connsiteY1" fmla="*/ 0 h 2033418"/>
                  <a:gd name="connsiteX2" fmla="*/ 1170934 w 1170934"/>
                  <a:gd name="connsiteY2" fmla="*/ 1016709 h 2033418"/>
                  <a:gd name="connsiteX3" fmla="*/ 585467 w 1170934"/>
                  <a:gd name="connsiteY3" fmla="*/ 2033418 h 2033418"/>
                  <a:gd name="connsiteX4" fmla="*/ 0 w 1170934"/>
                  <a:gd name="connsiteY4" fmla="*/ 1016709 h 2033418"/>
                  <a:gd name="connsiteX0" fmla="*/ 45240 w 1845032"/>
                  <a:gd name="connsiteY0" fmla="*/ 1016709 h 2033418"/>
                  <a:gd name="connsiteX1" fmla="*/ 630707 w 1845032"/>
                  <a:gd name="connsiteY1" fmla="*/ 0 h 2033418"/>
                  <a:gd name="connsiteX2" fmla="*/ 1216174 w 1845032"/>
                  <a:gd name="connsiteY2" fmla="*/ 1016709 h 2033418"/>
                  <a:gd name="connsiteX3" fmla="*/ 1773707 w 1845032"/>
                  <a:gd name="connsiteY3" fmla="*/ 2033418 h 2033418"/>
                  <a:gd name="connsiteX4" fmla="*/ 45240 w 1845032"/>
                  <a:gd name="connsiteY4" fmla="*/ 1016709 h 2033418"/>
                  <a:gd name="connsiteX0" fmla="*/ 38474 w 1806011"/>
                  <a:gd name="connsiteY0" fmla="*/ 1016779 h 2033531"/>
                  <a:gd name="connsiteX1" fmla="*/ 623941 w 1806011"/>
                  <a:gd name="connsiteY1" fmla="*/ 70 h 2033531"/>
                  <a:gd name="connsiteX2" fmla="*/ 1285608 w 1806011"/>
                  <a:gd name="connsiteY2" fmla="*/ 978679 h 2033531"/>
                  <a:gd name="connsiteX3" fmla="*/ 1766941 w 1806011"/>
                  <a:gd name="connsiteY3" fmla="*/ 2033488 h 2033531"/>
                  <a:gd name="connsiteX4" fmla="*/ 38474 w 1806011"/>
                  <a:gd name="connsiteY4" fmla="*/ 1016779 h 2033531"/>
                  <a:gd name="connsiteX0" fmla="*/ 345557 w 1155855"/>
                  <a:gd name="connsiteY0" fmla="*/ 737411 h 2038240"/>
                  <a:gd name="connsiteX1" fmla="*/ 9004 w 1155855"/>
                  <a:gd name="connsiteY1" fmla="*/ 2642 h 2038240"/>
                  <a:gd name="connsiteX2" fmla="*/ 670671 w 1155855"/>
                  <a:gd name="connsiteY2" fmla="*/ 981251 h 2038240"/>
                  <a:gd name="connsiteX3" fmla="*/ 1152004 w 1155855"/>
                  <a:gd name="connsiteY3" fmla="*/ 2036060 h 2038240"/>
                  <a:gd name="connsiteX4" fmla="*/ 345557 w 1155855"/>
                  <a:gd name="connsiteY4" fmla="*/ 737411 h 2038240"/>
                  <a:gd name="connsiteX0" fmla="*/ 417110 w 1149701"/>
                  <a:gd name="connsiteY0" fmla="*/ 1506472 h 2058760"/>
                  <a:gd name="connsiteX1" fmla="*/ 4357 w 1149701"/>
                  <a:gd name="connsiteY1" fmla="*/ 9703 h 2058760"/>
                  <a:gd name="connsiteX2" fmla="*/ 666024 w 1149701"/>
                  <a:gd name="connsiteY2" fmla="*/ 988312 h 2058760"/>
                  <a:gd name="connsiteX3" fmla="*/ 1147357 w 1149701"/>
                  <a:gd name="connsiteY3" fmla="*/ 2043121 h 2058760"/>
                  <a:gd name="connsiteX4" fmla="*/ 417110 w 1149701"/>
                  <a:gd name="connsiteY4" fmla="*/ 1506472 h 2058760"/>
                  <a:gd name="connsiteX0" fmla="*/ 429212 w 1162964"/>
                  <a:gd name="connsiteY0" fmla="*/ 1659710 h 2211998"/>
                  <a:gd name="connsiteX1" fmla="*/ 16459 w 1162964"/>
                  <a:gd name="connsiteY1" fmla="*/ 162941 h 2211998"/>
                  <a:gd name="connsiteX2" fmla="*/ 980437 w 1162964"/>
                  <a:gd name="connsiteY2" fmla="*/ 149850 h 2211998"/>
                  <a:gd name="connsiteX3" fmla="*/ 678126 w 1162964"/>
                  <a:gd name="connsiteY3" fmla="*/ 1141550 h 2211998"/>
                  <a:gd name="connsiteX4" fmla="*/ 1159459 w 1162964"/>
                  <a:gd name="connsiteY4" fmla="*/ 2196359 h 2211998"/>
                  <a:gd name="connsiteX5" fmla="*/ 429212 w 1162964"/>
                  <a:gd name="connsiteY5" fmla="*/ 1659710 h 2211998"/>
                  <a:gd name="connsiteX0" fmla="*/ 5211 w 738963"/>
                  <a:gd name="connsiteY0" fmla="*/ 1659710 h 2211998"/>
                  <a:gd name="connsiteX1" fmla="*/ 415418 w 738963"/>
                  <a:gd name="connsiteY1" fmla="*/ 162941 h 2211998"/>
                  <a:gd name="connsiteX2" fmla="*/ 556436 w 738963"/>
                  <a:gd name="connsiteY2" fmla="*/ 149850 h 2211998"/>
                  <a:gd name="connsiteX3" fmla="*/ 254125 w 738963"/>
                  <a:gd name="connsiteY3" fmla="*/ 1141550 h 2211998"/>
                  <a:gd name="connsiteX4" fmla="*/ 735458 w 738963"/>
                  <a:gd name="connsiteY4" fmla="*/ 2196359 h 2211998"/>
                  <a:gd name="connsiteX5" fmla="*/ 5211 w 738963"/>
                  <a:gd name="connsiteY5" fmla="*/ 1659710 h 2211998"/>
                  <a:gd name="connsiteX0" fmla="*/ 121244 w 854996"/>
                  <a:gd name="connsiteY0" fmla="*/ 1612496 h 2161003"/>
                  <a:gd name="connsiteX1" fmla="*/ 40008 w 854996"/>
                  <a:gd name="connsiteY1" fmla="*/ 849396 h 2161003"/>
                  <a:gd name="connsiteX2" fmla="*/ 531451 w 854996"/>
                  <a:gd name="connsiteY2" fmla="*/ 115727 h 2161003"/>
                  <a:gd name="connsiteX3" fmla="*/ 672469 w 854996"/>
                  <a:gd name="connsiteY3" fmla="*/ 102636 h 2161003"/>
                  <a:gd name="connsiteX4" fmla="*/ 370158 w 854996"/>
                  <a:gd name="connsiteY4" fmla="*/ 1094336 h 2161003"/>
                  <a:gd name="connsiteX5" fmla="*/ 851491 w 854996"/>
                  <a:gd name="connsiteY5" fmla="*/ 2149145 h 2161003"/>
                  <a:gd name="connsiteX6" fmla="*/ 121244 w 854996"/>
                  <a:gd name="connsiteY6" fmla="*/ 1612496 h 2161003"/>
                  <a:gd name="connsiteX0" fmla="*/ 121244 w 853640"/>
                  <a:gd name="connsiteY0" fmla="*/ 1612496 h 2159850"/>
                  <a:gd name="connsiteX1" fmla="*/ 40008 w 853640"/>
                  <a:gd name="connsiteY1" fmla="*/ 849396 h 2159850"/>
                  <a:gd name="connsiteX2" fmla="*/ 531451 w 853640"/>
                  <a:gd name="connsiteY2" fmla="*/ 115727 h 2159850"/>
                  <a:gd name="connsiteX3" fmla="*/ 672469 w 853640"/>
                  <a:gd name="connsiteY3" fmla="*/ 102636 h 2159850"/>
                  <a:gd name="connsiteX4" fmla="*/ 324438 w 853640"/>
                  <a:gd name="connsiteY4" fmla="*/ 1124816 h 2159850"/>
                  <a:gd name="connsiteX5" fmla="*/ 851491 w 853640"/>
                  <a:gd name="connsiteY5" fmla="*/ 2149145 h 2159850"/>
                  <a:gd name="connsiteX6" fmla="*/ 121244 w 853640"/>
                  <a:gd name="connsiteY6" fmla="*/ 1612496 h 2159850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589728 h 2136520"/>
                  <a:gd name="connsiteX1" fmla="*/ 40008 w 854261"/>
                  <a:gd name="connsiteY1" fmla="*/ 826628 h 2136520"/>
                  <a:gd name="connsiteX2" fmla="*/ 531451 w 854261"/>
                  <a:gd name="connsiteY2" fmla="*/ 92959 h 2136520"/>
                  <a:gd name="connsiteX3" fmla="*/ 748669 w 854261"/>
                  <a:gd name="connsiteY3" fmla="*/ 117968 h 2136520"/>
                  <a:gd name="connsiteX4" fmla="*/ 347298 w 854261"/>
                  <a:gd name="connsiteY4" fmla="*/ 1117288 h 2136520"/>
                  <a:gd name="connsiteX5" fmla="*/ 851491 w 854261"/>
                  <a:gd name="connsiteY5" fmla="*/ 2126377 h 2136520"/>
                  <a:gd name="connsiteX6" fmla="*/ 121244 w 854261"/>
                  <a:gd name="connsiteY6" fmla="*/ 1589728 h 213652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4729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7777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73339"/>
                  <a:gd name="connsiteY0" fmla="*/ 1555308 h 2102100"/>
                  <a:gd name="connsiteX1" fmla="*/ 40008 w 973339"/>
                  <a:gd name="connsiteY1" fmla="*/ 792208 h 2102100"/>
                  <a:gd name="connsiteX2" fmla="*/ 531451 w 973339"/>
                  <a:gd name="connsiteY2" fmla="*/ 58539 h 2102100"/>
                  <a:gd name="connsiteX3" fmla="*/ 748669 w 973339"/>
                  <a:gd name="connsiteY3" fmla="*/ 83548 h 2102100"/>
                  <a:gd name="connsiteX4" fmla="*/ 962028 w 973339"/>
                  <a:gd name="connsiteY4" fmla="*/ 251189 h 2102100"/>
                  <a:gd name="connsiteX5" fmla="*/ 377778 w 973339"/>
                  <a:gd name="connsiteY5" fmla="*/ 1082868 h 2102100"/>
                  <a:gd name="connsiteX6" fmla="*/ 851491 w 973339"/>
                  <a:gd name="connsiteY6" fmla="*/ 2091957 h 2102100"/>
                  <a:gd name="connsiteX7" fmla="*/ 121244 w 973339"/>
                  <a:gd name="connsiteY7" fmla="*/ 1555308 h 2102100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6233"/>
                  <a:gd name="connsiteY0" fmla="*/ 1643551 h 2190343"/>
                  <a:gd name="connsiteX1" fmla="*/ 40008 w 976233"/>
                  <a:gd name="connsiteY1" fmla="*/ 880451 h 2190343"/>
                  <a:gd name="connsiteX2" fmla="*/ 539071 w 976233"/>
                  <a:gd name="connsiteY2" fmla="*/ 139162 h 2190343"/>
                  <a:gd name="connsiteX3" fmla="*/ 809629 w 976233"/>
                  <a:gd name="connsiteY3" fmla="*/ 27011 h 2190343"/>
                  <a:gd name="connsiteX4" fmla="*/ 962028 w 976233"/>
                  <a:gd name="connsiteY4" fmla="*/ 339432 h 2190343"/>
                  <a:gd name="connsiteX5" fmla="*/ 377778 w 976233"/>
                  <a:gd name="connsiteY5" fmla="*/ 1171111 h 2190343"/>
                  <a:gd name="connsiteX6" fmla="*/ 851491 w 976233"/>
                  <a:gd name="connsiteY6" fmla="*/ 2180200 h 2190343"/>
                  <a:gd name="connsiteX7" fmla="*/ 121244 w 976233"/>
                  <a:gd name="connsiteY7" fmla="*/ 1643551 h 2190343"/>
                  <a:gd name="connsiteX0" fmla="*/ 121244 w 976233"/>
                  <a:gd name="connsiteY0" fmla="*/ 1647615 h 2194407"/>
                  <a:gd name="connsiteX1" fmla="*/ 40008 w 976233"/>
                  <a:gd name="connsiteY1" fmla="*/ 884515 h 2194407"/>
                  <a:gd name="connsiteX2" fmla="*/ 508591 w 976233"/>
                  <a:gd name="connsiteY2" fmla="*/ 127986 h 2194407"/>
                  <a:gd name="connsiteX3" fmla="*/ 809629 w 976233"/>
                  <a:gd name="connsiteY3" fmla="*/ 31075 h 2194407"/>
                  <a:gd name="connsiteX4" fmla="*/ 962028 w 976233"/>
                  <a:gd name="connsiteY4" fmla="*/ 343496 h 2194407"/>
                  <a:gd name="connsiteX5" fmla="*/ 377778 w 976233"/>
                  <a:gd name="connsiteY5" fmla="*/ 1175175 h 2194407"/>
                  <a:gd name="connsiteX6" fmla="*/ 851491 w 976233"/>
                  <a:gd name="connsiteY6" fmla="*/ 2184264 h 2194407"/>
                  <a:gd name="connsiteX7" fmla="*/ 121244 w 976233"/>
                  <a:gd name="connsiteY7" fmla="*/ 1647615 h 2194407"/>
                  <a:gd name="connsiteX0" fmla="*/ 121244 w 976233"/>
                  <a:gd name="connsiteY0" fmla="*/ 1658268 h 2205060"/>
                  <a:gd name="connsiteX1" fmla="*/ 40008 w 976233"/>
                  <a:gd name="connsiteY1" fmla="*/ 895168 h 2205060"/>
                  <a:gd name="connsiteX2" fmla="*/ 508591 w 976233"/>
                  <a:gd name="connsiteY2" fmla="*/ 138639 h 2205060"/>
                  <a:gd name="connsiteX3" fmla="*/ 809629 w 976233"/>
                  <a:gd name="connsiteY3" fmla="*/ 41728 h 2205060"/>
                  <a:gd name="connsiteX4" fmla="*/ 962028 w 976233"/>
                  <a:gd name="connsiteY4" fmla="*/ 354149 h 2205060"/>
                  <a:gd name="connsiteX5" fmla="*/ 377778 w 976233"/>
                  <a:gd name="connsiteY5" fmla="*/ 1185828 h 2205060"/>
                  <a:gd name="connsiteX6" fmla="*/ 851491 w 976233"/>
                  <a:gd name="connsiteY6" fmla="*/ 2194917 h 2205060"/>
                  <a:gd name="connsiteX7" fmla="*/ 121244 w 976233"/>
                  <a:gd name="connsiteY7" fmla="*/ 1658268 h 2205060"/>
                  <a:gd name="connsiteX0" fmla="*/ 121244 w 976233"/>
                  <a:gd name="connsiteY0" fmla="*/ 1667964 h 2214756"/>
                  <a:gd name="connsiteX1" fmla="*/ 40008 w 976233"/>
                  <a:gd name="connsiteY1" fmla="*/ 904864 h 2214756"/>
                  <a:gd name="connsiteX2" fmla="*/ 417151 w 976233"/>
                  <a:gd name="connsiteY2" fmla="*/ 125475 h 2214756"/>
                  <a:gd name="connsiteX3" fmla="*/ 809629 w 976233"/>
                  <a:gd name="connsiteY3" fmla="*/ 51424 h 2214756"/>
                  <a:gd name="connsiteX4" fmla="*/ 962028 w 976233"/>
                  <a:gd name="connsiteY4" fmla="*/ 363845 h 2214756"/>
                  <a:gd name="connsiteX5" fmla="*/ 377778 w 976233"/>
                  <a:gd name="connsiteY5" fmla="*/ 1195524 h 2214756"/>
                  <a:gd name="connsiteX6" fmla="*/ 851491 w 976233"/>
                  <a:gd name="connsiteY6" fmla="*/ 2204613 h 2214756"/>
                  <a:gd name="connsiteX7" fmla="*/ 121244 w 976233"/>
                  <a:gd name="connsiteY7" fmla="*/ 1667964 h 2214756"/>
                  <a:gd name="connsiteX0" fmla="*/ 121244 w 996897"/>
                  <a:gd name="connsiteY0" fmla="*/ 1833368 h 2380160"/>
                  <a:gd name="connsiteX1" fmla="*/ 40008 w 996897"/>
                  <a:gd name="connsiteY1" fmla="*/ 1070268 h 2380160"/>
                  <a:gd name="connsiteX2" fmla="*/ 417151 w 996897"/>
                  <a:gd name="connsiteY2" fmla="*/ 290879 h 2380160"/>
                  <a:gd name="connsiteX3" fmla="*/ 954409 w 996897"/>
                  <a:gd name="connsiteY3" fmla="*/ 11088 h 2380160"/>
                  <a:gd name="connsiteX4" fmla="*/ 962028 w 996897"/>
                  <a:gd name="connsiteY4" fmla="*/ 529249 h 2380160"/>
                  <a:gd name="connsiteX5" fmla="*/ 377778 w 996897"/>
                  <a:gd name="connsiteY5" fmla="*/ 1360928 h 2380160"/>
                  <a:gd name="connsiteX6" fmla="*/ 851491 w 996897"/>
                  <a:gd name="connsiteY6" fmla="*/ 2370017 h 2380160"/>
                  <a:gd name="connsiteX7" fmla="*/ 121244 w 996897"/>
                  <a:gd name="connsiteY7" fmla="*/ 1833368 h 2380160"/>
                  <a:gd name="connsiteX0" fmla="*/ 121244 w 1251593"/>
                  <a:gd name="connsiteY0" fmla="*/ 1822359 h 2369151"/>
                  <a:gd name="connsiteX1" fmla="*/ 40008 w 1251593"/>
                  <a:gd name="connsiteY1" fmla="*/ 1059259 h 2369151"/>
                  <a:gd name="connsiteX2" fmla="*/ 417151 w 1251593"/>
                  <a:gd name="connsiteY2" fmla="*/ 279870 h 2369151"/>
                  <a:gd name="connsiteX3" fmla="*/ 954409 w 1251593"/>
                  <a:gd name="connsiteY3" fmla="*/ 79 h 2369151"/>
                  <a:gd name="connsiteX4" fmla="*/ 1251587 w 1251593"/>
                  <a:gd name="connsiteY4" fmla="*/ 579201 h 2369151"/>
                  <a:gd name="connsiteX5" fmla="*/ 962028 w 1251593"/>
                  <a:gd name="connsiteY5" fmla="*/ 518240 h 2369151"/>
                  <a:gd name="connsiteX6" fmla="*/ 377778 w 1251593"/>
                  <a:gd name="connsiteY6" fmla="*/ 1349919 h 2369151"/>
                  <a:gd name="connsiteX7" fmla="*/ 851491 w 1251593"/>
                  <a:gd name="connsiteY7" fmla="*/ 2359008 h 2369151"/>
                  <a:gd name="connsiteX8" fmla="*/ 121244 w 1251593"/>
                  <a:gd name="connsiteY8" fmla="*/ 1822359 h 2369151"/>
                  <a:gd name="connsiteX0" fmla="*/ 121244 w 1251591"/>
                  <a:gd name="connsiteY0" fmla="*/ 1822359 h 2369151"/>
                  <a:gd name="connsiteX1" fmla="*/ 40008 w 1251591"/>
                  <a:gd name="connsiteY1" fmla="*/ 1059259 h 2369151"/>
                  <a:gd name="connsiteX2" fmla="*/ 417151 w 1251591"/>
                  <a:gd name="connsiteY2" fmla="*/ 279870 h 2369151"/>
                  <a:gd name="connsiteX3" fmla="*/ 954409 w 1251591"/>
                  <a:gd name="connsiteY3" fmla="*/ 79 h 2369151"/>
                  <a:gd name="connsiteX4" fmla="*/ 1251587 w 1251591"/>
                  <a:gd name="connsiteY4" fmla="*/ 579201 h 2369151"/>
                  <a:gd name="connsiteX5" fmla="*/ 893448 w 1251591"/>
                  <a:gd name="connsiteY5" fmla="*/ 602060 h 2369151"/>
                  <a:gd name="connsiteX6" fmla="*/ 377778 w 1251591"/>
                  <a:gd name="connsiteY6" fmla="*/ 1349919 h 2369151"/>
                  <a:gd name="connsiteX7" fmla="*/ 851491 w 1251591"/>
                  <a:gd name="connsiteY7" fmla="*/ 2359008 h 2369151"/>
                  <a:gd name="connsiteX8" fmla="*/ 121244 w 1251591"/>
                  <a:gd name="connsiteY8" fmla="*/ 1822359 h 2369151"/>
                  <a:gd name="connsiteX0" fmla="*/ 121244 w 1252392"/>
                  <a:gd name="connsiteY0" fmla="*/ 1822359 h 2369151"/>
                  <a:gd name="connsiteX1" fmla="*/ 40008 w 1252392"/>
                  <a:gd name="connsiteY1" fmla="*/ 1059259 h 2369151"/>
                  <a:gd name="connsiteX2" fmla="*/ 417151 w 1252392"/>
                  <a:gd name="connsiteY2" fmla="*/ 279870 h 2369151"/>
                  <a:gd name="connsiteX3" fmla="*/ 954409 w 1252392"/>
                  <a:gd name="connsiteY3" fmla="*/ 79 h 2369151"/>
                  <a:gd name="connsiteX4" fmla="*/ 1251587 w 1252392"/>
                  <a:gd name="connsiteY4" fmla="*/ 579201 h 2369151"/>
                  <a:gd name="connsiteX5" fmla="*/ 893448 w 1252392"/>
                  <a:gd name="connsiteY5" fmla="*/ 602060 h 2369151"/>
                  <a:gd name="connsiteX6" fmla="*/ 377778 w 1252392"/>
                  <a:gd name="connsiteY6" fmla="*/ 1349919 h 2369151"/>
                  <a:gd name="connsiteX7" fmla="*/ 851491 w 1252392"/>
                  <a:gd name="connsiteY7" fmla="*/ 2359008 h 2369151"/>
                  <a:gd name="connsiteX8" fmla="*/ 121244 w 1252392"/>
                  <a:gd name="connsiteY8" fmla="*/ 1822359 h 2369151"/>
                  <a:gd name="connsiteX0" fmla="*/ 121244 w 1259695"/>
                  <a:gd name="connsiteY0" fmla="*/ 1822373 h 2369165"/>
                  <a:gd name="connsiteX1" fmla="*/ 40008 w 1259695"/>
                  <a:gd name="connsiteY1" fmla="*/ 1059273 h 2369165"/>
                  <a:gd name="connsiteX2" fmla="*/ 417151 w 1259695"/>
                  <a:gd name="connsiteY2" fmla="*/ 279884 h 2369165"/>
                  <a:gd name="connsiteX3" fmla="*/ 954409 w 1259695"/>
                  <a:gd name="connsiteY3" fmla="*/ 93 h 2369165"/>
                  <a:gd name="connsiteX4" fmla="*/ 1259207 w 1259695"/>
                  <a:gd name="connsiteY4" fmla="*/ 495395 h 2369165"/>
                  <a:gd name="connsiteX5" fmla="*/ 893448 w 1259695"/>
                  <a:gd name="connsiteY5" fmla="*/ 602074 h 2369165"/>
                  <a:gd name="connsiteX6" fmla="*/ 377778 w 1259695"/>
                  <a:gd name="connsiteY6" fmla="*/ 1349933 h 2369165"/>
                  <a:gd name="connsiteX7" fmla="*/ 851491 w 1259695"/>
                  <a:gd name="connsiteY7" fmla="*/ 2359022 h 2369165"/>
                  <a:gd name="connsiteX8" fmla="*/ 121244 w 1259695"/>
                  <a:gd name="connsiteY8" fmla="*/ 1822373 h 2369165"/>
                  <a:gd name="connsiteX0" fmla="*/ 121244 w 1419235"/>
                  <a:gd name="connsiteY0" fmla="*/ 1828968 h 2375760"/>
                  <a:gd name="connsiteX1" fmla="*/ 40008 w 1419235"/>
                  <a:gd name="connsiteY1" fmla="*/ 1065868 h 2375760"/>
                  <a:gd name="connsiteX2" fmla="*/ 417151 w 1419235"/>
                  <a:gd name="connsiteY2" fmla="*/ 286479 h 2375760"/>
                  <a:gd name="connsiteX3" fmla="*/ 954409 w 1419235"/>
                  <a:gd name="connsiteY3" fmla="*/ 6688 h 2375760"/>
                  <a:gd name="connsiteX4" fmla="*/ 1419227 w 1419235"/>
                  <a:gd name="connsiteY4" fmla="*/ 67650 h 2375760"/>
                  <a:gd name="connsiteX5" fmla="*/ 893448 w 1419235"/>
                  <a:gd name="connsiteY5" fmla="*/ 608669 h 2375760"/>
                  <a:gd name="connsiteX6" fmla="*/ 377778 w 1419235"/>
                  <a:gd name="connsiteY6" fmla="*/ 1356528 h 2375760"/>
                  <a:gd name="connsiteX7" fmla="*/ 851491 w 1419235"/>
                  <a:gd name="connsiteY7" fmla="*/ 2365617 h 2375760"/>
                  <a:gd name="connsiteX8" fmla="*/ 121244 w 1419235"/>
                  <a:gd name="connsiteY8" fmla="*/ 1828968 h 2375760"/>
                  <a:gd name="connsiteX0" fmla="*/ 121244 w 1419237"/>
                  <a:gd name="connsiteY0" fmla="*/ 1828968 h 2375760"/>
                  <a:gd name="connsiteX1" fmla="*/ 40008 w 1419237"/>
                  <a:gd name="connsiteY1" fmla="*/ 1065868 h 2375760"/>
                  <a:gd name="connsiteX2" fmla="*/ 417151 w 1419237"/>
                  <a:gd name="connsiteY2" fmla="*/ 286479 h 2375760"/>
                  <a:gd name="connsiteX3" fmla="*/ 954409 w 1419237"/>
                  <a:gd name="connsiteY3" fmla="*/ 6688 h 2375760"/>
                  <a:gd name="connsiteX4" fmla="*/ 1419227 w 1419237"/>
                  <a:gd name="connsiteY4" fmla="*/ 67650 h 2375760"/>
                  <a:gd name="connsiteX5" fmla="*/ 916308 w 1419237"/>
                  <a:gd name="connsiteY5" fmla="*/ 646769 h 2375760"/>
                  <a:gd name="connsiteX6" fmla="*/ 377778 w 1419237"/>
                  <a:gd name="connsiteY6" fmla="*/ 1356528 h 2375760"/>
                  <a:gd name="connsiteX7" fmla="*/ 851491 w 1419237"/>
                  <a:gd name="connsiteY7" fmla="*/ 2365617 h 2375760"/>
                  <a:gd name="connsiteX8" fmla="*/ 121244 w 1419237"/>
                  <a:gd name="connsiteY8" fmla="*/ 1828968 h 2375760"/>
                  <a:gd name="connsiteX0" fmla="*/ 121244 w 1419780"/>
                  <a:gd name="connsiteY0" fmla="*/ 1828968 h 2375760"/>
                  <a:gd name="connsiteX1" fmla="*/ 40008 w 1419780"/>
                  <a:gd name="connsiteY1" fmla="*/ 1065868 h 2375760"/>
                  <a:gd name="connsiteX2" fmla="*/ 417151 w 1419780"/>
                  <a:gd name="connsiteY2" fmla="*/ 286479 h 2375760"/>
                  <a:gd name="connsiteX3" fmla="*/ 954409 w 1419780"/>
                  <a:gd name="connsiteY3" fmla="*/ 6688 h 2375760"/>
                  <a:gd name="connsiteX4" fmla="*/ 1419227 w 1419780"/>
                  <a:gd name="connsiteY4" fmla="*/ 67650 h 2375760"/>
                  <a:gd name="connsiteX5" fmla="*/ 916308 w 1419780"/>
                  <a:gd name="connsiteY5" fmla="*/ 646769 h 2375760"/>
                  <a:gd name="connsiteX6" fmla="*/ 377778 w 1419780"/>
                  <a:gd name="connsiteY6" fmla="*/ 1356528 h 2375760"/>
                  <a:gd name="connsiteX7" fmla="*/ 851491 w 1419780"/>
                  <a:gd name="connsiteY7" fmla="*/ 2365617 h 2375760"/>
                  <a:gd name="connsiteX8" fmla="*/ 121244 w 1419780"/>
                  <a:gd name="connsiteY8" fmla="*/ 1828968 h 2375760"/>
                  <a:gd name="connsiteX0" fmla="*/ 127028 w 1425564"/>
                  <a:gd name="connsiteY0" fmla="*/ 1828968 h 2353335"/>
                  <a:gd name="connsiteX1" fmla="*/ 45792 w 1425564"/>
                  <a:gd name="connsiteY1" fmla="*/ 1065868 h 2353335"/>
                  <a:gd name="connsiteX2" fmla="*/ 422935 w 1425564"/>
                  <a:gd name="connsiteY2" fmla="*/ 286479 h 2353335"/>
                  <a:gd name="connsiteX3" fmla="*/ 960193 w 1425564"/>
                  <a:gd name="connsiteY3" fmla="*/ 6688 h 2353335"/>
                  <a:gd name="connsiteX4" fmla="*/ 1425011 w 1425564"/>
                  <a:gd name="connsiteY4" fmla="*/ 67650 h 2353335"/>
                  <a:gd name="connsiteX5" fmla="*/ 922092 w 1425564"/>
                  <a:gd name="connsiteY5" fmla="*/ 646769 h 2353335"/>
                  <a:gd name="connsiteX6" fmla="*/ 383562 w 1425564"/>
                  <a:gd name="connsiteY6" fmla="*/ 1356528 h 2353335"/>
                  <a:gd name="connsiteX7" fmla="*/ 979195 w 1425564"/>
                  <a:gd name="connsiteY7" fmla="*/ 2342757 h 2353335"/>
                  <a:gd name="connsiteX8" fmla="*/ 127028 w 1425564"/>
                  <a:gd name="connsiteY8" fmla="*/ 1828968 h 2353335"/>
                  <a:gd name="connsiteX0" fmla="*/ 115407 w 1413943"/>
                  <a:gd name="connsiteY0" fmla="*/ 1828968 h 2424000"/>
                  <a:gd name="connsiteX1" fmla="*/ 34171 w 1413943"/>
                  <a:gd name="connsiteY1" fmla="*/ 1065868 h 2424000"/>
                  <a:gd name="connsiteX2" fmla="*/ 411314 w 1413943"/>
                  <a:gd name="connsiteY2" fmla="*/ 286479 h 2424000"/>
                  <a:gd name="connsiteX3" fmla="*/ 948572 w 1413943"/>
                  <a:gd name="connsiteY3" fmla="*/ 6688 h 2424000"/>
                  <a:gd name="connsiteX4" fmla="*/ 1413390 w 1413943"/>
                  <a:gd name="connsiteY4" fmla="*/ 67650 h 2424000"/>
                  <a:gd name="connsiteX5" fmla="*/ 910471 w 1413943"/>
                  <a:gd name="connsiteY5" fmla="*/ 646769 h 2424000"/>
                  <a:gd name="connsiteX6" fmla="*/ 371941 w 1413943"/>
                  <a:gd name="connsiteY6" fmla="*/ 1356528 h 2424000"/>
                  <a:gd name="connsiteX7" fmla="*/ 967574 w 1413943"/>
                  <a:gd name="connsiteY7" fmla="*/ 2342757 h 2424000"/>
                  <a:gd name="connsiteX8" fmla="*/ 704728 w 1413943"/>
                  <a:gd name="connsiteY8" fmla="*/ 2307931 h 2424000"/>
                  <a:gd name="connsiteX9" fmla="*/ 115407 w 1413943"/>
                  <a:gd name="connsiteY9" fmla="*/ 1828968 h 2424000"/>
                  <a:gd name="connsiteX0" fmla="*/ 115407 w 1413943"/>
                  <a:gd name="connsiteY0" fmla="*/ 1828968 h 2371829"/>
                  <a:gd name="connsiteX1" fmla="*/ 34171 w 1413943"/>
                  <a:gd name="connsiteY1" fmla="*/ 1065868 h 2371829"/>
                  <a:gd name="connsiteX2" fmla="*/ 411314 w 1413943"/>
                  <a:gd name="connsiteY2" fmla="*/ 286479 h 2371829"/>
                  <a:gd name="connsiteX3" fmla="*/ 948572 w 1413943"/>
                  <a:gd name="connsiteY3" fmla="*/ 6688 h 2371829"/>
                  <a:gd name="connsiteX4" fmla="*/ 1413390 w 1413943"/>
                  <a:gd name="connsiteY4" fmla="*/ 67650 h 2371829"/>
                  <a:gd name="connsiteX5" fmla="*/ 910471 w 1413943"/>
                  <a:gd name="connsiteY5" fmla="*/ 646769 h 2371829"/>
                  <a:gd name="connsiteX6" fmla="*/ 371941 w 1413943"/>
                  <a:gd name="connsiteY6" fmla="*/ 1356528 h 2371829"/>
                  <a:gd name="connsiteX7" fmla="*/ 998054 w 1413943"/>
                  <a:gd name="connsiteY7" fmla="*/ 2251317 h 2371829"/>
                  <a:gd name="connsiteX8" fmla="*/ 704728 w 1413943"/>
                  <a:gd name="connsiteY8" fmla="*/ 2307931 h 2371829"/>
                  <a:gd name="connsiteX9" fmla="*/ 115407 w 1413943"/>
                  <a:gd name="connsiteY9" fmla="*/ 1828968 h 237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13943" h="2371829">
                    <a:moveTo>
                      <a:pt x="115407" y="1828968"/>
                    </a:moveTo>
                    <a:cubicBezTo>
                      <a:pt x="3648" y="1621958"/>
                      <a:pt x="-34197" y="1315329"/>
                      <a:pt x="34171" y="1065868"/>
                    </a:cubicBezTo>
                    <a:cubicBezTo>
                      <a:pt x="102539" y="816407"/>
                      <a:pt x="258914" y="463009"/>
                      <a:pt x="411314" y="286479"/>
                    </a:cubicBezTo>
                    <a:cubicBezTo>
                      <a:pt x="563714" y="109949"/>
                      <a:pt x="851409" y="13949"/>
                      <a:pt x="948572" y="6688"/>
                    </a:cubicBezTo>
                    <a:cubicBezTo>
                      <a:pt x="1045735" y="-573"/>
                      <a:pt x="1412120" y="-18710"/>
                      <a:pt x="1413390" y="67650"/>
                    </a:cubicBezTo>
                    <a:cubicBezTo>
                      <a:pt x="1414660" y="154010"/>
                      <a:pt x="1440916" y="232566"/>
                      <a:pt x="910471" y="646769"/>
                    </a:cubicBezTo>
                    <a:cubicBezTo>
                      <a:pt x="806746" y="832372"/>
                      <a:pt x="348454" y="1072593"/>
                      <a:pt x="371941" y="1356528"/>
                    </a:cubicBezTo>
                    <a:cubicBezTo>
                      <a:pt x="557988" y="1696343"/>
                      <a:pt x="942590" y="2092750"/>
                      <a:pt x="998054" y="2251317"/>
                    </a:cubicBezTo>
                    <a:cubicBezTo>
                      <a:pt x="1053519" y="2409884"/>
                      <a:pt x="846756" y="2393562"/>
                      <a:pt x="704728" y="2307931"/>
                    </a:cubicBezTo>
                    <a:cubicBezTo>
                      <a:pt x="562700" y="2222300"/>
                      <a:pt x="227166" y="2035978"/>
                      <a:pt x="115407" y="18289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0"/>
              <p:cNvSpPr/>
              <p:nvPr/>
            </p:nvSpPr>
            <p:spPr>
              <a:xfrm flipH="1">
                <a:off x="201866" y="1189285"/>
                <a:ext cx="704591" cy="929613"/>
              </a:xfrm>
              <a:custGeom>
                <a:avLst/>
                <a:gdLst>
                  <a:gd name="connsiteX0" fmla="*/ 0 w 570972"/>
                  <a:gd name="connsiteY0" fmla="*/ 425240 h 850479"/>
                  <a:gd name="connsiteX1" fmla="*/ 285486 w 570972"/>
                  <a:gd name="connsiteY1" fmla="*/ 0 h 850479"/>
                  <a:gd name="connsiteX2" fmla="*/ 570972 w 570972"/>
                  <a:gd name="connsiteY2" fmla="*/ 425240 h 850479"/>
                  <a:gd name="connsiteX3" fmla="*/ 285486 w 570972"/>
                  <a:gd name="connsiteY3" fmla="*/ 850480 h 850479"/>
                  <a:gd name="connsiteX4" fmla="*/ 0 w 570972"/>
                  <a:gd name="connsiteY4" fmla="*/ 425240 h 850479"/>
                  <a:gd name="connsiteX0" fmla="*/ 1291 w 572263"/>
                  <a:gd name="connsiteY0" fmla="*/ 425240 h 842860"/>
                  <a:gd name="connsiteX1" fmla="*/ 286777 w 572263"/>
                  <a:gd name="connsiteY1" fmla="*/ 0 h 842860"/>
                  <a:gd name="connsiteX2" fmla="*/ 572263 w 572263"/>
                  <a:gd name="connsiteY2" fmla="*/ 425240 h 842860"/>
                  <a:gd name="connsiteX3" fmla="*/ 385837 w 572263"/>
                  <a:gd name="connsiteY3" fmla="*/ 842860 h 842860"/>
                  <a:gd name="connsiteX4" fmla="*/ 1291 w 572263"/>
                  <a:gd name="connsiteY4" fmla="*/ 425240 h 842860"/>
                  <a:gd name="connsiteX0" fmla="*/ 20608 w 591580"/>
                  <a:gd name="connsiteY0" fmla="*/ 425240 h 859463"/>
                  <a:gd name="connsiteX1" fmla="*/ 306094 w 591580"/>
                  <a:gd name="connsiteY1" fmla="*/ 0 h 859463"/>
                  <a:gd name="connsiteX2" fmla="*/ 591580 w 591580"/>
                  <a:gd name="connsiteY2" fmla="*/ 425240 h 859463"/>
                  <a:gd name="connsiteX3" fmla="*/ 405154 w 591580"/>
                  <a:gd name="connsiteY3" fmla="*/ 842860 h 859463"/>
                  <a:gd name="connsiteX4" fmla="*/ 65058 w 591580"/>
                  <a:gd name="connsiteY4" fmla="*/ 742098 h 859463"/>
                  <a:gd name="connsiteX5" fmla="*/ 20608 w 591580"/>
                  <a:gd name="connsiteY5" fmla="*/ 425240 h 859463"/>
                  <a:gd name="connsiteX0" fmla="*/ 10040 w 649592"/>
                  <a:gd name="connsiteY0" fmla="*/ 417624 h 859467"/>
                  <a:gd name="connsiteX1" fmla="*/ 364106 w 649592"/>
                  <a:gd name="connsiteY1" fmla="*/ 4 h 859467"/>
                  <a:gd name="connsiteX2" fmla="*/ 649592 w 649592"/>
                  <a:gd name="connsiteY2" fmla="*/ 425244 h 859467"/>
                  <a:gd name="connsiteX3" fmla="*/ 463166 w 649592"/>
                  <a:gd name="connsiteY3" fmla="*/ 842864 h 859467"/>
                  <a:gd name="connsiteX4" fmla="*/ 123070 w 649592"/>
                  <a:gd name="connsiteY4" fmla="*/ 742102 h 859467"/>
                  <a:gd name="connsiteX5" fmla="*/ 10040 w 649592"/>
                  <a:gd name="connsiteY5" fmla="*/ 417624 h 859467"/>
                  <a:gd name="connsiteX0" fmla="*/ 68319 w 707871"/>
                  <a:gd name="connsiteY0" fmla="*/ 472956 h 914799"/>
                  <a:gd name="connsiteX1" fmla="*/ 21330 w 707871"/>
                  <a:gd name="connsiteY1" fmla="*/ 50674 h 914799"/>
                  <a:gd name="connsiteX2" fmla="*/ 422385 w 707871"/>
                  <a:gd name="connsiteY2" fmla="*/ 55336 h 914799"/>
                  <a:gd name="connsiteX3" fmla="*/ 707871 w 707871"/>
                  <a:gd name="connsiteY3" fmla="*/ 480576 h 914799"/>
                  <a:gd name="connsiteX4" fmla="*/ 521445 w 707871"/>
                  <a:gd name="connsiteY4" fmla="*/ 898196 h 914799"/>
                  <a:gd name="connsiteX5" fmla="*/ 181349 w 707871"/>
                  <a:gd name="connsiteY5" fmla="*/ 797434 h 914799"/>
                  <a:gd name="connsiteX6" fmla="*/ 68319 w 707871"/>
                  <a:gd name="connsiteY6" fmla="*/ 472956 h 914799"/>
                  <a:gd name="connsiteX0" fmla="*/ 34006 w 719278"/>
                  <a:gd name="connsiteY0" fmla="*/ 488196 h 914799"/>
                  <a:gd name="connsiteX1" fmla="*/ 32737 w 719278"/>
                  <a:gd name="connsiteY1" fmla="*/ 50674 h 914799"/>
                  <a:gd name="connsiteX2" fmla="*/ 433792 w 719278"/>
                  <a:gd name="connsiteY2" fmla="*/ 55336 h 914799"/>
                  <a:gd name="connsiteX3" fmla="*/ 719278 w 719278"/>
                  <a:gd name="connsiteY3" fmla="*/ 480576 h 914799"/>
                  <a:gd name="connsiteX4" fmla="*/ 532852 w 719278"/>
                  <a:gd name="connsiteY4" fmla="*/ 898196 h 914799"/>
                  <a:gd name="connsiteX5" fmla="*/ 192756 w 719278"/>
                  <a:gd name="connsiteY5" fmla="*/ 797434 h 914799"/>
                  <a:gd name="connsiteX6" fmla="*/ 34006 w 719278"/>
                  <a:gd name="connsiteY6" fmla="*/ 488196 h 914799"/>
                  <a:gd name="connsiteX0" fmla="*/ 34006 w 724542"/>
                  <a:gd name="connsiteY0" fmla="*/ 488196 h 908173"/>
                  <a:gd name="connsiteX1" fmla="*/ 32737 w 724542"/>
                  <a:gd name="connsiteY1" fmla="*/ 50674 h 908173"/>
                  <a:gd name="connsiteX2" fmla="*/ 433792 w 724542"/>
                  <a:gd name="connsiteY2" fmla="*/ 55336 h 908173"/>
                  <a:gd name="connsiteX3" fmla="*/ 719278 w 724542"/>
                  <a:gd name="connsiteY3" fmla="*/ 480576 h 908173"/>
                  <a:gd name="connsiteX4" fmla="*/ 662392 w 724542"/>
                  <a:gd name="connsiteY4" fmla="*/ 890576 h 908173"/>
                  <a:gd name="connsiteX5" fmla="*/ 192756 w 724542"/>
                  <a:gd name="connsiteY5" fmla="*/ 797434 h 908173"/>
                  <a:gd name="connsiteX6" fmla="*/ 34006 w 724542"/>
                  <a:gd name="connsiteY6" fmla="*/ 488196 h 908173"/>
                  <a:gd name="connsiteX0" fmla="*/ 36341 w 724747"/>
                  <a:gd name="connsiteY0" fmla="*/ 488196 h 897032"/>
                  <a:gd name="connsiteX1" fmla="*/ 35072 w 724747"/>
                  <a:gd name="connsiteY1" fmla="*/ 50674 h 897032"/>
                  <a:gd name="connsiteX2" fmla="*/ 436127 w 724747"/>
                  <a:gd name="connsiteY2" fmla="*/ 55336 h 897032"/>
                  <a:gd name="connsiteX3" fmla="*/ 721613 w 724747"/>
                  <a:gd name="connsiteY3" fmla="*/ 480576 h 897032"/>
                  <a:gd name="connsiteX4" fmla="*/ 664727 w 724747"/>
                  <a:gd name="connsiteY4" fmla="*/ 890576 h 897032"/>
                  <a:gd name="connsiteX5" fmla="*/ 240811 w 724747"/>
                  <a:gd name="connsiteY5" fmla="*/ 713614 h 897032"/>
                  <a:gd name="connsiteX6" fmla="*/ 36341 w 724747"/>
                  <a:gd name="connsiteY6" fmla="*/ 488196 h 897032"/>
                  <a:gd name="connsiteX0" fmla="*/ 36341 w 724747"/>
                  <a:gd name="connsiteY0" fmla="*/ 520912 h 929748"/>
                  <a:gd name="connsiteX1" fmla="*/ 35072 w 724747"/>
                  <a:gd name="connsiteY1" fmla="*/ 83390 h 929748"/>
                  <a:gd name="connsiteX2" fmla="*/ 573287 w 724747"/>
                  <a:gd name="connsiteY2" fmla="*/ 34712 h 929748"/>
                  <a:gd name="connsiteX3" fmla="*/ 721613 w 724747"/>
                  <a:gd name="connsiteY3" fmla="*/ 513292 h 929748"/>
                  <a:gd name="connsiteX4" fmla="*/ 664727 w 724747"/>
                  <a:gd name="connsiteY4" fmla="*/ 923292 h 929748"/>
                  <a:gd name="connsiteX5" fmla="*/ 240811 w 724747"/>
                  <a:gd name="connsiteY5" fmla="*/ 746330 h 929748"/>
                  <a:gd name="connsiteX6" fmla="*/ 36341 w 724747"/>
                  <a:gd name="connsiteY6" fmla="*/ 520912 h 929748"/>
                  <a:gd name="connsiteX0" fmla="*/ 4104 w 692510"/>
                  <a:gd name="connsiteY0" fmla="*/ 511853 h 920689"/>
                  <a:gd name="connsiteX1" fmla="*/ 94275 w 692510"/>
                  <a:gd name="connsiteY1" fmla="*/ 104811 h 920689"/>
                  <a:gd name="connsiteX2" fmla="*/ 541050 w 692510"/>
                  <a:gd name="connsiteY2" fmla="*/ 25653 h 920689"/>
                  <a:gd name="connsiteX3" fmla="*/ 689376 w 692510"/>
                  <a:gd name="connsiteY3" fmla="*/ 504233 h 920689"/>
                  <a:gd name="connsiteX4" fmla="*/ 632490 w 692510"/>
                  <a:gd name="connsiteY4" fmla="*/ 914233 h 920689"/>
                  <a:gd name="connsiteX5" fmla="*/ 208574 w 692510"/>
                  <a:gd name="connsiteY5" fmla="*/ 737271 h 920689"/>
                  <a:gd name="connsiteX6" fmla="*/ 4104 w 692510"/>
                  <a:gd name="connsiteY6" fmla="*/ 511853 h 920689"/>
                  <a:gd name="connsiteX0" fmla="*/ 550 w 688956"/>
                  <a:gd name="connsiteY0" fmla="*/ 526592 h 935428"/>
                  <a:gd name="connsiteX1" fmla="*/ 151681 w 688956"/>
                  <a:gd name="connsiteY1" fmla="*/ 73830 h 935428"/>
                  <a:gd name="connsiteX2" fmla="*/ 537496 w 688956"/>
                  <a:gd name="connsiteY2" fmla="*/ 40392 h 935428"/>
                  <a:gd name="connsiteX3" fmla="*/ 685822 w 688956"/>
                  <a:gd name="connsiteY3" fmla="*/ 518972 h 935428"/>
                  <a:gd name="connsiteX4" fmla="*/ 628936 w 688956"/>
                  <a:gd name="connsiteY4" fmla="*/ 928972 h 935428"/>
                  <a:gd name="connsiteX5" fmla="*/ 205020 w 688956"/>
                  <a:gd name="connsiteY5" fmla="*/ 752010 h 935428"/>
                  <a:gd name="connsiteX6" fmla="*/ 550 w 688956"/>
                  <a:gd name="connsiteY6" fmla="*/ 526592 h 935428"/>
                  <a:gd name="connsiteX0" fmla="*/ 16185 w 704591"/>
                  <a:gd name="connsiteY0" fmla="*/ 520777 h 929613"/>
                  <a:gd name="connsiteX1" fmla="*/ 30157 w 704591"/>
                  <a:gd name="connsiteY1" fmla="*/ 258515 h 929613"/>
                  <a:gd name="connsiteX2" fmla="*/ 167316 w 704591"/>
                  <a:gd name="connsiteY2" fmla="*/ 68015 h 929613"/>
                  <a:gd name="connsiteX3" fmla="*/ 553131 w 704591"/>
                  <a:gd name="connsiteY3" fmla="*/ 34577 h 929613"/>
                  <a:gd name="connsiteX4" fmla="*/ 701457 w 704591"/>
                  <a:gd name="connsiteY4" fmla="*/ 513157 h 929613"/>
                  <a:gd name="connsiteX5" fmla="*/ 644571 w 704591"/>
                  <a:gd name="connsiteY5" fmla="*/ 923157 h 929613"/>
                  <a:gd name="connsiteX6" fmla="*/ 220655 w 704591"/>
                  <a:gd name="connsiteY6" fmla="*/ 746195 h 929613"/>
                  <a:gd name="connsiteX7" fmla="*/ 16185 w 704591"/>
                  <a:gd name="connsiteY7" fmla="*/ 520777 h 92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4591" h="929613">
                    <a:moveTo>
                      <a:pt x="16185" y="520777"/>
                    </a:moveTo>
                    <a:cubicBezTo>
                      <a:pt x="-15565" y="439497"/>
                      <a:pt x="4969" y="333975"/>
                      <a:pt x="30157" y="258515"/>
                    </a:cubicBezTo>
                    <a:cubicBezTo>
                      <a:pt x="55345" y="183055"/>
                      <a:pt x="85234" y="114228"/>
                      <a:pt x="167316" y="68015"/>
                    </a:cubicBezTo>
                    <a:cubicBezTo>
                      <a:pt x="249398" y="21802"/>
                      <a:pt x="464108" y="-39613"/>
                      <a:pt x="553131" y="34577"/>
                    </a:cubicBezTo>
                    <a:cubicBezTo>
                      <a:pt x="642154" y="108767"/>
                      <a:pt x="701457" y="278303"/>
                      <a:pt x="701457" y="513157"/>
                    </a:cubicBezTo>
                    <a:cubicBezTo>
                      <a:pt x="701457" y="748011"/>
                      <a:pt x="724705" y="884317"/>
                      <a:pt x="644571" y="923157"/>
                    </a:cubicBezTo>
                    <a:cubicBezTo>
                      <a:pt x="564437" y="961997"/>
                      <a:pt x="284746" y="815798"/>
                      <a:pt x="220655" y="746195"/>
                    </a:cubicBezTo>
                    <a:cubicBezTo>
                      <a:pt x="156564" y="676592"/>
                      <a:pt x="47935" y="602057"/>
                      <a:pt x="16185" y="5207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6" name="Elipse 65"/>
            <p:cNvSpPr/>
            <p:nvPr/>
          </p:nvSpPr>
          <p:spPr>
            <a:xfrm>
              <a:off x="-233730" y="2529639"/>
              <a:ext cx="1800199" cy="1255209"/>
            </a:xfrm>
            <a:prstGeom prst="ellipse">
              <a:avLst/>
            </a:pr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5"/>
            <p:cNvSpPr/>
            <p:nvPr/>
          </p:nvSpPr>
          <p:spPr>
            <a:xfrm>
              <a:off x="1558263" y="1575189"/>
              <a:ext cx="884315" cy="995643"/>
            </a:xfrm>
            <a:custGeom>
              <a:avLst/>
              <a:gdLst>
                <a:gd name="connsiteX0" fmla="*/ 0 w 666704"/>
                <a:gd name="connsiteY0" fmla="*/ 332709 h 665418"/>
                <a:gd name="connsiteX1" fmla="*/ 333352 w 666704"/>
                <a:gd name="connsiteY1" fmla="*/ 0 h 665418"/>
                <a:gd name="connsiteX2" fmla="*/ 666704 w 666704"/>
                <a:gd name="connsiteY2" fmla="*/ 332709 h 665418"/>
                <a:gd name="connsiteX3" fmla="*/ 333352 w 666704"/>
                <a:gd name="connsiteY3" fmla="*/ 665418 h 665418"/>
                <a:gd name="connsiteX4" fmla="*/ 0 w 666704"/>
                <a:gd name="connsiteY4" fmla="*/ 332709 h 665418"/>
                <a:gd name="connsiteX0" fmla="*/ 0 w 864824"/>
                <a:gd name="connsiteY0" fmla="*/ 341732 h 766298"/>
                <a:gd name="connsiteX1" fmla="*/ 333352 w 864824"/>
                <a:gd name="connsiteY1" fmla="*/ 9023 h 766298"/>
                <a:gd name="connsiteX2" fmla="*/ 864824 w 864824"/>
                <a:gd name="connsiteY2" fmla="*/ 669392 h 766298"/>
                <a:gd name="connsiteX3" fmla="*/ 333352 w 864824"/>
                <a:gd name="connsiteY3" fmla="*/ 674441 h 766298"/>
                <a:gd name="connsiteX4" fmla="*/ 0 w 864824"/>
                <a:gd name="connsiteY4" fmla="*/ 341732 h 766298"/>
                <a:gd name="connsiteX0" fmla="*/ 0 w 874905"/>
                <a:gd name="connsiteY0" fmla="*/ 336487 h 712900"/>
                <a:gd name="connsiteX1" fmla="*/ 333352 w 874905"/>
                <a:gd name="connsiteY1" fmla="*/ 3778 h 712900"/>
                <a:gd name="connsiteX2" fmla="*/ 686294 w 874905"/>
                <a:gd name="connsiteY2" fmla="*/ 188808 h 712900"/>
                <a:gd name="connsiteX3" fmla="*/ 864824 w 874905"/>
                <a:gd name="connsiteY3" fmla="*/ 664147 h 712900"/>
                <a:gd name="connsiteX4" fmla="*/ 333352 w 874905"/>
                <a:gd name="connsiteY4" fmla="*/ 669196 h 712900"/>
                <a:gd name="connsiteX5" fmla="*/ 0 w 874905"/>
                <a:gd name="connsiteY5" fmla="*/ 336487 h 712900"/>
                <a:gd name="connsiteX0" fmla="*/ 439 w 875344"/>
                <a:gd name="connsiteY0" fmla="*/ 592996 h 969409"/>
                <a:gd name="connsiteX1" fmla="*/ 272831 w 875344"/>
                <a:gd name="connsiteY1" fmla="*/ 1207 h 969409"/>
                <a:gd name="connsiteX2" fmla="*/ 686733 w 875344"/>
                <a:gd name="connsiteY2" fmla="*/ 445317 h 969409"/>
                <a:gd name="connsiteX3" fmla="*/ 865263 w 875344"/>
                <a:gd name="connsiteY3" fmla="*/ 920656 h 969409"/>
                <a:gd name="connsiteX4" fmla="*/ 333791 w 875344"/>
                <a:gd name="connsiteY4" fmla="*/ 925705 h 969409"/>
                <a:gd name="connsiteX5" fmla="*/ 439 w 875344"/>
                <a:gd name="connsiteY5" fmla="*/ 592996 h 969409"/>
                <a:gd name="connsiteX0" fmla="*/ 376 w 870185"/>
                <a:gd name="connsiteY0" fmla="*/ 591939 h 968352"/>
                <a:gd name="connsiteX1" fmla="*/ 272768 w 870185"/>
                <a:gd name="connsiteY1" fmla="*/ 150 h 968352"/>
                <a:gd name="connsiteX2" fmla="*/ 503790 w 870185"/>
                <a:gd name="connsiteY2" fmla="*/ 535700 h 968352"/>
                <a:gd name="connsiteX3" fmla="*/ 865200 w 870185"/>
                <a:gd name="connsiteY3" fmla="*/ 919599 h 968352"/>
                <a:gd name="connsiteX4" fmla="*/ 333728 w 870185"/>
                <a:gd name="connsiteY4" fmla="*/ 924648 h 968352"/>
                <a:gd name="connsiteX5" fmla="*/ 376 w 870185"/>
                <a:gd name="connsiteY5" fmla="*/ 591939 h 968352"/>
                <a:gd name="connsiteX0" fmla="*/ 367 w 869785"/>
                <a:gd name="connsiteY0" fmla="*/ 598762 h 975175"/>
                <a:gd name="connsiteX1" fmla="*/ 272759 w 869785"/>
                <a:gd name="connsiteY1" fmla="*/ 6973 h 975175"/>
                <a:gd name="connsiteX2" fmla="*/ 473301 w 869785"/>
                <a:gd name="connsiteY2" fmla="*/ 298683 h 975175"/>
                <a:gd name="connsiteX3" fmla="*/ 865191 w 869785"/>
                <a:gd name="connsiteY3" fmla="*/ 926422 h 975175"/>
                <a:gd name="connsiteX4" fmla="*/ 333719 w 869785"/>
                <a:gd name="connsiteY4" fmla="*/ 931471 h 975175"/>
                <a:gd name="connsiteX5" fmla="*/ 367 w 869785"/>
                <a:gd name="connsiteY5" fmla="*/ 598762 h 975175"/>
                <a:gd name="connsiteX0" fmla="*/ 367 w 881339"/>
                <a:gd name="connsiteY0" fmla="*/ 598367 h 971921"/>
                <a:gd name="connsiteX1" fmla="*/ 272759 w 881339"/>
                <a:gd name="connsiteY1" fmla="*/ 6578 h 971921"/>
                <a:gd name="connsiteX2" fmla="*/ 473301 w 881339"/>
                <a:gd name="connsiteY2" fmla="*/ 298288 h 971921"/>
                <a:gd name="connsiteX3" fmla="*/ 747621 w 881339"/>
                <a:gd name="connsiteY3" fmla="*/ 519269 h 971921"/>
                <a:gd name="connsiteX4" fmla="*/ 865191 w 881339"/>
                <a:gd name="connsiteY4" fmla="*/ 926027 h 971921"/>
                <a:gd name="connsiteX5" fmla="*/ 333719 w 881339"/>
                <a:gd name="connsiteY5" fmla="*/ 931076 h 971921"/>
                <a:gd name="connsiteX6" fmla="*/ 367 w 881339"/>
                <a:gd name="connsiteY6" fmla="*/ 598367 h 971921"/>
                <a:gd name="connsiteX0" fmla="*/ 367 w 881339"/>
                <a:gd name="connsiteY0" fmla="*/ 598367 h 1002221"/>
                <a:gd name="connsiteX1" fmla="*/ 272759 w 881339"/>
                <a:gd name="connsiteY1" fmla="*/ 6578 h 1002221"/>
                <a:gd name="connsiteX2" fmla="*/ 473301 w 881339"/>
                <a:gd name="connsiteY2" fmla="*/ 298288 h 1002221"/>
                <a:gd name="connsiteX3" fmla="*/ 747621 w 881339"/>
                <a:gd name="connsiteY3" fmla="*/ 519269 h 1002221"/>
                <a:gd name="connsiteX4" fmla="*/ 865191 w 881339"/>
                <a:gd name="connsiteY4" fmla="*/ 971747 h 1002221"/>
                <a:gd name="connsiteX5" fmla="*/ 333719 w 881339"/>
                <a:gd name="connsiteY5" fmla="*/ 931076 h 1002221"/>
                <a:gd name="connsiteX6" fmla="*/ 367 w 881339"/>
                <a:gd name="connsiteY6" fmla="*/ 598367 h 1002221"/>
                <a:gd name="connsiteX0" fmla="*/ 1973 w 882945"/>
                <a:gd name="connsiteY0" fmla="*/ 591813 h 995667"/>
                <a:gd name="connsiteX1" fmla="*/ 200587 w 882945"/>
                <a:gd name="connsiteY1" fmla="*/ 306975 h 995667"/>
                <a:gd name="connsiteX2" fmla="*/ 274365 w 882945"/>
                <a:gd name="connsiteY2" fmla="*/ 24 h 995667"/>
                <a:gd name="connsiteX3" fmla="*/ 474907 w 882945"/>
                <a:gd name="connsiteY3" fmla="*/ 291734 h 995667"/>
                <a:gd name="connsiteX4" fmla="*/ 749227 w 882945"/>
                <a:gd name="connsiteY4" fmla="*/ 512715 h 995667"/>
                <a:gd name="connsiteX5" fmla="*/ 866797 w 882945"/>
                <a:gd name="connsiteY5" fmla="*/ 965193 h 995667"/>
                <a:gd name="connsiteX6" fmla="*/ 335325 w 882945"/>
                <a:gd name="connsiteY6" fmla="*/ 924522 h 995667"/>
                <a:gd name="connsiteX7" fmla="*/ 1973 w 882945"/>
                <a:gd name="connsiteY7" fmla="*/ 591813 h 995667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4315" h="995643">
                  <a:moveTo>
                    <a:pt x="3343" y="591789"/>
                  </a:moveTo>
                  <a:cubicBezTo>
                    <a:pt x="-24193" y="486325"/>
                    <a:pt x="126078" y="390342"/>
                    <a:pt x="171477" y="291711"/>
                  </a:cubicBezTo>
                  <a:cubicBezTo>
                    <a:pt x="216876" y="193080"/>
                    <a:pt x="224935" y="0"/>
                    <a:pt x="275735" y="0"/>
                  </a:cubicBezTo>
                  <a:cubicBezTo>
                    <a:pt x="326535" y="0"/>
                    <a:pt x="431423" y="122442"/>
                    <a:pt x="476277" y="291710"/>
                  </a:cubicBezTo>
                  <a:cubicBezTo>
                    <a:pt x="543991" y="384778"/>
                    <a:pt x="685282" y="408068"/>
                    <a:pt x="750597" y="512691"/>
                  </a:cubicBezTo>
                  <a:cubicBezTo>
                    <a:pt x="815912" y="617314"/>
                    <a:pt x="925721" y="904155"/>
                    <a:pt x="868167" y="965169"/>
                  </a:cubicBezTo>
                  <a:cubicBezTo>
                    <a:pt x="810613" y="1026184"/>
                    <a:pt x="480832" y="986728"/>
                    <a:pt x="336695" y="924498"/>
                  </a:cubicBezTo>
                  <a:cubicBezTo>
                    <a:pt x="192558" y="862268"/>
                    <a:pt x="30879" y="697254"/>
                    <a:pt x="3343" y="591789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8" name="Grupo 67"/>
            <p:cNvGrpSpPr/>
            <p:nvPr/>
          </p:nvGrpSpPr>
          <p:grpSpPr>
            <a:xfrm>
              <a:off x="2049413" y="2046400"/>
              <a:ext cx="115213" cy="162561"/>
              <a:chOff x="1963362" y="1984681"/>
              <a:chExt cx="216024" cy="304801"/>
            </a:xfrm>
          </p:grpSpPr>
          <p:sp>
            <p:nvSpPr>
              <p:cNvPr id="69" name="Elipse 68"/>
              <p:cNvSpPr/>
              <p:nvPr/>
            </p:nvSpPr>
            <p:spPr>
              <a:xfrm>
                <a:off x="1963362" y="1984681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2032294" y="2041615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" name="Grupo 3"/>
          <p:cNvGrpSpPr/>
          <p:nvPr/>
        </p:nvGrpSpPr>
        <p:grpSpPr>
          <a:xfrm>
            <a:off x="62514" y="2387065"/>
            <a:ext cx="2226403" cy="2472912"/>
            <a:chOff x="30608" y="3226398"/>
            <a:chExt cx="2226403" cy="2472912"/>
          </a:xfrm>
        </p:grpSpPr>
        <p:sp>
          <p:nvSpPr>
            <p:cNvPr id="5" name="Oval 14"/>
            <p:cNvSpPr/>
            <p:nvPr/>
          </p:nvSpPr>
          <p:spPr>
            <a:xfrm>
              <a:off x="1354287" y="3297684"/>
              <a:ext cx="490214" cy="123849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Elipse 4096"/>
            <p:cNvSpPr/>
            <p:nvPr/>
          </p:nvSpPr>
          <p:spPr>
            <a:xfrm flipH="1">
              <a:off x="1097133" y="5589250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 flipH="1">
              <a:off x="1270143" y="5369626"/>
              <a:ext cx="90723" cy="3276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 flipH="1">
              <a:off x="1098826" y="5447282"/>
              <a:ext cx="106717" cy="216024"/>
            </a:xfrm>
            <a:prstGeom prst="rect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41"/>
            <p:cNvSpPr/>
            <p:nvPr/>
          </p:nvSpPr>
          <p:spPr>
            <a:xfrm rot="3362425">
              <a:off x="953473" y="4102981"/>
              <a:ext cx="1030350" cy="147570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42"/>
            <p:cNvSpPr/>
            <p:nvPr/>
          </p:nvSpPr>
          <p:spPr>
            <a:xfrm rot="3362425">
              <a:off x="1216313" y="3993291"/>
              <a:ext cx="1135054" cy="410731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43"/>
            <p:cNvSpPr/>
            <p:nvPr/>
          </p:nvSpPr>
          <p:spPr>
            <a:xfrm rot="7022536">
              <a:off x="458086" y="4485182"/>
              <a:ext cx="588823" cy="1259273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44"/>
            <p:cNvSpPr/>
            <p:nvPr/>
          </p:nvSpPr>
          <p:spPr>
            <a:xfrm rot="7114515">
              <a:off x="139259" y="4349211"/>
              <a:ext cx="607400" cy="824701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45"/>
            <p:cNvSpPr/>
            <p:nvPr/>
          </p:nvSpPr>
          <p:spPr>
            <a:xfrm rot="20344989">
              <a:off x="702067" y="4634430"/>
              <a:ext cx="1136151" cy="588204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rgbClr val="EDE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ipse 4096"/>
            <p:cNvSpPr/>
            <p:nvPr/>
          </p:nvSpPr>
          <p:spPr>
            <a:xfrm flipH="1">
              <a:off x="1270143" y="5625254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" name="Grupo 14"/>
            <p:cNvGrpSpPr/>
            <p:nvPr/>
          </p:nvGrpSpPr>
          <p:grpSpPr>
            <a:xfrm rot="20542864" flipH="1">
              <a:off x="1371175" y="3226398"/>
              <a:ext cx="885836" cy="574582"/>
              <a:chOff x="2869046" y="3337159"/>
              <a:chExt cx="885836" cy="574582"/>
            </a:xfrm>
          </p:grpSpPr>
          <p:sp>
            <p:nvSpPr>
              <p:cNvPr id="16" name="Oval 10"/>
              <p:cNvSpPr/>
              <p:nvPr/>
            </p:nvSpPr>
            <p:spPr>
              <a:xfrm rot="20204996" flipH="1">
                <a:off x="3139780" y="3337159"/>
                <a:ext cx="615102" cy="461326"/>
              </a:xfrm>
              <a:prstGeom prst="ellipse">
                <a:avLst/>
              </a:prstGeom>
              <a:solidFill>
                <a:srgbClr val="E6E6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9"/>
              <p:cNvSpPr/>
              <p:nvPr/>
            </p:nvSpPr>
            <p:spPr>
              <a:xfrm rot="19148388" flipH="1">
                <a:off x="2869046" y="3710533"/>
                <a:ext cx="475801" cy="201208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47"/>
              <p:cNvGrpSpPr/>
              <p:nvPr/>
            </p:nvGrpSpPr>
            <p:grpSpPr>
              <a:xfrm rot="20204996" flipH="1">
                <a:off x="3258133" y="3499323"/>
                <a:ext cx="142188" cy="142188"/>
                <a:chOff x="4572000" y="908720"/>
                <a:chExt cx="914400" cy="914400"/>
              </a:xfrm>
            </p:grpSpPr>
            <p:sp>
              <p:nvSpPr>
                <p:cNvPr id="19" name="Oval 46"/>
                <p:cNvSpPr/>
                <p:nvPr/>
              </p:nvSpPr>
              <p:spPr>
                <a:xfrm>
                  <a:off x="4572000" y="90872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49"/>
                <p:cNvSpPr/>
                <p:nvPr/>
              </p:nvSpPr>
              <p:spPr>
                <a:xfrm>
                  <a:off x="4788024" y="1052736"/>
                  <a:ext cx="634752" cy="63475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1" name="Fluxograma: Fita perfurada 20"/>
          <p:cNvSpPr/>
          <p:nvPr/>
        </p:nvSpPr>
        <p:spPr>
          <a:xfrm rot="4440290">
            <a:off x="40571" y="2439167"/>
            <a:ext cx="7622599" cy="1988840"/>
          </a:xfrm>
          <a:custGeom>
            <a:avLst/>
            <a:gdLst/>
            <a:ahLst/>
            <a:cxnLst/>
            <a:rect l="l" t="t" r="r" b="b"/>
            <a:pathLst>
              <a:path w="7622599" h="1988840">
                <a:moveTo>
                  <a:pt x="0" y="1829673"/>
                </a:moveTo>
                <a:lnTo>
                  <a:pt x="441042" y="329294"/>
                </a:lnTo>
                <a:cubicBezTo>
                  <a:pt x="798403" y="371354"/>
                  <a:pt x="1324263" y="397768"/>
                  <a:pt x="1910700" y="397768"/>
                </a:cubicBezTo>
                <a:cubicBezTo>
                  <a:pt x="2987761" y="397768"/>
                  <a:pt x="3860483" y="308668"/>
                  <a:pt x="3860483" y="198884"/>
                </a:cubicBezTo>
                <a:cubicBezTo>
                  <a:pt x="3860483" y="89100"/>
                  <a:pt x="4733206" y="0"/>
                  <a:pt x="5810266" y="0"/>
                </a:cubicBezTo>
                <a:cubicBezTo>
                  <a:pt x="6632853" y="0"/>
                  <a:pt x="7336254" y="51971"/>
                  <a:pt x="7622599" y="125881"/>
                </a:cubicBezTo>
                <a:lnTo>
                  <a:pt x="7185974" y="1649059"/>
                </a:lnTo>
                <a:cubicBezTo>
                  <a:pt x="6833409" y="1613218"/>
                  <a:pt x="6347231" y="1591072"/>
                  <a:pt x="5810265" y="1591072"/>
                </a:cubicBezTo>
                <a:cubicBezTo>
                  <a:pt x="4733206" y="1591072"/>
                  <a:pt x="3860483" y="1680172"/>
                  <a:pt x="3860483" y="1789956"/>
                </a:cubicBezTo>
                <a:cubicBezTo>
                  <a:pt x="3860483" y="1899740"/>
                  <a:pt x="2987761" y="1988840"/>
                  <a:pt x="1910701" y="1988840"/>
                </a:cubicBezTo>
                <a:cubicBezTo>
                  <a:pt x="967305" y="1988840"/>
                  <a:pt x="180678" y="1920483"/>
                  <a:pt x="0" y="1829673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4" name="Grupo 23"/>
          <p:cNvGrpSpPr/>
          <p:nvPr/>
        </p:nvGrpSpPr>
        <p:grpSpPr>
          <a:xfrm>
            <a:off x="255784" y="2959263"/>
            <a:ext cx="2333271" cy="2588849"/>
            <a:chOff x="539552" y="3706016"/>
            <a:chExt cx="2131275" cy="2364727"/>
          </a:xfrm>
        </p:grpSpPr>
        <p:grpSp>
          <p:nvGrpSpPr>
            <p:cNvPr id="25" name="Grupo 24"/>
            <p:cNvGrpSpPr/>
            <p:nvPr/>
          </p:nvGrpSpPr>
          <p:grpSpPr>
            <a:xfrm>
              <a:off x="539552" y="3706016"/>
              <a:ext cx="2131275" cy="2364727"/>
              <a:chOff x="1024778" y="2727882"/>
              <a:chExt cx="2131275" cy="2364727"/>
            </a:xfrm>
          </p:grpSpPr>
          <p:grpSp>
            <p:nvGrpSpPr>
              <p:cNvPr id="27" name="Grupo 26"/>
              <p:cNvGrpSpPr/>
              <p:nvPr/>
            </p:nvGrpSpPr>
            <p:grpSpPr>
              <a:xfrm>
                <a:off x="1024778" y="2860226"/>
                <a:ext cx="2131275" cy="2232383"/>
                <a:chOff x="-5583930" y="2853359"/>
                <a:chExt cx="2131275" cy="2232383"/>
              </a:xfrm>
            </p:grpSpPr>
            <p:sp>
              <p:nvSpPr>
                <p:cNvPr id="29" name="Elipse 11"/>
                <p:cNvSpPr/>
                <p:nvPr/>
              </p:nvSpPr>
              <p:spPr>
                <a:xfrm>
                  <a:off x="-5583930" y="2853359"/>
                  <a:ext cx="2040384" cy="2232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0384" h="2232383">
                      <a:moveTo>
                        <a:pt x="1407035" y="649"/>
                      </a:moveTo>
                      <a:cubicBezTo>
                        <a:pt x="1437546" y="2532"/>
                        <a:pt x="1468578" y="8598"/>
                        <a:pt x="1498586" y="20510"/>
                      </a:cubicBezTo>
                      <a:cubicBezTo>
                        <a:pt x="1618620" y="68159"/>
                        <a:pt x="1908347" y="228258"/>
                        <a:pt x="1908347" y="337657"/>
                      </a:cubicBezTo>
                      <a:cubicBezTo>
                        <a:pt x="1908347" y="447056"/>
                        <a:pt x="1780545" y="507984"/>
                        <a:pt x="1689086" y="488117"/>
                      </a:cubicBezTo>
                      <a:cubicBezTo>
                        <a:pt x="1603839" y="469599"/>
                        <a:pt x="1456099" y="307589"/>
                        <a:pt x="1375808" y="233410"/>
                      </a:cubicBezTo>
                      <a:cubicBezTo>
                        <a:pt x="1305902" y="283565"/>
                        <a:pt x="1183398" y="338239"/>
                        <a:pt x="1229360" y="419122"/>
                      </a:cubicBezTo>
                      <a:cubicBezTo>
                        <a:pt x="1292090" y="529513"/>
                        <a:pt x="1401184" y="749964"/>
                        <a:pt x="1511515" y="903952"/>
                      </a:cubicBezTo>
                      <a:cubicBezTo>
                        <a:pt x="1621847" y="1057940"/>
                        <a:pt x="1829907" y="1190286"/>
                        <a:pt x="1905637" y="1352571"/>
                      </a:cubicBezTo>
                      <a:cubicBezTo>
                        <a:pt x="1975300" y="1501856"/>
                        <a:pt x="2078865" y="1856299"/>
                        <a:pt x="2025786" y="1878566"/>
                      </a:cubicBezTo>
                      <a:cubicBezTo>
                        <a:pt x="1921342" y="2365044"/>
                        <a:pt x="1207612" y="2212975"/>
                        <a:pt x="960362" y="2199153"/>
                      </a:cubicBezTo>
                      <a:cubicBezTo>
                        <a:pt x="921564" y="2196984"/>
                        <a:pt x="884010" y="2190757"/>
                        <a:pt x="848581" y="2179550"/>
                      </a:cubicBezTo>
                      <a:cubicBezTo>
                        <a:pt x="614493" y="2162465"/>
                        <a:pt x="232302" y="1701790"/>
                        <a:pt x="260404" y="1636695"/>
                      </a:cubicBezTo>
                      <a:cubicBezTo>
                        <a:pt x="351742" y="1653854"/>
                        <a:pt x="447529" y="1679343"/>
                        <a:pt x="509103" y="1681832"/>
                      </a:cubicBezTo>
                      <a:cubicBezTo>
                        <a:pt x="509516" y="1662185"/>
                        <a:pt x="513187" y="1643115"/>
                        <a:pt x="519671" y="1624887"/>
                      </a:cubicBezTo>
                      <a:cubicBezTo>
                        <a:pt x="149499" y="1679133"/>
                        <a:pt x="138720" y="1266665"/>
                        <a:pt x="95951" y="1209385"/>
                      </a:cubicBezTo>
                      <a:lnTo>
                        <a:pt x="91972" y="1199185"/>
                      </a:lnTo>
                      <a:cubicBezTo>
                        <a:pt x="109820" y="1200828"/>
                        <a:pt x="300219" y="1360662"/>
                        <a:pt x="298503" y="1260459"/>
                      </a:cubicBezTo>
                      <a:cubicBezTo>
                        <a:pt x="25081" y="1193564"/>
                        <a:pt x="-29464" y="870504"/>
                        <a:pt x="12753" y="841359"/>
                      </a:cubicBezTo>
                      <a:lnTo>
                        <a:pt x="22376" y="834523"/>
                      </a:lnTo>
                      <a:cubicBezTo>
                        <a:pt x="32799" y="827966"/>
                        <a:pt x="-23792" y="886062"/>
                        <a:pt x="213672" y="985571"/>
                      </a:cubicBezTo>
                      <a:cubicBezTo>
                        <a:pt x="474980" y="1095073"/>
                        <a:pt x="1097238" y="877226"/>
                        <a:pt x="1583807" y="1454630"/>
                      </a:cubicBezTo>
                      <a:lnTo>
                        <a:pt x="1678915" y="1501385"/>
                      </a:lnTo>
                      <a:cubicBezTo>
                        <a:pt x="1564012" y="1353441"/>
                        <a:pt x="1447448" y="1196538"/>
                        <a:pt x="1375200" y="1101016"/>
                      </a:cubicBezTo>
                      <a:cubicBezTo>
                        <a:pt x="1213551" y="887295"/>
                        <a:pt x="1063790" y="701264"/>
                        <a:pt x="1038860" y="595334"/>
                      </a:cubicBezTo>
                      <a:cubicBezTo>
                        <a:pt x="982010" y="471367"/>
                        <a:pt x="1007733" y="347900"/>
                        <a:pt x="1019809" y="295296"/>
                      </a:cubicBezTo>
                      <a:cubicBezTo>
                        <a:pt x="1018148" y="257639"/>
                        <a:pt x="1098310" y="147070"/>
                        <a:pt x="1169687" y="76361"/>
                      </a:cubicBezTo>
                      <a:cubicBezTo>
                        <a:pt x="1168972" y="74557"/>
                        <a:pt x="1169163" y="72791"/>
                        <a:pt x="1169478" y="71034"/>
                      </a:cubicBezTo>
                      <a:cubicBezTo>
                        <a:pt x="1173506" y="48574"/>
                        <a:pt x="1197092" y="31823"/>
                        <a:pt x="1231953" y="22950"/>
                      </a:cubicBezTo>
                      <a:cubicBezTo>
                        <a:pt x="1237826" y="18926"/>
                        <a:pt x="1243412" y="16088"/>
                        <a:pt x="1248409" y="14309"/>
                      </a:cubicBezTo>
                      <a:cubicBezTo>
                        <a:pt x="1256566" y="11405"/>
                        <a:pt x="1265428" y="10756"/>
                        <a:pt x="1274686" y="11976"/>
                      </a:cubicBezTo>
                      <a:lnTo>
                        <a:pt x="1284865" y="14923"/>
                      </a:lnTo>
                      <a:cubicBezTo>
                        <a:pt x="1321284" y="3758"/>
                        <a:pt x="1363633" y="-2029"/>
                        <a:pt x="1407035" y="6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12"/>
                <p:cNvSpPr/>
                <p:nvPr/>
              </p:nvSpPr>
              <p:spPr>
                <a:xfrm rot="1981229">
                  <a:off x="-3857125" y="3250729"/>
                  <a:ext cx="404470" cy="231450"/>
                </a:xfrm>
                <a:custGeom>
                  <a:avLst/>
                  <a:gdLst>
                    <a:gd name="connsiteX0" fmla="*/ 0 w 296469"/>
                    <a:gd name="connsiteY0" fmla="*/ 148235 h 296469"/>
                    <a:gd name="connsiteX1" fmla="*/ 148235 w 296469"/>
                    <a:gd name="connsiteY1" fmla="*/ 0 h 296469"/>
                    <a:gd name="connsiteX2" fmla="*/ 296470 w 296469"/>
                    <a:gd name="connsiteY2" fmla="*/ 148235 h 296469"/>
                    <a:gd name="connsiteX3" fmla="*/ 148235 w 296469"/>
                    <a:gd name="connsiteY3" fmla="*/ 296470 h 296469"/>
                    <a:gd name="connsiteX4" fmla="*/ 0 w 296469"/>
                    <a:gd name="connsiteY4" fmla="*/ 148235 h 296469"/>
                    <a:gd name="connsiteX0" fmla="*/ 0 w 396483"/>
                    <a:gd name="connsiteY0" fmla="*/ 153886 h 369621"/>
                    <a:gd name="connsiteX1" fmla="*/ 148235 w 396483"/>
                    <a:gd name="connsiteY1" fmla="*/ 5651 h 369621"/>
                    <a:gd name="connsiteX2" fmla="*/ 396483 w 396483"/>
                    <a:gd name="connsiteY2" fmla="*/ 334861 h 369621"/>
                    <a:gd name="connsiteX3" fmla="*/ 148235 w 396483"/>
                    <a:gd name="connsiteY3" fmla="*/ 302121 h 369621"/>
                    <a:gd name="connsiteX4" fmla="*/ 0 w 396483"/>
                    <a:gd name="connsiteY4" fmla="*/ 153886 h 369621"/>
                    <a:gd name="connsiteX0" fmla="*/ 0 w 320283"/>
                    <a:gd name="connsiteY0" fmla="*/ 184739 h 366059"/>
                    <a:gd name="connsiteX1" fmla="*/ 72035 w 320283"/>
                    <a:gd name="connsiteY1" fmla="*/ 3167 h 366059"/>
                    <a:gd name="connsiteX2" fmla="*/ 320283 w 320283"/>
                    <a:gd name="connsiteY2" fmla="*/ 332377 h 366059"/>
                    <a:gd name="connsiteX3" fmla="*/ 72035 w 320283"/>
                    <a:gd name="connsiteY3" fmla="*/ 299637 h 366059"/>
                    <a:gd name="connsiteX4" fmla="*/ 0 w 320283"/>
                    <a:gd name="connsiteY4" fmla="*/ 184739 h 366059"/>
                    <a:gd name="connsiteX0" fmla="*/ 2806 w 323089"/>
                    <a:gd name="connsiteY0" fmla="*/ 86512 h 267832"/>
                    <a:gd name="connsiteX1" fmla="*/ 46266 w 323089"/>
                    <a:gd name="connsiteY1" fmla="*/ 4952 h 267832"/>
                    <a:gd name="connsiteX2" fmla="*/ 323089 w 323089"/>
                    <a:gd name="connsiteY2" fmla="*/ 234150 h 267832"/>
                    <a:gd name="connsiteX3" fmla="*/ 74841 w 323089"/>
                    <a:gd name="connsiteY3" fmla="*/ 201410 h 267832"/>
                    <a:gd name="connsiteX4" fmla="*/ 2806 w 323089"/>
                    <a:gd name="connsiteY4" fmla="*/ 86512 h 267832"/>
                    <a:gd name="connsiteX0" fmla="*/ 4613 w 392326"/>
                    <a:gd name="connsiteY0" fmla="*/ 83856 h 231950"/>
                    <a:gd name="connsiteX1" fmla="*/ 48073 w 392326"/>
                    <a:gd name="connsiteY1" fmla="*/ 2296 h 231950"/>
                    <a:gd name="connsiteX2" fmla="*/ 374695 w 392326"/>
                    <a:gd name="connsiteY2" fmla="*/ 175040 h 231950"/>
                    <a:gd name="connsiteX3" fmla="*/ 324896 w 392326"/>
                    <a:gd name="connsiteY3" fmla="*/ 231494 h 231950"/>
                    <a:gd name="connsiteX4" fmla="*/ 76648 w 392326"/>
                    <a:gd name="connsiteY4" fmla="*/ 198754 h 231950"/>
                    <a:gd name="connsiteX5" fmla="*/ 4613 w 392326"/>
                    <a:gd name="connsiteY5" fmla="*/ 83856 h 231950"/>
                    <a:gd name="connsiteX0" fmla="*/ 5211 w 404470"/>
                    <a:gd name="connsiteY0" fmla="*/ 83475 h 231450"/>
                    <a:gd name="connsiteX1" fmla="*/ 48671 w 404470"/>
                    <a:gd name="connsiteY1" fmla="*/ 1915 h 231450"/>
                    <a:gd name="connsiteX2" fmla="*/ 389036 w 404470"/>
                    <a:gd name="connsiteY2" fmla="*/ 165226 h 231450"/>
                    <a:gd name="connsiteX3" fmla="*/ 325494 w 404470"/>
                    <a:gd name="connsiteY3" fmla="*/ 231113 h 231450"/>
                    <a:gd name="connsiteX4" fmla="*/ 77246 w 404470"/>
                    <a:gd name="connsiteY4" fmla="*/ 198373 h 231450"/>
                    <a:gd name="connsiteX5" fmla="*/ 5211 w 404470"/>
                    <a:gd name="connsiteY5" fmla="*/ 83475 h 23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4470" h="231450">
                      <a:moveTo>
                        <a:pt x="5211" y="83475"/>
                      </a:moveTo>
                      <a:cubicBezTo>
                        <a:pt x="448" y="50732"/>
                        <a:pt x="-15300" y="-11710"/>
                        <a:pt x="48671" y="1915"/>
                      </a:cubicBezTo>
                      <a:cubicBezTo>
                        <a:pt x="112642" y="15540"/>
                        <a:pt x="342899" y="127026"/>
                        <a:pt x="389036" y="165226"/>
                      </a:cubicBezTo>
                      <a:cubicBezTo>
                        <a:pt x="435173" y="203426"/>
                        <a:pt x="367129" y="235085"/>
                        <a:pt x="325494" y="231113"/>
                      </a:cubicBezTo>
                      <a:cubicBezTo>
                        <a:pt x="283859" y="227141"/>
                        <a:pt x="130627" y="222979"/>
                        <a:pt x="77246" y="198373"/>
                      </a:cubicBezTo>
                      <a:cubicBezTo>
                        <a:pt x="23866" y="173767"/>
                        <a:pt x="9974" y="116218"/>
                        <a:pt x="5211" y="8347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 flipH="1">
                  <a:off x="-3837337" y="31363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" name="Lua 27"/>
              <p:cNvSpPr/>
              <p:nvPr/>
            </p:nvSpPr>
            <p:spPr>
              <a:xfrm rot="2661446">
                <a:off x="2106859" y="2727882"/>
                <a:ext cx="185318" cy="596395"/>
              </a:xfrm>
              <a:prstGeom prst="moon">
                <a:avLst>
                  <a:gd name="adj" fmla="val 29511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6" name="Elipse 117"/>
            <p:cNvSpPr/>
            <p:nvPr/>
          </p:nvSpPr>
          <p:spPr>
            <a:xfrm flipH="1">
              <a:off x="1467666" y="3804670"/>
              <a:ext cx="753273" cy="336181"/>
            </a:xfrm>
            <a:custGeom>
              <a:avLst/>
              <a:gdLst/>
              <a:ahLst/>
              <a:cxnLst/>
              <a:rect l="l" t="t" r="r" b="b"/>
              <a:pathLst>
                <a:path w="206542" h="104153">
                  <a:moveTo>
                    <a:pt x="151399" y="1"/>
                  </a:moveTo>
                  <a:cubicBezTo>
                    <a:pt x="145106" y="-183"/>
                    <a:pt x="170805" y="20012"/>
                    <a:pt x="157577" y="19980"/>
                  </a:cubicBezTo>
                  <a:cubicBezTo>
                    <a:pt x="142459" y="19944"/>
                    <a:pt x="105646" y="11812"/>
                    <a:pt x="86151" y="12948"/>
                  </a:cubicBezTo>
                  <a:cubicBezTo>
                    <a:pt x="66656" y="14083"/>
                    <a:pt x="48057" y="28802"/>
                    <a:pt x="33713" y="39357"/>
                  </a:cubicBezTo>
                  <a:cubicBezTo>
                    <a:pt x="19369" y="49912"/>
                    <a:pt x="-1493" y="64889"/>
                    <a:pt x="85" y="76279"/>
                  </a:cubicBezTo>
                  <a:cubicBezTo>
                    <a:pt x="470" y="79063"/>
                    <a:pt x="2438" y="81804"/>
                    <a:pt x="5435" y="84440"/>
                  </a:cubicBezTo>
                  <a:cubicBezTo>
                    <a:pt x="65350" y="85403"/>
                    <a:pt x="121851" y="92309"/>
                    <a:pt x="172295" y="104153"/>
                  </a:cubicBezTo>
                  <a:lnTo>
                    <a:pt x="182350" y="96388"/>
                  </a:lnTo>
                  <a:cubicBezTo>
                    <a:pt x="194254" y="82521"/>
                    <a:pt x="207979" y="33283"/>
                    <a:pt x="206421" y="26793"/>
                  </a:cubicBezTo>
                  <a:cubicBezTo>
                    <a:pt x="204863" y="20304"/>
                    <a:pt x="191639" y="32187"/>
                    <a:pt x="184570" y="31903"/>
                  </a:cubicBezTo>
                  <a:cubicBezTo>
                    <a:pt x="177500" y="31619"/>
                    <a:pt x="193954" y="18484"/>
                    <a:pt x="188426" y="13167"/>
                  </a:cubicBezTo>
                  <a:cubicBezTo>
                    <a:pt x="182897" y="7850"/>
                    <a:pt x="152298" y="27"/>
                    <a:pt x="151399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upo 31"/>
          <p:cNvGrpSpPr/>
          <p:nvPr/>
        </p:nvGrpSpPr>
        <p:grpSpPr>
          <a:xfrm flipH="1">
            <a:off x="686873" y="4875902"/>
            <a:ext cx="720080" cy="780164"/>
            <a:chOff x="-3268901" y="2056355"/>
            <a:chExt cx="3090265" cy="3404683"/>
          </a:xfrm>
        </p:grpSpPr>
        <p:sp>
          <p:nvSpPr>
            <p:cNvPr id="33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37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9" name="Grupo 38"/>
          <p:cNvGrpSpPr/>
          <p:nvPr/>
        </p:nvGrpSpPr>
        <p:grpSpPr>
          <a:xfrm flipH="1">
            <a:off x="1109777" y="5041989"/>
            <a:ext cx="918766" cy="1012246"/>
            <a:chOff x="-3268901" y="2056355"/>
            <a:chExt cx="3090265" cy="3404683"/>
          </a:xfrm>
        </p:grpSpPr>
        <p:sp>
          <p:nvSpPr>
            <p:cNvPr id="40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2" name="Grupo 41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44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227191" y="5189083"/>
            <a:ext cx="1481770" cy="1344583"/>
            <a:chOff x="-955757" y="997454"/>
            <a:chExt cx="3398335" cy="2876444"/>
          </a:xfrm>
        </p:grpSpPr>
        <p:sp>
          <p:nvSpPr>
            <p:cNvPr id="47" name="Retângulo de cantos arredondados 46"/>
            <p:cNvSpPr/>
            <p:nvPr/>
          </p:nvSpPr>
          <p:spPr>
            <a:xfrm>
              <a:off x="307975" y="3645024"/>
              <a:ext cx="1455713" cy="228874"/>
            </a:xfrm>
            <a:prstGeom prst="roundRect">
              <a:avLst>
                <a:gd name="adj" fmla="val 46430"/>
              </a:avLst>
            </a:pr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64"/>
            <p:cNvSpPr/>
            <p:nvPr/>
          </p:nvSpPr>
          <p:spPr>
            <a:xfrm>
              <a:off x="-258147" y="2033256"/>
              <a:ext cx="2280747" cy="1090552"/>
            </a:xfrm>
            <a:custGeom>
              <a:avLst/>
              <a:gdLst>
                <a:gd name="connsiteX0" fmla="*/ 0 w 1464095"/>
                <a:gd name="connsiteY0" fmla="*/ 332709 h 665418"/>
                <a:gd name="connsiteX1" fmla="*/ 732048 w 1464095"/>
                <a:gd name="connsiteY1" fmla="*/ 0 h 665418"/>
                <a:gd name="connsiteX2" fmla="*/ 1464096 w 1464095"/>
                <a:gd name="connsiteY2" fmla="*/ 332709 h 665418"/>
                <a:gd name="connsiteX3" fmla="*/ 732048 w 1464095"/>
                <a:gd name="connsiteY3" fmla="*/ 665418 h 665418"/>
                <a:gd name="connsiteX4" fmla="*/ 0 w 1464095"/>
                <a:gd name="connsiteY4" fmla="*/ 332709 h 665418"/>
                <a:gd name="connsiteX0" fmla="*/ 0 w 1574634"/>
                <a:gd name="connsiteY0" fmla="*/ 406182 h 738891"/>
                <a:gd name="connsiteX1" fmla="*/ 732048 w 1574634"/>
                <a:gd name="connsiteY1" fmla="*/ 73473 h 738891"/>
                <a:gd name="connsiteX2" fmla="*/ 1513205 w 1574634"/>
                <a:gd name="connsiteY2" fmla="*/ 26538 h 738891"/>
                <a:gd name="connsiteX3" fmla="*/ 1464096 w 1574634"/>
                <a:gd name="connsiteY3" fmla="*/ 406182 h 738891"/>
                <a:gd name="connsiteX4" fmla="*/ 732048 w 1574634"/>
                <a:gd name="connsiteY4" fmla="*/ 738891 h 738891"/>
                <a:gd name="connsiteX5" fmla="*/ 0 w 1574634"/>
                <a:gd name="connsiteY5" fmla="*/ 406182 h 738891"/>
                <a:gd name="connsiteX0" fmla="*/ 0 w 1543065"/>
                <a:gd name="connsiteY0" fmla="*/ 395579 h 728288"/>
                <a:gd name="connsiteX1" fmla="*/ 732048 w 1543065"/>
                <a:gd name="connsiteY1" fmla="*/ 62870 h 728288"/>
                <a:gd name="connsiteX2" fmla="*/ 1231264 w 1543065"/>
                <a:gd name="connsiteY2" fmla="*/ 122616 h 728288"/>
                <a:gd name="connsiteX3" fmla="*/ 1513205 w 1543065"/>
                <a:gd name="connsiteY3" fmla="*/ 15935 h 728288"/>
                <a:gd name="connsiteX4" fmla="*/ 1464096 w 1543065"/>
                <a:gd name="connsiteY4" fmla="*/ 395579 h 728288"/>
                <a:gd name="connsiteX5" fmla="*/ 732048 w 1543065"/>
                <a:gd name="connsiteY5" fmla="*/ 728288 h 728288"/>
                <a:gd name="connsiteX6" fmla="*/ 0 w 1543065"/>
                <a:gd name="connsiteY6" fmla="*/ 395579 h 728288"/>
                <a:gd name="connsiteX0" fmla="*/ 0 w 1543065"/>
                <a:gd name="connsiteY0" fmla="*/ 399917 h 732626"/>
                <a:gd name="connsiteX1" fmla="*/ 732048 w 1543065"/>
                <a:gd name="connsiteY1" fmla="*/ 67208 h 732626"/>
                <a:gd name="connsiteX2" fmla="*/ 1223644 w 1543065"/>
                <a:gd name="connsiteY2" fmla="*/ 81234 h 732626"/>
                <a:gd name="connsiteX3" fmla="*/ 1513205 w 1543065"/>
                <a:gd name="connsiteY3" fmla="*/ 20273 h 732626"/>
                <a:gd name="connsiteX4" fmla="*/ 1464096 w 1543065"/>
                <a:gd name="connsiteY4" fmla="*/ 399917 h 732626"/>
                <a:gd name="connsiteX5" fmla="*/ 732048 w 1543065"/>
                <a:gd name="connsiteY5" fmla="*/ 732626 h 732626"/>
                <a:gd name="connsiteX6" fmla="*/ 0 w 1543065"/>
                <a:gd name="connsiteY6" fmla="*/ 399917 h 732626"/>
                <a:gd name="connsiteX0" fmla="*/ 0 w 1565338"/>
                <a:gd name="connsiteY0" fmla="*/ 434268 h 766977"/>
                <a:gd name="connsiteX1" fmla="*/ 732048 w 1565338"/>
                <a:gd name="connsiteY1" fmla="*/ 101559 h 766977"/>
                <a:gd name="connsiteX2" fmla="*/ 1223644 w 1565338"/>
                <a:gd name="connsiteY2" fmla="*/ 115585 h 766977"/>
                <a:gd name="connsiteX3" fmla="*/ 1543685 w 1565338"/>
                <a:gd name="connsiteY3" fmla="*/ 16524 h 766977"/>
                <a:gd name="connsiteX4" fmla="*/ 1464096 w 1565338"/>
                <a:gd name="connsiteY4" fmla="*/ 434268 h 766977"/>
                <a:gd name="connsiteX5" fmla="*/ 732048 w 1565338"/>
                <a:gd name="connsiteY5" fmla="*/ 766977 h 766977"/>
                <a:gd name="connsiteX6" fmla="*/ 0 w 1565338"/>
                <a:gd name="connsiteY6" fmla="*/ 434268 h 766977"/>
                <a:gd name="connsiteX0" fmla="*/ 0 w 1765333"/>
                <a:gd name="connsiteY0" fmla="*/ 434268 h 767025"/>
                <a:gd name="connsiteX1" fmla="*/ 732048 w 1765333"/>
                <a:gd name="connsiteY1" fmla="*/ 101559 h 767025"/>
                <a:gd name="connsiteX2" fmla="*/ 1223644 w 1765333"/>
                <a:gd name="connsiteY2" fmla="*/ 115585 h 767025"/>
                <a:gd name="connsiteX3" fmla="*/ 1543685 w 1765333"/>
                <a:gd name="connsiteY3" fmla="*/ 16524 h 767025"/>
                <a:gd name="connsiteX4" fmla="*/ 1746036 w 1765333"/>
                <a:gd name="connsiteY4" fmla="*/ 457128 h 767025"/>
                <a:gd name="connsiteX5" fmla="*/ 732048 w 1765333"/>
                <a:gd name="connsiteY5" fmla="*/ 766977 h 767025"/>
                <a:gd name="connsiteX6" fmla="*/ 0 w 1765333"/>
                <a:gd name="connsiteY6" fmla="*/ 434268 h 767025"/>
                <a:gd name="connsiteX0" fmla="*/ 0 w 1867024"/>
                <a:gd name="connsiteY0" fmla="*/ 434268 h 767629"/>
                <a:gd name="connsiteX1" fmla="*/ 732048 w 1867024"/>
                <a:gd name="connsiteY1" fmla="*/ 101559 h 767629"/>
                <a:gd name="connsiteX2" fmla="*/ 1223644 w 1867024"/>
                <a:gd name="connsiteY2" fmla="*/ 115585 h 767629"/>
                <a:gd name="connsiteX3" fmla="*/ 1543685 w 1867024"/>
                <a:gd name="connsiteY3" fmla="*/ 16524 h 767629"/>
                <a:gd name="connsiteX4" fmla="*/ 1852716 w 1867024"/>
                <a:gd name="connsiteY4" fmla="*/ 510468 h 767629"/>
                <a:gd name="connsiteX5" fmla="*/ 732048 w 1867024"/>
                <a:gd name="connsiteY5" fmla="*/ 766977 h 767629"/>
                <a:gd name="connsiteX6" fmla="*/ 0 w 1867024"/>
                <a:gd name="connsiteY6" fmla="*/ 434268 h 767629"/>
                <a:gd name="connsiteX0" fmla="*/ 4045 w 1871069"/>
                <a:gd name="connsiteY0" fmla="*/ 434268 h 767629"/>
                <a:gd name="connsiteX1" fmla="*/ 477013 w 1871069"/>
                <a:gd name="connsiteY1" fmla="*/ 124419 h 767629"/>
                <a:gd name="connsiteX2" fmla="*/ 1227689 w 1871069"/>
                <a:gd name="connsiteY2" fmla="*/ 115585 h 767629"/>
                <a:gd name="connsiteX3" fmla="*/ 1547730 w 1871069"/>
                <a:gd name="connsiteY3" fmla="*/ 16524 h 767629"/>
                <a:gd name="connsiteX4" fmla="*/ 1856761 w 1871069"/>
                <a:gd name="connsiteY4" fmla="*/ 510468 h 767629"/>
                <a:gd name="connsiteX5" fmla="*/ 736093 w 1871069"/>
                <a:gd name="connsiteY5" fmla="*/ 766977 h 767629"/>
                <a:gd name="connsiteX6" fmla="*/ 4045 w 1871069"/>
                <a:gd name="connsiteY6" fmla="*/ 434268 h 767629"/>
                <a:gd name="connsiteX0" fmla="*/ 2553 w 2113417"/>
                <a:gd name="connsiteY0" fmla="*/ 746688 h 812212"/>
                <a:gd name="connsiteX1" fmla="*/ 719361 w 2113417"/>
                <a:gd name="connsiteY1" fmla="*/ 124419 h 812212"/>
                <a:gd name="connsiteX2" fmla="*/ 1470037 w 2113417"/>
                <a:gd name="connsiteY2" fmla="*/ 115585 h 812212"/>
                <a:gd name="connsiteX3" fmla="*/ 1790078 w 2113417"/>
                <a:gd name="connsiteY3" fmla="*/ 16524 h 812212"/>
                <a:gd name="connsiteX4" fmla="*/ 2099109 w 2113417"/>
                <a:gd name="connsiteY4" fmla="*/ 510468 h 812212"/>
                <a:gd name="connsiteX5" fmla="*/ 978441 w 2113417"/>
                <a:gd name="connsiteY5" fmla="*/ 766977 h 812212"/>
                <a:gd name="connsiteX6" fmla="*/ 2553 w 2113417"/>
                <a:gd name="connsiteY6" fmla="*/ 746688 h 812212"/>
                <a:gd name="connsiteX0" fmla="*/ 37385 w 2148249"/>
                <a:gd name="connsiteY0" fmla="*/ 746688 h 795003"/>
                <a:gd name="connsiteX1" fmla="*/ 255189 w 2148249"/>
                <a:gd name="connsiteY1" fmla="*/ 397524 h 795003"/>
                <a:gd name="connsiteX2" fmla="*/ 754193 w 2148249"/>
                <a:gd name="connsiteY2" fmla="*/ 124419 h 795003"/>
                <a:gd name="connsiteX3" fmla="*/ 1504869 w 2148249"/>
                <a:gd name="connsiteY3" fmla="*/ 115585 h 795003"/>
                <a:gd name="connsiteX4" fmla="*/ 1824910 w 2148249"/>
                <a:gd name="connsiteY4" fmla="*/ 16524 h 795003"/>
                <a:gd name="connsiteX5" fmla="*/ 2133941 w 2148249"/>
                <a:gd name="connsiteY5" fmla="*/ 510468 h 795003"/>
                <a:gd name="connsiteX6" fmla="*/ 1013273 w 2148249"/>
                <a:gd name="connsiteY6" fmla="*/ 766977 h 795003"/>
                <a:gd name="connsiteX7" fmla="*/ 37385 w 2148249"/>
                <a:gd name="connsiteY7" fmla="*/ 746688 h 795003"/>
                <a:gd name="connsiteX0" fmla="*/ 34247 w 2175591"/>
                <a:gd name="connsiteY0" fmla="*/ 1066728 h 1075802"/>
                <a:gd name="connsiteX1" fmla="*/ 282531 w 2175591"/>
                <a:gd name="connsiteY1" fmla="*/ 397524 h 1075802"/>
                <a:gd name="connsiteX2" fmla="*/ 781535 w 2175591"/>
                <a:gd name="connsiteY2" fmla="*/ 124419 h 1075802"/>
                <a:gd name="connsiteX3" fmla="*/ 1532211 w 2175591"/>
                <a:gd name="connsiteY3" fmla="*/ 115585 h 1075802"/>
                <a:gd name="connsiteX4" fmla="*/ 1852252 w 2175591"/>
                <a:gd name="connsiteY4" fmla="*/ 16524 h 1075802"/>
                <a:gd name="connsiteX5" fmla="*/ 2161283 w 2175591"/>
                <a:gd name="connsiteY5" fmla="*/ 510468 h 1075802"/>
                <a:gd name="connsiteX6" fmla="*/ 1040615 w 2175591"/>
                <a:gd name="connsiteY6" fmla="*/ 766977 h 1075802"/>
                <a:gd name="connsiteX7" fmla="*/ 34247 w 2175591"/>
                <a:gd name="connsiteY7" fmla="*/ 1066728 h 1075802"/>
                <a:gd name="connsiteX0" fmla="*/ 139403 w 2280747"/>
                <a:gd name="connsiteY0" fmla="*/ 1066728 h 1090552"/>
                <a:gd name="connsiteX1" fmla="*/ 34376 w 2280747"/>
                <a:gd name="connsiteY1" fmla="*/ 996046 h 1090552"/>
                <a:gd name="connsiteX2" fmla="*/ 387687 w 2280747"/>
                <a:gd name="connsiteY2" fmla="*/ 397524 h 1090552"/>
                <a:gd name="connsiteX3" fmla="*/ 886691 w 2280747"/>
                <a:gd name="connsiteY3" fmla="*/ 124419 h 1090552"/>
                <a:gd name="connsiteX4" fmla="*/ 1637367 w 2280747"/>
                <a:gd name="connsiteY4" fmla="*/ 115585 h 1090552"/>
                <a:gd name="connsiteX5" fmla="*/ 1957408 w 2280747"/>
                <a:gd name="connsiteY5" fmla="*/ 16524 h 1090552"/>
                <a:gd name="connsiteX6" fmla="*/ 2266439 w 2280747"/>
                <a:gd name="connsiteY6" fmla="*/ 510468 h 1090552"/>
                <a:gd name="connsiteX7" fmla="*/ 1145771 w 2280747"/>
                <a:gd name="connsiteY7" fmla="*/ 766977 h 1090552"/>
                <a:gd name="connsiteX8" fmla="*/ 139403 w 2280747"/>
                <a:gd name="connsiteY8" fmla="*/ 1066728 h 109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0747" h="1090552">
                  <a:moveTo>
                    <a:pt x="139403" y="1066728"/>
                  </a:moveTo>
                  <a:cubicBezTo>
                    <a:pt x="-45829" y="1104906"/>
                    <a:pt x="-7005" y="1107580"/>
                    <a:pt x="34376" y="996046"/>
                  </a:cubicBezTo>
                  <a:cubicBezTo>
                    <a:pt x="75757" y="884512"/>
                    <a:pt x="261583" y="546339"/>
                    <a:pt x="387687" y="397524"/>
                  </a:cubicBezTo>
                  <a:cubicBezTo>
                    <a:pt x="513791" y="248709"/>
                    <a:pt x="678411" y="171409"/>
                    <a:pt x="886691" y="124419"/>
                  </a:cubicBezTo>
                  <a:cubicBezTo>
                    <a:pt x="1094971" y="77429"/>
                    <a:pt x="1507174" y="123407"/>
                    <a:pt x="1637367" y="115585"/>
                  </a:cubicBezTo>
                  <a:cubicBezTo>
                    <a:pt x="1767560" y="107763"/>
                    <a:pt x="1907173" y="-50560"/>
                    <a:pt x="1957408" y="16524"/>
                  </a:cubicBezTo>
                  <a:cubicBezTo>
                    <a:pt x="2007643" y="83608"/>
                    <a:pt x="2354722" y="417143"/>
                    <a:pt x="2266439" y="510468"/>
                  </a:cubicBezTo>
                  <a:cubicBezTo>
                    <a:pt x="2178156" y="603793"/>
                    <a:pt x="1500277" y="674267"/>
                    <a:pt x="1145771" y="766977"/>
                  </a:cubicBezTo>
                  <a:cubicBezTo>
                    <a:pt x="791265" y="859687"/>
                    <a:pt x="324635" y="1028550"/>
                    <a:pt x="139403" y="1066728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66"/>
            <p:cNvSpPr/>
            <p:nvPr/>
          </p:nvSpPr>
          <p:spPr>
            <a:xfrm>
              <a:off x="1210403" y="2423180"/>
              <a:ext cx="1075616" cy="685877"/>
            </a:xfrm>
            <a:custGeom>
              <a:avLst/>
              <a:gdLst>
                <a:gd name="connsiteX0" fmla="*/ 0 w 649004"/>
                <a:gd name="connsiteY0" fmla="*/ 316834 h 633668"/>
                <a:gd name="connsiteX1" fmla="*/ 324502 w 649004"/>
                <a:gd name="connsiteY1" fmla="*/ 0 h 633668"/>
                <a:gd name="connsiteX2" fmla="*/ 649004 w 649004"/>
                <a:gd name="connsiteY2" fmla="*/ 316834 h 633668"/>
                <a:gd name="connsiteX3" fmla="*/ 324502 w 649004"/>
                <a:gd name="connsiteY3" fmla="*/ 633668 h 633668"/>
                <a:gd name="connsiteX4" fmla="*/ 0 w 649004"/>
                <a:gd name="connsiteY4" fmla="*/ 316834 h 633668"/>
                <a:gd name="connsiteX0" fmla="*/ 0 w 831884"/>
                <a:gd name="connsiteY0" fmla="*/ 156948 h 652317"/>
                <a:gd name="connsiteX1" fmla="*/ 507382 w 831884"/>
                <a:gd name="connsiteY1" fmla="*/ 15374 h 652317"/>
                <a:gd name="connsiteX2" fmla="*/ 831884 w 831884"/>
                <a:gd name="connsiteY2" fmla="*/ 332208 h 652317"/>
                <a:gd name="connsiteX3" fmla="*/ 507382 w 831884"/>
                <a:gd name="connsiteY3" fmla="*/ 649042 h 652317"/>
                <a:gd name="connsiteX4" fmla="*/ 0 w 831884"/>
                <a:gd name="connsiteY4" fmla="*/ 156948 h 652317"/>
                <a:gd name="connsiteX0" fmla="*/ 5896 w 837780"/>
                <a:gd name="connsiteY0" fmla="*/ 146563 h 639261"/>
                <a:gd name="connsiteX1" fmla="*/ 513278 w 837780"/>
                <a:gd name="connsiteY1" fmla="*/ 4989 h 639261"/>
                <a:gd name="connsiteX2" fmla="*/ 837780 w 837780"/>
                <a:gd name="connsiteY2" fmla="*/ 321823 h 639261"/>
                <a:gd name="connsiteX3" fmla="*/ 513278 w 837780"/>
                <a:gd name="connsiteY3" fmla="*/ 638657 h 639261"/>
                <a:gd name="connsiteX4" fmla="*/ 253573 w 837780"/>
                <a:gd name="connsiteY4" fmla="*/ 394719 h 639261"/>
                <a:gd name="connsiteX5" fmla="*/ 5896 w 837780"/>
                <a:gd name="connsiteY5" fmla="*/ 146563 h 639261"/>
                <a:gd name="connsiteX0" fmla="*/ 5896 w 837780"/>
                <a:gd name="connsiteY0" fmla="*/ 146563 h 654455"/>
                <a:gd name="connsiteX1" fmla="*/ 513278 w 837780"/>
                <a:gd name="connsiteY1" fmla="*/ 4989 h 654455"/>
                <a:gd name="connsiteX2" fmla="*/ 837780 w 837780"/>
                <a:gd name="connsiteY2" fmla="*/ 321823 h 654455"/>
                <a:gd name="connsiteX3" fmla="*/ 452318 w 837780"/>
                <a:gd name="connsiteY3" fmla="*/ 653897 h 654455"/>
                <a:gd name="connsiteX4" fmla="*/ 253573 w 837780"/>
                <a:gd name="connsiteY4" fmla="*/ 394719 h 654455"/>
                <a:gd name="connsiteX5" fmla="*/ 5896 w 837780"/>
                <a:gd name="connsiteY5" fmla="*/ 146563 h 654455"/>
                <a:gd name="connsiteX0" fmla="*/ 5896 w 822540"/>
                <a:gd name="connsiteY0" fmla="*/ 151152 h 658585"/>
                <a:gd name="connsiteX1" fmla="*/ 513278 w 822540"/>
                <a:gd name="connsiteY1" fmla="*/ 9578 h 658585"/>
                <a:gd name="connsiteX2" fmla="*/ 822540 w 822540"/>
                <a:gd name="connsiteY2" fmla="*/ 417852 h 658585"/>
                <a:gd name="connsiteX3" fmla="*/ 452318 w 822540"/>
                <a:gd name="connsiteY3" fmla="*/ 658486 h 658585"/>
                <a:gd name="connsiteX4" fmla="*/ 253573 w 822540"/>
                <a:gd name="connsiteY4" fmla="*/ 399308 h 658585"/>
                <a:gd name="connsiteX5" fmla="*/ 5896 w 822540"/>
                <a:gd name="connsiteY5" fmla="*/ 151152 h 658585"/>
                <a:gd name="connsiteX0" fmla="*/ 5896 w 827594"/>
                <a:gd name="connsiteY0" fmla="*/ 141756 h 649135"/>
                <a:gd name="connsiteX1" fmla="*/ 513278 w 827594"/>
                <a:gd name="connsiteY1" fmla="*/ 182 h 649135"/>
                <a:gd name="connsiteX2" fmla="*/ 596473 w 827594"/>
                <a:gd name="connsiteY2" fmla="*/ 168933 h 649135"/>
                <a:gd name="connsiteX3" fmla="*/ 822540 w 827594"/>
                <a:gd name="connsiteY3" fmla="*/ 408456 h 649135"/>
                <a:gd name="connsiteX4" fmla="*/ 452318 w 827594"/>
                <a:gd name="connsiteY4" fmla="*/ 649090 h 649135"/>
                <a:gd name="connsiteX5" fmla="*/ 253573 w 827594"/>
                <a:gd name="connsiteY5" fmla="*/ 389912 h 649135"/>
                <a:gd name="connsiteX6" fmla="*/ 5896 w 827594"/>
                <a:gd name="connsiteY6" fmla="*/ 141756 h 649135"/>
                <a:gd name="connsiteX0" fmla="*/ 5896 w 828991"/>
                <a:gd name="connsiteY0" fmla="*/ 141671 h 649050"/>
                <a:gd name="connsiteX1" fmla="*/ 513278 w 828991"/>
                <a:gd name="connsiteY1" fmla="*/ 97 h 649050"/>
                <a:gd name="connsiteX2" fmla="*/ 649813 w 828991"/>
                <a:gd name="connsiteY2" fmla="*/ 161228 h 649050"/>
                <a:gd name="connsiteX3" fmla="*/ 822540 w 828991"/>
                <a:gd name="connsiteY3" fmla="*/ 408371 h 649050"/>
                <a:gd name="connsiteX4" fmla="*/ 452318 w 828991"/>
                <a:gd name="connsiteY4" fmla="*/ 649005 h 649050"/>
                <a:gd name="connsiteX5" fmla="*/ 253573 w 828991"/>
                <a:gd name="connsiteY5" fmla="*/ 389827 h 649050"/>
                <a:gd name="connsiteX6" fmla="*/ 5896 w 828991"/>
                <a:gd name="connsiteY6" fmla="*/ 141671 h 649050"/>
                <a:gd name="connsiteX0" fmla="*/ 5896 w 851168"/>
                <a:gd name="connsiteY0" fmla="*/ 141671 h 649893"/>
                <a:gd name="connsiteX1" fmla="*/ 513278 w 851168"/>
                <a:gd name="connsiteY1" fmla="*/ 97 h 649893"/>
                <a:gd name="connsiteX2" fmla="*/ 649813 w 851168"/>
                <a:gd name="connsiteY2" fmla="*/ 161228 h 649893"/>
                <a:gd name="connsiteX3" fmla="*/ 845400 w 851168"/>
                <a:gd name="connsiteY3" fmla="*/ 461711 h 649893"/>
                <a:gd name="connsiteX4" fmla="*/ 452318 w 851168"/>
                <a:gd name="connsiteY4" fmla="*/ 649005 h 649893"/>
                <a:gd name="connsiteX5" fmla="*/ 253573 w 851168"/>
                <a:gd name="connsiteY5" fmla="*/ 389827 h 649893"/>
                <a:gd name="connsiteX6" fmla="*/ 5896 w 851168"/>
                <a:gd name="connsiteY6" fmla="*/ 141671 h 649893"/>
                <a:gd name="connsiteX0" fmla="*/ 11459 w 856731"/>
                <a:gd name="connsiteY0" fmla="*/ 164512 h 672734"/>
                <a:gd name="connsiteX1" fmla="*/ 648381 w 856731"/>
                <a:gd name="connsiteY1" fmla="*/ 78 h 672734"/>
                <a:gd name="connsiteX2" fmla="*/ 655376 w 856731"/>
                <a:gd name="connsiteY2" fmla="*/ 184069 h 672734"/>
                <a:gd name="connsiteX3" fmla="*/ 850963 w 856731"/>
                <a:gd name="connsiteY3" fmla="*/ 484552 h 672734"/>
                <a:gd name="connsiteX4" fmla="*/ 457881 w 856731"/>
                <a:gd name="connsiteY4" fmla="*/ 671846 h 672734"/>
                <a:gd name="connsiteX5" fmla="*/ 259136 w 856731"/>
                <a:gd name="connsiteY5" fmla="*/ 412668 h 672734"/>
                <a:gd name="connsiteX6" fmla="*/ 11459 w 856731"/>
                <a:gd name="connsiteY6" fmla="*/ 164512 h 672734"/>
                <a:gd name="connsiteX0" fmla="*/ 11459 w 857169"/>
                <a:gd name="connsiteY0" fmla="*/ 164512 h 672734"/>
                <a:gd name="connsiteX1" fmla="*/ 648381 w 857169"/>
                <a:gd name="connsiteY1" fmla="*/ 78 h 672734"/>
                <a:gd name="connsiteX2" fmla="*/ 670616 w 857169"/>
                <a:gd name="connsiteY2" fmla="*/ 184069 h 672734"/>
                <a:gd name="connsiteX3" fmla="*/ 850963 w 857169"/>
                <a:gd name="connsiteY3" fmla="*/ 484552 h 672734"/>
                <a:gd name="connsiteX4" fmla="*/ 457881 w 857169"/>
                <a:gd name="connsiteY4" fmla="*/ 671846 h 672734"/>
                <a:gd name="connsiteX5" fmla="*/ 259136 w 857169"/>
                <a:gd name="connsiteY5" fmla="*/ 412668 h 672734"/>
                <a:gd name="connsiteX6" fmla="*/ 11459 w 857169"/>
                <a:gd name="connsiteY6" fmla="*/ 164512 h 672734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67061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70109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4799 w 867040"/>
                <a:gd name="connsiteY0" fmla="*/ 164512 h 672577"/>
                <a:gd name="connsiteX1" fmla="*/ 720301 w 867040"/>
                <a:gd name="connsiteY1" fmla="*/ 78 h 672577"/>
                <a:gd name="connsiteX2" fmla="*/ 704436 w 867040"/>
                <a:gd name="connsiteY2" fmla="*/ 184069 h 672577"/>
                <a:gd name="connsiteX3" fmla="*/ 742536 w 867040"/>
                <a:gd name="connsiteY3" fmla="*/ 328848 h 672577"/>
                <a:gd name="connsiteX4" fmla="*/ 854303 w 867040"/>
                <a:gd name="connsiteY4" fmla="*/ 484552 h 672577"/>
                <a:gd name="connsiteX5" fmla="*/ 461221 w 867040"/>
                <a:gd name="connsiteY5" fmla="*/ 671846 h 672577"/>
                <a:gd name="connsiteX6" fmla="*/ 262476 w 867040"/>
                <a:gd name="connsiteY6" fmla="*/ 412668 h 672577"/>
                <a:gd name="connsiteX7" fmla="*/ 14799 w 867040"/>
                <a:gd name="connsiteY7" fmla="*/ 164512 h 672577"/>
                <a:gd name="connsiteX0" fmla="*/ 14799 w 855269"/>
                <a:gd name="connsiteY0" fmla="*/ 164512 h 685877"/>
                <a:gd name="connsiteX1" fmla="*/ 720301 w 855269"/>
                <a:gd name="connsiteY1" fmla="*/ 78 h 685877"/>
                <a:gd name="connsiteX2" fmla="*/ 704436 w 855269"/>
                <a:gd name="connsiteY2" fmla="*/ 184069 h 685877"/>
                <a:gd name="connsiteX3" fmla="*/ 742536 w 855269"/>
                <a:gd name="connsiteY3" fmla="*/ 328848 h 685877"/>
                <a:gd name="connsiteX4" fmla="*/ 854303 w 855269"/>
                <a:gd name="connsiteY4" fmla="*/ 484552 h 685877"/>
                <a:gd name="connsiteX5" fmla="*/ 704435 w 855269"/>
                <a:gd name="connsiteY5" fmla="*/ 633649 h 685877"/>
                <a:gd name="connsiteX6" fmla="*/ 461221 w 855269"/>
                <a:gd name="connsiteY6" fmla="*/ 671846 h 685877"/>
                <a:gd name="connsiteX7" fmla="*/ 262476 w 855269"/>
                <a:gd name="connsiteY7" fmla="*/ 412668 h 685877"/>
                <a:gd name="connsiteX8" fmla="*/ 14799 w 855269"/>
                <a:gd name="connsiteY8" fmla="*/ 164512 h 685877"/>
                <a:gd name="connsiteX0" fmla="*/ 14799 w 1075587"/>
                <a:gd name="connsiteY0" fmla="*/ 164512 h 685877"/>
                <a:gd name="connsiteX1" fmla="*/ 720301 w 1075587"/>
                <a:gd name="connsiteY1" fmla="*/ 78 h 685877"/>
                <a:gd name="connsiteX2" fmla="*/ 704436 w 1075587"/>
                <a:gd name="connsiteY2" fmla="*/ 184069 h 685877"/>
                <a:gd name="connsiteX3" fmla="*/ 742536 w 1075587"/>
                <a:gd name="connsiteY3" fmla="*/ 328848 h 685877"/>
                <a:gd name="connsiteX4" fmla="*/ 1075283 w 1075587"/>
                <a:gd name="connsiteY4" fmla="*/ 332152 h 685877"/>
                <a:gd name="connsiteX5" fmla="*/ 704435 w 1075587"/>
                <a:gd name="connsiteY5" fmla="*/ 633649 h 685877"/>
                <a:gd name="connsiteX6" fmla="*/ 461221 w 1075587"/>
                <a:gd name="connsiteY6" fmla="*/ 671846 h 685877"/>
                <a:gd name="connsiteX7" fmla="*/ 262476 w 1075587"/>
                <a:gd name="connsiteY7" fmla="*/ 412668 h 685877"/>
                <a:gd name="connsiteX8" fmla="*/ 14799 w 1075587"/>
                <a:gd name="connsiteY8" fmla="*/ 164512 h 685877"/>
                <a:gd name="connsiteX0" fmla="*/ 14799 w 1075576"/>
                <a:gd name="connsiteY0" fmla="*/ 164512 h 685877"/>
                <a:gd name="connsiteX1" fmla="*/ 720301 w 1075576"/>
                <a:gd name="connsiteY1" fmla="*/ 78 h 685877"/>
                <a:gd name="connsiteX2" fmla="*/ 704436 w 1075576"/>
                <a:gd name="connsiteY2" fmla="*/ 184069 h 685877"/>
                <a:gd name="connsiteX3" fmla="*/ 742536 w 1075576"/>
                <a:gd name="connsiteY3" fmla="*/ 328848 h 685877"/>
                <a:gd name="connsiteX4" fmla="*/ 773016 w 1075576"/>
                <a:gd name="connsiteY4" fmla="*/ 290749 h 685877"/>
                <a:gd name="connsiteX5" fmla="*/ 1075283 w 1075576"/>
                <a:gd name="connsiteY5" fmla="*/ 332152 h 685877"/>
                <a:gd name="connsiteX6" fmla="*/ 704435 w 1075576"/>
                <a:gd name="connsiteY6" fmla="*/ 633649 h 685877"/>
                <a:gd name="connsiteX7" fmla="*/ 461221 w 1075576"/>
                <a:gd name="connsiteY7" fmla="*/ 671846 h 685877"/>
                <a:gd name="connsiteX8" fmla="*/ 262476 w 1075576"/>
                <a:gd name="connsiteY8" fmla="*/ 412668 h 685877"/>
                <a:gd name="connsiteX9" fmla="*/ 14799 w 1075576"/>
                <a:gd name="connsiteY9" fmla="*/ 164512 h 685877"/>
                <a:gd name="connsiteX0" fmla="*/ 14799 w 1075616"/>
                <a:gd name="connsiteY0" fmla="*/ 164512 h 685877"/>
                <a:gd name="connsiteX1" fmla="*/ 720301 w 1075616"/>
                <a:gd name="connsiteY1" fmla="*/ 78 h 685877"/>
                <a:gd name="connsiteX2" fmla="*/ 704436 w 1075616"/>
                <a:gd name="connsiteY2" fmla="*/ 184069 h 685877"/>
                <a:gd name="connsiteX3" fmla="*/ 742536 w 1075616"/>
                <a:gd name="connsiteY3" fmla="*/ 328848 h 685877"/>
                <a:gd name="connsiteX4" fmla="*/ 804766 w 1075616"/>
                <a:gd name="connsiteY4" fmla="*/ 325674 h 685877"/>
                <a:gd name="connsiteX5" fmla="*/ 1075283 w 1075616"/>
                <a:gd name="connsiteY5" fmla="*/ 332152 h 685877"/>
                <a:gd name="connsiteX6" fmla="*/ 704435 w 1075616"/>
                <a:gd name="connsiteY6" fmla="*/ 633649 h 685877"/>
                <a:gd name="connsiteX7" fmla="*/ 461221 w 1075616"/>
                <a:gd name="connsiteY7" fmla="*/ 671846 h 685877"/>
                <a:gd name="connsiteX8" fmla="*/ 262476 w 1075616"/>
                <a:gd name="connsiteY8" fmla="*/ 412668 h 685877"/>
                <a:gd name="connsiteX9" fmla="*/ 14799 w 1075616"/>
                <a:gd name="connsiteY9" fmla="*/ 164512 h 6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5616" h="685877">
                  <a:moveTo>
                    <a:pt x="14799" y="164512"/>
                  </a:moveTo>
                  <a:cubicBezTo>
                    <a:pt x="91103" y="95747"/>
                    <a:pt x="605362" y="-3181"/>
                    <a:pt x="720301" y="78"/>
                  </a:cubicBezTo>
                  <a:cubicBezTo>
                    <a:pt x="835240" y="3337"/>
                    <a:pt x="681680" y="133084"/>
                    <a:pt x="704436" y="184069"/>
                  </a:cubicBezTo>
                  <a:cubicBezTo>
                    <a:pt x="727192" y="235054"/>
                    <a:pt x="732376" y="305988"/>
                    <a:pt x="742536" y="328848"/>
                  </a:cubicBezTo>
                  <a:cubicBezTo>
                    <a:pt x="752696" y="351708"/>
                    <a:pt x="749308" y="325123"/>
                    <a:pt x="804766" y="325674"/>
                  </a:cubicBezTo>
                  <a:cubicBezTo>
                    <a:pt x="860224" y="326225"/>
                    <a:pt x="1085443" y="280082"/>
                    <a:pt x="1075283" y="332152"/>
                  </a:cubicBezTo>
                  <a:cubicBezTo>
                    <a:pt x="1065123" y="384222"/>
                    <a:pt x="769949" y="602433"/>
                    <a:pt x="704435" y="633649"/>
                  </a:cubicBezTo>
                  <a:cubicBezTo>
                    <a:pt x="638921" y="664865"/>
                    <a:pt x="534881" y="708676"/>
                    <a:pt x="461221" y="671846"/>
                  </a:cubicBezTo>
                  <a:cubicBezTo>
                    <a:pt x="387561" y="635016"/>
                    <a:pt x="347040" y="494684"/>
                    <a:pt x="262476" y="412668"/>
                  </a:cubicBezTo>
                  <a:cubicBezTo>
                    <a:pt x="177912" y="330652"/>
                    <a:pt x="-61505" y="233277"/>
                    <a:pt x="14799" y="164512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67"/>
            <p:cNvSpPr/>
            <p:nvPr/>
          </p:nvSpPr>
          <p:spPr>
            <a:xfrm>
              <a:off x="1984593" y="2689651"/>
              <a:ext cx="397691" cy="279698"/>
            </a:xfrm>
            <a:custGeom>
              <a:avLst/>
              <a:gdLst>
                <a:gd name="connsiteX0" fmla="*/ 0 w 324502"/>
                <a:gd name="connsiteY0" fmla="*/ 158417 h 316834"/>
                <a:gd name="connsiteX1" fmla="*/ 162251 w 324502"/>
                <a:gd name="connsiteY1" fmla="*/ 0 h 316834"/>
                <a:gd name="connsiteX2" fmla="*/ 324502 w 324502"/>
                <a:gd name="connsiteY2" fmla="*/ 158417 h 316834"/>
                <a:gd name="connsiteX3" fmla="*/ 162251 w 324502"/>
                <a:gd name="connsiteY3" fmla="*/ 316834 h 316834"/>
                <a:gd name="connsiteX4" fmla="*/ 0 w 324502"/>
                <a:gd name="connsiteY4" fmla="*/ 158417 h 316834"/>
                <a:gd name="connsiteX0" fmla="*/ 202357 w 526859"/>
                <a:gd name="connsiteY0" fmla="*/ 272717 h 431134"/>
                <a:gd name="connsiteX1" fmla="*/ 21708 w 526859"/>
                <a:gd name="connsiteY1" fmla="*/ 0 h 431134"/>
                <a:gd name="connsiteX2" fmla="*/ 526859 w 526859"/>
                <a:gd name="connsiteY2" fmla="*/ 272717 h 431134"/>
                <a:gd name="connsiteX3" fmla="*/ 364608 w 526859"/>
                <a:gd name="connsiteY3" fmla="*/ 431134 h 431134"/>
                <a:gd name="connsiteX4" fmla="*/ 202357 w 526859"/>
                <a:gd name="connsiteY4" fmla="*/ 272717 h 431134"/>
                <a:gd name="connsiteX0" fmla="*/ 181186 w 505968"/>
                <a:gd name="connsiteY0" fmla="*/ 297317 h 455734"/>
                <a:gd name="connsiteX1" fmla="*/ 537 w 505968"/>
                <a:gd name="connsiteY1" fmla="*/ 24600 h 455734"/>
                <a:gd name="connsiteX2" fmla="*/ 241453 w 505968"/>
                <a:gd name="connsiteY2" fmla="*/ 43767 h 455734"/>
                <a:gd name="connsiteX3" fmla="*/ 505688 w 505968"/>
                <a:gd name="connsiteY3" fmla="*/ 297317 h 455734"/>
                <a:gd name="connsiteX4" fmla="*/ 343437 w 505968"/>
                <a:gd name="connsiteY4" fmla="*/ 455734 h 455734"/>
                <a:gd name="connsiteX5" fmla="*/ 181186 w 505968"/>
                <a:gd name="connsiteY5" fmla="*/ 297317 h 455734"/>
                <a:gd name="connsiteX0" fmla="*/ 181186 w 371466"/>
                <a:gd name="connsiteY0" fmla="*/ 297317 h 456473"/>
                <a:gd name="connsiteX1" fmla="*/ 537 w 371466"/>
                <a:gd name="connsiteY1" fmla="*/ 24600 h 456473"/>
                <a:gd name="connsiteX2" fmla="*/ 241453 w 371466"/>
                <a:gd name="connsiteY2" fmla="*/ 43767 h 456473"/>
                <a:gd name="connsiteX3" fmla="*/ 368528 w 371466"/>
                <a:gd name="connsiteY3" fmla="*/ 236357 h 456473"/>
                <a:gd name="connsiteX4" fmla="*/ 343437 w 371466"/>
                <a:gd name="connsiteY4" fmla="*/ 455734 h 456473"/>
                <a:gd name="connsiteX5" fmla="*/ 181186 w 371466"/>
                <a:gd name="connsiteY5" fmla="*/ 297317 h 456473"/>
                <a:gd name="connsiteX0" fmla="*/ 181151 w 368852"/>
                <a:gd name="connsiteY0" fmla="*/ 297317 h 319362"/>
                <a:gd name="connsiteX1" fmla="*/ 502 w 368852"/>
                <a:gd name="connsiteY1" fmla="*/ 24600 h 319362"/>
                <a:gd name="connsiteX2" fmla="*/ 241418 w 368852"/>
                <a:gd name="connsiteY2" fmla="*/ 43767 h 319362"/>
                <a:gd name="connsiteX3" fmla="*/ 368493 w 368852"/>
                <a:gd name="connsiteY3" fmla="*/ 236357 h 319362"/>
                <a:gd name="connsiteX4" fmla="*/ 282442 w 368852"/>
                <a:gd name="connsiteY4" fmla="*/ 295714 h 319362"/>
                <a:gd name="connsiteX5" fmla="*/ 181151 w 368852"/>
                <a:gd name="connsiteY5" fmla="*/ 297317 h 319362"/>
                <a:gd name="connsiteX0" fmla="*/ 192129 w 379830"/>
                <a:gd name="connsiteY0" fmla="*/ 291215 h 299682"/>
                <a:gd name="connsiteX1" fmla="*/ 54275 w 379830"/>
                <a:gd name="connsiteY1" fmla="*/ 205305 h 299682"/>
                <a:gd name="connsiteX2" fmla="*/ 11480 w 379830"/>
                <a:gd name="connsiteY2" fmla="*/ 18498 h 299682"/>
                <a:gd name="connsiteX3" fmla="*/ 252396 w 379830"/>
                <a:gd name="connsiteY3" fmla="*/ 37665 h 299682"/>
                <a:gd name="connsiteX4" fmla="*/ 379471 w 379830"/>
                <a:gd name="connsiteY4" fmla="*/ 230255 h 299682"/>
                <a:gd name="connsiteX5" fmla="*/ 293420 w 379830"/>
                <a:gd name="connsiteY5" fmla="*/ 289612 h 299682"/>
                <a:gd name="connsiteX6" fmla="*/ 192129 w 379830"/>
                <a:gd name="connsiteY6" fmla="*/ 291215 h 299682"/>
                <a:gd name="connsiteX0" fmla="*/ 192129 w 364678"/>
                <a:gd name="connsiteY0" fmla="*/ 291215 h 303328"/>
                <a:gd name="connsiteX1" fmla="*/ 54275 w 364678"/>
                <a:gd name="connsiteY1" fmla="*/ 205305 h 303328"/>
                <a:gd name="connsiteX2" fmla="*/ 11480 w 364678"/>
                <a:gd name="connsiteY2" fmla="*/ 18498 h 303328"/>
                <a:gd name="connsiteX3" fmla="*/ 252396 w 364678"/>
                <a:gd name="connsiteY3" fmla="*/ 37665 h 303328"/>
                <a:gd name="connsiteX4" fmla="*/ 364231 w 364678"/>
                <a:gd name="connsiteY4" fmla="*/ 169295 h 303328"/>
                <a:gd name="connsiteX5" fmla="*/ 293420 w 364678"/>
                <a:gd name="connsiteY5" fmla="*/ 289612 h 303328"/>
                <a:gd name="connsiteX6" fmla="*/ 192129 w 364678"/>
                <a:gd name="connsiteY6" fmla="*/ 291215 h 303328"/>
                <a:gd name="connsiteX0" fmla="*/ 219265 w 391814"/>
                <a:gd name="connsiteY0" fmla="*/ 271541 h 283654"/>
                <a:gd name="connsiteX1" fmla="*/ 81411 w 391814"/>
                <a:gd name="connsiteY1" fmla="*/ 185631 h 283654"/>
                <a:gd name="connsiteX2" fmla="*/ 8136 w 391814"/>
                <a:gd name="connsiteY2" fmla="*/ 52164 h 283654"/>
                <a:gd name="connsiteX3" fmla="*/ 279532 w 391814"/>
                <a:gd name="connsiteY3" fmla="*/ 17991 h 283654"/>
                <a:gd name="connsiteX4" fmla="*/ 391367 w 391814"/>
                <a:gd name="connsiteY4" fmla="*/ 149621 h 283654"/>
                <a:gd name="connsiteX5" fmla="*/ 320556 w 391814"/>
                <a:gd name="connsiteY5" fmla="*/ 269938 h 283654"/>
                <a:gd name="connsiteX6" fmla="*/ 219265 w 391814"/>
                <a:gd name="connsiteY6" fmla="*/ 271541 h 283654"/>
                <a:gd name="connsiteX0" fmla="*/ 225142 w 397691"/>
                <a:gd name="connsiteY0" fmla="*/ 267585 h 279698"/>
                <a:gd name="connsiteX1" fmla="*/ 87288 w 397691"/>
                <a:gd name="connsiteY1" fmla="*/ 181675 h 279698"/>
                <a:gd name="connsiteX2" fmla="*/ 7663 w 397691"/>
                <a:gd name="connsiteY2" fmla="*/ 73608 h 279698"/>
                <a:gd name="connsiteX3" fmla="*/ 285409 w 397691"/>
                <a:gd name="connsiteY3" fmla="*/ 14035 h 279698"/>
                <a:gd name="connsiteX4" fmla="*/ 397244 w 397691"/>
                <a:gd name="connsiteY4" fmla="*/ 145665 h 279698"/>
                <a:gd name="connsiteX5" fmla="*/ 326433 w 397691"/>
                <a:gd name="connsiteY5" fmla="*/ 265982 h 279698"/>
                <a:gd name="connsiteX6" fmla="*/ 225142 w 397691"/>
                <a:gd name="connsiteY6" fmla="*/ 267585 h 27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691" h="279698">
                  <a:moveTo>
                    <a:pt x="225142" y="267585"/>
                  </a:moveTo>
                  <a:cubicBezTo>
                    <a:pt x="185285" y="253534"/>
                    <a:pt x="117396" y="227128"/>
                    <a:pt x="87288" y="181675"/>
                  </a:cubicBezTo>
                  <a:cubicBezTo>
                    <a:pt x="57180" y="136222"/>
                    <a:pt x="-25357" y="101548"/>
                    <a:pt x="7663" y="73608"/>
                  </a:cubicBezTo>
                  <a:cubicBezTo>
                    <a:pt x="40683" y="45668"/>
                    <a:pt x="201217" y="-31418"/>
                    <a:pt x="285409" y="14035"/>
                  </a:cubicBezTo>
                  <a:cubicBezTo>
                    <a:pt x="369601" y="59488"/>
                    <a:pt x="391677" y="90974"/>
                    <a:pt x="397244" y="145665"/>
                  </a:cubicBezTo>
                  <a:cubicBezTo>
                    <a:pt x="402811" y="200356"/>
                    <a:pt x="355117" y="245662"/>
                    <a:pt x="326433" y="265982"/>
                  </a:cubicBezTo>
                  <a:cubicBezTo>
                    <a:pt x="297749" y="286302"/>
                    <a:pt x="264999" y="281636"/>
                    <a:pt x="225142" y="267585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1" name="Grupo 50"/>
            <p:cNvGrpSpPr/>
            <p:nvPr/>
          </p:nvGrpSpPr>
          <p:grpSpPr>
            <a:xfrm>
              <a:off x="-955757" y="997454"/>
              <a:ext cx="1862214" cy="2876444"/>
              <a:chOff x="-955757" y="997454"/>
              <a:chExt cx="1862214" cy="2876444"/>
            </a:xfrm>
            <a:solidFill>
              <a:srgbClr val="5E4238"/>
            </a:solidFill>
          </p:grpSpPr>
          <p:sp>
            <p:nvSpPr>
              <p:cNvPr id="57" name="Elipse 63"/>
              <p:cNvSpPr/>
              <p:nvPr/>
            </p:nvSpPr>
            <p:spPr>
              <a:xfrm>
                <a:off x="-955757" y="997454"/>
                <a:ext cx="1761209" cy="882080"/>
              </a:xfrm>
              <a:custGeom>
                <a:avLst/>
                <a:gdLst>
                  <a:gd name="connsiteX0" fmla="*/ 0 w 1681943"/>
                  <a:gd name="connsiteY0" fmla="*/ 425240 h 850479"/>
                  <a:gd name="connsiteX1" fmla="*/ 840972 w 1681943"/>
                  <a:gd name="connsiteY1" fmla="*/ 0 h 850479"/>
                  <a:gd name="connsiteX2" fmla="*/ 1681944 w 1681943"/>
                  <a:gd name="connsiteY2" fmla="*/ 425240 h 850479"/>
                  <a:gd name="connsiteX3" fmla="*/ 840972 w 1681943"/>
                  <a:gd name="connsiteY3" fmla="*/ 850480 h 850479"/>
                  <a:gd name="connsiteX4" fmla="*/ 0 w 1681943"/>
                  <a:gd name="connsiteY4" fmla="*/ 425240 h 850479"/>
                  <a:gd name="connsiteX0" fmla="*/ 0 w 1857204"/>
                  <a:gd name="connsiteY0" fmla="*/ 943586 h 1046576"/>
                  <a:gd name="connsiteX1" fmla="*/ 1016232 w 1857204"/>
                  <a:gd name="connsiteY1" fmla="*/ 15426 h 1046576"/>
                  <a:gd name="connsiteX2" fmla="*/ 1857204 w 1857204"/>
                  <a:gd name="connsiteY2" fmla="*/ 440666 h 1046576"/>
                  <a:gd name="connsiteX3" fmla="*/ 1016232 w 1857204"/>
                  <a:gd name="connsiteY3" fmla="*/ 865906 h 1046576"/>
                  <a:gd name="connsiteX4" fmla="*/ 0 w 1857204"/>
                  <a:gd name="connsiteY4" fmla="*/ 943586 h 1046576"/>
                  <a:gd name="connsiteX0" fmla="*/ 2574 w 1859778"/>
                  <a:gd name="connsiteY0" fmla="*/ 943586 h 985581"/>
                  <a:gd name="connsiteX1" fmla="*/ 1018806 w 1859778"/>
                  <a:gd name="connsiteY1" fmla="*/ 15426 h 985581"/>
                  <a:gd name="connsiteX2" fmla="*/ 1859778 w 1859778"/>
                  <a:gd name="connsiteY2" fmla="*/ 440666 h 985581"/>
                  <a:gd name="connsiteX3" fmla="*/ 1018806 w 1859778"/>
                  <a:gd name="connsiteY3" fmla="*/ 865906 h 985581"/>
                  <a:gd name="connsiteX4" fmla="*/ 736461 w 1859778"/>
                  <a:gd name="connsiteY4" fmla="*/ 830449 h 985581"/>
                  <a:gd name="connsiteX5" fmla="*/ 2574 w 1859778"/>
                  <a:gd name="connsiteY5" fmla="*/ 943586 h 985581"/>
                  <a:gd name="connsiteX0" fmla="*/ 20839 w 1878043"/>
                  <a:gd name="connsiteY0" fmla="*/ 928459 h 940497"/>
                  <a:gd name="connsiteX1" fmla="*/ 274666 w 1878043"/>
                  <a:gd name="connsiteY1" fmla="*/ 480043 h 940497"/>
                  <a:gd name="connsiteX2" fmla="*/ 1037071 w 1878043"/>
                  <a:gd name="connsiteY2" fmla="*/ 299 h 940497"/>
                  <a:gd name="connsiteX3" fmla="*/ 1878043 w 1878043"/>
                  <a:gd name="connsiteY3" fmla="*/ 425539 h 940497"/>
                  <a:gd name="connsiteX4" fmla="*/ 1037071 w 1878043"/>
                  <a:gd name="connsiteY4" fmla="*/ 850779 h 940497"/>
                  <a:gd name="connsiteX5" fmla="*/ 754726 w 1878043"/>
                  <a:gd name="connsiteY5" fmla="*/ 815322 h 940497"/>
                  <a:gd name="connsiteX6" fmla="*/ 20839 w 1878043"/>
                  <a:gd name="connsiteY6" fmla="*/ 928459 h 940497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1055221 w 1896193"/>
                  <a:gd name="connsiteY4" fmla="*/ 85077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50016 w 1896193"/>
                  <a:gd name="connsiteY5" fmla="*/ 83818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591872 h 704729"/>
                  <a:gd name="connsiteX1" fmla="*/ 292816 w 1896193"/>
                  <a:gd name="connsiteY1" fmla="*/ 143456 h 704729"/>
                  <a:gd name="connsiteX2" fmla="*/ 1039981 w 1896193"/>
                  <a:gd name="connsiteY2" fmla="*/ 166632 h 704729"/>
                  <a:gd name="connsiteX3" fmla="*/ 1896193 w 1896193"/>
                  <a:gd name="connsiteY3" fmla="*/ 88952 h 704729"/>
                  <a:gd name="connsiteX4" fmla="*/ 948541 w 1896193"/>
                  <a:gd name="connsiteY4" fmla="*/ 620872 h 704729"/>
                  <a:gd name="connsiteX5" fmla="*/ 750016 w 1896193"/>
                  <a:gd name="connsiteY5" fmla="*/ 501595 h 704729"/>
                  <a:gd name="connsiteX6" fmla="*/ 79457 w 1896193"/>
                  <a:gd name="connsiteY6" fmla="*/ 699716 h 704729"/>
                  <a:gd name="connsiteX7" fmla="*/ 38989 w 1896193"/>
                  <a:gd name="connsiteY7" fmla="*/ 591872 h 704729"/>
                  <a:gd name="connsiteX0" fmla="*/ 38989 w 1896193"/>
                  <a:gd name="connsiteY0" fmla="*/ 761862 h 874719"/>
                  <a:gd name="connsiteX1" fmla="*/ 292816 w 1896193"/>
                  <a:gd name="connsiteY1" fmla="*/ 313446 h 874719"/>
                  <a:gd name="connsiteX2" fmla="*/ 1009501 w 1896193"/>
                  <a:gd name="connsiteY2" fmla="*/ 1342 h 874719"/>
                  <a:gd name="connsiteX3" fmla="*/ 1896193 w 1896193"/>
                  <a:gd name="connsiteY3" fmla="*/ 258942 h 874719"/>
                  <a:gd name="connsiteX4" fmla="*/ 948541 w 1896193"/>
                  <a:gd name="connsiteY4" fmla="*/ 790862 h 874719"/>
                  <a:gd name="connsiteX5" fmla="*/ 750016 w 1896193"/>
                  <a:gd name="connsiteY5" fmla="*/ 671585 h 874719"/>
                  <a:gd name="connsiteX6" fmla="*/ 79457 w 1896193"/>
                  <a:gd name="connsiteY6" fmla="*/ 869706 h 874719"/>
                  <a:gd name="connsiteX7" fmla="*/ 38989 w 1896193"/>
                  <a:gd name="connsiteY7" fmla="*/ 761862 h 874719"/>
                  <a:gd name="connsiteX0" fmla="*/ 38989 w 1736173"/>
                  <a:gd name="connsiteY0" fmla="*/ 761440 h 874297"/>
                  <a:gd name="connsiteX1" fmla="*/ 292816 w 1736173"/>
                  <a:gd name="connsiteY1" fmla="*/ 313024 h 874297"/>
                  <a:gd name="connsiteX2" fmla="*/ 1009501 w 1736173"/>
                  <a:gd name="connsiteY2" fmla="*/ 920 h 874297"/>
                  <a:gd name="connsiteX3" fmla="*/ 1736173 w 1736173"/>
                  <a:gd name="connsiteY3" fmla="*/ 403300 h 874297"/>
                  <a:gd name="connsiteX4" fmla="*/ 948541 w 1736173"/>
                  <a:gd name="connsiteY4" fmla="*/ 790440 h 874297"/>
                  <a:gd name="connsiteX5" fmla="*/ 750016 w 1736173"/>
                  <a:gd name="connsiteY5" fmla="*/ 671163 h 874297"/>
                  <a:gd name="connsiteX6" fmla="*/ 79457 w 1736173"/>
                  <a:gd name="connsiteY6" fmla="*/ 869284 h 874297"/>
                  <a:gd name="connsiteX7" fmla="*/ 38989 w 1736173"/>
                  <a:gd name="connsiteY7" fmla="*/ 761440 h 874297"/>
                  <a:gd name="connsiteX0" fmla="*/ 38989 w 1761209"/>
                  <a:gd name="connsiteY0" fmla="*/ 769223 h 882080"/>
                  <a:gd name="connsiteX1" fmla="*/ 292816 w 1761209"/>
                  <a:gd name="connsiteY1" fmla="*/ 320807 h 882080"/>
                  <a:gd name="connsiteX2" fmla="*/ 1009501 w 1761209"/>
                  <a:gd name="connsiteY2" fmla="*/ 8703 h 882080"/>
                  <a:gd name="connsiteX3" fmla="*/ 1527257 w 1761209"/>
                  <a:gd name="connsiteY3" fmla="*/ 115066 h 882080"/>
                  <a:gd name="connsiteX4" fmla="*/ 1736173 w 1761209"/>
                  <a:gd name="connsiteY4" fmla="*/ 411083 h 882080"/>
                  <a:gd name="connsiteX5" fmla="*/ 948541 w 1761209"/>
                  <a:gd name="connsiteY5" fmla="*/ 798223 h 882080"/>
                  <a:gd name="connsiteX6" fmla="*/ 750016 w 1761209"/>
                  <a:gd name="connsiteY6" fmla="*/ 678946 h 882080"/>
                  <a:gd name="connsiteX7" fmla="*/ 79457 w 1761209"/>
                  <a:gd name="connsiteY7" fmla="*/ 877067 h 882080"/>
                  <a:gd name="connsiteX8" fmla="*/ 38989 w 1761209"/>
                  <a:gd name="connsiteY8" fmla="*/ 769223 h 882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1209" h="882080">
                    <a:moveTo>
                      <a:pt x="38989" y="769223"/>
                    </a:moveTo>
                    <a:cubicBezTo>
                      <a:pt x="74549" y="676513"/>
                      <a:pt x="123444" y="475500"/>
                      <a:pt x="292816" y="320807"/>
                    </a:cubicBezTo>
                    <a:cubicBezTo>
                      <a:pt x="462188" y="166114"/>
                      <a:pt x="803761" y="42993"/>
                      <a:pt x="1009501" y="8703"/>
                    </a:cubicBezTo>
                    <a:cubicBezTo>
                      <a:pt x="1215241" y="-25587"/>
                      <a:pt x="1406145" y="48003"/>
                      <a:pt x="1527257" y="115066"/>
                    </a:cubicBezTo>
                    <a:cubicBezTo>
                      <a:pt x="1648369" y="182129"/>
                      <a:pt x="1827546" y="302304"/>
                      <a:pt x="1736173" y="411083"/>
                    </a:cubicBezTo>
                    <a:cubicBezTo>
                      <a:pt x="1644800" y="519862"/>
                      <a:pt x="1112900" y="753579"/>
                      <a:pt x="948541" y="798223"/>
                    </a:cubicBezTo>
                    <a:cubicBezTo>
                      <a:pt x="784182" y="842867"/>
                      <a:pt x="915183" y="664535"/>
                      <a:pt x="750016" y="678946"/>
                    </a:cubicBezTo>
                    <a:cubicBezTo>
                      <a:pt x="584849" y="693357"/>
                      <a:pt x="201772" y="858211"/>
                      <a:pt x="79457" y="877067"/>
                    </a:cubicBezTo>
                    <a:cubicBezTo>
                      <a:pt x="-42858" y="895923"/>
                      <a:pt x="3429" y="861933"/>
                      <a:pt x="38989" y="7692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68"/>
              <p:cNvSpPr/>
              <p:nvPr/>
            </p:nvSpPr>
            <p:spPr>
              <a:xfrm>
                <a:off x="-521848" y="1502069"/>
                <a:ext cx="1413943" cy="2371829"/>
              </a:xfrm>
              <a:custGeom>
                <a:avLst/>
                <a:gdLst>
                  <a:gd name="connsiteX0" fmla="*/ 0 w 1170934"/>
                  <a:gd name="connsiteY0" fmla="*/ 1016709 h 2033418"/>
                  <a:gd name="connsiteX1" fmla="*/ 585467 w 1170934"/>
                  <a:gd name="connsiteY1" fmla="*/ 0 h 2033418"/>
                  <a:gd name="connsiteX2" fmla="*/ 1170934 w 1170934"/>
                  <a:gd name="connsiteY2" fmla="*/ 1016709 h 2033418"/>
                  <a:gd name="connsiteX3" fmla="*/ 585467 w 1170934"/>
                  <a:gd name="connsiteY3" fmla="*/ 2033418 h 2033418"/>
                  <a:gd name="connsiteX4" fmla="*/ 0 w 1170934"/>
                  <a:gd name="connsiteY4" fmla="*/ 1016709 h 2033418"/>
                  <a:gd name="connsiteX0" fmla="*/ 45240 w 1845032"/>
                  <a:gd name="connsiteY0" fmla="*/ 1016709 h 2033418"/>
                  <a:gd name="connsiteX1" fmla="*/ 630707 w 1845032"/>
                  <a:gd name="connsiteY1" fmla="*/ 0 h 2033418"/>
                  <a:gd name="connsiteX2" fmla="*/ 1216174 w 1845032"/>
                  <a:gd name="connsiteY2" fmla="*/ 1016709 h 2033418"/>
                  <a:gd name="connsiteX3" fmla="*/ 1773707 w 1845032"/>
                  <a:gd name="connsiteY3" fmla="*/ 2033418 h 2033418"/>
                  <a:gd name="connsiteX4" fmla="*/ 45240 w 1845032"/>
                  <a:gd name="connsiteY4" fmla="*/ 1016709 h 2033418"/>
                  <a:gd name="connsiteX0" fmla="*/ 38474 w 1806011"/>
                  <a:gd name="connsiteY0" fmla="*/ 1016779 h 2033531"/>
                  <a:gd name="connsiteX1" fmla="*/ 623941 w 1806011"/>
                  <a:gd name="connsiteY1" fmla="*/ 70 h 2033531"/>
                  <a:gd name="connsiteX2" fmla="*/ 1285608 w 1806011"/>
                  <a:gd name="connsiteY2" fmla="*/ 978679 h 2033531"/>
                  <a:gd name="connsiteX3" fmla="*/ 1766941 w 1806011"/>
                  <a:gd name="connsiteY3" fmla="*/ 2033488 h 2033531"/>
                  <a:gd name="connsiteX4" fmla="*/ 38474 w 1806011"/>
                  <a:gd name="connsiteY4" fmla="*/ 1016779 h 2033531"/>
                  <a:gd name="connsiteX0" fmla="*/ 345557 w 1155855"/>
                  <a:gd name="connsiteY0" fmla="*/ 737411 h 2038240"/>
                  <a:gd name="connsiteX1" fmla="*/ 9004 w 1155855"/>
                  <a:gd name="connsiteY1" fmla="*/ 2642 h 2038240"/>
                  <a:gd name="connsiteX2" fmla="*/ 670671 w 1155855"/>
                  <a:gd name="connsiteY2" fmla="*/ 981251 h 2038240"/>
                  <a:gd name="connsiteX3" fmla="*/ 1152004 w 1155855"/>
                  <a:gd name="connsiteY3" fmla="*/ 2036060 h 2038240"/>
                  <a:gd name="connsiteX4" fmla="*/ 345557 w 1155855"/>
                  <a:gd name="connsiteY4" fmla="*/ 737411 h 2038240"/>
                  <a:gd name="connsiteX0" fmla="*/ 417110 w 1149701"/>
                  <a:gd name="connsiteY0" fmla="*/ 1506472 h 2058760"/>
                  <a:gd name="connsiteX1" fmla="*/ 4357 w 1149701"/>
                  <a:gd name="connsiteY1" fmla="*/ 9703 h 2058760"/>
                  <a:gd name="connsiteX2" fmla="*/ 666024 w 1149701"/>
                  <a:gd name="connsiteY2" fmla="*/ 988312 h 2058760"/>
                  <a:gd name="connsiteX3" fmla="*/ 1147357 w 1149701"/>
                  <a:gd name="connsiteY3" fmla="*/ 2043121 h 2058760"/>
                  <a:gd name="connsiteX4" fmla="*/ 417110 w 1149701"/>
                  <a:gd name="connsiteY4" fmla="*/ 1506472 h 2058760"/>
                  <a:gd name="connsiteX0" fmla="*/ 429212 w 1162964"/>
                  <a:gd name="connsiteY0" fmla="*/ 1659710 h 2211998"/>
                  <a:gd name="connsiteX1" fmla="*/ 16459 w 1162964"/>
                  <a:gd name="connsiteY1" fmla="*/ 162941 h 2211998"/>
                  <a:gd name="connsiteX2" fmla="*/ 980437 w 1162964"/>
                  <a:gd name="connsiteY2" fmla="*/ 149850 h 2211998"/>
                  <a:gd name="connsiteX3" fmla="*/ 678126 w 1162964"/>
                  <a:gd name="connsiteY3" fmla="*/ 1141550 h 2211998"/>
                  <a:gd name="connsiteX4" fmla="*/ 1159459 w 1162964"/>
                  <a:gd name="connsiteY4" fmla="*/ 2196359 h 2211998"/>
                  <a:gd name="connsiteX5" fmla="*/ 429212 w 1162964"/>
                  <a:gd name="connsiteY5" fmla="*/ 1659710 h 2211998"/>
                  <a:gd name="connsiteX0" fmla="*/ 5211 w 738963"/>
                  <a:gd name="connsiteY0" fmla="*/ 1659710 h 2211998"/>
                  <a:gd name="connsiteX1" fmla="*/ 415418 w 738963"/>
                  <a:gd name="connsiteY1" fmla="*/ 162941 h 2211998"/>
                  <a:gd name="connsiteX2" fmla="*/ 556436 w 738963"/>
                  <a:gd name="connsiteY2" fmla="*/ 149850 h 2211998"/>
                  <a:gd name="connsiteX3" fmla="*/ 254125 w 738963"/>
                  <a:gd name="connsiteY3" fmla="*/ 1141550 h 2211998"/>
                  <a:gd name="connsiteX4" fmla="*/ 735458 w 738963"/>
                  <a:gd name="connsiteY4" fmla="*/ 2196359 h 2211998"/>
                  <a:gd name="connsiteX5" fmla="*/ 5211 w 738963"/>
                  <a:gd name="connsiteY5" fmla="*/ 1659710 h 2211998"/>
                  <a:gd name="connsiteX0" fmla="*/ 121244 w 854996"/>
                  <a:gd name="connsiteY0" fmla="*/ 1612496 h 2161003"/>
                  <a:gd name="connsiteX1" fmla="*/ 40008 w 854996"/>
                  <a:gd name="connsiteY1" fmla="*/ 849396 h 2161003"/>
                  <a:gd name="connsiteX2" fmla="*/ 531451 w 854996"/>
                  <a:gd name="connsiteY2" fmla="*/ 115727 h 2161003"/>
                  <a:gd name="connsiteX3" fmla="*/ 672469 w 854996"/>
                  <a:gd name="connsiteY3" fmla="*/ 102636 h 2161003"/>
                  <a:gd name="connsiteX4" fmla="*/ 370158 w 854996"/>
                  <a:gd name="connsiteY4" fmla="*/ 1094336 h 2161003"/>
                  <a:gd name="connsiteX5" fmla="*/ 851491 w 854996"/>
                  <a:gd name="connsiteY5" fmla="*/ 2149145 h 2161003"/>
                  <a:gd name="connsiteX6" fmla="*/ 121244 w 854996"/>
                  <a:gd name="connsiteY6" fmla="*/ 1612496 h 2161003"/>
                  <a:gd name="connsiteX0" fmla="*/ 121244 w 853640"/>
                  <a:gd name="connsiteY0" fmla="*/ 1612496 h 2159850"/>
                  <a:gd name="connsiteX1" fmla="*/ 40008 w 853640"/>
                  <a:gd name="connsiteY1" fmla="*/ 849396 h 2159850"/>
                  <a:gd name="connsiteX2" fmla="*/ 531451 w 853640"/>
                  <a:gd name="connsiteY2" fmla="*/ 115727 h 2159850"/>
                  <a:gd name="connsiteX3" fmla="*/ 672469 w 853640"/>
                  <a:gd name="connsiteY3" fmla="*/ 102636 h 2159850"/>
                  <a:gd name="connsiteX4" fmla="*/ 324438 w 853640"/>
                  <a:gd name="connsiteY4" fmla="*/ 1124816 h 2159850"/>
                  <a:gd name="connsiteX5" fmla="*/ 851491 w 853640"/>
                  <a:gd name="connsiteY5" fmla="*/ 2149145 h 2159850"/>
                  <a:gd name="connsiteX6" fmla="*/ 121244 w 853640"/>
                  <a:gd name="connsiteY6" fmla="*/ 1612496 h 2159850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589728 h 2136520"/>
                  <a:gd name="connsiteX1" fmla="*/ 40008 w 854261"/>
                  <a:gd name="connsiteY1" fmla="*/ 826628 h 2136520"/>
                  <a:gd name="connsiteX2" fmla="*/ 531451 w 854261"/>
                  <a:gd name="connsiteY2" fmla="*/ 92959 h 2136520"/>
                  <a:gd name="connsiteX3" fmla="*/ 748669 w 854261"/>
                  <a:gd name="connsiteY3" fmla="*/ 117968 h 2136520"/>
                  <a:gd name="connsiteX4" fmla="*/ 347298 w 854261"/>
                  <a:gd name="connsiteY4" fmla="*/ 1117288 h 2136520"/>
                  <a:gd name="connsiteX5" fmla="*/ 851491 w 854261"/>
                  <a:gd name="connsiteY5" fmla="*/ 2126377 h 2136520"/>
                  <a:gd name="connsiteX6" fmla="*/ 121244 w 854261"/>
                  <a:gd name="connsiteY6" fmla="*/ 1589728 h 213652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4729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7777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73339"/>
                  <a:gd name="connsiteY0" fmla="*/ 1555308 h 2102100"/>
                  <a:gd name="connsiteX1" fmla="*/ 40008 w 973339"/>
                  <a:gd name="connsiteY1" fmla="*/ 792208 h 2102100"/>
                  <a:gd name="connsiteX2" fmla="*/ 531451 w 973339"/>
                  <a:gd name="connsiteY2" fmla="*/ 58539 h 2102100"/>
                  <a:gd name="connsiteX3" fmla="*/ 748669 w 973339"/>
                  <a:gd name="connsiteY3" fmla="*/ 83548 h 2102100"/>
                  <a:gd name="connsiteX4" fmla="*/ 962028 w 973339"/>
                  <a:gd name="connsiteY4" fmla="*/ 251189 h 2102100"/>
                  <a:gd name="connsiteX5" fmla="*/ 377778 w 973339"/>
                  <a:gd name="connsiteY5" fmla="*/ 1082868 h 2102100"/>
                  <a:gd name="connsiteX6" fmla="*/ 851491 w 973339"/>
                  <a:gd name="connsiteY6" fmla="*/ 2091957 h 2102100"/>
                  <a:gd name="connsiteX7" fmla="*/ 121244 w 973339"/>
                  <a:gd name="connsiteY7" fmla="*/ 1555308 h 2102100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6233"/>
                  <a:gd name="connsiteY0" fmla="*/ 1643551 h 2190343"/>
                  <a:gd name="connsiteX1" fmla="*/ 40008 w 976233"/>
                  <a:gd name="connsiteY1" fmla="*/ 880451 h 2190343"/>
                  <a:gd name="connsiteX2" fmla="*/ 539071 w 976233"/>
                  <a:gd name="connsiteY2" fmla="*/ 139162 h 2190343"/>
                  <a:gd name="connsiteX3" fmla="*/ 809629 w 976233"/>
                  <a:gd name="connsiteY3" fmla="*/ 27011 h 2190343"/>
                  <a:gd name="connsiteX4" fmla="*/ 962028 w 976233"/>
                  <a:gd name="connsiteY4" fmla="*/ 339432 h 2190343"/>
                  <a:gd name="connsiteX5" fmla="*/ 377778 w 976233"/>
                  <a:gd name="connsiteY5" fmla="*/ 1171111 h 2190343"/>
                  <a:gd name="connsiteX6" fmla="*/ 851491 w 976233"/>
                  <a:gd name="connsiteY6" fmla="*/ 2180200 h 2190343"/>
                  <a:gd name="connsiteX7" fmla="*/ 121244 w 976233"/>
                  <a:gd name="connsiteY7" fmla="*/ 1643551 h 2190343"/>
                  <a:gd name="connsiteX0" fmla="*/ 121244 w 976233"/>
                  <a:gd name="connsiteY0" fmla="*/ 1647615 h 2194407"/>
                  <a:gd name="connsiteX1" fmla="*/ 40008 w 976233"/>
                  <a:gd name="connsiteY1" fmla="*/ 884515 h 2194407"/>
                  <a:gd name="connsiteX2" fmla="*/ 508591 w 976233"/>
                  <a:gd name="connsiteY2" fmla="*/ 127986 h 2194407"/>
                  <a:gd name="connsiteX3" fmla="*/ 809629 w 976233"/>
                  <a:gd name="connsiteY3" fmla="*/ 31075 h 2194407"/>
                  <a:gd name="connsiteX4" fmla="*/ 962028 w 976233"/>
                  <a:gd name="connsiteY4" fmla="*/ 343496 h 2194407"/>
                  <a:gd name="connsiteX5" fmla="*/ 377778 w 976233"/>
                  <a:gd name="connsiteY5" fmla="*/ 1175175 h 2194407"/>
                  <a:gd name="connsiteX6" fmla="*/ 851491 w 976233"/>
                  <a:gd name="connsiteY6" fmla="*/ 2184264 h 2194407"/>
                  <a:gd name="connsiteX7" fmla="*/ 121244 w 976233"/>
                  <a:gd name="connsiteY7" fmla="*/ 1647615 h 2194407"/>
                  <a:gd name="connsiteX0" fmla="*/ 121244 w 976233"/>
                  <a:gd name="connsiteY0" fmla="*/ 1658268 h 2205060"/>
                  <a:gd name="connsiteX1" fmla="*/ 40008 w 976233"/>
                  <a:gd name="connsiteY1" fmla="*/ 895168 h 2205060"/>
                  <a:gd name="connsiteX2" fmla="*/ 508591 w 976233"/>
                  <a:gd name="connsiteY2" fmla="*/ 138639 h 2205060"/>
                  <a:gd name="connsiteX3" fmla="*/ 809629 w 976233"/>
                  <a:gd name="connsiteY3" fmla="*/ 41728 h 2205060"/>
                  <a:gd name="connsiteX4" fmla="*/ 962028 w 976233"/>
                  <a:gd name="connsiteY4" fmla="*/ 354149 h 2205060"/>
                  <a:gd name="connsiteX5" fmla="*/ 377778 w 976233"/>
                  <a:gd name="connsiteY5" fmla="*/ 1185828 h 2205060"/>
                  <a:gd name="connsiteX6" fmla="*/ 851491 w 976233"/>
                  <a:gd name="connsiteY6" fmla="*/ 2194917 h 2205060"/>
                  <a:gd name="connsiteX7" fmla="*/ 121244 w 976233"/>
                  <a:gd name="connsiteY7" fmla="*/ 1658268 h 2205060"/>
                  <a:gd name="connsiteX0" fmla="*/ 121244 w 976233"/>
                  <a:gd name="connsiteY0" fmla="*/ 1667964 h 2214756"/>
                  <a:gd name="connsiteX1" fmla="*/ 40008 w 976233"/>
                  <a:gd name="connsiteY1" fmla="*/ 904864 h 2214756"/>
                  <a:gd name="connsiteX2" fmla="*/ 417151 w 976233"/>
                  <a:gd name="connsiteY2" fmla="*/ 125475 h 2214756"/>
                  <a:gd name="connsiteX3" fmla="*/ 809629 w 976233"/>
                  <a:gd name="connsiteY3" fmla="*/ 51424 h 2214756"/>
                  <a:gd name="connsiteX4" fmla="*/ 962028 w 976233"/>
                  <a:gd name="connsiteY4" fmla="*/ 363845 h 2214756"/>
                  <a:gd name="connsiteX5" fmla="*/ 377778 w 976233"/>
                  <a:gd name="connsiteY5" fmla="*/ 1195524 h 2214756"/>
                  <a:gd name="connsiteX6" fmla="*/ 851491 w 976233"/>
                  <a:gd name="connsiteY6" fmla="*/ 2204613 h 2214756"/>
                  <a:gd name="connsiteX7" fmla="*/ 121244 w 976233"/>
                  <a:gd name="connsiteY7" fmla="*/ 1667964 h 2214756"/>
                  <a:gd name="connsiteX0" fmla="*/ 121244 w 996897"/>
                  <a:gd name="connsiteY0" fmla="*/ 1833368 h 2380160"/>
                  <a:gd name="connsiteX1" fmla="*/ 40008 w 996897"/>
                  <a:gd name="connsiteY1" fmla="*/ 1070268 h 2380160"/>
                  <a:gd name="connsiteX2" fmla="*/ 417151 w 996897"/>
                  <a:gd name="connsiteY2" fmla="*/ 290879 h 2380160"/>
                  <a:gd name="connsiteX3" fmla="*/ 954409 w 996897"/>
                  <a:gd name="connsiteY3" fmla="*/ 11088 h 2380160"/>
                  <a:gd name="connsiteX4" fmla="*/ 962028 w 996897"/>
                  <a:gd name="connsiteY4" fmla="*/ 529249 h 2380160"/>
                  <a:gd name="connsiteX5" fmla="*/ 377778 w 996897"/>
                  <a:gd name="connsiteY5" fmla="*/ 1360928 h 2380160"/>
                  <a:gd name="connsiteX6" fmla="*/ 851491 w 996897"/>
                  <a:gd name="connsiteY6" fmla="*/ 2370017 h 2380160"/>
                  <a:gd name="connsiteX7" fmla="*/ 121244 w 996897"/>
                  <a:gd name="connsiteY7" fmla="*/ 1833368 h 2380160"/>
                  <a:gd name="connsiteX0" fmla="*/ 121244 w 1251593"/>
                  <a:gd name="connsiteY0" fmla="*/ 1822359 h 2369151"/>
                  <a:gd name="connsiteX1" fmla="*/ 40008 w 1251593"/>
                  <a:gd name="connsiteY1" fmla="*/ 1059259 h 2369151"/>
                  <a:gd name="connsiteX2" fmla="*/ 417151 w 1251593"/>
                  <a:gd name="connsiteY2" fmla="*/ 279870 h 2369151"/>
                  <a:gd name="connsiteX3" fmla="*/ 954409 w 1251593"/>
                  <a:gd name="connsiteY3" fmla="*/ 79 h 2369151"/>
                  <a:gd name="connsiteX4" fmla="*/ 1251587 w 1251593"/>
                  <a:gd name="connsiteY4" fmla="*/ 579201 h 2369151"/>
                  <a:gd name="connsiteX5" fmla="*/ 962028 w 1251593"/>
                  <a:gd name="connsiteY5" fmla="*/ 518240 h 2369151"/>
                  <a:gd name="connsiteX6" fmla="*/ 377778 w 1251593"/>
                  <a:gd name="connsiteY6" fmla="*/ 1349919 h 2369151"/>
                  <a:gd name="connsiteX7" fmla="*/ 851491 w 1251593"/>
                  <a:gd name="connsiteY7" fmla="*/ 2359008 h 2369151"/>
                  <a:gd name="connsiteX8" fmla="*/ 121244 w 1251593"/>
                  <a:gd name="connsiteY8" fmla="*/ 1822359 h 2369151"/>
                  <a:gd name="connsiteX0" fmla="*/ 121244 w 1251591"/>
                  <a:gd name="connsiteY0" fmla="*/ 1822359 h 2369151"/>
                  <a:gd name="connsiteX1" fmla="*/ 40008 w 1251591"/>
                  <a:gd name="connsiteY1" fmla="*/ 1059259 h 2369151"/>
                  <a:gd name="connsiteX2" fmla="*/ 417151 w 1251591"/>
                  <a:gd name="connsiteY2" fmla="*/ 279870 h 2369151"/>
                  <a:gd name="connsiteX3" fmla="*/ 954409 w 1251591"/>
                  <a:gd name="connsiteY3" fmla="*/ 79 h 2369151"/>
                  <a:gd name="connsiteX4" fmla="*/ 1251587 w 1251591"/>
                  <a:gd name="connsiteY4" fmla="*/ 579201 h 2369151"/>
                  <a:gd name="connsiteX5" fmla="*/ 893448 w 1251591"/>
                  <a:gd name="connsiteY5" fmla="*/ 602060 h 2369151"/>
                  <a:gd name="connsiteX6" fmla="*/ 377778 w 1251591"/>
                  <a:gd name="connsiteY6" fmla="*/ 1349919 h 2369151"/>
                  <a:gd name="connsiteX7" fmla="*/ 851491 w 1251591"/>
                  <a:gd name="connsiteY7" fmla="*/ 2359008 h 2369151"/>
                  <a:gd name="connsiteX8" fmla="*/ 121244 w 1251591"/>
                  <a:gd name="connsiteY8" fmla="*/ 1822359 h 2369151"/>
                  <a:gd name="connsiteX0" fmla="*/ 121244 w 1252392"/>
                  <a:gd name="connsiteY0" fmla="*/ 1822359 h 2369151"/>
                  <a:gd name="connsiteX1" fmla="*/ 40008 w 1252392"/>
                  <a:gd name="connsiteY1" fmla="*/ 1059259 h 2369151"/>
                  <a:gd name="connsiteX2" fmla="*/ 417151 w 1252392"/>
                  <a:gd name="connsiteY2" fmla="*/ 279870 h 2369151"/>
                  <a:gd name="connsiteX3" fmla="*/ 954409 w 1252392"/>
                  <a:gd name="connsiteY3" fmla="*/ 79 h 2369151"/>
                  <a:gd name="connsiteX4" fmla="*/ 1251587 w 1252392"/>
                  <a:gd name="connsiteY4" fmla="*/ 579201 h 2369151"/>
                  <a:gd name="connsiteX5" fmla="*/ 893448 w 1252392"/>
                  <a:gd name="connsiteY5" fmla="*/ 602060 h 2369151"/>
                  <a:gd name="connsiteX6" fmla="*/ 377778 w 1252392"/>
                  <a:gd name="connsiteY6" fmla="*/ 1349919 h 2369151"/>
                  <a:gd name="connsiteX7" fmla="*/ 851491 w 1252392"/>
                  <a:gd name="connsiteY7" fmla="*/ 2359008 h 2369151"/>
                  <a:gd name="connsiteX8" fmla="*/ 121244 w 1252392"/>
                  <a:gd name="connsiteY8" fmla="*/ 1822359 h 2369151"/>
                  <a:gd name="connsiteX0" fmla="*/ 121244 w 1259695"/>
                  <a:gd name="connsiteY0" fmla="*/ 1822373 h 2369165"/>
                  <a:gd name="connsiteX1" fmla="*/ 40008 w 1259695"/>
                  <a:gd name="connsiteY1" fmla="*/ 1059273 h 2369165"/>
                  <a:gd name="connsiteX2" fmla="*/ 417151 w 1259695"/>
                  <a:gd name="connsiteY2" fmla="*/ 279884 h 2369165"/>
                  <a:gd name="connsiteX3" fmla="*/ 954409 w 1259695"/>
                  <a:gd name="connsiteY3" fmla="*/ 93 h 2369165"/>
                  <a:gd name="connsiteX4" fmla="*/ 1259207 w 1259695"/>
                  <a:gd name="connsiteY4" fmla="*/ 495395 h 2369165"/>
                  <a:gd name="connsiteX5" fmla="*/ 893448 w 1259695"/>
                  <a:gd name="connsiteY5" fmla="*/ 602074 h 2369165"/>
                  <a:gd name="connsiteX6" fmla="*/ 377778 w 1259695"/>
                  <a:gd name="connsiteY6" fmla="*/ 1349933 h 2369165"/>
                  <a:gd name="connsiteX7" fmla="*/ 851491 w 1259695"/>
                  <a:gd name="connsiteY7" fmla="*/ 2359022 h 2369165"/>
                  <a:gd name="connsiteX8" fmla="*/ 121244 w 1259695"/>
                  <a:gd name="connsiteY8" fmla="*/ 1822373 h 2369165"/>
                  <a:gd name="connsiteX0" fmla="*/ 121244 w 1419235"/>
                  <a:gd name="connsiteY0" fmla="*/ 1828968 h 2375760"/>
                  <a:gd name="connsiteX1" fmla="*/ 40008 w 1419235"/>
                  <a:gd name="connsiteY1" fmla="*/ 1065868 h 2375760"/>
                  <a:gd name="connsiteX2" fmla="*/ 417151 w 1419235"/>
                  <a:gd name="connsiteY2" fmla="*/ 286479 h 2375760"/>
                  <a:gd name="connsiteX3" fmla="*/ 954409 w 1419235"/>
                  <a:gd name="connsiteY3" fmla="*/ 6688 h 2375760"/>
                  <a:gd name="connsiteX4" fmla="*/ 1419227 w 1419235"/>
                  <a:gd name="connsiteY4" fmla="*/ 67650 h 2375760"/>
                  <a:gd name="connsiteX5" fmla="*/ 893448 w 1419235"/>
                  <a:gd name="connsiteY5" fmla="*/ 608669 h 2375760"/>
                  <a:gd name="connsiteX6" fmla="*/ 377778 w 1419235"/>
                  <a:gd name="connsiteY6" fmla="*/ 1356528 h 2375760"/>
                  <a:gd name="connsiteX7" fmla="*/ 851491 w 1419235"/>
                  <a:gd name="connsiteY7" fmla="*/ 2365617 h 2375760"/>
                  <a:gd name="connsiteX8" fmla="*/ 121244 w 1419235"/>
                  <a:gd name="connsiteY8" fmla="*/ 1828968 h 2375760"/>
                  <a:gd name="connsiteX0" fmla="*/ 121244 w 1419237"/>
                  <a:gd name="connsiteY0" fmla="*/ 1828968 h 2375760"/>
                  <a:gd name="connsiteX1" fmla="*/ 40008 w 1419237"/>
                  <a:gd name="connsiteY1" fmla="*/ 1065868 h 2375760"/>
                  <a:gd name="connsiteX2" fmla="*/ 417151 w 1419237"/>
                  <a:gd name="connsiteY2" fmla="*/ 286479 h 2375760"/>
                  <a:gd name="connsiteX3" fmla="*/ 954409 w 1419237"/>
                  <a:gd name="connsiteY3" fmla="*/ 6688 h 2375760"/>
                  <a:gd name="connsiteX4" fmla="*/ 1419227 w 1419237"/>
                  <a:gd name="connsiteY4" fmla="*/ 67650 h 2375760"/>
                  <a:gd name="connsiteX5" fmla="*/ 916308 w 1419237"/>
                  <a:gd name="connsiteY5" fmla="*/ 646769 h 2375760"/>
                  <a:gd name="connsiteX6" fmla="*/ 377778 w 1419237"/>
                  <a:gd name="connsiteY6" fmla="*/ 1356528 h 2375760"/>
                  <a:gd name="connsiteX7" fmla="*/ 851491 w 1419237"/>
                  <a:gd name="connsiteY7" fmla="*/ 2365617 h 2375760"/>
                  <a:gd name="connsiteX8" fmla="*/ 121244 w 1419237"/>
                  <a:gd name="connsiteY8" fmla="*/ 1828968 h 2375760"/>
                  <a:gd name="connsiteX0" fmla="*/ 121244 w 1419780"/>
                  <a:gd name="connsiteY0" fmla="*/ 1828968 h 2375760"/>
                  <a:gd name="connsiteX1" fmla="*/ 40008 w 1419780"/>
                  <a:gd name="connsiteY1" fmla="*/ 1065868 h 2375760"/>
                  <a:gd name="connsiteX2" fmla="*/ 417151 w 1419780"/>
                  <a:gd name="connsiteY2" fmla="*/ 286479 h 2375760"/>
                  <a:gd name="connsiteX3" fmla="*/ 954409 w 1419780"/>
                  <a:gd name="connsiteY3" fmla="*/ 6688 h 2375760"/>
                  <a:gd name="connsiteX4" fmla="*/ 1419227 w 1419780"/>
                  <a:gd name="connsiteY4" fmla="*/ 67650 h 2375760"/>
                  <a:gd name="connsiteX5" fmla="*/ 916308 w 1419780"/>
                  <a:gd name="connsiteY5" fmla="*/ 646769 h 2375760"/>
                  <a:gd name="connsiteX6" fmla="*/ 377778 w 1419780"/>
                  <a:gd name="connsiteY6" fmla="*/ 1356528 h 2375760"/>
                  <a:gd name="connsiteX7" fmla="*/ 851491 w 1419780"/>
                  <a:gd name="connsiteY7" fmla="*/ 2365617 h 2375760"/>
                  <a:gd name="connsiteX8" fmla="*/ 121244 w 1419780"/>
                  <a:gd name="connsiteY8" fmla="*/ 1828968 h 2375760"/>
                  <a:gd name="connsiteX0" fmla="*/ 127028 w 1425564"/>
                  <a:gd name="connsiteY0" fmla="*/ 1828968 h 2353335"/>
                  <a:gd name="connsiteX1" fmla="*/ 45792 w 1425564"/>
                  <a:gd name="connsiteY1" fmla="*/ 1065868 h 2353335"/>
                  <a:gd name="connsiteX2" fmla="*/ 422935 w 1425564"/>
                  <a:gd name="connsiteY2" fmla="*/ 286479 h 2353335"/>
                  <a:gd name="connsiteX3" fmla="*/ 960193 w 1425564"/>
                  <a:gd name="connsiteY3" fmla="*/ 6688 h 2353335"/>
                  <a:gd name="connsiteX4" fmla="*/ 1425011 w 1425564"/>
                  <a:gd name="connsiteY4" fmla="*/ 67650 h 2353335"/>
                  <a:gd name="connsiteX5" fmla="*/ 922092 w 1425564"/>
                  <a:gd name="connsiteY5" fmla="*/ 646769 h 2353335"/>
                  <a:gd name="connsiteX6" fmla="*/ 383562 w 1425564"/>
                  <a:gd name="connsiteY6" fmla="*/ 1356528 h 2353335"/>
                  <a:gd name="connsiteX7" fmla="*/ 979195 w 1425564"/>
                  <a:gd name="connsiteY7" fmla="*/ 2342757 h 2353335"/>
                  <a:gd name="connsiteX8" fmla="*/ 127028 w 1425564"/>
                  <a:gd name="connsiteY8" fmla="*/ 1828968 h 2353335"/>
                  <a:gd name="connsiteX0" fmla="*/ 115407 w 1413943"/>
                  <a:gd name="connsiteY0" fmla="*/ 1828968 h 2424000"/>
                  <a:gd name="connsiteX1" fmla="*/ 34171 w 1413943"/>
                  <a:gd name="connsiteY1" fmla="*/ 1065868 h 2424000"/>
                  <a:gd name="connsiteX2" fmla="*/ 411314 w 1413943"/>
                  <a:gd name="connsiteY2" fmla="*/ 286479 h 2424000"/>
                  <a:gd name="connsiteX3" fmla="*/ 948572 w 1413943"/>
                  <a:gd name="connsiteY3" fmla="*/ 6688 h 2424000"/>
                  <a:gd name="connsiteX4" fmla="*/ 1413390 w 1413943"/>
                  <a:gd name="connsiteY4" fmla="*/ 67650 h 2424000"/>
                  <a:gd name="connsiteX5" fmla="*/ 910471 w 1413943"/>
                  <a:gd name="connsiteY5" fmla="*/ 646769 h 2424000"/>
                  <a:gd name="connsiteX6" fmla="*/ 371941 w 1413943"/>
                  <a:gd name="connsiteY6" fmla="*/ 1356528 h 2424000"/>
                  <a:gd name="connsiteX7" fmla="*/ 967574 w 1413943"/>
                  <a:gd name="connsiteY7" fmla="*/ 2342757 h 2424000"/>
                  <a:gd name="connsiteX8" fmla="*/ 704728 w 1413943"/>
                  <a:gd name="connsiteY8" fmla="*/ 2307931 h 2424000"/>
                  <a:gd name="connsiteX9" fmla="*/ 115407 w 1413943"/>
                  <a:gd name="connsiteY9" fmla="*/ 1828968 h 2424000"/>
                  <a:gd name="connsiteX0" fmla="*/ 115407 w 1413943"/>
                  <a:gd name="connsiteY0" fmla="*/ 1828968 h 2371829"/>
                  <a:gd name="connsiteX1" fmla="*/ 34171 w 1413943"/>
                  <a:gd name="connsiteY1" fmla="*/ 1065868 h 2371829"/>
                  <a:gd name="connsiteX2" fmla="*/ 411314 w 1413943"/>
                  <a:gd name="connsiteY2" fmla="*/ 286479 h 2371829"/>
                  <a:gd name="connsiteX3" fmla="*/ 948572 w 1413943"/>
                  <a:gd name="connsiteY3" fmla="*/ 6688 h 2371829"/>
                  <a:gd name="connsiteX4" fmla="*/ 1413390 w 1413943"/>
                  <a:gd name="connsiteY4" fmla="*/ 67650 h 2371829"/>
                  <a:gd name="connsiteX5" fmla="*/ 910471 w 1413943"/>
                  <a:gd name="connsiteY5" fmla="*/ 646769 h 2371829"/>
                  <a:gd name="connsiteX6" fmla="*/ 371941 w 1413943"/>
                  <a:gd name="connsiteY6" fmla="*/ 1356528 h 2371829"/>
                  <a:gd name="connsiteX7" fmla="*/ 998054 w 1413943"/>
                  <a:gd name="connsiteY7" fmla="*/ 2251317 h 2371829"/>
                  <a:gd name="connsiteX8" fmla="*/ 704728 w 1413943"/>
                  <a:gd name="connsiteY8" fmla="*/ 2307931 h 2371829"/>
                  <a:gd name="connsiteX9" fmla="*/ 115407 w 1413943"/>
                  <a:gd name="connsiteY9" fmla="*/ 1828968 h 237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13943" h="2371829">
                    <a:moveTo>
                      <a:pt x="115407" y="1828968"/>
                    </a:moveTo>
                    <a:cubicBezTo>
                      <a:pt x="3648" y="1621958"/>
                      <a:pt x="-34197" y="1315329"/>
                      <a:pt x="34171" y="1065868"/>
                    </a:cubicBezTo>
                    <a:cubicBezTo>
                      <a:pt x="102539" y="816407"/>
                      <a:pt x="258914" y="463009"/>
                      <a:pt x="411314" y="286479"/>
                    </a:cubicBezTo>
                    <a:cubicBezTo>
                      <a:pt x="563714" y="109949"/>
                      <a:pt x="851409" y="13949"/>
                      <a:pt x="948572" y="6688"/>
                    </a:cubicBezTo>
                    <a:cubicBezTo>
                      <a:pt x="1045735" y="-573"/>
                      <a:pt x="1412120" y="-18710"/>
                      <a:pt x="1413390" y="67650"/>
                    </a:cubicBezTo>
                    <a:cubicBezTo>
                      <a:pt x="1414660" y="154010"/>
                      <a:pt x="1440916" y="232566"/>
                      <a:pt x="910471" y="646769"/>
                    </a:cubicBezTo>
                    <a:cubicBezTo>
                      <a:pt x="806746" y="832372"/>
                      <a:pt x="348454" y="1072593"/>
                      <a:pt x="371941" y="1356528"/>
                    </a:cubicBezTo>
                    <a:cubicBezTo>
                      <a:pt x="557988" y="1696343"/>
                      <a:pt x="942590" y="2092750"/>
                      <a:pt x="998054" y="2251317"/>
                    </a:cubicBezTo>
                    <a:cubicBezTo>
                      <a:pt x="1053519" y="2409884"/>
                      <a:pt x="846756" y="2393562"/>
                      <a:pt x="704728" y="2307931"/>
                    </a:cubicBezTo>
                    <a:cubicBezTo>
                      <a:pt x="562700" y="2222300"/>
                      <a:pt x="227166" y="2035978"/>
                      <a:pt x="115407" y="18289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70"/>
              <p:cNvSpPr/>
              <p:nvPr/>
            </p:nvSpPr>
            <p:spPr>
              <a:xfrm flipH="1">
                <a:off x="201866" y="1189285"/>
                <a:ext cx="704591" cy="929613"/>
              </a:xfrm>
              <a:custGeom>
                <a:avLst/>
                <a:gdLst>
                  <a:gd name="connsiteX0" fmla="*/ 0 w 570972"/>
                  <a:gd name="connsiteY0" fmla="*/ 425240 h 850479"/>
                  <a:gd name="connsiteX1" fmla="*/ 285486 w 570972"/>
                  <a:gd name="connsiteY1" fmla="*/ 0 h 850479"/>
                  <a:gd name="connsiteX2" fmla="*/ 570972 w 570972"/>
                  <a:gd name="connsiteY2" fmla="*/ 425240 h 850479"/>
                  <a:gd name="connsiteX3" fmla="*/ 285486 w 570972"/>
                  <a:gd name="connsiteY3" fmla="*/ 850480 h 850479"/>
                  <a:gd name="connsiteX4" fmla="*/ 0 w 570972"/>
                  <a:gd name="connsiteY4" fmla="*/ 425240 h 850479"/>
                  <a:gd name="connsiteX0" fmla="*/ 1291 w 572263"/>
                  <a:gd name="connsiteY0" fmla="*/ 425240 h 842860"/>
                  <a:gd name="connsiteX1" fmla="*/ 286777 w 572263"/>
                  <a:gd name="connsiteY1" fmla="*/ 0 h 842860"/>
                  <a:gd name="connsiteX2" fmla="*/ 572263 w 572263"/>
                  <a:gd name="connsiteY2" fmla="*/ 425240 h 842860"/>
                  <a:gd name="connsiteX3" fmla="*/ 385837 w 572263"/>
                  <a:gd name="connsiteY3" fmla="*/ 842860 h 842860"/>
                  <a:gd name="connsiteX4" fmla="*/ 1291 w 572263"/>
                  <a:gd name="connsiteY4" fmla="*/ 425240 h 842860"/>
                  <a:gd name="connsiteX0" fmla="*/ 20608 w 591580"/>
                  <a:gd name="connsiteY0" fmla="*/ 425240 h 859463"/>
                  <a:gd name="connsiteX1" fmla="*/ 306094 w 591580"/>
                  <a:gd name="connsiteY1" fmla="*/ 0 h 859463"/>
                  <a:gd name="connsiteX2" fmla="*/ 591580 w 591580"/>
                  <a:gd name="connsiteY2" fmla="*/ 425240 h 859463"/>
                  <a:gd name="connsiteX3" fmla="*/ 405154 w 591580"/>
                  <a:gd name="connsiteY3" fmla="*/ 842860 h 859463"/>
                  <a:gd name="connsiteX4" fmla="*/ 65058 w 591580"/>
                  <a:gd name="connsiteY4" fmla="*/ 742098 h 859463"/>
                  <a:gd name="connsiteX5" fmla="*/ 20608 w 591580"/>
                  <a:gd name="connsiteY5" fmla="*/ 425240 h 859463"/>
                  <a:gd name="connsiteX0" fmla="*/ 10040 w 649592"/>
                  <a:gd name="connsiteY0" fmla="*/ 417624 h 859467"/>
                  <a:gd name="connsiteX1" fmla="*/ 364106 w 649592"/>
                  <a:gd name="connsiteY1" fmla="*/ 4 h 859467"/>
                  <a:gd name="connsiteX2" fmla="*/ 649592 w 649592"/>
                  <a:gd name="connsiteY2" fmla="*/ 425244 h 859467"/>
                  <a:gd name="connsiteX3" fmla="*/ 463166 w 649592"/>
                  <a:gd name="connsiteY3" fmla="*/ 842864 h 859467"/>
                  <a:gd name="connsiteX4" fmla="*/ 123070 w 649592"/>
                  <a:gd name="connsiteY4" fmla="*/ 742102 h 859467"/>
                  <a:gd name="connsiteX5" fmla="*/ 10040 w 649592"/>
                  <a:gd name="connsiteY5" fmla="*/ 417624 h 859467"/>
                  <a:gd name="connsiteX0" fmla="*/ 68319 w 707871"/>
                  <a:gd name="connsiteY0" fmla="*/ 472956 h 914799"/>
                  <a:gd name="connsiteX1" fmla="*/ 21330 w 707871"/>
                  <a:gd name="connsiteY1" fmla="*/ 50674 h 914799"/>
                  <a:gd name="connsiteX2" fmla="*/ 422385 w 707871"/>
                  <a:gd name="connsiteY2" fmla="*/ 55336 h 914799"/>
                  <a:gd name="connsiteX3" fmla="*/ 707871 w 707871"/>
                  <a:gd name="connsiteY3" fmla="*/ 480576 h 914799"/>
                  <a:gd name="connsiteX4" fmla="*/ 521445 w 707871"/>
                  <a:gd name="connsiteY4" fmla="*/ 898196 h 914799"/>
                  <a:gd name="connsiteX5" fmla="*/ 181349 w 707871"/>
                  <a:gd name="connsiteY5" fmla="*/ 797434 h 914799"/>
                  <a:gd name="connsiteX6" fmla="*/ 68319 w 707871"/>
                  <a:gd name="connsiteY6" fmla="*/ 472956 h 914799"/>
                  <a:gd name="connsiteX0" fmla="*/ 34006 w 719278"/>
                  <a:gd name="connsiteY0" fmla="*/ 488196 h 914799"/>
                  <a:gd name="connsiteX1" fmla="*/ 32737 w 719278"/>
                  <a:gd name="connsiteY1" fmla="*/ 50674 h 914799"/>
                  <a:gd name="connsiteX2" fmla="*/ 433792 w 719278"/>
                  <a:gd name="connsiteY2" fmla="*/ 55336 h 914799"/>
                  <a:gd name="connsiteX3" fmla="*/ 719278 w 719278"/>
                  <a:gd name="connsiteY3" fmla="*/ 480576 h 914799"/>
                  <a:gd name="connsiteX4" fmla="*/ 532852 w 719278"/>
                  <a:gd name="connsiteY4" fmla="*/ 898196 h 914799"/>
                  <a:gd name="connsiteX5" fmla="*/ 192756 w 719278"/>
                  <a:gd name="connsiteY5" fmla="*/ 797434 h 914799"/>
                  <a:gd name="connsiteX6" fmla="*/ 34006 w 719278"/>
                  <a:gd name="connsiteY6" fmla="*/ 488196 h 914799"/>
                  <a:gd name="connsiteX0" fmla="*/ 34006 w 724542"/>
                  <a:gd name="connsiteY0" fmla="*/ 488196 h 908173"/>
                  <a:gd name="connsiteX1" fmla="*/ 32737 w 724542"/>
                  <a:gd name="connsiteY1" fmla="*/ 50674 h 908173"/>
                  <a:gd name="connsiteX2" fmla="*/ 433792 w 724542"/>
                  <a:gd name="connsiteY2" fmla="*/ 55336 h 908173"/>
                  <a:gd name="connsiteX3" fmla="*/ 719278 w 724542"/>
                  <a:gd name="connsiteY3" fmla="*/ 480576 h 908173"/>
                  <a:gd name="connsiteX4" fmla="*/ 662392 w 724542"/>
                  <a:gd name="connsiteY4" fmla="*/ 890576 h 908173"/>
                  <a:gd name="connsiteX5" fmla="*/ 192756 w 724542"/>
                  <a:gd name="connsiteY5" fmla="*/ 797434 h 908173"/>
                  <a:gd name="connsiteX6" fmla="*/ 34006 w 724542"/>
                  <a:gd name="connsiteY6" fmla="*/ 488196 h 908173"/>
                  <a:gd name="connsiteX0" fmla="*/ 36341 w 724747"/>
                  <a:gd name="connsiteY0" fmla="*/ 488196 h 897032"/>
                  <a:gd name="connsiteX1" fmla="*/ 35072 w 724747"/>
                  <a:gd name="connsiteY1" fmla="*/ 50674 h 897032"/>
                  <a:gd name="connsiteX2" fmla="*/ 436127 w 724747"/>
                  <a:gd name="connsiteY2" fmla="*/ 55336 h 897032"/>
                  <a:gd name="connsiteX3" fmla="*/ 721613 w 724747"/>
                  <a:gd name="connsiteY3" fmla="*/ 480576 h 897032"/>
                  <a:gd name="connsiteX4" fmla="*/ 664727 w 724747"/>
                  <a:gd name="connsiteY4" fmla="*/ 890576 h 897032"/>
                  <a:gd name="connsiteX5" fmla="*/ 240811 w 724747"/>
                  <a:gd name="connsiteY5" fmla="*/ 713614 h 897032"/>
                  <a:gd name="connsiteX6" fmla="*/ 36341 w 724747"/>
                  <a:gd name="connsiteY6" fmla="*/ 488196 h 897032"/>
                  <a:gd name="connsiteX0" fmla="*/ 36341 w 724747"/>
                  <a:gd name="connsiteY0" fmla="*/ 520912 h 929748"/>
                  <a:gd name="connsiteX1" fmla="*/ 35072 w 724747"/>
                  <a:gd name="connsiteY1" fmla="*/ 83390 h 929748"/>
                  <a:gd name="connsiteX2" fmla="*/ 573287 w 724747"/>
                  <a:gd name="connsiteY2" fmla="*/ 34712 h 929748"/>
                  <a:gd name="connsiteX3" fmla="*/ 721613 w 724747"/>
                  <a:gd name="connsiteY3" fmla="*/ 513292 h 929748"/>
                  <a:gd name="connsiteX4" fmla="*/ 664727 w 724747"/>
                  <a:gd name="connsiteY4" fmla="*/ 923292 h 929748"/>
                  <a:gd name="connsiteX5" fmla="*/ 240811 w 724747"/>
                  <a:gd name="connsiteY5" fmla="*/ 746330 h 929748"/>
                  <a:gd name="connsiteX6" fmla="*/ 36341 w 724747"/>
                  <a:gd name="connsiteY6" fmla="*/ 520912 h 929748"/>
                  <a:gd name="connsiteX0" fmla="*/ 4104 w 692510"/>
                  <a:gd name="connsiteY0" fmla="*/ 511853 h 920689"/>
                  <a:gd name="connsiteX1" fmla="*/ 94275 w 692510"/>
                  <a:gd name="connsiteY1" fmla="*/ 104811 h 920689"/>
                  <a:gd name="connsiteX2" fmla="*/ 541050 w 692510"/>
                  <a:gd name="connsiteY2" fmla="*/ 25653 h 920689"/>
                  <a:gd name="connsiteX3" fmla="*/ 689376 w 692510"/>
                  <a:gd name="connsiteY3" fmla="*/ 504233 h 920689"/>
                  <a:gd name="connsiteX4" fmla="*/ 632490 w 692510"/>
                  <a:gd name="connsiteY4" fmla="*/ 914233 h 920689"/>
                  <a:gd name="connsiteX5" fmla="*/ 208574 w 692510"/>
                  <a:gd name="connsiteY5" fmla="*/ 737271 h 920689"/>
                  <a:gd name="connsiteX6" fmla="*/ 4104 w 692510"/>
                  <a:gd name="connsiteY6" fmla="*/ 511853 h 920689"/>
                  <a:gd name="connsiteX0" fmla="*/ 550 w 688956"/>
                  <a:gd name="connsiteY0" fmla="*/ 526592 h 935428"/>
                  <a:gd name="connsiteX1" fmla="*/ 151681 w 688956"/>
                  <a:gd name="connsiteY1" fmla="*/ 73830 h 935428"/>
                  <a:gd name="connsiteX2" fmla="*/ 537496 w 688956"/>
                  <a:gd name="connsiteY2" fmla="*/ 40392 h 935428"/>
                  <a:gd name="connsiteX3" fmla="*/ 685822 w 688956"/>
                  <a:gd name="connsiteY3" fmla="*/ 518972 h 935428"/>
                  <a:gd name="connsiteX4" fmla="*/ 628936 w 688956"/>
                  <a:gd name="connsiteY4" fmla="*/ 928972 h 935428"/>
                  <a:gd name="connsiteX5" fmla="*/ 205020 w 688956"/>
                  <a:gd name="connsiteY5" fmla="*/ 752010 h 935428"/>
                  <a:gd name="connsiteX6" fmla="*/ 550 w 688956"/>
                  <a:gd name="connsiteY6" fmla="*/ 526592 h 935428"/>
                  <a:gd name="connsiteX0" fmla="*/ 16185 w 704591"/>
                  <a:gd name="connsiteY0" fmla="*/ 520777 h 929613"/>
                  <a:gd name="connsiteX1" fmla="*/ 30157 w 704591"/>
                  <a:gd name="connsiteY1" fmla="*/ 258515 h 929613"/>
                  <a:gd name="connsiteX2" fmla="*/ 167316 w 704591"/>
                  <a:gd name="connsiteY2" fmla="*/ 68015 h 929613"/>
                  <a:gd name="connsiteX3" fmla="*/ 553131 w 704591"/>
                  <a:gd name="connsiteY3" fmla="*/ 34577 h 929613"/>
                  <a:gd name="connsiteX4" fmla="*/ 701457 w 704591"/>
                  <a:gd name="connsiteY4" fmla="*/ 513157 h 929613"/>
                  <a:gd name="connsiteX5" fmla="*/ 644571 w 704591"/>
                  <a:gd name="connsiteY5" fmla="*/ 923157 h 929613"/>
                  <a:gd name="connsiteX6" fmla="*/ 220655 w 704591"/>
                  <a:gd name="connsiteY6" fmla="*/ 746195 h 929613"/>
                  <a:gd name="connsiteX7" fmla="*/ 16185 w 704591"/>
                  <a:gd name="connsiteY7" fmla="*/ 520777 h 92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4591" h="929613">
                    <a:moveTo>
                      <a:pt x="16185" y="520777"/>
                    </a:moveTo>
                    <a:cubicBezTo>
                      <a:pt x="-15565" y="439497"/>
                      <a:pt x="4969" y="333975"/>
                      <a:pt x="30157" y="258515"/>
                    </a:cubicBezTo>
                    <a:cubicBezTo>
                      <a:pt x="55345" y="183055"/>
                      <a:pt x="85234" y="114228"/>
                      <a:pt x="167316" y="68015"/>
                    </a:cubicBezTo>
                    <a:cubicBezTo>
                      <a:pt x="249398" y="21802"/>
                      <a:pt x="464108" y="-39613"/>
                      <a:pt x="553131" y="34577"/>
                    </a:cubicBezTo>
                    <a:cubicBezTo>
                      <a:pt x="642154" y="108767"/>
                      <a:pt x="701457" y="278303"/>
                      <a:pt x="701457" y="513157"/>
                    </a:cubicBezTo>
                    <a:cubicBezTo>
                      <a:pt x="701457" y="748011"/>
                      <a:pt x="724705" y="884317"/>
                      <a:pt x="644571" y="923157"/>
                    </a:cubicBezTo>
                    <a:cubicBezTo>
                      <a:pt x="564437" y="961997"/>
                      <a:pt x="284746" y="815798"/>
                      <a:pt x="220655" y="746195"/>
                    </a:cubicBezTo>
                    <a:cubicBezTo>
                      <a:pt x="156564" y="676592"/>
                      <a:pt x="47935" y="602057"/>
                      <a:pt x="16185" y="5207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2" name="Elipse 51"/>
            <p:cNvSpPr/>
            <p:nvPr/>
          </p:nvSpPr>
          <p:spPr>
            <a:xfrm>
              <a:off x="-233730" y="2529639"/>
              <a:ext cx="1800199" cy="1255209"/>
            </a:xfrm>
            <a:prstGeom prst="ellipse">
              <a:avLst/>
            </a:pr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65"/>
            <p:cNvSpPr/>
            <p:nvPr/>
          </p:nvSpPr>
          <p:spPr>
            <a:xfrm>
              <a:off x="1558263" y="1575189"/>
              <a:ext cx="884315" cy="995643"/>
            </a:xfrm>
            <a:custGeom>
              <a:avLst/>
              <a:gdLst>
                <a:gd name="connsiteX0" fmla="*/ 0 w 666704"/>
                <a:gd name="connsiteY0" fmla="*/ 332709 h 665418"/>
                <a:gd name="connsiteX1" fmla="*/ 333352 w 666704"/>
                <a:gd name="connsiteY1" fmla="*/ 0 h 665418"/>
                <a:gd name="connsiteX2" fmla="*/ 666704 w 666704"/>
                <a:gd name="connsiteY2" fmla="*/ 332709 h 665418"/>
                <a:gd name="connsiteX3" fmla="*/ 333352 w 666704"/>
                <a:gd name="connsiteY3" fmla="*/ 665418 h 665418"/>
                <a:gd name="connsiteX4" fmla="*/ 0 w 666704"/>
                <a:gd name="connsiteY4" fmla="*/ 332709 h 665418"/>
                <a:gd name="connsiteX0" fmla="*/ 0 w 864824"/>
                <a:gd name="connsiteY0" fmla="*/ 341732 h 766298"/>
                <a:gd name="connsiteX1" fmla="*/ 333352 w 864824"/>
                <a:gd name="connsiteY1" fmla="*/ 9023 h 766298"/>
                <a:gd name="connsiteX2" fmla="*/ 864824 w 864824"/>
                <a:gd name="connsiteY2" fmla="*/ 669392 h 766298"/>
                <a:gd name="connsiteX3" fmla="*/ 333352 w 864824"/>
                <a:gd name="connsiteY3" fmla="*/ 674441 h 766298"/>
                <a:gd name="connsiteX4" fmla="*/ 0 w 864824"/>
                <a:gd name="connsiteY4" fmla="*/ 341732 h 766298"/>
                <a:gd name="connsiteX0" fmla="*/ 0 w 874905"/>
                <a:gd name="connsiteY0" fmla="*/ 336487 h 712900"/>
                <a:gd name="connsiteX1" fmla="*/ 333352 w 874905"/>
                <a:gd name="connsiteY1" fmla="*/ 3778 h 712900"/>
                <a:gd name="connsiteX2" fmla="*/ 686294 w 874905"/>
                <a:gd name="connsiteY2" fmla="*/ 188808 h 712900"/>
                <a:gd name="connsiteX3" fmla="*/ 864824 w 874905"/>
                <a:gd name="connsiteY3" fmla="*/ 664147 h 712900"/>
                <a:gd name="connsiteX4" fmla="*/ 333352 w 874905"/>
                <a:gd name="connsiteY4" fmla="*/ 669196 h 712900"/>
                <a:gd name="connsiteX5" fmla="*/ 0 w 874905"/>
                <a:gd name="connsiteY5" fmla="*/ 336487 h 712900"/>
                <a:gd name="connsiteX0" fmla="*/ 439 w 875344"/>
                <a:gd name="connsiteY0" fmla="*/ 592996 h 969409"/>
                <a:gd name="connsiteX1" fmla="*/ 272831 w 875344"/>
                <a:gd name="connsiteY1" fmla="*/ 1207 h 969409"/>
                <a:gd name="connsiteX2" fmla="*/ 686733 w 875344"/>
                <a:gd name="connsiteY2" fmla="*/ 445317 h 969409"/>
                <a:gd name="connsiteX3" fmla="*/ 865263 w 875344"/>
                <a:gd name="connsiteY3" fmla="*/ 920656 h 969409"/>
                <a:gd name="connsiteX4" fmla="*/ 333791 w 875344"/>
                <a:gd name="connsiteY4" fmla="*/ 925705 h 969409"/>
                <a:gd name="connsiteX5" fmla="*/ 439 w 875344"/>
                <a:gd name="connsiteY5" fmla="*/ 592996 h 969409"/>
                <a:gd name="connsiteX0" fmla="*/ 376 w 870185"/>
                <a:gd name="connsiteY0" fmla="*/ 591939 h 968352"/>
                <a:gd name="connsiteX1" fmla="*/ 272768 w 870185"/>
                <a:gd name="connsiteY1" fmla="*/ 150 h 968352"/>
                <a:gd name="connsiteX2" fmla="*/ 503790 w 870185"/>
                <a:gd name="connsiteY2" fmla="*/ 535700 h 968352"/>
                <a:gd name="connsiteX3" fmla="*/ 865200 w 870185"/>
                <a:gd name="connsiteY3" fmla="*/ 919599 h 968352"/>
                <a:gd name="connsiteX4" fmla="*/ 333728 w 870185"/>
                <a:gd name="connsiteY4" fmla="*/ 924648 h 968352"/>
                <a:gd name="connsiteX5" fmla="*/ 376 w 870185"/>
                <a:gd name="connsiteY5" fmla="*/ 591939 h 968352"/>
                <a:gd name="connsiteX0" fmla="*/ 367 w 869785"/>
                <a:gd name="connsiteY0" fmla="*/ 598762 h 975175"/>
                <a:gd name="connsiteX1" fmla="*/ 272759 w 869785"/>
                <a:gd name="connsiteY1" fmla="*/ 6973 h 975175"/>
                <a:gd name="connsiteX2" fmla="*/ 473301 w 869785"/>
                <a:gd name="connsiteY2" fmla="*/ 298683 h 975175"/>
                <a:gd name="connsiteX3" fmla="*/ 865191 w 869785"/>
                <a:gd name="connsiteY3" fmla="*/ 926422 h 975175"/>
                <a:gd name="connsiteX4" fmla="*/ 333719 w 869785"/>
                <a:gd name="connsiteY4" fmla="*/ 931471 h 975175"/>
                <a:gd name="connsiteX5" fmla="*/ 367 w 869785"/>
                <a:gd name="connsiteY5" fmla="*/ 598762 h 975175"/>
                <a:gd name="connsiteX0" fmla="*/ 367 w 881339"/>
                <a:gd name="connsiteY0" fmla="*/ 598367 h 971921"/>
                <a:gd name="connsiteX1" fmla="*/ 272759 w 881339"/>
                <a:gd name="connsiteY1" fmla="*/ 6578 h 971921"/>
                <a:gd name="connsiteX2" fmla="*/ 473301 w 881339"/>
                <a:gd name="connsiteY2" fmla="*/ 298288 h 971921"/>
                <a:gd name="connsiteX3" fmla="*/ 747621 w 881339"/>
                <a:gd name="connsiteY3" fmla="*/ 519269 h 971921"/>
                <a:gd name="connsiteX4" fmla="*/ 865191 w 881339"/>
                <a:gd name="connsiteY4" fmla="*/ 926027 h 971921"/>
                <a:gd name="connsiteX5" fmla="*/ 333719 w 881339"/>
                <a:gd name="connsiteY5" fmla="*/ 931076 h 971921"/>
                <a:gd name="connsiteX6" fmla="*/ 367 w 881339"/>
                <a:gd name="connsiteY6" fmla="*/ 598367 h 971921"/>
                <a:gd name="connsiteX0" fmla="*/ 367 w 881339"/>
                <a:gd name="connsiteY0" fmla="*/ 598367 h 1002221"/>
                <a:gd name="connsiteX1" fmla="*/ 272759 w 881339"/>
                <a:gd name="connsiteY1" fmla="*/ 6578 h 1002221"/>
                <a:gd name="connsiteX2" fmla="*/ 473301 w 881339"/>
                <a:gd name="connsiteY2" fmla="*/ 298288 h 1002221"/>
                <a:gd name="connsiteX3" fmla="*/ 747621 w 881339"/>
                <a:gd name="connsiteY3" fmla="*/ 519269 h 1002221"/>
                <a:gd name="connsiteX4" fmla="*/ 865191 w 881339"/>
                <a:gd name="connsiteY4" fmla="*/ 971747 h 1002221"/>
                <a:gd name="connsiteX5" fmla="*/ 333719 w 881339"/>
                <a:gd name="connsiteY5" fmla="*/ 931076 h 1002221"/>
                <a:gd name="connsiteX6" fmla="*/ 367 w 881339"/>
                <a:gd name="connsiteY6" fmla="*/ 598367 h 1002221"/>
                <a:gd name="connsiteX0" fmla="*/ 1973 w 882945"/>
                <a:gd name="connsiteY0" fmla="*/ 591813 h 995667"/>
                <a:gd name="connsiteX1" fmla="*/ 200587 w 882945"/>
                <a:gd name="connsiteY1" fmla="*/ 306975 h 995667"/>
                <a:gd name="connsiteX2" fmla="*/ 274365 w 882945"/>
                <a:gd name="connsiteY2" fmla="*/ 24 h 995667"/>
                <a:gd name="connsiteX3" fmla="*/ 474907 w 882945"/>
                <a:gd name="connsiteY3" fmla="*/ 291734 h 995667"/>
                <a:gd name="connsiteX4" fmla="*/ 749227 w 882945"/>
                <a:gd name="connsiteY4" fmla="*/ 512715 h 995667"/>
                <a:gd name="connsiteX5" fmla="*/ 866797 w 882945"/>
                <a:gd name="connsiteY5" fmla="*/ 965193 h 995667"/>
                <a:gd name="connsiteX6" fmla="*/ 335325 w 882945"/>
                <a:gd name="connsiteY6" fmla="*/ 924522 h 995667"/>
                <a:gd name="connsiteX7" fmla="*/ 1973 w 882945"/>
                <a:gd name="connsiteY7" fmla="*/ 591813 h 995667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4315" h="995643">
                  <a:moveTo>
                    <a:pt x="3343" y="591789"/>
                  </a:moveTo>
                  <a:cubicBezTo>
                    <a:pt x="-24193" y="486325"/>
                    <a:pt x="126078" y="390342"/>
                    <a:pt x="171477" y="291711"/>
                  </a:cubicBezTo>
                  <a:cubicBezTo>
                    <a:pt x="216876" y="193080"/>
                    <a:pt x="224935" y="0"/>
                    <a:pt x="275735" y="0"/>
                  </a:cubicBezTo>
                  <a:cubicBezTo>
                    <a:pt x="326535" y="0"/>
                    <a:pt x="431423" y="122442"/>
                    <a:pt x="476277" y="291710"/>
                  </a:cubicBezTo>
                  <a:cubicBezTo>
                    <a:pt x="543991" y="384778"/>
                    <a:pt x="685282" y="408068"/>
                    <a:pt x="750597" y="512691"/>
                  </a:cubicBezTo>
                  <a:cubicBezTo>
                    <a:pt x="815912" y="617314"/>
                    <a:pt x="925721" y="904155"/>
                    <a:pt x="868167" y="965169"/>
                  </a:cubicBezTo>
                  <a:cubicBezTo>
                    <a:pt x="810613" y="1026184"/>
                    <a:pt x="480832" y="986728"/>
                    <a:pt x="336695" y="924498"/>
                  </a:cubicBezTo>
                  <a:cubicBezTo>
                    <a:pt x="192558" y="862268"/>
                    <a:pt x="30879" y="697254"/>
                    <a:pt x="3343" y="591789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4" name="Grupo 53"/>
            <p:cNvGrpSpPr/>
            <p:nvPr/>
          </p:nvGrpSpPr>
          <p:grpSpPr>
            <a:xfrm>
              <a:off x="2049413" y="2046400"/>
              <a:ext cx="115213" cy="162561"/>
              <a:chOff x="1963362" y="1984681"/>
              <a:chExt cx="216024" cy="304801"/>
            </a:xfrm>
          </p:grpSpPr>
          <p:sp>
            <p:nvSpPr>
              <p:cNvPr id="55" name="Elipse 54"/>
              <p:cNvSpPr/>
              <p:nvPr/>
            </p:nvSpPr>
            <p:spPr>
              <a:xfrm>
                <a:off x="1963362" y="1984681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2032294" y="2041615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4" name="Grupo 73"/>
          <p:cNvGrpSpPr/>
          <p:nvPr/>
        </p:nvGrpSpPr>
        <p:grpSpPr>
          <a:xfrm>
            <a:off x="3150770" y="3374878"/>
            <a:ext cx="1123897" cy="919304"/>
            <a:chOff x="4327993" y="4253921"/>
            <a:chExt cx="1598494" cy="1307506"/>
          </a:xfrm>
        </p:grpSpPr>
        <p:sp>
          <p:nvSpPr>
            <p:cNvPr id="75" name="Retângulo de cantos arredondados 74"/>
            <p:cNvSpPr/>
            <p:nvPr/>
          </p:nvSpPr>
          <p:spPr>
            <a:xfrm rot="2009154" flipH="1">
              <a:off x="5546264" y="4867100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75"/>
            <p:cNvSpPr/>
            <p:nvPr/>
          </p:nvSpPr>
          <p:spPr>
            <a:xfrm rot="19007536">
              <a:off x="4327993" y="4880614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76"/>
            <p:cNvSpPr/>
            <p:nvPr/>
          </p:nvSpPr>
          <p:spPr>
            <a:xfrm rot="2887239" flipH="1">
              <a:off x="5504786" y="5031436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77"/>
            <p:cNvSpPr/>
            <p:nvPr/>
          </p:nvSpPr>
          <p:spPr>
            <a:xfrm rot="18712761">
              <a:off x="4377892" y="5038387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8"/>
            <p:cNvSpPr/>
            <p:nvPr/>
          </p:nvSpPr>
          <p:spPr>
            <a:xfrm>
              <a:off x="4512383" y="4261906"/>
              <a:ext cx="1253998" cy="1193255"/>
            </a:xfrm>
            <a:custGeom>
              <a:avLst/>
              <a:gdLst>
                <a:gd name="connsiteX0" fmla="*/ 0 w 1726977"/>
                <a:gd name="connsiteY0" fmla="*/ 789002 h 1578003"/>
                <a:gd name="connsiteX1" fmla="*/ 863489 w 1726977"/>
                <a:gd name="connsiteY1" fmla="*/ 0 h 1578003"/>
                <a:gd name="connsiteX2" fmla="*/ 1726978 w 1726977"/>
                <a:gd name="connsiteY2" fmla="*/ 789002 h 1578003"/>
                <a:gd name="connsiteX3" fmla="*/ 863489 w 1726977"/>
                <a:gd name="connsiteY3" fmla="*/ 1578004 h 1578003"/>
                <a:gd name="connsiteX4" fmla="*/ 0 w 1726977"/>
                <a:gd name="connsiteY4" fmla="*/ 789002 h 1578003"/>
                <a:gd name="connsiteX0" fmla="*/ 0 w 1658398"/>
                <a:gd name="connsiteY0" fmla="*/ 766174 h 1578066"/>
                <a:gd name="connsiteX1" fmla="*/ 794909 w 1658398"/>
                <a:gd name="connsiteY1" fmla="*/ 32 h 1578066"/>
                <a:gd name="connsiteX2" fmla="*/ 1658398 w 1658398"/>
                <a:gd name="connsiteY2" fmla="*/ 789034 h 1578066"/>
                <a:gd name="connsiteX3" fmla="*/ 794909 w 1658398"/>
                <a:gd name="connsiteY3" fmla="*/ 1578036 h 1578066"/>
                <a:gd name="connsiteX4" fmla="*/ 0 w 1658398"/>
                <a:gd name="connsiteY4" fmla="*/ 766174 h 157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398" h="1578066">
                  <a:moveTo>
                    <a:pt x="0" y="766174"/>
                  </a:moveTo>
                  <a:cubicBezTo>
                    <a:pt x="0" y="330420"/>
                    <a:pt x="518509" y="-3778"/>
                    <a:pt x="794909" y="32"/>
                  </a:cubicBezTo>
                  <a:cubicBezTo>
                    <a:pt x="1071309" y="3842"/>
                    <a:pt x="1658398" y="353280"/>
                    <a:pt x="1658398" y="789034"/>
                  </a:cubicBezTo>
                  <a:cubicBezTo>
                    <a:pt x="1658398" y="1224788"/>
                    <a:pt x="1071309" y="1581846"/>
                    <a:pt x="794909" y="1578036"/>
                  </a:cubicBezTo>
                  <a:cubicBezTo>
                    <a:pt x="518509" y="1574226"/>
                    <a:pt x="0" y="1201928"/>
                    <a:pt x="0" y="766174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55"/>
            <p:cNvSpPr/>
            <p:nvPr/>
          </p:nvSpPr>
          <p:spPr>
            <a:xfrm>
              <a:off x="4518104" y="4552964"/>
              <a:ext cx="243083" cy="26422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83" h="264228">
                  <a:moveTo>
                    <a:pt x="8362" y="161030"/>
                  </a:moveTo>
                  <a:cubicBezTo>
                    <a:pt x="18171" y="118788"/>
                    <a:pt x="70558" y="32438"/>
                    <a:pt x="87737" y="9612"/>
                  </a:cubicBezTo>
                  <a:cubicBezTo>
                    <a:pt x="104916" y="-13214"/>
                    <a:pt x="85544" y="9949"/>
                    <a:pt x="111435" y="24073"/>
                  </a:cubicBezTo>
                  <a:cubicBezTo>
                    <a:pt x="137326" y="38197"/>
                    <a:pt x="243083" y="18716"/>
                    <a:pt x="243083" y="94355"/>
                  </a:cubicBezTo>
                  <a:cubicBezTo>
                    <a:pt x="243083" y="169994"/>
                    <a:pt x="68005" y="251950"/>
                    <a:pt x="28885" y="263062"/>
                  </a:cubicBezTo>
                  <a:cubicBezTo>
                    <a:pt x="-10235" y="274174"/>
                    <a:pt x="-1447" y="203272"/>
                    <a:pt x="8362" y="161030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55"/>
            <p:cNvSpPr/>
            <p:nvPr/>
          </p:nvSpPr>
          <p:spPr>
            <a:xfrm rot="1571281">
              <a:off x="4727421" y="4253921"/>
              <a:ext cx="247582" cy="351617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582" h="351617">
                  <a:moveTo>
                    <a:pt x="8362" y="248419"/>
                  </a:moveTo>
                  <a:cubicBezTo>
                    <a:pt x="18171" y="206177"/>
                    <a:pt x="70558" y="119827"/>
                    <a:pt x="87737" y="97001"/>
                  </a:cubicBezTo>
                  <a:cubicBezTo>
                    <a:pt x="104916" y="74175"/>
                    <a:pt x="154827" y="5629"/>
                    <a:pt x="174935" y="337"/>
                  </a:cubicBezTo>
                  <a:cubicBezTo>
                    <a:pt x="195043" y="-4955"/>
                    <a:pt x="186446" y="53536"/>
                    <a:pt x="208387" y="65250"/>
                  </a:cubicBezTo>
                  <a:cubicBezTo>
                    <a:pt x="230328" y="76964"/>
                    <a:pt x="258713" y="142148"/>
                    <a:pt x="243083" y="181744"/>
                  </a:cubicBezTo>
                  <a:cubicBezTo>
                    <a:pt x="227454" y="221340"/>
                    <a:pt x="68005" y="339339"/>
                    <a:pt x="28885" y="350451"/>
                  </a:cubicBezTo>
                  <a:cubicBezTo>
                    <a:pt x="-10235" y="361563"/>
                    <a:pt x="-1447" y="290661"/>
                    <a:pt x="8362" y="248419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Elipse 55"/>
            <p:cNvSpPr/>
            <p:nvPr/>
          </p:nvSpPr>
          <p:spPr>
            <a:xfrm rot="1571281">
              <a:off x="4945234" y="4584169"/>
              <a:ext cx="342232" cy="322783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232" h="322783">
                  <a:moveTo>
                    <a:pt x="13871" y="219813"/>
                  </a:moveTo>
                  <a:cubicBezTo>
                    <a:pt x="23680" y="177571"/>
                    <a:pt x="76067" y="91221"/>
                    <a:pt x="93246" y="68395"/>
                  </a:cubicBezTo>
                  <a:cubicBezTo>
                    <a:pt x="110425" y="45569"/>
                    <a:pt x="115552" y="93399"/>
                    <a:pt x="135699" y="82191"/>
                  </a:cubicBezTo>
                  <a:cubicBezTo>
                    <a:pt x="155846" y="70983"/>
                    <a:pt x="192188" y="-10567"/>
                    <a:pt x="214129" y="1147"/>
                  </a:cubicBezTo>
                  <a:cubicBezTo>
                    <a:pt x="236070" y="12861"/>
                    <a:pt x="356467" y="121248"/>
                    <a:pt x="340837" y="160844"/>
                  </a:cubicBezTo>
                  <a:cubicBezTo>
                    <a:pt x="325208" y="200440"/>
                    <a:pt x="88888" y="312017"/>
                    <a:pt x="34394" y="321845"/>
                  </a:cubicBezTo>
                  <a:cubicBezTo>
                    <a:pt x="-20100" y="331673"/>
                    <a:pt x="4062" y="262055"/>
                    <a:pt x="13871" y="21981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Elipse 55"/>
            <p:cNvSpPr/>
            <p:nvPr/>
          </p:nvSpPr>
          <p:spPr>
            <a:xfrm rot="1571281">
              <a:off x="4649126" y="4931016"/>
              <a:ext cx="135812" cy="19876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13871 w 342232"/>
                <a:gd name="connsiteY0" fmla="*/ 225422 h 328392"/>
                <a:gd name="connsiteX1" fmla="*/ 93246 w 342232"/>
                <a:gd name="connsiteY1" fmla="*/ 74004 h 328392"/>
                <a:gd name="connsiteX2" fmla="*/ 133364 w 342232"/>
                <a:gd name="connsiteY2" fmla="*/ 11109 h 328392"/>
                <a:gd name="connsiteX3" fmla="*/ 214129 w 342232"/>
                <a:gd name="connsiteY3" fmla="*/ 6756 h 328392"/>
                <a:gd name="connsiteX4" fmla="*/ 340837 w 342232"/>
                <a:gd name="connsiteY4" fmla="*/ 166453 h 328392"/>
                <a:gd name="connsiteX5" fmla="*/ 34394 w 342232"/>
                <a:gd name="connsiteY5" fmla="*/ 327454 h 328392"/>
                <a:gd name="connsiteX6" fmla="*/ 13871 w 342232"/>
                <a:gd name="connsiteY6" fmla="*/ 225422 h 328392"/>
                <a:gd name="connsiteX0" fmla="*/ 5268 w 212130"/>
                <a:gd name="connsiteY0" fmla="*/ 225422 h 329301"/>
                <a:gd name="connsiteX1" fmla="*/ 84643 w 212130"/>
                <a:gd name="connsiteY1" fmla="*/ 74004 h 329301"/>
                <a:gd name="connsiteX2" fmla="*/ 124761 w 212130"/>
                <a:gd name="connsiteY2" fmla="*/ 11109 h 329301"/>
                <a:gd name="connsiteX3" fmla="*/ 205526 w 212130"/>
                <a:gd name="connsiteY3" fmla="*/ 6756 h 329301"/>
                <a:gd name="connsiteX4" fmla="*/ 173386 w 212130"/>
                <a:gd name="connsiteY4" fmla="*/ 138429 h 329301"/>
                <a:gd name="connsiteX5" fmla="*/ 25791 w 212130"/>
                <a:gd name="connsiteY5" fmla="*/ 327454 h 329301"/>
                <a:gd name="connsiteX6" fmla="*/ 5268 w 212130"/>
                <a:gd name="connsiteY6" fmla="*/ 225422 h 329301"/>
                <a:gd name="connsiteX0" fmla="*/ 1 w 206863"/>
                <a:gd name="connsiteY0" fmla="*/ 225422 h 232093"/>
                <a:gd name="connsiteX1" fmla="*/ 79376 w 206863"/>
                <a:gd name="connsiteY1" fmla="*/ 74004 h 232093"/>
                <a:gd name="connsiteX2" fmla="*/ 119494 w 206863"/>
                <a:gd name="connsiteY2" fmla="*/ 11109 h 232093"/>
                <a:gd name="connsiteX3" fmla="*/ 200259 w 206863"/>
                <a:gd name="connsiteY3" fmla="*/ 6756 h 232093"/>
                <a:gd name="connsiteX4" fmla="*/ 168119 w 206863"/>
                <a:gd name="connsiteY4" fmla="*/ 138429 h 232093"/>
                <a:gd name="connsiteX5" fmla="*/ 81009 w 206863"/>
                <a:gd name="connsiteY5" fmla="*/ 198638 h 232093"/>
                <a:gd name="connsiteX6" fmla="*/ 1 w 206863"/>
                <a:gd name="connsiteY6" fmla="*/ 225422 h 232093"/>
                <a:gd name="connsiteX0" fmla="*/ 6109 w 135812"/>
                <a:gd name="connsiteY0" fmla="*/ 152093 h 198768"/>
                <a:gd name="connsiteX1" fmla="*/ 8325 w 135812"/>
                <a:gd name="connsiteY1" fmla="*/ 74004 h 198768"/>
                <a:gd name="connsiteX2" fmla="*/ 48443 w 135812"/>
                <a:gd name="connsiteY2" fmla="*/ 11109 h 198768"/>
                <a:gd name="connsiteX3" fmla="*/ 129208 w 135812"/>
                <a:gd name="connsiteY3" fmla="*/ 6756 h 198768"/>
                <a:gd name="connsiteX4" fmla="*/ 97068 w 135812"/>
                <a:gd name="connsiteY4" fmla="*/ 138429 h 198768"/>
                <a:gd name="connsiteX5" fmla="*/ 9958 w 135812"/>
                <a:gd name="connsiteY5" fmla="*/ 198638 h 198768"/>
                <a:gd name="connsiteX6" fmla="*/ 6109 w 135812"/>
                <a:gd name="connsiteY6" fmla="*/ 152093 h 19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812" h="198768">
                  <a:moveTo>
                    <a:pt x="6109" y="152093"/>
                  </a:moveTo>
                  <a:cubicBezTo>
                    <a:pt x="5837" y="131321"/>
                    <a:pt x="-8854" y="96830"/>
                    <a:pt x="8325" y="74004"/>
                  </a:cubicBezTo>
                  <a:cubicBezTo>
                    <a:pt x="25504" y="51178"/>
                    <a:pt x="28296" y="22317"/>
                    <a:pt x="48443" y="11109"/>
                  </a:cubicBezTo>
                  <a:cubicBezTo>
                    <a:pt x="68590" y="-99"/>
                    <a:pt x="107267" y="-4958"/>
                    <a:pt x="129208" y="6756"/>
                  </a:cubicBezTo>
                  <a:cubicBezTo>
                    <a:pt x="151149" y="18470"/>
                    <a:pt x="112698" y="98833"/>
                    <a:pt x="97068" y="138429"/>
                  </a:cubicBezTo>
                  <a:cubicBezTo>
                    <a:pt x="81439" y="178025"/>
                    <a:pt x="25118" y="196361"/>
                    <a:pt x="9958" y="198638"/>
                  </a:cubicBezTo>
                  <a:cubicBezTo>
                    <a:pt x="-5202" y="200915"/>
                    <a:pt x="6381" y="172865"/>
                    <a:pt x="6109" y="15209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55"/>
            <p:cNvSpPr/>
            <p:nvPr/>
          </p:nvSpPr>
          <p:spPr>
            <a:xfrm rot="6089501">
              <a:off x="5300185" y="4339468"/>
              <a:ext cx="243083" cy="26422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83" h="264228">
                  <a:moveTo>
                    <a:pt x="8362" y="161030"/>
                  </a:moveTo>
                  <a:cubicBezTo>
                    <a:pt x="18171" y="118788"/>
                    <a:pt x="70558" y="32438"/>
                    <a:pt x="87737" y="9612"/>
                  </a:cubicBezTo>
                  <a:cubicBezTo>
                    <a:pt x="104916" y="-13214"/>
                    <a:pt x="85544" y="9949"/>
                    <a:pt x="111435" y="24073"/>
                  </a:cubicBezTo>
                  <a:cubicBezTo>
                    <a:pt x="137326" y="38197"/>
                    <a:pt x="243083" y="18716"/>
                    <a:pt x="243083" y="94355"/>
                  </a:cubicBezTo>
                  <a:cubicBezTo>
                    <a:pt x="243083" y="169994"/>
                    <a:pt x="68005" y="251950"/>
                    <a:pt x="28885" y="263062"/>
                  </a:cubicBezTo>
                  <a:cubicBezTo>
                    <a:pt x="-10235" y="274174"/>
                    <a:pt x="-1447" y="203272"/>
                    <a:pt x="8362" y="161030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55"/>
            <p:cNvSpPr/>
            <p:nvPr/>
          </p:nvSpPr>
          <p:spPr>
            <a:xfrm rot="1571281">
              <a:off x="5401190" y="4898081"/>
              <a:ext cx="259549" cy="182481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549" h="182481">
                  <a:moveTo>
                    <a:pt x="14419" y="89578"/>
                  </a:moveTo>
                  <a:cubicBezTo>
                    <a:pt x="-1040" y="75096"/>
                    <a:pt x="-6616" y="93912"/>
                    <a:pt x="10563" y="71086"/>
                  </a:cubicBezTo>
                  <a:cubicBezTo>
                    <a:pt x="27742" y="48260"/>
                    <a:pt x="54587" y="32336"/>
                    <a:pt x="74734" y="21128"/>
                  </a:cubicBezTo>
                  <a:cubicBezTo>
                    <a:pt x="94881" y="9920"/>
                    <a:pt x="109505" y="-7876"/>
                    <a:pt x="131446" y="3838"/>
                  </a:cubicBezTo>
                  <a:cubicBezTo>
                    <a:pt x="153387" y="15552"/>
                    <a:pt x="273784" y="123939"/>
                    <a:pt x="258154" y="163535"/>
                  </a:cubicBezTo>
                  <a:cubicBezTo>
                    <a:pt x="242525" y="203131"/>
                    <a:pt x="143943" y="170307"/>
                    <a:pt x="103320" y="157981"/>
                  </a:cubicBezTo>
                  <a:cubicBezTo>
                    <a:pt x="62698" y="145655"/>
                    <a:pt x="29878" y="104060"/>
                    <a:pt x="14419" y="8957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55"/>
            <p:cNvSpPr/>
            <p:nvPr/>
          </p:nvSpPr>
          <p:spPr>
            <a:xfrm rot="1571281">
              <a:off x="5511701" y="4600466"/>
              <a:ext cx="259549" cy="182481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549" h="182481">
                  <a:moveTo>
                    <a:pt x="14419" y="89578"/>
                  </a:moveTo>
                  <a:cubicBezTo>
                    <a:pt x="-1040" y="75096"/>
                    <a:pt x="-6616" y="93912"/>
                    <a:pt x="10563" y="71086"/>
                  </a:cubicBezTo>
                  <a:cubicBezTo>
                    <a:pt x="27742" y="48260"/>
                    <a:pt x="54587" y="32336"/>
                    <a:pt x="74734" y="21128"/>
                  </a:cubicBezTo>
                  <a:cubicBezTo>
                    <a:pt x="94881" y="9920"/>
                    <a:pt x="109505" y="-7876"/>
                    <a:pt x="131446" y="3838"/>
                  </a:cubicBezTo>
                  <a:cubicBezTo>
                    <a:pt x="153387" y="15552"/>
                    <a:pt x="273784" y="123939"/>
                    <a:pt x="258154" y="163535"/>
                  </a:cubicBezTo>
                  <a:cubicBezTo>
                    <a:pt x="242525" y="203131"/>
                    <a:pt x="143943" y="170307"/>
                    <a:pt x="103320" y="157981"/>
                  </a:cubicBezTo>
                  <a:cubicBezTo>
                    <a:pt x="62698" y="145655"/>
                    <a:pt x="29878" y="104060"/>
                    <a:pt x="14419" y="8957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55"/>
            <p:cNvSpPr/>
            <p:nvPr/>
          </p:nvSpPr>
          <p:spPr>
            <a:xfrm rot="1571281">
              <a:off x="5047497" y="4270076"/>
              <a:ext cx="257861" cy="283947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  <a:gd name="connsiteX0" fmla="*/ 12440 w 257570"/>
                <a:gd name="connsiteY0" fmla="*/ 89578 h 273711"/>
                <a:gd name="connsiteX1" fmla="*/ 8584 w 257570"/>
                <a:gd name="connsiteY1" fmla="*/ 71086 h 273711"/>
                <a:gd name="connsiteX2" fmla="*/ 72755 w 257570"/>
                <a:gd name="connsiteY2" fmla="*/ 21128 h 273711"/>
                <a:gd name="connsiteX3" fmla="*/ 129467 w 257570"/>
                <a:gd name="connsiteY3" fmla="*/ 3838 h 273711"/>
                <a:gd name="connsiteX4" fmla="*/ 256175 w 257570"/>
                <a:gd name="connsiteY4" fmla="*/ 163535 h 273711"/>
                <a:gd name="connsiteX5" fmla="*/ 19651 w 257570"/>
                <a:gd name="connsiteY5" fmla="*/ 272458 h 273711"/>
                <a:gd name="connsiteX6" fmla="*/ 12440 w 257570"/>
                <a:gd name="connsiteY6" fmla="*/ 89578 h 273711"/>
                <a:gd name="connsiteX0" fmla="*/ 12440 w 257861"/>
                <a:gd name="connsiteY0" fmla="*/ 99814 h 283947"/>
                <a:gd name="connsiteX1" fmla="*/ 8584 w 257861"/>
                <a:gd name="connsiteY1" fmla="*/ 81322 h 283947"/>
                <a:gd name="connsiteX2" fmla="*/ 72755 w 257861"/>
                <a:gd name="connsiteY2" fmla="*/ 31364 h 283947"/>
                <a:gd name="connsiteX3" fmla="*/ 152259 w 257861"/>
                <a:gd name="connsiteY3" fmla="*/ 2865 h 283947"/>
                <a:gd name="connsiteX4" fmla="*/ 256175 w 257861"/>
                <a:gd name="connsiteY4" fmla="*/ 173771 h 283947"/>
                <a:gd name="connsiteX5" fmla="*/ 19651 w 257861"/>
                <a:gd name="connsiteY5" fmla="*/ 282694 h 283947"/>
                <a:gd name="connsiteX6" fmla="*/ 12440 w 257861"/>
                <a:gd name="connsiteY6" fmla="*/ 99814 h 283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861" h="283947">
                  <a:moveTo>
                    <a:pt x="12440" y="99814"/>
                  </a:moveTo>
                  <a:cubicBezTo>
                    <a:pt x="10596" y="66252"/>
                    <a:pt x="-8595" y="104148"/>
                    <a:pt x="8584" y="81322"/>
                  </a:cubicBezTo>
                  <a:cubicBezTo>
                    <a:pt x="25763" y="58496"/>
                    <a:pt x="48809" y="44440"/>
                    <a:pt x="72755" y="31364"/>
                  </a:cubicBezTo>
                  <a:cubicBezTo>
                    <a:pt x="96701" y="18288"/>
                    <a:pt x="130318" y="-8849"/>
                    <a:pt x="152259" y="2865"/>
                  </a:cubicBezTo>
                  <a:cubicBezTo>
                    <a:pt x="174200" y="14579"/>
                    <a:pt x="271805" y="134175"/>
                    <a:pt x="256175" y="173771"/>
                  </a:cubicBezTo>
                  <a:cubicBezTo>
                    <a:pt x="240546" y="213367"/>
                    <a:pt x="60274" y="295020"/>
                    <a:pt x="19651" y="282694"/>
                  </a:cubicBezTo>
                  <a:cubicBezTo>
                    <a:pt x="-20971" y="270368"/>
                    <a:pt x="14284" y="133376"/>
                    <a:pt x="12440" y="99814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55"/>
            <p:cNvSpPr/>
            <p:nvPr/>
          </p:nvSpPr>
          <p:spPr>
            <a:xfrm rot="1571281">
              <a:off x="4787267" y="4535632"/>
              <a:ext cx="205227" cy="298892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  <a:gd name="connsiteX0" fmla="*/ 12440 w 257570"/>
                <a:gd name="connsiteY0" fmla="*/ 89578 h 273711"/>
                <a:gd name="connsiteX1" fmla="*/ 8584 w 257570"/>
                <a:gd name="connsiteY1" fmla="*/ 71086 h 273711"/>
                <a:gd name="connsiteX2" fmla="*/ 72755 w 257570"/>
                <a:gd name="connsiteY2" fmla="*/ 21128 h 273711"/>
                <a:gd name="connsiteX3" fmla="*/ 129467 w 257570"/>
                <a:gd name="connsiteY3" fmla="*/ 3838 h 273711"/>
                <a:gd name="connsiteX4" fmla="*/ 256175 w 257570"/>
                <a:gd name="connsiteY4" fmla="*/ 163535 h 273711"/>
                <a:gd name="connsiteX5" fmla="*/ 19651 w 257570"/>
                <a:gd name="connsiteY5" fmla="*/ 272458 h 273711"/>
                <a:gd name="connsiteX6" fmla="*/ 12440 w 257570"/>
                <a:gd name="connsiteY6" fmla="*/ 89578 h 273711"/>
                <a:gd name="connsiteX0" fmla="*/ 12440 w 257861"/>
                <a:gd name="connsiteY0" fmla="*/ 99814 h 283947"/>
                <a:gd name="connsiteX1" fmla="*/ 8584 w 257861"/>
                <a:gd name="connsiteY1" fmla="*/ 81322 h 283947"/>
                <a:gd name="connsiteX2" fmla="*/ 72755 w 257861"/>
                <a:gd name="connsiteY2" fmla="*/ 31364 h 283947"/>
                <a:gd name="connsiteX3" fmla="*/ 152259 w 257861"/>
                <a:gd name="connsiteY3" fmla="*/ 2865 h 283947"/>
                <a:gd name="connsiteX4" fmla="*/ 256175 w 257861"/>
                <a:gd name="connsiteY4" fmla="*/ 173771 h 283947"/>
                <a:gd name="connsiteX5" fmla="*/ 19651 w 257861"/>
                <a:gd name="connsiteY5" fmla="*/ 282694 h 283947"/>
                <a:gd name="connsiteX6" fmla="*/ 12440 w 257861"/>
                <a:gd name="connsiteY6" fmla="*/ 99814 h 283947"/>
                <a:gd name="connsiteX0" fmla="*/ 12440 w 257250"/>
                <a:gd name="connsiteY0" fmla="*/ 69592 h 253725"/>
                <a:gd name="connsiteX1" fmla="*/ 8584 w 257250"/>
                <a:gd name="connsiteY1" fmla="*/ 51100 h 253725"/>
                <a:gd name="connsiteX2" fmla="*/ 72755 w 257250"/>
                <a:gd name="connsiteY2" fmla="*/ 1142 h 253725"/>
                <a:gd name="connsiteX3" fmla="*/ 90373 w 257250"/>
                <a:gd name="connsiteY3" fmla="*/ 98610 h 253725"/>
                <a:gd name="connsiteX4" fmla="*/ 256175 w 257250"/>
                <a:gd name="connsiteY4" fmla="*/ 143549 h 253725"/>
                <a:gd name="connsiteX5" fmla="*/ 19651 w 257250"/>
                <a:gd name="connsiteY5" fmla="*/ 252472 h 253725"/>
                <a:gd name="connsiteX6" fmla="*/ 12440 w 257250"/>
                <a:gd name="connsiteY6" fmla="*/ 69592 h 253725"/>
                <a:gd name="connsiteX0" fmla="*/ 10949 w 101696"/>
                <a:gd name="connsiteY0" fmla="*/ 69592 h 255691"/>
                <a:gd name="connsiteX1" fmla="*/ 7093 w 101696"/>
                <a:gd name="connsiteY1" fmla="*/ 51100 h 255691"/>
                <a:gd name="connsiteX2" fmla="*/ 71264 w 101696"/>
                <a:gd name="connsiteY2" fmla="*/ 1142 h 255691"/>
                <a:gd name="connsiteX3" fmla="*/ 88882 w 101696"/>
                <a:gd name="connsiteY3" fmla="*/ 98610 h 255691"/>
                <a:gd name="connsiteX4" fmla="*/ 85513 w 101696"/>
                <a:gd name="connsiteY4" fmla="*/ 173674 h 255691"/>
                <a:gd name="connsiteX5" fmla="*/ 18160 w 101696"/>
                <a:gd name="connsiteY5" fmla="*/ 252472 h 255691"/>
                <a:gd name="connsiteX6" fmla="*/ 10949 w 101696"/>
                <a:gd name="connsiteY6" fmla="*/ 69592 h 255691"/>
                <a:gd name="connsiteX0" fmla="*/ 10949 w 203065"/>
                <a:gd name="connsiteY0" fmla="*/ 112166 h 298265"/>
                <a:gd name="connsiteX1" fmla="*/ 7093 w 203065"/>
                <a:gd name="connsiteY1" fmla="*/ 93674 h 298265"/>
                <a:gd name="connsiteX2" fmla="*/ 202182 w 203065"/>
                <a:gd name="connsiteY2" fmla="*/ 560 h 298265"/>
                <a:gd name="connsiteX3" fmla="*/ 88882 w 203065"/>
                <a:gd name="connsiteY3" fmla="*/ 141184 h 298265"/>
                <a:gd name="connsiteX4" fmla="*/ 85513 w 203065"/>
                <a:gd name="connsiteY4" fmla="*/ 216248 h 298265"/>
                <a:gd name="connsiteX5" fmla="*/ 18160 w 203065"/>
                <a:gd name="connsiteY5" fmla="*/ 295046 h 298265"/>
                <a:gd name="connsiteX6" fmla="*/ 10949 w 203065"/>
                <a:gd name="connsiteY6" fmla="*/ 112166 h 298265"/>
                <a:gd name="connsiteX0" fmla="*/ 10949 w 205227"/>
                <a:gd name="connsiteY0" fmla="*/ 112793 h 298892"/>
                <a:gd name="connsiteX1" fmla="*/ 7093 w 205227"/>
                <a:gd name="connsiteY1" fmla="*/ 94301 h 298892"/>
                <a:gd name="connsiteX2" fmla="*/ 202182 w 205227"/>
                <a:gd name="connsiteY2" fmla="*/ 1187 h 298892"/>
                <a:gd name="connsiteX3" fmla="*/ 139839 w 205227"/>
                <a:gd name="connsiteY3" fmla="*/ 166285 h 298892"/>
                <a:gd name="connsiteX4" fmla="*/ 85513 w 205227"/>
                <a:gd name="connsiteY4" fmla="*/ 216875 h 298892"/>
                <a:gd name="connsiteX5" fmla="*/ 18160 w 205227"/>
                <a:gd name="connsiteY5" fmla="*/ 295673 h 298892"/>
                <a:gd name="connsiteX6" fmla="*/ 10949 w 205227"/>
                <a:gd name="connsiteY6" fmla="*/ 112793 h 29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227" h="298892">
                  <a:moveTo>
                    <a:pt x="10949" y="112793"/>
                  </a:moveTo>
                  <a:cubicBezTo>
                    <a:pt x="9105" y="79231"/>
                    <a:pt x="-10086" y="117127"/>
                    <a:pt x="7093" y="94301"/>
                  </a:cubicBezTo>
                  <a:cubicBezTo>
                    <a:pt x="24272" y="71475"/>
                    <a:pt x="180058" y="-10810"/>
                    <a:pt x="202182" y="1187"/>
                  </a:cubicBezTo>
                  <a:cubicBezTo>
                    <a:pt x="224306" y="13184"/>
                    <a:pt x="117898" y="154571"/>
                    <a:pt x="139839" y="166285"/>
                  </a:cubicBezTo>
                  <a:cubicBezTo>
                    <a:pt x="161780" y="177999"/>
                    <a:pt x="101143" y="177279"/>
                    <a:pt x="85513" y="216875"/>
                  </a:cubicBezTo>
                  <a:cubicBezTo>
                    <a:pt x="69884" y="256471"/>
                    <a:pt x="30587" y="313020"/>
                    <a:pt x="18160" y="295673"/>
                  </a:cubicBezTo>
                  <a:cubicBezTo>
                    <a:pt x="5733" y="278326"/>
                    <a:pt x="12793" y="146355"/>
                    <a:pt x="10949" y="11279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55"/>
            <p:cNvSpPr/>
            <p:nvPr/>
          </p:nvSpPr>
          <p:spPr>
            <a:xfrm>
              <a:off x="4560263" y="4771736"/>
              <a:ext cx="176608" cy="261256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2902 w 105975"/>
                <a:gd name="connsiteY0" fmla="*/ 161895 h 264420"/>
                <a:gd name="connsiteX1" fmla="*/ 82277 w 105975"/>
                <a:gd name="connsiteY1" fmla="*/ 10477 h 264420"/>
                <a:gd name="connsiteX2" fmla="*/ 105975 w 105975"/>
                <a:gd name="connsiteY2" fmla="*/ 24938 h 264420"/>
                <a:gd name="connsiteX3" fmla="*/ 82048 w 105975"/>
                <a:gd name="connsiteY3" fmla="*/ 120620 h 264420"/>
                <a:gd name="connsiteX4" fmla="*/ 23425 w 105975"/>
                <a:gd name="connsiteY4" fmla="*/ 263927 h 264420"/>
                <a:gd name="connsiteX5" fmla="*/ 2902 w 105975"/>
                <a:gd name="connsiteY5" fmla="*/ 161895 h 264420"/>
                <a:gd name="connsiteX0" fmla="*/ 2902 w 226625"/>
                <a:gd name="connsiteY0" fmla="*/ 156130 h 258655"/>
                <a:gd name="connsiteX1" fmla="*/ 82277 w 226625"/>
                <a:gd name="connsiteY1" fmla="*/ 4712 h 258655"/>
                <a:gd name="connsiteX2" fmla="*/ 226625 w 226625"/>
                <a:gd name="connsiteY2" fmla="*/ 66798 h 258655"/>
                <a:gd name="connsiteX3" fmla="*/ 82048 w 226625"/>
                <a:gd name="connsiteY3" fmla="*/ 114855 h 258655"/>
                <a:gd name="connsiteX4" fmla="*/ 23425 w 226625"/>
                <a:gd name="connsiteY4" fmla="*/ 258162 h 258655"/>
                <a:gd name="connsiteX5" fmla="*/ 2902 w 226625"/>
                <a:gd name="connsiteY5" fmla="*/ 156130 h 258655"/>
                <a:gd name="connsiteX0" fmla="*/ 5387 w 231360"/>
                <a:gd name="connsiteY0" fmla="*/ 155915 h 259113"/>
                <a:gd name="connsiteX1" fmla="*/ 84762 w 231360"/>
                <a:gd name="connsiteY1" fmla="*/ 4497 h 259113"/>
                <a:gd name="connsiteX2" fmla="*/ 229110 w 231360"/>
                <a:gd name="connsiteY2" fmla="*/ 66583 h 259113"/>
                <a:gd name="connsiteX3" fmla="*/ 176608 w 231360"/>
                <a:gd name="connsiteY3" fmla="*/ 89240 h 259113"/>
                <a:gd name="connsiteX4" fmla="*/ 25910 w 231360"/>
                <a:gd name="connsiteY4" fmla="*/ 257947 h 259113"/>
                <a:gd name="connsiteX5" fmla="*/ 5387 w 231360"/>
                <a:gd name="connsiteY5" fmla="*/ 155915 h 259113"/>
                <a:gd name="connsiteX0" fmla="*/ 5387 w 176608"/>
                <a:gd name="connsiteY0" fmla="*/ 158058 h 261256"/>
                <a:gd name="connsiteX1" fmla="*/ 84762 w 176608"/>
                <a:gd name="connsiteY1" fmla="*/ 6640 h 261256"/>
                <a:gd name="connsiteX2" fmla="*/ 156085 w 176608"/>
                <a:gd name="connsiteY2" fmla="*/ 40151 h 261256"/>
                <a:gd name="connsiteX3" fmla="*/ 176608 w 176608"/>
                <a:gd name="connsiteY3" fmla="*/ 91383 h 261256"/>
                <a:gd name="connsiteX4" fmla="*/ 25910 w 176608"/>
                <a:gd name="connsiteY4" fmla="*/ 260090 h 261256"/>
                <a:gd name="connsiteX5" fmla="*/ 5387 w 176608"/>
                <a:gd name="connsiteY5" fmla="*/ 158058 h 26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08" h="261256">
                  <a:moveTo>
                    <a:pt x="5387" y="158058"/>
                  </a:moveTo>
                  <a:cubicBezTo>
                    <a:pt x="15196" y="115816"/>
                    <a:pt x="67583" y="29466"/>
                    <a:pt x="84762" y="6640"/>
                  </a:cubicBezTo>
                  <a:cubicBezTo>
                    <a:pt x="101941" y="-16186"/>
                    <a:pt x="140777" y="26027"/>
                    <a:pt x="156085" y="40151"/>
                  </a:cubicBezTo>
                  <a:cubicBezTo>
                    <a:pt x="171393" y="54275"/>
                    <a:pt x="176608" y="15744"/>
                    <a:pt x="176608" y="91383"/>
                  </a:cubicBezTo>
                  <a:cubicBezTo>
                    <a:pt x="176608" y="167022"/>
                    <a:pt x="54447" y="248978"/>
                    <a:pt x="25910" y="260090"/>
                  </a:cubicBezTo>
                  <a:cubicBezTo>
                    <a:pt x="-2627" y="271202"/>
                    <a:pt x="-4422" y="200300"/>
                    <a:pt x="5387" y="15805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55"/>
            <p:cNvSpPr/>
            <p:nvPr/>
          </p:nvSpPr>
          <p:spPr>
            <a:xfrm rot="6319860">
              <a:off x="5347502" y="4593681"/>
              <a:ext cx="200839" cy="294896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2902 w 105975"/>
                <a:gd name="connsiteY0" fmla="*/ 161895 h 264420"/>
                <a:gd name="connsiteX1" fmla="*/ 82277 w 105975"/>
                <a:gd name="connsiteY1" fmla="*/ 10477 h 264420"/>
                <a:gd name="connsiteX2" fmla="*/ 105975 w 105975"/>
                <a:gd name="connsiteY2" fmla="*/ 24938 h 264420"/>
                <a:gd name="connsiteX3" fmla="*/ 82048 w 105975"/>
                <a:gd name="connsiteY3" fmla="*/ 120620 h 264420"/>
                <a:gd name="connsiteX4" fmla="*/ 23425 w 105975"/>
                <a:gd name="connsiteY4" fmla="*/ 263927 h 264420"/>
                <a:gd name="connsiteX5" fmla="*/ 2902 w 105975"/>
                <a:gd name="connsiteY5" fmla="*/ 161895 h 264420"/>
                <a:gd name="connsiteX0" fmla="*/ 2902 w 226625"/>
                <a:gd name="connsiteY0" fmla="*/ 156130 h 258655"/>
                <a:gd name="connsiteX1" fmla="*/ 82277 w 226625"/>
                <a:gd name="connsiteY1" fmla="*/ 4712 h 258655"/>
                <a:gd name="connsiteX2" fmla="*/ 226625 w 226625"/>
                <a:gd name="connsiteY2" fmla="*/ 66798 h 258655"/>
                <a:gd name="connsiteX3" fmla="*/ 82048 w 226625"/>
                <a:gd name="connsiteY3" fmla="*/ 114855 h 258655"/>
                <a:gd name="connsiteX4" fmla="*/ 23425 w 226625"/>
                <a:gd name="connsiteY4" fmla="*/ 258162 h 258655"/>
                <a:gd name="connsiteX5" fmla="*/ 2902 w 226625"/>
                <a:gd name="connsiteY5" fmla="*/ 156130 h 258655"/>
                <a:gd name="connsiteX0" fmla="*/ 5387 w 231360"/>
                <a:gd name="connsiteY0" fmla="*/ 155915 h 259113"/>
                <a:gd name="connsiteX1" fmla="*/ 84762 w 231360"/>
                <a:gd name="connsiteY1" fmla="*/ 4497 h 259113"/>
                <a:gd name="connsiteX2" fmla="*/ 229110 w 231360"/>
                <a:gd name="connsiteY2" fmla="*/ 66583 h 259113"/>
                <a:gd name="connsiteX3" fmla="*/ 176608 w 231360"/>
                <a:gd name="connsiteY3" fmla="*/ 89240 h 259113"/>
                <a:gd name="connsiteX4" fmla="*/ 25910 w 231360"/>
                <a:gd name="connsiteY4" fmla="*/ 257947 h 259113"/>
                <a:gd name="connsiteX5" fmla="*/ 5387 w 231360"/>
                <a:gd name="connsiteY5" fmla="*/ 155915 h 259113"/>
                <a:gd name="connsiteX0" fmla="*/ 5387 w 176608"/>
                <a:gd name="connsiteY0" fmla="*/ 158058 h 261256"/>
                <a:gd name="connsiteX1" fmla="*/ 84762 w 176608"/>
                <a:gd name="connsiteY1" fmla="*/ 6640 h 261256"/>
                <a:gd name="connsiteX2" fmla="*/ 156085 w 176608"/>
                <a:gd name="connsiteY2" fmla="*/ 40151 h 261256"/>
                <a:gd name="connsiteX3" fmla="*/ 176608 w 176608"/>
                <a:gd name="connsiteY3" fmla="*/ 91383 h 261256"/>
                <a:gd name="connsiteX4" fmla="*/ 25910 w 176608"/>
                <a:gd name="connsiteY4" fmla="*/ 260090 h 261256"/>
                <a:gd name="connsiteX5" fmla="*/ 5387 w 176608"/>
                <a:gd name="connsiteY5" fmla="*/ 158058 h 261256"/>
                <a:gd name="connsiteX0" fmla="*/ 3877 w 176174"/>
                <a:gd name="connsiteY0" fmla="*/ 158058 h 295199"/>
                <a:gd name="connsiteX1" fmla="*/ 83252 w 176174"/>
                <a:gd name="connsiteY1" fmla="*/ 6640 h 295199"/>
                <a:gd name="connsiteX2" fmla="*/ 154575 w 176174"/>
                <a:gd name="connsiteY2" fmla="*/ 40151 h 295199"/>
                <a:gd name="connsiteX3" fmla="*/ 175098 w 176174"/>
                <a:gd name="connsiteY3" fmla="*/ 91383 h 295199"/>
                <a:gd name="connsiteX4" fmla="*/ 128756 w 176174"/>
                <a:gd name="connsiteY4" fmla="*/ 283965 h 295199"/>
                <a:gd name="connsiteX5" fmla="*/ 24400 w 176174"/>
                <a:gd name="connsiteY5" fmla="*/ 260090 h 295199"/>
                <a:gd name="connsiteX6" fmla="*/ 3877 w 176174"/>
                <a:gd name="connsiteY6" fmla="*/ 158058 h 295199"/>
                <a:gd name="connsiteX0" fmla="*/ 1823 w 200839"/>
                <a:gd name="connsiteY0" fmla="*/ 168674 h 294896"/>
                <a:gd name="connsiteX1" fmla="*/ 107917 w 200839"/>
                <a:gd name="connsiteY1" fmla="*/ 6640 h 294896"/>
                <a:gd name="connsiteX2" fmla="*/ 179240 w 200839"/>
                <a:gd name="connsiteY2" fmla="*/ 40151 h 294896"/>
                <a:gd name="connsiteX3" fmla="*/ 199763 w 200839"/>
                <a:gd name="connsiteY3" fmla="*/ 91383 h 294896"/>
                <a:gd name="connsiteX4" fmla="*/ 153421 w 200839"/>
                <a:gd name="connsiteY4" fmla="*/ 283965 h 294896"/>
                <a:gd name="connsiteX5" fmla="*/ 49065 w 200839"/>
                <a:gd name="connsiteY5" fmla="*/ 260090 h 294896"/>
                <a:gd name="connsiteX6" fmla="*/ 1823 w 200839"/>
                <a:gd name="connsiteY6" fmla="*/ 168674 h 29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39" h="294896">
                  <a:moveTo>
                    <a:pt x="1823" y="168674"/>
                  </a:moveTo>
                  <a:cubicBezTo>
                    <a:pt x="11632" y="126432"/>
                    <a:pt x="90738" y="29466"/>
                    <a:pt x="107917" y="6640"/>
                  </a:cubicBezTo>
                  <a:cubicBezTo>
                    <a:pt x="125096" y="-16186"/>
                    <a:pt x="163932" y="26027"/>
                    <a:pt x="179240" y="40151"/>
                  </a:cubicBezTo>
                  <a:cubicBezTo>
                    <a:pt x="194548" y="54275"/>
                    <a:pt x="204181" y="67177"/>
                    <a:pt x="199763" y="91383"/>
                  </a:cubicBezTo>
                  <a:cubicBezTo>
                    <a:pt x="195345" y="115589"/>
                    <a:pt x="178537" y="255847"/>
                    <a:pt x="153421" y="283965"/>
                  </a:cubicBezTo>
                  <a:cubicBezTo>
                    <a:pt x="128305" y="312083"/>
                    <a:pt x="74331" y="279305"/>
                    <a:pt x="49065" y="260090"/>
                  </a:cubicBezTo>
                  <a:cubicBezTo>
                    <a:pt x="23799" y="240875"/>
                    <a:pt x="-7986" y="210916"/>
                    <a:pt x="1823" y="168674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Grupo 90"/>
            <p:cNvGrpSpPr/>
            <p:nvPr/>
          </p:nvGrpSpPr>
          <p:grpSpPr>
            <a:xfrm>
              <a:off x="4623414" y="4767631"/>
              <a:ext cx="980080" cy="793796"/>
              <a:chOff x="4623414" y="4767631"/>
              <a:chExt cx="980080" cy="793796"/>
            </a:xfrm>
          </p:grpSpPr>
          <p:sp>
            <p:nvSpPr>
              <p:cNvPr id="92" name="Elipse 5"/>
              <p:cNvSpPr/>
              <p:nvPr/>
            </p:nvSpPr>
            <p:spPr>
              <a:xfrm>
                <a:off x="4623414" y="4767631"/>
                <a:ext cx="980080" cy="793796"/>
              </a:xfrm>
              <a:custGeom>
                <a:avLst/>
                <a:gdLst>
                  <a:gd name="connsiteX0" fmla="*/ 0 w 1296143"/>
                  <a:gd name="connsiteY0" fmla="*/ 434516 h 869032"/>
                  <a:gd name="connsiteX1" fmla="*/ 648072 w 1296143"/>
                  <a:gd name="connsiteY1" fmla="*/ 0 h 869032"/>
                  <a:gd name="connsiteX2" fmla="*/ 1296144 w 1296143"/>
                  <a:gd name="connsiteY2" fmla="*/ 434516 h 869032"/>
                  <a:gd name="connsiteX3" fmla="*/ 648072 w 1296143"/>
                  <a:gd name="connsiteY3" fmla="*/ 869032 h 869032"/>
                  <a:gd name="connsiteX4" fmla="*/ 0 w 1296143"/>
                  <a:gd name="connsiteY4" fmla="*/ 434516 h 869032"/>
                  <a:gd name="connsiteX0" fmla="*/ 0 w 1296144"/>
                  <a:gd name="connsiteY0" fmla="*/ 615270 h 1049786"/>
                  <a:gd name="connsiteX1" fmla="*/ 648072 w 1296144"/>
                  <a:gd name="connsiteY1" fmla="*/ 0 h 1049786"/>
                  <a:gd name="connsiteX2" fmla="*/ 1296144 w 1296144"/>
                  <a:gd name="connsiteY2" fmla="*/ 615270 h 1049786"/>
                  <a:gd name="connsiteX3" fmla="*/ 648072 w 1296144"/>
                  <a:gd name="connsiteY3" fmla="*/ 1049786 h 1049786"/>
                  <a:gd name="connsiteX4" fmla="*/ 0 w 1296144"/>
                  <a:gd name="connsiteY4" fmla="*/ 615270 h 104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6144" h="1049786">
                    <a:moveTo>
                      <a:pt x="0" y="615270"/>
                    </a:moveTo>
                    <a:cubicBezTo>
                      <a:pt x="0" y="440306"/>
                      <a:pt x="290152" y="0"/>
                      <a:pt x="648072" y="0"/>
                    </a:cubicBezTo>
                    <a:cubicBezTo>
                      <a:pt x="1005992" y="0"/>
                      <a:pt x="1296144" y="375293"/>
                      <a:pt x="1296144" y="615270"/>
                    </a:cubicBezTo>
                    <a:cubicBezTo>
                      <a:pt x="1296144" y="855247"/>
                      <a:pt x="1005992" y="1049786"/>
                      <a:pt x="648072" y="1049786"/>
                    </a:cubicBezTo>
                    <a:cubicBezTo>
                      <a:pt x="290152" y="1049786"/>
                      <a:pt x="0" y="790234"/>
                      <a:pt x="0" y="61527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4745870" y="4963425"/>
                <a:ext cx="345712" cy="345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5139043" y="4965903"/>
                <a:ext cx="345712" cy="345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4841210" y="5037668"/>
                <a:ext cx="197227" cy="197227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/>
              <p:cNvSpPr/>
              <p:nvPr/>
            </p:nvSpPr>
            <p:spPr>
              <a:xfrm>
                <a:off x="5167903" y="5037668"/>
                <a:ext cx="197227" cy="197227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Semicírculos 96"/>
              <p:cNvSpPr/>
              <p:nvPr/>
            </p:nvSpPr>
            <p:spPr>
              <a:xfrm>
                <a:off x="4891574" y="5397706"/>
                <a:ext cx="443760" cy="98613"/>
              </a:xfrm>
              <a:prstGeom prst="blockArc">
                <a:avLst>
                  <a:gd name="adj1" fmla="val 11040886"/>
                  <a:gd name="adj2" fmla="val 17808868"/>
                  <a:gd name="adj3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tângulo 129"/>
          <p:cNvSpPr/>
          <p:nvPr/>
        </p:nvSpPr>
        <p:spPr>
          <a:xfrm>
            <a:off x="6732240" y="257747"/>
            <a:ext cx="228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Todos os animais se reuniram para a grande competição, nenhum acreditava que a tartaruga poderia ganhar da lebre mais rápida da floresta.</a:t>
            </a:r>
          </a:p>
        </p:txBody>
      </p:sp>
      <p:grpSp>
        <p:nvGrpSpPr>
          <p:cNvPr id="111" name="Grupo 110"/>
          <p:cNvGrpSpPr/>
          <p:nvPr/>
        </p:nvGrpSpPr>
        <p:grpSpPr>
          <a:xfrm>
            <a:off x="3391630" y="996475"/>
            <a:ext cx="1120986" cy="1893372"/>
            <a:chOff x="427218" y="945416"/>
            <a:chExt cx="1871237" cy="3160565"/>
          </a:xfrm>
        </p:grpSpPr>
        <p:sp>
          <p:nvSpPr>
            <p:cNvPr id="112" name="Retângulo de cantos arredondados 111"/>
            <p:cNvSpPr/>
            <p:nvPr/>
          </p:nvSpPr>
          <p:spPr>
            <a:xfrm rot="19361843">
              <a:off x="1279639" y="3722692"/>
              <a:ext cx="855889" cy="290166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026"/>
            <p:cNvSpPr/>
            <p:nvPr/>
          </p:nvSpPr>
          <p:spPr>
            <a:xfrm>
              <a:off x="735862" y="2203557"/>
              <a:ext cx="1310735" cy="1719334"/>
            </a:xfrm>
            <a:custGeom>
              <a:avLst/>
              <a:gdLst>
                <a:gd name="connsiteX0" fmla="*/ 0 w 1105458"/>
                <a:gd name="connsiteY0" fmla="*/ 858173 h 1716346"/>
                <a:gd name="connsiteX1" fmla="*/ 552729 w 1105458"/>
                <a:gd name="connsiteY1" fmla="*/ 0 h 1716346"/>
                <a:gd name="connsiteX2" fmla="*/ 1105458 w 1105458"/>
                <a:gd name="connsiteY2" fmla="*/ 858173 h 1716346"/>
                <a:gd name="connsiteX3" fmla="*/ 552729 w 1105458"/>
                <a:gd name="connsiteY3" fmla="*/ 1716346 h 1716346"/>
                <a:gd name="connsiteX4" fmla="*/ 0 w 1105458"/>
                <a:gd name="connsiteY4" fmla="*/ 858173 h 1716346"/>
                <a:gd name="connsiteX0" fmla="*/ 113555 w 1332568"/>
                <a:gd name="connsiteY0" fmla="*/ 858173 h 1719949"/>
                <a:gd name="connsiteX1" fmla="*/ 666284 w 1332568"/>
                <a:gd name="connsiteY1" fmla="*/ 0 h 1719949"/>
                <a:gd name="connsiteX2" fmla="*/ 1219013 w 1332568"/>
                <a:gd name="connsiteY2" fmla="*/ 858173 h 1719949"/>
                <a:gd name="connsiteX3" fmla="*/ 666284 w 1332568"/>
                <a:gd name="connsiteY3" fmla="*/ 1716346 h 1719949"/>
                <a:gd name="connsiteX4" fmla="*/ 113555 w 1332568"/>
                <a:gd name="connsiteY4" fmla="*/ 858173 h 1719949"/>
                <a:gd name="connsiteX0" fmla="*/ 91722 w 1310735"/>
                <a:gd name="connsiteY0" fmla="*/ 858173 h 1719334"/>
                <a:gd name="connsiteX1" fmla="*/ 644451 w 1310735"/>
                <a:gd name="connsiteY1" fmla="*/ 0 h 1719334"/>
                <a:gd name="connsiteX2" fmla="*/ 1197180 w 1310735"/>
                <a:gd name="connsiteY2" fmla="*/ 858173 h 1719334"/>
                <a:gd name="connsiteX3" fmla="*/ 644451 w 1310735"/>
                <a:gd name="connsiteY3" fmla="*/ 1716346 h 1719334"/>
                <a:gd name="connsiteX4" fmla="*/ 91722 w 1310735"/>
                <a:gd name="connsiteY4" fmla="*/ 858173 h 171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735" h="1719334">
                  <a:moveTo>
                    <a:pt x="91722" y="858173"/>
                  </a:moveTo>
                  <a:cubicBezTo>
                    <a:pt x="34572" y="484230"/>
                    <a:pt x="339187" y="0"/>
                    <a:pt x="644451" y="0"/>
                  </a:cubicBezTo>
                  <a:cubicBezTo>
                    <a:pt x="949715" y="0"/>
                    <a:pt x="1197180" y="384217"/>
                    <a:pt x="1197180" y="858173"/>
                  </a:cubicBezTo>
                  <a:cubicBezTo>
                    <a:pt x="1197180" y="1332129"/>
                    <a:pt x="1683140" y="1668721"/>
                    <a:pt x="644451" y="1716346"/>
                  </a:cubicBezTo>
                  <a:cubicBezTo>
                    <a:pt x="-394238" y="1763971"/>
                    <a:pt x="148872" y="1232116"/>
                    <a:pt x="91722" y="858173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 de cantos arredondados 113"/>
            <p:cNvSpPr/>
            <p:nvPr/>
          </p:nvSpPr>
          <p:spPr>
            <a:xfrm rot="18683040">
              <a:off x="686296" y="1054122"/>
              <a:ext cx="255177" cy="773333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 de cantos arredondados 114"/>
            <p:cNvSpPr/>
            <p:nvPr/>
          </p:nvSpPr>
          <p:spPr>
            <a:xfrm rot="984330" flipH="1">
              <a:off x="1417743" y="945416"/>
              <a:ext cx="255177" cy="773333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 de cantos arredondados 115"/>
            <p:cNvSpPr/>
            <p:nvPr/>
          </p:nvSpPr>
          <p:spPr>
            <a:xfrm>
              <a:off x="709748" y="3754217"/>
              <a:ext cx="499845" cy="318795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de cantos arredondados 116"/>
            <p:cNvSpPr/>
            <p:nvPr/>
          </p:nvSpPr>
          <p:spPr>
            <a:xfrm rot="18683040">
              <a:off x="786003" y="1115531"/>
              <a:ext cx="158732" cy="773333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de cantos arredondados 117"/>
            <p:cNvSpPr/>
            <p:nvPr/>
          </p:nvSpPr>
          <p:spPr>
            <a:xfrm rot="900000">
              <a:off x="1435285" y="1036673"/>
              <a:ext cx="158732" cy="773333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de cantos arredondados 92"/>
            <p:cNvSpPr/>
            <p:nvPr/>
          </p:nvSpPr>
          <p:spPr>
            <a:xfrm rot="20325427" flipH="1">
              <a:off x="1674921" y="2050620"/>
              <a:ext cx="371618" cy="1187838"/>
            </a:xfrm>
            <a:custGeom>
              <a:avLst/>
              <a:gdLst>
                <a:gd name="connsiteX0" fmla="*/ 0 w 360040"/>
                <a:gd name="connsiteY0" fmla="*/ 180020 h 1187838"/>
                <a:gd name="connsiteX1" fmla="*/ 180020 w 360040"/>
                <a:gd name="connsiteY1" fmla="*/ 0 h 1187838"/>
                <a:gd name="connsiteX2" fmla="*/ 180020 w 360040"/>
                <a:gd name="connsiteY2" fmla="*/ 0 h 1187838"/>
                <a:gd name="connsiteX3" fmla="*/ 360040 w 360040"/>
                <a:gd name="connsiteY3" fmla="*/ 180020 h 1187838"/>
                <a:gd name="connsiteX4" fmla="*/ 360040 w 360040"/>
                <a:gd name="connsiteY4" fmla="*/ 1007818 h 1187838"/>
                <a:gd name="connsiteX5" fmla="*/ 180020 w 360040"/>
                <a:gd name="connsiteY5" fmla="*/ 1187838 h 1187838"/>
                <a:gd name="connsiteX6" fmla="*/ 180020 w 360040"/>
                <a:gd name="connsiteY6" fmla="*/ 1187838 h 1187838"/>
                <a:gd name="connsiteX7" fmla="*/ 0 w 360040"/>
                <a:gd name="connsiteY7" fmla="*/ 1007818 h 1187838"/>
                <a:gd name="connsiteX8" fmla="*/ 0 w 360040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07652 w 371618"/>
                <a:gd name="connsiteY4" fmla="*/ 974481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274315 w 371618"/>
                <a:gd name="connsiteY4" fmla="*/ 988769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618" h="1187838">
                  <a:moveTo>
                    <a:pt x="0" y="180020"/>
                  </a:moveTo>
                  <a:cubicBezTo>
                    <a:pt x="0" y="80598"/>
                    <a:pt x="80598" y="0"/>
                    <a:pt x="180020" y="0"/>
                  </a:cubicBezTo>
                  <a:lnTo>
                    <a:pt x="308607" y="0"/>
                  </a:lnTo>
                  <a:cubicBezTo>
                    <a:pt x="408029" y="0"/>
                    <a:pt x="360040" y="80598"/>
                    <a:pt x="360040" y="180020"/>
                  </a:cubicBezTo>
                  <a:cubicBezTo>
                    <a:pt x="360040" y="455953"/>
                    <a:pt x="40953" y="631874"/>
                    <a:pt x="274315" y="988769"/>
                  </a:cubicBezTo>
                  <a:cubicBezTo>
                    <a:pt x="274315" y="1088191"/>
                    <a:pt x="279442" y="1187838"/>
                    <a:pt x="180020" y="1187838"/>
                  </a:cubicBezTo>
                  <a:lnTo>
                    <a:pt x="180020" y="1187838"/>
                  </a:lnTo>
                  <a:cubicBezTo>
                    <a:pt x="80598" y="1187838"/>
                    <a:pt x="0" y="1107240"/>
                    <a:pt x="0" y="1007818"/>
                  </a:cubicBezTo>
                  <a:lnTo>
                    <a:pt x="0" y="18002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 de cantos arredondados 92"/>
            <p:cNvSpPr/>
            <p:nvPr/>
          </p:nvSpPr>
          <p:spPr>
            <a:xfrm rot="454699">
              <a:off x="846072" y="2032606"/>
              <a:ext cx="371618" cy="1481074"/>
            </a:xfrm>
            <a:custGeom>
              <a:avLst/>
              <a:gdLst>
                <a:gd name="connsiteX0" fmla="*/ 0 w 360040"/>
                <a:gd name="connsiteY0" fmla="*/ 180020 h 1187838"/>
                <a:gd name="connsiteX1" fmla="*/ 180020 w 360040"/>
                <a:gd name="connsiteY1" fmla="*/ 0 h 1187838"/>
                <a:gd name="connsiteX2" fmla="*/ 180020 w 360040"/>
                <a:gd name="connsiteY2" fmla="*/ 0 h 1187838"/>
                <a:gd name="connsiteX3" fmla="*/ 360040 w 360040"/>
                <a:gd name="connsiteY3" fmla="*/ 180020 h 1187838"/>
                <a:gd name="connsiteX4" fmla="*/ 360040 w 360040"/>
                <a:gd name="connsiteY4" fmla="*/ 1007818 h 1187838"/>
                <a:gd name="connsiteX5" fmla="*/ 180020 w 360040"/>
                <a:gd name="connsiteY5" fmla="*/ 1187838 h 1187838"/>
                <a:gd name="connsiteX6" fmla="*/ 180020 w 360040"/>
                <a:gd name="connsiteY6" fmla="*/ 1187838 h 1187838"/>
                <a:gd name="connsiteX7" fmla="*/ 0 w 360040"/>
                <a:gd name="connsiteY7" fmla="*/ 1007818 h 1187838"/>
                <a:gd name="connsiteX8" fmla="*/ 0 w 360040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07652 w 371618"/>
                <a:gd name="connsiteY4" fmla="*/ 974481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288602 w 371618"/>
                <a:gd name="connsiteY4" fmla="*/ 95066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618" h="1187838">
                  <a:moveTo>
                    <a:pt x="0" y="180020"/>
                  </a:moveTo>
                  <a:cubicBezTo>
                    <a:pt x="0" y="80598"/>
                    <a:pt x="80598" y="0"/>
                    <a:pt x="180020" y="0"/>
                  </a:cubicBezTo>
                  <a:lnTo>
                    <a:pt x="308607" y="0"/>
                  </a:lnTo>
                  <a:cubicBezTo>
                    <a:pt x="408029" y="0"/>
                    <a:pt x="360040" y="80598"/>
                    <a:pt x="360040" y="180020"/>
                  </a:cubicBezTo>
                  <a:cubicBezTo>
                    <a:pt x="360040" y="455953"/>
                    <a:pt x="55240" y="593773"/>
                    <a:pt x="288602" y="950668"/>
                  </a:cubicBezTo>
                  <a:cubicBezTo>
                    <a:pt x="288602" y="1050090"/>
                    <a:pt x="279442" y="1187838"/>
                    <a:pt x="180020" y="1187838"/>
                  </a:cubicBezTo>
                  <a:lnTo>
                    <a:pt x="180020" y="1187838"/>
                  </a:lnTo>
                  <a:cubicBezTo>
                    <a:pt x="80598" y="1187838"/>
                    <a:pt x="0" y="1107240"/>
                    <a:pt x="0" y="1007818"/>
                  </a:cubicBezTo>
                  <a:lnTo>
                    <a:pt x="0" y="18002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 de cantos arredondados 120"/>
            <p:cNvSpPr/>
            <p:nvPr/>
          </p:nvSpPr>
          <p:spPr>
            <a:xfrm>
              <a:off x="1279252" y="3754218"/>
              <a:ext cx="391787" cy="351763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813883" y="1423339"/>
              <a:ext cx="1105458" cy="846601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3" name="Grupo 122"/>
            <p:cNvGrpSpPr/>
            <p:nvPr/>
          </p:nvGrpSpPr>
          <p:grpSpPr>
            <a:xfrm>
              <a:off x="434769" y="1860286"/>
              <a:ext cx="1863686" cy="1039566"/>
              <a:chOff x="439421" y="1896946"/>
              <a:chExt cx="1863686" cy="1039566"/>
            </a:xfrm>
          </p:grpSpPr>
          <p:grpSp>
            <p:nvGrpSpPr>
              <p:cNvPr id="136" name="Grupo 135"/>
              <p:cNvGrpSpPr/>
              <p:nvPr/>
            </p:nvGrpSpPr>
            <p:grpSpPr>
              <a:xfrm>
                <a:off x="439421" y="1919009"/>
                <a:ext cx="1255806" cy="1017503"/>
                <a:chOff x="5340918" y="3240825"/>
                <a:chExt cx="1255806" cy="1017503"/>
              </a:xfrm>
            </p:grpSpPr>
            <p:sp>
              <p:nvSpPr>
                <p:cNvPr id="141" name="Arco 140"/>
                <p:cNvSpPr/>
                <p:nvPr/>
              </p:nvSpPr>
              <p:spPr>
                <a:xfrm rot="1854425" flipH="1">
                  <a:off x="5340918" y="3240825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Arco 141"/>
                <p:cNvSpPr/>
                <p:nvPr/>
              </p:nvSpPr>
              <p:spPr>
                <a:xfrm rot="237672" flipH="1">
                  <a:off x="5530310" y="3326432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Arco 142"/>
                <p:cNvSpPr/>
                <p:nvPr/>
              </p:nvSpPr>
              <p:spPr>
                <a:xfrm rot="20771722" flipH="1">
                  <a:off x="5682324" y="3343928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Grupo 136"/>
              <p:cNvGrpSpPr/>
              <p:nvPr/>
            </p:nvGrpSpPr>
            <p:grpSpPr>
              <a:xfrm flipH="1">
                <a:off x="1047301" y="1896946"/>
                <a:ext cx="1255806" cy="1017503"/>
                <a:chOff x="5340918" y="3240825"/>
                <a:chExt cx="1255806" cy="1017503"/>
              </a:xfrm>
            </p:grpSpPr>
            <p:sp>
              <p:nvSpPr>
                <p:cNvPr id="138" name="Arco 137"/>
                <p:cNvSpPr/>
                <p:nvPr/>
              </p:nvSpPr>
              <p:spPr>
                <a:xfrm rot="1854425" flipH="1">
                  <a:off x="5340918" y="3240825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Arco 138"/>
                <p:cNvSpPr/>
                <p:nvPr/>
              </p:nvSpPr>
              <p:spPr>
                <a:xfrm rot="237672" flipH="1">
                  <a:off x="5530310" y="3326432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Arco 139"/>
                <p:cNvSpPr/>
                <p:nvPr/>
              </p:nvSpPr>
              <p:spPr>
                <a:xfrm rot="20771722" flipH="1">
                  <a:off x="5682324" y="3343928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24" name="Elipse 123"/>
            <p:cNvSpPr/>
            <p:nvPr/>
          </p:nvSpPr>
          <p:spPr>
            <a:xfrm>
              <a:off x="1321652" y="1915082"/>
              <a:ext cx="89919" cy="73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tângulo 124"/>
            <p:cNvSpPr/>
            <p:nvPr/>
          </p:nvSpPr>
          <p:spPr>
            <a:xfrm>
              <a:off x="1345510" y="1953523"/>
              <a:ext cx="45719" cy="140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6" name="Grupo 125"/>
            <p:cNvGrpSpPr/>
            <p:nvPr/>
          </p:nvGrpSpPr>
          <p:grpSpPr>
            <a:xfrm>
              <a:off x="1080709" y="1656338"/>
              <a:ext cx="128884" cy="128884"/>
              <a:chOff x="5263376" y="2862584"/>
              <a:chExt cx="222490" cy="222490"/>
            </a:xfrm>
          </p:grpSpPr>
          <p:sp>
            <p:nvSpPr>
              <p:cNvPr id="133" name="Elipse 132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Elipse 134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7" name="Grupo 126"/>
            <p:cNvGrpSpPr/>
            <p:nvPr/>
          </p:nvGrpSpPr>
          <p:grpSpPr>
            <a:xfrm>
              <a:off x="1475145" y="1656338"/>
              <a:ext cx="122617" cy="122617"/>
              <a:chOff x="5263376" y="2862584"/>
              <a:chExt cx="222490" cy="222490"/>
            </a:xfrm>
          </p:grpSpPr>
          <p:sp>
            <p:nvSpPr>
              <p:cNvPr id="129" name="Elipse 128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8" name="Lua 127"/>
            <p:cNvSpPr/>
            <p:nvPr/>
          </p:nvSpPr>
          <p:spPr>
            <a:xfrm rot="16200000">
              <a:off x="1337745" y="1899794"/>
              <a:ext cx="57732" cy="330245"/>
            </a:xfrm>
            <a:prstGeom prst="moon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4" name="Grupo 143"/>
          <p:cNvGrpSpPr/>
          <p:nvPr/>
        </p:nvGrpSpPr>
        <p:grpSpPr>
          <a:xfrm>
            <a:off x="5861296" y="5084078"/>
            <a:ext cx="781458" cy="1342640"/>
            <a:chOff x="2651139" y="1888701"/>
            <a:chExt cx="1056055" cy="1814431"/>
          </a:xfrm>
        </p:grpSpPr>
        <p:grpSp>
          <p:nvGrpSpPr>
            <p:cNvPr id="145" name="Grupo 144"/>
            <p:cNvGrpSpPr/>
            <p:nvPr/>
          </p:nvGrpSpPr>
          <p:grpSpPr>
            <a:xfrm>
              <a:off x="3449037" y="3203967"/>
              <a:ext cx="177039" cy="499165"/>
              <a:chOff x="2089325" y="2556829"/>
              <a:chExt cx="569622" cy="1358403"/>
            </a:xfrm>
          </p:grpSpPr>
          <p:grpSp>
            <p:nvGrpSpPr>
              <p:cNvPr id="175" name="Grupo 174"/>
              <p:cNvGrpSpPr/>
              <p:nvPr/>
            </p:nvGrpSpPr>
            <p:grpSpPr>
              <a:xfrm>
                <a:off x="2089325" y="2556829"/>
                <a:ext cx="569622" cy="1358403"/>
                <a:chOff x="2219962" y="3134646"/>
                <a:chExt cx="241098" cy="574957"/>
              </a:xfrm>
            </p:grpSpPr>
            <p:sp>
              <p:nvSpPr>
                <p:cNvPr id="177" name="Retângulo 176"/>
                <p:cNvSpPr/>
                <p:nvPr/>
              </p:nvSpPr>
              <p:spPr>
                <a:xfrm rot="20405732">
                  <a:off x="2244556" y="3134646"/>
                  <a:ext cx="45719" cy="166297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Triângulo isósceles 177"/>
                <p:cNvSpPr/>
                <p:nvPr/>
              </p:nvSpPr>
              <p:spPr>
                <a:xfrm rot="9848811">
                  <a:off x="2389052" y="3585505"/>
                  <a:ext cx="72008" cy="124098"/>
                </a:xfrm>
                <a:prstGeom prst="triangl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Elipse 50"/>
                <p:cNvSpPr/>
                <p:nvPr/>
              </p:nvSpPr>
              <p:spPr>
                <a:xfrm rot="20751408">
                  <a:off x="2278308" y="3289668"/>
                  <a:ext cx="165150" cy="369439"/>
                </a:xfrm>
                <a:custGeom>
                  <a:avLst/>
                  <a:gdLst>
                    <a:gd name="connsiteX0" fmla="*/ 0 w 144016"/>
                    <a:gd name="connsiteY0" fmla="*/ 180020 h 360040"/>
                    <a:gd name="connsiteX1" fmla="*/ 72008 w 144016"/>
                    <a:gd name="connsiteY1" fmla="*/ 0 h 360040"/>
                    <a:gd name="connsiteX2" fmla="*/ 144016 w 144016"/>
                    <a:gd name="connsiteY2" fmla="*/ 180020 h 360040"/>
                    <a:gd name="connsiteX3" fmla="*/ 72008 w 144016"/>
                    <a:gd name="connsiteY3" fmla="*/ 360040 h 360040"/>
                    <a:gd name="connsiteX4" fmla="*/ 0 w 144016"/>
                    <a:gd name="connsiteY4" fmla="*/ 180020 h 360040"/>
                    <a:gd name="connsiteX0" fmla="*/ 690 w 144706"/>
                    <a:gd name="connsiteY0" fmla="*/ 193348 h 373368"/>
                    <a:gd name="connsiteX1" fmla="*/ 49043 w 144706"/>
                    <a:gd name="connsiteY1" fmla="*/ 0 h 373368"/>
                    <a:gd name="connsiteX2" fmla="*/ 144706 w 144706"/>
                    <a:gd name="connsiteY2" fmla="*/ 193348 h 373368"/>
                    <a:gd name="connsiteX3" fmla="*/ 72698 w 144706"/>
                    <a:gd name="connsiteY3" fmla="*/ 373368 h 373368"/>
                    <a:gd name="connsiteX4" fmla="*/ 690 w 144706"/>
                    <a:gd name="connsiteY4" fmla="*/ 193348 h 373368"/>
                    <a:gd name="connsiteX0" fmla="*/ 244 w 163841"/>
                    <a:gd name="connsiteY0" fmla="*/ 164021 h 373733"/>
                    <a:gd name="connsiteX1" fmla="*/ 68178 w 163841"/>
                    <a:gd name="connsiteY1" fmla="*/ 164 h 373733"/>
                    <a:gd name="connsiteX2" fmla="*/ 163841 w 163841"/>
                    <a:gd name="connsiteY2" fmla="*/ 193512 h 373733"/>
                    <a:gd name="connsiteX3" fmla="*/ 91833 w 163841"/>
                    <a:gd name="connsiteY3" fmla="*/ 373532 h 373733"/>
                    <a:gd name="connsiteX4" fmla="*/ 244 w 163841"/>
                    <a:gd name="connsiteY4" fmla="*/ 164021 h 373733"/>
                    <a:gd name="connsiteX0" fmla="*/ 315 w 163912"/>
                    <a:gd name="connsiteY0" fmla="*/ 164021 h 369706"/>
                    <a:gd name="connsiteX1" fmla="*/ 68249 w 163912"/>
                    <a:gd name="connsiteY1" fmla="*/ 164 h 369706"/>
                    <a:gd name="connsiteX2" fmla="*/ 163912 w 163912"/>
                    <a:gd name="connsiteY2" fmla="*/ 193512 h 369706"/>
                    <a:gd name="connsiteX3" fmla="*/ 95377 w 163912"/>
                    <a:gd name="connsiteY3" fmla="*/ 369495 h 369706"/>
                    <a:gd name="connsiteX4" fmla="*/ 315 w 163912"/>
                    <a:gd name="connsiteY4" fmla="*/ 164021 h 369706"/>
                    <a:gd name="connsiteX0" fmla="*/ 316 w 165150"/>
                    <a:gd name="connsiteY0" fmla="*/ 163936 h 369439"/>
                    <a:gd name="connsiteX1" fmla="*/ 68250 w 165150"/>
                    <a:gd name="connsiteY1" fmla="*/ 79 h 369439"/>
                    <a:gd name="connsiteX2" fmla="*/ 165150 w 165150"/>
                    <a:gd name="connsiteY2" fmla="*/ 149537 h 369439"/>
                    <a:gd name="connsiteX3" fmla="*/ 95378 w 165150"/>
                    <a:gd name="connsiteY3" fmla="*/ 369410 h 369439"/>
                    <a:gd name="connsiteX4" fmla="*/ 316 w 165150"/>
                    <a:gd name="connsiteY4" fmla="*/ 163936 h 369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5150" h="369439">
                      <a:moveTo>
                        <a:pt x="316" y="163936"/>
                      </a:moveTo>
                      <a:cubicBezTo>
                        <a:pt x="-4205" y="102381"/>
                        <a:pt x="40778" y="2479"/>
                        <a:pt x="68250" y="79"/>
                      </a:cubicBezTo>
                      <a:cubicBezTo>
                        <a:pt x="95722" y="-2321"/>
                        <a:pt x="165150" y="50115"/>
                        <a:pt x="165150" y="149537"/>
                      </a:cubicBezTo>
                      <a:cubicBezTo>
                        <a:pt x="165150" y="248959"/>
                        <a:pt x="122850" y="367010"/>
                        <a:pt x="95378" y="369410"/>
                      </a:cubicBezTo>
                      <a:cubicBezTo>
                        <a:pt x="67906" y="371810"/>
                        <a:pt x="4837" y="225491"/>
                        <a:pt x="316" y="163936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Elipse 52"/>
                <p:cNvSpPr/>
                <p:nvPr/>
              </p:nvSpPr>
              <p:spPr>
                <a:xfrm>
                  <a:off x="2219962" y="3237993"/>
                  <a:ext cx="151141" cy="78015"/>
                </a:xfrm>
                <a:custGeom>
                  <a:avLst/>
                  <a:gdLst>
                    <a:gd name="connsiteX0" fmla="*/ 0 w 72008"/>
                    <a:gd name="connsiteY0" fmla="*/ 22860 h 45719"/>
                    <a:gd name="connsiteX1" fmla="*/ 36004 w 72008"/>
                    <a:gd name="connsiteY1" fmla="*/ 0 h 45719"/>
                    <a:gd name="connsiteX2" fmla="*/ 72008 w 72008"/>
                    <a:gd name="connsiteY2" fmla="*/ 22860 h 45719"/>
                    <a:gd name="connsiteX3" fmla="*/ 36004 w 72008"/>
                    <a:gd name="connsiteY3" fmla="*/ 45720 h 45719"/>
                    <a:gd name="connsiteX4" fmla="*/ 0 w 72008"/>
                    <a:gd name="connsiteY4" fmla="*/ 22860 h 45719"/>
                    <a:gd name="connsiteX0" fmla="*/ 0 w 129158"/>
                    <a:gd name="connsiteY0" fmla="*/ 42382 h 50231"/>
                    <a:gd name="connsiteX1" fmla="*/ 93154 w 129158"/>
                    <a:gd name="connsiteY1" fmla="*/ 472 h 50231"/>
                    <a:gd name="connsiteX2" fmla="*/ 129158 w 129158"/>
                    <a:gd name="connsiteY2" fmla="*/ 23332 h 50231"/>
                    <a:gd name="connsiteX3" fmla="*/ 93154 w 129158"/>
                    <a:gd name="connsiteY3" fmla="*/ 46192 h 50231"/>
                    <a:gd name="connsiteX4" fmla="*/ 0 w 129158"/>
                    <a:gd name="connsiteY4" fmla="*/ 42382 h 50231"/>
                    <a:gd name="connsiteX0" fmla="*/ 4192 w 133350"/>
                    <a:gd name="connsiteY0" fmla="*/ 43876 h 49719"/>
                    <a:gd name="connsiteX1" fmla="*/ 24259 w 133350"/>
                    <a:gd name="connsiteY1" fmla="*/ 5955 h 49719"/>
                    <a:gd name="connsiteX2" fmla="*/ 97346 w 133350"/>
                    <a:gd name="connsiteY2" fmla="*/ 1966 h 49719"/>
                    <a:gd name="connsiteX3" fmla="*/ 133350 w 133350"/>
                    <a:gd name="connsiteY3" fmla="*/ 24826 h 49719"/>
                    <a:gd name="connsiteX4" fmla="*/ 97346 w 133350"/>
                    <a:gd name="connsiteY4" fmla="*/ 47686 h 49719"/>
                    <a:gd name="connsiteX5" fmla="*/ 4192 w 133350"/>
                    <a:gd name="connsiteY5" fmla="*/ 43876 h 49719"/>
                    <a:gd name="connsiteX0" fmla="*/ 4192 w 133350"/>
                    <a:gd name="connsiteY0" fmla="*/ 40918 h 46761"/>
                    <a:gd name="connsiteX1" fmla="*/ 24259 w 133350"/>
                    <a:gd name="connsiteY1" fmla="*/ 2997 h 46761"/>
                    <a:gd name="connsiteX2" fmla="*/ 73533 w 133350"/>
                    <a:gd name="connsiteY2" fmla="*/ 6152 h 46761"/>
                    <a:gd name="connsiteX3" fmla="*/ 133350 w 133350"/>
                    <a:gd name="connsiteY3" fmla="*/ 21868 h 46761"/>
                    <a:gd name="connsiteX4" fmla="*/ 97346 w 133350"/>
                    <a:gd name="connsiteY4" fmla="*/ 44728 h 46761"/>
                    <a:gd name="connsiteX5" fmla="*/ 4192 w 133350"/>
                    <a:gd name="connsiteY5" fmla="*/ 40918 h 46761"/>
                    <a:gd name="connsiteX0" fmla="*/ 4192 w 133421"/>
                    <a:gd name="connsiteY0" fmla="*/ 66659 h 72502"/>
                    <a:gd name="connsiteX1" fmla="*/ 24259 w 133421"/>
                    <a:gd name="connsiteY1" fmla="*/ 28738 h 72502"/>
                    <a:gd name="connsiteX2" fmla="*/ 73533 w 133421"/>
                    <a:gd name="connsiteY2" fmla="*/ 31893 h 72502"/>
                    <a:gd name="connsiteX3" fmla="*/ 95696 w 133421"/>
                    <a:gd name="connsiteY3" fmla="*/ 163 h 72502"/>
                    <a:gd name="connsiteX4" fmla="*/ 133350 w 133421"/>
                    <a:gd name="connsiteY4" fmla="*/ 47609 h 72502"/>
                    <a:gd name="connsiteX5" fmla="*/ 97346 w 133421"/>
                    <a:gd name="connsiteY5" fmla="*/ 70469 h 72502"/>
                    <a:gd name="connsiteX6" fmla="*/ 4192 w 133421"/>
                    <a:gd name="connsiteY6" fmla="*/ 66659 h 72502"/>
                    <a:gd name="connsiteX0" fmla="*/ 4192 w 152444"/>
                    <a:gd name="connsiteY0" fmla="*/ 66659 h 74237"/>
                    <a:gd name="connsiteX1" fmla="*/ 24259 w 152444"/>
                    <a:gd name="connsiteY1" fmla="*/ 28738 h 74237"/>
                    <a:gd name="connsiteX2" fmla="*/ 73533 w 152444"/>
                    <a:gd name="connsiteY2" fmla="*/ 31893 h 74237"/>
                    <a:gd name="connsiteX3" fmla="*/ 95696 w 152444"/>
                    <a:gd name="connsiteY3" fmla="*/ 163 h 74237"/>
                    <a:gd name="connsiteX4" fmla="*/ 152400 w 152444"/>
                    <a:gd name="connsiteY4" fmla="*/ 23797 h 74237"/>
                    <a:gd name="connsiteX5" fmla="*/ 97346 w 152444"/>
                    <a:gd name="connsiteY5" fmla="*/ 70469 h 74237"/>
                    <a:gd name="connsiteX6" fmla="*/ 4192 w 152444"/>
                    <a:gd name="connsiteY6" fmla="*/ 66659 h 74237"/>
                    <a:gd name="connsiteX0" fmla="*/ 2889 w 151141"/>
                    <a:gd name="connsiteY0" fmla="*/ 66659 h 78015"/>
                    <a:gd name="connsiteX1" fmla="*/ 22956 w 151141"/>
                    <a:gd name="connsiteY1" fmla="*/ 28738 h 78015"/>
                    <a:gd name="connsiteX2" fmla="*/ 72230 w 151141"/>
                    <a:gd name="connsiteY2" fmla="*/ 31893 h 78015"/>
                    <a:gd name="connsiteX3" fmla="*/ 94393 w 151141"/>
                    <a:gd name="connsiteY3" fmla="*/ 163 h 78015"/>
                    <a:gd name="connsiteX4" fmla="*/ 151097 w 151141"/>
                    <a:gd name="connsiteY4" fmla="*/ 23797 h 78015"/>
                    <a:gd name="connsiteX5" fmla="*/ 76993 w 151141"/>
                    <a:gd name="connsiteY5" fmla="*/ 75231 h 78015"/>
                    <a:gd name="connsiteX6" fmla="*/ 2889 w 151141"/>
                    <a:gd name="connsiteY6" fmla="*/ 66659 h 78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1141" h="78015">
                      <a:moveTo>
                        <a:pt x="2889" y="66659"/>
                      </a:moveTo>
                      <a:cubicBezTo>
                        <a:pt x="-6117" y="58910"/>
                        <a:pt x="7430" y="35723"/>
                        <a:pt x="22956" y="28738"/>
                      </a:cubicBezTo>
                      <a:cubicBezTo>
                        <a:pt x="38482" y="21753"/>
                        <a:pt x="60324" y="36656"/>
                        <a:pt x="72230" y="31893"/>
                      </a:cubicBezTo>
                      <a:cubicBezTo>
                        <a:pt x="84136" y="27131"/>
                        <a:pt x="84424" y="-2456"/>
                        <a:pt x="94393" y="163"/>
                      </a:cubicBezTo>
                      <a:cubicBezTo>
                        <a:pt x="104362" y="2782"/>
                        <a:pt x="152806" y="18033"/>
                        <a:pt x="151097" y="23797"/>
                      </a:cubicBezTo>
                      <a:cubicBezTo>
                        <a:pt x="149388" y="29561"/>
                        <a:pt x="101694" y="68087"/>
                        <a:pt x="76993" y="75231"/>
                      </a:cubicBezTo>
                      <a:cubicBezTo>
                        <a:pt x="52292" y="82375"/>
                        <a:pt x="11895" y="74408"/>
                        <a:pt x="2889" y="66659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76" name="Retângulo 175"/>
              <p:cNvSpPr/>
              <p:nvPr/>
            </p:nvSpPr>
            <p:spPr>
              <a:xfrm rot="20433536">
                <a:off x="2132617" y="2949940"/>
                <a:ext cx="324883" cy="7075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6" name="Elipse 145"/>
            <p:cNvSpPr/>
            <p:nvPr/>
          </p:nvSpPr>
          <p:spPr>
            <a:xfrm rot="21062206">
              <a:off x="3152272" y="3049614"/>
              <a:ext cx="237987" cy="47752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Elipse 146"/>
            <p:cNvSpPr/>
            <p:nvPr/>
          </p:nvSpPr>
          <p:spPr>
            <a:xfrm rot="21230664">
              <a:off x="3382301" y="3066962"/>
              <a:ext cx="120661" cy="219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Elipse 147"/>
            <p:cNvSpPr/>
            <p:nvPr/>
          </p:nvSpPr>
          <p:spPr>
            <a:xfrm>
              <a:off x="2668923" y="2546670"/>
              <a:ext cx="120661" cy="219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 148"/>
            <p:cNvSpPr/>
            <p:nvPr/>
          </p:nvSpPr>
          <p:spPr>
            <a:xfrm>
              <a:off x="3099628" y="3429000"/>
              <a:ext cx="45719" cy="807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 149"/>
            <p:cNvSpPr/>
            <p:nvPr/>
          </p:nvSpPr>
          <p:spPr>
            <a:xfrm>
              <a:off x="3230135" y="3462016"/>
              <a:ext cx="45719" cy="807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Elipse 32"/>
            <p:cNvSpPr/>
            <p:nvPr/>
          </p:nvSpPr>
          <p:spPr>
            <a:xfrm>
              <a:off x="3024291" y="2553574"/>
              <a:ext cx="331957" cy="336798"/>
            </a:xfrm>
            <a:custGeom>
              <a:avLst/>
              <a:gdLst>
                <a:gd name="connsiteX0" fmla="*/ 0 w 224993"/>
                <a:gd name="connsiteY0" fmla="*/ 216024 h 432048"/>
                <a:gd name="connsiteX1" fmla="*/ 112497 w 224993"/>
                <a:gd name="connsiteY1" fmla="*/ 0 h 432048"/>
                <a:gd name="connsiteX2" fmla="*/ 224994 w 224993"/>
                <a:gd name="connsiteY2" fmla="*/ 216024 h 432048"/>
                <a:gd name="connsiteX3" fmla="*/ 112497 w 224993"/>
                <a:gd name="connsiteY3" fmla="*/ 432048 h 432048"/>
                <a:gd name="connsiteX4" fmla="*/ 0 w 224993"/>
                <a:gd name="connsiteY4" fmla="*/ 216024 h 432048"/>
                <a:gd name="connsiteX0" fmla="*/ 2285 w 227279"/>
                <a:gd name="connsiteY0" fmla="*/ 216024 h 299396"/>
                <a:gd name="connsiteX1" fmla="*/ 114782 w 227279"/>
                <a:gd name="connsiteY1" fmla="*/ 0 h 299396"/>
                <a:gd name="connsiteX2" fmla="*/ 227279 w 227279"/>
                <a:gd name="connsiteY2" fmla="*/ 216024 h 299396"/>
                <a:gd name="connsiteX3" fmla="*/ 67157 w 227279"/>
                <a:gd name="connsiteY3" fmla="*/ 291554 h 299396"/>
                <a:gd name="connsiteX4" fmla="*/ 2285 w 227279"/>
                <a:gd name="connsiteY4" fmla="*/ 216024 h 299396"/>
                <a:gd name="connsiteX0" fmla="*/ 2285 w 227279"/>
                <a:gd name="connsiteY0" fmla="*/ 216024 h 336798"/>
                <a:gd name="connsiteX1" fmla="*/ 114782 w 227279"/>
                <a:gd name="connsiteY1" fmla="*/ 0 h 336798"/>
                <a:gd name="connsiteX2" fmla="*/ 227279 w 227279"/>
                <a:gd name="connsiteY2" fmla="*/ 216024 h 336798"/>
                <a:gd name="connsiteX3" fmla="*/ 67157 w 227279"/>
                <a:gd name="connsiteY3" fmla="*/ 336798 h 336798"/>
                <a:gd name="connsiteX4" fmla="*/ 2285 w 227279"/>
                <a:gd name="connsiteY4" fmla="*/ 216024 h 336798"/>
                <a:gd name="connsiteX0" fmla="*/ 15245 w 331957"/>
                <a:gd name="connsiteY0" fmla="*/ 216024 h 336798"/>
                <a:gd name="connsiteX1" fmla="*/ 315860 w 331957"/>
                <a:gd name="connsiteY1" fmla="*/ 0 h 336798"/>
                <a:gd name="connsiteX2" fmla="*/ 240239 w 331957"/>
                <a:gd name="connsiteY2" fmla="*/ 216024 h 336798"/>
                <a:gd name="connsiteX3" fmla="*/ 80117 w 331957"/>
                <a:gd name="connsiteY3" fmla="*/ 336798 h 336798"/>
                <a:gd name="connsiteX4" fmla="*/ 15245 w 331957"/>
                <a:gd name="connsiteY4" fmla="*/ 216024 h 33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957" h="336798">
                  <a:moveTo>
                    <a:pt x="15245" y="216024"/>
                  </a:moveTo>
                  <a:cubicBezTo>
                    <a:pt x="54536" y="159891"/>
                    <a:pt x="253730" y="0"/>
                    <a:pt x="315860" y="0"/>
                  </a:cubicBezTo>
                  <a:cubicBezTo>
                    <a:pt x="377990" y="0"/>
                    <a:pt x="240239" y="96717"/>
                    <a:pt x="240239" y="216024"/>
                  </a:cubicBezTo>
                  <a:cubicBezTo>
                    <a:pt x="240239" y="335331"/>
                    <a:pt x="142247" y="336798"/>
                    <a:pt x="80117" y="336798"/>
                  </a:cubicBezTo>
                  <a:cubicBezTo>
                    <a:pt x="17987" y="336798"/>
                    <a:pt x="-24046" y="272157"/>
                    <a:pt x="15245" y="216024"/>
                  </a:cubicBezTo>
                  <a:close/>
                </a:path>
              </a:pathLst>
            </a:custGeom>
            <a:solidFill>
              <a:srgbClr val="F8A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Elipse 10"/>
            <p:cNvSpPr/>
            <p:nvPr/>
          </p:nvSpPr>
          <p:spPr>
            <a:xfrm rot="2914587">
              <a:off x="3054846" y="2177914"/>
              <a:ext cx="464407" cy="618743"/>
            </a:xfrm>
            <a:custGeom>
              <a:avLst/>
              <a:gdLst>
                <a:gd name="connsiteX0" fmla="*/ 0 w 360040"/>
                <a:gd name="connsiteY0" fmla="*/ 324036 h 648072"/>
                <a:gd name="connsiteX1" fmla="*/ 180020 w 360040"/>
                <a:gd name="connsiteY1" fmla="*/ 0 h 648072"/>
                <a:gd name="connsiteX2" fmla="*/ 360040 w 360040"/>
                <a:gd name="connsiteY2" fmla="*/ 324036 h 648072"/>
                <a:gd name="connsiteX3" fmla="*/ 180020 w 360040"/>
                <a:gd name="connsiteY3" fmla="*/ 648072 h 648072"/>
                <a:gd name="connsiteX4" fmla="*/ 0 w 360040"/>
                <a:gd name="connsiteY4" fmla="*/ 324036 h 648072"/>
                <a:gd name="connsiteX0" fmla="*/ 3032 w 376693"/>
                <a:gd name="connsiteY0" fmla="*/ 324036 h 638093"/>
                <a:gd name="connsiteX1" fmla="*/ 183052 w 376693"/>
                <a:gd name="connsiteY1" fmla="*/ 0 h 638093"/>
                <a:gd name="connsiteX2" fmla="*/ 363072 w 376693"/>
                <a:gd name="connsiteY2" fmla="*/ 324036 h 638093"/>
                <a:gd name="connsiteX3" fmla="*/ 315708 w 376693"/>
                <a:gd name="connsiteY3" fmla="*/ 638093 h 638093"/>
                <a:gd name="connsiteX4" fmla="*/ 3032 w 376693"/>
                <a:gd name="connsiteY4" fmla="*/ 324036 h 638093"/>
                <a:gd name="connsiteX0" fmla="*/ 6711 w 366779"/>
                <a:gd name="connsiteY0" fmla="*/ 324036 h 656916"/>
                <a:gd name="connsiteX1" fmla="*/ 186731 w 366779"/>
                <a:gd name="connsiteY1" fmla="*/ 0 h 656916"/>
                <a:gd name="connsiteX2" fmla="*/ 366751 w 366779"/>
                <a:gd name="connsiteY2" fmla="*/ 324036 h 656916"/>
                <a:gd name="connsiteX3" fmla="*/ 319387 w 366779"/>
                <a:gd name="connsiteY3" fmla="*/ 638093 h 656916"/>
                <a:gd name="connsiteX4" fmla="*/ 65627 w 366779"/>
                <a:gd name="connsiteY4" fmla="*/ 589205 h 656916"/>
                <a:gd name="connsiteX5" fmla="*/ 6711 w 366779"/>
                <a:gd name="connsiteY5" fmla="*/ 324036 h 656916"/>
                <a:gd name="connsiteX0" fmla="*/ 3253 w 414577"/>
                <a:gd name="connsiteY0" fmla="*/ 313753 h 656926"/>
                <a:gd name="connsiteX1" fmla="*/ 234529 w 414577"/>
                <a:gd name="connsiteY1" fmla="*/ 10 h 656926"/>
                <a:gd name="connsiteX2" fmla="*/ 414549 w 414577"/>
                <a:gd name="connsiteY2" fmla="*/ 324046 h 656926"/>
                <a:gd name="connsiteX3" fmla="*/ 367185 w 414577"/>
                <a:gd name="connsiteY3" fmla="*/ 638103 h 656926"/>
                <a:gd name="connsiteX4" fmla="*/ 113425 w 414577"/>
                <a:gd name="connsiteY4" fmla="*/ 589215 h 656926"/>
                <a:gd name="connsiteX5" fmla="*/ 3253 w 414577"/>
                <a:gd name="connsiteY5" fmla="*/ 313753 h 656926"/>
                <a:gd name="connsiteX0" fmla="*/ 1055 w 412379"/>
                <a:gd name="connsiteY0" fmla="*/ 283086 h 626259"/>
                <a:gd name="connsiteX1" fmla="*/ 173513 w 412379"/>
                <a:gd name="connsiteY1" fmla="*/ 12 h 626259"/>
                <a:gd name="connsiteX2" fmla="*/ 412351 w 412379"/>
                <a:gd name="connsiteY2" fmla="*/ 293379 h 626259"/>
                <a:gd name="connsiteX3" fmla="*/ 364987 w 412379"/>
                <a:gd name="connsiteY3" fmla="*/ 607436 h 626259"/>
                <a:gd name="connsiteX4" fmla="*/ 111227 w 412379"/>
                <a:gd name="connsiteY4" fmla="*/ 558548 h 626259"/>
                <a:gd name="connsiteX5" fmla="*/ 1055 w 412379"/>
                <a:gd name="connsiteY5" fmla="*/ 283086 h 626259"/>
                <a:gd name="connsiteX0" fmla="*/ 1055 w 461506"/>
                <a:gd name="connsiteY0" fmla="*/ 284593 h 633453"/>
                <a:gd name="connsiteX1" fmla="*/ 173513 w 461506"/>
                <a:gd name="connsiteY1" fmla="*/ 1519 h 633453"/>
                <a:gd name="connsiteX2" fmla="*/ 461506 w 461506"/>
                <a:gd name="connsiteY2" fmla="*/ 217582 h 633453"/>
                <a:gd name="connsiteX3" fmla="*/ 364987 w 461506"/>
                <a:gd name="connsiteY3" fmla="*/ 608943 h 633453"/>
                <a:gd name="connsiteX4" fmla="*/ 111227 w 461506"/>
                <a:gd name="connsiteY4" fmla="*/ 560055 h 633453"/>
                <a:gd name="connsiteX5" fmla="*/ 1055 w 461506"/>
                <a:gd name="connsiteY5" fmla="*/ 284593 h 633453"/>
                <a:gd name="connsiteX0" fmla="*/ 4393 w 464844"/>
                <a:gd name="connsiteY0" fmla="*/ 284593 h 634210"/>
                <a:gd name="connsiteX1" fmla="*/ 176851 w 464844"/>
                <a:gd name="connsiteY1" fmla="*/ 1519 h 634210"/>
                <a:gd name="connsiteX2" fmla="*/ 464844 w 464844"/>
                <a:gd name="connsiteY2" fmla="*/ 217582 h 634210"/>
                <a:gd name="connsiteX3" fmla="*/ 368325 w 464844"/>
                <a:gd name="connsiteY3" fmla="*/ 608943 h 634210"/>
                <a:gd name="connsiteX4" fmla="*/ 74233 w 464844"/>
                <a:gd name="connsiteY4" fmla="*/ 562576 h 634210"/>
                <a:gd name="connsiteX5" fmla="*/ 4393 w 464844"/>
                <a:gd name="connsiteY5" fmla="*/ 284593 h 634210"/>
                <a:gd name="connsiteX0" fmla="*/ 3956 w 464407"/>
                <a:gd name="connsiteY0" fmla="*/ 284593 h 630087"/>
                <a:gd name="connsiteX1" fmla="*/ 176414 w 464407"/>
                <a:gd name="connsiteY1" fmla="*/ 1519 h 630087"/>
                <a:gd name="connsiteX2" fmla="*/ 464407 w 464407"/>
                <a:gd name="connsiteY2" fmla="*/ 217582 h 630087"/>
                <a:gd name="connsiteX3" fmla="*/ 367888 w 464407"/>
                <a:gd name="connsiteY3" fmla="*/ 608943 h 630087"/>
                <a:gd name="connsiteX4" fmla="*/ 73796 w 464407"/>
                <a:gd name="connsiteY4" fmla="*/ 562576 h 630087"/>
                <a:gd name="connsiteX5" fmla="*/ 56884 w 464407"/>
                <a:gd name="connsiteY5" fmla="*/ 426979 h 630087"/>
                <a:gd name="connsiteX6" fmla="*/ 3956 w 464407"/>
                <a:gd name="connsiteY6" fmla="*/ 284593 h 630087"/>
                <a:gd name="connsiteX0" fmla="*/ 3956 w 464407"/>
                <a:gd name="connsiteY0" fmla="*/ 284593 h 598257"/>
                <a:gd name="connsiteX1" fmla="*/ 176414 w 464407"/>
                <a:gd name="connsiteY1" fmla="*/ 1519 h 598257"/>
                <a:gd name="connsiteX2" fmla="*/ 464407 w 464407"/>
                <a:gd name="connsiteY2" fmla="*/ 217582 h 598257"/>
                <a:gd name="connsiteX3" fmla="*/ 319678 w 464407"/>
                <a:gd name="connsiteY3" fmla="*/ 566405 h 598257"/>
                <a:gd name="connsiteX4" fmla="*/ 73796 w 464407"/>
                <a:gd name="connsiteY4" fmla="*/ 562576 h 598257"/>
                <a:gd name="connsiteX5" fmla="*/ 56884 w 464407"/>
                <a:gd name="connsiteY5" fmla="*/ 426979 h 598257"/>
                <a:gd name="connsiteX6" fmla="*/ 3956 w 464407"/>
                <a:gd name="connsiteY6" fmla="*/ 284593 h 598257"/>
                <a:gd name="connsiteX0" fmla="*/ 3956 w 464407"/>
                <a:gd name="connsiteY0" fmla="*/ 284593 h 614670"/>
                <a:gd name="connsiteX1" fmla="*/ 176414 w 464407"/>
                <a:gd name="connsiteY1" fmla="*/ 1519 h 614670"/>
                <a:gd name="connsiteX2" fmla="*/ 464407 w 464407"/>
                <a:gd name="connsiteY2" fmla="*/ 217582 h 614670"/>
                <a:gd name="connsiteX3" fmla="*/ 353184 w 464407"/>
                <a:gd name="connsiteY3" fmla="*/ 589617 h 614670"/>
                <a:gd name="connsiteX4" fmla="*/ 73796 w 464407"/>
                <a:gd name="connsiteY4" fmla="*/ 562576 h 614670"/>
                <a:gd name="connsiteX5" fmla="*/ 56884 w 464407"/>
                <a:gd name="connsiteY5" fmla="*/ 426979 h 614670"/>
                <a:gd name="connsiteX6" fmla="*/ 3956 w 464407"/>
                <a:gd name="connsiteY6" fmla="*/ 284593 h 614670"/>
                <a:gd name="connsiteX0" fmla="*/ 3956 w 464407"/>
                <a:gd name="connsiteY0" fmla="*/ 284593 h 618743"/>
                <a:gd name="connsiteX1" fmla="*/ 176414 w 464407"/>
                <a:gd name="connsiteY1" fmla="*/ 1519 h 618743"/>
                <a:gd name="connsiteX2" fmla="*/ 464407 w 464407"/>
                <a:gd name="connsiteY2" fmla="*/ 217582 h 618743"/>
                <a:gd name="connsiteX3" fmla="*/ 353184 w 464407"/>
                <a:gd name="connsiteY3" fmla="*/ 589617 h 618743"/>
                <a:gd name="connsiteX4" fmla="*/ 123476 w 464407"/>
                <a:gd name="connsiteY4" fmla="*/ 574655 h 618743"/>
                <a:gd name="connsiteX5" fmla="*/ 56884 w 464407"/>
                <a:gd name="connsiteY5" fmla="*/ 426979 h 618743"/>
                <a:gd name="connsiteX6" fmla="*/ 3956 w 464407"/>
                <a:gd name="connsiteY6" fmla="*/ 284593 h 61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4407" h="618743">
                  <a:moveTo>
                    <a:pt x="3956" y="284593"/>
                  </a:moveTo>
                  <a:cubicBezTo>
                    <a:pt x="23878" y="213683"/>
                    <a:pt x="99672" y="12687"/>
                    <a:pt x="176414" y="1519"/>
                  </a:cubicBezTo>
                  <a:cubicBezTo>
                    <a:pt x="253156" y="-9649"/>
                    <a:pt x="464407" y="38622"/>
                    <a:pt x="464407" y="217582"/>
                  </a:cubicBezTo>
                  <a:cubicBezTo>
                    <a:pt x="464407" y="396542"/>
                    <a:pt x="410006" y="530105"/>
                    <a:pt x="353184" y="589617"/>
                  </a:cubicBezTo>
                  <a:cubicBezTo>
                    <a:pt x="296362" y="649129"/>
                    <a:pt x="182820" y="603669"/>
                    <a:pt x="123476" y="574655"/>
                  </a:cubicBezTo>
                  <a:cubicBezTo>
                    <a:pt x="64132" y="545641"/>
                    <a:pt x="68524" y="473309"/>
                    <a:pt x="56884" y="426979"/>
                  </a:cubicBezTo>
                  <a:cubicBezTo>
                    <a:pt x="45244" y="380649"/>
                    <a:pt x="-15966" y="355503"/>
                    <a:pt x="3956" y="284593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Elipse 152"/>
            <p:cNvSpPr/>
            <p:nvPr/>
          </p:nvSpPr>
          <p:spPr>
            <a:xfrm>
              <a:off x="3203848" y="2375571"/>
              <a:ext cx="72008" cy="1080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Elipse 153"/>
            <p:cNvSpPr/>
            <p:nvPr/>
          </p:nvSpPr>
          <p:spPr>
            <a:xfrm>
              <a:off x="3356248" y="2379571"/>
              <a:ext cx="72008" cy="1080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Elipse 154"/>
            <p:cNvSpPr/>
            <p:nvPr/>
          </p:nvSpPr>
          <p:spPr>
            <a:xfrm>
              <a:off x="3207276" y="2415004"/>
              <a:ext cx="45719" cy="685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Elipse 155"/>
            <p:cNvSpPr/>
            <p:nvPr/>
          </p:nvSpPr>
          <p:spPr>
            <a:xfrm>
              <a:off x="3359676" y="2419004"/>
              <a:ext cx="45719" cy="685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7" name="Grupo 156"/>
            <p:cNvGrpSpPr/>
            <p:nvPr/>
          </p:nvGrpSpPr>
          <p:grpSpPr>
            <a:xfrm rot="417604">
              <a:off x="3124299" y="2570308"/>
              <a:ext cx="231106" cy="142330"/>
              <a:chOff x="1691680" y="2013970"/>
              <a:chExt cx="1171276" cy="721346"/>
            </a:xfrm>
          </p:grpSpPr>
          <p:sp>
            <p:nvSpPr>
              <p:cNvPr id="173" name="Elipse 15"/>
              <p:cNvSpPr/>
              <p:nvPr/>
            </p:nvSpPr>
            <p:spPr>
              <a:xfrm>
                <a:off x="1691680" y="2013970"/>
                <a:ext cx="1171276" cy="721346"/>
              </a:xfrm>
              <a:custGeom>
                <a:avLst/>
                <a:gdLst>
                  <a:gd name="connsiteX0" fmla="*/ 0 w 216024"/>
                  <a:gd name="connsiteY0" fmla="*/ 36004 h 72008"/>
                  <a:gd name="connsiteX1" fmla="*/ 108012 w 216024"/>
                  <a:gd name="connsiteY1" fmla="*/ 0 h 72008"/>
                  <a:gd name="connsiteX2" fmla="*/ 216024 w 216024"/>
                  <a:gd name="connsiteY2" fmla="*/ 36004 h 72008"/>
                  <a:gd name="connsiteX3" fmla="*/ 108012 w 216024"/>
                  <a:gd name="connsiteY3" fmla="*/ 72008 h 72008"/>
                  <a:gd name="connsiteX4" fmla="*/ 0 w 216024"/>
                  <a:gd name="connsiteY4" fmla="*/ 36004 h 72008"/>
                  <a:gd name="connsiteX0" fmla="*/ 45 w 216069"/>
                  <a:gd name="connsiteY0" fmla="*/ 36004 h 95821"/>
                  <a:gd name="connsiteX1" fmla="*/ 108057 w 216069"/>
                  <a:gd name="connsiteY1" fmla="*/ 0 h 95821"/>
                  <a:gd name="connsiteX2" fmla="*/ 216069 w 216069"/>
                  <a:gd name="connsiteY2" fmla="*/ 36004 h 95821"/>
                  <a:gd name="connsiteX3" fmla="*/ 98532 w 216069"/>
                  <a:gd name="connsiteY3" fmla="*/ 95821 h 95821"/>
                  <a:gd name="connsiteX4" fmla="*/ 45 w 216069"/>
                  <a:gd name="connsiteY4" fmla="*/ 36004 h 95821"/>
                  <a:gd name="connsiteX0" fmla="*/ 34 w 266064"/>
                  <a:gd name="connsiteY0" fmla="*/ 87731 h 149685"/>
                  <a:gd name="connsiteX1" fmla="*/ 108046 w 266064"/>
                  <a:gd name="connsiteY1" fmla="*/ 51727 h 149685"/>
                  <a:gd name="connsiteX2" fmla="*/ 266064 w 266064"/>
                  <a:gd name="connsiteY2" fmla="*/ 4388 h 149685"/>
                  <a:gd name="connsiteX3" fmla="*/ 98521 w 266064"/>
                  <a:gd name="connsiteY3" fmla="*/ 147548 h 149685"/>
                  <a:gd name="connsiteX4" fmla="*/ 34 w 266064"/>
                  <a:gd name="connsiteY4" fmla="*/ 87731 h 149685"/>
                  <a:gd name="connsiteX0" fmla="*/ 97 w 266127"/>
                  <a:gd name="connsiteY0" fmla="*/ 86516 h 148346"/>
                  <a:gd name="connsiteX1" fmla="*/ 115252 w 266127"/>
                  <a:gd name="connsiteY1" fmla="*/ 76706 h 148346"/>
                  <a:gd name="connsiteX2" fmla="*/ 266127 w 266127"/>
                  <a:gd name="connsiteY2" fmla="*/ 3173 h 148346"/>
                  <a:gd name="connsiteX3" fmla="*/ 98584 w 266127"/>
                  <a:gd name="connsiteY3" fmla="*/ 146333 h 148346"/>
                  <a:gd name="connsiteX4" fmla="*/ 97 w 266127"/>
                  <a:gd name="connsiteY4" fmla="*/ 86516 h 148346"/>
                  <a:gd name="connsiteX0" fmla="*/ 71 w 292295"/>
                  <a:gd name="connsiteY0" fmla="*/ 822 h 179900"/>
                  <a:gd name="connsiteX1" fmla="*/ 141420 w 292295"/>
                  <a:gd name="connsiteY1" fmla="*/ 110074 h 179900"/>
                  <a:gd name="connsiteX2" fmla="*/ 292295 w 292295"/>
                  <a:gd name="connsiteY2" fmla="*/ 36541 h 179900"/>
                  <a:gd name="connsiteX3" fmla="*/ 124752 w 292295"/>
                  <a:gd name="connsiteY3" fmla="*/ 179701 h 179900"/>
                  <a:gd name="connsiteX4" fmla="*/ 71 w 292295"/>
                  <a:gd name="connsiteY4" fmla="*/ 822 h 179900"/>
                  <a:gd name="connsiteX0" fmla="*/ 0 w 292224"/>
                  <a:gd name="connsiteY0" fmla="*/ 581 h 179659"/>
                  <a:gd name="connsiteX1" fmla="*/ 124680 w 292224"/>
                  <a:gd name="connsiteY1" fmla="*/ 119358 h 179659"/>
                  <a:gd name="connsiteX2" fmla="*/ 292224 w 292224"/>
                  <a:gd name="connsiteY2" fmla="*/ 36300 h 179659"/>
                  <a:gd name="connsiteX3" fmla="*/ 124681 w 292224"/>
                  <a:gd name="connsiteY3" fmla="*/ 179460 h 179659"/>
                  <a:gd name="connsiteX4" fmla="*/ 0 w 292224"/>
                  <a:gd name="connsiteY4" fmla="*/ 581 h 179659"/>
                  <a:gd name="connsiteX0" fmla="*/ 27 w 292251"/>
                  <a:gd name="connsiteY0" fmla="*/ 458 h 172403"/>
                  <a:gd name="connsiteX1" fmla="*/ 124707 w 292251"/>
                  <a:gd name="connsiteY1" fmla="*/ 119235 h 172403"/>
                  <a:gd name="connsiteX2" fmla="*/ 292251 w 292251"/>
                  <a:gd name="connsiteY2" fmla="*/ 36177 h 172403"/>
                  <a:gd name="connsiteX3" fmla="*/ 115183 w 292251"/>
                  <a:gd name="connsiteY3" fmla="*/ 172193 h 172403"/>
                  <a:gd name="connsiteX4" fmla="*/ 27 w 292251"/>
                  <a:gd name="connsiteY4" fmla="*/ 458 h 172403"/>
                  <a:gd name="connsiteX0" fmla="*/ 60 w 292284"/>
                  <a:gd name="connsiteY0" fmla="*/ 736 h 172681"/>
                  <a:gd name="connsiteX1" fmla="*/ 129502 w 292284"/>
                  <a:gd name="connsiteY1" fmla="*/ 107607 h 172681"/>
                  <a:gd name="connsiteX2" fmla="*/ 292284 w 292284"/>
                  <a:gd name="connsiteY2" fmla="*/ 36455 h 172681"/>
                  <a:gd name="connsiteX3" fmla="*/ 115216 w 292284"/>
                  <a:gd name="connsiteY3" fmla="*/ 172471 h 172681"/>
                  <a:gd name="connsiteX4" fmla="*/ 60 w 292284"/>
                  <a:gd name="connsiteY4" fmla="*/ 736 h 172681"/>
                  <a:gd name="connsiteX0" fmla="*/ 0 w 292224"/>
                  <a:gd name="connsiteY0" fmla="*/ 892 h 179970"/>
                  <a:gd name="connsiteX1" fmla="*/ 129442 w 292224"/>
                  <a:gd name="connsiteY1" fmla="*/ 107763 h 179970"/>
                  <a:gd name="connsiteX2" fmla="*/ 292224 w 292224"/>
                  <a:gd name="connsiteY2" fmla="*/ 36611 h 179970"/>
                  <a:gd name="connsiteX3" fmla="*/ 129444 w 292224"/>
                  <a:gd name="connsiteY3" fmla="*/ 179771 h 179970"/>
                  <a:gd name="connsiteX4" fmla="*/ 0 w 292224"/>
                  <a:gd name="connsiteY4" fmla="*/ 892 h 17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224" h="179970">
                    <a:moveTo>
                      <a:pt x="0" y="892"/>
                    </a:moveTo>
                    <a:cubicBezTo>
                      <a:pt x="0" y="-11109"/>
                      <a:pt x="80738" y="101810"/>
                      <a:pt x="129442" y="107763"/>
                    </a:cubicBezTo>
                    <a:cubicBezTo>
                      <a:pt x="178146" y="113716"/>
                      <a:pt x="292224" y="16727"/>
                      <a:pt x="292224" y="36611"/>
                    </a:cubicBezTo>
                    <a:cubicBezTo>
                      <a:pt x="292224" y="56495"/>
                      <a:pt x="178148" y="185724"/>
                      <a:pt x="129444" y="179771"/>
                    </a:cubicBezTo>
                    <a:cubicBezTo>
                      <a:pt x="80740" y="173818"/>
                      <a:pt x="0" y="12893"/>
                      <a:pt x="0" y="892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Elipse 16"/>
              <p:cNvSpPr/>
              <p:nvPr/>
            </p:nvSpPr>
            <p:spPr>
              <a:xfrm>
                <a:off x="2085129" y="2604717"/>
                <a:ext cx="288032" cy="130599"/>
              </a:xfrm>
              <a:custGeom>
                <a:avLst/>
                <a:gdLst>
                  <a:gd name="connsiteX0" fmla="*/ 0 w 227479"/>
                  <a:gd name="connsiteY0" fmla="*/ 77012 h 154023"/>
                  <a:gd name="connsiteX1" fmla="*/ 113740 w 227479"/>
                  <a:gd name="connsiteY1" fmla="*/ 0 h 154023"/>
                  <a:gd name="connsiteX2" fmla="*/ 227480 w 227479"/>
                  <a:gd name="connsiteY2" fmla="*/ 77012 h 154023"/>
                  <a:gd name="connsiteX3" fmla="*/ 113740 w 227479"/>
                  <a:gd name="connsiteY3" fmla="*/ 154024 h 154023"/>
                  <a:gd name="connsiteX4" fmla="*/ 0 w 227479"/>
                  <a:gd name="connsiteY4" fmla="*/ 77012 h 154023"/>
                  <a:gd name="connsiteX0" fmla="*/ 0 w 227480"/>
                  <a:gd name="connsiteY0" fmla="*/ 28367 h 105379"/>
                  <a:gd name="connsiteX1" fmla="*/ 113740 w 227480"/>
                  <a:gd name="connsiteY1" fmla="*/ 3743 h 105379"/>
                  <a:gd name="connsiteX2" fmla="*/ 227480 w 227480"/>
                  <a:gd name="connsiteY2" fmla="*/ 28367 h 105379"/>
                  <a:gd name="connsiteX3" fmla="*/ 113740 w 227480"/>
                  <a:gd name="connsiteY3" fmla="*/ 105379 h 105379"/>
                  <a:gd name="connsiteX4" fmla="*/ 0 w 227480"/>
                  <a:gd name="connsiteY4" fmla="*/ 28367 h 105379"/>
                  <a:gd name="connsiteX0" fmla="*/ 2418 w 229898"/>
                  <a:gd name="connsiteY0" fmla="*/ 53688 h 130700"/>
                  <a:gd name="connsiteX1" fmla="*/ 44560 w 229898"/>
                  <a:gd name="connsiteY1" fmla="*/ 470 h 130700"/>
                  <a:gd name="connsiteX2" fmla="*/ 116158 w 229898"/>
                  <a:gd name="connsiteY2" fmla="*/ 29064 h 130700"/>
                  <a:gd name="connsiteX3" fmla="*/ 229898 w 229898"/>
                  <a:gd name="connsiteY3" fmla="*/ 53688 h 130700"/>
                  <a:gd name="connsiteX4" fmla="*/ 116158 w 229898"/>
                  <a:gd name="connsiteY4" fmla="*/ 130700 h 130700"/>
                  <a:gd name="connsiteX5" fmla="*/ 2418 w 229898"/>
                  <a:gd name="connsiteY5" fmla="*/ 53688 h 130700"/>
                  <a:gd name="connsiteX0" fmla="*/ 2418 w 231302"/>
                  <a:gd name="connsiteY0" fmla="*/ 53587 h 130599"/>
                  <a:gd name="connsiteX1" fmla="*/ 44560 w 231302"/>
                  <a:gd name="connsiteY1" fmla="*/ 369 h 130599"/>
                  <a:gd name="connsiteX2" fmla="*/ 116158 w 231302"/>
                  <a:gd name="connsiteY2" fmla="*/ 28963 h 130599"/>
                  <a:gd name="connsiteX3" fmla="*/ 182673 w 231302"/>
                  <a:gd name="connsiteY3" fmla="*/ 7512 h 130599"/>
                  <a:gd name="connsiteX4" fmla="*/ 229898 w 231302"/>
                  <a:gd name="connsiteY4" fmla="*/ 53587 h 130599"/>
                  <a:gd name="connsiteX5" fmla="*/ 116158 w 231302"/>
                  <a:gd name="connsiteY5" fmla="*/ 130599 h 130599"/>
                  <a:gd name="connsiteX6" fmla="*/ 2418 w 231302"/>
                  <a:gd name="connsiteY6" fmla="*/ 53587 h 13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302" h="130599">
                    <a:moveTo>
                      <a:pt x="2418" y="53587"/>
                    </a:moveTo>
                    <a:cubicBezTo>
                      <a:pt x="-9515" y="31882"/>
                      <a:pt x="25603" y="4473"/>
                      <a:pt x="44560" y="369"/>
                    </a:cubicBezTo>
                    <a:cubicBezTo>
                      <a:pt x="63517" y="-3735"/>
                      <a:pt x="93139" y="27773"/>
                      <a:pt x="116158" y="28963"/>
                    </a:cubicBezTo>
                    <a:cubicBezTo>
                      <a:pt x="139177" y="30153"/>
                      <a:pt x="163716" y="3408"/>
                      <a:pt x="182673" y="7512"/>
                    </a:cubicBezTo>
                    <a:cubicBezTo>
                      <a:pt x="201630" y="11616"/>
                      <a:pt x="238999" y="37438"/>
                      <a:pt x="229898" y="53587"/>
                    </a:cubicBezTo>
                    <a:cubicBezTo>
                      <a:pt x="220797" y="69736"/>
                      <a:pt x="178975" y="130599"/>
                      <a:pt x="116158" y="130599"/>
                    </a:cubicBezTo>
                    <a:cubicBezTo>
                      <a:pt x="53341" y="130599"/>
                      <a:pt x="14351" y="75292"/>
                      <a:pt x="2418" y="53587"/>
                    </a:cubicBezTo>
                    <a:close/>
                  </a:path>
                </a:pathLst>
              </a:custGeom>
              <a:solidFill>
                <a:srgbClr val="DAC7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8" name="Elipse 18"/>
            <p:cNvSpPr/>
            <p:nvPr/>
          </p:nvSpPr>
          <p:spPr>
            <a:xfrm>
              <a:off x="3170773" y="2328176"/>
              <a:ext cx="138157" cy="58385"/>
            </a:xfrm>
            <a:custGeom>
              <a:avLst/>
              <a:gdLst>
                <a:gd name="connsiteX0" fmla="*/ 0 w 633696"/>
                <a:gd name="connsiteY0" fmla="*/ 22860 h 45719"/>
                <a:gd name="connsiteX1" fmla="*/ 316848 w 633696"/>
                <a:gd name="connsiteY1" fmla="*/ 0 h 45719"/>
                <a:gd name="connsiteX2" fmla="*/ 633696 w 633696"/>
                <a:gd name="connsiteY2" fmla="*/ 22860 h 45719"/>
                <a:gd name="connsiteX3" fmla="*/ 316848 w 633696"/>
                <a:gd name="connsiteY3" fmla="*/ 45720 h 45719"/>
                <a:gd name="connsiteX4" fmla="*/ 0 w 633696"/>
                <a:gd name="connsiteY4" fmla="*/ 22860 h 45719"/>
                <a:gd name="connsiteX0" fmla="*/ 0 w 633696"/>
                <a:gd name="connsiteY0" fmla="*/ 51435 h 74295"/>
                <a:gd name="connsiteX1" fmla="*/ 316848 w 633696"/>
                <a:gd name="connsiteY1" fmla="*/ 0 h 74295"/>
                <a:gd name="connsiteX2" fmla="*/ 633696 w 633696"/>
                <a:gd name="connsiteY2" fmla="*/ 51435 h 74295"/>
                <a:gd name="connsiteX3" fmla="*/ 316848 w 633696"/>
                <a:gd name="connsiteY3" fmla="*/ 74295 h 74295"/>
                <a:gd name="connsiteX4" fmla="*/ 0 w 633696"/>
                <a:gd name="connsiteY4" fmla="*/ 51435 h 74295"/>
                <a:gd name="connsiteX0" fmla="*/ 7 w 633703"/>
                <a:gd name="connsiteY0" fmla="*/ 51435 h 54180"/>
                <a:gd name="connsiteX1" fmla="*/ 316855 w 633703"/>
                <a:gd name="connsiteY1" fmla="*/ 0 h 54180"/>
                <a:gd name="connsiteX2" fmla="*/ 633703 w 633703"/>
                <a:gd name="connsiteY2" fmla="*/ 51435 h 54180"/>
                <a:gd name="connsiteX3" fmla="*/ 309711 w 633703"/>
                <a:gd name="connsiteY3" fmla="*/ 29051 h 54180"/>
                <a:gd name="connsiteX4" fmla="*/ 7 w 633703"/>
                <a:gd name="connsiteY4" fmla="*/ 51435 h 54180"/>
                <a:gd name="connsiteX0" fmla="*/ 5 w 583695"/>
                <a:gd name="connsiteY0" fmla="*/ 52367 h 106123"/>
                <a:gd name="connsiteX1" fmla="*/ 316853 w 583695"/>
                <a:gd name="connsiteY1" fmla="*/ 932 h 106123"/>
                <a:gd name="connsiteX2" fmla="*/ 583695 w 583695"/>
                <a:gd name="connsiteY2" fmla="*/ 104755 h 106123"/>
                <a:gd name="connsiteX3" fmla="*/ 309709 w 583695"/>
                <a:gd name="connsiteY3" fmla="*/ 29983 h 106123"/>
                <a:gd name="connsiteX4" fmla="*/ 5 w 583695"/>
                <a:gd name="connsiteY4" fmla="*/ 52367 h 106123"/>
                <a:gd name="connsiteX0" fmla="*/ 6 w 557502"/>
                <a:gd name="connsiteY0" fmla="*/ 115760 h 115949"/>
                <a:gd name="connsiteX1" fmla="*/ 290660 w 557502"/>
                <a:gd name="connsiteY1" fmla="*/ 32 h 115949"/>
                <a:gd name="connsiteX2" fmla="*/ 557502 w 557502"/>
                <a:gd name="connsiteY2" fmla="*/ 103855 h 115949"/>
                <a:gd name="connsiteX3" fmla="*/ 283516 w 557502"/>
                <a:gd name="connsiteY3" fmla="*/ 29083 h 115949"/>
                <a:gd name="connsiteX4" fmla="*/ 6 w 557502"/>
                <a:gd name="connsiteY4" fmla="*/ 115760 h 115949"/>
                <a:gd name="connsiteX0" fmla="*/ 3 w 557499"/>
                <a:gd name="connsiteY0" fmla="*/ 115760 h 116299"/>
                <a:gd name="connsiteX1" fmla="*/ 290657 w 557499"/>
                <a:gd name="connsiteY1" fmla="*/ 32 h 116299"/>
                <a:gd name="connsiteX2" fmla="*/ 557499 w 557499"/>
                <a:gd name="connsiteY2" fmla="*/ 103855 h 116299"/>
                <a:gd name="connsiteX3" fmla="*/ 285895 w 557499"/>
                <a:gd name="connsiteY3" fmla="*/ 45752 h 116299"/>
                <a:gd name="connsiteX4" fmla="*/ 3 w 557499"/>
                <a:gd name="connsiteY4" fmla="*/ 115760 h 116299"/>
                <a:gd name="connsiteX0" fmla="*/ 3 w 488442"/>
                <a:gd name="connsiteY0" fmla="*/ 115874 h 145490"/>
                <a:gd name="connsiteX1" fmla="*/ 290657 w 488442"/>
                <a:gd name="connsiteY1" fmla="*/ 146 h 145490"/>
                <a:gd name="connsiteX2" fmla="*/ 488442 w 488442"/>
                <a:gd name="connsiteY2" fmla="*/ 144451 h 145490"/>
                <a:gd name="connsiteX3" fmla="*/ 285895 w 488442"/>
                <a:gd name="connsiteY3" fmla="*/ 45866 h 145490"/>
                <a:gd name="connsiteX4" fmla="*/ 3 w 488442"/>
                <a:gd name="connsiteY4" fmla="*/ 115874 h 14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442" h="145490">
                  <a:moveTo>
                    <a:pt x="3" y="115874"/>
                  </a:moveTo>
                  <a:cubicBezTo>
                    <a:pt x="797" y="108254"/>
                    <a:pt x="209251" y="-4617"/>
                    <a:pt x="290657" y="146"/>
                  </a:cubicBezTo>
                  <a:cubicBezTo>
                    <a:pt x="372063" y="4909"/>
                    <a:pt x="488442" y="131826"/>
                    <a:pt x="488442" y="144451"/>
                  </a:cubicBezTo>
                  <a:cubicBezTo>
                    <a:pt x="488442" y="157076"/>
                    <a:pt x="367301" y="50629"/>
                    <a:pt x="285895" y="45866"/>
                  </a:cubicBezTo>
                  <a:cubicBezTo>
                    <a:pt x="204489" y="41103"/>
                    <a:pt x="-791" y="123494"/>
                    <a:pt x="3" y="1158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Elipse 18"/>
            <p:cNvSpPr/>
            <p:nvPr/>
          </p:nvSpPr>
          <p:spPr>
            <a:xfrm>
              <a:off x="3336316" y="2328176"/>
              <a:ext cx="138157" cy="58385"/>
            </a:xfrm>
            <a:custGeom>
              <a:avLst/>
              <a:gdLst>
                <a:gd name="connsiteX0" fmla="*/ 0 w 633696"/>
                <a:gd name="connsiteY0" fmla="*/ 22860 h 45719"/>
                <a:gd name="connsiteX1" fmla="*/ 316848 w 633696"/>
                <a:gd name="connsiteY1" fmla="*/ 0 h 45719"/>
                <a:gd name="connsiteX2" fmla="*/ 633696 w 633696"/>
                <a:gd name="connsiteY2" fmla="*/ 22860 h 45719"/>
                <a:gd name="connsiteX3" fmla="*/ 316848 w 633696"/>
                <a:gd name="connsiteY3" fmla="*/ 45720 h 45719"/>
                <a:gd name="connsiteX4" fmla="*/ 0 w 633696"/>
                <a:gd name="connsiteY4" fmla="*/ 22860 h 45719"/>
                <a:gd name="connsiteX0" fmla="*/ 0 w 633696"/>
                <a:gd name="connsiteY0" fmla="*/ 51435 h 74295"/>
                <a:gd name="connsiteX1" fmla="*/ 316848 w 633696"/>
                <a:gd name="connsiteY1" fmla="*/ 0 h 74295"/>
                <a:gd name="connsiteX2" fmla="*/ 633696 w 633696"/>
                <a:gd name="connsiteY2" fmla="*/ 51435 h 74295"/>
                <a:gd name="connsiteX3" fmla="*/ 316848 w 633696"/>
                <a:gd name="connsiteY3" fmla="*/ 74295 h 74295"/>
                <a:gd name="connsiteX4" fmla="*/ 0 w 633696"/>
                <a:gd name="connsiteY4" fmla="*/ 51435 h 74295"/>
                <a:gd name="connsiteX0" fmla="*/ 7 w 633703"/>
                <a:gd name="connsiteY0" fmla="*/ 51435 h 54180"/>
                <a:gd name="connsiteX1" fmla="*/ 316855 w 633703"/>
                <a:gd name="connsiteY1" fmla="*/ 0 h 54180"/>
                <a:gd name="connsiteX2" fmla="*/ 633703 w 633703"/>
                <a:gd name="connsiteY2" fmla="*/ 51435 h 54180"/>
                <a:gd name="connsiteX3" fmla="*/ 309711 w 633703"/>
                <a:gd name="connsiteY3" fmla="*/ 29051 h 54180"/>
                <a:gd name="connsiteX4" fmla="*/ 7 w 633703"/>
                <a:gd name="connsiteY4" fmla="*/ 51435 h 54180"/>
                <a:gd name="connsiteX0" fmla="*/ 5 w 583695"/>
                <a:gd name="connsiteY0" fmla="*/ 52367 h 106123"/>
                <a:gd name="connsiteX1" fmla="*/ 316853 w 583695"/>
                <a:gd name="connsiteY1" fmla="*/ 932 h 106123"/>
                <a:gd name="connsiteX2" fmla="*/ 583695 w 583695"/>
                <a:gd name="connsiteY2" fmla="*/ 104755 h 106123"/>
                <a:gd name="connsiteX3" fmla="*/ 309709 w 583695"/>
                <a:gd name="connsiteY3" fmla="*/ 29983 h 106123"/>
                <a:gd name="connsiteX4" fmla="*/ 5 w 583695"/>
                <a:gd name="connsiteY4" fmla="*/ 52367 h 106123"/>
                <a:gd name="connsiteX0" fmla="*/ 6 w 557502"/>
                <a:gd name="connsiteY0" fmla="*/ 115760 h 115949"/>
                <a:gd name="connsiteX1" fmla="*/ 290660 w 557502"/>
                <a:gd name="connsiteY1" fmla="*/ 32 h 115949"/>
                <a:gd name="connsiteX2" fmla="*/ 557502 w 557502"/>
                <a:gd name="connsiteY2" fmla="*/ 103855 h 115949"/>
                <a:gd name="connsiteX3" fmla="*/ 283516 w 557502"/>
                <a:gd name="connsiteY3" fmla="*/ 29083 h 115949"/>
                <a:gd name="connsiteX4" fmla="*/ 6 w 557502"/>
                <a:gd name="connsiteY4" fmla="*/ 115760 h 115949"/>
                <a:gd name="connsiteX0" fmla="*/ 3 w 557499"/>
                <a:gd name="connsiteY0" fmla="*/ 115760 h 116299"/>
                <a:gd name="connsiteX1" fmla="*/ 290657 w 557499"/>
                <a:gd name="connsiteY1" fmla="*/ 32 h 116299"/>
                <a:gd name="connsiteX2" fmla="*/ 557499 w 557499"/>
                <a:gd name="connsiteY2" fmla="*/ 103855 h 116299"/>
                <a:gd name="connsiteX3" fmla="*/ 285895 w 557499"/>
                <a:gd name="connsiteY3" fmla="*/ 45752 h 116299"/>
                <a:gd name="connsiteX4" fmla="*/ 3 w 557499"/>
                <a:gd name="connsiteY4" fmla="*/ 115760 h 116299"/>
                <a:gd name="connsiteX0" fmla="*/ 3 w 488442"/>
                <a:gd name="connsiteY0" fmla="*/ 115874 h 145490"/>
                <a:gd name="connsiteX1" fmla="*/ 290657 w 488442"/>
                <a:gd name="connsiteY1" fmla="*/ 146 h 145490"/>
                <a:gd name="connsiteX2" fmla="*/ 488442 w 488442"/>
                <a:gd name="connsiteY2" fmla="*/ 144451 h 145490"/>
                <a:gd name="connsiteX3" fmla="*/ 285895 w 488442"/>
                <a:gd name="connsiteY3" fmla="*/ 45866 h 145490"/>
                <a:gd name="connsiteX4" fmla="*/ 3 w 488442"/>
                <a:gd name="connsiteY4" fmla="*/ 115874 h 14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442" h="145490">
                  <a:moveTo>
                    <a:pt x="3" y="115874"/>
                  </a:moveTo>
                  <a:cubicBezTo>
                    <a:pt x="797" y="108254"/>
                    <a:pt x="209251" y="-4617"/>
                    <a:pt x="290657" y="146"/>
                  </a:cubicBezTo>
                  <a:cubicBezTo>
                    <a:pt x="372063" y="4909"/>
                    <a:pt x="488442" y="131826"/>
                    <a:pt x="488442" y="144451"/>
                  </a:cubicBezTo>
                  <a:cubicBezTo>
                    <a:pt x="488442" y="157076"/>
                    <a:pt x="367301" y="50629"/>
                    <a:pt x="285895" y="45866"/>
                  </a:cubicBezTo>
                  <a:cubicBezTo>
                    <a:pt x="204489" y="41103"/>
                    <a:pt x="-791" y="123494"/>
                    <a:pt x="3" y="1158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0" name="Grupo 159"/>
            <p:cNvGrpSpPr/>
            <p:nvPr/>
          </p:nvGrpSpPr>
          <p:grpSpPr>
            <a:xfrm rot="684140">
              <a:off x="3141308" y="1888701"/>
              <a:ext cx="565886" cy="431154"/>
              <a:chOff x="5256091" y="2108483"/>
              <a:chExt cx="1424137" cy="1359408"/>
            </a:xfrm>
          </p:grpSpPr>
          <p:sp>
            <p:nvSpPr>
              <p:cNvPr id="170" name="Retângulo de cantos arredondados 28"/>
              <p:cNvSpPr/>
              <p:nvPr/>
            </p:nvSpPr>
            <p:spPr>
              <a:xfrm>
                <a:off x="5436096" y="2108483"/>
                <a:ext cx="1064133" cy="1286384"/>
              </a:xfrm>
              <a:custGeom>
                <a:avLst/>
                <a:gdLst>
                  <a:gd name="connsiteX0" fmla="*/ 0 w 1368152"/>
                  <a:gd name="connsiteY0" fmla="*/ 204027 h 1224136"/>
                  <a:gd name="connsiteX1" fmla="*/ 204027 w 1368152"/>
                  <a:gd name="connsiteY1" fmla="*/ 0 h 1224136"/>
                  <a:gd name="connsiteX2" fmla="*/ 1164125 w 1368152"/>
                  <a:gd name="connsiteY2" fmla="*/ 0 h 1224136"/>
                  <a:gd name="connsiteX3" fmla="*/ 1368152 w 1368152"/>
                  <a:gd name="connsiteY3" fmla="*/ 204027 h 1224136"/>
                  <a:gd name="connsiteX4" fmla="*/ 1368152 w 1368152"/>
                  <a:gd name="connsiteY4" fmla="*/ 1020109 h 1224136"/>
                  <a:gd name="connsiteX5" fmla="*/ 1164125 w 1368152"/>
                  <a:gd name="connsiteY5" fmla="*/ 1224136 h 1224136"/>
                  <a:gd name="connsiteX6" fmla="*/ 204027 w 1368152"/>
                  <a:gd name="connsiteY6" fmla="*/ 1224136 h 1224136"/>
                  <a:gd name="connsiteX7" fmla="*/ 0 w 1368152"/>
                  <a:gd name="connsiteY7" fmla="*/ 1020109 h 1224136"/>
                  <a:gd name="connsiteX8" fmla="*/ 0 w 1368152"/>
                  <a:gd name="connsiteY8" fmla="*/ 204027 h 1224136"/>
                  <a:gd name="connsiteX0" fmla="*/ 0 w 1396727"/>
                  <a:gd name="connsiteY0" fmla="*/ 99749 h 1224633"/>
                  <a:gd name="connsiteX1" fmla="*/ 232602 w 1396727"/>
                  <a:gd name="connsiteY1" fmla="*/ 497 h 1224633"/>
                  <a:gd name="connsiteX2" fmla="*/ 1192700 w 1396727"/>
                  <a:gd name="connsiteY2" fmla="*/ 497 h 1224633"/>
                  <a:gd name="connsiteX3" fmla="*/ 1396727 w 1396727"/>
                  <a:gd name="connsiteY3" fmla="*/ 204524 h 1224633"/>
                  <a:gd name="connsiteX4" fmla="*/ 1396727 w 1396727"/>
                  <a:gd name="connsiteY4" fmla="*/ 1020606 h 1224633"/>
                  <a:gd name="connsiteX5" fmla="*/ 1192700 w 1396727"/>
                  <a:gd name="connsiteY5" fmla="*/ 1224633 h 1224633"/>
                  <a:gd name="connsiteX6" fmla="*/ 232602 w 1396727"/>
                  <a:gd name="connsiteY6" fmla="*/ 1224633 h 1224633"/>
                  <a:gd name="connsiteX7" fmla="*/ 28575 w 1396727"/>
                  <a:gd name="connsiteY7" fmla="*/ 1020606 h 1224633"/>
                  <a:gd name="connsiteX8" fmla="*/ 0 w 1396727"/>
                  <a:gd name="connsiteY8" fmla="*/ 99749 h 1224633"/>
                  <a:gd name="connsiteX0" fmla="*/ 0 w 1425302"/>
                  <a:gd name="connsiteY0" fmla="*/ 101175 h 1226059"/>
                  <a:gd name="connsiteX1" fmla="*/ 232602 w 1425302"/>
                  <a:gd name="connsiteY1" fmla="*/ 1923 h 1226059"/>
                  <a:gd name="connsiteX2" fmla="*/ 1192700 w 1425302"/>
                  <a:gd name="connsiteY2" fmla="*/ 1923 h 1226059"/>
                  <a:gd name="connsiteX3" fmla="*/ 1425302 w 1425302"/>
                  <a:gd name="connsiteY3" fmla="*/ 91650 h 1226059"/>
                  <a:gd name="connsiteX4" fmla="*/ 1396727 w 1425302"/>
                  <a:gd name="connsiteY4" fmla="*/ 1022032 h 1226059"/>
                  <a:gd name="connsiteX5" fmla="*/ 1192700 w 1425302"/>
                  <a:gd name="connsiteY5" fmla="*/ 1226059 h 1226059"/>
                  <a:gd name="connsiteX6" fmla="*/ 232602 w 1425302"/>
                  <a:gd name="connsiteY6" fmla="*/ 1226059 h 1226059"/>
                  <a:gd name="connsiteX7" fmla="*/ 28575 w 1425302"/>
                  <a:gd name="connsiteY7" fmla="*/ 1022032 h 1226059"/>
                  <a:gd name="connsiteX8" fmla="*/ 0 w 1425302"/>
                  <a:gd name="connsiteY8" fmla="*/ 101175 h 1226059"/>
                  <a:gd name="connsiteX0" fmla="*/ 0 w 1425302"/>
                  <a:gd name="connsiteY0" fmla="*/ 161500 h 1286384"/>
                  <a:gd name="connsiteX1" fmla="*/ 232602 w 1425302"/>
                  <a:gd name="connsiteY1" fmla="*/ 62248 h 1286384"/>
                  <a:gd name="connsiteX2" fmla="*/ 696082 w 1425302"/>
                  <a:gd name="connsiteY2" fmla="*/ 0 h 1286384"/>
                  <a:gd name="connsiteX3" fmla="*/ 1192700 w 1425302"/>
                  <a:gd name="connsiteY3" fmla="*/ 62248 h 1286384"/>
                  <a:gd name="connsiteX4" fmla="*/ 1425302 w 1425302"/>
                  <a:gd name="connsiteY4" fmla="*/ 151975 h 1286384"/>
                  <a:gd name="connsiteX5" fmla="*/ 1396727 w 1425302"/>
                  <a:gd name="connsiteY5" fmla="*/ 1082357 h 1286384"/>
                  <a:gd name="connsiteX6" fmla="*/ 1192700 w 1425302"/>
                  <a:gd name="connsiteY6" fmla="*/ 1286384 h 1286384"/>
                  <a:gd name="connsiteX7" fmla="*/ 232602 w 1425302"/>
                  <a:gd name="connsiteY7" fmla="*/ 1286384 h 1286384"/>
                  <a:gd name="connsiteX8" fmla="*/ 28575 w 1425302"/>
                  <a:gd name="connsiteY8" fmla="*/ 1082357 h 1286384"/>
                  <a:gd name="connsiteX9" fmla="*/ 0 w 1425302"/>
                  <a:gd name="connsiteY9" fmla="*/ 161500 h 1286384"/>
                  <a:gd name="connsiteX0" fmla="*/ 0 w 1425302"/>
                  <a:gd name="connsiteY0" fmla="*/ 161500 h 1286384"/>
                  <a:gd name="connsiteX1" fmla="*/ 237365 w 1425302"/>
                  <a:gd name="connsiteY1" fmla="*/ 38435 h 1286384"/>
                  <a:gd name="connsiteX2" fmla="*/ 696082 w 1425302"/>
                  <a:gd name="connsiteY2" fmla="*/ 0 h 1286384"/>
                  <a:gd name="connsiteX3" fmla="*/ 1192700 w 1425302"/>
                  <a:gd name="connsiteY3" fmla="*/ 62248 h 1286384"/>
                  <a:gd name="connsiteX4" fmla="*/ 1425302 w 1425302"/>
                  <a:gd name="connsiteY4" fmla="*/ 151975 h 1286384"/>
                  <a:gd name="connsiteX5" fmla="*/ 1396727 w 1425302"/>
                  <a:gd name="connsiteY5" fmla="*/ 1082357 h 1286384"/>
                  <a:gd name="connsiteX6" fmla="*/ 1192700 w 1425302"/>
                  <a:gd name="connsiteY6" fmla="*/ 1286384 h 1286384"/>
                  <a:gd name="connsiteX7" fmla="*/ 232602 w 1425302"/>
                  <a:gd name="connsiteY7" fmla="*/ 1286384 h 1286384"/>
                  <a:gd name="connsiteX8" fmla="*/ 28575 w 1425302"/>
                  <a:gd name="connsiteY8" fmla="*/ 1082357 h 1286384"/>
                  <a:gd name="connsiteX9" fmla="*/ 0 w 1425302"/>
                  <a:gd name="connsiteY9" fmla="*/ 161500 h 1286384"/>
                  <a:gd name="connsiteX0" fmla="*/ 0 w 1425302"/>
                  <a:gd name="connsiteY0" fmla="*/ 161500 h 1286384"/>
                  <a:gd name="connsiteX1" fmla="*/ 237365 w 1425302"/>
                  <a:gd name="connsiteY1" fmla="*/ 38435 h 1286384"/>
                  <a:gd name="connsiteX2" fmla="*/ 696082 w 1425302"/>
                  <a:gd name="connsiteY2" fmla="*/ 0 h 1286384"/>
                  <a:gd name="connsiteX3" fmla="*/ 1206988 w 1425302"/>
                  <a:gd name="connsiteY3" fmla="*/ 33673 h 1286384"/>
                  <a:gd name="connsiteX4" fmla="*/ 1425302 w 1425302"/>
                  <a:gd name="connsiteY4" fmla="*/ 151975 h 1286384"/>
                  <a:gd name="connsiteX5" fmla="*/ 1396727 w 1425302"/>
                  <a:gd name="connsiteY5" fmla="*/ 1082357 h 1286384"/>
                  <a:gd name="connsiteX6" fmla="*/ 1192700 w 1425302"/>
                  <a:gd name="connsiteY6" fmla="*/ 1286384 h 1286384"/>
                  <a:gd name="connsiteX7" fmla="*/ 232602 w 1425302"/>
                  <a:gd name="connsiteY7" fmla="*/ 1286384 h 1286384"/>
                  <a:gd name="connsiteX8" fmla="*/ 28575 w 1425302"/>
                  <a:gd name="connsiteY8" fmla="*/ 1082357 h 1286384"/>
                  <a:gd name="connsiteX9" fmla="*/ 0 w 1425302"/>
                  <a:gd name="connsiteY9" fmla="*/ 161500 h 1286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25302" h="1286384">
                    <a:moveTo>
                      <a:pt x="0" y="161500"/>
                    </a:moveTo>
                    <a:cubicBezTo>
                      <a:pt x="0" y="48819"/>
                      <a:pt x="124684" y="38435"/>
                      <a:pt x="237365" y="38435"/>
                    </a:cubicBezTo>
                    <a:cubicBezTo>
                      <a:pt x="388683" y="36736"/>
                      <a:pt x="544764" y="1699"/>
                      <a:pt x="696082" y="0"/>
                    </a:cubicBezTo>
                    <a:lnTo>
                      <a:pt x="1206988" y="33673"/>
                    </a:lnTo>
                    <a:cubicBezTo>
                      <a:pt x="1319669" y="33673"/>
                      <a:pt x="1425302" y="39294"/>
                      <a:pt x="1425302" y="151975"/>
                    </a:cubicBezTo>
                    <a:lnTo>
                      <a:pt x="1396727" y="1082357"/>
                    </a:lnTo>
                    <a:cubicBezTo>
                      <a:pt x="1396727" y="1195038"/>
                      <a:pt x="1305381" y="1286384"/>
                      <a:pt x="1192700" y="1286384"/>
                    </a:cubicBezTo>
                    <a:lnTo>
                      <a:pt x="232602" y="1286384"/>
                    </a:lnTo>
                    <a:cubicBezTo>
                      <a:pt x="119921" y="1286384"/>
                      <a:pt x="28575" y="1195038"/>
                      <a:pt x="28575" y="1082357"/>
                    </a:cubicBezTo>
                    <a:cubicBezTo>
                      <a:pt x="28575" y="810330"/>
                      <a:pt x="0" y="433527"/>
                      <a:pt x="0" y="1615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Retângulo de cantos arredondados 170"/>
              <p:cNvSpPr/>
              <p:nvPr/>
            </p:nvSpPr>
            <p:spPr>
              <a:xfrm>
                <a:off x="5449818" y="2969716"/>
                <a:ext cx="1036687" cy="152400"/>
              </a:xfrm>
              <a:prstGeom prst="roundRect">
                <a:avLst/>
              </a:prstGeom>
              <a:solidFill>
                <a:srgbClr val="FF57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Retângulo de cantos arredondados 171"/>
              <p:cNvSpPr/>
              <p:nvPr/>
            </p:nvSpPr>
            <p:spPr>
              <a:xfrm>
                <a:off x="5256091" y="3315491"/>
                <a:ext cx="1424137" cy="152400"/>
              </a:xfrm>
              <a:prstGeom prst="roundRect">
                <a:avLst>
                  <a:gd name="adj" fmla="val 49480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1" name="Elipse 33"/>
            <p:cNvSpPr/>
            <p:nvPr/>
          </p:nvSpPr>
          <p:spPr>
            <a:xfrm>
              <a:off x="2999204" y="2753277"/>
              <a:ext cx="276384" cy="364461"/>
            </a:xfrm>
            <a:custGeom>
              <a:avLst/>
              <a:gdLst>
                <a:gd name="connsiteX0" fmla="*/ 0 w 144016"/>
                <a:gd name="connsiteY0" fmla="*/ 134833 h 269665"/>
                <a:gd name="connsiteX1" fmla="*/ 72008 w 144016"/>
                <a:gd name="connsiteY1" fmla="*/ 0 h 269665"/>
                <a:gd name="connsiteX2" fmla="*/ 144016 w 144016"/>
                <a:gd name="connsiteY2" fmla="*/ 134833 h 269665"/>
                <a:gd name="connsiteX3" fmla="*/ 72008 w 144016"/>
                <a:gd name="connsiteY3" fmla="*/ 269666 h 269665"/>
                <a:gd name="connsiteX4" fmla="*/ 0 w 144016"/>
                <a:gd name="connsiteY4" fmla="*/ 134833 h 269665"/>
                <a:gd name="connsiteX0" fmla="*/ 1187 w 150306"/>
                <a:gd name="connsiteY0" fmla="*/ 80064 h 214897"/>
                <a:gd name="connsiteX1" fmla="*/ 125582 w 150306"/>
                <a:gd name="connsiteY1" fmla="*/ 0 h 214897"/>
                <a:gd name="connsiteX2" fmla="*/ 145203 w 150306"/>
                <a:gd name="connsiteY2" fmla="*/ 80064 h 214897"/>
                <a:gd name="connsiteX3" fmla="*/ 73195 w 150306"/>
                <a:gd name="connsiteY3" fmla="*/ 214897 h 214897"/>
                <a:gd name="connsiteX4" fmla="*/ 1187 w 150306"/>
                <a:gd name="connsiteY4" fmla="*/ 80064 h 214897"/>
                <a:gd name="connsiteX0" fmla="*/ 1430 w 293083"/>
                <a:gd name="connsiteY0" fmla="*/ 174139 h 312274"/>
                <a:gd name="connsiteX1" fmla="*/ 125825 w 293083"/>
                <a:gd name="connsiteY1" fmla="*/ 94075 h 312274"/>
                <a:gd name="connsiteX2" fmla="*/ 293083 w 293083"/>
                <a:gd name="connsiteY2" fmla="*/ 24121 h 312274"/>
                <a:gd name="connsiteX3" fmla="*/ 73438 w 293083"/>
                <a:gd name="connsiteY3" fmla="*/ 308972 h 312274"/>
                <a:gd name="connsiteX4" fmla="*/ 1430 w 293083"/>
                <a:gd name="connsiteY4" fmla="*/ 174139 h 312274"/>
                <a:gd name="connsiteX0" fmla="*/ 5569 w 254359"/>
                <a:gd name="connsiteY0" fmla="*/ 5870 h 331356"/>
                <a:gd name="connsiteX1" fmla="*/ 87101 w 254359"/>
                <a:gd name="connsiteY1" fmla="*/ 116306 h 331356"/>
                <a:gd name="connsiteX2" fmla="*/ 254359 w 254359"/>
                <a:gd name="connsiteY2" fmla="*/ 46352 h 331356"/>
                <a:gd name="connsiteX3" fmla="*/ 34714 w 254359"/>
                <a:gd name="connsiteY3" fmla="*/ 331203 h 331356"/>
                <a:gd name="connsiteX4" fmla="*/ 5569 w 254359"/>
                <a:gd name="connsiteY4" fmla="*/ 5870 h 331356"/>
                <a:gd name="connsiteX0" fmla="*/ 26628 w 275418"/>
                <a:gd name="connsiteY0" fmla="*/ 3688 h 276835"/>
                <a:gd name="connsiteX1" fmla="*/ 108160 w 275418"/>
                <a:gd name="connsiteY1" fmla="*/ 114124 h 276835"/>
                <a:gd name="connsiteX2" fmla="*/ 275418 w 275418"/>
                <a:gd name="connsiteY2" fmla="*/ 44170 h 276835"/>
                <a:gd name="connsiteX3" fmla="*/ 20055 w 275418"/>
                <a:gd name="connsiteY3" fmla="*/ 276634 h 276835"/>
                <a:gd name="connsiteX4" fmla="*/ 26628 w 275418"/>
                <a:gd name="connsiteY4" fmla="*/ 3688 h 276835"/>
                <a:gd name="connsiteX0" fmla="*/ 23367 w 274033"/>
                <a:gd name="connsiteY0" fmla="*/ 3688 h 339259"/>
                <a:gd name="connsiteX1" fmla="*/ 104899 w 274033"/>
                <a:gd name="connsiteY1" fmla="*/ 114124 h 339259"/>
                <a:gd name="connsiteX2" fmla="*/ 272157 w 274033"/>
                <a:gd name="connsiteY2" fmla="*/ 44170 h 339259"/>
                <a:gd name="connsiteX3" fmla="*/ 227932 w 274033"/>
                <a:gd name="connsiteY3" fmla="*/ 321910 h 339259"/>
                <a:gd name="connsiteX4" fmla="*/ 16794 w 274033"/>
                <a:gd name="connsiteY4" fmla="*/ 276634 h 339259"/>
                <a:gd name="connsiteX5" fmla="*/ 23367 w 274033"/>
                <a:gd name="connsiteY5" fmla="*/ 3688 h 339259"/>
                <a:gd name="connsiteX0" fmla="*/ 23367 w 276203"/>
                <a:gd name="connsiteY0" fmla="*/ 3587 h 339158"/>
                <a:gd name="connsiteX1" fmla="*/ 104899 w 276203"/>
                <a:gd name="connsiteY1" fmla="*/ 114023 h 339158"/>
                <a:gd name="connsiteX2" fmla="*/ 274538 w 276203"/>
                <a:gd name="connsiteY2" fmla="*/ 17875 h 339158"/>
                <a:gd name="connsiteX3" fmla="*/ 227932 w 276203"/>
                <a:gd name="connsiteY3" fmla="*/ 321809 h 339158"/>
                <a:gd name="connsiteX4" fmla="*/ 16794 w 276203"/>
                <a:gd name="connsiteY4" fmla="*/ 276533 h 339158"/>
                <a:gd name="connsiteX5" fmla="*/ 23367 w 276203"/>
                <a:gd name="connsiteY5" fmla="*/ 3587 h 339158"/>
                <a:gd name="connsiteX0" fmla="*/ 23367 w 276384"/>
                <a:gd name="connsiteY0" fmla="*/ 3587 h 339158"/>
                <a:gd name="connsiteX1" fmla="*/ 104899 w 276384"/>
                <a:gd name="connsiteY1" fmla="*/ 114023 h 339158"/>
                <a:gd name="connsiteX2" fmla="*/ 274538 w 276384"/>
                <a:gd name="connsiteY2" fmla="*/ 17875 h 339158"/>
                <a:gd name="connsiteX3" fmla="*/ 227932 w 276384"/>
                <a:gd name="connsiteY3" fmla="*/ 321809 h 339158"/>
                <a:gd name="connsiteX4" fmla="*/ 16794 w 276384"/>
                <a:gd name="connsiteY4" fmla="*/ 276533 h 339158"/>
                <a:gd name="connsiteX5" fmla="*/ 23367 w 276384"/>
                <a:gd name="connsiteY5" fmla="*/ 3587 h 33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384" h="339158">
                  <a:moveTo>
                    <a:pt x="23367" y="3587"/>
                  </a:moveTo>
                  <a:cubicBezTo>
                    <a:pt x="38051" y="-23498"/>
                    <a:pt x="63037" y="111642"/>
                    <a:pt x="104899" y="114023"/>
                  </a:cubicBezTo>
                  <a:cubicBezTo>
                    <a:pt x="146761" y="116404"/>
                    <a:pt x="294514" y="-45331"/>
                    <a:pt x="274538" y="17875"/>
                  </a:cubicBezTo>
                  <a:cubicBezTo>
                    <a:pt x="280756" y="33456"/>
                    <a:pt x="270492" y="283065"/>
                    <a:pt x="227932" y="321809"/>
                  </a:cubicBezTo>
                  <a:cubicBezTo>
                    <a:pt x="185372" y="360553"/>
                    <a:pt x="50888" y="329570"/>
                    <a:pt x="16794" y="276533"/>
                  </a:cubicBezTo>
                  <a:cubicBezTo>
                    <a:pt x="-17300" y="223496"/>
                    <a:pt x="8683" y="30672"/>
                    <a:pt x="23367" y="3587"/>
                  </a:cubicBezTo>
                  <a:close/>
                </a:path>
              </a:pathLst>
            </a:custGeom>
            <a:solidFill>
              <a:srgbClr val="E539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Elipse 161"/>
            <p:cNvSpPr/>
            <p:nvPr/>
          </p:nvSpPr>
          <p:spPr>
            <a:xfrm>
              <a:off x="3056667" y="2944437"/>
              <a:ext cx="64091" cy="120801"/>
            </a:xfrm>
            <a:prstGeom prst="ellipse">
              <a:avLst/>
            </a:prstGeom>
            <a:solidFill>
              <a:srgbClr val="C51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Elipse 35"/>
            <p:cNvSpPr/>
            <p:nvPr/>
          </p:nvSpPr>
          <p:spPr>
            <a:xfrm>
              <a:off x="2651139" y="2623691"/>
              <a:ext cx="405528" cy="238588"/>
            </a:xfrm>
            <a:custGeom>
              <a:avLst/>
              <a:gdLst>
                <a:gd name="connsiteX0" fmla="*/ 0 w 216024"/>
                <a:gd name="connsiteY0" fmla="*/ 144016 h 288032"/>
                <a:gd name="connsiteX1" fmla="*/ 108012 w 216024"/>
                <a:gd name="connsiteY1" fmla="*/ 0 h 288032"/>
                <a:gd name="connsiteX2" fmla="*/ 216024 w 216024"/>
                <a:gd name="connsiteY2" fmla="*/ 144016 h 288032"/>
                <a:gd name="connsiteX3" fmla="*/ 108012 w 216024"/>
                <a:gd name="connsiteY3" fmla="*/ 288032 h 288032"/>
                <a:gd name="connsiteX4" fmla="*/ 0 w 216024"/>
                <a:gd name="connsiteY4" fmla="*/ 144016 h 288032"/>
                <a:gd name="connsiteX0" fmla="*/ 0 w 213643"/>
                <a:gd name="connsiteY0" fmla="*/ 61365 h 302653"/>
                <a:gd name="connsiteX1" fmla="*/ 105631 w 213643"/>
                <a:gd name="connsiteY1" fmla="*/ 12599 h 302653"/>
                <a:gd name="connsiteX2" fmla="*/ 213643 w 213643"/>
                <a:gd name="connsiteY2" fmla="*/ 156615 h 302653"/>
                <a:gd name="connsiteX3" fmla="*/ 105631 w 213643"/>
                <a:gd name="connsiteY3" fmla="*/ 300631 h 302653"/>
                <a:gd name="connsiteX4" fmla="*/ 0 w 213643"/>
                <a:gd name="connsiteY4" fmla="*/ 61365 h 302653"/>
                <a:gd name="connsiteX0" fmla="*/ 100 w 213743"/>
                <a:gd name="connsiteY0" fmla="*/ 18502 h 259790"/>
                <a:gd name="connsiteX1" fmla="*/ 124781 w 213743"/>
                <a:gd name="connsiteY1" fmla="*/ 26886 h 259790"/>
                <a:gd name="connsiteX2" fmla="*/ 213743 w 213743"/>
                <a:gd name="connsiteY2" fmla="*/ 113752 h 259790"/>
                <a:gd name="connsiteX3" fmla="*/ 105731 w 213743"/>
                <a:gd name="connsiteY3" fmla="*/ 257768 h 259790"/>
                <a:gd name="connsiteX4" fmla="*/ 100 w 213743"/>
                <a:gd name="connsiteY4" fmla="*/ 18502 h 259790"/>
                <a:gd name="connsiteX0" fmla="*/ 101 w 220888"/>
                <a:gd name="connsiteY0" fmla="*/ 37149 h 276417"/>
                <a:gd name="connsiteX1" fmla="*/ 124782 w 220888"/>
                <a:gd name="connsiteY1" fmla="*/ 45533 h 276417"/>
                <a:gd name="connsiteX2" fmla="*/ 220888 w 220888"/>
                <a:gd name="connsiteY2" fmla="*/ 32387 h 276417"/>
                <a:gd name="connsiteX3" fmla="*/ 105732 w 220888"/>
                <a:gd name="connsiteY3" fmla="*/ 276415 h 276417"/>
                <a:gd name="connsiteX4" fmla="*/ 101 w 220888"/>
                <a:gd name="connsiteY4" fmla="*/ 37149 h 276417"/>
                <a:gd name="connsiteX0" fmla="*/ 6909 w 227696"/>
                <a:gd name="connsiteY0" fmla="*/ 37149 h 238317"/>
                <a:gd name="connsiteX1" fmla="*/ 131590 w 227696"/>
                <a:gd name="connsiteY1" fmla="*/ 45533 h 238317"/>
                <a:gd name="connsiteX2" fmla="*/ 227696 w 227696"/>
                <a:gd name="connsiteY2" fmla="*/ 32387 h 238317"/>
                <a:gd name="connsiteX3" fmla="*/ 38721 w 227696"/>
                <a:gd name="connsiteY3" fmla="*/ 238315 h 238317"/>
                <a:gd name="connsiteX4" fmla="*/ 6909 w 227696"/>
                <a:gd name="connsiteY4" fmla="*/ 37149 h 238317"/>
                <a:gd name="connsiteX0" fmla="*/ 9909 w 315251"/>
                <a:gd name="connsiteY0" fmla="*/ 12513 h 241804"/>
                <a:gd name="connsiteX1" fmla="*/ 134590 w 315251"/>
                <a:gd name="connsiteY1" fmla="*/ 20897 h 241804"/>
                <a:gd name="connsiteX2" fmla="*/ 230696 w 315251"/>
                <a:gd name="connsiteY2" fmla="*/ 7751 h 241804"/>
                <a:gd name="connsiteX3" fmla="*/ 309624 w 315251"/>
                <a:gd name="connsiteY3" fmla="*/ 218244 h 241804"/>
                <a:gd name="connsiteX4" fmla="*/ 41721 w 315251"/>
                <a:gd name="connsiteY4" fmla="*/ 213679 h 241804"/>
                <a:gd name="connsiteX5" fmla="*/ 9909 w 315251"/>
                <a:gd name="connsiteY5" fmla="*/ 12513 h 241804"/>
                <a:gd name="connsiteX0" fmla="*/ 9909 w 314055"/>
                <a:gd name="connsiteY0" fmla="*/ 12321 h 241612"/>
                <a:gd name="connsiteX1" fmla="*/ 134590 w 314055"/>
                <a:gd name="connsiteY1" fmla="*/ 20705 h 241612"/>
                <a:gd name="connsiteX2" fmla="*/ 194977 w 314055"/>
                <a:gd name="connsiteY2" fmla="*/ 9940 h 241612"/>
                <a:gd name="connsiteX3" fmla="*/ 309624 w 314055"/>
                <a:gd name="connsiteY3" fmla="*/ 218052 h 241612"/>
                <a:gd name="connsiteX4" fmla="*/ 41721 w 314055"/>
                <a:gd name="connsiteY4" fmla="*/ 213487 h 241612"/>
                <a:gd name="connsiteX5" fmla="*/ 9909 w 314055"/>
                <a:gd name="connsiteY5" fmla="*/ 12321 h 241612"/>
                <a:gd name="connsiteX0" fmla="*/ 9909 w 315191"/>
                <a:gd name="connsiteY0" fmla="*/ 12321 h 236699"/>
                <a:gd name="connsiteX1" fmla="*/ 134590 w 315191"/>
                <a:gd name="connsiteY1" fmla="*/ 20705 h 236699"/>
                <a:gd name="connsiteX2" fmla="*/ 194977 w 315191"/>
                <a:gd name="connsiteY2" fmla="*/ 9940 h 236699"/>
                <a:gd name="connsiteX3" fmla="*/ 192943 w 315191"/>
                <a:gd name="connsiteY3" fmla="*/ 94226 h 236699"/>
                <a:gd name="connsiteX4" fmla="*/ 309624 w 315191"/>
                <a:gd name="connsiteY4" fmla="*/ 218052 h 236699"/>
                <a:gd name="connsiteX5" fmla="*/ 41721 w 315191"/>
                <a:gd name="connsiteY5" fmla="*/ 213487 h 236699"/>
                <a:gd name="connsiteX6" fmla="*/ 9909 w 315191"/>
                <a:gd name="connsiteY6" fmla="*/ 12321 h 236699"/>
                <a:gd name="connsiteX0" fmla="*/ 9909 w 407915"/>
                <a:gd name="connsiteY0" fmla="*/ 12321 h 233187"/>
                <a:gd name="connsiteX1" fmla="*/ 134590 w 407915"/>
                <a:gd name="connsiteY1" fmla="*/ 20705 h 233187"/>
                <a:gd name="connsiteX2" fmla="*/ 194977 w 407915"/>
                <a:gd name="connsiteY2" fmla="*/ 9940 h 233187"/>
                <a:gd name="connsiteX3" fmla="*/ 192943 w 407915"/>
                <a:gd name="connsiteY3" fmla="*/ 94226 h 233187"/>
                <a:gd name="connsiteX4" fmla="*/ 404874 w 407915"/>
                <a:gd name="connsiteY4" fmla="*/ 103752 h 233187"/>
                <a:gd name="connsiteX5" fmla="*/ 309624 w 407915"/>
                <a:gd name="connsiteY5" fmla="*/ 218052 h 233187"/>
                <a:gd name="connsiteX6" fmla="*/ 41721 w 407915"/>
                <a:gd name="connsiteY6" fmla="*/ 213487 h 233187"/>
                <a:gd name="connsiteX7" fmla="*/ 9909 w 407915"/>
                <a:gd name="connsiteY7" fmla="*/ 12321 h 233187"/>
                <a:gd name="connsiteX0" fmla="*/ 10124 w 408291"/>
                <a:gd name="connsiteY0" fmla="*/ 12321 h 244410"/>
                <a:gd name="connsiteX1" fmla="*/ 134805 w 408291"/>
                <a:gd name="connsiteY1" fmla="*/ 20705 h 244410"/>
                <a:gd name="connsiteX2" fmla="*/ 195192 w 408291"/>
                <a:gd name="connsiteY2" fmla="*/ 9940 h 244410"/>
                <a:gd name="connsiteX3" fmla="*/ 193158 w 408291"/>
                <a:gd name="connsiteY3" fmla="*/ 94226 h 244410"/>
                <a:gd name="connsiteX4" fmla="*/ 405089 w 408291"/>
                <a:gd name="connsiteY4" fmla="*/ 103752 h 244410"/>
                <a:gd name="connsiteX5" fmla="*/ 314601 w 408291"/>
                <a:gd name="connsiteY5" fmla="*/ 237102 h 244410"/>
                <a:gd name="connsiteX6" fmla="*/ 41936 w 408291"/>
                <a:gd name="connsiteY6" fmla="*/ 213487 h 244410"/>
                <a:gd name="connsiteX7" fmla="*/ 10124 w 408291"/>
                <a:gd name="connsiteY7" fmla="*/ 12321 h 244410"/>
                <a:gd name="connsiteX0" fmla="*/ 10124 w 408291"/>
                <a:gd name="connsiteY0" fmla="*/ 12321 h 244410"/>
                <a:gd name="connsiteX1" fmla="*/ 134805 w 408291"/>
                <a:gd name="connsiteY1" fmla="*/ 20705 h 244410"/>
                <a:gd name="connsiteX2" fmla="*/ 195192 w 408291"/>
                <a:gd name="connsiteY2" fmla="*/ 9940 h 244410"/>
                <a:gd name="connsiteX3" fmla="*/ 150295 w 408291"/>
                <a:gd name="connsiteY3" fmla="*/ 91739 h 244410"/>
                <a:gd name="connsiteX4" fmla="*/ 405089 w 408291"/>
                <a:gd name="connsiteY4" fmla="*/ 103752 h 244410"/>
                <a:gd name="connsiteX5" fmla="*/ 314601 w 408291"/>
                <a:gd name="connsiteY5" fmla="*/ 237102 h 244410"/>
                <a:gd name="connsiteX6" fmla="*/ 41936 w 408291"/>
                <a:gd name="connsiteY6" fmla="*/ 213487 h 244410"/>
                <a:gd name="connsiteX7" fmla="*/ 10124 w 408291"/>
                <a:gd name="connsiteY7" fmla="*/ 12321 h 244410"/>
                <a:gd name="connsiteX0" fmla="*/ 10124 w 408291"/>
                <a:gd name="connsiteY0" fmla="*/ 17022 h 249111"/>
                <a:gd name="connsiteX1" fmla="*/ 134805 w 408291"/>
                <a:gd name="connsiteY1" fmla="*/ 25406 h 249111"/>
                <a:gd name="connsiteX2" fmla="*/ 147567 w 408291"/>
                <a:gd name="connsiteY2" fmla="*/ 2202 h 249111"/>
                <a:gd name="connsiteX3" fmla="*/ 150295 w 408291"/>
                <a:gd name="connsiteY3" fmla="*/ 96440 h 249111"/>
                <a:gd name="connsiteX4" fmla="*/ 405089 w 408291"/>
                <a:gd name="connsiteY4" fmla="*/ 108453 h 249111"/>
                <a:gd name="connsiteX5" fmla="*/ 314601 w 408291"/>
                <a:gd name="connsiteY5" fmla="*/ 241803 h 249111"/>
                <a:gd name="connsiteX6" fmla="*/ 41936 w 408291"/>
                <a:gd name="connsiteY6" fmla="*/ 218188 h 249111"/>
                <a:gd name="connsiteX7" fmla="*/ 10124 w 408291"/>
                <a:gd name="connsiteY7" fmla="*/ 17022 h 249111"/>
                <a:gd name="connsiteX0" fmla="*/ 7361 w 405528"/>
                <a:gd name="connsiteY0" fmla="*/ 17173 h 249262"/>
                <a:gd name="connsiteX1" fmla="*/ 93942 w 405528"/>
                <a:gd name="connsiteY1" fmla="*/ 23068 h 249262"/>
                <a:gd name="connsiteX2" fmla="*/ 144804 w 405528"/>
                <a:gd name="connsiteY2" fmla="*/ 2353 h 249262"/>
                <a:gd name="connsiteX3" fmla="*/ 147532 w 405528"/>
                <a:gd name="connsiteY3" fmla="*/ 96591 h 249262"/>
                <a:gd name="connsiteX4" fmla="*/ 402326 w 405528"/>
                <a:gd name="connsiteY4" fmla="*/ 108604 h 249262"/>
                <a:gd name="connsiteX5" fmla="*/ 311838 w 405528"/>
                <a:gd name="connsiteY5" fmla="*/ 241954 h 249262"/>
                <a:gd name="connsiteX6" fmla="*/ 39173 w 405528"/>
                <a:gd name="connsiteY6" fmla="*/ 218339 h 249262"/>
                <a:gd name="connsiteX7" fmla="*/ 7361 w 405528"/>
                <a:gd name="connsiteY7" fmla="*/ 17173 h 24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528" h="249262">
                  <a:moveTo>
                    <a:pt x="7361" y="17173"/>
                  </a:moveTo>
                  <a:cubicBezTo>
                    <a:pt x="16489" y="-15372"/>
                    <a:pt x="71035" y="25538"/>
                    <a:pt x="93942" y="23068"/>
                  </a:cubicBezTo>
                  <a:cubicBezTo>
                    <a:pt x="116849" y="20598"/>
                    <a:pt x="126347" y="-8313"/>
                    <a:pt x="144804" y="2353"/>
                  </a:cubicBezTo>
                  <a:cubicBezTo>
                    <a:pt x="163261" y="13019"/>
                    <a:pt x="137155" y="73812"/>
                    <a:pt x="147532" y="96591"/>
                  </a:cubicBezTo>
                  <a:cubicBezTo>
                    <a:pt x="157909" y="119370"/>
                    <a:pt x="382879" y="87966"/>
                    <a:pt x="402326" y="108604"/>
                  </a:cubicBezTo>
                  <a:cubicBezTo>
                    <a:pt x="421773" y="129242"/>
                    <a:pt x="347757" y="230809"/>
                    <a:pt x="311838" y="241954"/>
                  </a:cubicBezTo>
                  <a:cubicBezTo>
                    <a:pt x="275919" y="253099"/>
                    <a:pt x="89919" y="255803"/>
                    <a:pt x="39173" y="218339"/>
                  </a:cubicBezTo>
                  <a:cubicBezTo>
                    <a:pt x="-11573" y="180876"/>
                    <a:pt x="-1767" y="49718"/>
                    <a:pt x="7361" y="1717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Elipse 36"/>
            <p:cNvSpPr/>
            <p:nvPr/>
          </p:nvSpPr>
          <p:spPr>
            <a:xfrm rot="20818127">
              <a:off x="2961191" y="2738201"/>
              <a:ext cx="127734" cy="278230"/>
            </a:xfrm>
            <a:custGeom>
              <a:avLst/>
              <a:gdLst>
                <a:gd name="connsiteX0" fmla="*/ 0 w 72008"/>
                <a:gd name="connsiteY0" fmla="*/ 101486 h 202971"/>
                <a:gd name="connsiteX1" fmla="*/ 36004 w 72008"/>
                <a:gd name="connsiteY1" fmla="*/ 0 h 202971"/>
                <a:gd name="connsiteX2" fmla="*/ 72008 w 72008"/>
                <a:gd name="connsiteY2" fmla="*/ 101486 h 202971"/>
                <a:gd name="connsiteX3" fmla="*/ 36004 w 72008"/>
                <a:gd name="connsiteY3" fmla="*/ 202972 h 202971"/>
                <a:gd name="connsiteX4" fmla="*/ 0 w 72008"/>
                <a:gd name="connsiteY4" fmla="*/ 101486 h 202971"/>
                <a:gd name="connsiteX0" fmla="*/ 29720 w 101728"/>
                <a:gd name="connsiteY0" fmla="*/ 101486 h 226785"/>
                <a:gd name="connsiteX1" fmla="*/ 65724 w 101728"/>
                <a:gd name="connsiteY1" fmla="*/ 0 h 226785"/>
                <a:gd name="connsiteX2" fmla="*/ 101728 w 101728"/>
                <a:gd name="connsiteY2" fmla="*/ 101486 h 226785"/>
                <a:gd name="connsiteX3" fmla="*/ 6193 w 101728"/>
                <a:gd name="connsiteY3" fmla="*/ 226785 h 226785"/>
                <a:gd name="connsiteX4" fmla="*/ 29720 w 101728"/>
                <a:gd name="connsiteY4" fmla="*/ 101486 h 226785"/>
                <a:gd name="connsiteX0" fmla="*/ 5893 w 111239"/>
                <a:gd name="connsiteY0" fmla="*/ 75607 h 227284"/>
                <a:gd name="connsiteX1" fmla="*/ 75235 w 111239"/>
                <a:gd name="connsiteY1" fmla="*/ 314 h 227284"/>
                <a:gd name="connsiteX2" fmla="*/ 111239 w 111239"/>
                <a:gd name="connsiteY2" fmla="*/ 101800 h 227284"/>
                <a:gd name="connsiteX3" fmla="*/ 15704 w 111239"/>
                <a:gd name="connsiteY3" fmla="*/ 227099 h 227284"/>
                <a:gd name="connsiteX4" fmla="*/ 5893 w 111239"/>
                <a:gd name="connsiteY4" fmla="*/ 75607 h 227284"/>
                <a:gd name="connsiteX0" fmla="*/ 4633 w 109979"/>
                <a:gd name="connsiteY0" fmla="*/ 76964 h 228641"/>
                <a:gd name="connsiteX1" fmla="*/ 56513 w 109979"/>
                <a:gd name="connsiteY1" fmla="*/ 42566 h 228641"/>
                <a:gd name="connsiteX2" fmla="*/ 73975 w 109979"/>
                <a:gd name="connsiteY2" fmla="*/ 1671 h 228641"/>
                <a:gd name="connsiteX3" fmla="*/ 109979 w 109979"/>
                <a:gd name="connsiteY3" fmla="*/ 103157 h 228641"/>
                <a:gd name="connsiteX4" fmla="*/ 14444 w 109979"/>
                <a:gd name="connsiteY4" fmla="*/ 228456 h 228641"/>
                <a:gd name="connsiteX5" fmla="*/ 4633 w 109979"/>
                <a:gd name="connsiteY5" fmla="*/ 76964 h 228641"/>
                <a:gd name="connsiteX0" fmla="*/ 4633 w 109979"/>
                <a:gd name="connsiteY0" fmla="*/ 90857 h 242534"/>
                <a:gd name="connsiteX1" fmla="*/ 56513 w 109979"/>
                <a:gd name="connsiteY1" fmla="*/ 56459 h 242534"/>
                <a:gd name="connsiteX2" fmla="*/ 88262 w 109979"/>
                <a:gd name="connsiteY2" fmla="*/ 1276 h 242534"/>
                <a:gd name="connsiteX3" fmla="*/ 109979 w 109979"/>
                <a:gd name="connsiteY3" fmla="*/ 117050 h 242534"/>
                <a:gd name="connsiteX4" fmla="*/ 14444 w 109979"/>
                <a:gd name="connsiteY4" fmla="*/ 242349 h 242534"/>
                <a:gd name="connsiteX5" fmla="*/ 4633 w 109979"/>
                <a:gd name="connsiteY5" fmla="*/ 90857 h 242534"/>
                <a:gd name="connsiteX0" fmla="*/ 3332 w 87641"/>
                <a:gd name="connsiteY0" fmla="*/ 90455 h 241996"/>
                <a:gd name="connsiteX1" fmla="*/ 55212 w 87641"/>
                <a:gd name="connsiteY1" fmla="*/ 56057 h 241996"/>
                <a:gd name="connsiteX2" fmla="*/ 86961 w 87641"/>
                <a:gd name="connsiteY2" fmla="*/ 874 h 241996"/>
                <a:gd name="connsiteX3" fmla="*/ 77722 w 87641"/>
                <a:gd name="connsiteY3" fmla="*/ 104742 h 241996"/>
                <a:gd name="connsiteX4" fmla="*/ 13143 w 87641"/>
                <a:gd name="connsiteY4" fmla="*/ 241947 h 241996"/>
                <a:gd name="connsiteX5" fmla="*/ 3332 w 87641"/>
                <a:gd name="connsiteY5" fmla="*/ 90455 h 241996"/>
                <a:gd name="connsiteX0" fmla="*/ 3332 w 127734"/>
                <a:gd name="connsiteY0" fmla="*/ 99816 h 251357"/>
                <a:gd name="connsiteX1" fmla="*/ 55212 w 127734"/>
                <a:gd name="connsiteY1" fmla="*/ 65418 h 251357"/>
                <a:gd name="connsiteX2" fmla="*/ 86961 w 127734"/>
                <a:gd name="connsiteY2" fmla="*/ 10235 h 251357"/>
                <a:gd name="connsiteX3" fmla="*/ 77722 w 127734"/>
                <a:gd name="connsiteY3" fmla="*/ 114103 h 251357"/>
                <a:gd name="connsiteX4" fmla="*/ 13143 w 127734"/>
                <a:gd name="connsiteY4" fmla="*/ 251308 h 251357"/>
                <a:gd name="connsiteX5" fmla="*/ 3332 w 127734"/>
                <a:gd name="connsiteY5" fmla="*/ 99816 h 25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734" h="251357">
                  <a:moveTo>
                    <a:pt x="3332" y="99816"/>
                  </a:moveTo>
                  <a:cubicBezTo>
                    <a:pt x="10343" y="68834"/>
                    <a:pt x="43655" y="77967"/>
                    <a:pt x="55212" y="65418"/>
                  </a:cubicBezTo>
                  <a:cubicBezTo>
                    <a:pt x="66769" y="52869"/>
                    <a:pt x="83209" y="2121"/>
                    <a:pt x="86961" y="10235"/>
                  </a:cubicBezTo>
                  <a:cubicBezTo>
                    <a:pt x="90713" y="18349"/>
                    <a:pt x="182497" y="-58627"/>
                    <a:pt x="77722" y="114103"/>
                  </a:cubicBezTo>
                  <a:cubicBezTo>
                    <a:pt x="77722" y="170152"/>
                    <a:pt x="25541" y="253689"/>
                    <a:pt x="13143" y="251308"/>
                  </a:cubicBezTo>
                  <a:cubicBezTo>
                    <a:pt x="745" y="248927"/>
                    <a:pt x="-3679" y="130798"/>
                    <a:pt x="3332" y="998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Elipse 37"/>
            <p:cNvSpPr/>
            <p:nvPr/>
          </p:nvSpPr>
          <p:spPr>
            <a:xfrm>
              <a:off x="3199688" y="2747323"/>
              <a:ext cx="174722" cy="549487"/>
            </a:xfrm>
            <a:custGeom>
              <a:avLst/>
              <a:gdLst>
                <a:gd name="connsiteX0" fmla="*/ 0 w 144016"/>
                <a:gd name="connsiteY0" fmla="*/ 207292 h 414584"/>
                <a:gd name="connsiteX1" fmla="*/ 72008 w 144016"/>
                <a:gd name="connsiteY1" fmla="*/ 0 h 414584"/>
                <a:gd name="connsiteX2" fmla="*/ 144016 w 144016"/>
                <a:gd name="connsiteY2" fmla="*/ 207292 h 414584"/>
                <a:gd name="connsiteX3" fmla="*/ 72008 w 144016"/>
                <a:gd name="connsiteY3" fmla="*/ 414584 h 414584"/>
                <a:gd name="connsiteX4" fmla="*/ 0 w 144016"/>
                <a:gd name="connsiteY4" fmla="*/ 207292 h 414584"/>
                <a:gd name="connsiteX0" fmla="*/ 3350 w 187879"/>
                <a:gd name="connsiteY0" fmla="*/ 207292 h 545553"/>
                <a:gd name="connsiteX1" fmla="*/ 75358 w 187879"/>
                <a:gd name="connsiteY1" fmla="*/ 0 h 545553"/>
                <a:gd name="connsiteX2" fmla="*/ 147366 w 187879"/>
                <a:gd name="connsiteY2" fmla="*/ 207292 h 545553"/>
                <a:gd name="connsiteX3" fmla="*/ 175371 w 187879"/>
                <a:gd name="connsiteY3" fmla="*/ 545553 h 545553"/>
                <a:gd name="connsiteX4" fmla="*/ 3350 w 187879"/>
                <a:gd name="connsiteY4" fmla="*/ 207292 h 545553"/>
                <a:gd name="connsiteX0" fmla="*/ 6130 w 190659"/>
                <a:gd name="connsiteY0" fmla="*/ 208072 h 546333"/>
                <a:gd name="connsiteX1" fmla="*/ 42101 w 190659"/>
                <a:gd name="connsiteY1" fmla="*/ 139908 h 546333"/>
                <a:gd name="connsiteX2" fmla="*/ 78138 w 190659"/>
                <a:gd name="connsiteY2" fmla="*/ 780 h 546333"/>
                <a:gd name="connsiteX3" fmla="*/ 150146 w 190659"/>
                <a:gd name="connsiteY3" fmla="*/ 208072 h 546333"/>
                <a:gd name="connsiteX4" fmla="*/ 178151 w 190659"/>
                <a:gd name="connsiteY4" fmla="*/ 546333 h 546333"/>
                <a:gd name="connsiteX5" fmla="*/ 6130 w 190659"/>
                <a:gd name="connsiteY5" fmla="*/ 208072 h 546333"/>
                <a:gd name="connsiteX0" fmla="*/ 201 w 175472"/>
                <a:gd name="connsiteY0" fmla="*/ 208072 h 546651"/>
                <a:gd name="connsiteX1" fmla="*/ 36172 w 175472"/>
                <a:gd name="connsiteY1" fmla="*/ 139908 h 546651"/>
                <a:gd name="connsiteX2" fmla="*/ 72209 w 175472"/>
                <a:gd name="connsiteY2" fmla="*/ 780 h 546651"/>
                <a:gd name="connsiteX3" fmla="*/ 144217 w 175472"/>
                <a:gd name="connsiteY3" fmla="*/ 208072 h 546651"/>
                <a:gd name="connsiteX4" fmla="*/ 172222 w 175472"/>
                <a:gd name="connsiteY4" fmla="*/ 546333 h 546651"/>
                <a:gd name="connsiteX5" fmla="*/ 52841 w 175472"/>
                <a:gd name="connsiteY5" fmla="*/ 268496 h 546651"/>
                <a:gd name="connsiteX6" fmla="*/ 201 w 175472"/>
                <a:gd name="connsiteY6" fmla="*/ 208072 h 546651"/>
                <a:gd name="connsiteX0" fmla="*/ 201 w 177234"/>
                <a:gd name="connsiteY0" fmla="*/ 208072 h 547246"/>
                <a:gd name="connsiteX1" fmla="*/ 36172 w 177234"/>
                <a:gd name="connsiteY1" fmla="*/ 139908 h 547246"/>
                <a:gd name="connsiteX2" fmla="*/ 72209 w 177234"/>
                <a:gd name="connsiteY2" fmla="*/ 780 h 547246"/>
                <a:gd name="connsiteX3" fmla="*/ 144217 w 177234"/>
                <a:gd name="connsiteY3" fmla="*/ 208072 h 547246"/>
                <a:gd name="connsiteX4" fmla="*/ 172222 w 177234"/>
                <a:gd name="connsiteY4" fmla="*/ 546333 h 547246"/>
                <a:gd name="connsiteX5" fmla="*/ 21883 w 177234"/>
                <a:gd name="connsiteY5" fmla="*/ 306596 h 547246"/>
                <a:gd name="connsiteX6" fmla="*/ 52841 w 177234"/>
                <a:gd name="connsiteY6" fmla="*/ 268496 h 547246"/>
                <a:gd name="connsiteX7" fmla="*/ 201 w 177234"/>
                <a:gd name="connsiteY7" fmla="*/ 208072 h 547246"/>
                <a:gd name="connsiteX0" fmla="*/ 201 w 174722"/>
                <a:gd name="connsiteY0" fmla="*/ 208072 h 549487"/>
                <a:gd name="connsiteX1" fmla="*/ 36172 w 174722"/>
                <a:gd name="connsiteY1" fmla="*/ 139908 h 549487"/>
                <a:gd name="connsiteX2" fmla="*/ 72209 w 174722"/>
                <a:gd name="connsiteY2" fmla="*/ 780 h 549487"/>
                <a:gd name="connsiteX3" fmla="*/ 144217 w 174722"/>
                <a:gd name="connsiteY3" fmla="*/ 208072 h 549487"/>
                <a:gd name="connsiteX4" fmla="*/ 172222 w 174722"/>
                <a:gd name="connsiteY4" fmla="*/ 546333 h 549487"/>
                <a:gd name="connsiteX5" fmla="*/ 67127 w 174722"/>
                <a:gd name="connsiteY5" fmla="*/ 373270 h 549487"/>
                <a:gd name="connsiteX6" fmla="*/ 21883 w 174722"/>
                <a:gd name="connsiteY6" fmla="*/ 306596 h 549487"/>
                <a:gd name="connsiteX7" fmla="*/ 52841 w 174722"/>
                <a:gd name="connsiteY7" fmla="*/ 268496 h 549487"/>
                <a:gd name="connsiteX8" fmla="*/ 201 w 174722"/>
                <a:gd name="connsiteY8" fmla="*/ 208072 h 549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722" h="549487">
                  <a:moveTo>
                    <a:pt x="201" y="208072"/>
                  </a:moveTo>
                  <a:cubicBezTo>
                    <a:pt x="-2577" y="186641"/>
                    <a:pt x="24171" y="174457"/>
                    <a:pt x="36172" y="139908"/>
                  </a:cubicBezTo>
                  <a:cubicBezTo>
                    <a:pt x="48173" y="105359"/>
                    <a:pt x="54202" y="-10581"/>
                    <a:pt x="72209" y="780"/>
                  </a:cubicBezTo>
                  <a:cubicBezTo>
                    <a:pt x="90217" y="12141"/>
                    <a:pt x="144217" y="93588"/>
                    <a:pt x="144217" y="208072"/>
                  </a:cubicBezTo>
                  <a:cubicBezTo>
                    <a:pt x="144217" y="322556"/>
                    <a:pt x="185070" y="518800"/>
                    <a:pt x="172222" y="546333"/>
                  </a:cubicBezTo>
                  <a:cubicBezTo>
                    <a:pt x="159374" y="573866"/>
                    <a:pt x="92183" y="413226"/>
                    <a:pt x="67127" y="373270"/>
                  </a:cubicBezTo>
                  <a:cubicBezTo>
                    <a:pt x="42071" y="333314"/>
                    <a:pt x="22280" y="324455"/>
                    <a:pt x="21883" y="306596"/>
                  </a:cubicBezTo>
                  <a:cubicBezTo>
                    <a:pt x="21486" y="288737"/>
                    <a:pt x="64789" y="285314"/>
                    <a:pt x="52841" y="268496"/>
                  </a:cubicBezTo>
                  <a:cubicBezTo>
                    <a:pt x="24171" y="212119"/>
                    <a:pt x="2979" y="229503"/>
                    <a:pt x="201" y="20807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Elipse 37"/>
            <p:cNvSpPr/>
            <p:nvPr/>
          </p:nvSpPr>
          <p:spPr>
            <a:xfrm rot="20925100">
              <a:off x="3294824" y="2726979"/>
              <a:ext cx="175424" cy="472314"/>
            </a:xfrm>
            <a:custGeom>
              <a:avLst/>
              <a:gdLst>
                <a:gd name="connsiteX0" fmla="*/ 0 w 144016"/>
                <a:gd name="connsiteY0" fmla="*/ 207292 h 414584"/>
                <a:gd name="connsiteX1" fmla="*/ 72008 w 144016"/>
                <a:gd name="connsiteY1" fmla="*/ 0 h 414584"/>
                <a:gd name="connsiteX2" fmla="*/ 144016 w 144016"/>
                <a:gd name="connsiteY2" fmla="*/ 207292 h 414584"/>
                <a:gd name="connsiteX3" fmla="*/ 72008 w 144016"/>
                <a:gd name="connsiteY3" fmla="*/ 414584 h 414584"/>
                <a:gd name="connsiteX4" fmla="*/ 0 w 144016"/>
                <a:gd name="connsiteY4" fmla="*/ 207292 h 414584"/>
                <a:gd name="connsiteX0" fmla="*/ 3350 w 187879"/>
                <a:gd name="connsiteY0" fmla="*/ 207292 h 545553"/>
                <a:gd name="connsiteX1" fmla="*/ 75358 w 187879"/>
                <a:gd name="connsiteY1" fmla="*/ 0 h 545553"/>
                <a:gd name="connsiteX2" fmla="*/ 147366 w 187879"/>
                <a:gd name="connsiteY2" fmla="*/ 207292 h 545553"/>
                <a:gd name="connsiteX3" fmla="*/ 175371 w 187879"/>
                <a:gd name="connsiteY3" fmla="*/ 545553 h 545553"/>
                <a:gd name="connsiteX4" fmla="*/ 3350 w 187879"/>
                <a:gd name="connsiteY4" fmla="*/ 207292 h 545553"/>
                <a:gd name="connsiteX0" fmla="*/ 3582 w 147598"/>
                <a:gd name="connsiteY0" fmla="*/ 207292 h 505542"/>
                <a:gd name="connsiteX1" fmla="*/ 75590 w 147598"/>
                <a:gd name="connsiteY1" fmla="*/ 0 h 505542"/>
                <a:gd name="connsiteX2" fmla="*/ 147598 w 147598"/>
                <a:gd name="connsiteY2" fmla="*/ 207292 h 505542"/>
                <a:gd name="connsiteX3" fmla="*/ 35460 w 147598"/>
                <a:gd name="connsiteY3" fmla="*/ 505542 h 505542"/>
                <a:gd name="connsiteX4" fmla="*/ 3582 w 147598"/>
                <a:gd name="connsiteY4" fmla="*/ 207292 h 505542"/>
                <a:gd name="connsiteX0" fmla="*/ 3056 w 226686"/>
                <a:gd name="connsiteY0" fmla="*/ 207292 h 522272"/>
                <a:gd name="connsiteX1" fmla="*/ 75064 w 226686"/>
                <a:gd name="connsiteY1" fmla="*/ 0 h 522272"/>
                <a:gd name="connsiteX2" fmla="*/ 147072 w 226686"/>
                <a:gd name="connsiteY2" fmla="*/ 207292 h 522272"/>
                <a:gd name="connsiteX3" fmla="*/ 224172 w 226686"/>
                <a:gd name="connsiteY3" fmla="*/ 455002 h 522272"/>
                <a:gd name="connsiteX4" fmla="*/ 34934 w 226686"/>
                <a:gd name="connsiteY4" fmla="*/ 505542 h 522272"/>
                <a:gd name="connsiteX5" fmla="*/ 3056 w 226686"/>
                <a:gd name="connsiteY5" fmla="*/ 207292 h 522272"/>
                <a:gd name="connsiteX0" fmla="*/ 26454 w 250084"/>
                <a:gd name="connsiteY0" fmla="*/ 174981 h 489961"/>
                <a:gd name="connsiteX1" fmla="*/ 16772 w 250084"/>
                <a:gd name="connsiteY1" fmla="*/ 0 h 489961"/>
                <a:gd name="connsiteX2" fmla="*/ 170470 w 250084"/>
                <a:gd name="connsiteY2" fmla="*/ 174981 h 489961"/>
                <a:gd name="connsiteX3" fmla="*/ 247570 w 250084"/>
                <a:gd name="connsiteY3" fmla="*/ 422691 h 489961"/>
                <a:gd name="connsiteX4" fmla="*/ 58332 w 250084"/>
                <a:gd name="connsiteY4" fmla="*/ 473231 h 489961"/>
                <a:gd name="connsiteX5" fmla="*/ 26454 w 250084"/>
                <a:gd name="connsiteY5" fmla="*/ 174981 h 489961"/>
                <a:gd name="connsiteX0" fmla="*/ 18927 w 242386"/>
                <a:gd name="connsiteY0" fmla="*/ 189039 h 504019"/>
                <a:gd name="connsiteX1" fmla="*/ 9245 w 242386"/>
                <a:gd name="connsiteY1" fmla="*/ 14058 h 504019"/>
                <a:gd name="connsiteX2" fmla="*/ 155328 w 242386"/>
                <a:gd name="connsiteY2" fmla="*/ 56418 h 504019"/>
                <a:gd name="connsiteX3" fmla="*/ 240043 w 242386"/>
                <a:gd name="connsiteY3" fmla="*/ 436749 h 504019"/>
                <a:gd name="connsiteX4" fmla="*/ 50805 w 242386"/>
                <a:gd name="connsiteY4" fmla="*/ 487289 h 504019"/>
                <a:gd name="connsiteX5" fmla="*/ 18927 w 242386"/>
                <a:gd name="connsiteY5" fmla="*/ 189039 h 504019"/>
                <a:gd name="connsiteX0" fmla="*/ 65186 w 234928"/>
                <a:gd name="connsiteY0" fmla="*/ 200502 h 504022"/>
                <a:gd name="connsiteX1" fmla="*/ 1787 w 234928"/>
                <a:gd name="connsiteY1" fmla="*/ 14838 h 504022"/>
                <a:gd name="connsiteX2" fmla="*/ 147870 w 234928"/>
                <a:gd name="connsiteY2" fmla="*/ 57198 h 504022"/>
                <a:gd name="connsiteX3" fmla="*/ 232585 w 234928"/>
                <a:gd name="connsiteY3" fmla="*/ 437529 h 504022"/>
                <a:gd name="connsiteX4" fmla="*/ 43347 w 234928"/>
                <a:gd name="connsiteY4" fmla="*/ 488069 h 504022"/>
                <a:gd name="connsiteX5" fmla="*/ 65186 w 234928"/>
                <a:gd name="connsiteY5" fmla="*/ 200502 h 504022"/>
                <a:gd name="connsiteX0" fmla="*/ 50051 w 236142"/>
                <a:gd name="connsiteY0" fmla="*/ 197015 h 504022"/>
                <a:gd name="connsiteX1" fmla="*/ 3001 w 236142"/>
                <a:gd name="connsiteY1" fmla="*/ 14602 h 504022"/>
                <a:gd name="connsiteX2" fmla="*/ 149084 w 236142"/>
                <a:gd name="connsiteY2" fmla="*/ 56962 h 504022"/>
                <a:gd name="connsiteX3" fmla="*/ 233799 w 236142"/>
                <a:gd name="connsiteY3" fmla="*/ 437293 h 504022"/>
                <a:gd name="connsiteX4" fmla="*/ 44561 w 236142"/>
                <a:gd name="connsiteY4" fmla="*/ 487833 h 504022"/>
                <a:gd name="connsiteX5" fmla="*/ 50051 w 236142"/>
                <a:gd name="connsiteY5" fmla="*/ 197015 h 504022"/>
                <a:gd name="connsiteX0" fmla="*/ 50124 w 236215"/>
                <a:gd name="connsiteY0" fmla="*/ 197015 h 476776"/>
                <a:gd name="connsiteX1" fmla="*/ 3074 w 236215"/>
                <a:gd name="connsiteY1" fmla="*/ 14602 h 476776"/>
                <a:gd name="connsiteX2" fmla="*/ 149157 w 236215"/>
                <a:gd name="connsiteY2" fmla="*/ 56962 h 476776"/>
                <a:gd name="connsiteX3" fmla="*/ 233872 w 236215"/>
                <a:gd name="connsiteY3" fmla="*/ 437293 h 476776"/>
                <a:gd name="connsiteX4" fmla="*/ 54866 w 236215"/>
                <a:gd name="connsiteY4" fmla="*/ 448594 h 476776"/>
                <a:gd name="connsiteX5" fmla="*/ 50124 w 236215"/>
                <a:gd name="connsiteY5" fmla="*/ 197015 h 476776"/>
                <a:gd name="connsiteX0" fmla="*/ 50124 w 214375"/>
                <a:gd name="connsiteY0" fmla="*/ 197015 h 472314"/>
                <a:gd name="connsiteX1" fmla="*/ 3074 w 214375"/>
                <a:gd name="connsiteY1" fmla="*/ 14602 h 472314"/>
                <a:gd name="connsiteX2" fmla="*/ 149157 w 214375"/>
                <a:gd name="connsiteY2" fmla="*/ 56962 h 472314"/>
                <a:gd name="connsiteX3" fmla="*/ 211446 w 214375"/>
                <a:gd name="connsiteY3" fmla="*/ 427978 h 472314"/>
                <a:gd name="connsiteX4" fmla="*/ 54866 w 214375"/>
                <a:gd name="connsiteY4" fmla="*/ 448594 h 472314"/>
                <a:gd name="connsiteX5" fmla="*/ 50124 w 214375"/>
                <a:gd name="connsiteY5" fmla="*/ 197015 h 47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375" h="472314">
                  <a:moveTo>
                    <a:pt x="50124" y="197015"/>
                  </a:moveTo>
                  <a:cubicBezTo>
                    <a:pt x="41492" y="124683"/>
                    <a:pt x="-13431" y="37944"/>
                    <a:pt x="3074" y="14602"/>
                  </a:cubicBezTo>
                  <a:cubicBezTo>
                    <a:pt x="19579" y="-8740"/>
                    <a:pt x="144863" y="-10332"/>
                    <a:pt x="149157" y="56962"/>
                  </a:cubicBezTo>
                  <a:cubicBezTo>
                    <a:pt x="153451" y="124256"/>
                    <a:pt x="230136" y="378270"/>
                    <a:pt x="211446" y="427978"/>
                  </a:cubicBezTo>
                  <a:cubicBezTo>
                    <a:pt x="192756" y="477686"/>
                    <a:pt x="81753" y="487088"/>
                    <a:pt x="54866" y="448594"/>
                  </a:cubicBezTo>
                  <a:cubicBezTo>
                    <a:pt x="27979" y="410100"/>
                    <a:pt x="58756" y="269347"/>
                    <a:pt x="50124" y="1970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Elipse 42"/>
            <p:cNvSpPr/>
            <p:nvPr/>
          </p:nvSpPr>
          <p:spPr>
            <a:xfrm rot="338358">
              <a:off x="2976339" y="3045007"/>
              <a:ext cx="333426" cy="453388"/>
            </a:xfrm>
            <a:custGeom>
              <a:avLst/>
              <a:gdLst>
                <a:gd name="connsiteX0" fmla="*/ 0 w 283547"/>
                <a:gd name="connsiteY0" fmla="*/ 109873 h 219746"/>
                <a:gd name="connsiteX1" fmla="*/ 141774 w 283547"/>
                <a:gd name="connsiteY1" fmla="*/ 0 h 219746"/>
                <a:gd name="connsiteX2" fmla="*/ 283548 w 283547"/>
                <a:gd name="connsiteY2" fmla="*/ 109873 h 219746"/>
                <a:gd name="connsiteX3" fmla="*/ 141774 w 283547"/>
                <a:gd name="connsiteY3" fmla="*/ 219746 h 219746"/>
                <a:gd name="connsiteX4" fmla="*/ 0 w 283547"/>
                <a:gd name="connsiteY4" fmla="*/ 109873 h 219746"/>
                <a:gd name="connsiteX0" fmla="*/ 0 w 276405"/>
                <a:gd name="connsiteY0" fmla="*/ 35435 h 245461"/>
                <a:gd name="connsiteX1" fmla="*/ 134631 w 276405"/>
                <a:gd name="connsiteY1" fmla="*/ 23193 h 245461"/>
                <a:gd name="connsiteX2" fmla="*/ 276405 w 276405"/>
                <a:gd name="connsiteY2" fmla="*/ 133066 h 245461"/>
                <a:gd name="connsiteX3" fmla="*/ 134631 w 276405"/>
                <a:gd name="connsiteY3" fmla="*/ 242939 h 245461"/>
                <a:gd name="connsiteX4" fmla="*/ 0 w 276405"/>
                <a:gd name="connsiteY4" fmla="*/ 35435 h 245461"/>
                <a:gd name="connsiteX0" fmla="*/ 20 w 276425"/>
                <a:gd name="connsiteY0" fmla="*/ 9953 h 219979"/>
                <a:gd name="connsiteX1" fmla="*/ 144176 w 276425"/>
                <a:gd name="connsiteY1" fmla="*/ 40573 h 219979"/>
                <a:gd name="connsiteX2" fmla="*/ 276425 w 276425"/>
                <a:gd name="connsiteY2" fmla="*/ 107584 h 219979"/>
                <a:gd name="connsiteX3" fmla="*/ 134651 w 276425"/>
                <a:gd name="connsiteY3" fmla="*/ 217457 h 219979"/>
                <a:gd name="connsiteX4" fmla="*/ 20 w 276425"/>
                <a:gd name="connsiteY4" fmla="*/ 9953 h 219979"/>
                <a:gd name="connsiteX0" fmla="*/ 21 w 293095"/>
                <a:gd name="connsiteY0" fmla="*/ 8815 h 216607"/>
                <a:gd name="connsiteX1" fmla="*/ 144177 w 293095"/>
                <a:gd name="connsiteY1" fmla="*/ 39435 h 216607"/>
                <a:gd name="connsiteX2" fmla="*/ 293095 w 293095"/>
                <a:gd name="connsiteY2" fmla="*/ 49296 h 216607"/>
                <a:gd name="connsiteX3" fmla="*/ 134652 w 293095"/>
                <a:gd name="connsiteY3" fmla="*/ 216319 h 216607"/>
                <a:gd name="connsiteX4" fmla="*/ 21 w 293095"/>
                <a:gd name="connsiteY4" fmla="*/ 8815 h 216607"/>
                <a:gd name="connsiteX0" fmla="*/ 185 w 293259"/>
                <a:gd name="connsiteY0" fmla="*/ 15805 h 325857"/>
                <a:gd name="connsiteX1" fmla="*/ 144341 w 293259"/>
                <a:gd name="connsiteY1" fmla="*/ 46425 h 325857"/>
                <a:gd name="connsiteX2" fmla="*/ 293259 w 293259"/>
                <a:gd name="connsiteY2" fmla="*/ 56286 h 325857"/>
                <a:gd name="connsiteX3" fmla="*/ 118148 w 293259"/>
                <a:gd name="connsiteY3" fmla="*/ 325703 h 325857"/>
                <a:gd name="connsiteX4" fmla="*/ 185 w 293259"/>
                <a:gd name="connsiteY4" fmla="*/ 15805 h 325857"/>
                <a:gd name="connsiteX0" fmla="*/ 150 w 294073"/>
                <a:gd name="connsiteY0" fmla="*/ 15805 h 328050"/>
                <a:gd name="connsiteX1" fmla="*/ 144306 w 294073"/>
                <a:gd name="connsiteY1" fmla="*/ 46425 h 328050"/>
                <a:gd name="connsiteX2" fmla="*/ 293224 w 294073"/>
                <a:gd name="connsiteY2" fmla="*/ 56286 h 328050"/>
                <a:gd name="connsiteX3" fmla="*/ 178520 w 294073"/>
                <a:gd name="connsiteY3" fmla="*/ 153014 h 328050"/>
                <a:gd name="connsiteX4" fmla="*/ 118113 w 294073"/>
                <a:gd name="connsiteY4" fmla="*/ 325703 h 328050"/>
                <a:gd name="connsiteX5" fmla="*/ 150 w 294073"/>
                <a:gd name="connsiteY5" fmla="*/ 15805 h 328050"/>
                <a:gd name="connsiteX0" fmla="*/ 150 w 326848"/>
                <a:gd name="connsiteY0" fmla="*/ 15805 h 351409"/>
                <a:gd name="connsiteX1" fmla="*/ 144306 w 326848"/>
                <a:gd name="connsiteY1" fmla="*/ 46425 h 351409"/>
                <a:gd name="connsiteX2" fmla="*/ 293224 w 326848"/>
                <a:gd name="connsiteY2" fmla="*/ 56286 h 351409"/>
                <a:gd name="connsiteX3" fmla="*/ 321394 w 326848"/>
                <a:gd name="connsiteY3" fmla="*/ 350656 h 351409"/>
                <a:gd name="connsiteX4" fmla="*/ 178520 w 326848"/>
                <a:gd name="connsiteY4" fmla="*/ 153014 h 351409"/>
                <a:gd name="connsiteX5" fmla="*/ 118113 w 326848"/>
                <a:gd name="connsiteY5" fmla="*/ 325703 h 351409"/>
                <a:gd name="connsiteX6" fmla="*/ 150 w 326848"/>
                <a:gd name="connsiteY6" fmla="*/ 15805 h 351409"/>
                <a:gd name="connsiteX0" fmla="*/ 150 w 326848"/>
                <a:gd name="connsiteY0" fmla="*/ 15805 h 351591"/>
                <a:gd name="connsiteX1" fmla="*/ 144306 w 326848"/>
                <a:gd name="connsiteY1" fmla="*/ 46425 h 351591"/>
                <a:gd name="connsiteX2" fmla="*/ 293224 w 326848"/>
                <a:gd name="connsiteY2" fmla="*/ 56286 h 351591"/>
                <a:gd name="connsiteX3" fmla="*/ 321394 w 326848"/>
                <a:gd name="connsiteY3" fmla="*/ 350656 h 351591"/>
                <a:gd name="connsiteX4" fmla="*/ 183283 w 326848"/>
                <a:gd name="connsiteY4" fmla="*/ 203020 h 351591"/>
                <a:gd name="connsiteX5" fmla="*/ 118113 w 326848"/>
                <a:gd name="connsiteY5" fmla="*/ 325703 h 351591"/>
                <a:gd name="connsiteX6" fmla="*/ 150 w 326848"/>
                <a:gd name="connsiteY6" fmla="*/ 15805 h 351591"/>
                <a:gd name="connsiteX0" fmla="*/ 123 w 326821"/>
                <a:gd name="connsiteY0" fmla="*/ 18146 h 365555"/>
                <a:gd name="connsiteX1" fmla="*/ 144279 w 326821"/>
                <a:gd name="connsiteY1" fmla="*/ 48766 h 365555"/>
                <a:gd name="connsiteX2" fmla="*/ 293197 w 326821"/>
                <a:gd name="connsiteY2" fmla="*/ 58627 h 365555"/>
                <a:gd name="connsiteX3" fmla="*/ 321367 w 326821"/>
                <a:gd name="connsiteY3" fmla="*/ 352997 h 365555"/>
                <a:gd name="connsiteX4" fmla="*/ 183256 w 326821"/>
                <a:gd name="connsiteY4" fmla="*/ 205361 h 365555"/>
                <a:gd name="connsiteX5" fmla="*/ 120468 w 326821"/>
                <a:gd name="connsiteY5" fmla="*/ 361382 h 365555"/>
                <a:gd name="connsiteX6" fmla="*/ 123 w 326821"/>
                <a:gd name="connsiteY6" fmla="*/ 18146 h 365555"/>
                <a:gd name="connsiteX0" fmla="*/ 131 w 326829"/>
                <a:gd name="connsiteY0" fmla="*/ 18146 h 395219"/>
                <a:gd name="connsiteX1" fmla="*/ 144287 w 326829"/>
                <a:gd name="connsiteY1" fmla="*/ 48766 h 395219"/>
                <a:gd name="connsiteX2" fmla="*/ 293205 w 326829"/>
                <a:gd name="connsiteY2" fmla="*/ 58627 h 395219"/>
                <a:gd name="connsiteX3" fmla="*/ 321375 w 326829"/>
                <a:gd name="connsiteY3" fmla="*/ 352997 h 395219"/>
                <a:gd name="connsiteX4" fmla="*/ 183264 w 326829"/>
                <a:gd name="connsiteY4" fmla="*/ 205361 h 395219"/>
                <a:gd name="connsiteX5" fmla="*/ 226124 w 326829"/>
                <a:gd name="connsiteY5" fmla="*/ 364904 h 395219"/>
                <a:gd name="connsiteX6" fmla="*/ 120476 w 326829"/>
                <a:gd name="connsiteY6" fmla="*/ 361382 h 395219"/>
                <a:gd name="connsiteX7" fmla="*/ 131 w 326829"/>
                <a:gd name="connsiteY7" fmla="*/ 18146 h 395219"/>
                <a:gd name="connsiteX0" fmla="*/ 131 w 326829"/>
                <a:gd name="connsiteY0" fmla="*/ 18146 h 392563"/>
                <a:gd name="connsiteX1" fmla="*/ 144287 w 326829"/>
                <a:gd name="connsiteY1" fmla="*/ 48766 h 392563"/>
                <a:gd name="connsiteX2" fmla="*/ 293205 w 326829"/>
                <a:gd name="connsiteY2" fmla="*/ 58627 h 392563"/>
                <a:gd name="connsiteX3" fmla="*/ 321375 w 326829"/>
                <a:gd name="connsiteY3" fmla="*/ 352997 h 392563"/>
                <a:gd name="connsiteX4" fmla="*/ 183264 w 326829"/>
                <a:gd name="connsiteY4" fmla="*/ 205361 h 392563"/>
                <a:gd name="connsiteX5" fmla="*/ 154687 w 326829"/>
                <a:gd name="connsiteY5" fmla="*/ 257747 h 392563"/>
                <a:gd name="connsiteX6" fmla="*/ 226124 w 326829"/>
                <a:gd name="connsiteY6" fmla="*/ 364904 h 392563"/>
                <a:gd name="connsiteX7" fmla="*/ 120476 w 326829"/>
                <a:gd name="connsiteY7" fmla="*/ 361382 h 392563"/>
                <a:gd name="connsiteX8" fmla="*/ 131 w 326829"/>
                <a:gd name="connsiteY8" fmla="*/ 18146 h 392563"/>
                <a:gd name="connsiteX0" fmla="*/ 131 w 326829"/>
                <a:gd name="connsiteY0" fmla="*/ 18146 h 384734"/>
                <a:gd name="connsiteX1" fmla="*/ 144287 w 326829"/>
                <a:gd name="connsiteY1" fmla="*/ 48766 h 384734"/>
                <a:gd name="connsiteX2" fmla="*/ 293205 w 326829"/>
                <a:gd name="connsiteY2" fmla="*/ 58627 h 384734"/>
                <a:gd name="connsiteX3" fmla="*/ 321375 w 326829"/>
                <a:gd name="connsiteY3" fmla="*/ 352997 h 384734"/>
                <a:gd name="connsiteX4" fmla="*/ 183264 w 326829"/>
                <a:gd name="connsiteY4" fmla="*/ 205361 h 384734"/>
                <a:gd name="connsiteX5" fmla="*/ 154687 w 326829"/>
                <a:gd name="connsiteY5" fmla="*/ 257747 h 384734"/>
                <a:gd name="connsiteX6" fmla="*/ 226124 w 326829"/>
                <a:gd name="connsiteY6" fmla="*/ 343473 h 384734"/>
                <a:gd name="connsiteX7" fmla="*/ 120476 w 326829"/>
                <a:gd name="connsiteY7" fmla="*/ 361382 h 384734"/>
                <a:gd name="connsiteX8" fmla="*/ 131 w 326829"/>
                <a:gd name="connsiteY8" fmla="*/ 18146 h 384734"/>
                <a:gd name="connsiteX0" fmla="*/ 127 w 326825"/>
                <a:gd name="connsiteY0" fmla="*/ 18146 h 400668"/>
                <a:gd name="connsiteX1" fmla="*/ 144283 w 326825"/>
                <a:gd name="connsiteY1" fmla="*/ 48766 h 400668"/>
                <a:gd name="connsiteX2" fmla="*/ 293201 w 326825"/>
                <a:gd name="connsiteY2" fmla="*/ 58627 h 400668"/>
                <a:gd name="connsiteX3" fmla="*/ 321371 w 326825"/>
                <a:gd name="connsiteY3" fmla="*/ 352997 h 400668"/>
                <a:gd name="connsiteX4" fmla="*/ 183260 w 326825"/>
                <a:gd name="connsiteY4" fmla="*/ 205361 h 400668"/>
                <a:gd name="connsiteX5" fmla="*/ 154683 w 326825"/>
                <a:gd name="connsiteY5" fmla="*/ 257747 h 400668"/>
                <a:gd name="connsiteX6" fmla="*/ 226120 w 326825"/>
                <a:gd name="connsiteY6" fmla="*/ 343473 h 400668"/>
                <a:gd name="connsiteX7" fmla="*/ 204689 w 326825"/>
                <a:gd name="connsiteY7" fmla="*/ 391097 h 400668"/>
                <a:gd name="connsiteX8" fmla="*/ 120472 w 326825"/>
                <a:gd name="connsiteY8" fmla="*/ 361382 h 400668"/>
                <a:gd name="connsiteX9" fmla="*/ 127 w 326825"/>
                <a:gd name="connsiteY9" fmla="*/ 18146 h 400668"/>
                <a:gd name="connsiteX0" fmla="*/ 127 w 326825"/>
                <a:gd name="connsiteY0" fmla="*/ 18146 h 400668"/>
                <a:gd name="connsiteX1" fmla="*/ 144283 w 326825"/>
                <a:gd name="connsiteY1" fmla="*/ 48766 h 400668"/>
                <a:gd name="connsiteX2" fmla="*/ 293201 w 326825"/>
                <a:gd name="connsiteY2" fmla="*/ 58627 h 400668"/>
                <a:gd name="connsiteX3" fmla="*/ 321371 w 326825"/>
                <a:gd name="connsiteY3" fmla="*/ 352997 h 400668"/>
                <a:gd name="connsiteX4" fmla="*/ 183260 w 326825"/>
                <a:gd name="connsiteY4" fmla="*/ 181549 h 400668"/>
                <a:gd name="connsiteX5" fmla="*/ 154683 w 326825"/>
                <a:gd name="connsiteY5" fmla="*/ 257747 h 400668"/>
                <a:gd name="connsiteX6" fmla="*/ 226120 w 326825"/>
                <a:gd name="connsiteY6" fmla="*/ 343473 h 400668"/>
                <a:gd name="connsiteX7" fmla="*/ 204689 w 326825"/>
                <a:gd name="connsiteY7" fmla="*/ 391097 h 400668"/>
                <a:gd name="connsiteX8" fmla="*/ 120472 w 326825"/>
                <a:gd name="connsiteY8" fmla="*/ 361382 h 400668"/>
                <a:gd name="connsiteX9" fmla="*/ 127 w 326825"/>
                <a:gd name="connsiteY9" fmla="*/ 18146 h 400668"/>
                <a:gd name="connsiteX0" fmla="*/ 127 w 295800"/>
                <a:gd name="connsiteY0" fmla="*/ 18146 h 406213"/>
                <a:gd name="connsiteX1" fmla="*/ 144283 w 295800"/>
                <a:gd name="connsiteY1" fmla="*/ 48766 h 406213"/>
                <a:gd name="connsiteX2" fmla="*/ 293201 w 295800"/>
                <a:gd name="connsiteY2" fmla="*/ 58627 h 406213"/>
                <a:gd name="connsiteX3" fmla="*/ 259458 w 295800"/>
                <a:gd name="connsiteY3" fmla="*/ 405384 h 406213"/>
                <a:gd name="connsiteX4" fmla="*/ 183260 w 295800"/>
                <a:gd name="connsiteY4" fmla="*/ 181549 h 406213"/>
                <a:gd name="connsiteX5" fmla="*/ 154683 w 295800"/>
                <a:gd name="connsiteY5" fmla="*/ 257747 h 406213"/>
                <a:gd name="connsiteX6" fmla="*/ 226120 w 295800"/>
                <a:gd name="connsiteY6" fmla="*/ 343473 h 406213"/>
                <a:gd name="connsiteX7" fmla="*/ 204689 w 295800"/>
                <a:gd name="connsiteY7" fmla="*/ 391097 h 406213"/>
                <a:gd name="connsiteX8" fmla="*/ 120472 w 295800"/>
                <a:gd name="connsiteY8" fmla="*/ 361382 h 406213"/>
                <a:gd name="connsiteX9" fmla="*/ 127 w 295800"/>
                <a:gd name="connsiteY9" fmla="*/ 18146 h 406213"/>
                <a:gd name="connsiteX0" fmla="*/ 127 w 310852"/>
                <a:gd name="connsiteY0" fmla="*/ 18146 h 431420"/>
                <a:gd name="connsiteX1" fmla="*/ 144283 w 310852"/>
                <a:gd name="connsiteY1" fmla="*/ 48766 h 431420"/>
                <a:gd name="connsiteX2" fmla="*/ 293201 w 310852"/>
                <a:gd name="connsiteY2" fmla="*/ 58627 h 431420"/>
                <a:gd name="connsiteX3" fmla="*/ 307083 w 310852"/>
                <a:gd name="connsiteY3" fmla="*/ 393479 h 431420"/>
                <a:gd name="connsiteX4" fmla="*/ 259458 w 310852"/>
                <a:gd name="connsiteY4" fmla="*/ 405384 h 431420"/>
                <a:gd name="connsiteX5" fmla="*/ 183260 w 310852"/>
                <a:gd name="connsiteY5" fmla="*/ 181549 h 431420"/>
                <a:gd name="connsiteX6" fmla="*/ 154683 w 310852"/>
                <a:gd name="connsiteY6" fmla="*/ 257747 h 431420"/>
                <a:gd name="connsiteX7" fmla="*/ 226120 w 310852"/>
                <a:gd name="connsiteY7" fmla="*/ 343473 h 431420"/>
                <a:gd name="connsiteX8" fmla="*/ 204689 w 310852"/>
                <a:gd name="connsiteY8" fmla="*/ 391097 h 431420"/>
                <a:gd name="connsiteX9" fmla="*/ 120472 w 310852"/>
                <a:gd name="connsiteY9" fmla="*/ 361382 h 431420"/>
                <a:gd name="connsiteX10" fmla="*/ 127 w 310852"/>
                <a:gd name="connsiteY10" fmla="*/ 18146 h 431420"/>
                <a:gd name="connsiteX0" fmla="*/ 127 w 310852"/>
                <a:gd name="connsiteY0" fmla="*/ 18146 h 431420"/>
                <a:gd name="connsiteX1" fmla="*/ 144283 w 310852"/>
                <a:gd name="connsiteY1" fmla="*/ 48766 h 431420"/>
                <a:gd name="connsiteX2" fmla="*/ 293201 w 310852"/>
                <a:gd name="connsiteY2" fmla="*/ 58627 h 431420"/>
                <a:gd name="connsiteX3" fmla="*/ 307083 w 310852"/>
                <a:gd name="connsiteY3" fmla="*/ 393479 h 431420"/>
                <a:gd name="connsiteX4" fmla="*/ 259458 w 310852"/>
                <a:gd name="connsiteY4" fmla="*/ 405384 h 431420"/>
                <a:gd name="connsiteX5" fmla="*/ 188023 w 310852"/>
                <a:gd name="connsiteY5" fmla="*/ 210124 h 431420"/>
                <a:gd name="connsiteX6" fmla="*/ 154683 w 310852"/>
                <a:gd name="connsiteY6" fmla="*/ 257747 h 431420"/>
                <a:gd name="connsiteX7" fmla="*/ 226120 w 310852"/>
                <a:gd name="connsiteY7" fmla="*/ 343473 h 431420"/>
                <a:gd name="connsiteX8" fmla="*/ 204689 w 310852"/>
                <a:gd name="connsiteY8" fmla="*/ 391097 h 431420"/>
                <a:gd name="connsiteX9" fmla="*/ 120472 w 310852"/>
                <a:gd name="connsiteY9" fmla="*/ 361382 h 431420"/>
                <a:gd name="connsiteX10" fmla="*/ 127 w 310852"/>
                <a:gd name="connsiteY10" fmla="*/ 18146 h 431420"/>
                <a:gd name="connsiteX0" fmla="*/ 127 w 341156"/>
                <a:gd name="connsiteY0" fmla="*/ 18146 h 430944"/>
                <a:gd name="connsiteX1" fmla="*/ 144283 w 341156"/>
                <a:gd name="connsiteY1" fmla="*/ 48766 h 430944"/>
                <a:gd name="connsiteX2" fmla="*/ 293201 w 341156"/>
                <a:gd name="connsiteY2" fmla="*/ 58627 h 430944"/>
                <a:gd name="connsiteX3" fmla="*/ 340493 w 341156"/>
                <a:gd name="connsiteY3" fmla="*/ 392572 h 430944"/>
                <a:gd name="connsiteX4" fmla="*/ 259458 w 341156"/>
                <a:gd name="connsiteY4" fmla="*/ 405384 h 430944"/>
                <a:gd name="connsiteX5" fmla="*/ 188023 w 341156"/>
                <a:gd name="connsiteY5" fmla="*/ 210124 h 430944"/>
                <a:gd name="connsiteX6" fmla="*/ 154683 w 341156"/>
                <a:gd name="connsiteY6" fmla="*/ 257747 h 430944"/>
                <a:gd name="connsiteX7" fmla="*/ 226120 w 341156"/>
                <a:gd name="connsiteY7" fmla="*/ 343473 h 430944"/>
                <a:gd name="connsiteX8" fmla="*/ 204689 w 341156"/>
                <a:gd name="connsiteY8" fmla="*/ 391097 h 430944"/>
                <a:gd name="connsiteX9" fmla="*/ 120472 w 341156"/>
                <a:gd name="connsiteY9" fmla="*/ 361382 h 430944"/>
                <a:gd name="connsiteX10" fmla="*/ 127 w 341156"/>
                <a:gd name="connsiteY10" fmla="*/ 18146 h 430944"/>
                <a:gd name="connsiteX0" fmla="*/ 127 w 341156"/>
                <a:gd name="connsiteY0" fmla="*/ 18146 h 430944"/>
                <a:gd name="connsiteX1" fmla="*/ 144283 w 341156"/>
                <a:gd name="connsiteY1" fmla="*/ 48766 h 430944"/>
                <a:gd name="connsiteX2" fmla="*/ 293201 w 341156"/>
                <a:gd name="connsiteY2" fmla="*/ 58627 h 430944"/>
                <a:gd name="connsiteX3" fmla="*/ 340493 w 341156"/>
                <a:gd name="connsiteY3" fmla="*/ 392572 h 430944"/>
                <a:gd name="connsiteX4" fmla="*/ 259458 w 341156"/>
                <a:gd name="connsiteY4" fmla="*/ 405384 h 430944"/>
                <a:gd name="connsiteX5" fmla="*/ 188023 w 341156"/>
                <a:gd name="connsiteY5" fmla="*/ 210124 h 430944"/>
                <a:gd name="connsiteX6" fmla="*/ 173763 w 341156"/>
                <a:gd name="connsiteY6" fmla="*/ 264813 h 430944"/>
                <a:gd name="connsiteX7" fmla="*/ 226120 w 341156"/>
                <a:gd name="connsiteY7" fmla="*/ 343473 h 430944"/>
                <a:gd name="connsiteX8" fmla="*/ 204689 w 341156"/>
                <a:gd name="connsiteY8" fmla="*/ 391097 h 430944"/>
                <a:gd name="connsiteX9" fmla="*/ 120472 w 341156"/>
                <a:gd name="connsiteY9" fmla="*/ 361382 h 430944"/>
                <a:gd name="connsiteX10" fmla="*/ 127 w 341156"/>
                <a:gd name="connsiteY10" fmla="*/ 18146 h 430944"/>
                <a:gd name="connsiteX0" fmla="*/ 127 w 341156"/>
                <a:gd name="connsiteY0" fmla="*/ 18146 h 430944"/>
                <a:gd name="connsiteX1" fmla="*/ 144283 w 341156"/>
                <a:gd name="connsiteY1" fmla="*/ 48766 h 430944"/>
                <a:gd name="connsiteX2" fmla="*/ 293201 w 341156"/>
                <a:gd name="connsiteY2" fmla="*/ 58627 h 430944"/>
                <a:gd name="connsiteX3" fmla="*/ 340493 w 341156"/>
                <a:gd name="connsiteY3" fmla="*/ 392572 h 430944"/>
                <a:gd name="connsiteX4" fmla="*/ 259458 w 341156"/>
                <a:gd name="connsiteY4" fmla="*/ 405384 h 430944"/>
                <a:gd name="connsiteX5" fmla="*/ 188023 w 341156"/>
                <a:gd name="connsiteY5" fmla="*/ 210124 h 430944"/>
                <a:gd name="connsiteX6" fmla="*/ 173763 w 341156"/>
                <a:gd name="connsiteY6" fmla="*/ 264813 h 430944"/>
                <a:gd name="connsiteX7" fmla="*/ 215177 w 341156"/>
                <a:gd name="connsiteY7" fmla="*/ 371191 h 430944"/>
                <a:gd name="connsiteX8" fmla="*/ 204689 w 341156"/>
                <a:gd name="connsiteY8" fmla="*/ 391097 h 430944"/>
                <a:gd name="connsiteX9" fmla="*/ 120472 w 341156"/>
                <a:gd name="connsiteY9" fmla="*/ 361382 h 430944"/>
                <a:gd name="connsiteX10" fmla="*/ 127 w 341156"/>
                <a:gd name="connsiteY10" fmla="*/ 18146 h 430944"/>
                <a:gd name="connsiteX0" fmla="*/ 122 w 341151"/>
                <a:gd name="connsiteY0" fmla="*/ 18146 h 430944"/>
                <a:gd name="connsiteX1" fmla="*/ 144278 w 341151"/>
                <a:gd name="connsiteY1" fmla="*/ 48766 h 430944"/>
                <a:gd name="connsiteX2" fmla="*/ 293196 w 341151"/>
                <a:gd name="connsiteY2" fmla="*/ 58627 h 430944"/>
                <a:gd name="connsiteX3" fmla="*/ 340488 w 341151"/>
                <a:gd name="connsiteY3" fmla="*/ 392572 h 430944"/>
                <a:gd name="connsiteX4" fmla="*/ 259453 w 341151"/>
                <a:gd name="connsiteY4" fmla="*/ 405384 h 430944"/>
                <a:gd name="connsiteX5" fmla="*/ 188018 w 341151"/>
                <a:gd name="connsiteY5" fmla="*/ 210124 h 430944"/>
                <a:gd name="connsiteX6" fmla="*/ 173758 w 341151"/>
                <a:gd name="connsiteY6" fmla="*/ 264813 h 430944"/>
                <a:gd name="connsiteX7" fmla="*/ 215172 w 341151"/>
                <a:gd name="connsiteY7" fmla="*/ 371191 h 430944"/>
                <a:gd name="connsiteX8" fmla="*/ 180132 w 341151"/>
                <a:gd name="connsiteY8" fmla="*/ 397891 h 430944"/>
                <a:gd name="connsiteX9" fmla="*/ 120467 w 341151"/>
                <a:gd name="connsiteY9" fmla="*/ 361382 h 430944"/>
                <a:gd name="connsiteX10" fmla="*/ 122 w 341151"/>
                <a:gd name="connsiteY10" fmla="*/ 18146 h 430944"/>
                <a:gd name="connsiteX0" fmla="*/ 122 w 341151"/>
                <a:gd name="connsiteY0" fmla="*/ 18146 h 430944"/>
                <a:gd name="connsiteX1" fmla="*/ 144278 w 341151"/>
                <a:gd name="connsiteY1" fmla="*/ 48766 h 430944"/>
                <a:gd name="connsiteX2" fmla="*/ 293196 w 341151"/>
                <a:gd name="connsiteY2" fmla="*/ 58627 h 430944"/>
                <a:gd name="connsiteX3" fmla="*/ 340488 w 341151"/>
                <a:gd name="connsiteY3" fmla="*/ 392572 h 430944"/>
                <a:gd name="connsiteX4" fmla="*/ 259453 w 341151"/>
                <a:gd name="connsiteY4" fmla="*/ 405384 h 430944"/>
                <a:gd name="connsiteX5" fmla="*/ 189814 w 341151"/>
                <a:gd name="connsiteY5" fmla="*/ 227733 h 430944"/>
                <a:gd name="connsiteX6" fmla="*/ 173758 w 341151"/>
                <a:gd name="connsiteY6" fmla="*/ 264813 h 430944"/>
                <a:gd name="connsiteX7" fmla="*/ 215172 w 341151"/>
                <a:gd name="connsiteY7" fmla="*/ 371191 h 430944"/>
                <a:gd name="connsiteX8" fmla="*/ 180132 w 341151"/>
                <a:gd name="connsiteY8" fmla="*/ 397891 h 430944"/>
                <a:gd name="connsiteX9" fmla="*/ 120467 w 341151"/>
                <a:gd name="connsiteY9" fmla="*/ 361382 h 430944"/>
                <a:gd name="connsiteX10" fmla="*/ 122 w 341151"/>
                <a:gd name="connsiteY10" fmla="*/ 18146 h 430944"/>
                <a:gd name="connsiteX0" fmla="*/ 243 w 341272"/>
                <a:gd name="connsiteY0" fmla="*/ 11789 h 424587"/>
                <a:gd name="connsiteX1" fmla="*/ 154808 w 341272"/>
                <a:gd name="connsiteY1" fmla="*/ 76975 h 424587"/>
                <a:gd name="connsiteX2" fmla="*/ 293317 w 341272"/>
                <a:gd name="connsiteY2" fmla="*/ 52270 h 424587"/>
                <a:gd name="connsiteX3" fmla="*/ 340609 w 341272"/>
                <a:gd name="connsiteY3" fmla="*/ 386215 h 424587"/>
                <a:gd name="connsiteX4" fmla="*/ 259574 w 341272"/>
                <a:gd name="connsiteY4" fmla="*/ 399027 h 424587"/>
                <a:gd name="connsiteX5" fmla="*/ 189935 w 341272"/>
                <a:gd name="connsiteY5" fmla="*/ 221376 h 424587"/>
                <a:gd name="connsiteX6" fmla="*/ 173879 w 341272"/>
                <a:gd name="connsiteY6" fmla="*/ 258456 h 424587"/>
                <a:gd name="connsiteX7" fmla="*/ 215293 w 341272"/>
                <a:gd name="connsiteY7" fmla="*/ 364834 h 424587"/>
                <a:gd name="connsiteX8" fmla="*/ 180253 w 341272"/>
                <a:gd name="connsiteY8" fmla="*/ 391534 h 424587"/>
                <a:gd name="connsiteX9" fmla="*/ 120588 w 341272"/>
                <a:gd name="connsiteY9" fmla="*/ 355025 h 424587"/>
                <a:gd name="connsiteX10" fmla="*/ 243 w 341272"/>
                <a:gd name="connsiteY10" fmla="*/ 11789 h 424587"/>
                <a:gd name="connsiteX0" fmla="*/ 374 w 299427"/>
                <a:gd name="connsiteY0" fmla="*/ 28361 h 389610"/>
                <a:gd name="connsiteX1" fmla="*/ 112963 w 299427"/>
                <a:gd name="connsiteY1" fmla="*/ 41998 h 389610"/>
                <a:gd name="connsiteX2" fmla="*/ 251472 w 299427"/>
                <a:gd name="connsiteY2" fmla="*/ 17293 h 389610"/>
                <a:gd name="connsiteX3" fmla="*/ 298764 w 299427"/>
                <a:gd name="connsiteY3" fmla="*/ 351238 h 389610"/>
                <a:gd name="connsiteX4" fmla="*/ 217729 w 299427"/>
                <a:gd name="connsiteY4" fmla="*/ 364050 h 389610"/>
                <a:gd name="connsiteX5" fmla="*/ 148090 w 299427"/>
                <a:gd name="connsiteY5" fmla="*/ 186399 h 389610"/>
                <a:gd name="connsiteX6" fmla="*/ 132034 w 299427"/>
                <a:gd name="connsiteY6" fmla="*/ 223479 h 389610"/>
                <a:gd name="connsiteX7" fmla="*/ 173448 w 299427"/>
                <a:gd name="connsiteY7" fmla="*/ 329857 h 389610"/>
                <a:gd name="connsiteX8" fmla="*/ 138408 w 299427"/>
                <a:gd name="connsiteY8" fmla="*/ 356557 h 389610"/>
                <a:gd name="connsiteX9" fmla="*/ 78743 w 299427"/>
                <a:gd name="connsiteY9" fmla="*/ 320048 h 389610"/>
                <a:gd name="connsiteX10" fmla="*/ 374 w 299427"/>
                <a:gd name="connsiteY10" fmla="*/ 28361 h 389610"/>
                <a:gd name="connsiteX0" fmla="*/ 151 w 299204"/>
                <a:gd name="connsiteY0" fmla="*/ 31490 h 392739"/>
                <a:gd name="connsiteX1" fmla="*/ 99580 w 299204"/>
                <a:gd name="connsiteY1" fmla="*/ 28605 h 392739"/>
                <a:gd name="connsiteX2" fmla="*/ 251249 w 299204"/>
                <a:gd name="connsiteY2" fmla="*/ 20422 h 392739"/>
                <a:gd name="connsiteX3" fmla="*/ 298541 w 299204"/>
                <a:gd name="connsiteY3" fmla="*/ 354367 h 392739"/>
                <a:gd name="connsiteX4" fmla="*/ 217506 w 299204"/>
                <a:gd name="connsiteY4" fmla="*/ 367179 h 392739"/>
                <a:gd name="connsiteX5" fmla="*/ 147867 w 299204"/>
                <a:gd name="connsiteY5" fmla="*/ 189528 h 392739"/>
                <a:gd name="connsiteX6" fmla="*/ 131811 w 299204"/>
                <a:gd name="connsiteY6" fmla="*/ 226608 h 392739"/>
                <a:gd name="connsiteX7" fmla="*/ 173225 w 299204"/>
                <a:gd name="connsiteY7" fmla="*/ 332986 h 392739"/>
                <a:gd name="connsiteX8" fmla="*/ 138185 w 299204"/>
                <a:gd name="connsiteY8" fmla="*/ 359686 h 392739"/>
                <a:gd name="connsiteX9" fmla="*/ 78520 w 299204"/>
                <a:gd name="connsiteY9" fmla="*/ 323177 h 392739"/>
                <a:gd name="connsiteX10" fmla="*/ 151 w 299204"/>
                <a:gd name="connsiteY10" fmla="*/ 31490 h 392739"/>
                <a:gd name="connsiteX0" fmla="*/ 117 w 319793"/>
                <a:gd name="connsiteY0" fmla="*/ 15168 h 421119"/>
                <a:gd name="connsiteX1" fmla="*/ 120169 w 319793"/>
                <a:gd name="connsiteY1" fmla="*/ 56985 h 421119"/>
                <a:gd name="connsiteX2" fmla="*/ 271838 w 319793"/>
                <a:gd name="connsiteY2" fmla="*/ 48802 h 421119"/>
                <a:gd name="connsiteX3" fmla="*/ 319130 w 319793"/>
                <a:gd name="connsiteY3" fmla="*/ 382747 h 421119"/>
                <a:gd name="connsiteX4" fmla="*/ 238095 w 319793"/>
                <a:gd name="connsiteY4" fmla="*/ 395559 h 421119"/>
                <a:gd name="connsiteX5" fmla="*/ 168456 w 319793"/>
                <a:gd name="connsiteY5" fmla="*/ 217908 h 421119"/>
                <a:gd name="connsiteX6" fmla="*/ 152400 w 319793"/>
                <a:gd name="connsiteY6" fmla="*/ 254988 h 421119"/>
                <a:gd name="connsiteX7" fmla="*/ 193814 w 319793"/>
                <a:gd name="connsiteY7" fmla="*/ 361366 h 421119"/>
                <a:gd name="connsiteX8" fmla="*/ 158774 w 319793"/>
                <a:gd name="connsiteY8" fmla="*/ 388066 h 421119"/>
                <a:gd name="connsiteX9" fmla="*/ 99109 w 319793"/>
                <a:gd name="connsiteY9" fmla="*/ 351557 h 421119"/>
                <a:gd name="connsiteX10" fmla="*/ 117 w 319793"/>
                <a:gd name="connsiteY10" fmla="*/ 15168 h 421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9793" h="421119">
                  <a:moveTo>
                    <a:pt x="117" y="15168"/>
                  </a:moveTo>
                  <a:cubicBezTo>
                    <a:pt x="3627" y="-33927"/>
                    <a:pt x="74882" y="51379"/>
                    <a:pt x="120169" y="56985"/>
                  </a:cubicBezTo>
                  <a:cubicBezTo>
                    <a:pt x="165456" y="62591"/>
                    <a:pt x="250261" y="-713"/>
                    <a:pt x="271838" y="48802"/>
                  </a:cubicBezTo>
                  <a:cubicBezTo>
                    <a:pt x="293415" y="98317"/>
                    <a:pt x="324754" y="324954"/>
                    <a:pt x="319130" y="382747"/>
                  </a:cubicBezTo>
                  <a:cubicBezTo>
                    <a:pt x="313506" y="440540"/>
                    <a:pt x="253176" y="422943"/>
                    <a:pt x="238095" y="395559"/>
                  </a:cubicBezTo>
                  <a:cubicBezTo>
                    <a:pt x="223014" y="368175"/>
                    <a:pt x="189887" y="233783"/>
                    <a:pt x="168456" y="217908"/>
                  </a:cubicBezTo>
                  <a:cubicBezTo>
                    <a:pt x="147025" y="202033"/>
                    <a:pt x="145257" y="228398"/>
                    <a:pt x="152400" y="254988"/>
                  </a:cubicBezTo>
                  <a:cubicBezTo>
                    <a:pt x="159543" y="281578"/>
                    <a:pt x="190242" y="341125"/>
                    <a:pt x="193814" y="361366"/>
                  </a:cubicBezTo>
                  <a:cubicBezTo>
                    <a:pt x="197386" y="381607"/>
                    <a:pt x="176382" y="385081"/>
                    <a:pt x="158774" y="388066"/>
                  </a:cubicBezTo>
                  <a:cubicBezTo>
                    <a:pt x="141166" y="391051"/>
                    <a:pt x="125552" y="413707"/>
                    <a:pt x="99109" y="351557"/>
                  </a:cubicBezTo>
                  <a:cubicBezTo>
                    <a:pt x="72666" y="289407"/>
                    <a:pt x="-3393" y="64263"/>
                    <a:pt x="117" y="15168"/>
                  </a:cubicBezTo>
                  <a:close/>
                </a:path>
              </a:pathLst>
            </a:custGeom>
            <a:solidFill>
              <a:srgbClr val="7C8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Elipse 167"/>
            <p:cNvSpPr/>
            <p:nvPr/>
          </p:nvSpPr>
          <p:spPr>
            <a:xfrm>
              <a:off x="3010302" y="3496280"/>
              <a:ext cx="156819" cy="10364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Elipse 168"/>
            <p:cNvSpPr/>
            <p:nvPr/>
          </p:nvSpPr>
          <p:spPr>
            <a:xfrm>
              <a:off x="3202857" y="3537653"/>
              <a:ext cx="156819" cy="10364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3519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Elipse 53"/>
          <p:cNvSpPr/>
          <p:nvPr/>
        </p:nvSpPr>
        <p:spPr>
          <a:xfrm>
            <a:off x="7020272" y="3199844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/>
          <p:cNvSpPr/>
          <p:nvPr/>
        </p:nvSpPr>
        <p:spPr>
          <a:xfrm>
            <a:off x="395536" y="332656"/>
            <a:ext cx="3907867" cy="2708920"/>
          </a:xfrm>
          <a:custGeom>
            <a:avLst/>
            <a:gdLst>
              <a:gd name="connsiteX0" fmla="*/ 0 w 1336735"/>
              <a:gd name="connsiteY0" fmla="*/ 792088 h 1584176"/>
              <a:gd name="connsiteX1" fmla="*/ 668368 w 1336735"/>
              <a:gd name="connsiteY1" fmla="*/ 0 h 1584176"/>
              <a:gd name="connsiteX2" fmla="*/ 1336736 w 1336735"/>
              <a:gd name="connsiteY2" fmla="*/ 792088 h 1584176"/>
              <a:gd name="connsiteX3" fmla="*/ 668368 w 1336735"/>
              <a:gd name="connsiteY3" fmla="*/ 1584176 h 1584176"/>
              <a:gd name="connsiteX4" fmla="*/ 0 w 1336735"/>
              <a:gd name="connsiteY4" fmla="*/ 792088 h 1584176"/>
              <a:gd name="connsiteX0" fmla="*/ 14785 w 1454104"/>
              <a:gd name="connsiteY0" fmla="*/ 792088 h 1976061"/>
              <a:gd name="connsiteX1" fmla="*/ 683153 w 1454104"/>
              <a:gd name="connsiteY1" fmla="*/ 0 h 1976061"/>
              <a:gd name="connsiteX2" fmla="*/ 1351521 w 1454104"/>
              <a:gd name="connsiteY2" fmla="*/ 792088 h 1976061"/>
              <a:gd name="connsiteX3" fmla="*/ 1263724 w 1454104"/>
              <a:gd name="connsiteY3" fmla="*/ 1976061 h 1976061"/>
              <a:gd name="connsiteX4" fmla="*/ 14785 w 1454104"/>
              <a:gd name="connsiteY4" fmla="*/ 792088 h 1976061"/>
              <a:gd name="connsiteX0" fmla="*/ 11710 w 1442949"/>
              <a:gd name="connsiteY0" fmla="*/ 936639 h 2129485"/>
              <a:gd name="connsiteX1" fmla="*/ 680078 w 1442949"/>
              <a:gd name="connsiteY1" fmla="*/ 144551 h 2129485"/>
              <a:gd name="connsiteX2" fmla="*/ 1435532 w 1442949"/>
              <a:gd name="connsiteY2" fmla="*/ 268982 h 2129485"/>
              <a:gd name="connsiteX3" fmla="*/ 1260649 w 1442949"/>
              <a:gd name="connsiteY3" fmla="*/ 2120612 h 2129485"/>
              <a:gd name="connsiteX4" fmla="*/ 11710 w 1442949"/>
              <a:gd name="connsiteY4" fmla="*/ 936639 h 2129485"/>
              <a:gd name="connsiteX0" fmla="*/ 29506 w 1460745"/>
              <a:gd name="connsiteY0" fmla="*/ 1007052 h 2200081"/>
              <a:gd name="connsiteX1" fmla="*/ 480159 w 1460745"/>
              <a:gd name="connsiteY1" fmla="*/ 84335 h 2200081"/>
              <a:gd name="connsiteX2" fmla="*/ 1453328 w 1460745"/>
              <a:gd name="connsiteY2" fmla="*/ 339395 h 2200081"/>
              <a:gd name="connsiteX3" fmla="*/ 1278445 w 1460745"/>
              <a:gd name="connsiteY3" fmla="*/ 2191025 h 2200081"/>
              <a:gd name="connsiteX4" fmla="*/ 29506 w 1460745"/>
              <a:gd name="connsiteY4" fmla="*/ 1007052 h 2200081"/>
              <a:gd name="connsiteX0" fmla="*/ 86470 w 3963207"/>
              <a:gd name="connsiteY0" fmla="*/ 924132 h 2108709"/>
              <a:gd name="connsiteX1" fmla="*/ 537123 w 3963207"/>
              <a:gd name="connsiteY1" fmla="*/ 1415 h 2108709"/>
              <a:gd name="connsiteX2" fmla="*/ 3963207 w 3963207"/>
              <a:gd name="connsiteY2" fmla="*/ 764475 h 2108709"/>
              <a:gd name="connsiteX3" fmla="*/ 1335409 w 3963207"/>
              <a:gd name="connsiteY3" fmla="*/ 2108105 h 2108709"/>
              <a:gd name="connsiteX4" fmla="*/ 86470 w 3963207"/>
              <a:gd name="connsiteY4" fmla="*/ 924132 h 2108709"/>
              <a:gd name="connsiteX0" fmla="*/ 86470 w 3963207"/>
              <a:gd name="connsiteY0" fmla="*/ 1081258 h 2265835"/>
              <a:gd name="connsiteX1" fmla="*/ 537123 w 3963207"/>
              <a:gd name="connsiteY1" fmla="*/ 158541 h 2265835"/>
              <a:gd name="connsiteX2" fmla="*/ 3963207 w 3963207"/>
              <a:gd name="connsiteY2" fmla="*/ 921601 h 2265835"/>
              <a:gd name="connsiteX3" fmla="*/ 1335409 w 3963207"/>
              <a:gd name="connsiteY3" fmla="*/ 2265231 h 2265835"/>
              <a:gd name="connsiteX4" fmla="*/ 86470 w 3963207"/>
              <a:gd name="connsiteY4" fmla="*/ 1081258 h 2265835"/>
              <a:gd name="connsiteX0" fmla="*/ 86470 w 3969007"/>
              <a:gd name="connsiteY0" fmla="*/ 1081258 h 2287353"/>
              <a:gd name="connsiteX1" fmla="*/ 537123 w 3969007"/>
              <a:gd name="connsiteY1" fmla="*/ 158541 h 2287353"/>
              <a:gd name="connsiteX2" fmla="*/ 3963207 w 3969007"/>
              <a:gd name="connsiteY2" fmla="*/ 921601 h 2287353"/>
              <a:gd name="connsiteX3" fmla="*/ 1335409 w 3969007"/>
              <a:gd name="connsiteY3" fmla="*/ 2265231 h 2287353"/>
              <a:gd name="connsiteX4" fmla="*/ 86470 w 3969007"/>
              <a:gd name="connsiteY4" fmla="*/ 1081258 h 2287353"/>
              <a:gd name="connsiteX0" fmla="*/ 86470 w 4143920"/>
              <a:gd name="connsiteY0" fmla="*/ 923805 h 2341967"/>
              <a:gd name="connsiteX1" fmla="*/ 537123 w 4143920"/>
              <a:gd name="connsiteY1" fmla="*/ 1088 h 2341967"/>
              <a:gd name="connsiteX2" fmla="*/ 3963207 w 4143920"/>
              <a:gd name="connsiteY2" fmla="*/ 764148 h 2341967"/>
              <a:gd name="connsiteX3" fmla="*/ 3465717 w 4143920"/>
              <a:gd name="connsiteY3" fmla="*/ 2222890 h 2341967"/>
              <a:gd name="connsiteX4" fmla="*/ 1335409 w 4143920"/>
              <a:gd name="connsiteY4" fmla="*/ 2107778 h 2341967"/>
              <a:gd name="connsiteX5" fmla="*/ 86470 w 4143920"/>
              <a:gd name="connsiteY5" fmla="*/ 923805 h 2341967"/>
              <a:gd name="connsiteX0" fmla="*/ 92823 w 4275402"/>
              <a:gd name="connsiteY0" fmla="*/ 987442 h 2405604"/>
              <a:gd name="connsiteX1" fmla="*/ 543476 w 4275402"/>
              <a:gd name="connsiteY1" fmla="*/ 64725 h 2405604"/>
              <a:gd name="connsiteX2" fmla="*/ 4119192 w 4275402"/>
              <a:gd name="connsiteY2" fmla="*/ 290757 h 2405604"/>
              <a:gd name="connsiteX3" fmla="*/ 3472070 w 4275402"/>
              <a:gd name="connsiteY3" fmla="*/ 2286527 h 2405604"/>
              <a:gd name="connsiteX4" fmla="*/ 1341762 w 4275402"/>
              <a:gd name="connsiteY4" fmla="*/ 2171415 h 2405604"/>
              <a:gd name="connsiteX5" fmla="*/ 92823 w 4275402"/>
              <a:gd name="connsiteY5" fmla="*/ 987442 h 240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5402" h="2405604">
                <a:moveTo>
                  <a:pt x="92823" y="987442"/>
                </a:moveTo>
                <a:cubicBezTo>
                  <a:pt x="-40225" y="636327"/>
                  <a:pt x="-127585" y="180839"/>
                  <a:pt x="543476" y="64725"/>
                </a:cubicBezTo>
                <a:cubicBezTo>
                  <a:pt x="1214537" y="-51389"/>
                  <a:pt x="3656032" y="-31162"/>
                  <a:pt x="4119192" y="290757"/>
                </a:cubicBezTo>
                <a:cubicBezTo>
                  <a:pt x="4582353" y="612676"/>
                  <a:pt x="3910036" y="2062589"/>
                  <a:pt x="3472070" y="2286527"/>
                </a:cubicBezTo>
                <a:cubicBezTo>
                  <a:pt x="3034104" y="2510465"/>
                  <a:pt x="1904970" y="2387929"/>
                  <a:pt x="1341762" y="2171415"/>
                </a:cubicBezTo>
                <a:cubicBezTo>
                  <a:pt x="778554" y="1954901"/>
                  <a:pt x="225871" y="1338557"/>
                  <a:pt x="92823" y="987442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de cantos arredondados 1"/>
          <p:cNvSpPr/>
          <p:nvPr/>
        </p:nvSpPr>
        <p:spPr>
          <a:xfrm>
            <a:off x="0" y="4486337"/>
            <a:ext cx="9171303" cy="2420888"/>
          </a:xfrm>
          <a:prstGeom prst="roundRect">
            <a:avLst>
              <a:gd name="adj" fmla="val 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2"/>
          <p:cNvSpPr/>
          <p:nvPr/>
        </p:nvSpPr>
        <p:spPr>
          <a:xfrm>
            <a:off x="179512" y="3789040"/>
            <a:ext cx="1368244" cy="945537"/>
          </a:xfrm>
          <a:custGeom>
            <a:avLst/>
            <a:gdLst>
              <a:gd name="connsiteX0" fmla="*/ 0 w 1336735"/>
              <a:gd name="connsiteY0" fmla="*/ 792088 h 1584176"/>
              <a:gd name="connsiteX1" fmla="*/ 668368 w 1336735"/>
              <a:gd name="connsiteY1" fmla="*/ 0 h 1584176"/>
              <a:gd name="connsiteX2" fmla="*/ 1336736 w 1336735"/>
              <a:gd name="connsiteY2" fmla="*/ 792088 h 1584176"/>
              <a:gd name="connsiteX3" fmla="*/ 668368 w 1336735"/>
              <a:gd name="connsiteY3" fmla="*/ 1584176 h 1584176"/>
              <a:gd name="connsiteX4" fmla="*/ 0 w 1336735"/>
              <a:gd name="connsiteY4" fmla="*/ 792088 h 1584176"/>
              <a:gd name="connsiteX0" fmla="*/ 14785 w 1454104"/>
              <a:gd name="connsiteY0" fmla="*/ 792088 h 1976061"/>
              <a:gd name="connsiteX1" fmla="*/ 683153 w 1454104"/>
              <a:gd name="connsiteY1" fmla="*/ 0 h 1976061"/>
              <a:gd name="connsiteX2" fmla="*/ 1351521 w 1454104"/>
              <a:gd name="connsiteY2" fmla="*/ 792088 h 1976061"/>
              <a:gd name="connsiteX3" fmla="*/ 1263724 w 1454104"/>
              <a:gd name="connsiteY3" fmla="*/ 1976061 h 1976061"/>
              <a:gd name="connsiteX4" fmla="*/ 14785 w 1454104"/>
              <a:gd name="connsiteY4" fmla="*/ 792088 h 1976061"/>
              <a:gd name="connsiteX0" fmla="*/ 11710 w 1442949"/>
              <a:gd name="connsiteY0" fmla="*/ 936639 h 2129485"/>
              <a:gd name="connsiteX1" fmla="*/ 680078 w 1442949"/>
              <a:gd name="connsiteY1" fmla="*/ 144551 h 2129485"/>
              <a:gd name="connsiteX2" fmla="*/ 1435532 w 1442949"/>
              <a:gd name="connsiteY2" fmla="*/ 268982 h 2129485"/>
              <a:gd name="connsiteX3" fmla="*/ 1260649 w 1442949"/>
              <a:gd name="connsiteY3" fmla="*/ 2120612 h 2129485"/>
              <a:gd name="connsiteX4" fmla="*/ 11710 w 1442949"/>
              <a:gd name="connsiteY4" fmla="*/ 936639 h 2129485"/>
              <a:gd name="connsiteX0" fmla="*/ 29506 w 1460745"/>
              <a:gd name="connsiteY0" fmla="*/ 1007052 h 2200081"/>
              <a:gd name="connsiteX1" fmla="*/ 480159 w 1460745"/>
              <a:gd name="connsiteY1" fmla="*/ 84335 h 2200081"/>
              <a:gd name="connsiteX2" fmla="*/ 1453328 w 1460745"/>
              <a:gd name="connsiteY2" fmla="*/ 339395 h 2200081"/>
              <a:gd name="connsiteX3" fmla="*/ 1278445 w 1460745"/>
              <a:gd name="connsiteY3" fmla="*/ 2191025 h 2200081"/>
              <a:gd name="connsiteX4" fmla="*/ 29506 w 1460745"/>
              <a:gd name="connsiteY4" fmla="*/ 1007052 h 2200081"/>
              <a:gd name="connsiteX0" fmla="*/ 86470 w 3963207"/>
              <a:gd name="connsiteY0" fmla="*/ 924132 h 2108709"/>
              <a:gd name="connsiteX1" fmla="*/ 537123 w 3963207"/>
              <a:gd name="connsiteY1" fmla="*/ 1415 h 2108709"/>
              <a:gd name="connsiteX2" fmla="*/ 3963207 w 3963207"/>
              <a:gd name="connsiteY2" fmla="*/ 764475 h 2108709"/>
              <a:gd name="connsiteX3" fmla="*/ 1335409 w 3963207"/>
              <a:gd name="connsiteY3" fmla="*/ 2108105 h 2108709"/>
              <a:gd name="connsiteX4" fmla="*/ 86470 w 3963207"/>
              <a:gd name="connsiteY4" fmla="*/ 924132 h 2108709"/>
              <a:gd name="connsiteX0" fmla="*/ 86470 w 3963207"/>
              <a:gd name="connsiteY0" fmla="*/ 1081258 h 2265835"/>
              <a:gd name="connsiteX1" fmla="*/ 537123 w 3963207"/>
              <a:gd name="connsiteY1" fmla="*/ 158541 h 2265835"/>
              <a:gd name="connsiteX2" fmla="*/ 3963207 w 3963207"/>
              <a:gd name="connsiteY2" fmla="*/ 921601 h 2265835"/>
              <a:gd name="connsiteX3" fmla="*/ 1335409 w 3963207"/>
              <a:gd name="connsiteY3" fmla="*/ 2265231 h 2265835"/>
              <a:gd name="connsiteX4" fmla="*/ 86470 w 3963207"/>
              <a:gd name="connsiteY4" fmla="*/ 1081258 h 2265835"/>
              <a:gd name="connsiteX0" fmla="*/ 86470 w 3969007"/>
              <a:gd name="connsiteY0" fmla="*/ 1081258 h 2287353"/>
              <a:gd name="connsiteX1" fmla="*/ 537123 w 3969007"/>
              <a:gd name="connsiteY1" fmla="*/ 158541 h 2287353"/>
              <a:gd name="connsiteX2" fmla="*/ 3963207 w 3969007"/>
              <a:gd name="connsiteY2" fmla="*/ 921601 h 2287353"/>
              <a:gd name="connsiteX3" fmla="*/ 1335409 w 3969007"/>
              <a:gd name="connsiteY3" fmla="*/ 2265231 h 2287353"/>
              <a:gd name="connsiteX4" fmla="*/ 86470 w 3969007"/>
              <a:gd name="connsiteY4" fmla="*/ 1081258 h 228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9007" h="2287353">
                <a:moveTo>
                  <a:pt x="86470" y="1081258"/>
                </a:moveTo>
                <a:cubicBezTo>
                  <a:pt x="-46578" y="730143"/>
                  <a:pt x="-109000" y="185151"/>
                  <a:pt x="537123" y="158541"/>
                </a:cubicBezTo>
                <a:cubicBezTo>
                  <a:pt x="1183246" y="131931"/>
                  <a:pt x="2627893" y="-488314"/>
                  <a:pt x="3963207" y="921601"/>
                </a:cubicBezTo>
                <a:cubicBezTo>
                  <a:pt x="4093836" y="2636316"/>
                  <a:pt x="1981532" y="2238621"/>
                  <a:pt x="1335409" y="2265231"/>
                </a:cubicBezTo>
                <a:cubicBezTo>
                  <a:pt x="689286" y="2291841"/>
                  <a:pt x="219518" y="1432373"/>
                  <a:pt x="86470" y="1081258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ndulado duplo 26"/>
          <p:cNvSpPr/>
          <p:nvPr/>
        </p:nvSpPr>
        <p:spPr>
          <a:xfrm>
            <a:off x="0" y="4657236"/>
            <a:ext cx="9171303" cy="1210444"/>
          </a:xfrm>
          <a:prstGeom prst="doubleWav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" name="Grupo 27"/>
          <p:cNvGrpSpPr/>
          <p:nvPr/>
        </p:nvGrpSpPr>
        <p:grpSpPr>
          <a:xfrm>
            <a:off x="2142823" y="4112897"/>
            <a:ext cx="2440412" cy="1508882"/>
            <a:chOff x="364635" y="4304952"/>
            <a:chExt cx="4296470" cy="2656463"/>
          </a:xfrm>
        </p:grpSpPr>
        <p:sp>
          <p:nvSpPr>
            <p:cNvPr id="29" name="Retângulo de cantos arredondados 28"/>
            <p:cNvSpPr/>
            <p:nvPr/>
          </p:nvSpPr>
          <p:spPr>
            <a:xfrm rot="19310755">
              <a:off x="3146298" y="4309017"/>
              <a:ext cx="292636" cy="1165432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43"/>
            <p:cNvSpPr/>
            <p:nvPr/>
          </p:nvSpPr>
          <p:spPr>
            <a:xfrm>
              <a:off x="2699454" y="5964870"/>
              <a:ext cx="912628" cy="996545"/>
            </a:xfrm>
            <a:custGeom>
              <a:avLst/>
              <a:gdLst>
                <a:gd name="connsiteX0" fmla="*/ 0 w 1153685"/>
                <a:gd name="connsiteY0" fmla="*/ 338955 h 677910"/>
                <a:gd name="connsiteX1" fmla="*/ 576843 w 1153685"/>
                <a:gd name="connsiteY1" fmla="*/ 0 h 677910"/>
                <a:gd name="connsiteX2" fmla="*/ 1153686 w 1153685"/>
                <a:gd name="connsiteY2" fmla="*/ 338955 h 677910"/>
                <a:gd name="connsiteX3" fmla="*/ 576843 w 1153685"/>
                <a:gd name="connsiteY3" fmla="*/ 677910 h 677910"/>
                <a:gd name="connsiteX4" fmla="*/ 0 w 1153685"/>
                <a:gd name="connsiteY4" fmla="*/ 338955 h 677910"/>
                <a:gd name="connsiteX0" fmla="*/ 837 w 1154523"/>
                <a:gd name="connsiteY0" fmla="*/ 338955 h 500801"/>
                <a:gd name="connsiteX1" fmla="*/ 577680 w 1154523"/>
                <a:gd name="connsiteY1" fmla="*/ 0 h 500801"/>
                <a:gd name="connsiteX2" fmla="*/ 1154523 w 1154523"/>
                <a:gd name="connsiteY2" fmla="*/ 338955 h 500801"/>
                <a:gd name="connsiteX3" fmla="*/ 488470 w 1154523"/>
                <a:gd name="connsiteY3" fmla="*/ 499491 h 500801"/>
                <a:gd name="connsiteX4" fmla="*/ 837 w 1154523"/>
                <a:gd name="connsiteY4" fmla="*/ 338955 h 500801"/>
                <a:gd name="connsiteX0" fmla="*/ 420 w 708058"/>
                <a:gd name="connsiteY0" fmla="*/ 355079 h 965338"/>
                <a:gd name="connsiteX1" fmla="*/ 577263 w 708058"/>
                <a:gd name="connsiteY1" fmla="*/ 16124 h 965338"/>
                <a:gd name="connsiteX2" fmla="*/ 708058 w 708058"/>
                <a:gd name="connsiteY2" fmla="*/ 923791 h 965338"/>
                <a:gd name="connsiteX3" fmla="*/ 488053 w 708058"/>
                <a:gd name="connsiteY3" fmla="*/ 515615 h 965338"/>
                <a:gd name="connsiteX4" fmla="*/ 420 w 708058"/>
                <a:gd name="connsiteY4" fmla="*/ 355079 h 965338"/>
                <a:gd name="connsiteX0" fmla="*/ 420 w 912697"/>
                <a:gd name="connsiteY0" fmla="*/ 355304 h 996545"/>
                <a:gd name="connsiteX1" fmla="*/ 577263 w 912697"/>
                <a:gd name="connsiteY1" fmla="*/ 16349 h 996545"/>
                <a:gd name="connsiteX2" fmla="*/ 910957 w 912697"/>
                <a:gd name="connsiteY2" fmla="*/ 928910 h 996545"/>
                <a:gd name="connsiteX3" fmla="*/ 708058 w 912697"/>
                <a:gd name="connsiteY3" fmla="*/ 924016 h 996545"/>
                <a:gd name="connsiteX4" fmla="*/ 488053 w 912697"/>
                <a:gd name="connsiteY4" fmla="*/ 515840 h 996545"/>
                <a:gd name="connsiteX5" fmla="*/ 420 w 912697"/>
                <a:gd name="connsiteY5" fmla="*/ 355304 h 996545"/>
                <a:gd name="connsiteX0" fmla="*/ 351 w 912628"/>
                <a:gd name="connsiteY0" fmla="*/ 355304 h 996545"/>
                <a:gd name="connsiteX1" fmla="*/ 577194 w 912628"/>
                <a:gd name="connsiteY1" fmla="*/ 16349 h 996545"/>
                <a:gd name="connsiteX2" fmla="*/ 910888 w 912628"/>
                <a:gd name="connsiteY2" fmla="*/ 928910 h 996545"/>
                <a:gd name="connsiteX3" fmla="*/ 707989 w 912628"/>
                <a:gd name="connsiteY3" fmla="*/ 924016 h 996545"/>
                <a:gd name="connsiteX4" fmla="*/ 487984 w 912628"/>
                <a:gd name="connsiteY4" fmla="*/ 515840 h 996545"/>
                <a:gd name="connsiteX5" fmla="*/ 351 w 912628"/>
                <a:gd name="connsiteY5" fmla="*/ 355304 h 99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2628" h="996545">
                  <a:moveTo>
                    <a:pt x="351" y="355304"/>
                  </a:moveTo>
                  <a:cubicBezTo>
                    <a:pt x="15219" y="272056"/>
                    <a:pt x="425438" y="-79252"/>
                    <a:pt x="577194" y="16349"/>
                  </a:cubicBezTo>
                  <a:cubicBezTo>
                    <a:pt x="728950" y="111950"/>
                    <a:pt x="889089" y="777632"/>
                    <a:pt x="910888" y="928910"/>
                  </a:cubicBezTo>
                  <a:cubicBezTo>
                    <a:pt x="932687" y="1080188"/>
                    <a:pt x="743161" y="931529"/>
                    <a:pt x="707989" y="924016"/>
                  </a:cubicBezTo>
                  <a:cubicBezTo>
                    <a:pt x="672817" y="916503"/>
                    <a:pt x="527865" y="632928"/>
                    <a:pt x="487984" y="515840"/>
                  </a:cubicBezTo>
                  <a:cubicBezTo>
                    <a:pt x="448103" y="398752"/>
                    <a:pt x="-14517" y="438552"/>
                    <a:pt x="351" y="355304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42"/>
            <p:cNvSpPr/>
            <p:nvPr/>
          </p:nvSpPr>
          <p:spPr>
            <a:xfrm>
              <a:off x="364635" y="5681209"/>
              <a:ext cx="1647427" cy="554137"/>
            </a:xfrm>
            <a:custGeom>
              <a:avLst/>
              <a:gdLst>
                <a:gd name="connsiteX0" fmla="*/ 0 w 1675905"/>
                <a:gd name="connsiteY0" fmla="*/ 243846 h 487692"/>
                <a:gd name="connsiteX1" fmla="*/ 837953 w 1675905"/>
                <a:gd name="connsiteY1" fmla="*/ 0 h 487692"/>
                <a:gd name="connsiteX2" fmla="*/ 1675906 w 1675905"/>
                <a:gd name="connsiteY2" fmla="*/ 243846 h 487692"/>
                <a:gd name="connsiteX3" fmla="*/ 837953 w 1675905"/>
                <a:gd name="connsiteY3" fmla="*/ 487692 h 487692"/>
                <a:gd name="connsiteX4" fmla="*/ 0 w 1675905"/>
                <a:gd name="connsiteY4" fmla="*/ 243846 h 487692"/>
                <a:gd name="connsiteX0" fmla="*/ 0 w 1631301"/>
                <a:gd name="connsiteY0" fmla="*/ 449505 h 534236"/>
                <a:gd name="connsiteX1" fmla="*/ 793348 w 1631301"/>
                <a:gd name="connsiteY1" fmla="*/ 4937 h 534236"/>
                <a:gd name="connsiteX2" fmla="*/ 1631301 w 1631301"/>
                <a:gd name="connsiteY2" fmla="*/ 248783 h 534236"/>
                <a:gd name="connsiteX3" fmla="*/ 793348 w 1631301"/>
                <a:gd name="connsiteY3" fmla="*/ 492629 h 534236"/>
                <a:gd name="connsiteX4" fmla="*/ 0 w 1631301"/>
                <a:gd name="connsiteY4" fmla="*/ 449505 h 534236"/>
                <a:gd name="connsiteX0" fmla="*/ 0 w 1642452"/>
                <a:gd name="connsiteY0" fmla="*/ 445813 h 635179"/>
                <a:gd name="connsiteX1" fmla="*/ 793348 w 1642452"/>
                <a:gd name="connsiteY1" fmla="*/ 1245 h 635179"/>
                <a:gd name="connsiteX2" fmla="*/ 1642452 w 1642452"/>
                <a:gd name="connsiteY2" fmla="*/ 590779 h 635179"/>
                <a:gd name="connsiteX3" fmla="*/ 793348 w 1642452"/>
                <a:gd name="connsiteY3" fmla="*/ 488937 h 635179"/>
                <a:gd name="connsiteX4" fmla="*/ 0 w 1642452"/>
                <a:gd name="connsiteY4" fmla="*/ 445813 h 635179"/>
                <a:gd name="connsiteX0" fmla="*/ 0 w 1642452"/>
                <a:gd name="connsiteY0" fmla="*/ 445813 h 654379"/>
                <a:gd name="connsiteX1" fmla="*/ 793348 w 1642452"/>
                <a:gd name="connsiteY1" fmla="*/ 1245 h 654379"/>
                <a:gd name="connsiteX2" fmla="*/ 1642452 w 1642452"/>
                <a:gd name="connsiteY2" fmla="*/ 590779 h 654379"/>
                <a:gd name="connsiteX3" fmla="*/ 793348 w 1642452"/>
                <a:gd name="connsiteY3" fmla="*/ 488937 h 654379"/>
                <a:gd name="connsiteX4" fmla="*/ 0 w 1642452"/>
                <a:gd name="connsiteY4" fmla="*/ 445813 h 654379"/>
                <a:gd name="connsiteX0" fmla="*/ 5 w 1642457"/>
                <a:gd name="connsiteY0" fmla="*/ 190385 h 398951"/>
                <a:gd name="connsiteX1" fmla="*/ 782202 w 1642457"/>
                <a:gd name="connsiteY1" fmla="*/ 2295 h 398951"/>
                <a:gd name="connsiteX2" fmla="*/ 1642457 w 1642457"/>
                <a:gd name="connsiteY2" fmla="*/ 335351 h 398951"/>
                <a:gd name="connsiteX3" fmla="*/ 793353 w 1642457"/>
                <a:gd name="connsiteY3" fmla="*/ 233509 h 398951"/>
                <a:gd name="connsiteX4" fmla="*/ 5 w 1642457"/>
                <a:gd name="connsiteY4" fmla="*/ 190385 h 398951"/>
                <a:gd name="connsiteX0" fmla="*/ 4975 w 1647427"/>
                <a:gd name="connsiteY0" fmla="*/ 345571 h 554137"/>
                <a:gd name="connsiteX1" fmla="*/ 519543 w 1647427"/>
                <a:gd name="connsiteY1" fmla="*/ 1364 h 554137"/>
                <a:gd name="connsiteX2" fmla="*/ 1647427 w 1647427"/>
                <a:gd name="connsiteY2" fmla="*/ 490537 h 554137"/>
                <a:gd name="connsiteX3" fmla="*/ 798323 w 1647427"/>
                <a:gd name="connsiteY3" fmla="*/ 388695 h 554137"/>
                <a:gd name="connsiteX4" fmla="*/ 4975 w 1647427"/>
                <a:gd name="connsiteY4" fmla="*/ 345571 h 55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427" h="554137">
                  <a:moveTo>
                    <a:pt x="4975" y="345571"/>
                  </a:moveTo>
                  <a:cubicBezTo>
                    <a:pt x="-41488" y="281016"/>
                    <a:pt x="245801" y="-22797"/>
                    <a:pt x="519543" y="1364"/>
                  </a:cubicBezTo>
                  <a:cubicBezTo>
                    <a:pt x="793285" y="25525"/>
                    <a:pt x="1647427" y="355865"/>
                    <a:pt x="1647427" y="490537"/>
                  </a:cubicBezTo>
                  <a:cubicBezTo>
                    <a:pt x="1647427" y="625209"/>
                    <a:pt x="1072065" y="524368"/>
                    <a:pt x="798323" y="388695"/>
                  </a:cubicBezTo>
                  <a:cubicBezTo>
                    <a:pt x="524581" y="253022"/>
                    <a:pt x="51438" y="410126"/>
                    <a:pt x="4975" y="34557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6"/>
            <p:cNvSpPr/>
            <p:nvPr/>
          </p:nvSpPr>
          <p:spPr>
            <a:xfrm>
              <a:off x="522786" y="5302928"/>
              <a:ext cx="3395814" cy="1271073"/>
            </a:xfrm>
            <a:custGeom>
              <a:avLst/>
              <a:gdLst>
                <a:gd name="connsiteX0" fmla="*/ 0 w 1411887"/>
                <a:gd name="connsiteY0" fmla="*/ 398924 h 797847"/>
                <a:gd name="connsiteX1" fmla="*/ 705944 w 1411887"/>
                <a:gd name="connsiteY1" fmla="*/ 0 h 797847"/>
                <a:gd name="connsiteX2" fmla="*/ 1411888 w 1411887"/>
                <a:gd name="connsiteY2" fmla="*/ 398924 h 797847"/>
                <a:gd name="connsiteX3" fmla="*/ 705944 w 1411887"/>
                <a:gd name="connsiteY3" fmla="*/ 797848 h 797847"/>
                <a:gd name="connsiteX4" fmla="*/ 0 w 1411887"/>
                <a:gd name="connsiteY4" fmla="*/ 398924 h 797847"/>
                <a:gd name="connsiteX0" fmla="*/ 0 w 1463018"/>
                <a:gd name="connsiteY0" fmla="*/ 628211 h 1027135"/>
                <a:gd name="connsiteX1" fmla="*/ 705944 w 1463018"/>
                <a:gd name="connsiteY1" fmla="*/ 229287 h 1027135"/>
                <a:gd name="connsiteX2" fmla="*/ 1312229 w 1463018"/>
                <a:gd name="connsiteY2" fmla="*/ 14433 h 1027135"/>
                <a:gd name="connsiteX3" fmla="*/ 1411888 w 1463018"/>
                <a:gd name="connsiteY3" fmla="*/ 628211 h 1027135"/>
                <a:gd name="connsiteX4" fmla="*/ 705944 w 1463018"/>
                <a:gd name="connsiteY4" fmla="*/ 1027135 h 1027135"/>
                <a:gd name="connsiteX5" fmla="*/ 0 w 1463018"/>
                <a:gd name="connsiteY5" fmla="*/ 628211 h 1027135"/>
                <a:gd name="connsiteX0" fmla="*/ 0 w 1708345"/>
                <a:gd name="connsiteY0" fmla="*/ 45007 h 1353197"/>
                <a:gd name="connsiteX1" fmla="*/ 951271 w 1708345"/>
                <a:gd name="connsiteY1" fmla="*/ 527029 h 1353197"/>
                <a:gd name="connsiteX2" fmla="*/ 1557556 w 1708345"/>
                <a:gd name="connsiteY2" fmla="*/ 312175 h 1353197"/>
                <a:gd name="connsiteX3" fmla="*/ 1657215 w 1708345"/>
                <a:gd name="connsiteY3" fmla="*/ 925953 h 1353197"/>
                <a:gd name="connsiteX4" fmla="*/ 951271 w 1708345"/>
                <a:gd name="connsiteY4" fmla="*/ 1324877 h 1353197"/>
                <a:gd name="connsiteX5" fmla="*/ 0 w 1708345"/>
                <a:gd name="connsiteY5" fmla="*/ 45007 h 1353197"/>
                <a:gd name="connsiteX0" fmla="*/ 0 w 1708345"/>
                <a:gd name="connsiteY0" fmla="*/ 4268 h 936766"/>
                <a:gd name="connsiteX1" fmla="*/ 951271 w 1708345"/>
                <a:gd name="connsiteY1" fmla="*/ 486290 h 936766"/>
                <a:gd name="connsiteX2" fmla="*/ 1557556 w 1708345"/>
                <a:gd name="connsiteY2" fmla="*/ 271436 h 936766"/>
                <a:gd name="connsiteX3" fmla="*/ 1657215 w 1708345"/>
                <a:gd name="connsiteY3" fmla="*/ 885214 h 936766"/>
                <a:gd name="connsiteX4" fmla="*/ 951271 w 1708345"/>
                <a:gd name="connsiteY4" fmla="*/ 815787 h 936766"/>
                <a:gd name="connsiteX5" fmla="*/ 0 w 1708345"/>
                <a:gd name="connsiteY5" fmla="*/ 4268 h 936766"/>
                <a:gd name="connsiteX0" fmla="*/ 148 w 1708493"/>
                <a:gd name="connsiteY0" fmla="*/ 14722 h 1197619"/>
                <a:gd name="connsiteX1" fmla="*/ 951419 w 1708493"/>
                <a:gd name="connsiteY1" fmla="*/ 496744 h 1197619"/>
                <a:gd name="connsiteX2" fmla="*/ 1557704 w 1708493"/>
                <a:gd name="connsiteY2" fmla="*/ 281890 h 1197619"/>
                <a:gd name="connsiteX3" fmla="*/ 1657363 w 1708493"/>
                <a:gd name="connsiteY3" fmla="*/ 895668 h 1197619"/>
                <a:gd name="connsiteX4" fmla="*/ 884512 w 1708493"/>
                <a:gd name="connsiteY4" fmla="*/ 1160778 h 1197619"/>
                <a:gd name="connsiteX5" fmla="*/ 148 w 1708493"/>
                <a:gd name="connsiteY5" fmla="*/ 14722 h 1197619"/>
                <a:gd name="connsiteX0" fmla="*/ 191 w 2517087"/>
                <a:gd name="connsiteY0" fmla="*/ 14722 h 1300474"/>
                <a:gd name="connsiteX1" fmla="*/ 951462 w 2517087"/>
                <a:gd name="connsiteY1" fmla="*/ 496744 h 1300474"/>
                <a:gd name="connsiteX2" fmla="*/ 1557747 w 2517087"/>
                <a:gd name="connsiteY2" fmla="*/ 281890 h 1300474"/>
                <a:gd name="connsiteX3" fmla="*/ 1657406 w 2517087"/>
                <a:gd name="connsiteY3" fmla="*/ 895668 h 1300474"/>
                <a:gd name="connsiteX4" fmla="*/ 2505601 w 2517087"/>
                <a:gd name="connsiteY4" fmla="*/ 1252046 h 1300474"/>
                <a:gd name="connsiteX5" fmla="*/ 884555 w 2517087"/>
                <a:gd name="connsiteY5" fmla="*/ 1160778 h 1300474"/>
                <a:gd name="connsiteX6" fmla="*/ 191 w 2517087"/>
                <a:gd name="connsiteY6" fmla="*/ 14722 h 1300474"/>
                <a:gd name="connsiteX0" fmla="*/ 191 w 2549953"/>
                <a:gd name="connsiteY0" fmla="*/ 14722 h 1290597"/>
                <a:gd name="connsiteX1" fmla="*/ 951462 w 2549953"/>
                <a:gd name="connsiteY1" fmla="*/ 496744 h 1290597"/>
                <a:gd name="connsiteX2" fmla="*/ 1557747 w 2549953"/>
                <a:gd name="connsiteY2" fmla="*/ 281890 h 1290597"/>
                <a:gd name="connsiteX3" fmla="*/ 1657406 w 2549953"/>
                <a:gd name="connsiteY3" fmla="*/ 895668 h 1290597"/>
                <a:gd name="connsiteX4" fmla="*/ 2070703 w 2549953"/>
                <a:gd name="connsiteY4" fmla="*/ 1006718 h 1290597"/>
                <a:gd name="connsiteX5" fmla="*/ 2505601 w 2549953"/>
                <a:gd name="connsiteY5" fmla="*/ 1252046 h 1290597"/>
                <a:gd name="connsiteX6" fmla="*/ 884555 w 2549953"/>
                <a:gd name="connsiteY6" fmla="*/ 1160778 h 1290597"/>
                <a:gd name="connsiteX7" fmla="*/ 191 w 2549953"/>
                <a:gd name="connsiteY7" fmla="*/ 14722 h 1290597"/>
                <a:gd name="connsiteX0" fmla="*/ 187 w 2478070"/>
                <a:gd name="connsiteY0" fmla="*/ 14722 h 1352129"/>
                <a:gd name="connsiteX1" fmla="*/ 951458 w 2478070"/>
                <a:gd name="connsiteY1" fmla="*/ 496744 h 1352129"/>
                <a:gd name="connsiteX2" fmla="*/ 1557743 w 2478070"/>
                <a:gd name="connsiteY2" fmla="*/ 281890 h 1352129"/>
                <a:gd name="connsiteX3" fmla="*/ 1657402 w 2478070"/>
                <a:gd name="connsiteY3" fmla="*/ 895668 h 1352129"/>
                <a:gd name="connsiteX4" fmla="*/ 2070699 w 2478070"/>
                <a:gd name="connsiteY4" fmla="*/ 1006718 h 1352129"/>
                <a:gd name="connsiteX5" fmla="*/ 2427538 w 2478070"/>
                <a:gd name="connsiteY5" fmla="*/ 1341256 h 1352129"/>
                <a:gd name="connsiteX6" fmla="*/ 884551 w 2478070"/>
                <a:gd name="connsiteY6" fmla="*/ 1160778 h 1352129"/>
                <a:gd name="connsiteX7" fmla="*/ 187 w 2478070"/>
                <a:gd name="connsiteY7" fmla="*/ 14722 h 1352129"/>
                <a:gd name="connsiteX0" fmla="*/ 4 w 2477887"/>
                <a:gd name="connsiteY0" fmla="*/ 8562 h 1336544"/>
                <a:gd name="connsiteX1" fmla="*/ 951275 w 2477887"/>
                <a:gd name="connsiteY1" fmla="*/ 490584 h 1336544"/>
                <a:gd name="connsiteX2" fmla="*/ 1557560 w 2477887"/>
                <a:gd name="connsiteY2" fmla="*/ 275730 h 1336544"/>
                <a:gd name="connsiteX3" fmla="*/ 1657219 w 2477887"/>
                <a:gd name="connsiteY3" fmla="*/ 889508 h 1336544"/>
                <a:gd name="connsiteX4" fmla="*/ 2070516 w 2477887"/>
                <a:gd name="connsiteY4" fmla="*/ 1000558 h 1336544"/>
                <a:gd name="connsiteX5" fmla="*/ 2427355 w 2477887"/>
                <a:gd name="connsiteY5" fmla="*/ 1335096 h 1336544"/>
                <a:gd name="connsiteX6" fmla="*/ 962427 w 2477887"/>
                <a:gd name="connsiteY6" fmla="*/ 976199 h 1336544"/>
                <a:gd name="connsiteX7" fmla="*/ 4 w 2477887"/>
                <a:gd name="connsiteY7" fmla="*/ 8562 h 1336544"/>
                <a:gd name="connsiteX0" fmla="*/ 4117 w 2482000"/>
                <a:gd name="connsiteY0" fmla="*/ 11110 h 1340198"/>
                <a:gd name="connsiteX1" fmla="*/ 955388 w 2482000"/>
                <a:gd name="connsiteY1" fmla="*/ 493132 h 1340198"/>
                <a:gd name="connsiteX2" fmla="*/ 1561673 w 2482000"/>
                <a:gd name="connsiteY2" fmla="*/ 278278 h 1340198"/>
                <a:gd name="connsiteX3" fmla="*/ 1661332 w 2482000"/>
                <a:gd name="connsiteY3" fmla="*/ 892056 h 1340198"/>
                <a:gd name="connsiteX4" fmla="*/ 2074629 w 2482000"/>
                <a:gd name="connsiteY4" fmla="*/ 1003106 h 1340198"/>
                <a:gd name="connsiteX5" fmla="*/ 2431468 w 2482000"/>
                <a:gd name="connsiteY5" fmla="*/ 1337644 h 1340198"/>
                <a:gd name="connsiteX6" fmla="*/ 687760 w 2482000"/>
                <a:gd name="connsiteY6" fmla="*/ 1056805 h 1340198"/>
                <a:gd name="connsiteX7" fmla="*/ 4117 w 2482000"/>
                <a:gd name="connsiteY7" fmla="*/ 11110 h 1340198"/>
                <a:gd name="connsiteX0" fmla="*/ 2856 w 2452393"/>
                <a:gd name="connsiteY0" fmla="*/ 11110 h 1341955"/>
                <a:gd name="connsiteX1" fmla="*/ 954127 w 2452393"/>
                <a:gd name="connsiteY1" fmla="*/ 493132 h 1341955"/>
                <a:gd name="connsiteX2" fmla="*/ 1560412 w 2452393"/>
                <a:gd name="connsiteY2" fmla="*/ 278278 h 1341955"/>
                <a:gd name="connsiteX3" fmla="*/ 1660071 w 2452393"/>
                <a:gd name="connsiteY3" fmla="*/ 892056 h 1341955"/>
                <a:gd name="connsiteX4" fmla="*/ 2073368 w 2452393"/>
                <a:gd name="connsiteY4" fmla="*/ 1003106 h 1341955"/>
                <a:gd name="connsiteX5" fmla="*/ 2430207 w 2452393"/>
                <a:gd name="connsiteY5" fmla="*/ 1337644 h 1341955"/>
                <a:gd name="connsiteX6" fmla="*/ 1437749 w 2452393"/>
                <a:gd name="connsiteY6" fmla="*/ 1092316 h 1341955"/>
                <a:gd name="connsiteX7" fmla="*/ 686499 w 2452393"/>
                <a:gd name="connsiteY7" fmla="*/ 1056805 h 1341955"/>
                <a:gd name="connsiteX8" fmla="*/ 2856 w 2452393"/>
                <a:gd name="connsiteY8" fmla="*/ 11110 h 1341955"/>
                <a:gd name="connsiteX0" fmla="*/ 2808 w 2452345"/>
                <a:gd name="connsiteY0" fmla="*/ 11110 h 1345595"/>
                <a:gd name="connsiteX1" fmla="*/ 954079 w 2452345"/>
                <a:gd name="connsiteY1" fmla="*/ 493132 h 1345595"/>
                <a:gd name="connsiteX2" fmla="*/ 1560364 w 2452345"/>
                <a:gd name="connsiteY2" fmla="*/ 278278 h 1345595"/>
                <a:gd name="connsiteX3" fmla="*/ 1660023 w 2452345"/>
                <a:gd name="connsiteY3" fmla="*/ 892056 h 1345595"/>
                <a:gd name="connsiteX4" fmla="*/ 2073320 w 2452345"/>
                <a:gd name="connsiteY4" fmla="*/ 1003106 h 1345595"/>
                <a:gd name="connsiteX5" fmla="*/ 2430159 w 2452345"/>
                <a:gd name="connsiteY5" fmla="*/ 1337644 h 1345595"/>
                <a:gd name="connsiteX6" fmla="*/ 1381945 w 2452345"/>
                <a:gd name="connsiteY6" fmla="*/ 1214979 h 1345595"/>
                <a:gd name="connsiteX7" fmla="*/ 686451 w 2452345"/>
                <a:gd name="connsiteY7" fmla="*/ 1056805 h 1345595"/>
                <a:gd name="connsiteX8" fmla="*/ 2808 w 2452345"/>
                <a:gd name="connsiteY8" fmla="*/ 11110 h 1345595"/>
                <a:gd name="connsiteX0" fmla="*/ 45470 w 2495007"/>
                <a:gd name="connsiteY0" fmla="*/ 4008 h 1338493"/>
                <a:gd name="connsiteX1" fmla="*/ 996741 w 2495007"/>
                <a:gd name="connsiteY1" fmla="*/ 486030 h 1338493"/>
                <a:gd name="connsiteX2" fmla="*/ 1603026 w 2495007"/>
                <a:gd name="connsiteY2" fmla="*/ 271176 h 1338493"/>
                <a:gd name="connsiteX3" fmla="*/ 1702685 w 2495007"/>
                <a:gd name="connsiteY3" fmla="*/ 884954 h 1338493"/>
                <a:gd name="connsiteX4" fmla="*/ 2115982 w 2495007"/>
                <a:gd name="connsiteY4" fmla="*/ 996004 h 1338493"/>
                <a:gd name="connsiteX5" fmla="*/ 2472821 w 2495007"/>
                <a:gd name="connsiteY5" fmla="*/ 1330542 h 1338493"/>
                <a:gd name="connsiteX6" fmla="*/ 1424607 w 2495007"/>
                <a:gd name="connsiteY6" fmla="*/ 1207877 h 1338493"/>
                <a:gd name="connsiteX7" fmla="*/ 283064 w 2495007"/>
                <a:gd name="connsiteY7" fmla="*/ 804376 h 1338493"/>
                <a:gd name="connsiteX8" fmla="*/ 45470 w 2495007"/>
                <a:gd name="connsiteY8" fmla="*/ 4008 h 1338493"/>
                <a:gd name="connsiteX0" fmla="*/ 519999 w 2969536"/>
                <a:gd name="connsiteY0" fmla="*/ 2021 h 1336506"/>
                <a:gd name="connsiteX1" fmla="*/ 1471270 w 2969536"/>
                <a:gd name="connsiteY1" fmla="*/ 484043 h 1336506"/>
                <a:gd name="connsiteX2" fmla="*/ 2077555 w 2969536"/>
                <a:gd name="connsiteY2" fmla="*/ 269189 h 1336506"/>
                <a:gd name="connsiteX3" fmla="*/ 2177214 w 2969536"/>
                <a:gd name="connsiteY3" fmla="*/ 882967 h 1336506"/>
                <a:gd name="connsiteX4" fmla="*/ 2590511 w 2969536"/>
                <a:gd name="connsiteY4" fmla="*/ 994017 h 1336506"/>
                <a:gd name="connsiteX5" fmla="*/ 2947350 w 2969536"/>
                <a:gd name="connsiteY5" fmla="*/ 1328555 h 1336506"/>
                <a:gd name="connsiteX6" fmla="*/ 1899136 w 2969536"/>
                <a:gd name="connsiteY6" fmla="*/ 1205890 h 1336506"/>
                <a:gd name="connsiteX7" fmla="*/ 757593 w 2969536"/>
                <a:gd name="connsiteY7" fmla="*/ 802389 h 1336506"/>
                <a:gd name="connsiteX8" fmla="*/ 3428 w 2969536"/>
                <a:gd name="connsiteY8" fmla="*/ 704086 h 1336506"/>
                <a:gd name="connsiteX9" fmla="*/ 519999 w 2969536"/>
                <a:gd name="connsiteY9" fmla="*/ 2021 h 1336506"/>
                <a:gd name="connsiteX0" fmla="*/ 519999 w 2969536"/>
                <a:gd name="connsiteY0" fmla="*/ 2021 h 1336506"/>
                <a:gd name="connsiteX1" fmla="*/ 1471270 w 2969536"/>
                <a:gd name="connsiteY1" fmla="*/ 484043 h 1336506"/>
                <a:gd name="connsiteX2" fmla="*/ 2077555 w 2969536"/>
                <a:gd name="connsiteY2" fmla="*/ 269189 h 1336506"/>
                <a:gd name="connsiteX3" fmla="*/ 2177214 w 2969536"/>
                <a:gd name="connsiteY3" fmla="*/ 882967 h 1336506"/>
                <a:gd name="connsiteX4" fmla="*/ 2590511 w 2969536"/>
                <a:gd name="connsiteY4" fmla="*/ 994017 h 1336506"/>
                <a:gd name="connsiteX5" fmla="*/ 2947350 w 2969536"/>
                <a:gd name="connsiteY5" fmla="*/ 1328555 h 1336506"/>
                <a:gd name="connsiteX6" fmla="*/ 1899136 w 2969536"/>
                <a:gd name="connsiteY6" fmla="*/ 1205890 h 1336506"/>
                <a:gd name="connsiteX7" fmla="*/ 757593 w 2969536"/>
                <a:gd name="connsiteY7" fmla="*/ 802389 h 1336506"/>
                <a:gd name="connsiteX8" fmla="*/ 382570 w 2969536"/>
                <a:gd name="connsiteY8" fmla="*/ 960563 h 1336506"/>
                <a:gd name="connsiteX9" fmla="*/ 3428 w 2969536"/>
                <a:gd name="connsiteY9" fmla="*/ 704086 h 1336506"/>
                <a:gd name="connsiteX10" fmla="*/ 519999 w 2969536"/>
                <a:gd name="connsiteY10" fmla="*/ 2021 h 1336506"/>
                <a:gd name="connsiteX0" fmla="*/ 841881 w 3291418"/>
                <a:gd name="connsiteY0" fmla="*/ 470 h 1334955"/>
                <a:gd name="connsiteX1" fmla="*/ 1793152 w 3291418"/>
                <a:gd name="connsiteY1" fmla="*/ 482492 h 1334955"/>
                <a:gd name="connsiteX2" fmla="*/ 2399437 w 3291418"/>
                <a:gd name="connsiteY2" fmla="*/ 267638 h 1334955"/>
                <a:gd name="connsiteX3" fmla="*/ 2499096 w 3291418"/>
                <a:gd name="connsiteY3" fmla="*/ 881416 h 1334955"/>
                <a:gd name="connsiteX4" fmla="*/ 2912393 w 3291418"/>
                <a:gd name="connsiteY4" fmla="*/ 992466 h 1334955"/>
                <a:gd name="connsiteX5" fmla="*/ 3269232 w 3291418"/>
                <a:gd name="connsiteY5" fmla="*/ 1327004 h 1334955"/>
                <a:gd name="connsiteX6" fmla="*/ 2221018 w 3291418"/>
                <a:gd name="connsiteY6" fmla="*/ 1204339 h 1334955"/>
                <a:gd name="connsiteX7" fmla="*/ 1079475 w 3291418"/>
                <a:gd name="connsiteY7" fmla="*/ 800838 h 1334955"/>
                <a:gd name="connsiteX8" fmla="*/ 704452 w 3291418"/>
                <a:gd name="connsiteY8" fmla="*/ 959012 h 1334955"/>
                <a:gd name="connsiteX9" fmla="*/ 1925 w 3291418"/>
                <a:gd name="connsiteY9" fmla="*/ 401452 h 1334955"/>
                <a:gd name="connsiteX10" fmla="*/ 841881 w 3291418"/>
                <a:gd name="connsiteY10" fmla="*/ 470 h 1334955"/>
                <a:gd name="connsiteX0" fmla="*/ 849164 w 3298701"/>
                <a:gd name="connsiteY0" fmla="*/ 11 h 1334496"/>
                <a:gd name="connsiteX1" fmla="*/ 1800435 w 3298701"/>
                <a:gd name="connsiteY1" fmla="*/ 482033 h 1334496"/>
                <a:gd name="connsiteX2" fmla="*/ 2406720 w 3298701"/>
                <a:gd name="connsiteY2" fmla="*/ 267179 h 1334496"/>
                <a:gd name="connsiteX3" fmla="*/ 2506379 w 3298701"/>
                <a:gd name="connsiteY3" fmla="*/ 880957 h 1334496"/>
                <a:gd name="connsiteX4" fmla="*/ 2919676 w 3298701"/>
                <a:gd name="connsiteY4" fmla="*/ 992007 h 1334496"/>
                <a:gd name="connsiteX5" fmla="*/ 3276515 w 3298701"/>
                <a:gd name="connsiteY5" fmla="*/ 1326545 h 1334496"/>
                <a:gd name="connsiteX6" fmla="*/ 2228301 w 3298701"/>
                <a:gd name="connsiteY6" fmla="*/ 1203880 h 1334496"/>
                <a:gd name="connsiteX7" fmla="*/ 1086758 w 3298701"/>
                <a:gd name="connsiteY7" fmla="*/ 800379 h 1334496"/>
                <a:gd name="connsiteX8" fmla="*/ 711735 w 3298701"/>
                <a:gd name="connsiteY8" fmla="*/ 958553 h 1334496"/>
                <a:gd name="connsiteX9" fmla="*/ 9208 w 3298701"/>
                <a:gd name="connsiteY9" fmla="*/ 400993 h 1334496"/>
                <a:gd name="connsiteX10" fmla="*/ 432954 w 3298701"/>
                <a:gd name="connsiteY10" fmla="*/ 467899 h 1334496"/>
                <a:gd name="connsiteX11" fmla="*/ 849164 w 3298701"/>
                <a:gd name="connsiteY11" fmla="*/ 11 h 1334496"/>
                <a:gd name="connsiteX0" fmla="*/ 847521 w 3297058"/>
                <a:gd name="connsiteY0" fmla="*/ 1474 h 1335959"/>
                <a:gd name="connsiteX1" fmla="*/ 1798792 w 3297058"/>
                <a:gd name="connsiteY1" fmla="*/ 483496 h 1335959"/>
                <a:gd name="connsiteX2" fmla="*/ 2405077 w 3297058"/>
                <a:gd name="connsiteY2" fmla="*/ 268642 h 1335959"/>
                <a:gd name="connsiteX3" fmla="*/ 2504736 w 3297058"/>
                <a:gd name="connsiteY3" fmla="*/ 882420 h 1335959"/>
                <a:gd name="connsiteX4" fmla="*/ 2918033 w 3297058"/>
                <a:gd name="connsiteY4" fmla="*/ 993470 h 1335959"/>
                <a:gd name="connsiteX5" fmla="*/ 3274872 w 3297058"/>
                <a:gd name="connsiteY5" fmla="*/ 1328008 h 1335959"/>
                <a:gd name="connsiteX6" fmla="*/ 2226658 w 3297058"/>
                <a:gd name="connsiteY6" fmla="*/ 1205343 h 1335959"/>
                <a:gd name="connsiteX7" fmla="*/ 1085115 w 3297058"/>
                <a:gd name="connsiteY7" fmla="*/ 801842 h 1335959"/>
                <a:gd name="connsiteX8" fmla="*/ 710092 w 3297058"/>
                <a:gd name="connsiteY8" fmla="*/ 960016 h 1335959"/>
                <a:gd name="connsiteX9" fmla="*/ 7565 w 3297058"/>
                <a:gd name="connsiteY9" fmla="*/ 402456 h 1335959"/>
                <a:gd name="connsiteX10" fmla="*/ 520521 w 3297058"/>
                <a:gd name="connsiteY10" fmla="*/ 335547 h 1335959"/>
                <a:gd name="connsiteX11" fmla="*/ 847521 w 3297058"/>
                <a:gd name="connsiteY11" fmla="*/ 1474 h 1335959"/>
                <a:gd name="connsiteX0" fmla="*/ 968688 w 3418225"/>
                <a:gd name="connsiteY0" fmla="*/ 1474 h 1335959"/>
                <a:gd name="connsiteX1" fmla="*/ 1919959 w 3418225"/>
                <a:gd name="connsiteY1" fmla="*/ 483496 h 1335959"/>
                <a:gd name="connsiteX2" fmla="*/ 2526244 w 3418225"/>
                <a:gd name="connsiteY2" fmla="*/ 268642 h 1335959"/>
                <a:gd name="connsiteX3" fmla="*/ 2625903 w 3418225"/>
                <a:gd name="connsiteY3" fmla="*/ 882420 h 1335959"/>
                <a:gd name="connsiteX4" fmla="*/ 3039200 w 3418225"/>
                <a:gd name="connsiteY4" fmla="*/ 993470 h 1335959"/>
                <a:gd name="connsiteX5" fmla="*/ 3396039 w 3418225"/>
                <a:gd name="connsiteY5" fmla="*/ 1328008 h 1335959"/>
                <a:gd name="connsiteX6" fmla="*/ 2347825 w 3418225"/>
                <a:gd name="connsiteY6" fmla="*/ 1205343 h 1335959"/>
                <a:gd name="connsiteX7" fmla="*/ 1206282 w 3418225"/>
                <a:gd name="connsiteY7" fmla="*/ 801842 h 1335959"/>
                <a:gd name="connsiteX8" fmla="*/ 831259 w 3418225"/>
                <a:gd name="connsiteY8" fmla="*/ 960016 h 1335959"/>
                <a:gd name="connsiteX9" fmla="*/ 6068 w 3418225"/>
                <a:gd name="connsiteY9" fmla="*/ 302095 h 1335959"/>
                <a:gd name="connsiteX10" fmla="*/ 641688 w 3418225"/>
                <a:gd name="connsiteY10" fmla="*/ 335547 h 1335959"/>
                <a:gd name="connsiteX11" fmla="*/ 968688 w 3418225"/>
                <a:gd name="connsiteY11" fmla="*/ 1474 h 1335959"/>
                <a:gd name="connsiteX0" fmla="*/ 1551386 w 4000923"/>
                <a:gd name="connsiteY0" fmla="*/ 1474 h 1335959"/>
                <a:gd name="connsiteX1" fmla="*/ 2502657 w 4000923"/>
                <a:gd name="connsiteY1" fmla="*/ 483496 h 1335959"/>
                <a:gd name="connsiteX2" fmla="*/ 3108942 w 4000923"/>
                <a:gd name="connsiteY2" fmla="*/ 268642 h 1335959"/>
                <a:gd name="connsiteX3" fmla="*/ 3208601 w 4000923"/>
                <a:gd name="connsiteY3" fmla="*/ 882420 h 1335959"/>
                <a:gd name="connsiteX4" fmla="*/ 3621898 w 4000923"/>
                <a:gd name="connsiteY4" fmla="*/ 993470 h 1335959"/>
                <a:gd name="connsiteX5" fmla="*/ 3978737 w 4000923"/>
                <a:gd name="connsiteY5" fmla="*/ 1328008 h 1335959"/>
                <a:gd name="connsiteX6" fmla="*/ 2930523 w 4000923"/>
                <a:gd name="connsiteY6" fmla="*/ 1205343 h 1335959"/>
                <a:gd name="connsiteX7" fmla="*/ 1788980 w 4000923"/>
                <a:gd name="connsiteY7" fmla="*/ 801842 h 1335959"/>
                <a:gd name="connsiteX8" fmla="*/ 1413957 w 4000923"/>
                <a:gd name="connsiteY8" fmla="*/ 960016 h 1335959"/>
                <a:gd name="connsiteX9" fmla="*/ 20055 w 4000923"/>
                <a:gd name="connsiteY9" fmla="*/ 324397 h 1335959"/>
                <a:gd name="connsiteX10" fmla="*/ 588766 w 4000923"/>
                <a:gd name="connsiteY10" fmla="*/ 302095 h 1335959"/>
                <a:gd name="connsiteX11" fmla="*/ 1224386 w 4000923"/>
                <a:gd name="connsiteY11" fmla="*/ 335547 h 1335959"/>
                <a:gd name="connsiteX12" fmla="*/ 1551386 w 4000923"/>
                <a:gd name="connsiteY12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758369 w 3980954"/>
                <a:gd name="connsiteY9" fmla="*/ 45821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680311 w 3980954"/>
                <a:gd name="connsiteY9" fmla="*/ 54742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680311 w 3980954"/>
                <a:gd name="connsiteY9" fmla="*/ 54742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606845 w 4056382"/>
                <a:gd name="connsiteY0" fmla="*/ 1474 h 1335959"/>
                <a:gd name="connsiteX1" fmla="*/ 2558116 w 4056382"/>
                <a:gd name="connsiteY1" fmla="*/ 483496 h 1335959"/>
                <a:gd name="connsiteX2" fmla="*/ 3164401 w 4056382"/>
                <a:gd name="connsiteY2" fmla="*/ 268642 h 1335959"/>
                <a:gd name="connsiteX3" fmla="*/ 3264060 w 4056382"/>
                <a:gd name="connsiteY3" fmla="*/ 882420 h 1335959"/>
                <a:gd name="connsiteX4" fmla="*/ 3677357 w 4056382"/>
                <a:gd name="connsiteY4" fmla="*/ 993470 h 1335959"/>
                <a:gd name="connsiteX5" fmla="*/ 4034196 w 4056382"/>
                <a:gd name="connsiteY5" fmla="*/ 1328008 h 1335959"/>
                <a:gd name="connsiteX6" fmla="*/ 2985982 w 4056382"/>
                <a:gd name="connsiteY6" fmla="*/ 1205343 h 1335959"/>
                <a:gd name="connsiteX7" fmla="*/ 1844439 w 4056382"/>
                <a:gd name="connsiteY7" fmla="*/ 801842 h 1335959"/>
                <a:gd name="connsiteX8" fmla="*/ 1469416 w 4056382"/>
                <a:gd name="connsiteY8" fmla="*/ 960016 h 1335959"/>
                <a:gd name="connsiteX9" fmla="*/ 755739 w 4056382"/>
                <a:gd name="connsiteY9" fmla="*/ 547421 h 1335959"/>
                <a:gd name="connsiteX10" fmla="*/ 64362 w 4056382"/>
                <a:gd name="connsiteY10" fmla="*/ 447060 h 1335959"/>
                <a:gd name="connsiteX11" fmla="*/ 75514 w 4056382"/>
                <a:gd name="connsiteY11" fmla="*/ 324397 h 1335959"/>
                <a:gd name="connsiteX12" fmla="*/ 644225 w 4056382"/>
                <a:gd name="connsiteY12" fmla="*/ 302095 h 1335959"/>
                <a:gd name="connsiteX13" fmla="*/ 1279845 w 4056382"/>
                <a:gd name="connsiteY13" fmla="*/ 335547 h 1335959"/>
                <a:gd name="connsiteX14" fmla="*/ 1606845 w 4056382"/>
                <a:gd name="connsiteY14" fmla="*/ 1474 h 1335959"/>
                <a:gd name="connsiteX0" fmla="*/ 1606845 w 4056382"/>
                <a:gd name="connsiteY0" fmla="*/ 1474 h 1335959"/>
                <a:gd name="connsiteX1" fmla="*/ 2558116 w 4056382"/>
                <a:gd name="connsiteY1" fmla="*/ 483496 h 1335959"/>
                <a:gd name="connsiteX2" fmla="*/ 3164401 w 4056382"/>
                <a:gd name="connsiteY2" fmla="*/ 268642 h 1335959"/>
                <a:gd name="connsiteX3" fmla="*/ 3264060 w 4056382"/>
                <a:gd name="connsiteY3" fmla="*/ 882420 h 1335959"/>
                <a:gd name="connsiteX4" fmla="*/ 3677357 w 4056382"/>
                <a:gd name="connsiteY4" fmla="*/ 993470 h 1335959"/>
                <a:gd name="connsiteX5" fmla="*/ 4034196 w 4056382"/>
                <a:gd name="connsiteY5" fmla="*/ 1328008 h 1335959"/>
                <a:gd name="connsiteX6" fmla="*/ 2985982 w 4056382"/>
                <a:gd name="connsiteY6" fmla="*/ 1205343 h 1335959"/>
                <a:gd name="connsiteX7" fmla="*/ 1844439 w 4056382"/>
                <a:gd name="connsiteY7" fmla="*/ 801842 h 1335959"/>
                <a:gd name="connsiteX8" fmla="*/ 1469416 w 4056382"/>
                <a:gd name="connsiteY8" fmla="*/ 960016 h 1335959"/>
                <a:gd name="connsiteX9" fmla="*/ 755739 w 4056382"/>
                <a:gd name="connsiteY9" fmla="*/ 547421 h 1335959"/>
                <a:gd name="connsiteX10" fmla="*/ 64362 w 4056382"/>
                <a:gd name="connsiteY10" fmla="*/ 447060 h 1335959"/>
                <a:gd name="connsiteX11" fmla="*/ 75514 w 4056382"/>
                <a:gd name="connsiteY11" fmla="*/ 324397 h 1335959"/>
                <a:gd name="connsiteX12" fmla="*/ 555015 w 4056382"/>
                <a:gd name="connsiteY12" fmla="*/ 190583 h 1335959"/>
                <a:gd name="connsiteX13" fmla="*/ 1279845 w 4056382"/>
                <a:gd name="connsiteY13" fmla="*/ 335547 h 1335959"/>
                <a:gd name="connsiteX14" fmla="*/ 1606845 w 4056382"/>
                <a:gd name="connsiteY14" fmla="*/ 1474 h 1335959"/>
                <a:gd name="connsiteX0" fmla="*/ 1606845 w 4056382"/>
                <a:gd name="connsiteY0" fmla="*/ 124 h 1334609"/>
                <a:gd name="connsiteX1" fmla="*/ 2558116 w 4056382"/>
                <a:gd name="connsiteY1" fmla="*/ 482146 h 1334609"/>
                <a:gd name="connsiteX2" fmla="*/ 3164401 w 4056382"/>
                <a:gd name="connsiteY2" fmla="*/ 267292 h 1334609"/>
                <a:gd name="connsiteX3" fmla="*/ 3264060 w 4056382"/>
                <a:gd name="connsiteY3" fmla="*/ 881070 h 1334609"/>
                <a:gd name="connsiteX4" fmla="*/ 3677357 w 4056382"/>
                <a:gd name="connsiteY4" fmla="*/ 992120 h 1334609"/>
                <a:gd name="connsiteX5" fmla="*/ 4034196 w 4056382"/>
                <a:gd name="connsiteY5" fmla="*/ 1326658 h 1334609"/>
                <a:gd name="connsiteX6" fmla="*/ 2985982 w 4056382"/>
                <a:gd name="connsiteY6" fmla="*/ 1203993 h 1334609"/>
                <a:gd name="connsiteX7" fmla="*/ 1844439 w 4056382"/>
                <a:gd name="connsiteY7" fmla="*/ 800492 h 1334609"/>
                <a:gd name="connsiteX8" fmla="*/ 1469416 w 4056382"/>
                <a:gd name="connsiteY8" fmla="*/ 958666 h 1334609"/>
                <a:gd name="connsiteX9" fmla="*/ 755739 w 4056382"/>
                <a:gd name="connsiteY9" fmla="*/ 546071 h 1334609"/>
                <a:gd name="connsiteX10" fmla="*/ 64362 w 4056382"/>
                <a:gd name="connsiteY10" fmla="*/ 445710 h 1334609"/>
                <a:gd name="connsiteX11" fmla="*/ 75514 w 4056382"/>
                <a:gd name="connsiteY11" fmla="*/ 323047 h 1334609"/>
                <a:gd name="connsiteX12" fmla="*/ 555015 w 4056382"/>
                <a:gd name="connsiteY12" fmla="*/ 189233 h 1334609"/>
                <a:gd name="connsiteX13" fmla="*/ 1290996 w 4056382"/>
                <a:gd name="connsiteY13" fmla="*/ 434558 h 1334609"/>
                <a:gd name="connsiteX14" fmla="*/ 1606845 w 4056382"/>
                <a:gd name="connsiteY14" fmla="*/ 124 h 1334609"/>
                <a:gd name="connsiteX0" fmla="*/ 1606845 w 4056382"/>
                <a:gd name="connsiteY0" fmla="*/ 1228 h 1335713"/>
                <a:gd name="connsiteX1" fmla="*/ 2558116 w 4056382"/>
                <a:gd name="connsiteY1" fmla="*/ 483250 h 1335713"/>
                <a:gd name="connsiteX2" fmla="*/ 3164401 w 4056382"/>
                <a:gd name="connsiteY2" fmla="*/ 268396 h 1335713"/>
                <a:gd name="connsiteX3" fmla="*/ 3264060 w 4056382"/>
                <a:gd name="connsiteY3" fmla="*/ 882174 h 1335713"/>
                <a:gd name="connsiteX4" fmla="*/ 3677357 w 4056382"/>
                <a:gd name="connsiteY4" fmla="*/ 993224 h 1335713"/>
                <a:gd name="connsiteX5" fmla="*/ 4034196 w 4056382"/>
                <a:gd name="connsiteY5" fmla="*/ 1327762 h 1335713"/>
                <a:gd name="connsiteX6" fmla="*/ 2985982 w 4056382"/>
                <a:gd name="connsiteY6" fmla="*/ 1205097 h 1335713"/>
                <a:gd name="connsiteX7" fmla="*/ 1844439 w 4056382"/>
                <a:gd name="connsiteY7" fmla="*/ 801596 h 1335713"/>
                <a:gd name="connsiteX8" fmla="*/ 1469416 w 4056382"/>
                <a:gd name="connsiteY8" fmla="*/ 959770 h 1335713"/>
                <a:gd name="connsiteX9" fmla="*/ 755739 w 4056382"/>
                <a:gd name="connsiteY9" fmla="*/ 547175 h 1335713"/>
                <a:gd name="connsiteX10" fmla="*/ 64362 w 4056382"/>
                <a:gd name="connsiteY10" fmla="*/ 446814 h 1335713"/>
                <a:gd name="connsiteX11" fmla="*/ 75514 w 4056382"/>
                <a:gd name="connsiteY11" fmla="*/ 324151 h 1335713"/>
                <a:gd name="connsiteX12" fmla="*/ 555015 w 4056382"/>
                <a:gd name="connsiteY12" fmla="*/ 190337 h 1335713"/>
                <a:gd name="connsiteX13" fmla="*/ 1134879 w 4056382"/>
                <a:gd name="connsiteY13" fmla="*/ 346452 h 1335713"/>
                <a:gd name="connsiteX14" fmla="*/ 1606845 w 4056382"/>
                <a:gd name="connsiteY14" fmla="*/ 1228 h 1335713"/>
                <a:gd name="connsiteX0" fmla="*/ 1606845 w 4056382"/>
                <a:gd name="connsiteY0" fmla="*/ 1228 h 1335713"/>
                <a:gd name="connsiteX1" fmla="*/ 2558116 w 4056382"/>
                <a:gd name="connsiteY1" fmla="*/ 483250 h 1335713"/>
                <a:gd name="connsiteX2" fmla="*/ 3164401 w 4056382"/>
                <a:gd name="connsiteY2" fmla="*/ 268396 h 1335713"/>
                <a:gd name="connsiteX3" fmla="*/ 3264060 w 4056382"/>
                <a:gd name="connsiteY3" fmla="*/ 882174 h 1335713"/>
                <a:gd name="connsiteX4" fmla="*/ 3677357 w 4056382"/>
                <a:gd name="connsiteY4" fmla="*/ 993224 h 1335713"/>
                <a:gd name="connsiteX5" fmla="*/ 4034196 w 4056382"/>
                <a:gd name="connsiteY5" fmla="*/ 1327762 h 1335713"/>
                <a:gd name="connsiteX6" fmla="*/ 2985982 w 4056382"/>
                <a:gd name="connsiteY6" fmla="*/ 1205097 h 1335713"/>
                <a:gd name="connsiteX7" fmla="*/ 1844439 w 4056382"/>
                <a:gd name="connsiteY7" fmla="*/ 801596 h 1335713"/>
                <a:gd name="connsiteX8" fmla="*/ 1469416 w 4056382"/>
                <a:gd name="connsiteY8" fmla="*/ 959770 h 1335713"/>
                <a:gd name="connsiteX9" fmla="*/ 755739 w 4056382"/>
                <a:gd name="connsiteY9" fmla="*/ 547175 h 1335713"/>
                <a:gd name="connsiteX10" fmla="*/ 64362 w 4056382"/>
                <a:gd name="connsiteY10" fmla="*/ 446814 h 1335713"/>
                <a:gd name="connsiteX11" fmla="*/ 75514 w 4056382"/>
                <a:gd name="connsiteY11" fmla="*/ 324151 h 1335713"/>
                <a:gd name="connsiteX12" fmla="*/ 688829 w 4056382"/>
                <a:gd name="connsiteY12" fmla="*/ 179186 h 1335713"/>
                <a:gd name="connsiteX13" fmla="*/ 1134879 w 4056382"/>
                <a:gd name="connsiteY13" fmla="*/ 346452 h 1335713"/>
                <a:gd name="connsiteX14" fmla="*/ 1606845 w 4056382"/>
                <a:gd name="connsiteY14" fmla="*/ 1228 h 1335713"/>
                <a:gd name="connsiteX0" fmla="*/ 1696055 w 4056382"/>
                <a:gd name="connsiteY0" fmla="*/ 1077 h 1380167"/>
                <a:gd name="connsiteX1" fmla="*/ 2558116 w 4056382"/>
                <a:gd name="connsiteY1" fmla="*/ 527704 h 1380167"/>
                <a:gd name="connsiteX2" fmla="*/ 3164401 w 4056382"/>
                <a:gd name="connsiteY2" fmla="*/ 312850 h 1380167"/>
                <a:gd name="connsiteX3" fmla="*/ 3264060 w 4056382"/>
                <a:gd name="connsiteY3" fmla="*/ 926628 h 1380167"/>
                <a:gd name="connsiteX4" fmla="*/ 3677357 w 4056382"/>
                <a:gd name="connsiteY4" fmla="*/ 1037678 h 1380167"/>
                <a:gd name="connsiteX5" fmla="*/ 4034196 w 4056382"/>
                <a:gd name="connsiteY5" fmla="*/ 1372216 h 1380167"/>
                <a:gd name="connsiteX6" fmla="*/ 2985982 w 4056382"/>
                <a:gd name="connsiteY6" fmla="*/ 1249551 h 1380167"/>
                <a:gd name="connsiteX7" fmla="*/ 1844439 w 4056382"/>
                <a:gd name="connsiteY7" fmla="*/ 846050 h 1380167"/>
                <a:gd name="connsiteX8" fmla="*/ 1469416 w 4056382"/>
                <a:gd name="connsiteY8" fmla="*/ 1004224 h 1380167"/>
                <a:gd name="connsiteX9" fmla="*/ 755739 w 4056382"/>
                <a:gd name="connsiteY9" fmla="*/ 591629 h 1380167"/>
                <a:gd name="connsiteX10" fmla="*/ 64362 w 4056382"/>
                <a:gd name="connsiteY10" fmla="*/ 491268 h 1380167"/>
                <a:gd name="connsiteX11" fmla="*/ 75514 w 4056382"/>
                <a:gd name="connsiteY11" fmla="*/ 368605 h 1380167"/>
                <a:gd name="connsiteX12" fmla="*/ 688829 w 4056382"/>
                <a:gd name="connsiteY12" fmla="*/ 223640 h 1380167"/>
                <a:gd name="connsiteX13" fmla="*/ 1134879 w 4056382"/>
                <a:gd name="connsiteY13" fmla="*/ 390906 h 1380167"/>
                <a:gd name="connsiteX14" fmla="*/ 1696055 w 4056382"/>
                <a:gd name="connsiteY14" fmla="*/ 1077 h 1380167"/>
                <a:gd name="connsiteX0" fmla="*/ 1696055 w 4056382"/>
                <a:gd name="connsiteY0" fmla="*/ 1077 h 1379605"/>
                <a:gd name="connsiteX1" fmla="*/ 2558116 w 4056382"/>
                <a:gd name="connsiteY1" fmla="*/ 527704 h 1379605"/>
                <a:gd name="connsiteX2" fmla="*/ 3164401 w 4056382"/>
                <a:gd name="connsiteY2" fmla="*/ 312850 h 1379605"/>
                <a:gd name="connsiteX3" fmla="*/ 3264060 w 4056382"/>
                <a:gd name="connsiteY3" fmla="*/ 926628 h 1379605"/>
                <a:gd name="connsiteX4" fmla="*/ 3677357 w 4056382"/>
                <a:gd name="connsiteY4" fmla="*/ 1037678 h 1379605"/>
                <a:gd name="connsiteX5" fmla="*/ 4034196 w 4056382"/>
                <a:gd name="connsiteY5" fmla="*/ 1372216 h 1379605"/>
                <a:gd name="connsiteX6" fmla="*/ 2584538 w 4056382"/>
                <a:gd name="connsiteY6" fmla="*/ 1238400 h 1379605"/>
                <a:gd name="connsiteX7" fmla="*/ 1844439 w 4056382"/>
                <a:gd name="connsiteY7" fmla="*/ 846050 h 1379605"/>
                <a:gd name="connsiteX8" fmla="*/ 1469416 w 4056382"/>
                <a:gd name="connsiteY8" fmla="*/ 1004224 h 1379605"/>
                <a:gd name="connsiteX9" fmla="*/ 755739 w 4056382"/>
                <a:gd name="connsiteY9" fmla="*/ 591629 h 1379605"/>
                <a:gd name="connsiteX10" fmla="*/ 64362 w 4056382"/>
                <a:gd name="connsiteY10" fmla="*/ 491268 h 1379605"/>
                <a:gd name="connsiteX11" fmla="*/ 75514 w 4056382"/>
                <a:gd name="connsiteY11" fmla="*/ 368605 h 1379605"/>
                <a:gd name="connsiteX12" fmla="*/ 688829 w 4056382"/>
                <a:gd name="connsiteY12" fmla="*/ 223640 h 1379605"/>
                <a:gd name="connsiteX13" fmla="*/ 1134879 w 4056382"/>
                <a:gd name="connsiteY13" fmla="*/ 390906 h 1379605"/>
                <a:gd name="connsiteX14" fmla="*/ 1696055 w 4056382"/>
                <a:gd name="connsiteY14" fmla="*/ 1077 h 137960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164401 w 4056382"/>
                <a:gd name="connsiteY2" fmla="*/ 312070 h 1378825"/>
                <a:gd name="connsiteX3" fmla="*/ 3264060 w 4056382"/>
                <a:gd name="connsiteY3" fmla="*/ 925848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097494 w 4056382"/>
                <a:gd name="connsiteY2" fmla="*/ 289768 h 1378825"/>
                <a:gd name="connsiteX3" fmla="*/ 3264060 w 4056382"/>
                <a:gd name="connsiteY3" fmla="*/ 925848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097494 w 4056382"/>
                <a:gd name="connsiteY2" fmla="*/ 289768 h 1378825"/>
                <a:gd name="connsiteX3" fmla="*/ 3308664 w 4056382"/>
                <a:gd name="connsiteY3" fmla="*/ 936999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4304"/>
                <a:gd name="connsiteX1" fmla="*/ 2558116 w 4056382"/>
                <a:gd name="connsiteY1" fmla="*/ 460017 h 1374304"/>
                <a:gd name="connsiteX2" fmla="*/ 3097494 w 4056382"/>
                <a:gd name="connsiteY2" fmla="*/ 289768 h 1374304"/>
                <a:gd name="connsiteX3" fmla="*/ 3308664 w 4056382"/>
                <a:gd name="connsiteY3" fmla="*/ 936999 h 1374304"/>
                <a:gd name="connsiteX4" fmla="*/ 3677357 w 4056382"/>
                <a:gd name="connsiteY4" fmla="*/ 1036898 h 1374304"/>
                <a:gd name="connsiteX5" fmla="*/ 4034196 w 4056382"/>
                <a:gd name="connsiteY5" fmla="*/ 1371436 h 1374304"/>
                <a:gd name="connsiteX6" fmla="*/ 2863319 w 4056382"/>
                <a:gd name="connsiteY6" fmla="*/ 992293 h 1374304"/>
                <a:gd name="connsiteX7" fmla="*/ 1844439 w 4056382"/>
                <a:gd name="connsiteY7" fmla="*/ 845270 h 1374304"/>
                <a:gd name="connsiteX8" fmla="*/ 1469416 w 4056382"/>
                <a:gd name="connsiteY8" fmla="*/ 1003444 h 1374304"/>
                <a:gd name="connsiteX9" fmla="*/ 755739 w 4056382"/>
                <a:gd name="connsiteY9" fmla="*/ 590849 h 1374304"/>
                <a:gd name="connsiteX10" fmla="*/ 64362 w 4056382"/>
                <a:gd name="connsiteY10" fmla="*/ 490488 h 1374304"/>
                <a:gd name="connsiteX11" fmla="*/ 75514 w 4056382"/>
                <a:gd name="connsiteY11" fmla="*/ 367825 h 1374304"/>
                <a:gd name="connsiteX12" fmla="*/ 688829 w 4056382"/>
                <a:gd name="connsiteY12" fmla="*/ 222860 h 1374304"/>
                <a:gd name="connsiteX13" fmla="*/ 1134879 w 4056382"/>
                <a:gd name="connsiteY13" fmla="*/ 390126 h 1374304"/>
                <a:gd name="connsiteX14" fmla="*/ 1696055 w 4056382"/>
                <a:gd name="connsiteY14" fmla="*/ 297 h 1374304"/>
                <a:gd name="connsiteX0" fmla="*/ 1696055 w 4056382"/>
                <a:gd name="connsiteY0" fmla="*/ 297 h 1380803"/>
                <a:gd name="connsiteX1" fmla="*/ 2558116 w 4056382"/>
                <a:gd name="connsiteY1" fmla="*/ 460017 h 1380803"/>
                <a:gd name="connsiteX2" fmla="*/ 3097494 w 4056382"/>
                <a:gd name="connsiteY2" fmla="*/ 289768 h 1380803"/>
                <a:gd name="connsiteX3" fmla="*/ 3308664 w 4056382"/>
                <a:gd name="connsiteY3" fmla="*/ 936999 h 1380803"/>
                <a:gd name="connsiteX4" fmla="*/ 3677357 w 4056382"/>
                <a:gd name="connsiteY4" fmla="*/ 1036898 h 1380803"/>
                <a:gd name="connsiteX5" fmla="*/ 4034196 w 4056382"/>
                <a:gd name="connsiteY5" fmla="*/ 1371436 h 1380803"/>
                <a:gd name="connsiteX6" fmla="*/ 2606841 w 4056382"/>
                <a:gd name="connsiteY6" fmla="*/ 1271073 h 1380803"/>
                <a:gd name="connsiteX7" fmla="*/ 1844439 w 4056382"/>
                <a:gd name="connsiteY7" fmla="*/ 845270 h 1380803"/>
                <a:gd name="connsiteX8" fmla="*/ 1469416 w 4056382"/>
                <a:gd name="connsiteY8" fmla="*/ 1003444 h 1380803"/>
                <a:gd name="connsiteX9" fmla="*/ 755739 w 4056382"/>
                <a:gd name="connsiteY9" fmla="*/ 590849 h 1380803"/>
                <a:gd name="connsiteX10" fmla="*/ 64362 w 4056382"/>
                <a:gd name="connsiteY10" fmla="*/ 490488 h 1380803"/>
                <a:gd name="connsiteX11" fmla="*/ 75514 w 4056382"/>
                <a:gd name="connsiteY11" fmla="*/ 367825 h 1380803"/>
                <a:gd name="connsiteX12" fmla="*/ 688829 w 4056382"/>
                <a:gd name="connsiteY12" fmla="*/ 222860 h 1380803"/>
                <a:gd name="connsiteX13" fmla="*/ 1134879 w 4056382"/>
                <a:gd name="connsiteY13" fmla="*/ 390126 h 1380803"/>
                <a:gd name="connsiteX14" fmla="*/ 1696055 w 4056382"/>
                <a:gd name="connsiteY14" fmla="*/ 297 h 1380803"/>
                <a:gd name="connsiteX0" fmla="*/ 1696055 w 4056382"/>
                <a:gd name="connsiteY0" fmla="*/ 297 h 1374814"/>
                <a:gd name="connsiteX1" fmla="*/ 2558116 w 4056382"/>
                <a:gd name="connsiteY1" fmla="*/ 460017 h 1374814"/>
                <a:gd name="connsiteX2" fmla="*/ 3097494 w 4056382"/>
                <a:gd name="connsiteY2" fmla="*/ 289768 h 1374814"/>
                <a:gd name="connsiteX3" fmla="*/ 3308664 w 4056382"/>
                <a:gd name="connsiteY3" fmla="*/ 936999 h 1374814"/>
                <a:gd name="connsiteX4" fmla="*/ 3677357 w 4056382"/>
                <a:gd name="connsiteY4" fmla="*/ 1036898 h 1374814"/>
                <a:gd name="connsiteX5" fmla="*/ 4034196 w 4056382"/>
                <a:gd name="connsiteY5" fmla="*/ 1371436 h 1374814"/>
                <a:gd name="connsiteX6" fmla="*/ 2606841 w 4056382"/>
                <a:gd name="connsiteY6" fmla="*/ 1271073 h 1374814"/>
                <a:gd name="connsiteX7" fmla="*/ 1844439 w 4056382"/>
                <a:gd name="connsiteY7" fmla="*/ 845270 h 1374814"/>
                <a:gd name="connsiteX8" fmla="*/ 1469416 w 4056382"/>
                <a:gd name="connsiteY8" fmla="*/ 1003444 h 1374814"/>
                <a:gd name="connsiteX9" fmla="*/ 755739 w 4056382"/>
                <a:gd name="connsiteY9" fmla="*/ 590849 h 1374814"/>
                <a:gd name="connsiteX10" fmla="*/ 64362 w 4056382"/>
                <a:gd name="connsiteY10" fmla="*/ 490488 h 1374814"/>
                <a:gd name="connsiteX11" fmla="*/ 75514 w 4056382"/>
                <a:gd name="connsiteY11" fmla="*/ 367825 h 1374814"/>
                <a:gd name="connsiteX12" fmla="*/ 688829 w 4056382"/>
                <a:gd name="connsiteY12" fmla="*/ 222860 h 1374814"/>
                <a:gd name="connsiteX13" fmla="*/ 1134879 w 4056382"/>
                <a:gd name="connsiteY13" fmla="*/ 390126 h 1374814"/>
                <a:gd name="connsiteX14" fmla="*/ 1696055 w 4056382"/>
                <a:gd name="connsiteY14" fmla="*/ 297 h 1374814"/>
                <a:gd name="connsiteX0" fmla="*/ 1696055 w 3697809"/>
                <a:gd name="connsiteY0" fmla="*/ 297 h 1271073"/>
                <a:gd name="connsiteX1" fmla="*/ 2558116 w 3697809"/>
                <a:gd name="connsiteY1" fmla="*/ 460017 h 1271073"/>
                <a:gd name="connsiteX2" fmla="*/ 3097494 w 3697809"/>
                <a:gd name="connsiteY2" fmla="*/ 289768 h 1271073"/>
                <a:gd name="connsiteX3" fmla="*/ 3308664 w 3697809"/>
                <a:gd name="connsiteY3" fmla="*/ 936999 h 1271073"/>
                <a:gd name="connsiteX4" fmla="*/ 3677357 w 3697809"/>
                <a:gd name="connsiteY4" fmla="*/ 1036898 h 1271073"/>
                <a:gd name="connsiteX5" fmla="*/ 3075191 w 3697809"/>
                <a:gd name="connsiteY5" fmla="*/ 1103807 h 1271073"/>
                <a:gd name="connsiteX6" fmla="*/ 2606841 w 3697809"/>
                <a:gd name="connsiteY6" fmla="*/ 1271073 h 1271073"/>
                <a:gd name="connsiteX7" fmla="*/ 1844439 w 3697809"/>
                <a:gd name="connsiteY7" fmla="*/ 845270 h 1271073"/>
                <a:gd name="connsiteX8" fmla="*/ 1469416 w 3697809"/>
                <a:gd name="connsiteY8" fmla="*/ 1003444 h 1271073"/>
                <a:gd name="connsiteX9" fmla="*/ 755739 w 3697809"/>
                <a:gd name="connsiteY9" fmla="*/ 590849 h 1271073"/>
                <a:gd name="connsiteX10" fmla="*/ 64362 w 3697809"/>
                <a:gd name="connsiteY10" fmla="*/ 490488 h 1271073"/>
                <a:gd name="connsiteX11" fmla="*/ 75514 w 3697809"/>
                <a:gd name="connsiteY11" fmla="*/ 367825 h 1271073"/>
                <a:gd name="connsiteX12" fmla="*/ 688829 w 3697809"/>
                <a:gd name="connsiteY12" fmla="*/ 222860 h 1271073"/>
                <a:gd name="connsiteX13" fmla="*/ 1134879 w 3697809"/>
                <a:gd name="connsiteY13" fmla="*/ 390126 h 1271073"/>
                <a:gd name="connsiteX14" fmla="*/ 1696055 w 3697809"/>
                <a:gd name="connsiteY14" fmla="*/ 297 h 1271073"/>
                <a:gd name="connsiteX0" fmla="*/ 1696055 w 3319354"/>
                <a:gd name="connsiteY0" fmla="*/ 297 h 1271073"/>
                <a:gd name="connsiteX1" fmla="*/ 2558116 w 3319354"/>
                <a:gd name="connsiteY1" fmla="*/ 460017 h 1271073"/>
                <a:gd name="connsiteX2" fmla="*/ 3097494 w 3319354"/>
                <a:gd name="connsiteY2" fmla="*/ 289768 h 1271073"/>
                <a:gd name="connsiteX3" fmla="*/ 3308664 w 3319354"/>
                <a:gd name="connsiteY3" fmla="*/ 936999 h 1271073"/>
                <a:gd name="connsiteX4" fmla="*/ 3130947 w 3319354"/>
                <a:gd name="connsiteY4" fmla="*/ 947689 h 1271073"/>
                <a:gd name="connsiteX5" fmla="*/ 3075191 w 3319354"/>
                <a:gd name="connsiteY5" fmla="*/ 1103807 h 1271073"/>
                <a:gd name="connsiteX6" fmla="*/ 2606841 w 3319354"/>
                <a:gd name="connsiteY6" fmla="*/ 1271073 h 1271073"/>
                <a:gd name="connsiteX7" fmla="*/ 1844439 w 3319354"/>
                <a:gd name="connsiteY7" fmla="*/ 845270 h 1271073"/>
                <a:gd name="connsiteX8" fmla="*/ 1469416 w 3319354"/>
                <a:gd name="connsiteY8" fmla="*/ 1003444 h 1271073"/>
                <a:gd name="connsiteX9" fmla="*/ 755739 w 3319354"/>
                <a:gd name="connsiteY9" fmla="*/ 590849 h 1271073"/>
                <a:gd name="connsiteX10" fmla="*/ 64362 w 3319354"/>
                <a:gd name="connsiteY10" fmla="*/ 490488 h 1271073"/>
                <a:gd name="connsiteX11" fmla="*/ 75514 w 3319354"/>
                <a:gd name="connsiteY11" fmla="*/ 367825 h 1271073"/>
                <a:gd name="connsiteX12" fmla="*/ 688829 w 3319354"/>
                <a:gd name="connsiteY12" fmla="*/ 222860 h 1271073"/>
                <a:gd name="connsiteX13" fmla="*/ 1134879 w 3319354"/>
                <a:gd name="connsiteY13" fmla="*/ 390126 h 1271073"/>
                <a:gd name="connsiteX14" fmla="*/ 1696055 w 3319354"/>
                <a:gd name="connsiteY14" fmla="*/ 297 h 1271073"/>
                <a:gd name="connsiteX0" fmla="*/ 1696055 w 3319354"/>
                <a:gd name="connsiteY0" fmla="*/ 297 h 1271073"/>
                <a:gd name="connsiteX1" fmla="*/ 2558116 w 3319354"/>
                <a:gd name="connsiteY1" fmla="*/ 460017 h 1271073"/>
                <a:gd name="connsiteX2" fmla="*/ 3097494 w 3319354"/>
                <a:gd name="connsiteY2" fmla="*/ 289768 h 1271073"/>
                <a:gd name="connsiteX3" fmla="*/ 3308664 w 3319354"/>
                <a:gd name="connsiteY3" fmla="*/ 936999 h 1271073"/>
                <a:gd name="connsiteX4" fmla="*/ 3130947 w 3319354"/>
                <a:gd name="connsiteY4" fmla="*/ 947689 h 1271073"/>
                <a:gd name="connsiteX5" fmla="*/ 2907923 w 3319354"/>
                <a:gd name="connsiteY5" fmla="*/ 925388 h 1271073"/>
                <a:gd name="connsiteX6" fmla="*/ 2606841 w 3319354"/>
                <a:gd name="connsiteY6" fmla="*/ 1271073 h 1271073"/>
                <a:gd name="connsiteX7" fmla="*/ 1844439 w 3319354"/>
                <a:gd name="connsiteY7" fmla="*/ 845270 h 1271073"/>
                <a:gd name="connsiteX8" fmla="*/ 1469416 w 3319354"/>
                <a:gd name="connsiteY8" fmla="*/ 1003444 h 1271073"/>
                <a:gd name="connsiteX9" fmla="*/ 755739 w 3319354"/>
                <a:gd name="connsiteY9" fmla="*/ 590849 h 1271073"/>
                <a:gd name="connsiteX10" fmla="*/ 64362 w 3319354"/>
                <a:gd name="connsiteY10" fmla="*/ 490488 h 1271073"/>
                <a:gd name="connsiteX11" fmla="*/ 75514 w 3319354"/>
                <a:gd name="connsiteY11" fmla="*/ 367825 h 1271073"/>
                <a:gd name="connsiteX12" fmla="*/ 688829 w 3319354"/>
                <a:gd name="connsiteY12" fmla="*/ 222860 h 1271073"/>
                <a:gd name="connsiteX13" fmla="*/ 1134879 w 3319354"/>
                <a:gd name="connsiteY13" fmla="*/ 390126 h 1271073"/>
                <a:gd name="connsiteX14" fmla="*/ 1696055 w 331935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469416 w 3395814"/>
                <a:gd name="connsiteY8" fmla="*/ 100344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240816 w 3395814"/>
                <a:gd name="connsiteY8" fmla="*/ 99201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240816 w 3395814"/>
                <a:gd name="connsiteY8" fmla="*/ 99201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95814" h="1271073">
                  <a:moveTo>
                    <a:pt x="1696055" y="297"/>
                  </a:moveTo>
                  <a:cubicBezTo>
                    <a:pt x="1933261" y="11946"/>
                    <a:pt x="2324543" y="411772"/>
                    <a:pt x="2558116" y="460017"/>
                  </a:cubicBezTo>
                  <a:cubicBezTo>
                    <a:pt x="2791689" y="508262"/>
                    <a:pt x="2979837" y="223281"/>
                    <a:pt x="3097494" y="289768"/>
                  </a:cubicBezTo>
                  <a:cubicBezTo>
                    <a:pt x="3215151" y="356255"/>
                    <a:pt x="3306805" y="819911"/>
                    <a:pt x="3386722" y="948150"/>
                  </a:cubicBezTo>
                  <a:cubicBezTo>
                    <a:pt x="3466639" y="1076389"/>
                    <a:pt x="2989581" y="888293"/>
                    <a:pt x="3130947" y="947689"/>
                  </a:cubicBezTo>
                  <a:cubicBezTo>
                    <a:pt x="3272313" y="1007085"/>
                    <a:pt x="3017577" y="886359"/>
                    <a:pt x="2907923" y="925388"/>
                  </a:cubicBezTo>
                  <a:cubicBezTo>
                    <a:pt x="2798269" y="964417"/>
                    <a:pt x="2930913" y="1094855"/>
                    <a:pt x="2606841" y="1271073"/>
                  </a:cubicBezTo>
                  <a:cubicBezTo>
                    <a:pt x="2316223" y="1224266"/>
                    <a:pt x="2072110" y="891780"/>
                    <a:pt x="1844439" y="845270"/>
                  </a:cubicBezTo>
                  <a:cubicBezTo>
                    <a:pt x="1616768" y="798760"/>
                    <a:pt x="2271432" y="1226497"/>
                    <a:pt x="1240816" y="992014"/>
                  </a:cubicBezTo>
                  <a:cubicBezTo>
                    <a:pt x="1048215" y="960762"/>
                    <a:pt x="988056" y="696785"/>
                    <a:pt x="755739" y="590849"/>
                  </a:cubicBezTo>
                  <a:cubicBezTo>
                    <a:pt x="551300" y="496064"/>
                    <a:pt x="177733" y="527659"/>
                    <a:pt x="64362" y="490488"/>
                  </a:cubicBezTo>
                  <a:cubicBezTo>
                    <a:pt x="-49009" y="453317"/>
                    <a:pt x="8607" y="382693"/>
                    <a:pt x="75514" y="367825"/>
                  </a:cubicBezTo>
                  <a:cubicBezTo>
                    <a:pt x="142421" y="352957"/>
                    <a:pt x="594044" y="228436"/>
                    <a:pt x="688829" y="222860"/>
                  </a:cubicBezTo>
                  <a:cubicBezTo>
                    <a:pt x="783614" y="217284"/>
                    <a:pt x="994886" y="456956"/>
                    <a:pt x="1134879" y="390126"/>
                  </a:cubicBezTo>
                  <a:cubicBezTo>
                    <a:pt x="1274872" y="323296"/>
                    <a:pt x="1458849" y="-11352"/>
                    <a:pt x="1696055" y="29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Elipse 41"/>
            <p:cNvSpPr/>
            <p:nvPr/>
          </p:nvSpPr>
          <p:spPr>
            <a:xfrm>
              <a:off x="3319446" y="5951376"/>
              <a:ext cx="1226985" cy="758604"/>
            </a:xfrm>
            <a:custGeom>
              <a:avLst/>
              <a:gdLst>
                <a:gd name="connsiteX0" fmla="*/ 0 w 447777"/>
                <a:gd name="connsiteY0" fmla="*/ 270756 h 541511"/>
                <a:gd name="connsiteX1" fmla="*/ 223889 w 447777"/>
                <a:gd name="connsiteY1" fmla="*/ 0 h 541511"/>
                <a:gd name="connsiteX2" fmla="*/ 447778 w 447777"/>
                <a:gd name="connsiteY2" fmla="*/ 270756 h 541511"/>
                <a:gd name="connsiteX3" fmla="*/ 223889 w 447777"/>
                <a:gd name="connsiteY3" fmla="*/ 541512 h 541511"/>
                <a:gd name="connsiteX4" fmla="*/ 0 w 447777"/>
                <a:gd name="connsiteY4" fmla="*/ 270756 h 541511"/>
                <a:gd name="connsiteX0" fmla="*/ 0 w 1317573"/>
                <a:gd name="connsiteY0" fmla="*/ 278143 h 624345"/>
                <a:gd name="connsiteX1" fmla="*/ 223889 w 1317573"/>
                <a:gd name="connsiteY1" fmla="*/ 7387 h 624345"/>
                <a:gd name="connsiteX2" fmla="*/ 1317573 w 1317573"/>
                <a:gd name="connsiteY2" fmla="*/ 545772 h 624345"/>
                <a:gd name="connsiteX3" fmla="*/ 223889 w 1317573"/>
                <a:gd name="connsiteY3" fmla="*/ 548899 h 624345"/>
                <a:gd name="connsiteX4" fmla="*/ 0 w 1317573"/>
                <a:gd name="connsiteY4" fmla="*/ 278143 h 624345"/>
                <a:gd name="connsiteX0" fmla="*/ 0 w 1320860"/>
                <a:gd name="connsiteY0" fmla="*/ 270760 h 583369"/>
                <a:gd name="connsiteX1" fmla="*/ 223889 w 1320860"/>
                <a:gd name="connsiteY1" fmla="*/ 4 h 583369"/>
                <a:gd name="connsiteX2" fmla="*/ 434651 w 1320860"/>
                <a:gd name="connsiteY2" fmla="*/ 275471 h 583369"/>
                <a:gd name="connsiteX3" fmla="*/ 1317573 w 1320860"/>
                <a:gd name="connsiteY3" fmla="*/ 538389 h 583369"/>
                <a:gd name="connsiteX4" fmla="*/ 223889 w 1320860"/>
                <a:gd name="connsiteY4" fmla="*/ 541516 h 583369"/>
                <a:gd name="connsiteX5" fmla="*/ 0 w 1320860"/>
                <a:gd name="connsiteY5" fmla="*/ 270760 h 583369"/>
                <a:gd name="connsiteX0" fmla="*/ 0 w 1341765"/>
                <a:gd name="connsiteY0" fmla="*/ 270760 h 564472"/>
                <a:gd name="connsiteX1" fmla="*/ 223889 w 1341765"/>
                <a:gd name="connsiteY1" fmla="*/ 4 h 564472"/>
                <a:gd name="connsiteX2" fmla="*/ 434651 w 1341765"/>
                <a:gd name="connsiteY2" fmla="*/ 275471 h 564472"/>
                <a:gd name="connsiteX3" fmla="*/ 847245 w 1341765"/>
                <a:gd name="connsiteY3" fmla="*/ 297773 h 564472"/>
                <a:gd name="connsiteX4" fmla="*/ 1317573 w 1341765"/>
                <a:gd name="connsiteY4" fmla="*/ 538389 h 564472"/>
                <a:gd name="connsiteX5" fmla="*/ 223889 w 1341765"/>
                <a:gd name="connsiteY5" fmla="*/ 541516 h 564472"/>
                <a:gd name="connsiteX6" fmla="*/ 0 w 1341765"/>
                <a:gd name="connsiteY6" fmla="*/ 270760 h 564472"/>
                <a:gd name="connsiteX0" fmla="*/ 0 w 1323638"/>
                <a:gd name="connsiteY0" fmla="*/ 270760 h 643465"/>
                <a:gd name="connsiteX1" fmla="*/ 223889 w 1323638"/>
                <a:gd name="connsiteY1" fmla="*/ 4 h 643465"/>
                <a:gd name="connsiteX2" fmla="*/ 434651 w 1323638"/>
                <a:gd name="connsiteY2" fmla="*/ 275471 h 643465"/>
                <a:gd name="connsiteX3" fmla="*/ 847245 w 1323638"/>
                <a:gd name="connsiteY3" fmla="*/ 297773 h 643465"/>
                <a:gd name="connsiteX4" fmla="*/ 1317573 w 1323638"/>
                <a:gd name="connsiteY4" fmla="*/ 538389 h 643465"/>
                <a:gd name="connsiteX5" fmla="*/ 1047967 w 1323638"/>
                <a:gd name="connsiteY5" fmla="*/ 643461 h 643465"/>
                <a:gd name="connsiteX6" fmla="*/ 223889 w 1323638"/>
                <a:gd name="connsiteY6" fmla="*/ 541516 h 643465"/>
                <a:gd name="connsiteX7" fmla="*/ 0 w 1323638"/>
                <a:gd name="connsiteY7" fmla="*/ 270760 h 643465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847245 w 1323638"/>
                <a:gd name="connsiteY3" fmla="*/ 299240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847245 w 1323638"/>
                <a:gd name="connsiteY3" fmla="*/ 299240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1059118 w 1323638"/>
                <a:gd name="connsiteY3" fmla="*/ 499962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936455 w 1323638"/>
                <a:gd name="connsiteY3" fmla="*/ 366147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231298"/>
                <a:gd name="connsiteY0" fmla="*/ 272227 h 644932"/>
                <a:gd name="connsiteX1" fmla="*/ 223889 w 1231298"/>
                <a:gd name="connsiteY1" fmla="*/ 1471 h 644932"/>
                <a:gd name="connsiteX2" fmla="*/ 445802 w 1231298"/>
                <a:gd name="connsiteY2" fmla="*/ 176577 h 644932"/>
                <a:gd name="connsiteX3" fmla="*/ 936455 w 1231298"/>
                <a:gd name="connsiteY3" fmla="*/ 366147 h 644932"/>
                <a:gd name="connsiteX4" fmla="*/ 1217212 w 1231298"/>
                <a:gd name="connsiteY4" fmla="*/ 539856 h 644932"/>
                <a:gd name="connsiteX5" fmla="*/ 1047967 w 1231298"/>
                <a:gd name="connsiteY5" fmla="*/ 644928 h 644932"/>
                <a:gd name="connsiteX6" fmla="*/ 223889 w 1231298"/>
                <a:gd name="connsiteY6" fmla="*/ 542983 h 644932"/>
                <a:gd name="connsiteX7" fmla="*/ 0 w 1231298"/>
                <a:gd name="connsiteY7" fmla="*/ 272227 h 644932"/>
                <a:gd name="connsiteX0" fmla="*/ 0 w 1235503"/>
                <a:gd name="connsiteY0" fmla="*/ 272227 h 756441"/>
                <a:gd name="connsiteX1" fmla="*/ 223889 w 1235503"/>
                <a:gd name="connsiteY1" fmla="*/ 1471 h 756441"/>
                <a:gd name="connsiteX2" fmla="*/ 445802 w 1235503"/>
                <a:gd name="connsiteY2" fmla="*/ 176577 h 756441"/>
                <a:gd name="connsiteX3" fmla="*/ 936455 w 1235503"/>
                <a:gd name="connsiteY3" fmla="*/ 366147 h 756441"/>
                <a:gd name="connsiteX4" fmla="*/ 1217212 w 1235503"/>
                <a:gd name="connsiteY4" fmla="*/ 539856 h 756441"/>
                <a:gd name="connsiteX5" fmla="*/ 1070269 w 1235503"/>
                <a:gd name="connsiteY5" fmla="*/ 756440 h 756441"/>
                <a:gd name="connsiteX6" fmla="*/ 223889 w 1235503"/>
                <a:gd name="connsiteY6" fmla="*/ 542983 h 756441"/>
                <a:gd name="connsiteX7" fmla="*/ 0 w 1235503"/>
                <a:gd name="connsiteY7" fmla="*/ 272227 h 756441"/>
                <a:gd name="connsiteX0" fmla="*/ 0 w 1226985"/>
                <a:gd name="connsiteY0" fmla="*/ 272227 h 757318"/>
                <a:gd name="connsiteX1" fmla="*/ 223889 w 1226985"/>
                <a:gd name="connsiteY1" fmla="*/ 1471 h 757318"/>
                <a:gd name="connsiteX2" fmla="*/ 445802 w 1226985"/>
                <a:gd name="connsiteY2" fmla="*/ 176577 h 757318"/>
                <a:gd name="connsiteX3" fmla="*/ 936455 w 1226985"/>
                <a:gd name="connsiteY3" fmla="*/ 366147 h 757318"/>
                <a:gd name="connsiteX4" fmla="*/ 1217212 w 1226985"/>
                <a:gd name="connsiteY4" fmla="*/ 539856 h 757318"/>
                <a:gd name="connsiteX5" fmla="*/ 1070269 w 1226985"/>
                <a:gd name="connsiteY5" fmla="*/ 756440 h 757318"/>
                <a:gd name="connsiteX6" fmla="*/ 568464 w 1226985"/>
                <a:gd name="connsiteY6" fmla="*/ 488813 h 757318"/>
                <a:gd name="connsiteX7" fmla="*/ 223889 w 1226985"/>
                <a:gd name="connsiteY7" fmla="*/ 542983 h 757318"/>
                <a:gd name="connsiteX8" fmla="*/ 0 w 1226985"/>
                <a:gd name="connsiteY8" fmla="*/ 272227 h 757318"/>
                <a:gd name="connsiteX0" fmla="*/ 0 w 1226985"/>
                <a:gd name="connsiteY0" fmla="*/ 272227 h 758604"/>
                <a:gd name="connsiteX1" fmla="*/ 223889 w 1226985"/>
                <a:gd name="connsiteY1" fmla="*/ 1471 h 758604"/>
                <a:gd name="connsiteX2" fmla="*/ 445802 w 1226985"/>
                <a:gd name="connsiteY2" fmla="*/ 176577 h 758604"/>
                <a:gd name="connsiteX3" fmla="*/ 936455 w 1226985"/>
                <a:gd name="connsiteY3" fmla="*/ 366147 h 758604"/>
                <a:gd name="connsiteX4" fmla="*/ 1217212 w 1226985"/>
                <a:gd name="connsiteY4" fmla="*/ 539856 h 758604"/>
                <a:gd name="connsiteX5" fmla="*/ 1070269 w 1226985"/>
                <a:gd name="connsiteY5" fmla="*/ 756440 h 758604"/>
                <a:gd name="connsiteX6" fmla="*/ 557313 w 1226985"/>
                <a:gd name="connsiteY6" fmla="*/ 644930 h 758604"/>
                <a:gd name="connsiteX7" fmla="*/ 223889 w 1226985"/>
                <a:gd name="connsiteY7" fmla="*/ 542983 h 758604"/>
                <a:gd name="connsiteX8" fmla="*/ 0 w 1226985"/>
                <a:gd name="connsiteY8" fmla="*/ 272227 h 758604"/>
                <a:gd name="connsiteX0" fmla="*/ 0 w 1226985"/>
                <a:gd name="connsiteY0" fmla="*/ 272227 h 758604"/>
                <a:gd name="connsiteX1" fmla="*/ 223889 w 1226985"/>
                <a:gd name="connsiteY1" fmla="*/ 1471 h 758604"/>
                <a:gd name="connsiteX2" fmla="*/ 445802 w 1226985"/>
                <a:gd name="connsiteY2" fmla="*/ 176577 h 758604"/>
                <a:gd name="connsiteX3" fmla="*/ 858396 w 1226985"/>
                <a:gd name="connsiteY3" fmla="*/ 433054 h 758604"/>
                <a:gd name="connsiteX4" fmla="*/ 1217212 w 1226985"/>
                <a:gd name="connsiteY4" fmla="*/ 539856 h 758604"/>
                <a:gd name="connsiteX5" fmla="*/ 1070269 w 1226985"/>
                <a:gd name="connsiteY5" fmla="*/ 756440 h 758604"/>
                <a:gd name="connsiteX6" fmla="*/ 557313 w 1226985"/>
                <a:gd name="connsiteY6" fmla="*/ 644930 h 758604"/>
                <a:gd name="connsiteX7" fmla="*/ 223889 w 1226985"/>
                <a:gd name="connsiteY7" fmla="*/ 542983 h 758604"/>
                <a:gd name="connsiteX8" fmla="*/ 0 w 1226985"/>
                <a:gd name="connsiteY8" fmla="*/ 272227 h 75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6985" h="758604">
                  <a:moveTo>
                    <a:pt x="0" y="272227"/>
                  </a:moveTo>
                  <a:cubicBezTo>
                    <a:pt x="0" y="122693"/>
                    <a:pt x="149589" y="17413"/>
                    <a:pt x="223889" y="1471"/>
                  </a:cubicBezTo>
                  <a:cubicBezTo>
                    <a:pt x="298189" y="-14471"/>
                    <a:pt x="312173" y="102788"/>
                    <a:pt x="445802" y="176577"/>
                  </a:cubicBezTo>
                  <a:cubicBezTo>
                    <a:pt x="858211" y="451088"/>
                    <a:pt x="711242" y="389234"/>
                    <a:pt x="858396" y="433054"/>
                  </a:cubicBezTo>
                  <a:cubicBezTo>
                    <a:pt x="1005550" y="476874"/>
                    <a:pt x="1181900" y="498968"/>
                    <a:pt x="1217212" y="539856"/>
                  </a:cubicBezTo>
                  <a:cubicBezTo>
                    <a:pt x="1252524" y="580744"/>
                    <a:pt x="1189545" y="738928"/>
                    <a:pt x="1070269" y="756440"/>
                  </a:cubicBezTo>
                  <a:cubicBezTo>
                    <a:pt x="950993" y="773952"/>
                    <a:pt x="698376" y="680506"/>
                    <a:pt x="557313" y="644930"/>
                  </a:cubicBezTo>
                  <a:cubicBezTo>
                    <a:pt x="416250" y="609354"/>
                    <a:pt x="316775" y="605100"/>
                    <a:pt x="223889" y="542983"/>
                  </a:cubicBezTo>
                  <a:cubicBezTo>
                    <a:pt x="131004" y="480866"/>
                    <a:pt x="0" y="421761"/>
                    <a:pt x="0" y="27222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44"/>
            <p:cNvSpPr/>
            <p:nvPr/>
          </p:nvSpPr>
          <p:spPr>
            <a:xfrm>
              <a:off x="3208236" y="5151249"/>
              <a:ext cx="992705" cy="616764"/>
            </a:xfrm>
            <a:custGeom>
              <a:avLst/>
              <a:gdLst>
                <a:gd name="connsiteX0" fmla="*/ 0 w 959251"/>
                <a:gd name="connsiteY0" fmla="*/ 358197 h 716394"/>
                <a:gd name="connsiteX1" fmla="*/ 479626 w 959251"/>
                <a:gd name="connsiteY1" fmla="*/ 0 h 716394"/>
                <a:gd name="connsiteX2" fmla="*/ 959252 w 959251"/>
                <a:gd name="connsiteY2" fmla="*/ 358197 h 716394"/>
                <a:gd name="connsiteX3" fmla="*/ 479626 w 959251"/>
                <a:gd name="connsiteY3" fmla="*/ 716394 h 716394"/>
                <a:gd name="connsiteX4" fmla="*/ 0 w 959251"/>
                <a:gd name="connsiteY4" fmla="*/ 358197 h 716394"/>
                <a:gd name="connsiteX0" fmla="*/ 0 w 1093066"/>
                <a:gd name="connsiteY0" fmla="*/ 358197 h 716394"/>
                <a:gd name="connsiteX1" fmla="*/ 479626 w 1093066"/>
                <a:gd name="connsiteY1" fmla="*/ 0 h 716394"/>
                <a:gd name="connsiteX2" fmla="*/ 1093066 w 1093066"/>
                <a:gd name="connsiteY2" fmla="*/ 358197 h 716394"/>
                <a:gd name="connsiteX3" fmla="*/ 479626 w 1093066"/>
                <a:gd name="connsiteY3" fmla="*/ 716394 h 716394"/>
                <a:gd name="connsiteX4" fmla="*/ 0 w 1093066"/>
                <a:gd name="connsiteY4" fmla="*/ 358197 h 716394"/>
                <a:gd name="connsiteX0" fmla="*/ 0 w 1093066"/>
                <a:gd name="connsiteY0" fmla="*/ 257836 h 616033"/>
                <a:gd name="connsiteX1" fmla="*/ 479626 w 1093066"/>
                <a:gd name="connsiteY1" fmla="*/ 0 h 616033"/>
                <a:gd name="connsiteX2" fmla="*/ 1093066 w 1093066"/>
                <a:gd name="connsiteY2" fmla="*/ 257836 h 616033"/>
                <a:gd name="connsiteX3" fmla="*/ 479626 w 1093066"/>
                <a:gd name="connsiteY3" fmla="*/ 616033 h 616033"/>
                <a:gd name="connsiteX4" fmla="*/ 0 w 1093066"/>
                <a:gd name="connsiteY4" fmla="*/ 257836 h 616033"/>
                <a:gd name="connsiteX0" fmla="*/ 0 w 992705"/>
                <a:gd name="connsiteY0" fmla="*/ 302987 h 616764"/>
                <a:gd name="connsiteX1" fmla="*/ 379265 w 992705"/>
                <a:gd name="connsiteY1" fmla="*/ 546 h 616764"/>
                <a:gd name="connsiteX2" fmla="*/ 992705 w 992705"/>
                <a:gd name="connsiteY2" fmla="*/ 258382 h 616764"/>
                <a:gd name="connsiteX3" fmla="*/ 379265 w 992705"/>
                <a:gd name="connsiteY3" fmla="*/ 616579 h 616764"/>
                <a:gd name="connsiteX4" fmla="*/ 0 w 992705"/>
                <a:gd name="connsiteY4" fmla="*/ 302987 h 61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705" h="616764">
                  <a:moveTo>
                    <a:pt x="0" y="302987"/>
                  </a:moveTo>
                  <a:cubicBezTo>
                    <a:pt x="0" y="200315"/>
                    <a:pt x="213814" y="7980"/>
                    <a:pt x="379265" y="546"/>
                  </a:cubicBezTo>
                  <a:cubicBezTo>
                    <a:pt x="544716" y="-6888"/>
                    <a:pt x="992705" y="60555"/>
                    <a:pt x="992705" y="258382"/>
                  </a:cubicBezTo>
                  <a:cubicBezTo>
                    <a:pt x="992705" y="456209"/>
                    <a:pt x="544716" y="609145"/>
                    <a:pt x="379265" y="616579"/>
                  </a:cubicBezTo>
                  <a:cubicBezTo>
                    <a:pt x="213814" y="624013"/>
                    <a:pt x="0" y="405659"/>
                    <a:pt x="0" y="30298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de cantos arredondados 34"/>
            <p:cNvSpPr/>
            <p:nvPr/>
          </p:nvSpPr>
          <p:spPr>
            <a:xfrm rot="19310755">
              <a:off x="3003978" y="4304952"/>
              <a:ext cx="292636" cy="1203464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de cantos arredondados 35"/>
            <p:cNvSpPr/>
            <p:nvPr/>
          </p:nvSpPr>
          <p:spPr>
            <a:xfrm rot="19310755">
              <a:off x="3026592" y="4438220"/>
              <a:ext cx="157546" cy="874411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28"/>
            <p:cNvSpPr/>
            <p:nvPr/>
          </p:nvSpPr>
          <p:spPr>
            <a:xfrm rot="1518968" flipH="1">
              <a:off x="4112443" y="5314591"/>
              <a:ext cx="119638" cy="117376"/>
            </a:xfrm>
            <a:custGeom>
              <a:avLst/>
              <a:gdLst>
                <a:gd name="connsiteX0" fmla="*/ 0 w 144016"/>
                <a:gd name="connsiteY0" fmla="*/ 36004 h 72008"/>
                <a:gd name="connsiteX1" fmla="*/ 72008 w 144016"/>
                <a:gd name="connsiteY1" fmla="*/ 0 h 72008"/>
                <a:gd name="connsiteX2" fmla="*/ 144016 w 144016"/>
                <a:gd name="connsiteY2" fmla="*/ 36004 h 72008"/>
                <a:gd name="connsiteX3" fmla="*/ 72008 w 144016"/>
                <a:gd name="connsiteY3" fmla="*/ 72008 h 72008"/>
                <a:gd name="connsiteX4" fmla="*/ 0 w 144016"/>
                <a:gd name="connsiteY4" fmla="*/ 36004 h 72008"/>
                <a:gd name="connsiteX0" fmla="*/ 3 w 144019"/>
                <a:gd name="connsiteY0" fmla="*/ 55054 h 91058"/>
                <a:gd name="connsiteX1" fmla="*/ 74393 w 144019"/>
                <a:gd name="connsiteY1" fmla="*/ 0 h 91058"/>
                <a:gd name="connsiteX2" fmla="*/ 144019 w 144019"/>
                <a:gd name="connsiteY2" fmla="*/ 55054 h 91058"/>
                <a:gd name="connsiteX3" fmla="*/ 72011 w 144019"/>
                <a:gd name="connsiteY3" fmla="*/ 91058 h 91058"/>
                <a:gd name="connsiteX4" fmla="*/ 3 w 144019"/>
                <a:gd name="connsiteY4" fmla="*/ 55054 h 91058"/>
                <a:gd name="connsiteX0" fmla="*/ 3 w 124969"/>
                <a:gd name="connsiteY0" fmla="*/ 55054 h 91058"/>
                <a:gd name="connsiteX1" fmla="*/ 74393 w 124969"/>
                <a:gd name="connsiteY1" fmla="*/ 0 h 91058"/>
                <a:gd name="connsiteX2" fmla="*/ 124969 w 124969"/>
                <a:gd name="connsiteY2" fmla="*/ 55054 h 91058"/>
                <a:gd name="connsiteX3" fmla="*/ 72011 w 124969"/>
                <a:gd name="connsiteY3" fmla="*/ 91058 h 91058"/>
                <a:gd name="connsiteX4" fmla="*/ 3 w 124969"/>
                <a:gd name="connsiteY4" fmla="*/ 55054 h 91058"/>
                <a:gd name="connsiteX0" fmla="*/ 9 w 79731"/>
                <a:gd name="connsiteY0" fmla="*/ 55054 h 91058"/>
                <a:gd name="connsiteX1" fmla="*/ 29155 w 79731"/>
                <a:gd name="connsiteY1" fmla="*/ 0 h 91058"/>
                <a:gd name="connsiteX2" fmla="*/ 79731 w 79731"/>
                <a:gd name="connsiteY2" fmla="*/ 55054 h 91058"/>
                <a:gd name="connsiteX3" fmla="*/ 26773 w 79731"/>
                <a:gd name="connsiteY3" fmla="*/ 91058 h 91058"/>
                <a:gd name="connsiteX4" fmla="*/ 9 w 79731"/>
                <a:gd name="connsiteY4" fmla="*/ 55054 h 91058"/>
                <a:gd name="connsiteX0" fmla="*/ 0 w 79722"/>
                <a:gd name="connsiteY0" fmla="*/ 43148 h 79152"/>
                <a:gd name="connsiteX1" fmla="*/ 26765 w 79722"/>
                <a:gd name="connsiteY1" fmla="*/ 0 h 79152"/>
                <a:gd name="connsiteX2" fmla="*/ 79722 w 79722"/>
                <a:gd name="connsiteY2" fmla="*/ 43148 h 79152"/>
                <a:gd name="connsiteX3" fmla="*/ 26764 w 79722"/>
                <a:gd name="connsiteY3" fmla="*/ 79152 h 79152"/>
                <a:gd name="connsiteX4" fmla="*/ 0 w 79722"/>
                <a:gd name="connsiteY4" fmla="*/ 43148 h 79152"/>
                <a:gd name="connsiteX0" fmla="*/ 0 w 84485"/>
                <a:gd name="connsiteY0" fmla="*/ 47889 h 84605"/>
                <a:gd name="connsiteX1" fmla="*/ 26765 w 84485"/>
                <a:gd name="connsiteY1" fmla="*/ 4741 h 84605"/>
                <a:gd name="connsiteX2" fmla="*/ 84485 w 84485"/>
                <a:gd name="connsiteY2" fmla="*/ 14551 h 84605"/>
                <a:gd name="connsiteX3" fmla="*/ 26764 w 84485"/>
                <a:gd name="connsiteY3" fmla="*/ 83893 h 84605"/>
                <a:gd name="connsiteX4" fmla="*/ 0 w 84485"/>
                <a:gd name="connsiteY4" fmla="*/ 47889 h 84605"/>
                <a:gd name="connsiteX0" fmla="*/ 1751 w 86236"/>
                <a:gd name="connsiteY0" fmla="*/ 47889 h 84605"/>
                <a:gd name="connsiteX1" fmla="*/ 11848 w 86236"/>
                <a:gd name="connsiteY1" fmla="*/ 4741 h 84605"/>
                <a:gd name="connsiteX2" fmla="*/ 86236 w 86236"/>
                <a:gd name="connsiteY2" fmla="*/ 14551 h 84605"/>
                <a:gd name="connsiteX3" fmla="*/ 28515 w 86236"/>
                <a:gd name="connsiteY3" fmla="*/ 83893 h 84605"/>
                <a:gd name="connsiteX4" fmla="*/ 1751 w 86236"/>
                <a:gd name="connsiteY4" fmla="*/ 47889 h 8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36" h="84605">
                  <a:moveTo>
                    <a:pt x="1751" y="47889"/>
                  </a:moveTo>
                  <a:cubicBezTo>
                    <a:pt x="-1027" y="34697"/>
                    <a:pt x="-2233" y="10297"/>
                    <a:pt x="11848" y="4741"/>
                  </a:cubicBezTo>
                  <a:cubicBezTo>
                    <a:pt x="25929" y="-815"/>
                    <a:pt x="86236" y="-5333"/>
                    <a:pt x="86236" y="14551"/>
                  </a:cubicBezTo>
                  <a:cubicBezTo>
                    <a:pt x="86236" y="34435"/>
                    <a:pt x="42596" y="78337"/>
                    <a:pt x="28515" y="83893"/>
                  </a:cubicBezTo>
                  <a:cubicBezTo>
                    <a:pt x="14434" y="89449"/>
                    <a:pt x="4529" y="61081"/>
                    <a:pt x="1751" y="478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405299" y="5373279"/>
              <a:ext cx="1255806" cy="1017503"/>
              <a:chOff x="5340918" y="3240825"/>
              <a:chExt cx="1255806" cy="1017503"/>
            </a:xfrm>
          </p:grpSpPr>
          <p:sp>
            <p:nvSpPr>
              <p:cNvPr id="43" name="Arco 42"/>
              <p:cNvSpPr/>
              <p:nvPr/>
            </p:nvSpPr>
            <p:spPr>
              <a:xfrm rot="1854425" flipH="1">
                <a:off x="5340918" y="3240825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Arco 43"/>
              <p:cNvSpPr/>
              <p:nvPr/>
            </p:nvSpPr>
            <p:spPr>
              <a:xfrm rot="237672" flipH="1">
                <a:off x="5530310" y="3326432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Arco 44"/>
              <p:cNvSpPr/>
              <p:nvPr/>
            </p:nvSpPr>
            <p:spPr>
              <a:xfrm rot="20771722" flipH="1">
                <a:off x="5682324" y="3343928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" name="Grupo 38"/>
            <p:cNvGrpSpPr/>
            <p:nvPr/>
          </p:nvGrpSpPr>
          <p:grpSpPr>
            <a:xfrm>
              <a:off x="3505877" y="5255723"/>
              <a:ext cx="145582" cy="145582"/>
              <a:chOff x="5263376" y="2862584"/>
              <a:chExt cx="222490" cy="222490"/>
            </a:xfrm>
          </p:grpSpPr>
          <p:sp>
            <p:nvSpPr>
              <p:cNvPr id="40" name="Elipse 39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7" name="Retângulo 6"/>
          <p:cNvSpPr/>
          <p:nvPr/>
        </p:nvSpPr>
        <p:spPr>
          <a:xfrm>
            <a:off x="570969" y="802368"/>
            <a:ext cx="3185022" cy="6104857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  <a:gd name="connsiteX0" fmla="*/ 0 w 2016229"/>
              <a:gd name="connsiteY0" fmla="*/ 0 h 3168352"/>
              <a:gd name="connsiteX1" fmla="*/ 2016224 w 2016229"/>
              <a:gd name="connsiteY1" fmla="*/ 0 h 3168352"/>
              <a:gd name="connsiteX2" fmla="*/ 1566270 w 2016229"/>
              <a:gd name="connsiteY2" fmla="*/ 1384345 h 3168352"/>
              <a:gd name="connsiteX3" fmla="*/ 2016224 w 2016229"/>
              <a:gd name="connsiteY3" fmla="*/ 3168352 h 3168352"/>
              <a:gd name="connsiteX4" fmla="*/ 0 w 2016229"/>
              <a:gd name="connsiteY4" fmla="*/ 3168352 h 3168352"/>
              <a:gd name="connsiteX5" fmla="*/ 0 w 2016229"/>
              <a:gd name="connsiteY5" fmla="*/ 0 h 3168352"/>
              <a:gd name="connsiteX0" fmla="*/ 80447 w 2016229"/>
              <a:gd name="connsiteY0" fmla="*/ 0 h 3811931"/>
              <a:gd name="connsiteX1" fmla="*/ 2016224 w 2016229"/>
              <a:gd name="connsiteY1" fmla="*/ 643579 h 3811931"/>
              <a:gd name="connsiteX2" fmla="*/ 1566270 w 2016229"/>
              <a:gd name="connsiteY2" fmla="*/ 2027924 h 3811931"/>
              <a:gd name="connsiteX3" fmla="*/ 2016224 w 2016229"/>
              <a:gd name="connsiteY3" fmla="*/ 3811931 h 3811931"/>
              <a:gd name="connsiteX4" fmla="*/ 0 w 2016229"/>
              <a:gd name="connsiteY4" fmla="*/ 3811931 h 3811931"/>
              <a:gd name="connsiteX5" fmla="*/ 80447 w 2016229"/>
              <a:gd name="connsiteY5" fmla="*/ 0 h 3811931"/>
              <a:gd name="connsiteX0" fmla="*/ 80447 w 2016229"/>
              <a:gd name="connsiteY0" fmla="*/ 0 h 3811931"/>
              <a:gd name="connsiteX1" fmla="*/ 1352533 w 2016229"/>
              <a:gd name="connsiteY1" fmla="*/ 925145 h 3811931"/>
              <a:gd name="connsiteX2" fmla="*/ 1566270 w 2016229"/>
              <a:gd name="connsiteY2" fmla="*/ 2027924 h 3811931"/>
              <a:gd name="connsiteX3" fmla="*/ 2016224 w 2016229"/>
              <a:gd name="connsiteY3" fmla="*/ 3811931 h 3811931"/>
              <a:gd name="connsiteX4" fmla="*/ 0 w 2016229"/>
              <a:gd name="connsiteY4" fmla="*/ 3811931 h 3811931"/>
              <a:gd name="connsiteX5" fmla="*/ 80447 w 2016229"/>
              <a:gd name="connsiteY5" fmla="*/ 0 h 3811931"/>
              <a:gd name="connsiteX0" fmla="*/ 80447 w 2016229"/>
              <a:gd name="connsiteY0" fmla="*/ 0 h 3811931"/>
              <a:gd name="connsiteX1" fmla="*/ 1352533 w 2016229"/>
              <a:gd name="connsiteY1" fmla="*/ 925145 h 3811931"/>
              <a:gd name="connsiteX2" fmla="*/ 2008657 w 2016229"/>
              <a:gd name="connsiteY2" fmla="*/ 297383 h 3811931"/>
              <a:gd name="connsiteX3" fmla="*/ 1566270 w 2016229"/>
              <a:gd name="connsiteY3" fmla="*/ 2027924 h 3811931"/>
              <a:gd name="connsiteX4" fmla="*/ 2016224 w 2016229"/>
              <a:gd name="connsiteY4" fmla="*/ 3811931 h 3811931"/>
              <a:gd name="connsiteX5" fmla="*/ 0 w 2016229"/>
              <a:gd name="connsiteY5" fmla="*/ 3811931 h 3811931"/>
              <a:gd name="connsiteX6" fmla="*/ 80447 w 2016229"/>
              <a:gd name="connsiteY6" fmla="*/ 0 h 3811931"/>
              <a:gd name="connsiteX0" fmla="*/ 119698 w 2055480"/>
              <a:gd name="connsiteY0" fmla="*/ 0 h 3811931"/>
              <a:gd name="connsiteX1" fmla="*/ 1391784 w 2055480"/>
              <a:gd name="connsiteY1" fmla="*/ 925145 h 3811931"/>
              <a:gd name="connsiteX2" fmla="*/ 2047908 w 2055480"/>
              <a:gd name="connsiteY2" fmla="*/ 297383 h 3811931"/>
              <a:gd name="connsiteX3" fmla="*/ 1605521 w 2055480"/>
              <a:gd name="connsiteY3" fmla="*/ 2027924 h 3811931"/>
              <a:gd name="connsiteX4" fmla="*/ 2055475 w 2055480"/>
              <a:gd name="connsiteY4" fmla="*/ 3811931 h 3811931"/>
              <a:gd name="connsiteX5" fmla="*/ 39251 w 2055480"/>
              <a:gd name="connsiteY5" fmla="*/ 3811931 h 3811931"/>
              <a:gd name="connsiteX6" fmla="*/ 770805 w 2055480"/>
              <a:gd name="connsiteY6" fmla="*/ 1594598 h 3811931"/>
              <a:gd name="connsiteX7" fmla="*/ 119698 w 2055480"/>
              <a:gd name="connsiteY7" fmla="*/ 0 h 3811931"/>
              <a:gd name="connsiteX0" fmla="*/ 249405 w 2185187"/>
              <a:gd name="connsiteY0" fmla="*/ 0 h 4227825"/>
              <a:gd name="connsiteX1" fmla="*/ 1521491 w 2185187"/>
              <a:gd name="connsiteY1" fmla="*/ 925145 h 4227825"/>
              <a:gd name="connsiteX2" fmla="*/ 2177615 w 2185187"/>
              <a:gd name="connsiteY2" fmla="*/ 297383 h 4227825"/>
              <a:gd name="connsiteX3" fmla="*/ 1735228 w 2185187"/>
              <a:gd name="connsiteY3" fmla="*/ 2027924 h 4227825"/>
              <a:gd name="connsiteX4" fmla="*/ 2185182 w 2185187"/>
              <a:gd name="connsiteY4" fmla="*/ 3811931 h 4227825"/>
              <a:gd name="connsiteX5" fmla="*/ 0 w 2185187"/>
              <a:gd name="connsiteY5" fmla="*/ 4227817 h 4227825"/>
              <a:gd name="connsiteX6" fmla="*/ 168958 w 2185187"/>
              <a:gd name="connsiteY6" fmla="*/ 3811931 h 4227825"/>
              <a:gd name="connsiteX7" fmla="*/ 900512 w 2185187"/>
              <a:gd name="connsiteY7" fmla="*/ 1594598 h 4227825"/>
              <a:gd name="connsiteX8" fmla="*/ 249405 w 2185187"/>
              <a:gd name="connsiteY8" fmla="*/ 0 h 4227825"/>
              <a:gd name="connsiteX0" fmla="*/ 249405 w 2185187"/>
              <a:gd name="connsiteY0" fmla="*/ 0 h 4229594"/>
              <a:gd name="connsiteX1" fmla="*/ 1521491 w 2185187"/>
              <a:gd name="connsiteY1" fmla="*/ 925145 h 4229594"/>
              <a:gd name="connsiteX2" fmla="*/ 2177615 w 2185187"/>
              <a:gd name="connsiteY2" fmla="*/ 297383 h 4229594"/>
              <a:gd name="connsiteX3" fmla="*/ 1735228 w 2185187"/>
              <a:gd name="connsiteY3" fmla="*/ 2027924 h 4229594"/>
              <a:gd name="connsiteX4" fmla="*/ 2185182 w 2185187"/>
              <a:gd name="connsiteY4" fmla="*/ 3811931 h 4229594"/>
              <a:gd name="connsiteX5" fmla="*/ 915089 w 2185187"/>
              <a:gd name="connsiteY5" fmla="*/ 3725020 h 4229594"/>
              <a:gd name="connsiteX6" fmla="*/ 0 w 2185187"/>
              <a:gd name="connsiteY6" fmla="*/ 4227817 h 4229594"/>
              <a:gd name="connsiteX7" fmla="*/ 168958 w 2185187"/>
              <a:gd name="connsiteY7" fmla="*/ 3811931 h 4229594"/>
              <a:gd name="connsiteX8" fmla="*/ 900512 w 2185187"/>
              <a:gd name="connsiteY8" fmla="*/ 1594598 h 4229594"/>
              <a:gd name="connsiteX9" fmla="*/ 249405 w 2185187"/>
              <a:gd name="connsiteY9" fmla="*/ 0 h 4229594"/>
              <a:gd name="connsiteX0" fmla="*/ 249405 w 2185187"/>
              <a:gd name="connsiteY0" fmla="*/ 0 h 4229628"/>
              <a:gd name="connsiteX1" fmla="*/ 1521491 w 2185187"/>
              <a:gd name="connsiteY1" fmla="*/ 925145 h 4229628"/>
              <a:gd name="connsiteX2" fmla="*/ 2177615 w 2185187"/>
              <a:gd name="connsiteY2" fmla="*/ 297383 h 4229628"/>
              <a:gd name="connsiteX3" fmla="*/ 1735228 w 2185187"/>
              <a:gd name="connsiteY3" fmla="*/ 2027924 h 4229628"/>
              <a:gd name="connsiteX4" fmla="*/ 2185182 w 2185187"/>
              <a:gd name="connsiteY4" fmla="*/ 3811931 h 4229628"/>
              <a:gd name="connsiteX5" fmla="*/ 844698 w 2185187"/>
              <a:gd name="connsiteY5" fmla="*/ 4217760 h 4229628"/>
              <a:gd name="connsiteX6" fmla="*/ 915089 w 2185187"/>
              <a:gd name="connsiteY6" fmla="*/ 3725020 h 4229628"/>
              <a:gd name="connsiteX7" fmla="*/ 0 w 2185187"/>
              <a:gd name="connsiteY7" fmla="*/ 4227817 h 4229628"/>
              <a:gd name="connsiteX8" fmla="*/ 168958 w 2185187"/>
              <a:gd name="connsiteY8" fmla="*/ 3811931 h 4229628"/>
              <a:gd name="connsiteX9" fmla="*/ 900512 w 2185187"/>
              <a:gd name="connsiteY9" fmla="*/ 1594598 h 4229628"/>
              <a:gd name="connsiteX10" fmla="*/ 249405 w 2185187"/>
              <a:gd name="connsiteY10" fmla="*/ 0 h 4229628"/>
              <a:gd name="connsiteX0" fmla="*/ 249405 w 2185235"/>
              <a:gd name="connsiteY0" fmla="*/ 0 h 4229628"/>
              <a:gd name="connsiteX1" fmla="*/ 1521491 w 2185235"/>
              <a:gd name="connsiteY1" fmla="*/ 925145 h 4229628"/>
              <a:gd name="connsiteX2" fmla="*/ 2177615 w 2185235"/>
              <a:gd name="connsiteY2" fmla="*/ 297383 h 4229628"/>
              <a:gd name="connsiteX3" fmla="*/ 1735228 w 2185235"/>
              <a:gd name="connsiteY3" fmla="*/ 2027924 h 4229628"/>
              <a:gd name="connsiteX4" fmla="*/ 2185182 w 2185235"/>
              <a:gd name="connsiteY4" fmla="*/ 3811931 h 4229628"/>
              <a:gd name="connsiteX5" fmla="*/ 1508389 w 2185235"/>
              <a:gd name="connsiteY5" fmla="*/ 3694852 h 4229628"/>
              <a:gd name="connsiteX6" fmla="*/ 844698 w 2185235"/>
              <a:gd name="connsiteY6" fmla="*/ 4217760 h 4229628"/>
              <a:gd name="connsiteX7" fmla="*/ 915089 w 2185235"/>
              <a:gd name="connsiteY7" fmla="*/ 3725020 h 4229628"/>
              <a:gd name="connsiteX8" fmla="*/ 0 w 2185235"/>
              <a:gd name="connsiteY8" fmla="*/ 4227817 h 4229628"/>
              <a:gd name="connsiteX9" fmla="*/ 168958 w 2185235"/>
              <a:gd name="connsiteY9" fmla="*/ 3811931 h 4229628"/>
              <a:gd name="connsiteX10" fmla="*/ 900512 w 2185235"/>
              <a:gd name="connsiteY10" fmla="*/ 1594598 h 4229628"/>
              <a:gd name="connsiteX11" fmla="*/ 249405 w 2185235"/>
              <a:gd name="connsiteY11" fmla="*/ 0 h 4229628"/>
              <a:gd name="connsiteX0" fmla="*/ 249405 w 2206679"/>
              <a:gd name="connsiteY0" fmla="*/ 0 h 4229628"/>
              <a:gd name="connsiteX1" fmla="*/ 1521491 w 2206679"/>
              <a:gd name="connsiteY1" fmla="*/ 925145 h 4229628"/>
              <a:gd name="connsiteX2" fmla="*/ 2177615 w 2206679"/>
              <a:gd name="connsiteY2" fmla="*/ 297383 h 4229628"/>
              <a:gd name="connsiteX3" fmla="*/ 1735228 w 2206679"/>
              <a:gd name="connsiteY3" fmla="*/ 2027924 h 4229628"/>
              <a:gd name="connsiteX4" fmla="*/ 2185182 w 2206679"/>
              <a:gd name="connsiteY4" fmla="*/ 3811931 h 4229628"/>
              <a:gd name="connsiteX5" fmla="*/ 2051409 w 2206679"/>
              <a:gd name="connsiteY5" fmla="*/ 4147369 h 4229628"/>
              <a:gd name="connsiteX6" fmla="*/ 1508389 w 2206679"/>
              <a:gd name="connsiteY6" fmla="*/ 3694852 h 4229628"/>
              <a:gd name="connsiteX7" fmla="*/ 844698 w 2206679"/>
              <a:gd name="connsiteY7" fmla="*/ 4217760 h 4229628"/>
              <a:gd name="connsiteX8" fmla="*/ 915089 w 2206679"/>
              <a:gd name="connsiteY8" fmla="*/ 3725020 h 4229628"/>
              <a:gd name="connsiteX9" fmla="*/ 0 w 2206679"/>
              <a:gd name="connsiteY9" fmla="*/ 4227817 h 4229628"/>
              <a:gd name="connsiteX10" fmla="*/ 168958 w 2206679"/>
              <a:gd name="connsiteY10" fmla="*/ 3811931 h 4229628"/>
              <a:gd name="connsiteX11" fmla="*/ 900512 w 2206679"/>
              <a:gd name="connsiteY11" fmla="*/ 1594598 h 4229628"/>
              <a:gd name="connsiteX12" fmla="*/ 249405 w 2206679"/>
              <a:gd name="connsiteY12" fmla="*/ 0 h 422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06679" h="4229628">
                <a:moveTo>
                  <a:pt x="249405" y="0"/>
                </a:moveTo>
                <a:lnTo>
                  <a:pt x="1521491" y="925145"/>
                </a:lnTo>
                <a:cubicBezTo>
                  <a:pt x="1749004" y="1164095"/>
                  <a:pt x="2141992" y="113587"/>
                  <a:pt x="2177615" y="297383"/>
                </a:cubicBezTo>
                <a:cubicBezTo>
                  <a:pt x="2213238" y="481179"/>
                  <a:pt x="1640112" y="1631553"/>
                  <a:pt x="1735228" y="2027924"/>
                </a:cubicBezTo>
                <a:cubicBezTo>
                  <a:pt x="1733417" y="2626221"/>
                  <a:pt x="2186993" y="3213634"/>
                  <a:pt x="2185182" y="3811931"/>
                </a:cubicBezTo>
                <a:cubicBezTo>
                  <a:pt x="2247935" y="4124948"/>
                  <a:pt x="2164208" y="4166882"/>
                  <a:pt x="2051409" y="4147369"/>
                </a:cubicBezTo>
                <a:cubicBezTo>
                  <a:pt x="1938610" y="4127856"/>
                  <a:pt x="1719563" y="3642897"/>
                  <a:pt x="1508389" y="3694852"/>
                </a:cubicBezTo>
                <a:cubicBezTo>
                  <a:pt x="1297215" y="3746807"/>
                  <a:pt x="987157" y="4276420"/>
                  <a:pt x="844698" y="4217760"/>
                </a:cubicBezTo>
                <a:cubicBezTo>
                  <a:pt x="702239" y="4159100"/>
                  <a:pt x="1134644" y="3646248"/>
                  <a:pt x="915089" y="3725020"/>
                </a:cubicBezTo>
                <a:cubicBezTo>
                  <a:pt x="695534" y="3803792"/>
                  <a:pt x="162903" y="4261935"/>
                  <a:pt x="0" y="4227817"/>
                </a:cubicBezTo>
                <a:lnTo>
                  <a:pt x="168958" y="3811931"/>
                </a:lnTo>
                <a:cubicBezTo>
                  <a:pt x="-73645" y="3402152"/>
                  <a:pt x="887104" y="2229920"/>
                  <a:pt x="900512" y="1594598"/>
                </a:cubicBezTo>
                <a:cubicBezTo>
                  <a:pt x="913920" y="959276"/>
                  <a:pt x="117417" y="71352"/>
                  <a:pt x="249405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3158971" y="2251596"/>
            <a:ext cx="1876932" cy="444748"/>
          </a:xfrm>
          <a:custGeom>
            <a:avLst/>
            <a:gdLst>
              <a:gd name="connsiteX0" fmla="*/ 0 w 1388580"/>
              <a:gd name="connsiteY0" fmla="*/ 0 h 432048"/>
              <a:gd name="connsiteX1" fmla="*/ 1388580 w 1388580"/>
              <a:gd name="connsiteY1" fmla="*/ 0 h 432048"/>
              <a:gd name="connsiteX2" fmla="*/ 1388580 w 1388580"/>
              <a:gd name="connsiteY2" fmla="*/ 432048 h 432048"/>
              <a:gd name="connsiteX3" fmla="*/ 0 w 1388580"/>
              <a:gd name="connsiteY3" fmla="*/ 432048 h 432048"/>
              <a:gd name="connsiteX4" fmla="*/ 0 w 1388580"/>
              <a:gd name="connsiteY4" fmla="*/ 0 h 432048"/>
              <a:gd name="connsiteX0" fmla="*/ 139700 w 1388580"/>
              <a:gd name="connsiteY0" fmla="*/ 0 h 635248"/>
              <a:gd name="connsiteX1" fmla="*/ 1388580 w 1388580"/>
              <a:gd name="connsiteY1" fmla="*/ 203200 h 635248"/>
              <a:gd name="connsiteX2" fmla="*/ 1388580 w 1388580"/>
              <a:gd name="connsiteY2" fmla="*/ 635248 h 635248"/>
              <a:gd name="connsiteX3" fmla="*/ 0 w 1388580"/>
              <a:gd name="connsiteY3" fmla="*/ 635248 h 635248"/>
              <a:gd name="connsiteX4" fmla="*/ 139700 w 1388580"/>
              <a:gd name="connsiteY4" fmla="*/ 0 h 635248"/>
              <a:gd name="connsiteX0" fmla="*/ 241300 w 1490180"/>
              <a:gd name="connsiteY0" fmla="*/ 0 h 711448"/>
              <a:gd name="connsiteX1" fmla="*/ 1490180 w 1490180"/>
              <a:gd name="connsiteY1" fmla="*/ 203200 h 711448"/>
              <a:gd name="connsiteX2" fmla="*/ 1490180 w 1490180"/>
              <a:gd name="connsiteY2" fmla="*/ 635248 h 711448"/>
              <a:gd name="connsiteX3" fmla="*/ 0 w 1490180"/>
              <a:gd name="connsiteY3" fmla="*/ 711448 h 711448"/>
              <a:gd name="connsiteX4" fmla="*/ 241300 w 1490180"/>
              <a:gd name="connsiteY4" fmla="*/ 0 h 711448"/>
              <a:gd name="connsiteX0" fmla="*/ 177800 w 1426680"/>
              <a:gd name="connsiteY0" fmla="*/ 0 h 635248"/>
              <a:gd name="connsiteX1" fmla="*/ 1426680 w 1426680"/>
              <a:gd name="connsiteY1" fmla="*/ 203200 h 635248"/>
              <a:gd name="connsiteX2" fmla="*/ 1426680 w 1426680"/>
              <a:gd name="connsiteY2" fmla="*/ 635248 h 635248"/>
              <a:gd name="connsiteX3" fmla="*/ 0 w 1426680"/>
              <a:gd name="connsiteY3" fmla="*/ 381248 h 635248"/>
              <a:gd name="connsiteX4" fmla="*/ 177800 w 1426680"/>
              <a:gd name="connsiteY4" fmla="*/ 0 h 635248"/>
              <a:gd name="connsiteX0" fmla="*/ 177800 w 1439380"/>
              <a:gd name="connsiteY0" fmla="*/ 0 h 406648"/>
              <a:gd name="connsiteX1" fmla="*/ 1426680 w 1439380"/>
              <a:gd name="connsiteY1" fmla="*/ 203200 h 406648"/>
              <a:gd name="connsiteX2" fmla="*/ 1439380 w 1439380"/>
              <a:gd name="connsiteY2" fmla="*/ 406648 h 406648"/>
              <a:gd name="connsiteX3" fmla="*/ 0 w 1439380"/>
              <a:gd name="connsiteY3" fmla="*/ 381248 h 406648"/>
              <a:gd name="connsiteX4" fmla="*/ 177800 w 1439380"/>
              <a:gd name="connsiteY4" fmla="*/ 0 h 406648"/>
              <a:gd name="connsiteX0" fmla="*/ 177800 w 1490180"/>
              <a:gd name="connsiteY0" fmla="*/ 38100 h 444748"/>
              <a:gd name="connsiteX1" fmla="*/ 1490180 w 1490180"/>
              <a:gd name="connsiteY1" fmla="*/ 0 h 444748"/>
              <a:gd name="connsiteX2" fmla="*/ 1439380 w 1490180"/>
              <a:gd name="connsiteY2" fmla="*/ 444748 h 444748"/>
              <a:gd name="connsiteX3" fmla="*/ 0 w 1490180"/>
              <a:gd name="connsiteY3" fmla="*/ 419348 h 444748"/>
              <a:gd name="connsiteX4" fmla="*/ 177800 w 1490180"/>
              <a:gd name="connsiteY4" fmla="*/ 38100 h 444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0180" h="444748">
                <a:moveTo>
                  <a:pt x="177800" y="38100"/>
                </a:moveTo>
                <a:lnTo>
                  <a:pt x="1490180" y="0"/>
                </a:lnTo>
                <a:lnTo>
                  <a:pt x="1439380" y="444748"/>
                </a:lnTo>
                <a:lnTo>
                  <a:pt x="0" y="419348"/>
                </a:lnTo>
                <a:lnTo>
                  <a:pt x="177800" y="381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2"/>
          <p:cNvSpPr/>
          <p:nvPr/>
        </p:nvSpPr>
        <p:spPr>
          <a:xfrm>
            <a:off x="3805928" y="1958513"/>
            <a:ext cx="1634642" cy="1133128"/>
          </a:xfrm>
          <a:custGeom>
            <a:avLst/>
            <a:gdLst>
              <a:gd name="connsiteX0" fmla="*/ 0 w 1336735"/>
              <a:gd name="connsiteY0" fmla="*/ 792088 h 1584176"/>
              <a:gd name="connsiteX1" fmla="*/ 668368 w 1336735"/>
              <a:gd name="connsiteY1" fmla="*/ 0 h 1584176"/>
              <a:gd name="connsiteX2" fmla="*/ 1336736 w 1336735"/>
              <a:gd name="connsiteY2" fmla="*/ 792088 h 1584176"/>
              <a:gd name="connsiteX3" fmla="*/ 668368 w 1336735"/>
              <a:gd name="connsiteY3" fmla="*/ 1584176 h 1584176"/>
              <a:gd name="connsiteX4" fmla="*/ 0 w 1336735"/>
              <a:gd name="connsiteY4" fmla="*/ 792088 h 1584176"/>
              <a:gd name="connsiteX0" fmla="*/ 14785 w 1454104"/>
              <a:gd name="connsiteY0" fmla="*/ 792088 h 1976061"/>
              <a:gd name="connsiteX1" fmla="*/ 683153 w 1454104"/>
              <a:gd name="connsiteY1" fmla="*/ 0 h 1976061"/>
              <a:gd name="connsiteX2" fmla="*/ 1351521 w 1454104"/>
              <a:gd name="connsiteY2" fmla="*/ 792088 h 1976061"/>
              <a:gd name="connsiteX3" fmla="*/ 1263724 w 1454104"/>
              <a:gd name="connsiteY3" fmla="*/ 1976061 h 1976061"/>
              <a:gd name="connsiteX4" fmla="*/ 14785 w 1454104"/>
              <a:gd name="connsiteY4" fmla="*/ 792088 h 1976061"/>
              <a:gd name="connsiteX0" fmla="*/ 11710 w 1442949"/>
              <a:gd name="connsiteY0" fmla="*/ 936639 h 2129485"/>
              <a:gd name="connsiteX1" fmla="*/ 680078 w 1442949"/>
              <a:gd name="connsiteY1" fmla="*/ 144551 h 2129485"/>
              <a:gd name="connsiteX2" fmla="*/ 1435532 w 1442949"/>
              <a:gd name="connsiteY2" fmla="*/ 268982 h 2129485"/>
              <a:gd name="connsiteX3" fmla="*/ 1260649 w 1442949"/>
              <a:gd name="connsiteY3" fmla="*/ 2120612 h 2129485"/>
              <a:gd name="connsiteX4" fmla="*/ 11710 w 1442949"/>
              <a:gd name="connsiteY4" fmla="*/ 936639 h 2129485"/>
              <a:gd name="connsiteX0" fmla="*/ 29506 w 1460745"/>
              <a:gd name="connsiteY0" fmla="*/ 1007052 h 2200081"/>
              <a:gd name="connsiteX1" fmla="*/ 480159 w 1460745"/>
              <a:gd name="connsiteY1" fmla="*/ 84335 h 2200081"/>
              <a:gd name="connsiteX2" fmla="*/ 1453328 w 1460745"/>
              <a:gd name="connsiteY2" fmla="*/ 339395 h 2200081"/>
              <a:gd name="connsiteX3" fmla="*/ 1278445 w 1460745"/>
              <a:gd name="connsiteY3" fmla="*/ 2191025 h 2200081"/>
              <a:gd name="connsiteX4" fmla="*/ 29506 w 1460745"/>
              <a:gd name="connsiteY4" fmla="*/ 1007052 h 2200081"/>
              <a:gd name="connsiteX0" fmla="*/ 86470 w 3963207"/>
              <a:gd name="connsiteY0" fmla="*/ 924132 h 2108709"/>
              <a:gd name="connsiteX1" fmla="*/ 537123 w 3963207"/>
              <a:gd name="connsiteY1" fmla="*/ 1415 h 2108709"/>
              <a:gd name="connsiteX2" fmla="*/ 3963207 w 3963207"/>
              <a:gd name="connsiteY2" fmla="*/ 764475 h 2108709"/>
              <a:gd name="connsiteX3" fmla="*/ 1335409 w 3963207"/>
              <a:gd name="connsiteY3" fmla="*/ 2108105 h 2108709"/>
              <a:gd name="connsiteX4" fmla="*/ 86470 w 3963207"/>
              <a:gd name="connsiteY4" fmla="*/ 924132 h 2108709"/>
              <a:gd name="connsiteX0" fmla="*/ 86470 w 3963207"/>
              <a:gd name="connsiteY0" fmla="*/ 1081258 h 2265835"/>
              <a:gd name="connsiteX1" fmla="*/ 537123 w 3963207"/>
              <a:gd name="connsiteY1" fmla="*/ 158541 h 2265835"/>
              <a:gd name="connsiteX2" fmla="*/ 3963207 w 3963207"/>
              <a:gd name="connsiteY2" fmla="*/ 921601 h 2265835"/>
              <a:gd name="connsiteX3" fmla="*/ 1335409 w 3963207"/>
              <a:gd name="connsiteY3" fmla="*/ 2265231 h 2265835"/>
              <a:gd name="connsiteX4" fmla="*/ 86470 w 3963207"/>
              <a:gd name="connsiteY4" fmla="*/ 1081258 h 2265835"/>
              <a:gd name="connsiteX0" fmla="*/ 86470 w 3969007"/>
              <a:gd name="connsiteY0" fmla="*/ 1081258 h 2287353"/>
              <a:gd name="connsiteX1" fmla="*/ 537123 w 3969007"/>
              <a:gd name="connsiteY1" fmla="*/ 158541 h 2287353"/>
              <a:gd name="connsiteX2" fmla="*/ 3963207 w 3969007"/>
              <a:gd name="connsiteY2" fmla="*/ 921601 h 2287353"/>
              <a:gd name="connsiteX3" fmla="*/ 1335409 w 3969007"/>
              <a:gd name="connsiteY3" fmla="*/ 2265231 h 2287353"/>
              <a:gd name="connsiteX4" fmla="*/ 86470 w 3969007"/>
              <a:gd name="connsiteY4" fmla="*/ 1081258 h 2287353"/>
              <a:gd name="connsiteX0" fmla="*/ 86470 w 4143920"/>
              <a:gd name="connsiteY0" fmla="*/ 923805 h 2341967"/>
              <a:gd name="connsiteX1" fmla="*/ 537123 w 4143920"/>
              <a:gd name="connsiteY1" fmla="*/ 1088 h 2341967"/>
              <a:gd name="connsiteX2" fmla="*/ 3963207 w 4143920"/>
              <a:gd name="connsiteY2" fmla="*/ 764148 h 2341967"/>
              <a:gd name="connsiteX3" fmla="*/ 3465717 w 4143920"/>
              <a:gd name="connsiteY3" fmla="*/ 2222890 h 2341967"/>
              <a:gd name="connsiteX4" fmla="*/ 1335409 w 4143920"/>
              <a:gd name="connsiteY4" fmla="*/ 2107778 h 2341967"/>
              <a:gd name="connsiteX5" fmla="*/ 86470 w 4143920"/>
              <a:gd name="connsiteY5" fmla="*/ 923805 h 2341967"/>
              <a:gd name="connsiteX0" fmla="*/ 92823 w 4275402"/>
              <a:gd name="connsiteY0" fmla="*/ 987442 h 2405604"/>
              <a:gd name="connsiteX1" fmla="*/ 543476 w 4275402"/>
              <a:gd name="connsiteY1" fmla="*/ 64725 h 2405604"/>
              <a:gd name="connsiteX2" fmla="*/ 4119192 w 4275402"/>
              <a:gd name="connsiteY2" fmla="*/ 290757 h 2405604"/>
              <a:gd name="connsiteX3" fmla="*/ 3472070 w 4275402"/>
              <a:gd name="connsiteY3" fmla="*/ 2286527 h 2405604"/>
              <a:gd name="connsiteX4" fmla="*/ 1341762 w 4275402"/>
              <a:gd name="connsiteY4" fmla="*/ 2171415 h 2405604"/>
              <a:gd name="connsiteX5" fmla="*/ 92823 w 4275402"/>
              <a:gd name="connsiteY5" fmla="*/ 987442 h 240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5402" h="2405604">
                <a:moveTo>
                  <a:pt x="92823" y="987442"/>
                </a:moveTo>
                <a:cubicBezTo>
                  <a:pt x="-40225" y="636327"/>
                  <a:pt x="-127585" y="180839"/>
                  <a:pt x="543476" y="64725"/>
                </a:cubicBezTo>
                <a:cubicBezTo>
                  <a:pt x="1214537" y="-51389"/>
                  <a:pt x="3656032" y="-31162"/>
                  <a:pt x="4119192" y="290757"/>
                </a:cubicBezTo>
                <a:cubicBezTo>
                  <a:pt x="4582353" y="612676"/>
                  <a:pt x="3910036" y="2062589"/>
                  <a:pt x="3472070" y="2286527"/>
                </a:cubicBezTo>
                <a:cubicBezTo>
                  <a:pt x="3034104" y="2510465"/>
                  <a:pt x="1904970" y="2387929"/>
                  <a:pt x="1341762" y="2171415"/>
                </a:cubicBezTo>
                <a:cubicBezTo>
                  <a:pt x="778554" y="1954901"/>
                  <a:pt x="225871" y="1338557"/>
                  <a:pt x="92823" y="987442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4999978" y="758184"/>
            <a:ext cx="37307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A lebre começou a corrida na árvore encantada da floresta, enquanto a tartaruga começou quase que no meio do caminho.</a:t>
            </a:r>
          </a:p>
        </p:txBody>
      </p:sp>
      <p:sp>
        <p:nvSpPr>
          <p:cNvPr id="50" name="Estrela de 4 pontas 49"/>
          <p:cNvSpPr/>
          <p:nvPr/>
        </p:nvSpPr>
        <p:spPr>
          <a:xfrm>
            <a:off x="1331640" y="2780928"/>
            <a:ext cx="360040" cy="504056"/>
          </a:xfrm>
          <a:prstGeom prst="star4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strela de 4 pontas 50"/>
          <p:cNvSpPr/>
          <p:nvPr/>
        </p:nvSpPr>
        <p:spPr>
          <a:xfrm>
            <a:off x="2718528" y="1112641"/>
            <a:ext cx="360040" cy="504056"/>
          </a:xfrm>
          <a:prstGeom prst="star4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strela de 4 pontas 51"/>
          <p:cNvSpPr/>
          <p:nvPr/>
        </p:nvSpPr>
        <p:spPr>
          <a:xfrm>
            <a:off x="3160299" y="5875263"/>
            <a:ext cx="360040" cy="504056"/>
          </a:xfrm>
          <a:prstGeom prst="star4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strela de 4 pontas 52"/>
          <p:cNvSpPr/>
          <p:nvPr/>
        </p:nvSpPr>
        <p:spPr>
          <a:xfrm>
            <a:off x="1513341" y="4574088"/>
            <a:ext cx="360040" cy="504056"/>
          </a:xfrm>
          <a:prstGeom prst="star4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7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de cantos arredondados 47"/>
          <p:cNvSpPr/>
          <p:nvPr/>
        </p:nvSpPr>
        <p:spPr>
          <a:xfrm>
            <a:off x="0" y="4486337"/>
            <a:ext cx="9171303" cy="2420888"/>
          </a:xfrm>
          <a:prstGeom prst="roundRect">
            <a:avLst>
              <a:gd name="adj" fmla="val 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Ondulado duplo 48"/>
          <p:cNvSpPr/>
          <p:nvPr/>
        </p:nvSpPr>
        <p:spPr>
          <a:xfrm>
            <a:off x="0" y="4657236"/>
            <a:ext cx="9171303" cy="1210444"/>
          </a:xfrm>
          <a:prstGeom prst="doubleWav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6" name="Grupo 45"/>
          <p:cNvGrpSpPr/>
          <p:nvPr/>
        </p:nvGrpSpPr>
        <p:grpSpPr>
          <a:xfrm rot="160702">
            <a:off x="5759310" y="4325770"/>
            <a:ext cx="1420730" cy="768763"/>
            <a:chOff x="5465307" y="3161601"/>
            <a:chExt cx="1707302" cy="923828"/>
          </a:xfrm>
        </p:grpSpPr>
        <p:sp>
          <p:nvSpPr>
            <p:cNvPr id="29" name="Retângulo 28"/>
            <p:cNvSpPr/>
            <p:nvPr/>
          </p:nvSpPr>
          <p:spPr>
            <a:xfrm rot="2511953">
              <a:off x="6582676" y="3380613"/>
              <a:ext cx="167430" cy="301744"/>
            </a:xfrm>
            <a:custGeom>
              <a:avLst/>
              <a:gdLst>
                <a:gd name="connsiteX0" fmla="*/ 0 w 154347"/>
                <a:gd name="connsiteY0" fmla="*/ 0 h 301744"/>
                <a:gd name="connsiteX1" fmla="*/ 154347 w 154347"/>
                <a:gd name="connsiteY1" fmla="*/ 0 h 301744"/>
                <a:gd name="connsiteX2" fmla="*/ 154347 w 154347"/>
                <a:gd name="connsiteY2" fmla="*/ 301744 h 301744"/>
                <a:gd name="connsiteX3" fmla="*/ 0 w 154347"/>
                <a:gd name="connsiteY3" fmla="*/ 301744 h 301744"/>
                <a:gd name="connsiteX4" fmla="*/ 0 w 154347"/>
                <a:gd name="connsiteY4" fmla="*/ 0 h 301744"/>
                <a:gd name="connsiteX0" fmla="*/ 0 w 167430"/>
                <a:gd name="connsiteY0" fmla="*/ 0 h 301744"/>
                <a:gd name="connsiteX1" fmla="*/ 167430 w 167430"/>
                <a:gd name="connsiteY1" fmla="*/ 7461 h 301744"/>
                <a:gd name="connsiteX2" fmla="*/ 154347 w 167430"/>
                <a:gd name="connsiteY2" fmla="*/ 301744 h 301744"/>
                <a:gd name="connsiteX3" fmla="*/ 0 w 167430"/>
                <a:gd name="connsiteY3" fmla="*/ 301744 h 301744"/>
                <a:gd name="connsiteX4" fmla="*/ 0 w 167430"/>
                <a:gd name="connsiteY4" fmla="*/ 0 h 30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0" h="301744">
                  <a:moveTo>
                    <a:pt x="0" y="0"/>
                  </a:moveTo>
                  <a:lnTo>
                    <a:pt x="167430" y="7461"/>
                  </a:lnTo>
                  <a:lnTo>
                    <a:pt x="154347" y="301744"/>
                  </a:lnTo>
                  <a:lnTo>
                    <a:pt x="0" y="3017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 rot="15511608">
              <a:off x="5682882" y="3808749"/>
              <a:ext cx="267334" cy="239027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de cantos arredondados 29"/>
            <p:cNvSpPr/>
            <p:nvPr/>
          </p:nvSpPr>
          <p:spPr>
            <a:xfrm rot="16200000">
              <a:off x="5609461" y="3843750"/>
              <a:ext cx="267334" cy="216024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de cantos arredondados 31"/>
            <p:cNvSpPr/>
            <p:nvPr/>
          </p:nvSpPr>
          <p:spPr>
            <a:xfrm rot="15511608">
              <a:off x="6275950" y="3802181"/>
              <a:ext cx="267334" cy="239027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de cantos arredondados 32"/>
            <p:cNvSpPr/>
            <p:nvPr/>
          </p:nvSpPr>
          <p:spPr>
            <a:xfrm rot="16200000">
              <a:off x="6202529" y="3837182"/>
              <a:ext cx="267334" cy="216024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Atraso 27"/>
            <p:cNvSpPr/>
            <p:nvPr/>
          </p:nvSpPr>
          <p:spPr>
            <a:xfrm rot="15905465">
              <a:off x="5758063" y="2975746"/>
              <a:ext cx="627647" cy="1213160"/>
            </a:xfrm>
            <a:custGeom>
              <a:avLst/>
              <a:gdLst>
                <a:gd name="connsiteX0" fmla="*/ 0 w 620338"/>
                <a:gd name="connsiteY0" fmla="*/ 0 h 1017031"/>
                <a:gd name="connsiteX1" fmla="*/ 310169 w 620338"/>
                <a:gd name="connsiteY1" fmla="*/ 0 h 1017031"/>
                <a:gd name="connsiteX2" fmla="*/ 620338 w 620338"/>
                <a:gd name="connsiteY2" fmla="*/ 508516 h 1017031"/>
                <a:gd name="connsiteX3" fmla="*/ 310169 w 620338"/>
                <a:gd name="connsiteY3" fmla="*/ 1017032 h 1017031"/>
                <a:gd name="connsiteX4" fmla="*/ 0 w 620338"/>
                <a:gd name="connsiteY4" fmla="*/ 1017031 h 1017031"/>
                <a:gd name="connsiteX5" fmla="*/ 0 w 620338"/>
                <a:gd name="connsiteY5" fmla="*/ 0 h 1017031"/>
                <a:gd name="connsiteX0" fmla="*/ 9781 w 620338"/>
                <a:gd name="connsiteY0" fmla="*/ 0 h 1130913"/>
                <a:gd name="connsiteX1" fmla="*/ 310169 w 620338"/>
                <a:gd name="connsiteY1" fmla="*/ 113881 h 1130913"/>
                <a:gd name="connsiteX2" fmla="*/ 620338 w 620338"/>
                <a:gd name="connsiteY2" fmla="*/ 622397 h 1130913"/>
                <a:gd name="connsiteX3" fmla="*/ 310169 w 620338"/>
                <a:gd name="connsiteY3" fmla="*/ 1130913 h 1130913"/>
                <a:gd name="connsiteX4" fmla="*/ 0 w 620338"/>
                <a:gd name="connsiteY4" fmla="*/ 1130912 h 1130913"/>
                <a:gd name="connsiteX5" fmla="*/ 9781 w 620338"/>
                <a:gd name="connsiteY5" fmla="*/ 0 h 1130913"/>
                <a:gd name="connsiteX0" fmla="*/ 16845 w 627402"/>
                <a:gd name="connsiteY0" fmla="*/ 0 h 1213160"/>
                <a:gd name="connsiteX1" fmla="*/ 317233 w 627402"/>
                <a:gd name="connsiteY1" fmla="*/ 113881 h 1213160"/>
                <a:gd name="connsiteX2" fmla="*/ 627402 w 627402"/>
                <a:gd name="connsiteY2" fmla="*/ 622397 h 1213160"/>
                <a:gd name="connsiteX3" fmla="*/ 317233 w 627402"/>
                <a:gd name="connsiteY3" fmla="*/ 1130913 h 1213160"/>
                <a:gd name="connsiteX4" fmla="*/ 0 w 627402"/>
                <a:gd name="connsiteY4" fmla="*/ 1213160 h 1213160"/>
                <a:gd name="connsiteX5" fmla="*/ 16845 w 627402"/>
                <a:gd name="connsiteY5" fmla="*/ 0 h 1213160"/>
                <a:gd name="connsiteX0" fmla="*/ 16845 w 627665"/>
                <a:gd name="connsiteY0" fmla="*/ 0 h 1213160"/>
                <a:gd name="connsiteX1" fmla="*/ 317233 w 627665"/>
                <a:gd name="connsiteY1" fmla="*/ 113881 h 1213160"/>
                <a:gd name="connsiteX2" fmla="*/ 627402 w 627665"/>
                <a:gd name="connsiteY2" fmla="*/ 622397 h 1213160"/>
                <a:gd name="connsiteX3" fmla="*/ 273295 w 627665"/>
                <a:gd name="connsiteY3" fmla="*/ 1197247 h 1213160"/>
                <a:gd name="connsiteX4" fmla="*/ 0 w 627665"/>
                <a:gd name="connsiteY4" fmla="*/ 1213160 h 1213160"/>
                <a:gd name="connsiteX5" fmla="*/ 16845 w 627665"/>
                <a:gd name="connsiteY5" fmla="*/ 0 h 1213160"/>
                <a:gd name="connsiteX0" fmla="*/ 16845 w 627406"/>
                <a:gd name="connsiteY0" fmla="*/ 0 h 1213160"/>
                <a:gd name="connsiteX1" fmla="*/ 279466 w 627406"/>
                <a:gd name="connsiteY1" fmla="*/ 34157 h 1213160"/>
                <a:gd name="connsiteX2" fmla="*/ 627402 w 627406"/>
                <a:gd name="connsiteY2" fmla="*/ 622397 h 1213160"/>
                <a:gd name="connsiteX3" fmla="*/ 273295 w 627406"/>
                <a:gd name="connsiteY3" fmla="*/ 1197247 h 1213160"/>
                <a:gd name="connsiteX4" fmla="*/ 0 w 627406"/>
                <a:gd name="connsiteY4" fmla="*/ 1213160 h 1213160"/>
                <a:gd name="connsiteX5" fmla="*/ 16845 w 627406"/>
                <a:gd name="connsiteY5" fmla="*/ 0 h 1213160"/>
                <a:gd name="connsiteX0" fmla="*/ 16845 w 627647"/>
                <a:gd name="connsiteY0" fmla="*/ 0 h 1213160"/>
                <a:gd name="connsiteX1" fmla="*/ 225048 w 627647"/>
                <a:gd name="connsiteY1" fmla="*/ 74097 h 1213160"/>
                <a:gd name="connsiteX2" fmla="*/ 627402 w 627647"/>
                <a:gd name="connsiteY2" fmla="*/ 622397 h 1213160"/>
                <a:gd name="connsiteX3" fmla="*/ 273295 w 627647"/>
                <a:gd name="connsiteY3" fmla="*/ 1197247 h 1213160"/>
                <a:gd name="connsiteX4" fmla="*/ 0 w 627647"/>
                <a:gd name="connsiteY4" fmla="*/ 1213160 h 1213160"/>
                <a:gd name="connsiteX5" fmla="*/ 16845 w 627647"/>
                <a:gd name="connsiteY5" fmla="*/ 0 h 121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7647" h="1213160">
                  <a:moveTo>
                    <a:pt x="16845" y="0"/>
                  </a:moveTo>
                  <a:cubicBezTo>
                    <a:pt x="120235" y="0"/>
                    <a:pt x="121658" y="74097"/>
                    <a:pt x="225048" y="74097"/>
                  </a:cubicBezTo>
                  <a:cubicBezTo>
                    <a:pt x="396350" y="74097"/>
                    <a:pt x="619361" y="435205"/>
                    <a:pt x="627402" y="622397"/>
                  </a:cubicBezTo>
                  <a:cubicBezTo>
                    <a:pt x="635443" y="809589"/>
                    <a:pt x="444597" y="1197247"/>
                    <a:pt x="273295" y="1197247"/>
                  </a:cubicBezTo>
                  <a:lnTo>
                    <a:pt x="0" y="1213160"/>
                  </a:lnTo>
                  <a:cubicBezTo>
                    <a:pt x="3260" y="836189"/>
                    <a:pt x="13585" y="376971"/>
                    <a:pt x="16845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55"/>
            <p:cNvSpPr/>
            <p:nvPr/>
          </p:nvSpPr>
          <p:spPr>
            <a:xfrm rot="2411656">
              <a:off x="5863426" y="3214180"/>
              <a:ext cx="218580" cy="310429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582" h="351617">
                  <a:moveTo>
                    <a:pt x="8362" y="248419"/>
                  </a:moveTo>
                  <a:cubicBezTo>
                    <a:pt x="18171" y="206177"/>
                    <a:pt x="70558" y="119827"/>
                    <a:pt x="87737" y="97001"/>
                  </a:cubicBezTo>
                  <a:cubicBezTo>
                    <a:pt x="104916" y="74175"/>
                    <a:pt x="154827" y="5629"/>
                    <a:pt x="174935" y="337"/>
                  </a:cubicBezTo>
                  <a:cubicBezTo>
                    <a:pt x="195043" y="-4955"/>
                    <a:pt x="186446" y="53536"/>
                    <a:pt x="208387" y="65250"/>
                  </a:cubicBezTo>
                  <a:cubicBezTo>
                    <a:pt x="230328" y="76964"/>
                    <a:pt x="258713" y="142148"/>
                    <a:pt x="243083" y="181744"/>
                  </a:cubicBezTo>
                  <a:cubicBezTo>
                    <a:pt x="227454" y="221340"/>
                    <a:pt x="68005" y="339339"/>
                    <a:pt x="28885" y="350451"/>
                  </a:cubicBezTo>
                  <a:cubicBezTo>
                    <a:pt x="-10235" y="361563"/>
                    <a:pt x="-1447" y="290661"/>
                    <a:pt x="8362" y="248419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55"/>
            <p:cNvSpPr/>
            <p:nvPr/>
          </p:nvSpPr>
          <p:spPr>
            <a:xfrm rot="1571281">
              <a:off x="5610581" y="3642379"/>
              <a:ext cx="334414" cy="315410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232" h="322783">
                  <a:moveTo>
                    <a:pt x="13871" y="219813"/>
                  </a:moveTo>
                  <a:cubicBezTo>
                    <a:pt x="23680" y="177571"/>
                    <a:pt x="76067" y="91221"/>
                    <a:pt x="93246" y="68395"/>
                  </a:cubicBezTo>
                  <a:cubicBezTo>
                    <a:pt x="110425" y="45569"/>
                    <a:pt x="115552" y="93399"/>
                    <a:pt x="135699" y="82191"/>
                  </a:cubicBezTo>
                  <a:cubicBezTo>
                    <a:pt x="155846" y="70983"/>
                    <a:pt x="192188" y="-10567"/>
                    <a:pt x="214129" y="1147"/>
                  </a:cubicBezTo>
                  <a:cubicBezTo>
                    <a:pt x="236070" y="12861"/>
                    <a:pt x="356467" y="121248"/>
                    <a:pt x="340837" y="160844"/>
                  </a:cubicBezTo>
                  <a:cubicBezTo>
                    <a:pt x="325208" y="200440"/>
                    <a:pt x="88888" y="312017"/>
                    <a:pt x="34394" y="321845"/>
                  </a:cubicBezTo>
                  <a:cubicBezTo>
                    <a:pt x="-20100" y="331673"/>
                    <a:pt x="4062" y="262055"/>
                    <a:pt x="13871" y="21981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55"/>
            <p:cNvSpPr/>
            <p:nvPr/>
          </p:nvSpPr>
          <p:spPr>
            <a:xfrm rot="6089501">
              <a:off x="6250700" y="3316908"/>
              <a:ext cx="170911" cy="18577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83" h="264228">
                  <a:moveTo>
                    <a:pt x="8362" y="161030"/>
                  </a:moveTo>
                  <a:cubicBezTo>
                    <a:pt x="18171" y="118788"/>
                    <a:pt x="70558" y="32438"/>
                    <a:pt x="87737" y="9612"/>
                  </a:cubicBezTo>
                  <a:cubicBezTo>
                    <a:pt x="104916" y="-13214"/>
                    <a:pt x="85544" y="9949"/>
                    <a:pt x="111435" y="24073"/>
                  </a:cubicBezTo>
                  <a:cubicBezTo>
                    <a:pt x="137326" y="38197"/>
                    <a:pt x="243083" y="18716"/>
                    <a:pt x="243083" y="94355"/>
                  </a:cubicBezTo>
                  <a:cubicBezTo>
                    <a:pt x="243083" y="169994"/>
                    <a:pt x="68005" y="251950"/>
                    <a:pt x="28885" y="263062"/>
                  </a:cubicBezTo>
                  <a:cubicBezTo>
                    <a:pt x="-10235" y="274174"/>
                    <a:pt x="-1447" y="203272"/>
                    <a:pt x="8362" y="161030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55"/>
            <p:cNvSpPr/>
            <p:nvPr/>
          </p:nvSpPr>
          <p:spPr>
            <a:xfrm rot="1571281">
              <a:off x="5905342" y="3458669"/>
              <a:ext cx="181301" cy="199642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  <a:gd name="connsiteX0" fmla="*/ 12440 w 257570"/>
                <a:gd name="connsiteY0" fmla="*/ 89578 h 273711"/>
                <a:gd name="connsiteX1" fmla="*/ 8584 w 257570"/>
                <a:gd name="connsiteY1" fmla="*/ 71086 h 273711"/>
                <a:gd name="connsiteX2" fmla="*/ 72755 w 257570"/>
                <a:gd name="connsiteY2" fmla="*/ 21128 h 273711"/>
                <a:gd name="connsiteX3" fmla="*/ 129467 w 257570"/>
                <a:gd name="connsiteY3" fmla="*/ 3838 h 273711"/>
                <a:gd name="connsiteX4" fmla="*/ 256175 w 257570"/>
                <a:gd name="connsiteY4" fmla="*/ 163535 h 273711"/>
                <a:gd name="connsiteX5" fmla="*/ 19651 w 257570"/>
                <a:gd name="connsiteY5" fmla="*/ 272458 h 273711"/>
                <a:gd name="connsiteX6" fmla="*/ 12440 w 257570"/>
                <a:gd name="connsiteY6" fmla="*/ 89578 h 273711"/>
                <a:gd name="connsiteX0" fmla="*/ 12440 w 257861"/>
                <a:gd name="connsiteY0" fmla="*/ 99814 h 283947"/>
                <a:gd name="connsiteX1" fmla="*/ 8584 w 257861"/>
                <a:gd name="connsiteY1" fmla="*/ 81322 h 283947"/>
                <a:gd name="connsiteX2" fmla="*/ 72755 w 257861"/>
                <a:gd name="connsiteY2" fmla="*/ 31364 h 283947"/>
                <a:gd name="connsiteX3" fmla="*/ 152259 w 257861"/>
                <a:gd name="connsiteY3" fmla="*/ 2865 h 283947"/>
                <a:gd name="connsiteX4" fmla="*/ 256175 w 257861"/>
                <a:gd name="connsiteY4" fmla="*/ 173771 h 283947"/>
                <a:gd name="connsiteX5" fmla="*/ 19651 w 257861"/>
                <a:gd name="connsiteY5" fmla="*/ 282694 h 283947"/>
                <a:gd name="connsiteX6" fmla="*/ 12440 w 257861"/>
                <a:gd name="connsiteY6" fmla="*/ 99814 h 283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861" h="283947">
                  <a:moveTo>
                    <a:pt x="12440" y="99814"/>
                  </a:moveTo>
                  <a:cubicBezTo>
                    <a:pt x="10596" y="66252"/>
                    <a:pt x="-8595" y="104148"/>
                    <a:pt x="8584" y="81322"/>
                  </a:cubicBezTo>
                  <a:cubicBezTo>
                    <a:pt x="25763" y="58496"/>
                    <a:pt x="48809" y="44440"/>
                    <a:pt x="72755" y="31364"/>
                  </a:cubicBezTo>
                  <a:cubicBezTo>
                    <a:pt x="96701" y="18288"/>
                    <a:pt x="130318" y="-8849"/>
                    <a:pt x="152259" y="2865"/>
                  </a:cubicBezTo>
                  <a:cubicBezTo>
                    <a:pt x="174200" y="14579"/>
                    <a:pt x="271805" y="134175"/>
                    <a:pt x="256175" y="173771"/>
                  </a:cubicBezTo>
                  <a:cubicBezTo>
                    <a:pt x="240546" y="213367"/>
                    <a:pt x="60274" y="295020"/>
                    <a:pt x="19651" y="282694"/>
                  </a:cubicBezTo>
                  <a:cubicBezTo>
                    <a:pt x="-20971" y="270368"/>
                    <a:pt x="14284" y="133376"/>
                    <a:pt x="12440" y="99814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55"/>
            <p:cNvSpPr/>
            <p:nvPr/>
          </p:nvSpPr>
          <p:spPr>
            <a:xfrm rot="6319860">
              <a:off x="6034207" y="3611980"/>
              <a:ext cx="180726" cy="265365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2902 w 105975"/>
                <a:gd name="connsiteY0" fmla="*/ 161895 h 264420"/>
                <a:gd name="connsiteX1" fmla="*/ 82277 w 105975"/>
                <a:gd name="connsiteY1" fmla="*/ 10477 h 264420"/>
                <a:gd name="connsiteX2" fmla="*/ 105975 w 105975"/>
                <a:gd name="connsiteY2" fmla="*/ 24938 h 264420"/>
                <a:gd name="connsiteX3" fmla="*/ 82048 w 105975"/>
                <a:gd name="connsiteY3" fmla="*/ 120620 h 264420"/>
                <a:gd name="connsiteX4" fmla="*/ 23425 w 105975"/>
                <a:gd name="connsiteY4" fmla="*/ 263927 h 264420"/>
                <a:gd name="connsiteX5" fmla="*/ 2902 w 105975"/>
                <a:gd name="connsiteY5" fmla="*/ 161895 h 264420"/>
                <a:gd name="connsiteX0" fmla="*/ 2902 w 226625"/>
                <a:gd name="connsiteY0" fmla="*/ 156130 h 258655"/>
                <a:gd name="connsiteX1" fmla="*/ 82277 w 226625"/>
                <a:gd name="connsiteY1" fmla="*/ 4712 h 258655"/>
                <a:gd name="connsiteX2" fmla="*/ 226625 w 226625"/>
                <a:gd name="connsiteY2" fmla="*/ 66798 h 258655"/>
                <a:gd name="connsiteX3" fmla="*/ 82048 w 226625"/>
                <a:gd name="connsiteY3" fmla="*/ 114855 h 258655"/>
                <a:gd name="connsiteX4" fmla="*/ 23425 w 226625"/>
                <a:gd name="connsiteY4" fmla="*/ 258162 h 258655"/>
                <a:gd name="connsiteX5" fmla="*/ 2902 w 226625"/>
                <a:gd name="connsiteY5" fmla="*/ 156130 h 258655"/>
                <a:gd name="connsiteX0" fmla="*/ 5387 w 231360"/>
                <a:gd name="connsiteY0" fmla="*/ 155915 h 259113"/>
                <a:gd name="connsiteX1" fmla="*/ 84762 w 231360"/>
                <a:gd name="connsiteY1" fmla="*/ 4497 h 259113"/>
                <a:gd name="connsiteX2" fmla="*/ 229110 w 231360"/>
                <a:gd name="connsiteY2" fmla="*/ 66583 h 259113"/>
                <a:gd name="connsiteX3" fmla="*/ 176608 w 231360"/>
                <a:gd name="connsiteY3" fmla="*/ 89240 h 259113"/>
                <a:gd name="connsiteX4" fmla="*/ 25910 w 231360"/>
                <a:gd name="connsiteY4" fmla="*/ 257947 h 259113"/>
                <a:gd name="connsiteX5" fmla="*/ 5387 w 231360"/>
                <a:gd name="connsiteY5" fmla="*/ 155915 h 259113"/>
                <a:gd name="connsiteX0" fmla="*/ 5387 w 176608"/>
                <a:gd name="connsiteY0" fmla="*/ 158058 h 261256"/>
                <a:gd name="connsiteX1" fmla="*/ 84762 w 176608"/>
                <a:gd name="connsiteY1" fmla="*/ 6640 h 261256"/>
                <a:gd name="connsiteX2" fmla="*/ 156085 w 176608"/>
                <a:gd name="connsiteY2" fmla="*/ 40151 h 261256"/>
                <a:gd name="connsiteX3" fmla="*/ 176608 w 176608"/>
                <a:gd name="connsiteY3" fmla="*/ 91383 h 261256"/>
                <a:gd name="connsiteX4" fmla="*/ 25910 w 176608"/>
                <a:gd name="connsiteY4" fmla="*/ 260090 h 261256"/>
                <a:gd name="connsiteX5" fmla="*/ 5387 w 176608"/>
                <a:gd name="connsiteY5" fmla="*/ 158058 h 261256"/>
                <a:gd name="connsiteX0" fmla="*/ 3877 w 176174"/>
                <a:gd name="connsiteY0" fmla="*/ 158058 h 295199"/>
                <a:gd name="connsiteX1" fmla="*/ 83252 w 176174"/>
                <a:gd name="connsiteY1" fmla="*/ 6640 h 295199"/>
                <a:gd name="connsiteX2" fmla="*/ 154575 w 176174"/>
                <a:gd name="connsiteY2" fmla="*/ 40151 h 295199"/>
                <a:gd name="connsiteX3" fmla="*/ 175098 w 176174"/>
                <a:gd name="connsiteY3" fmla="*/ 91383 h 295199"/>
                <a:gd name="connsiteX4" fmla="*/ 128756 w 176174"/>
                <a:gd name="connsiteY4" fmla="*/ 283965 h 295199"/>
                <a:gd name="connsiteX5" fmla="*/ 24400 w 176174"/>
                <a:gd name="connsiteY5" fmla="*/ 260090 h 295199"/>
                <a:gd name="connsiteX6" fmla="*/ 3877 w 176174"/>
                <a:gd name="connsiteY6" fmla="*/ 158058 h 295199"/>
                <a:gd name="connsiteX0" fmla="*/ 1823 w 200839"/>
                <a:gd name="connsiteY0" fmla="*/ 168674 h 294896"/>
                <a:gd name="connsiteX1" fmla="*/ 107917 w 200839"/>
                <a:gd name="connsiteY1" fmla="*/ 6640 h 294896"/>
                <a:gd name="connsiteX2" fmla="*/ 179240 w 200839"/>
                <a:gd name="connsiteY2" fmla="*/ 40151 h 294896"/>
                <a:gd name="connsiteX3" fmla="*/ 199763 w 200839"/>
                <a:gd name="connsiteY3" fmla="*/ 91383 h 294896"/>
                <a:gd name="connsiteX4" fmla="*/ 153421 w 200839"/>
                <a:gd name="connsiteY4" fmla="*/ 283965 h 294896"/>
                <a:gd name="connsiteX5" fmla="*/ 49065 w 200839"/>
                <a:gd name="connsiteY5" fmla="*/ 260090 h 294896"/>
                <a:gd name="connsiteX6" fmla="*/ 1823 w 200839"/>
                <a:gd name="connsiteY6" fmla="*/ 168674 h 29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39" h="294896">
                  <a:moveTo>
                    <a:pt x="1823" y="168674"/>
                  </a:moveTo>
                  <a:cubicBezTo>
                    <a:pt x="11632" y="126432"/>
                    <a:pt x="90738" y="29466"/>
                    <a:pt x="107917" y="6640"/>
                  </a:cubicBezTo>
                  <a:cubicBezTo>
                    <a:pt x="125096" y="-16186"/>
                    <a:pt x="163932" y="26027"/>
                    <a:pt x="179240" y="40151"/>
                  </a:cubicBezTo>
                  <a:cubicBezTo>
                    <a:pt x="194548" y="54275"/>
                    <a:pt x="204181" y="67177"/>
                    <a:pt x="199763" y="91383"/>
                  </a:cubicBezTo>
                  <a:cubicBezTo>
                    <a:pt x="195345" y="115589"/>
                    <a:pt x="178537" y="255847"/>
                    <a:pt x="153421" y="283965"/>
                  </a:cubicBezTo>
                  <a:cubicBezTo>
                    <a:pt x="128305" y="312083"/>
                    <a:pt x="74331" y="279305"/>
                    <a:pt x="49065" y="260090"/>
                  </a:cubicBezTo>
                  <a:cubicBezTo>
                    <a:pt x="23799" y="240875"/>
                    <a:pt x="-7986" y="210916"/>
                    <a:pt x="1823" y="168674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55"/>
            <p:cNvSpPr/>
            <p:nvPr/>
          </p:nvSpPr>
          <p:spPr>
            <a:xfrm rot="775380">
              <a:off x="5586935" y="3466780"/>
              <a:ext cx="229614" cy="249587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83" h="264228">
                  <a:moveTo>
                    <a:pt x="8362" y="161030"/>
                  </a:moveTo>
                  <a:cubicBezTo>
                    <a:pt x="18171" y="118788"/>
                    <a:pt x="70558" y="32438"/>
                    <a:pt x="87737" y="9612"/>
                  </a:cubicBezTo>
                  <a:cubicBezTo>
                    <a:pt x="104916" y="-13214"/>
                    <a:pt x="85544" y="9949"/>
                    <a:pt x="111435" y="24073"/>
                  </a:cubicBezTo>
                  <a:cubicBezTo>
                    <a:pt x="137326" y="38197"/>
                    <a:pt x="243083" y="18716"/>
                    <a:pt x="243083" y="94355"/>
                  </a:cubicBezTo>
                  <a:cubicBezTo>
                    <a:pt x="243083" y="169994"/>
                    <a:pt x="68005" y="251950"/>
                    <a:pt x="28885" y="263062"/>
                  </a:cubicBezTo>
                  <a:cubicBezTo>
                    <a:pt x="-10235" y="274174"/>
                    <a:pt x="-1447" y="203272"/>
                    <a:pt x="8362" y="161030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55"/>
            <p:cNvSpPr/>
            <p:nvPr/>
          </p:nvSpPr>
          <p:spPr>
            <a:xfrm rot="7418097">
              <a:off x="6378584" y="3444164"/>
              <a:ext cx="242823" cy="356543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2902 w 105975"/>
                <a:gd name="connsiteY0" fmla="*/ 161895 h 264420"/>
                <a:gd name="connsiteX1" fmla="*/ 82277 w 105975"/>
                <a:gd name="connsiteY1" fmla="*/ 10477 h 264420"/>
                <a:gd name="connsiteX2" fmla="*/ 105975 w 105975"/>
                <a:gd name="connsiteY2" fmla="*/ 24938 h 264420"/>
                <a:gd name="connsiteX3" fmla="*/ 82048 w 105975"/>
                <a:gd name="connsiteY3" fmla="*/ 120620 h 264420"/>
                <a:gd name="connsiteX4" fmla="*/ 23425 w 105975"/>
                <a:gd name="connsiteY4" fmla="*/ 263927 h 264420"/>
                <a:gd name="connsiteX5" fmla="*/ 2902 w 105975"/>
                <a:gd name="connsiteY5" fmla="*/ 161895 h 264420"/>
                <a:gd name="connsiteX0" fmla="*/ 2902 w 226625"/>
                <a:gd name="connsiteY0" fmla="*/ 156130 h 258655"/>
                <a:gd name="connsiteX1" fmla="*/ 82277 w 226625"/>
                <a:gd name="connsiteY1" fmla="*/ 4712 h 258655"/>
                <a:gd name="connsiteX2" fmla="*/ 226625 w 226625"/>
                <a:gd name="connsiteY2" fmla="*/ 66798 h 258655"/>
                <a:gd name="connsiteX3" fmla="*/ 82048 w 226625"/>
                <a:gd name="connsiteY3" fmla="*/ 114855 h 258655"/>
                <a:gd name="connsiteX4" fmla="*/ 23425 w 226625"/>
                <a:gd name="connsiteY4" fmla="*/ 258162 h 258655"/>
                <a:gd name="connsiteX5" fmla="*/ 2902 w 226625"/>
                <a:gd name="connsiteY5" fmla="*/ 156130 h 258655"/>
                <a:gd name="connsiteX0" fmla="*/ 5387 w 231360"/>
                <a:gd name="connsiteY0" fmla="*/ 155915 h 259113"/>
                <a:gd name="connsiteX1" fmla="*/ 84762 w 231360"/>
                <a:gd name="connsiteY1" fmla="*/ 4497 h 259113"/>
                <a:gd name="connsiteX2" fmla="*/ 229110 w 231360"/>
                <a:gd name="connsiteY2" fmla="*/ 66583 h 259113"/>
                <a:gd name="connsiteX3" fmla="*/ 176608 w 231360"/>
                <a:gd name="connsiteY3" fmla="*/ 89240 h 259113"/>
                <a:gd name="connsiteX4" fmla="*/ 25910 w 231360"/>
                <a:gd name="connsiteY4" fmla="*/ 257947 h 259113"/>
                <a:gd name="connsiteX5" fmla="*/ 5387 w 231360"/>
                <a:gd name="connsiteY5" fmla="*/ 155915 h 259113"/>
                <a:gd name="connsiteX0" fmla="*/ 5387 w 176608"/>
                <a:gd name="connsiteY0" fmla="*/ 158058 h 261256"/>
                <a:gd name="connsiteX1" fmla="*/ 84762 w 176608"/>
                <a:gd name="connsiteY1" fmla="*/ 6640 h 261256"/>
                <a:gd name="connsiteX2" fmla="*/ 156085 w 176608"/>
                <a:gd name="connsiteY2" fmla="*/ 40151 h 261256"/>
                <a:gd name="connsiteX3" fmla="*/ 176608 w 176608"/>
                <a:gd name="connsiteY3" fmla="*/ 91383 h 261256"/>
                <a:gd name="connsiteX4" fmla="*/ 25910 w 176608"/>
                <a:gd name="connsiteY4" fmla="*/ 260090 h 261256"/>
                <a:gd name="connsiteX5" fmla="*/ 5387 w 176608"/>
                <a:gd name="connsiteY5" fmla="*/ 158058 h 261256"/>
                <a:gd name="connsiteX0" fmla="*/ 3877 w 176174"/>
                <a:gd name="connsiteY0" fmla="*/ 158058 h 295199"/>
                <a:gd name="connsiteX1" fmla="*/ 83252 w 176174"/>
                <a:gd name="connsiteY1" fmla="*/ 6640 h 295199"/>
                <a:gd name="connsiteX2" fmla="*/ 154575 w 176174"/>
                <a:gd name="connsiteY2" fmla="*/ 40151 h 295199"/>
                <a:gd name="connsiteX3" fmla="*/ 175098 w 176174"/>
                <a:gd name="connsiteY3" fmla="*/ 91383 h 295199"/>
                <a:gd name="connsiteX4" fmla="*/ 128756 w 176174"/>
                <a:gd name="connsiteY4" fmla="*/ 283965 h 295199"/>
                <a:gd name="connsiteX5" fmla="*/ 24400 w 176174"/>
                <a:gd name="connsiteY5" fmla="*/ 260090 h 295199"/>
                <a:gd name="connsiteX6" fmla="*/ 3877 w 176174"/>
                <a:gd name="connsiteY6" fmla="*/ 158058 h 295199"/>
                <a:gd name="connsiteX0" fmla="*/ 1823 w 200839"/>
                <a:gd name="connsiteY0" fmla="*/ 168674 h 294896"/>
                <a:gd name="connsiteX1" fmla="*/ 107917 w 200839"/>
                <a:gd name="connsiteY1" fmla="*/ 6640 h 294896"/>
                <a:gd name="connsiteX2" fmla="*/ 179240 w 200839"/>
                <a:gd name="connsiteY2" fmla="*/ 40151 h 294896"/>
                <a:gd name="connsiteX3" fmla="*/ 199763 w 200839"/>
                <a:gd name="connsiteY3" fmla="*/ 91383 h 294896"/>
                <a:gd name="connsiteX4" fmla="*/ 153421 w 200839"/>
                <a:gd name="connsiteY4" fmla="*/ 283965 h 294896"/>
                <a:gd name="connsiteX5" fmla="*/ 49065 w 200839"/>
                <a:gd name="connsiteY5" fmla="*/ 260090 h 294896"/>
                <a:gd name="connsiteX6" fmla="*/ 1823 w 200839"/>
                <a:gd name="connsiteY6" fmla="*/ 168674 h 29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39" h="294896">
                  <a:moveTo>
                    <a:pt x="1823" y="168674"/>
                  </a:moveTo>
                  <a:cubicBezTo>
                    <a:pt x="11632" y="126432"/>
                    <a:pt x="90738" y="29466"/>
                    <a:pt x="107917" y="6640"/>
                  </a:cubicBezTo>
                  <a:cubicBezTo>
                    <a:pt x="125096" y="-16186"/>
                    <a:pt x="163932" y="26027"/>
                    <a:pt x="179240" y="40151"/>
                  </a:cubicBezTo>
                  <a:cubicBezTo>
                    <a:pt x="194548" y="54275"/>
                    <a:pt x="204181" y="67177"/>
                    <a:pt x="199763" y="91383"/>
                  </a:cubicBezTo>
                  <a:cubicBezTo>
                    <a:pt x="195345" y="115589"/>
                    <a:pt x="178537" y="255847"/>
                    <a:pt x="153421" y="283965"/>
                  </a:cubicBezTo>
                  <a:cubicBezTo>
                    <a:pt x="128305" y="312083"/>
                    <a:pt x="74331" y="279305"/>
                    <a:pt x="49065" y="260090"/>
                  </a:cubicBezTo>
                  <a:cubicBezTo>
                    <a:pt x="23799" y="240875"/>
                    <a:pt x="-7986" y="210916"/>
                    <a:pt x="1823" y="168674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55"/>
            <p:cNvSpPr/>
            <p:nvPr/>
          </p:nvSpPr>
          <p:spPr>
            <a:xfrm rot="1571281">
              <a:off x="6103586" y="3476351"/>
              <a:ext cx="259034" cy="182119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549" h="182481">
                  <a:moveTo>
                    <a:pt x="14419" y="89578"/>
                  </a:moveTo>
                  <a:cubicBezTo>
                    <a:pt x="-1040" y="75096"/>
                    <a:pt x="-6616" y="93912"/>
                    <a:pt x="10563" y="71086"/>
                  </a:cubicBezTo>
                  <a:cubicBezTo>
                    <a:pt x="27742" y="48260"/>
                    <a:pt x="54587" y="32336"/>
                    <a:pt x="74734" y="21128"/>
                  </a:cubicBezTo>
                  <a:cubicBezTo>
                    <a:pt x="94881" y="9920"/>
                    <a:pt x="109505" y="-7876"/>
                    <a:pt x="131446" y="3838"/>
                  </a:cubicBezTo>
                  <a:cubicBezTo>
                    <a:pt x="153387" y="15552"/>
                    <a:pt x="273784" y="123939"/>
                    <a:pt x="258154" y="163535"/>
                  </a:cubicBezTo>
                  <a:cubicBezTo>
                    <a:pt x="242525" y="203131"/>
                    <a:pt x="143943" y="170307"/>
                    <a:pt x="103320" y="157981"/>
                  </a:cubicBezTo>
                  <a:cubicBezTo>
                    <a:pt x="62698" y="145655"/>
                    <a:pt x="29878" y="104060"/>
                    <a:pt x="14419" y="8957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5"/>
            <p:cNvSpPr/>
            <p:nvPr/>
          </p:nvSpPr>
          <p:spPr>
            <a:xfrm flipH="1">
              <a:off x="6636628" y="3161601"/>
              <a:ext cx="535981" cy="362981"/>
            </a:xfrm>
            <a:custGeom>
              <a:avLst/>
              <a:gdLst>
                <a:gd name="connsiteX0" fmla="*/ 0 w 1296143"/>
                <a:gd name="connsiteY0" fmla="*/ 434516 h 869032"/>
                <a:gd name="connsiteX1" fmla="*/ 648072 w 1296143"/>
                <a:gd name="connsiteY1" fmla="*/ 0 h 869032"/>
                <a:gd name="connsiteX2" fmla="*/ 1296144 w 1296143"/>
                <a:gd name="connsiteY2" fmla="*/ 434516 h 869032"/>
                <a:gd name="connsiteX3" fmla="*/ 648072 w 1296143"/>
                <a:gd name="connsiteY3" fmla="*/ 869032 h 869032"/>
                <a:gd name="connsiteX4" fmla="*/ 0 w 1296143"/>
                <a:gd name="connsiteY4" fmla="*/ 434516 h 869032"/>
                <a:gd name="connsiteX0" fmla="*/ 0 w 1296144"/>
                <a:gd name="connsiteY0" fmla="*/ 615270 h 1049786"/>
                <a:gd name="connsiteX1" fmla="*/ 648072 w 1296144"/>
                <a:gd name="connsiteY1" fmla="*/ 0 h 1049786"/>
                <a:gd name="connsiteX2" fmla="*/ 1296144 w 1296144"/>
                <a:gd name="connsiteY2" fmla="*/ 615270 h 1049786"/>
                <a:gd name="connsiteX3" fmla="*/ 648072 w 1296144"/>
                <a:gd name="connsiteY3" fmla="*/ 1049786 h 1049786"/>
                <a:gd name="connsiteX4" fmla="*/ 0 w 1296144"/>
                <a:gd name="connsiteY4" fmla="*/ 615270 h 104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6144" h="1049786">
                  <a:moveTo>
                    <a:pt x="0" y="615270"/>
                  </a:moveTo>
                  <a:cubicBezTo>
                    <a:pt x="0" y="440306"/>
                    <a:pt x="290152" y="0"/>
                    <a:pt x="648072" y="0"/>
                  </a:cubicBezTo>
                  <a:cubicBezTo>
                    <a:pt x="1005992" y="0"/>
                    <a:pt x="1296144" y="375293"/>
                    <a:pt x="1296144" y="615270"/>
                  </a:cubicBezTo>
                  <a:cubicBezTo>
                    <a:pt x="1296144" y="855247"/>
                    <a:pt x="1005992" y="1049786"/>
                    <a:pt x="648072" y="1049786"/>
                  </a:cubicBezTo>
                  <a:cubicBezTo>
                    <a:pt x="290152" y="1049786"/>
                    <a:pt x="0" y="790234"/>
                    <a:pt x="0" y="615270"/>
                  </a:cubicBezTo>
                  <a:close/>
                </a:path>
              </a:pathLst>
            </a:cu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3" name="Grupo 42"/>
            <p:cNvGrpSpPr/>
            <p:nvPr/>
          </p:nvGrpSpPr>
          <p:grpSpPr>
            <a:xfrm flipH="1">
              <a:off x="6904619" y="3224285"/>
              <a:ext cx="118806" cy="118806"/>
              <a:chOff x="4322796" y="4114159"/>
              <a:chExt cx="243069" cy="243069"/>
            </a:xfrm>
          </p:grpSpPr>
          <p:sp>
            <p:nvSpPr>
              <p:cNvPr id="44" name="Elipse 43"/>
              <p:cNvSpPr/>
              <p:nvPr/>
            </p:nvSpPr>
            <p:spPr>
              <a:xfrm>
                <a:off x="4322796" y="4114159"/>
                <a:ext cx="243069" cy="2430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4343087" y="4164616"/>
                <a:ext cx="138670" cy="13867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cxnSp>
        <p:nvCxnSpPr>
          <p:cNvPr id="50" name="Conector reto 49"/>
          <p:cNvCxnSpPr/>
          <p:nvPr/>
        </p:nvCxnSpPr>
        <p:spPr>
          <a:xfrm flipV="1">
            <a:off x="4716016" y="4597673"/>
            <a:ext cx="957202" cy="52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flipV="1">
            <a:off x="4868416" y="4750073"/>
            <a:ext cx="957202" cy="52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 flipV="1">
            <a:off x="5020816" y="4902473"/>
            <a:ext cx="957202" cy="52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o 66"/>
          <p:cNvGrpSpPr/>
          <p:nvPr/>
        </p:nvGrpSpPr>
        <p:grpSpPr>
          <a:xfrm>
            <a:off x="514566" y="3460094"/>
            <a:ext cx="978524" cy="1204171"/>
            <a:chOff x="4534333" y="911474"/>
            <a:chExt cx="3205288" cy="3944427"/>
          </a:xfrm>
        </p:grpSpPr>
        <p:sp>
          <p:nvSpPr>
            <p:cNvPr id="68" name="Elipse 48"/>
            <p:cNvSpPr/>
            <p:nvPr/>
          </p:nvSpPr>
          <p:spPr>
            <a:xfrm>
              <a:off x="5466409" y="911474"/>
              <a:ext cx="2273212" cy="3535994"/>
            </a:xfrm>
            <a:custGeom>
              <a:avLst/>
              <a:gdLst>
                <a:gd name="connsiteX0" fmla="*/ 946034 w 2273212"/>
                <a:gd name="connsiteY0" fmla="*/ 1522 h 3535994"/>
                <a:gd name="connsiteX1" fmla="*/ 1983605 w 2273212"/>
                <a:gd name="connsiteY1" fmla="*/ 627259 h 3535994"/>
                <a:gd name="connsiteX2" fmla="*/ 2236685 w 2273212"/>
                <a:gd name="connsiteY2" fmla="*/ 1394912 h 3535994"/>
                <a:gd name="connsiteX3" fmla="*/ 1355592 w 2273212"/>
                <a:gd name="connsiteY3" fmla="*/ 1774467 h 3535994"/>
                <a:gd name="connsiteX4" fmla="*/ 1518870 w 2273212"/>
                <a:gd name="connsiteY4" fmla="*/ 2950937 h 3535994"/>
                <a:gd name="connsiteX5" fmla="*/ 1090756 w 2273212"/>
                <a:gd name="connsiteY5" fmla="*/ 3535947 h 3535994"/>
                <a:gd name="connsiteX6" fmla="*/ 1091815 w 2273212"/>
                <a:gd name="connsiteY6" fmla="*/ 2976062 h 3535994"/>
                <a:gd name="connsiteX7" fmla="*/ 166079 w 2273212"/>
                <a:gd name="connsiteY7" fmla="*/ 1787027 h 3535994"/>
                <a:gd name="connsiteX8" fmla="*/ 11619 w 2273212"/>
                <a:gd name="connsiteY8" fmla="*/ 1368328 h 3535994"/>
                <a:gd name="connsiteX9" fmla="*/ 313069 w 2273212"/>
                <a:gd name="connsiteY9" fmla="*/ 664940 h 3535994"/>
                <a:gd name="connsiteX10" fmla="*/ 617334 w 2273212"/>
                <a:gd name="connsiteY10" fmla="*/ 151973 h 3535994"/>
                <a:gd name="connsiteX11" fmla="*/ 857415 w 2273212"/>
                <a:gd name="connsiteY11" fmla="*/ 20852 h 3535994"/>
                <a:gd name="connsiteX12" fmla="*/ 874108 w 2273212"/>
                <a:gd name="connsiteY12" fmla="*/ 19847 h 3535994"/>
                <a:gd name="connsiteX13" fmla="*/ 946034 w 2273212"/>
                <a:gd name="connsiteY13" fmla="*/ 1522 h 3535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73212" h="3535994">
                  <a:moveTo>
                    <a:pt x="946034" y="1522"/>
                  </a:moveTo>
                  <a:cubicBezTo>
                    <a:pt x="1268189" y="-30434"/>
                    <a:pt x="1785505" y="449367"/>
                    <a:pt x="1983605" y="627259"/>
                  </a:cubicBezTo>
                  <a:cubicBezTo>
                    <a:pt x="2210006" y="830564"/>
                    <a:pt x="2341354" y="1203713"/>
                    <a:pt x="2236685" y="1394912"/>
                  </a:cubicBezTo>
                  <a:cubicBezTo>
                    <a:pt x="2132016" y="1586112"/>
                    <a:pt x="1498255" y="1515129"/>
                    <a:pt x="1355592" y="1774467"/>
                  </a:cubicBezTo>
                  <a:cubicBezTo>
                    <a:pt x="1212930" y="2033805"/>
                    <a:pt x="1518561" y="2661592"/>
                    <a:pt x="1518870" y="2950937"/>
                  </a:cubicBezTo>
                  <a:cubicBezTo>
                    <a:pt x="1519178" y="3240282"/>
                    <a:pt x="1161929" y="3531761"/>
                    <a:pt x="1090756" y="3535947"/>
                  </a:cubicBezTo>
                  <a:cubicBezTo>
                    <a:pt x="1019582" y="3540132"/>
                    <a:pt x="1245928" y="3267549"/>
                    <a:pt x="1091815" y="2976062"/>
                  </a:cubicBezTo>
                  <a:cubicBezTo>
                    <a:pt x="937702" y="2684575"/>
                    <a:pt x="346110" y="2054981"/>
                    <a:pt x="166079" y="1787027"/>
                  </a:cubicBezTo>
                  <a:cubicBezTo>
                    <a:pt x="-13953" y="1519073"/>
                    <a:pt x="-12881" y="1555342"/>
                    <a:pt x="11619" y="1368328"/>
                  </a:cubicBezTo>
                  <a:cubicBezTo>
                    <a:pt x="36119" y="1181314"/>
                    <a:pt x="189558" y="878467"/>
                    <a:pt x="313069" y="664940"/>
                  </a:cubicBezTo>
                  <a:cubicBezTo>
                    <a:pt x="398665" y="516961"/>
                    <a:pt x="484092" y="283255"/>
                    <a:pt x="617334" y="151973"/>
                  </a:cubicBezTo>
                  <a:cubicBezTo>
                    <a:pt x="649415" y="92996"/>
                    <a:pt x="742095" y="39953"/>
                    <a:pt x="857415" y="20852"/>
                  </a:cubicBezTo>
                  <a:lnTo>
                    <a:pt x="874108" y="19847"/>
                  </a:lnTo>
                  <a:cubicBezTo>
                    <a:pt x="896475" y="9736"/>
                    <a:pt x="920649" y="4040"/>
                    <a:pt x="946034" y="1522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28"/>
            <p:cNvSpPr/>
            <p:nvPr/>
          </p:nvSpPr>
          <p:spPr>
            <a:xfrm>
              <a:off x="4644114" y="3112090"/>
              <a:ext cx="2054504" cy="1704827"/>
            </a:xfrm>
            <a:custGeom>
              <a:avLst/>
              <a:gdLst>
                <a:gd name="connsiteX0" fmla="*/ 0 w 1872208"/>
                <a:gd name="connsiteY0" fmla="*/ 851341 h 1702682"/>
                <a:gd name="connsiteX1" fmla="*/ 936104 w 1872208"/>
                <a:gd name="connsiteY1" fmla="*/ 0 h 1702682"/>
                <a:gd name="connsiteX2" fmla="*/ 1872208 w 1872208"/>
                <a:gd name="connsiteY2" fmla="*/ 851341 h 1702682"/>
                <a:gd name="connsiteX3" fmla="*/ 936104 w 1872208"/>
                <a:gd name="connsiteY3" fmla="*/ 1702682 h 1702682"/>
                <a:gd name="connsiteX4" fmla="*/ 0 w 1872208"/>
                <a:gd name="connsiteY4" fmla="*/ 851341 h 1702682"/>
                <a:gd name="connsiteX0" fmla="*/ 167489 w 2039697"/>
                <a:gd name="connsiteY0" fmla="*/ 851341 h 1738792"/>
                <a:gd name="connsiteX1" fmla="*/ 1103593 w 2039697"/>
                <a:gd name="connsiteY1" fmla="*/ 0 h 1738792"/>
                <a:gd name="connsiteX2" fmla="*/ 2039697 w 2039697"/>
                <a:gd name="connsiteY2" fmla="*/ 851341 h 1738792"/>
                <a:gd name="connsiteX3" fmla="*/ 1103593 w 2039697"/>
                <a:gd name="connsiteY3" fmla="*/ 1702682 h 1738792"/>
                <a:gd name="connsiteX4" fmla="*/ 88282 w 2039697"/>
                <a:gd name="connsiteY4" fmla="*/ 1508774 h 1738792"/>
                <a:gd name="connsiteX5" fmla="*/ 167489 w 2039697"/>
                <a:gd name="connsiteY5" fmla="*/ 851341 h 1738792"/>
                <a:gd name="connsiteX0" fmla="*/ 167489 w 2151438"/>
                <a:gd name="connsiteY0" fmla="*/ 851341 h 1702707"/>
                <a:gd name="connsiteX1" fmla="*/ 1103593 w 2151438"/>
                <a:gd name="connsiteY1" fmla="*/ 0 h 1702707"/>
                <a:gd name="connsiteX2" fmla="*/ 2039697 w 2151438"/>
                <a:gd name="connsiteY2" fmla="*/ 851341 h 1702707"/>
                <a:gd name="connsiteX3" fmla="*/ 2061863 w 2151438"/>
                <a:gd name="connsiteY3" fmla="*/ 1516394 h 1702707"/>
                <a:gd name="connsiteX4" fmla="*/ 1103593 w 2151438"/>
                <a:gd name="connsiteY4" fmla="*/ 1702682 h 1702707"/>
                <a:gd name="connsiteX5" fmla="*/ 88282 w 2151438"/>
                <a:gd name="connsiteY5" fmla="*/ 1508774 h 1702707"/>
                <a:gd name="connsiteX6" fmla="*/ 167489 w 2151438"/>
                <a:gd name="connsiteY6" fmla="*/ 851341 h 1702707"/>
                <a:gd name="connsiteX0" fmla="*/ 167489 w 2182480"/>
                <a:gd name="connsiteY0" fmla="*/ 851341 h 1702968"/>
                <a:gd name="connsiteX1" fmla="*/ 1103593 w 2182480"/>
                <a:gd name="connsiteY1" fmla="*/ 0 h 1702968"/>
                <a:gd name="connsiteX2" fmla="*/ 2039697 w 2182480"/>
                <a:gd name="connsiteY2" fmla="*/ 851341 h 1702968"/>
                <a:gd name="connsiteX3" fmla="*/ 2107583 w 2182480"/>
                <a:gd name="connsiteY3" fmla="*/ 1531634 h 1702968"/>
                <a:gd name="connsiteX4" fmla="*/ 1103593 w 2182480"/>
                <a:gd name="connsiteY4" fmla="*/ 1702682 h 1702968"/>
                <a:gd name="connsiteX5" fmla="*/ 88282 w 2182480"/>
                <a:gd name="connsiteY5" fmla="*/ 1508774 h 1702968"/>
                <a:gd name="connsiteX6" fmla="*/ 167489 w 2182480"/>
                <a:gd name="connsiteY6" fmla="*/ 851341 h 1702968"/>
                <a:gd name="connsiteX0" fmla="*/ 98533 w 2113524"/>
                <a:gd name="connsiteY0" fmla="*/ 851341 h 1703424"/>
                <a:gd name="connsiteX1" fmla="*/ 1034637 w 2113524"/>
                <a:gd name="connsiteY1" fmla="*/ 0 h 1703424"/>
                <a:gd name="connsiteX2" fmla="*/ 1970741 w 2113524"/>
                <a:gd name="connsiteY2" fmla="*/ 851341 h 1703424"/>
                <a:gd name="connsiteX3" fmla="*/ 2038627 w 2113524"/>
                <a:gd name="connsiteY3" fmla="*/ 1531634 h 1703424"/>
                <a:gd name="connsiteX4" fmla="*/ 1034637 w 2113524"/>
                <a:gd name="connsiteY4" fmla="*/ 1702682 h 1703424"/>
                <a:gd name="connsiteX5" fmla="*/ 133626 w 2113524"/>
                <a:gd name="connsiteY5" fmla="*/ 1556399 h 1703424"/>
                <a:gd name="connsiteX6" fmla="*/ 98533 w 2113524"/>
                <a:gd name="connsiteY6" fmla="*/ 851341 h 1703424"/>
                <a:gd name="connsiteX0" fmla="*/ 98533 w 2054504"/>
                <a:gd name="connsiteY0" fmla="*/ 851341 h 1704827"/>
                <a:gd name="connsiteX1" fmla="*/ 1034637 w 2054504"/>
                <a:gd name="connsiteY1" fmla="*/ 0 h 1704827"/>
                <a:gd name="connsiteX2" fmla="*/ 1970741 w 2054504"/>
                <a:gd name="connsiteY2" fmla="*/ 851341 h 1704827"/>
                <a:gd name="connsiteX3" fmla="*/ 1943377 w 2054504"/>
                <a:gd name="connsiteY3" fmla="*/ 1503059 h 1704827"/>
                <a:gd name="connsiteX4" fmla="*/ 1034637 w 2054504"/>
                <a:gd name="connsiteY4" fmla="*/ 1702682 h 1704827"/>
                <a:gd name="connsiteX5" fmla="*/ 133626 w 2054504"/>
                <a:gd name="connsiteY5" fmla="*/ 1556399 h 1704827"/>
                <a:gd name="connsiteX6" fmla="*/ 98533 w 2054504"/>
                <a:gd name="connsiteY6" fmla="*/ 851341 h 1704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4504" h="1704827">
                  <a:moveTo>
                    <a:pt x="98533" y="851341"/>
                  </a:moveTo>
                  <a:cubicBezTo>
                    <a:pt x="248701" y="591941"/>
                    <a:pt x="517641" y="0"/>
                    <a:pt x="1034637" y="0"/>
                  </a:cubicBezTo>
                  <a:cubicBezTo>
                    <a:pt x="1551633" y="0"/>
                    <a:pt x="1866909" y="617659"/>
                    <a:pt x="1970741" y="851341"/>
                  </a:cubicBezTo>
                  <a:cubicBezTo>
                    <a:pt x="2074573" y="1085023"/>
                    <a:pt x="2099394" y="1361169"/>
                    <a:pt x="1943377" y="1503059"/>
                  </a:cubicBezTo>
                  <a:cubicBezTo>
                    <a:pt x="1787360" y="1644949"/>
                    <a:pt x="1336262" y="1693792"/>
                    <a:pt x="1034637" y="1702682"/>
                  </a:cubicBezTo>
                  <a:cubicBezTo>
                    <a:pt x="733012" y="1711572"/>
                    <a:pt x="289643" y="1698289"/>
                    <a:pt x="133626" y="1556399"/>
                  </a:cubicBezTo>
                  <a:cubicBezTo>
                    <a:pt x="-22391" y="1414509"/>
                    <a:pt x="-51635" y="1110741"/>
                    <a:pt x="98533" y="851341"/>
                  </a:cubicBezTo>
                  <a:close/>
                </a:path>
              </a:pathLst>
            </a:custGeom>
            <a:solidFill>
              <a:srgbClr val="8B6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28"/>
            <p:cNvSpPr/>
            <p:nvPr/>
          </p:nvSpPr>
          <p:spPr>
            <a:xfrm>
              <a:off x="4979921" y="3324598"/>
              <a:ext cx="1410585" cy="1258823"/>
            </a:xfrm>
            <a:custGeom>
              <a:avLst/>
              <a:gdLst>
                <a:gd name="connsiteX0" fmla="*/ 0 w 1872208"/>
                <a:gd name="connsiteY0" fmla="*/ 851341 h 1702682"/>
                <a:gd name="connsiteX1" fmla="*/ 936104 w 1872208"/>
                <a:gd name="connsiteY1" fmla="*/ 0 h 1702682"/>
                <a:gd name="connsiteX2" fmla="*/ 1872208 w 1872208"/>
                <a:gd name="connsiteY2" fmla="*/ 851341 h 1702682"/>
                <a:gd name="connsiteX3" fmla="*/ 936104 w 1872208"/>
                <a:gd name="connsiteY3" fmla="*/ 1702682 h 1702682"/>
                <a:gd name="connsiteX4" fmla="*/ 0 w 1872208"/>
                <a:gd name="connsiteY4" fmla="*/ 851341 h 1702682"/>
                <a:gd name="connsiteX0" fmla="*/ 167489 w 2039697"/>
                <a:gd name="connsiteY0" fmla="*/ 851341 h 1738792"/>
                <a:gd name="connsiteX1" fmla="*/ 1103593 w 2039697"/>
                <a:gd name="connsiteY1" fmla="*/ 0 h 1738792"/>
                <a:gd name="connsiteX2" fmla="*/ 2039697 w 2039697"/>
                <a:gd name="connsiteY2" fmla="*/ 851341 h 1738792"/>
                <a:gd name="connsiteX3" fmla="*/ 1103593 w 2039697"/>
                <a:gd name="connsiteY3" fmla="*/ 1702682 h 1738792"/>
                <a:gd name="connsiteX4" fmla="*/ 88282 w 2039697"/>
                <a:gd name="connsiteY4" fmla="*/ 1508774 h 1738792"/>
                <a:gd name="connsiteX5" fmla="*/ 167489 w 2039697"/>
                <a:gd name="connsiteY5" fmla="*/ 851341 h 1738792"/>
                <a:gd name="connsiteX0" fmla="*/ 167489 w 2151438"/>
                <a:gd name="connsiteY0" fmla="*/ 851341 h 1702707"/>
                <a:gd name="connsiteX1" fmla="*/ 1103593 w 2151438"/>
                <a:gd name="connsiteY1" fmla="*/ 0 h 1702707"/>
                <a:gd name="connsiteX2" fmla="*/ 2039697 w 2151438"/>
                <a:gd name="connsiteY2" fmla="*/ 851341 h 1702707"/>
                <a:gd name="connsiteX3" fmla="*/ 2061863 w 2151438"/>
                <a:gd name="connsiteY3" fmla="*/ 1516394 h 1702707"/>
                <a:gd name="connsiteX4" fmla="*/ 1103593 w 2151438"/>
                <a:gd name="connsiteY4" fmla="*/ 1702682 h 1702707"/>
                <a:gd name="connsiteX5" fmla="*/ 88282 w 2151438"/>
                <a:gd name="connsiteY5" fmla="*/ 1508774 h 1702707"/>
                <a:gd name="connsiteX6" fmla="*/ 167489 w 2151438"/>
                <a:gd name="connsiteY6" fmla="*/ 851341 h 1702707"/>
                <a:gd name="connsiteX0" fmla="*/ 167489 w 2182480"/>
                <a:gd name="connsiteY0" fmla="*/ 851341 h 1702968"/>
                <a:gd name="connsiteX1" fmla="*/ 1103593 w 2182480"/>
                <a:gd name="connsiteY1" fmla="*/ 0 h 1702968"/>
                <a:gd name="connsiteX2" fmla="*/ 2039697 w 2182480"/>
                <a:gd name="connsiteY2" fmla="*/ 851341 h 1702968"/>
                <a:gd name="connsiteX3" fmla="*/ 2107583 w 2182480"/>
                <a:gd name="connsiteY3" fmla="*/ 1531634 h 1702968"/>
                <a:gd name="connsiteX4" fmla="*/ 1103593 w 2182480"/>
                <a:gd name="connsiteY4" fmla="*/ 1702682 h 1702968"/>
                <a:gd name="connsiteX5" fmla="*/ 88282 w 2182480"/>
                <a:gd name="connsiteY5" fmla="*/ 1508774 h 1702968"/>
                <a:gd name="connsiteX6" fmla="*/ 167489 w 2182480"/>
                <a:gd name="connsiteY6" fmla="*/ 851341 h 1702968"/>
                <a:gd name="connsiteX0" fmla="*/ 98533 w 2113524"/>
                <a:gd name="connsiteY0" fmla="*/ 851341 h 1703424"/>
                <a:gd name="connsiteX1" fmla="*/ 1034637 w 2113524"/>
                <a:gd name="connsiteY1" fmla="*/ 0 h 1703424"/>
                <a:gd name="connsiteX2" fmla="*/ 1970741 w 2113524"/>
                <a:gd name="connsiteY2" fmla="*/ 851341 h 1703424"/>
                <a:gd name="connsiteX3" fmla="*/ 2038627 w 2113524"/>
                <a:gd name="connsiteY3" fmla="*/ 1531634 h 1703424"/>
                <a:gd name="connsiteX4" fmla="*/ 1034637 w 2113524"/>
                <a:gd name="connsiteY4" fmla="*/ 1702682 h 1703424"/>
                <a:gd name="connsiteX5" fmla="*/ 133626 w 2113524"/>
                <a:gd name="connsiteY5" fmla="*/ 1556399 h 1703424"/>
                <a:gd name="connsiteX6" fmla="*/ 98533 w 2113524"/>
                <a:gd name="connsiteY6" fmla="*/ 851341 h 1703424"/>
                <a:gd name="connsiteX0" fmla="*/ 98533 w 2054504"/>
                <a:gd name="connsiteY0" fmla="*/ 851341 h 1704827"/>
                <a:gd name="connsiteX1" fmla="*/ 1034637 w 2054504"/>
                <a:gd name="connsiteY1" fmla="*/ 0 h 1704827"/>
                <a:gd name="connsiteX2" fmla="*/ 1970741 w 2054504"/>
                <a:gd name="connsiteY2" fmla="*/ 851341 h 1704827"/>
                <a:gd name="connsiteX3" fmla="*/ 1943377 w 2054504"/>
                <a:gd name="connsiteY3" fmla="*/ 1503059 h 1704827"/>
                <a:gd name="connsiteX4" fmla="*/ 1034637 w 2054504"/>
                <a:gd name="connsiteY4" fmla="*/ 1702682 h 1704827"/>
                <a:gd name="connsiteX5" fmla="*/ 133626 w 2054504"/>
                <a:gd name="connsiteY5" fmla="*/ 1556399 h 1704827"/>
                <a:gd name="connsiteX6" fmla="*/ 98533 w 2054504"/>
                <a:gd name="connsiteY6" fmla="*/ 851341 h 1704827"/>
                <a:gd name="connsiteX0" fmla="*/ 253269 w 1977033"/>
                <a:gd name="connsiteY0" fmla="*/ 877164 h 1704849"/>
                <a:gd name="connsiteX1" fmla="*/ 957166 w 1977033"/>
                <a:gd name="connsiteY1" fmla="*/ 22 h 1704849"/>
                <a:gd name="connsiteX2" fmla="*/ 1893270 w 1977033"/>
                <a:gd name="connsiteY2" fmla="*/ 851363 h 1704849"/>
                <a:gd name="connsiteX3" fmla="*/ 1865906 w 1977033"/>
                <a:gd name="connsiteY3" fmla="*/ 1503081 h 1704849"/>
                <a:gd name="connsiteX4" fmla="*/ 957166 w 1977033"/>
                <a:gd name="connsiteY4" fmla="*/ 1702704 h 1704849"/>
                <a:gd name="connsiteX5" fmla="*/ 56155 w 1977033"/>
                <a:gd name="connsiteY5" fmla="*/ 1556421 h 1704849"/>
                <a:gd name="connsiteX6" fmla="*/ 253269 w 1977033"/>
                <a:gd name="connsiteY6" fmla="*/ 877164 h 1704849"/>
                <a:gd name="connsiteX0" fmla="*/ 253268 w 1910456"/>
                <a:gd name="connsiteY0" fmla="*/ 877229 h 1704914"/>
                <a:gd name="connsiteX1" fmla="*/ 957165 w 1910456"/>
                <a:gd name="connsiteY1" fmla="*/ 87 h 1704914"/>
                <a:gd name="connsiteX2" fmla="*/ 1622361 w 1910456"/>
                <a:gd name="connsiteY2" fmla="*/ 928831 h 1704914"/>
                <a:gd name="connsiteX3" fmla="*/ 1865905 w 1910456"/>
                <a:gd name="connsiteY3" fmla="*/ 1503146 h 1704914"/>
                <a:gd name="connsiteX4" fmla="*/ 957165 w 1910456"/>
                <a:gd name="connsiteY4" fmla="*/ 1702769 h 1704914"/>
                <a:gd name="connsiteX5" fmla="*/ 56154 w 1910456"/>
                <a:gd name="connsiteY5" fmla="*/ 1556486 h 1704914"/>
                <a:gd name="connsiteX6" fmla="*/ 253268 w 1910456"/>
                <a:gd name="connsiteY6" fmla="*/ 877229 h 170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0456" h="1704914">
                  <a:moveTo>
                    <a:pt x="253268" y="877229"/>
                  </a:moveTo>
                  <a:cubicBezTo>
                    <a:pt x="403436" y="617829"/>
                    <a:pt x="728983" y="-8513"/>
                    <a:pt x="957165" y="87"/>
                  </a:cubicBezTo>
                  <a:cubicBezTo>
                    <a:pt x="1185347" y="8687"/>
                    <a:pt x="1518529" y="695149"/>
                    <a:pt x="1622361" y="928831"/>
                  </a:cubicBezTo>
                  <a:cubicBezTo>
                    <a:pt x="1726193" y="1162513"/>
                    <a:pt x="2021922" y="1361256"/>
                    <a:pt x="1865905" y="1503146"/>
                  </a:cubicBezTo>
                  <a:cubicBezTo>
                    <a:pt x="1709888" y="1645036"/>
                    <a:pt x="1258790" y="1693879"/>
                    <a:pt x="957165" y="1702769"/>
                  </a:cubicBezTo>
                  <a:cubicBezTo>
                    <a:pt x="655540" y="1711659"/>
                    <a:pt x="212171" y="1698376"/>
                    <a:pt x="56154" y="1556486"/>
                  </a:cubicBezTo>
                  <a:cubicBezTo>
                    <a:pt x="-99863" y="1414596"/>
                    <a:pt x="103100" y="1136629"/>
                    <a:pt x="253268" y="877229"/>
                  </a:cubicBezTo>
                  <a:close/>
                </a:path>
              </a:pathLst>
            </a:custGeom>
            <a:solidFill>
              <a:srgbClr val="BCAA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1" name="Grupo 70"/>
            <p:cNvGrpSpPr/>
            <p:nvPr/>
          </p:nvGrpSpPr>
          <p:grpSpPr>
            <a:xfrm>
              <a:off x="4534333" y="1548841"/>
              <a:ext cx="2205381" cy="1937809"/>
              <a:chOff x="4534333" y="1548841"/>
              <a:chExt cx="2205381" cy="1937809"/>
            </a:xfrm>
          </p:grpSpPr>
          <p:sp>
            <p:nvSpPr>
              <p:cNvPr id="76" name="Elipse 25"/>
              <p:cNvSpPr/>
              <p:nvPr/>
            </p:nvSpPr>
            <p:spPr>
              <a:xfrm rot="16982767" flipH="1">
                <a:off x="4668119" y="1415055"/>
                <a:ext cx="1937809" cy="2205381"/>
              </a:xfrm>
              <a:custGeom>
                <a:avLst/>
                <a:gdLst/>
                <a:ahLst/>
                <a:cxnLst/>
                <a:rect l="l" t="t" r="r" b="b"/>
                <a:pathLst>
                  <a:path w="1937809" h="2205381">
                    <a:moveTo>
                      <a:pt x="7400" y="681620"/>
                    </a:moveTo>
                    <a:cubicBezTo>
                      <a:pt x="47053" y="713930"/>
                      <a:pt x="131349" y="937447"/>
                      <a:pt x="191128" y="1054164"/>
                    </a:cubicBezTo>
                    <a:cubicBezTo>
                      <a:pt x="191690" y="1170873"/>
                      <a:pt x="232147" y="1319038"/>
                      <a:pt x="303692" y="1468728"/>
                    </a:cubicBezTo>
                    <a:cubicBezTo>
                      <a:pt x="228884" y="1463815"/>
                      <a:pt x="125701" y="1561415"/>
                      <a:pt x="81022" y="1632527"/>
                    </a:cubicBezTo>
                    <a:cubicBezTo>
                      <a:pt x="32831" y="1709229"/>
                      <a:pt x="-43682" y="1908521"/>
                      <a:pt x="31698" y="1930333"/>
                    </a:cubicBezTo>
                    <a:cubicBezTo>
                      <a:pt x="98198" y="1949575"/>
                      <a:pt x="413450" y="1909820"/>
                      <a:pt x="507992" y="1807438"/>
                    </a:cubicBezTo>
                    <a:cubicBezTo>
                      <a:pt x="649694" y="1996909"/>
                      <a:pt x="830434" y="2148640"/>
                      <a:pt x="1019202" y="2192381"/>
                    </a:cubicBezTo>
                    <a:cubicBezTo>
                      <a:pt x="1491725" y="2301872"/>
                      <a:pt x="1835616" y="1693238"/>
                      <a:pt x="1909686" y="1362330"/>
                    </a:cubicBezTo>
                    <a:cubicBezTo>
                      <a:pt x="1983755" y="1031421"/>
                      <a:pt x="1936141" y="316425"/>
                      <a:pt x="1463618" y="206934"/>
                    </a:cubicBezTo>
                    <a:cubicBezTo>
                      <a:pt x="1293406" y="167493"/>
                      <a:pt x="1091277" y="212002"/>
                      <a:pt x="899110" y="301032"/>
                    </a:cubicBezTo>
                    <a:lnTo>
                      <a:pt x="903408" y="275946"/>
                    </a:lnTo>
                    <a:cubicBezTo>
                      <a:pt x="903408" y="137625"/>
                      <a:pt x="530792" y="-4140"/>
                      <a:pt x="452434" y="93"/>
                    </a:cubicBezTo>
                    <a:cubicBezTo>
                      <a:pt x="374076" y="4326"/>
                      <a:pt x="403627" y="215745"/>
                      <a:pt x="433260" y="301346"/>
                    </a:cubicBezTo>
                    <a:cubicBezTo>
                      <a:pt x="456160" y="367497"/>
                      <a:pt x="514503" y="460751"/>
                      <a:pt x="576322" y="497220"/>
                    </a:cubicBezTo>
                    <a:cubicBezTo>
                      <a:pt x="571097" y="500501"/>
                      <a:pt x="566249" y="504254"/>
                      <a:pt x="561432" y="508024"/>
                    </a:cubicBezTo>
                    <a:cubicBezTo>
                      <a:pt x="518037" y="521589"/>
                      <a:pt x="444337" y="400426"/>
                      <a:pt x="401371" y="416036"/>
                    </a:cubicBezTo>
                    <a:cubicBezTo>
                      <a:pt x="389923" y="444344"/>
                      <a:pt x="452650" y="553395"/>
                      <a:pt x="441202" y="581703"/>
                    </a:cubicBezTo>
                    <a:lnTo>
                      <a:pt x="224047" y="485185"/>
                    </a:lnTo>
                    <a:cubicBezTo>
                      <a:pt x="200084" y="487144"/>
                      <a:pt x="246861" y="604189"/>
                      <a:pt x="272747" y="636626"/>
                    </a:cubicBezTo>
                    <a:cubicBezTo>
                      <a:pt x="295730" y="665427"/>
                      <a:pt x="299264" y="703712"/>
                      <a:pt x="294850" y="725657"/>
                    </a:cubicBezTo>
                    <a:cubicBezTo>
                      <a:pt x="306282" y="738292"/>
                      <a:pt x="293494" y="755384"/>
                      <a:pt x="293641" y="733280"/>
                    </a:cubicBezTo>
                    <a:cubicBezTo>
                      <a:pt x="294337" y="731066"/>
                      <a:pt x="294939" y="728541"/>
                      <a:pt x="294850" y="725657"/>
                    </a:cubicBezTo>
                    <a:cubicBezTo>
                      <a:pt x="291340" y="717798"/>
                      <a:pt x="280761" y="711835"/>
                      <a:pt x="260186" y="711935"/>
                    </a:cubicBezTo>
                    <a:cubicBezTo>
                      <a:pt x="198193" y="712236"/>
                      <a:pt x="5562" y="608678"/>
                      <a:pt x="7400" y="681620"/>
                    </a:cubicBezTo>
                    <a:close/>
                  </a:path>
                </a:pathLst>
              </a:custGeom>
              <a:solidFill>
                <a:srgbClr val="795548"/>
              </a:solidFill>
              <a:ln>
                <a:solidFill>
                  <a:srgbClr val="7955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/>
              <p:cNvSpPr/>
              <p:nvPr/>
            </p:nvSpPr>
            <p:spPr>
              <a:xfrm>
                <a:off x="5265878" y="2365345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Elipse 77"/>
              <p:cNvSpPr/>
              <p:nvPr/>
            </p:nvSpPr>
            <p:spPr>
              <a:xfrm>
                <a:off x="5903792" y="2365346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Elipse 78"/>
              <p:cNvSpPr/>
              <p:nvPr/>
            </p:nvSpPr>
            <p:spPr>
              <a:xfrm>
                <a:off x="5334810" y="2422279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/>
              <p:cNvSpPr/>
              <p:nvPr/>
            </p:nvSpPr>
            <p:spPr>
              <a:xfrm>
                <a:off x="5958154" y="2412878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80"/>
              <p:cNvSpPr/>
              <p:nvPr/>
            </p:nvSpPr>
            <p:spPr>
              <a:xfrm>
                <a:off x="5644749" y="2929332"/>
                <a:ext cx="49242" cy="22272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Elipse 81"/>
              <p:cNvSpPr/>
              <p:nvPr/>
            </p:nvSpPr>
            <p:spPr>
              <a:xfrm>
                <a:off x="5478013" y="2852936"/>
                <a:ext cx="379193" cy="1524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82"/>
              <p:cNvSpPr/>
              <p:nvPr/>
            </p:nvSpPr>
            <p:spPr>
              <a:xfrm>
                <a:off x="5523593" y="3180582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 83"/>
              <p:cNvSpPr/>
              <p:nvPr/>
            </p:nvSpPr>
            <p:spPr>
              <a:xfrm>
                <a:off x="5693991" y="3180582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25"/>
              <p:cNvSpPr/>
              <p:nvPr/>
            </p:nvSpPr>
            <p:spPr>
              <a:xfrm rot="5400000">
                <a:off x="6226212" y="1824831"/>
                <a:ext cx="328589" cy="336883"/>
              </a:xfrm>
              <a:custGeom>
                <a:avLst/>
                <a:gdLst>
                  <a:gd name="connsiteX0" fmla="*/ 0 w 432048"/>
                  <a:gd name="connsiteY0" fmla="*/ 250453 h 500905"/>
                  <a:gd name="connsiteX1" fmla="*/ 216024 w 432048"/>
                  <a:gd name="connsiteY1" fmla="*/ 0 h 500905"/>
                  <a:gd name="connsiteX2" fmla="*/ 432048 w 432048"/>
                  <a:gd name="connsiteY2" fmla="*/ 250453 h 500905"/>
                  <a:gd name="connsiteX3" fmla="*/ 216024 w 432048"/>
                  <a:gd name="connsiteY3" fmla="*/ 500906 h 500905"/>
                  <a:gd name="connsiteX4" fmla="*/ 0 w 432048"/>
                  <a:gd name="connsiteY4" fmla="*/ 250453 h 500905"/>
                  <a:gd name="connsiteX0" fmla="*/ 61877 w 493925"/>
                  <a:gd name="connsiteY0" fmla="*/ 263153 h 513606"/>
                  <a:gd name="connsiteX1" fmla="*/ 62001 w 493925"/>
                  <a:gd name="connsiteY1" fmla="*/ 0 h 513606"/>
                  <a:gd name="connsiteX2" fmla="*/ 493925 w 493925"/>
                  <a:gd name="connsiteY2" fmla="*/ 263153 h 513606"/>
                  <a:gd name="connsiteX3" fmla="*/ 277901 w 493925"/>
                  <a:gd name="connsiteY3" fmla="*/ 513606 h 513606"/>
                  <a:gd name="connsiteX4" fmla="*/ 61877 w 493925"/>
                  <a:gd name="connsiteY4" fmla="*/ 263153 h 513606"/>
                  <a:gd name="connsiteX0" fmla="*/ 32101 w 483199"/>
                  <a:gd name="connsiteY0" fmla="*/ 301474 h 514046"/>
                  <a:gd name="connsiteX1" fmla="*/ 51275 w 483199"/>
                  <a:gd name="connsiteY1" fmla="*/ 221 h 514046"/>
                  <a:gd name="connsiteX2" fmla="*/ 483199 w 483199"/>
                  <a:gd name="connsiteY2" fmla="*/ 263374 h 514046"/>
                  <a:gd name="connsiteX3" fmla="*/ 267175 w 483199"/>
                  <a:gd name="connsiteY3" fmla="*/ 513827 h 514046"/>
                  <a:gd name="connsiteX4" fmla="*/ 32101 w 483199"/>
                  <a:gd name="connsiteY4" fmla="*/ 301474 h 514046"/>
                  <a:gd name="connsiteX0" fmla="*/ 29765 w 480863"/>
                  <a:gd name="connsiteY0" fmla="*/ 301474 h 514046"/>
                  <a:gd name="connsiteX1" fmla="*/ 48939 w 480863"/>
                  <a:gd name="connsiteY1" fmla="*/ 221 h 514046"/>
                  <a:gd name="connsiteX2" fmla="*/ 480863 w 480863"/>
                  <a:gd name="connsiteY2" fmla="*/ 263374 h 514046"/>
                  <a:gd name="connsiteX3" fmla="*/ 226739 w 480863"/>
                  <a:gd name="connsiteY3" fmla="*/ 513827 h 514046"/>
                  <a:gd name="connsiteX4" fmla="*/ 29765 w 480863"/>
                  <a:gd name="connsiteY4" fmla="*/ 301474 h 514046"/>
                  <a:gd name="connsiteX0" fmla="*/ 31001 w 501149"/>
                  <a:gd name="connsiteY0" fmla="*/ 301346 h 513799"/>
                  <a:gd name="connsiteX1" fmla="*/ 50175 w 501149"/>
                  <a:gd name="connsiteY1" fmla="*/ 93 h 513799"/>
                  <a:gd name="connsiteX2" fmla="*/ 501149 w 501149"/>
                  <a:gd name="connsiteY2" fmla="*/ 275946 h 513799"/>
                  <a:gd name="connsiteX3" fmla="*/ 227975 w 501149"/>
                  <a:gd name="connsiteY3" fmla="*/ 513699 h 513799"/>
                  <a:gd name="connsiteX4" fmla="*/ 31001 w 501149"/>
                  <a:gd name="connsiteY4" fmla="*/ 301346 h 513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149" h="513799">
                    <a:moveTo>
                      <a:pt x="31001" y="301346"/>
                    </a:moveTo>
                    <a:cubicBezTo>
                      <a:pt x="1368" y="215745"/>
                      <a:pt x="-28183" y="4326"/>
                      <a:pt x="50175" y="93"/>
                    </a:cubicBezTo>
                    <a:cubicBezTo>
                      <a:pt x="128533" y="-4140"/>
                      <a:pt x="501149" y="137625"/>
                      <a:pt x="501149" y="275946"/>
                    </a:cubicBezTo>
                    <a:cubicBezTo>
                      <a:pt x="501149" y="414267"/>
                      <a:pt x="306333" y="509466"/>
                      <a:pt x="227975" y="513699"/>
                    </a:cubicBezTo>
                    <a:cubicBezTo>
                      <a:pt x="149617" y="517932"/>
                      <a:pt x="60634" y="386947"/>
                      <a:pt x="31001" y="301346"/>
                    </a:cubicBezTo>
                    <a:close/>
                  </a:path>
                </a:pathLst>
              </a:custGeom>
              <a:solidFill>
                <a:srgbClr val="BCAA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25"/>
              <p:cNvSpPr/>
              <p:nvPr/>
            </p:nvSpPr>
            <p:spPr>
              <a:xfrm rot="16982767" flipH="1">
                <a:off x="4712569" y="1851782"/>
                <a:ext cx="328589" cy="336883"/>
              </a:xfrm>
              <a:custGeom>
                <a:avLst/>
                <a:gdLst>
                  <a:gd name="connsiteX0" fmla="*/ 0 w 432048"/>
                  <a:gd name="connsiteY0" fmla="*/ 250453 h 500905"/>
                  <a:gd name="connsiteX1" fmla="*/ 216024 w 432048"/>
                  <a:gd name="connsiteY1" fmla="*/ 0 h 500905"/>
                  <a:gd name="connsiteX2" fmla="*/ 432048 w 432048"/>
                  <a:gd name="connsiteY2" fmla="*/ 250453 h 500905"/>
                  <a:gd name="connsiteX3" fmla="*/ 216024 w 432048"/>
                  <a:gd name="connsiteY3" fmla="*/ 500906 h 500905"/>
                  <a:gd name="connsiteX4" fmla="*/ 0 w 432048"/>
                  <a:gd name="connsiteY4" fmla="*/ 250453 h 500905"/>
                  <a:gd name="connsiteX0" fmla="*/ 61877 w 493925"/>
                  <a:gd name="connsiteY0" fmla="*/ 263153 h 513606"/>
                  <a:gd name="connsiteX1" fmla="*/ 62001 w 493925"/>
                  <a:gd name="connsiteY1" fmla="*/ 0 h 513606"/>
                  <a:gd name="connsiteX2" fmla="*/ 493925 w 493925"/>
                  <a:gd name="connsiteY2" fmla="*/ 263153 h 513606"/>
                  <a:gd name="connsiteX3" fmla="*/ 277901 w 493925"/>
                  <a:gd name="connsiteY3" fmla="*/ 513606 h 513606"/>
                  <a:gd name="connsiteX4" fmla="*/ 61877 w 493925"/>
                  <a:gd name="connsiteY4" fmla="*/ 263153 h 513606"/>
                  <a:gd name="connsiteX0" fmla="*/ 32101 w 483199"/>
                  <a:gd name="connsiteY0" fmla="*/ 301474 h 514046"/>
                  <a:gd name="connsiteX1" fmla="*/ 51275 w 483199"/>
                  <a:gd name="connsiteY1" fmla="*/ 221 h 514046"/>
                  <a:gd name="connsiteX2" fmla="*/ 483199 w 483199"/>
                  <a:gd name="connsiteY2" fmla="*/ 263374 h 514046"/>
                  <a:gd name="connsiteX3" fmla="*/ 267175 w 483199"/>
                  <a:gd name="connsiteY3" fmla="*/ 513827 h 514046"/>
                  <a:gd name="connsiteX4" fmla="*/ 32101 w 483199"/>
                  <a:gd name="connsiteY4" fmla="*/ 301474 h 514046"/>
                  <a:gd name="connsiteX0" fmla="*/ 29765 w 480863"/>
                  <a:gd name="connsiteY0" fmla="*/ 301474 h 514046"/>
                  <a:gd name="connsiteX1" fmla="*/ 48939 w 480863"/>
                  <a:gd name="connsiteY1" fmla="*/ 221 h 514046"/>
                  <a:gd name="connsiteX2" fmla="*/ 480863 w 480863"/>
                  <a:gd name="connsiteY2" fmla="*/ 263374 h 514046"/>
                  <a:gd name="connsiteX3" fmla="*/ 226739 w 480863"/>
                  <a:gd name="connsiteY3" fmla="*/ 513827 h 514046"/>
                  <a:gd name="connsiteX4" fmla="*/ 29765 w 480863"/>
                  <a:gd name="connsiteY4" fmla="*/ 301474 h 514046"/>
                  <a:gd name="connsiteX0" fmla="*/ 31001 w 501149"/>
                  <a:gd name="connsiteY0" fmla="*/ 301346 h 513799"/>
                  <a:gd name="connsiteX1" fmla="*/ 50175 w 501149"/>
                  <a:gd name="connsiteY1" fmla="*/ 93 h 513799"/>
                  <a:gd name="connsiteX2" fmla="*/ 501149 w 501149"/>
                  <a:gd name="connsiteY2" fmla="*/ 275946 h 513799"/>
                  <a:gd name="connsiteX3" fmla="*/ 227975 w 501149"/>
                  <a:gd name="connsiteY3" fmla="*/ 513699 h 513799"/>
                  <a:gd name="connsiteX4" fmla="*/ 31001 w 501149"/>
                  <a:gd name="connsiteY4" fmla="*/ 301346 h 513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149" h="513799">
                    <a:moveTo>
                      <a:pt x="31001" y="301346"/>
                    </a:moveTo>
                    <a:cubicBezTo>
                      <a:pt x="1368" y="215745"/>
                      <a:pt x="-28183" y="4326"/>
                      <a:pt x="50175" y="93"/>
                    </a:cubicBezTo>
                    <a:cubicBezTo>
                      <a:pt x="128533" y="-4140"/>
                      <a:pt x="501149" y="137625"/>
                      <a:pt x="501149" y="275946"/>
                    </a:cubicBezTo>
                    <a:cubicBezTo>
                      <a:pt x="501149" y="414267"/>
                      <a:pt x="306333" y="509466"/>
                      <a:pt x="227975" y="513699"/>
                    </a:cubicBezTo>
                    <a:cubicBezTo>
                      <a:pt x="149617" y="517932"/>
                      <a:pt x="60634" y="386947"/>
                      <a:pt x="31001" y="301346"/>
                    </a:cubicBezTo>
                    <a:close/>
                  </a:path>
                </a:pathLst>
              </a:custGeom>
              <a:solidFill>
                <a:srgbClr val="BCAA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Lua 86"/>
              <p:cNvSpPr/>
              <p:nvPr/>
            </p:nvSpPr>
            <p:spPr>
              <a:xfrm rot="16200000">
                <a:off x="5633899" y="2781226"/>
                <a:ext cx="57051" cy="741660"/>
              </a:xfrm>
              <a:prstGeom prst="mo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Elipse 46"/>
            <p:cNvSpPr/>
            <p:nvPr/>
          </p:nvSpPr>
          <p:spPr>
            <a:xfrm flipH="1">
              <a:off x="6049732" y="3248914"/>
              <a:ext cx="569299" cy="1208395"/>
            </a:xfrm>
            <a:custGeom>
              <a:avLst/>
              <a:gdLst>
                <a:gd name="connsiteX0" fmla="*/ 0 w 360040"/>
                <a:gd name="connsiteY0" fmla="*/ 588420 h 1176839"/>
                <a:gd name="connsiteX1" fmla="*/ 180020 w 360040"/>
                <a:gd name="connsiteY1" fmla="*/ 0 h 1176839"/>
                <a:gd name="connsiteX2" fmla="*/ 360040 w 360040"/>
                <a:gd name="connsiteY2" fmla="*/ 588420 h 1176839"/>
                <a:gd name="connsiteX3" fmla="*/ 180020 w 360040"/>
                <a:gd name="connsiteY3" fmla="*/ 1176840 h 1176839"/>
                <a:gd name="connsiteX4" fmla="*/ 0 w 360040"/>
                <a:gd name="connsiteY4" fmla="*/ 588420 h 1176839"/>
                <a:gd name="connsiteX0" fmla="*/ 0 w 441198"/>
                <a:gd name="connsiteY0" fmla="*/ 636829 h 1225249"/>
                <a:gd name="connsiteX1" fmla="*/ 180020 w 441198"/>
                <a:gd name="connsiteY1" fmla="*/ 48409 h 1225249"/>
                <a:gd name="connsiteX2" fmla="*/ 434777 w 441198"/>
                <a:gd name="connsiteY2" fmla="*/ 101144 h 1225249"/>
                <a:gd name="connsiteX3" fmla="*/ 360040 w 441198"/>
                <a:gd name="connsiteY3" fmla="*/ 636829 h 1225249"/>
                <a:gd name="connsiteX4" fmla="*/ 180020 w 441198"/>
                <a:gd name="connsiteY4" fmla="*/ 1225249 h 1225249"/>
                <a:gd name="connsiteX5" fmla="*/ 0 w 441198"/>
                <a:gd name="connsiteY5" fmla="*/ 636829 h 1225249"/>
                <a:gd name="connsiteX0" fmla="*/ 0 w 438158"/>
                <a:gd name="connsiteY0" fmla="*/ 636829 h 1225292"/>
                <a:gd name="connsiteX1" fmla="*/ 180020 w 438158"/>
                <a:gd name="connsiteY1" fmla="*/ 48409 h 1225292"/>
                <a:gd name="connsiteX2" fmla="*/ 434777 w 438158"/>
                <a:gd name="connsiteY2" fmla="*/ 101144 h 1225292"/>
                <a:gd name="connsiteX3" fmla="*/ 264790 w 438158"/>
                <a:gd name="connsiteY3" fmla="*/ 613017 h 1225292"/>
                <a:gd name="connsiteX4" fmla="*/ 180020 w 438158"/>
                <a:gd name="connsiteY4" fmla="*/ 1225249 h 1225292"/>
                <a:gd name="connsiteX5" fmla="*/ 0 w 438158"/>
                <a:gd name="connsiteY5" fmla="*/ 636829 h 1225292"/>
                <a:gd name="connsiteX0" fmla="*/ 0 w 440223"/>
                <a:gd name="connsiteY0" fmla="*/ 636829 h 1225333"/>
                <a:gd name="connsiteX1" fmla="*/ 180020 w 440223"/>
                <a:gd name="connsiteY1" fmla="*/ 48409 h 1225333"/>
                <a:gd name="connsiteX2" fmla="*/ 434777 w 440223"/>
                <a:gd name="connsiteY2" fmla="*/ 101144 h 1225333"/>
                <a:gd name="connsiteX3" fmla="*/ 340990 w 440223"/>
                <a:gd name="connsiteY3" fmla="*/ 603492 h 1225333"/>
                <a:gd name="connsiteX4" fmla="*/ 180020 w 440223"/>
                <a:gd name="connsiteY4" fmla="*/ 1225249 h 1225333"/>
                <a:gd name="connsiteX5" fmla="*/ 0 w 440223"/>
                <a:gd name="connsiteY5" fmla="*/ 636829 h 1225333"/>
                <a:gd name="connsiteX0" fmla="*/ 0 w 487496"/>
                <a:gd name="connsiteY0" fmla="*/ 622076 h 1210580"/>
                <a:gd name="connsiteX1" fmla="*/ 180020 w 487496"/>
                <a:gd name="connsiteY1" fmla="*/ 33656 h 1210580"/>
                <a:gd name="connsiteX2" fmla="*/ 434777 w 487496"/>
                <a:gd name="connsiteY2" fmla="*/ 86391 h 1210580"/>
                <a:gd name="connsiteX3" fmla="*/ 482402 w 487496"/>
                <a:gd name="connsiteY3" fmla="*/ 191165 h 1210580"/>
                <a:gd name="connsiteX4" fmla="*/ 340990 w 487496"/>
                <a:gd name="connsiteY4" fmla="*/ 588739 h 1210580"/>
                <a:gd name="connsiteX5" fmla="*/ 180020 w 487496"/>
                <a:gd name="connsiteY5" fmla="*/ 1210496 h 1210580"/>
                <a:gd name="connsiteX6" fmla="*/ 0 w 487496"/>
                <a:gd name="connsiteY6" fmla="*/ 622076 h 1210580"/>
                <a:gd name="connsiteX0" fmla="*/ 0 w 487496"/>
                <a:gd name="connsiteY0" fmla="*/ 622076 h 1232532"/>
                <a:gd name="connsiteX1" fmla="*/ 180020 w 487496"/>
                <a:gd name="connsiteY1" fmla="*/ 33656 h 1232532"/>
                <a:gd name="connsiteX2" fmla="*/ 434777 w 487496"/>
                <a:gd name="connsiteY2" fmla="*/ 86391 h 1232532"/>
                <a:gd name="connsiteX3" fmla="*/ 482402 w 487496"/>
                <a:gd name="connsiteY3" fmla="*/ 191165 h 1232532"/>
                <a:gd name="connsiteX4" fmla="*/ 340990 w 487496"/>
                <a:gd name="connsiteY4" fmla="*/ 588739 h 1232532"/>
                <a:gd name="connsiteX5" fmla="*/ 368101 w 487496"/>
                <a:gd name="connsiteY5" fmla="*/ 1057939 h 1232532"/>
                <a:gd name="connsiteX6" fmla="*/ 180020 w 487496"/>
                <a:gd name="connsiteY6" fmla="*/ 1210496 h 1232532"/>
                <a:gd name="connsiteX7" fmla="*/ 0 w 487496"/>
                <a:gd name="connsiteY7" fmla="*/ 622076 h 1232532"/>
                <a:gd name="connsiteX0" fmla="*/ 48872 w 536368"/>
                <a:gd name="connsiteY0" fmla="*/ 622076 h 1219740"/>
                <a:gd name="connsiteX1" fmla="*/ 228892 w 536368"/>
                <a:gd name="connsiteY1" fmla="*/ 33656 h 1219740"/>
                <a:gd name="connsiteX2" fmla="*/ 483649 w 536368"/>
                <a:gd name="connsiteY2" fmla="*/ 86391 h 1219740"/>
                <a:gd name="connsiteX3" fmla="*/ 531274 w 536368"/>
                <a:gd name="connsiteY3" fmla="*/ 191165 h 1219740"/>
                <a:gd name="connsiteX4" fmla="*/ 389862 w 536368"/>
                <a:gd name="connsiteY4" fmla="*/ 588739 h 1219740"/>
                <a:gd name="connsiteX5" fmla="*/ 416973 w 536368"/>
                <a:gd name="connsiteY5" fmla="*/ 1057939 h 1219740"/>
                <a:gd name="connsiteX6" fmla="*/ 228892 w 536368"/>
                <a:gd name="connsiteY6" fmla="*/ 1210496 h 1219740"/>
                <a:gd name="connsiteX7" fmla="*/ 12161 w 536368"/>
                <a:gd name="connsiteY7" fmla="*/ 1138901 h 1219740"/>
                <a:gd name="connsiteX8" fmla="*/ 48872 w 536368"/>
                <a:gd name="connsiteY8" fmla="*/ 622076 h 1219740"/>
                <a:gd name="connsiteX0" fmla="*/ 15128 w 569299"/>
                <a:gd name="connsiteY0" fmla="*/ 576126 h 1216653"/>
                <a:gd name="connsiteX1" fmla="*/ 261823 w 569299"/>
                <a:gd name="connsiteY1" fmla="*/ 30569 h 1216653"/>
                <a:gd name="connsiteX2" fmla="*/ 516580 w 569299"/>
                <a:gd name="connsiteY2" fmla="*/ 83304 h 1216653"/>
                <a:gd name="connsiteX3" fmla="*/ 564205 w 569299"/>
                <a:gd name="connsiteY3" fmla="*/ 188078 h 1216653"/>
                <a:gd name="connsiteX4" fmla="*/ 422793 w 569299"/>
                <a:gd name="connsiteY4" fmla="*/ 585652 h 1216653"/>
                <a:gd name="connsiteX5" fmla="*/ 449904 w 569299"/>
                <a:gd name="connsiteY5" fmla="*/ 1054852 h 1216653"/>
                <a:gd name="connsiteX6" fmla="*/ 261823 w 569299"/>
                <a:gd name="connsiteY6" fmla="*/ 1207409 h 1216653"/>
                <a:gd name="connsiteX7" fmla="*/ 45092 w 569299"/>
                <a:gd name="connsiteY7" fmla="*/ 1135814 h 1216653"/>
                <a:gd name="connsiteX8" fmla="*/ 15128 w 569299"/>
                <a:gd name="connsiteY8" fmla="*/ 576126 h 1216653"/>
                <a:gd name="connsiteX0" fmla="*/ 15128 w 569299"/>
                <a:gd name="connsiteY0" fmla="*/ 576126 h 1208395"/>
                <a:gd name="connsiteX1" fmla="*/ 261823 w 569299"/>
                <a:gd name="connsiteY1" fmla="*/ 30569 h 1208395"/>
                <a:gd name="connsiteX2" fmla="*/ 516580 w 569299"/>
                <a:gd name="connsiteY2" fmla="*/ 83304 h 1208395"/>
                <a:gd name="connsiteX3" fmla="*/ 564205 w 569299"/>
                <a:gd name="connsiteY3" fmla="*/ 188078 h 1208395"/>
                <a:gd name="connsiteX4" fmla="*/ 422793 w 569299"/>
                <a:gd name="connsiteY4" fmla="*/ 585652 h 1208395"/>
                <a:gd name="connsiteX5" fmla="*/ 449904 w 569299"/>
                <a:gd name="connsiteY5" fmla="*/ 1054852 h 1208395"/>
                <a:gd name="connsiteX6" fmla="*/ 261823 w 569299"/>
                <a:gd name="connsiteY6" fmla="*/ 1207409 h 1208395"/>
                <a:gd name="connsiteX7" fmla="*/ 45092 w 569299"/>
                <a:gd name="connsiteY7" fmla="*/ 1092952 h 1208395"/>
                <a:gd name="connsiteX8" fmla="*/ 15128 w 569299"/>
                <a:gd name="connsiteY8" fmla="*/ 576126 h 120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299" h="1208395">
                  <a:moveTo>
                    <a:pt x="15128" y="576126"/>
                  </a:moveTo>
                  <a:cubicBezTo>
                    <a:pt x="51250" y="399062"/>
                    <a:pt x="178248" y="112706"/>
                    <a:pt x="261823" y="30569"/>
                  </a:cubicBezTo>
                  <a:cubicBezTo>
                    <a:pt x="345398" y="-51568"/>
                    <a:pt x="474914" y="54671"/>
                    <a:pt x="516580" y="83304"/>
                  </a:cubicBezTo>
                  <a:cubicBezTo>
                    <a:pt x="558246" y="111937"/>
                    <a:pt x="579836" y="104353"/>
                    <a:pt x="564205" y="188078"/>
                  </a:cubicBezTo>
                  <a:cubicBezTo>
                    <a:pt x="548574" y="271803"/>
                    <a:pt x="455337" y="476909"/>
                    <a:pt x="422793" y="585652"/>
                  </a:cubicBezTo>
                  <a:cubicBezTo>
                    <a:pt x="390249" y="694396"/>
                    <a:pt x="476732" y="951226"/>
                    <a:pt x="449904" y="1054852"/>
                  </a:cubicBezTo>
                  <a:cubicBezTo>
                    <a:pt x="423076" y="1158478"/>
                    <a:pt x="329292" y="1201059"/>
                    <a:pt x="261823" y="1207409"/>
                  </a:cubicBezTo>
                  <a:cubicBezTo>
                    <a:pt x="194354" y="1213759"/>
                    <a:pt x="75095" y="1191022"/>
                    <a:pt x="45092" y="1092952"/>
                  </a:cubicBezTo>
                  <a:cubicBezTo>
                    <a:pt x="15089" y="994882"/>
                    <a:pt x="-20994" y="753190"/>
                    <a:pt x="15128" y="576126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46"/>
            <p:cNvSpPr/>
            <p:nvPr/>
          </p:nvSpPr>
          <p:spPr>
            <a:xfrm>
              <a:off x="4658409" y="3286728"/>
              <a:ext cx="569299" cy="1208395"/>
            </a:xfrm>
            <a:custGeom>
              <a:avLst/>
              <a:gdLst>
                <a:gd name="connsiteX0" fmla="*/ 0 w 360040"/>
                <a:gd name="connsiteY0" fmla="*/ 588420 h 1176839"/>
                <a:gd name="connsiteX1" fmla="*/ 180020 w 360040"/>
                <a:gd name="connsiteY1" fmla="*/ 0 h 1176839"/>
                <a:gd name="connsiteX2" fmla="*/ 360040 w 360040"/>
                <a:gd name="connsiteY2" fmla="*/ 588420 h 1176839"/>
                <a:gd name="connsiteX3" fmla="*/ 180020 w 360040"/>
                <a:gd name="connsiteY3" fmla="*/ 1176840 h 1176839"/>
                <a:gd name="connsiteX4" fmla="*/ 0 w 360040"/>
                <a:gd name="connsiteY4" fmla="*/ 588420 h 1176839"/>
                <a:gd name="connsiteX0" fmla="*/ 0 w 441198"/>
                <a:gd name="connsiteY0" fmla="*/ 636829 h 1225249"/>
                <a:gd name="connsiteX1" fmla="*/ 180020 w 441198"/>
                <a:gd name="connsiteY1" fmla="*/ 48409 h 1225249"/>
                <a:gd name="connsiteX2" fmla="*/ 434777 w 441198"/>
                <a:gd name="connsiteY2" fmla="*/ 101144 h 1225249"/>
                <a:gd name="connsiteX3" fmla="*/ 360040 w 441198"/>
                <a:gd name="connsiteY3" fmla="*/ 636829 h 1225249"/>
                <a:gd name="connsiteX4" fmla="*/ 180020 w 441198"/>
                <a:gd name="connsiteY4" fmla="*/ 1225249 h 1225249"/>
                <a:gd name="connsiteX5" fmla="*/ 0 w 441198"/>
                <a:gd name="connsiteY5" fmla="*/ 636829 h 1225249"/>
                <a:gd name="connsiteX0" fmla="*/ 0 w 438158"/>
                <a:gd name="connsiteY0" fmla="*/ 636829 h 1225292"/>
                <a:gd name="connsiteX1" fmla="*/ 180020 w 438158"/>
                <a:gd name="connsiteY1" fmla="*/ 48409 h 1225292"/>
                <a:gd name="connsiteX2" fmla="*/ 434777 w 438158"/>
                <a:gd name="connsiteY2" fmla="*/ 101144 h 1225292"/>
                <a:gd name="connsiteX3" fmla="*/ 264790 w 438158"/>
                <a:gd name="connsiteY3" fmla="*/ 613017 h 1225292"/>
                <a:gd name="connsiteX4" fmla="*/ 180020 w 438158"/>
                <a:gd name="connsiteY4" fmla="*/ 1225249 h 1225292"/>
                <a:gd name="connsiteX5" fmla="*/ 0 w 438158"/>
                <a:gd name="connsiteY5" fmla="*/ 636829 h 1225292"/>
                <a:gd name="connsiteX0" fmla="*/ 0 w 440223"/>
                <a:gd name="connsiteY0" fmla="*/ 636829 h 1225333"/>
                <a:gd name="connsiteX1" fmla="*/ 180020 w 440223"/>
                <a:gd name="connsiteY1" fmla="*/ 48409 h 1225333"/>
                <a:gd name="connsiteX2" fmla="*/ 434777 w 440223"/>
                <a:gd name="connsiteY2" fmla="*/ 101144 h 1225333"/>
                <a:gd name="connsiteX3" fmla="*/ 340990 w 440223"/>
                <a:gd name="connsiteY3" fmla="*/ 603492 h 1225333"/>
                <a:gd name="connsiteX4" fmla="*/ 180020 w 440223"/>
                <a:gd name="connsiteY4" fmla="*/ 1225249 h 1225333"/>
                <a:gd name="connsiteX5" fmla="*/ 0 w 440223"/>
                <a:gd name="connsiteY5" fmla="*/ 636829 h 1225333"/>
                <a:gd name="connsiteX0" fmla="*/ 0 w 487496"/>
                <a:gd name="connsiteY0" fmla="*/ 622076 h 1210580"/>
                <a:gd name="connsiteX1" fmla="*/ 180020 w 487496"/>
                <a:gd name="connsiteY1" fmla="*/ 33656 h 1210580"/>
                <a:gd name="connsiteX2" fmla="*/ 434777 w 487496"/>
                <a:gd name="connsiteY2" fmla="*/ 86391 h 1210580"/>
                <a:gd name="connsiteX3" fmla="*/ 482402 w 487496"/>
                <a:gd name="connsiteY3" fmla="*/ 191165 h 1210580"/>
                <a:gd name="connsiteX4" fmla="*/ 340990 w 487496"/>
                <a:gd name="connsiteY4" fmla="*/ 588739 h 1210580"/>
                <a:gd name="connsiteX5" fmla="*/ 180020 w 487496"/>
                <a:gd name="connsiteY5" fmla="*/ 1210496 h 1210580"/>
                <a:gd name="connsiteX6" fmla="*/ 0 w 487496"/>
                <a:gd name="connsiteY6" fmla="*/ 622076 h 1210580"/>
                <a:gd name="connsiteX0" fmla="*/ 0 w 487496"/>
                <a:gd name="connsiteY0" fmla="*/ 622076 h 1232532"/>
                <a:gd name="connsiteX1" fmla="*/ 180020 w 487496"/>
                <a:gd name="connsiteY1" fmla="*/ 33656 h 1232532"/>
                <a:gd name="connsiteX2" fmla="*/ 434777 w 487496"/>
                <a:gd name="connsiteY2" fmla="*/ 86391 h 1232532"/>
                <a:gd name="connsiteX3" fmla="*/ 482402 w 487496"/>
                <a:gd name="connsiteY3" fmla="*/ 191165 h 1232532"/>
                <a:gd name="connsiteX4" fmla="*/ 340990 w 487496"/>
                <a:gd name="connsiteY4" fmla="*/ 588739 h 1232532"/>
                <a:gd name="connsiteX5" fmla="*/ 368101 w 487496"/>
                <a:gd name="connsiteY5" fmla="*/ 1057939 h 1232532"/>
                <a:gd name="connsiteX6" fmla="*/ 180020 w 487496"/>
                <a:gd name="connsiteY6" fmla="*/ 1210496 h 1232532"/>
                <a:gd name="connsiteX7" fmla="*/ 0 w 487496"/>
                <a:gd name="connsiteY7" fmla="*/ 622076 h 1232532"/>
                <a:gd name="connsiteX0" fmla="*/ 48872 w 536368"/>
                <a:gd name="connsiteY0" fmla="*/ 622076 h 1219740"/>
                <a:gd name="connsiteX1" fmla="*/ 228892 w 536368"/>
                <a:gd name="connsiteY1" fmla="*/ 33656 h 1219740"/>
                <a:gd name="connsiteX2" fmla="*/ 483649 w 536368"/>
                <a:gd name="connsiteY2" fmla="*/ 86391 h 1219740"/>
                <a:gd name="connsiteX3" fmla="*/ 531274 w 536368"/>
                <a:gd name="connsiteY3" fmla="*/ 191165 h 1219740"/>
                <a:gd name="connsiteX4" fmla="*/ 389862 w 536368"/>
                <a:gd name="connsiteY4" fmla="*/ 588739 h 1219740"/>
                <a:gd name="connsiteX5" fmla="*/ 416973 w 536368"/>
                <a:gd name="connsiteY5" fmla="*/ 1057939 h 1219740"/>
                <a:gd name="connsiteX6" fmla="*/ 228892 w 536368"/>
                <a:gd name="connsiteY6" fmla="*/ 1210496 h 1219740"/>
                <a:gd name="connsiteX7" fmla="*/ 12161 w 536368"/>
                <a:gd name="connsiteY7" fmla="*/ 1138901 h 1219740"/>
                <a:gd name="connsiteX8" fmla="*/ 48872 w 536368"/>
                <a:gd name="connsiteY8" fmla="*/ 622076 h 1219740"/>
                <a:gd name="connsiteX0" fmla="*/ 15128 w 569299"/>
                <a:gd name="connsiteY0" fmla="*/ 576126 h 1216653"/>
                <a:gd name="connsiteX1" fmla="*/ 261823 w 569299"/>
                <a:gd name="connsiteY1" fmla="*/ 30569 h 1216653"/>
                <a:gd name="connsiteX2" fmla="*/ 516580 w 569299"/>
                <a:gd name="connsiteY2" fmla="*/ 83304 h 1216653"/>
                <a:gd name="connsiteX3" fmla="*/ 564205 w 569299"/>
                <a:gd name="connsiteY3" fmla="*/ 188078 h 1216653"/>
                <a:gd name="connsiteX4" fmla="*/ 422793 w 569299"/>
                <a:gd name="connsiteY4" fmla="*/ 585652 h 1216653"/>
                <a:gd name="connsiteX5" fmla="*/ 449904 w 569299"/>
                <a:gd name="connsiteY5" fmla="*/ 1054852 h 1216653"/>
                <a:gd name="connsiteX6" fmla="*/ 261823 w 569299"/>
                <a:gd name="connsiteY6" fmla="*/ 1207409 h 1216653"/>
                <a:gd name="connsiteX7" fmla="*/ 45092 w 569299"/>
                <a:gd name="connsiteY7" fmla="*/ 1135814 h 1216653"/>
                <a:gd name="connsiteX8" fmla="*/ 15128 w 569299"/>
                <a:gd name="connsiteY8" fmla="*/ 576126 h 1216653"/>
                <a:gd name="connsiteX0" fmla="*/ 15128 w 569299"/>
                <a:gd name="connsiteY0" fmla="*/ 576126 h 1208395"/>
                <a:gd name="connsiteX1" fmla="*/ 261823 w 569299"/>
                <a:gd name="connsiteY1" fmla="*/ 30569 h 1208395"/>
                <a:gd name="connsiteX2" fmla="*/ 516580 w 569299"/>
                <a:gd name="connsiteY2" fmla="*/ 83304 h 1208395"/>
                <a:gd name="connsiteX3" fmla="*/ 564205 w 569299"/>
                <a:gd name="connsiteY3" fmla="*/ 188078 h 1208395"/>
                <a:gd name="connsiteX4" fmla="*/ 422793 w 569299"/>
                <a:gd name="connsiteY4" fmla="*/ 585652 h 1208395"/>
                <a:gd name="connsiteX5" fmla="*/ 449904 w 569299"/>
                <a:gd name="connsiteY5" fmla="*/ 1054852 h 1208395"/>
                <a:gd name="connsiteX6" fmla="*/ 261823 w 569299"/>
                <a:gd name="connsiteY6" fmla="*/ 1207409 h 1208395"/>
                <a:gd name="connsiteX7" fmla="*/ 45092 w 569299"/>
                <a:gd name="connsiteY7" fmla="*/ 1092952 h 1208395"/>
                <a:gd name="connsiteX8" fmla="*/ 15128 w 569299"/>
                <a:gd name="connsiteY8" fmla="*/ 576126 h 120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299" h="1208395">
                  <a:moveTo>
                    <a:pt x="15128" y="576126"/>
                  </a:moveTo>
                  <a:cubicBezTo>
                    <a:pt x="51250" y="399062"/>
                    <a:pt x="178248" y="112706"/>
                    <a:pt x="261823" y="30569"/>
                  </a:cubicBezTo>
                  <a:cubicBezTo>
                    <a:pt x="345398" y="-51568"/>
                    <a:pt x="474914" y="54671"/>
                    <a:pt x="516580" y="83304"/>
                  </a:cubicBezTo>
                  <a:cubicBezTo>
                    <a:pt x="558246" y="111937"/>
                    <a:pt x="579836" y="104353"/>
                    <a:pt x="564205" y="188078"/>
                  </a:cubicBezTo>
                  <a:cubicBezTo>
                    <a:pt x="548574" y="271803"/>
                    <a:pt x="455337" y="476909"/>
                    <a:pt x="422793" y="585652"/>
                  </a:cubicBezTo>
                  <a:cubicBezTo>
                    <a:pt x="390249" y="694396"/>
                    <a:pt x="476732" y="951226"/>
                    <a:pt x="449904" y="1054852"/>
                  </a:cubicBezTo>
                  <a:cubicBezTo>
                    <a:pt x="423076" y="1158478"/>
                    <a:pt x="329292" y="1201059"/>
                    <a:pt x="261823" y="1207409"/>
                  </a:cubicBezTo>
                  <a:cubicBezTo>
                    <a:pt x="194354" y="1213759"/>
                    <a:pt x="75095" y="1191022"/>
                    <a:pt x="45092" y="1092952"/>
                  </a:cubicBezTo>
                  <a:cubicBezTo>
                    <a:pt x="15089" y="994882"/>
                    <a:pt x="-20994" y="753190"/>
                    <a:pt x="15128" y="576126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Elipse 39"/>
            <p:cNvSpPr/>
            <p:nvPr/>
          </p:nvSpPr>
          <p:spPr>
            <a:xfrm>
              <a:off x="4949626" y="4529459"/>
              <a:ext cx="736126" cy="326442"/>
            </a:xfrm>
            <a:custGeom>
              <a:avLst/>
              <a:gdLst/>
              <a:ahLst/>
              <a:cxnLst/>
              <a:rect l="l" t="t" r="r" b="b"/>
              <a:pathLst>
                <a:path w="902952" h="400422">
                  <a:moveTo>
                    <a:pt x="451476" y="0"/>
                  </a:moveTo>
                  <a:cubicBezTo>
                    <a:pt x="684661" y="0"/>
                    <a:pt x="877071" y="174569"/>
                    <a:pt x="902952" y="400422"/>
                  </a:cubicBezTo>
                  <a:lnTo>
                    <a:pt x="0" y="400422"/>
                  </a:lnTo>
                  <a:cubicBezTo>
                    <a:pt x="25881" y="174569"/>
                    <a:pt x="218292" y="0"/>
                    <a:pt x="451476" y="0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Elipse 39"/>
            <p:cNvSpPr/>
            <p:nvPr/>
          </p:nvSpPr>
          <p:spPr>
            <a:xfrm>
              <a:off x="5693991" y="4526567"/>
              <a:ext cx="733441" cy="325251"/>
            </a:xfrm>
            <a:custGeom>
              <a:avLst/>
              <a:gdLst/>
              <a:ahLst/>
              <a:cxnLst/>
              <a:rect l="l" t="t" r="r" b="b"/>
              <a:pathLst>
                <a:path w="902952" h="400422">
                  <a:moveTo>
                    <a:pt x="451476" y="0"/>
                  </a:moveTo>
                  <a:cubicBezTo>
                    <a:pt x="684661" y="0"/>
                    <a:pt x="877071" y="174569"/>
                    <a:pt x="902952" y="400422"/>
                  </a:cubicBezTo>
                  <a:lnTo>
                    <a:pt x="0" y="400422"/>
                  </a:lnTo>
                  <a:cubicBezTo>
                    <a:pt x="25881" y="174569"/>
                    <a:pt x="218292" y="0"/>
                    <a:pt x="451476" y="0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4" name="Grupo 53"/>
          <p:cNvGrpSpPr/>
          <p:nvPr/>
        </p:nvGrpSpPr>
        <p:grpSpPr>
          <a:xfrm flipH="1">
            <a:off x="247561" y="4454190"/>
            <a:ext cx="1602181" cy="1683395"/>
            <a:chOff x="777331" y="366431"/>
            <a:chExt cx="4746504" cy="4987101"/>
          </a:xfrm>
        </p:grpSpPr>
        <p:sp>
          <p:nvSpPr>
            <p:cNvPr id="55" name="Retângulo de cantos arredondados 5"/>
            <p:cNvSpPr/>
            <p:nvPr/>
          </p:nvSpPr>
          <p:spPr>
            <a:xfrm rot="668146">
              <a:off x="1540622" y="2858999"/>
              <a:ext cx="587330" cy="2211226"/>
            </a:xfrm>
            <a:custGeom>
              <a:avLst/>
              <a:gdLst/>
              <a:ahLst/>
              <a:cxnLst/>
              <a:rect l="l" t="t" r="r" b="b"/>
              <a:pathLst>
                <a:path w="177582" h="739556">
                  <a:moveTo>
                    <a:pt x="635" y="712544"/>
                  </a:moveTo>
                  <a:cubicBezTo>
                    <a:pt x="636" y="712544"/>
                    <a:pt x="636" y="712544"/>
                    <a:pt x="636" y="712544"/>
                  </a:cubicBezTo>
                  <a:lnTo>
                    <a:pt x="636" y="712545"/>
                  </a:lnTo>
                  <a:close/>
                  <a:moveTo>
                    <a:pt x="135310" y="0"/>
                  </a:moveTo>
                  <a:lnTo>
                    <a:pt x="147846" y="0"/>
                  </a:lnTo>
                  <a:cubicBezTo>
                    <a:pt x="164269" y="0"/>
                    <a:pt x="177582" y="13313"/>
                    <a:pt x="177582" y="29736"/>
                  </a:cubicBezTo>
                  <a:lnTo>
                    <a:pt x="177582" y="661416"/>
                  </a:lnTo>
                  <a:cubicBezTo>
                    <a:pt x="177582" y="672937"/>
                    <a:pt x="171030" y="682928"/>
                    <a:pt x="160452" y="685930"/>
                  </a:cubicBezTo>
                  <a:cubicBezTo>
                    <a:pt x="162815" y="702136"/>
                    <a:pt x="151563" y="716949"/>
                    <a:pt x="135090" y="720191"/>
                  </a:cubicBezTo>
                  <a:lnTo>
                    <a:pt x="39940" y="738920"/>
                  </a:lnTo>
                  <a:cubicBezTo>
                    <a:pt x="21803" y="742490"/>
                    <a:pt x="4206" y="730681"/>
                    <a:pt x="636" y="712544"/>
                  </a:cubicBezTo>
                  <a:cubicBezTo>
                    <a:pt x="-2934" y="694408"/>
                    <a:pt x="8874" y="676811"/>
                    <a:pt x="27011" y="673241"/>
                  </a:cubicBezTo>
                  <a:lnTo>
                    <a:pt x="105574" y="657777"/>
                  </a:lnTo>
                  <a:lnTo>
                    <a:pt x="105574" y="29736"/>
                  </a:lnTo>
                  <a:cubicBezTo>
                    <a:pt x="105574" y="13313"/>
                    <a:pt x="118887" y="0"/>
                    <a:pt x="13531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de cantos arredondados 55"/>
            <p:cNvSpPr/>
            <p:nvPr/>
          </p:nvSpPr>
          <p:spPr>
            <a:xfrm>
              <a:off x="1843450" y="366431"/>
              <a:ext cx="399166" cy="1397081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de cantos arredondados 56"/>
            <p:cNvSpPr/>
            <p:nvPr/>
          </p:nvSpPr>
          <p:spPr>
            <a:xfrm>
              <a:off x="1950670" y="623008"/>
              <a:ext cx="184727" cy="1042395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8"/>
            <p:cNvSpPr/>
            <p:nvPr/>
          </p:nvSpPr>
          <p:spPr>
            <a:xfrm rot="859872">
              <a:off x="1059338" y="506963"/>
              <a:ext cx="4464497" cy="4846569"/>
            </a:xfrm>
            <a:custGeom>
              <a:avLst/>
              <a:gdLst>
                <a:gd name="connsiteX0" fmla="*/ 296926 w 1610756"/>
                <a:gd name="connsiteY0" fmla="*/ 5659 h 1710552"/>
                <a:gd name="connsiteX1" fmla="*/ 324955 w 1610756"/>
                <a:gd name="connsiteY1" fmla="*/ 0 h 1710552"/>
                <a:gd name="connsiteX2" fmla="*/ 396963 w 1610756"/>
                <a:gd name="connsiteY2" fmla="*/ 72008 h 1710552"/>
                <a:gd name="connsiteX3" fmla="*/ 396963 w 1610756"/>
                <a:gd name="connsiteY3" fmla="*/ 466844 h 1710552"/>
                <a:gd name="connsiteX4" fmla="*/ 391449 w 1610756"/>
                <a:gd name="connsiteY4" fmla="*/ 494153 h 1710552"/>
                <a:gd name="connsiteX5" fmla="*/ 461414 w 1610756"/>
                <a:gd name="connsiteY5" fmla="*/ 644247 h 1710552"/>
                <a:gd name="connsiteX6" fmla="*/ 460692 w 1610756"/>
                <a:gd name="connsiteY6" fmla="*/ 674266 h 1710552"/>
                <a:gd name="connsiteX7" fmla="*/ 558063 w 1610756"/>
                <a:gd name="connsiteY7" fmla="*/ 723631 h 1710552"/>
                <a:gd name="connsiteX8" fmla="*/ 1012760 w 1610756"/>
                <a:gd name="connsiteY8" fmla="*/ 818963 h 1710552"/>
                <a:gd name="connsiteX9" fmla="*/ 1353649 w 1610756"/>
                <a:gd name="connsiteY9" fmla="*/ 1096671 h 1710552"/>
                <a:gd name="connsiteX10" fmla="*/ 1391451 w 1610756"/>
                <a:gd name="connsiteY10" fmla="*/ 1215000 h 1710552"/>
                <a:gd name="connsiteX11" fmla="*/ 1406073 w 1610756"/>
                <a:gd name="connsiteY11" fmla="*/ 1374073 h 1710552"/>
                <a:gd name="connsiteX12" fmla="*/ 1443534 w 1610756"/>
                <a:gd name="connsiteY12" fmla="*/ 1358854 h 1710552"/>
                <a:gd name="connsiteX13" fmla="*/ 1610588 w 1610756"/>
                <a:gd name="connsiteY13" fmla="*/ 1344339 h 1710552"/>
                <a:gd name="connsiteX14" fmla="*/ 1472368 w 1610756"/>
                <a:gd name="connsiteY14" fmla="*/ 1471718 h 1710552"/>
                <a:gd name="connsiteX15" fmla="*/ 1369712 w 1610756"/>
                <a:gd name="connsiteY15" fmla="*/ 1460861 h 1710552"/>
                <a:gd name="connsiteX16" fmla="*/ 1353570 w 1610756"/>
                <a:gd name="connsiteY16" fmla="*/ 1474178 h 1710552"/>
                <a:gd name="connsiteX17" fmla="*/ 1328583 w 1610756"/>
                <a:gd name="connsiteY17" fmla="*/ 1511117 h 1710552"/>
                <a:gd name="connsiteX18" fmla="*/ 1215238 w 1610756"/>
                <a:gd name="connsiteY18" fmla="*/ 1540074 h 1710552"/>
                <a:gd name="connsiteX19" fmla="*/ 1183876 w 1610756"/>
                <a:gd name="connsiteY19" fmla="*/ 1548087 h 1710552"/>
                <a:gd name="connsiteX20" fmla="*/ 731689 w 1610756"/>
                <a:gd name="connsiteY20" fmla="*/ 1663610 h 1710552"/>
                <a:gd name="connsiteX21" fmla="*/ 687893 w 1610756"/>
                <a:gd name="connsiteY21" fmla="*/ 1637639 h 1710552"/>
                <a:gd name="connsiteX22" fmla="*/ 713865 w 1610756"/>
                <a:gd name="connsiteY22" fmla="*/ 1593843 h 1710552"/>
                <a:gd name="connsiteX23" fmla="*/ 938233 w 1610756"/>
                <a:gd name="connsiteY23" fmla="*/ 1536522 h 1710552"/>
                <a:gd name="connsiteX24" fmla="*/ 777018 w 1610756"/>
                <a:gd name="connsiteY24" fmla="*/ 1420031 h 1710552"/>
                <a:gd name="connsiteX25" fmla="*/ 585272 w 1610756"/>
                <a:gd name="connsiteY25" fmla="*/ 1238889 h 1710552"/>
                <a:gd name="connsiteX26" fmla="*/ 580251 w 1610756"/>
                <a:gd name="connsiteY26" fmla="*/ 1590921 h 1710552"/>
                <a:gd name="connsiteX27" fmla="*/ 571059 w 1610756"/>
                <a:gd name="connsiteY27" fmla="*/ 1618021 h 1710552"/>
                <a:gd name="connsiteX28" fmla="*/ 582154 w 1610756"/>
                <a:gd name="connsiteY28" fmla="*/ 1708960 h 1710552"/>
                <a:gd name="connsiteX29" fmla="*/ 425694 w 1610756"/>
                <a:gd name="connsiteY29" fmla="*/ 1687487 h 1710552"/>
                <a:gd name="connsiteX30" fmla="*/ 378764 w 1610756"/>
                <a:gd name="connsiteY30" fmla="*/ 1659657 h 1710552"/>
                <a:gd name="connsiteX31" fmla="*/ 406594 w 1610756"/>
                <a:gd name="connsiteY31" fmla="*/ 1612727 h 1710552"/>
                <a:gd name="connsiteX32" fmla="*/ 460732 w 1610756"/>
                <a:gd name="connsiteY32" fmla="*/ 1598896 h 1710552"/>
                <a:gd name="connsiteX33" fmla="*/ 458916 w 1610756"/>
                <a:gd name="connsiteY33" fmla="*/ 1589189 h 1710552"/>
                <a:gd name="connsiteX34" fmla="*/ 465980 w 1610756"/>
                <a:gd name="connsiteY34" fmla="*/ 1093975 h 1710552"/>
                <a:gd name="connsiteX35" fmla="*/ 262469 w 1610756"/>
                <a:gd name="connsiteY35" fmla="*/ 835916 h 1710552"/>
                <a:gd name="connsiteX36" fmla="*/ 263042 w 1610756"/>
                <a:gd name="connsiteY36" fmla="*/ 826374 h 1710552"/>
                <a:gd name="connsiteX37" fmla="*/ 154054 w 1610756"/>
                <a:gd name="connsiteY37" fmla="*/ 862343 h 1710552"/>
                <a:gd name="connsiteX38" fmla="*/ 5848 w 1610756"/>
                <a:gd name="connsiteY38" fmla="*/ 760633 h 1710552"/>
                <a:gd name="connsiteX39" fmla="*/ 261197 w 1610756"/>
                <a:gd name="connsiteY39" fmla="*/ 498716 h 1710552"/>
                <a:gd name="connsiteX40" fmla="*/ 252947 w 1610756"/>
                <a:gd name="connsiteY40" fmla="*/ 466844 h 1710552"/>
                <a:gd name="connsiteX41" fmla="*/ 252947 w 1610756"/>
                <a:gd name="connsiteY41" fmla="*/ 72008 h 1710552"/>
                <a:gd name="connsiteX42" fmla="*/ 296926 w 1610756"/>
                <a:gd name="connsiteY42" fmla="*/ 5659 h 1710552"/>
                <a:gd name="connsiteX0" fmla="*/ 296926 w 1610756"/>
                <a:gd name="connsiteY0" fmla="*/ 5659 h 1748491"/>
                <a:gd name="connsiteX1" fmla="*/ 324955 w 1610756"/>
                <a:gd name="connsiteY1" fmla="*/ 0 h 1748491"/>
                <a:gd name="connsiteX2" fmla="*/ 396963 w 1610756"/>
                <a:gd name="connsiteY2" fmla="*/ 72008 h 1748491"/>
                <a:gd name="connsiteX3" fmla="*/ 396963 w 1610756"/>
                <a:gd name="connsiteY3" fmla="*/ 466844 h 1748491"/>
                <a:gd name="connsiteX4" fmla="*/ 391449 w 1610756"/>
                <a:gd name="connsiteY4" fmla="*/ 494153 h 1748491"/>
                <a:gd name="connsiteX5" fmla="*/ 461414 w 1610756"/>
                <a:gd name="connsiteY5" fmla="*/ 644247 h 1748491"/>
                <a:gd name="connsiteX6" fmla="*/ 460692 w 1610756"/>
                <a:gd name="connsiteY6" fmla="*/ 674266 h 1748491"/>
                <a:gd name="connsiteX7" fmla="*/ 558063 w 1610756"/>
                <a:gd name="connsiteY7" fmla="*/ 723631 h 1748491"/>
                <a:gd name="connsiteX8" fmla="*/ 1012760 w 1610756"/>
                <a:gd name="connsiteY8" fmla="*/ 818963 h 1748491"/>
                <a:gd name="connsiteX9" fmla="*/ 1353649 w 1610756"/>
                <a:gd name="connsiteY9" fmla="*/ 1096671 h 1748491"/>
                <a:gd name="connsiteX10" fmla="*/ 1391451 w 1610756"/>
                <a:gd name="connsiteY10" fmla="*/ 1215000 h 1748491"/>
                <a:gd name="connsiteX11" fmla="*/ 1406073 w 1610756"/>
                <a:gd name="connsiteY11" fmla="*/ 1374073 h 1748491"/>
                <a:gd name="connsiteX12" fmla="*/ 1443534 w 1610756"/>
                <a:gd name="connsiteY12" fmla="*/ 1358854 h 1748491"/>
                <a:gd name="connsiteX13" fmla="*/ 1610588 w 1610756"/>
                <a:gd name="connsiteY13" fmla="*/ 1344339 h 1748491"/>
                <a:gd name="connsiteX14" fmla="*/ 1472368 w 1610756"/>
                <a:gd name="connsiteY14" fmla="*/ 1471718 h 1748491"/>
                <a:gd name="connsiteX15" fmla="*/ 1369712 w 1610756"/>
                <a:gd name="connsiteY15" fmla="*/ 1460861 h 1748491"/>
                <a:gd name="connsiteX16" fmla="*/ 1353570 w 1610756"/>
                <a:gd name="connsiteY16" fmla="*/ 1474178 h 1748491"/>
                <a:gd name="connsiteX17" fmla="*/ 1328583 w 1610756"/>
                <a:gd name="connsiteY17" fmla="*/ 1511117 h 1748491"/>
                <a:gd name="connsiteX18" fmla="*/ 1215238 w 1610756"/>
                <a:gd name="connsiteY18" fmla="*/ 1540074 h 1748491"/>
                <a:gd name="connsiteX19" fmla="*/ 1183876 w 1610756"/>
                <a:gd name="connsiteY19" fmla="*/ 1548087 h 1748491"/>
                <a:gd name="connsiteX20" fmla="*/ 731689 w 1610756"/>
                <a:gd name="connsiteY20" fmla="*/ 1663610 h 1748491"/>
                <a:gd name="connsiteX21" fmla="*/ 687893 w 1610756"/>
                <a:gd name="connsiteY21" fmla="*/ 1637639 h 1748491"/>
                <a:gd name="connsiteX22" fmla="*/ 713865 w 1610756"/>
                <a:gd name="connsiteY22" fmla="*/ 1593843 h 1748491"/>
                <a:gd name="connsiteX23" fmla="*/ 938233 w 1610756"/>
                <a:gd name="connsiteY23" fmla="*/ 1536522 h 1748491"/>
                <a:gd name="connsiteX24" fmla="*/ 777018 w 1610756"/>
                <a:gd name="connsiteY24" fmla="*/ 1420031 h 1748491"/>
                <a:gd name="connsiteX25" fmla="*/ 585272 w 1610756"/>
                <a:gd name="connsiteY25" fmla="*/ 1238889 h 1748491"/>
                <a:gd name="connsiteX26" fmla="*/ 580251 w 1610756"/>
                <a:gd name="connsiteY26" fmla="*/ 1590921 h 1748491"/>
                <a:gd name="connsiteX27" fmla="*/ 571059 w 1610756"/>
                <a:gd name="connsiteY27" fmla="*/ 1618021 h 1748491"/>
                <a:gd name="connsiteX28" fmla="*/ 582154 w 1610756"/>
                <a:gd name="connsiteY28" fmla="*/ 1708960 h 1748491"/>
                <a:gd name="connsiteX29" fmla="*/ 409258 w 1610756"/>
                <a:gd name="connsiteY29" fmla="*/ 1748214 h 1748491"/>
                <a:gd name="connsiteX30" fmla="*/ 378764 w 1610756"/>
                <a:gd name="connsiteY30" fmla="*/ 1659657 h 1748491"/>
                <a:gd name="connsiteX31" fmla="*/ 406594 w 1610756"/>
                <a:gd name="connsiteY31" fmla="*/ 1612727 h 1748491"/>
                <a:gd name="connsiteX32" fmla="*/ 460732 w 1610756"/>
                <a:gd name="connsiteY32" fmla="*/ 1598896 h 1748491"/>
                <a:gd name="connsiteX33" fmla="*/ 458916 w 1610756"/>
                <a:gd name="connsiteY33" fmla="*/ 1589189 h 1748491"/>
                <a:gd name="connsiteX34" fmla="*/ 465980 w 1610756"/>
                <a:gd name="connsiteY34" fmla="*/ 1093975 h 1748491"/>
                <a:gd name="connsiteX35" fmla="*/ 262469 w 1610756"/>
                <a:gd name="connsiteY35" fmla="*/ 835916 h 1748491"/>
                <a:gd name="connsiteX36" fmla="*/ 263042 w 1610756"/>
                <a:gd name="connsiteY36" fmla="*/ 826374 h 1748491"/>
                <a:gd name="connsiteX37" fmla="*/ 154054 w 1610756"/>
                <a:gd name="connsiteY37" fmla="*/ 862343 h 1748491"/>
                <a:gd name="connsiteX38" fmla="*/ 5848 w 1610756"/>
                <a:gd name="connsiteY38" fmla="*/ 760633 h 1748491"/>
                <a:gd name="connsiteX39" fmla="*/ 261197 w 1610756"/>
                <a:gd name="connsiteY39" fmla="*/ 498716 h 1748491"/>
                <a:gd name="connsiteX40" fmla="*/ 252947 w 1610756"/>
                <a:gd name="connsiteY40" fmla="*/ 466844 h 1748491"/>
                <a:gd name="connsiteX41" fmla="*/ 252947 w 1610756"/>
                <a:gd name="connsiteY41" fmla="*/ 72008 h 1748491"/>
                <a:gd name="connsiteX42" fmla="*/ 296926 w 1610756"/>
                <a:gd name="connsiteY42" fmla="*/ 5659 h 1748491"/>
                <a:gd name="connsiteX0" fmla="*/ 296926 w 1610756"/>
                <a:gd name="connsiteY0" fmla="*/ 5659 h 1748669"/>
                <a:gd name="connsiteX1" fmla="*/ 324955 w 1610756"/>
                <a:gd name="connsiteY1" fmla="*/ 0 h 1748669"/>
                <a:gd name="connsiteX2" fmla="*/ 396963 w 1610756"/>
                <a:gd name="connsiteY2" fmla="*/ 72008 h 1748669"/>
                <a:gd name="connsiteX3" fmla="*/ 396963 w 1610756"/>
                <a:gd name="connsiteY3" fmla="*/ 466844 h 1748669"/>
                <a:gd name="connsiteX4" fmla="*/ 391449 w 1610756"/>
                <a:gd name="connsiteY4" fmla="*/ 494153 h 1748669"/>
                <a:gd name="connsiteX5" fmla="*/ 461414 w 1610756"/>
                <a:gd name="connsiteY5" fmla="*/ 644247 h 1748669"/>
                <a:gd name="connsiteX6" fmla="*/ 460692 w 1610756"/>
                <a:gd name="connsiteY6" fmla="*/ 674266 h 1748669"/>
                <a:gd name="connsiteX7" fmla="*/ 558063 w 1610756"/>
                <a:gd name="connsiteY7" fmla="*/ 723631 h 1748669"/>
                <a:gd name="connsiteX8" fmla="*/ 1012760 w 1610756"/>
                <a:gd name="connsiteY8" fmla="*/ 818963 h 1748669"/>
                <a:gd name="connsiteX9" fmla="*/ 1353649 w 1610756"/>
                <a:gd name="connsiteY9" fmla="*/ 1096671 h 1748669"/>
                <a:gd name="connsiteX10" fmla="*/ 1391451 w 1610756"/>
                <a:gd name="connsiteY10" fmla="*/ 1215000 h 1748669"/>
                <a:gd name="connsiteX11" fmla="*/ 1406073 w 1610756"/>
                <a:gd name="connsiteY11" fmla="*/ 1374073 h 1748669"/>
                <a:gd name="connsiteX12" fmla="*/ 1443534 w 1610756"/>
                <a:gd name="connsiteY12" fmla="*/ 1358854 h 1748669"/>
                <a:gd name="connsiteX13" fmla="*/ 1610588 w 1610756"/>
                <a:gd name="connsiteY13" fmla="*/ 1344339 h 1748669"/>
                <a:gd name="connsiteX14" fmla="*/ 1472368 w 1610756"/>
                <a:gd name="connsiteY14" fmla="*/ 1471718 h 1748669"/>
                <a:gd name="connsiteX15" fmla="*/ 1369712 w 1610756"/>
                <a:gd name="connsiteY15" fmla="*/ 1460861 h 1748669"/>
                <a:gd name="connsiteX16" fmla="*/ 1353570 w 1610756"/>
                <a:gd name="connsiteY16" fmla="*/ 1474178 h 1748669"/>
                <a:gd name="connsiteX17" fmla="*/ 1328583 w 1610756"/>
                <a:gd name="connsiteY17" fmla="*/ 1511117 h 1748669"/>
                <a:gd name="connsiteX18" fmla="*/ 1215238 w 1610756"/>
                <a:gd name="connsiteY18" fmla="*/ 1540074 h 1748669"/>
                <a:gd name="connsiteX19" fmla="*/ 1183876 w 1610756"/>
                <a:gd name="connsiteY19" fmla="*/ 1548087 h 1748669"/>
                <a:gd name="connsiteX20" fmla="*/ 731689 w 1610756"/>
                <a:gd name="connsiteY20" fmla="*/ 1663610 h 1748669"/>
                <a:gd name="connsiteX21" fmla="*/ 687893 w 1610756"/>
                <a:gd name="connsiteY21" fmla="*/ 1637639 h 1748669"/>
                <a:gd name="connsiteX22" fmla="*/ 713865 w 1610756"/>
                <a:gd name="connsiteY22" fmla="*/ 1593843 h 1748669"/>
                <a:gd name="connsiteX23" fmla="*/ 938233 w 1610756"/>
                <a:gd name="connsiteY23" fmla="*/ 1536522 h 1748669"/>
                <a:gd name="connsiteX24" fmla="*/ 777018 w 1610756"/>
                <a:gd name="connsiteY24" fmla="*/ 1420031 h 1748669"/>
                <a:gd name="connsiteX25" fmla="*/ 585272 w 1610756"/>
                <a:gd name="connsiteY25" fmla="*/ 1238889 h 1748669"/>
                <a:gd name="connsiteX26" fmla="*/ 580251 w 1610756"/>
                <a:gd name="connsiteY26" fmla="*/ 1590921 h 1748669"/>
                <a:gd name="connsiteX27" fmla="*/ 571059 w 1610756"/>
                <a:gd name="connsiteY27" fmla="*/ 1618021 h 1748669"/>
                <a:gd name="connsiteX28" fmla="*/ 582154 w 1610756"/>
                <a:gd name="connsiteY28" fmla="*/ 1708960 h 1748669"/>
                <a:gd name="connsiteX29" fmla="*/ 409258 w 1610756"/>
                <a:gd name="connsiteY29" fmla="*/ 1748214 h 1748669"/>
                <a:gd name="connsiteX30" fmla="*/ 378917 w 1610756"/>
                <a:gd name="connsiteY30" fmla="*/ 1689111 h 1748669"/>
                <a:gd name="connsiteX31" fmla="*/ 406594 w 1610756"/>
                <a:gd name="connsiteY31" fmla="*/ 1612727 h 1748669"/>
                <a:gd name="connsiteX32" fmla="*/ 460732 w 1610756"/>
                <a:gd name="connsiteY32" fmla="*/ 1598896 h 1748669"/>
                <a:gd name="connsiteX33" fmla="*/ 458916 w 1610756"/>
                <a:gd name="connsiteY33" fmla="*/ 1589189 h 1748669"/>
                <a:gd name="connsiteX34" fmla="*/ 465980 w 1610756"/>
                <a:gd name="connsiteY34" fmla="*/ 1093975 h 1748669"/>
                <a:gd name="connsiteX35" fmla="*/ 262469 w 1610756"/>
                <a:gd name="connsiteY35" fmla="*/ 835916 h 1748669"/>
                <a:gd name="connsiteX36" fmla="*/ 263042 w 1610756"/>
                <a:gd name="connsiteY36" fmla="*/ 826374 h 1748669"/>
                <a:gd name="connsiteX37" fmla="*/ 154054 w 1610756"/>
                <a:gd name="connsiteY37" fmla="*/ 862343 h 1748669"/>
                <a:gd name="connsiteX38" fmla="*/ 5848 w 1610756"/>
                <a:gd name="connsiteY38" fmla="*/ 760633 h 1748669"/>
                <a:gd name="connsiteX39" fmla="*/ 261197 w 1610756"/>
                <a:gd name="connsiteY39" fmla="*/ 498716 h 1748669"/>
                <a:gd name="connsiteX40" fmla="*/ 252947 w 1610756"/>
                <a:gd name="connsiteY40" fmla="*/ 466844 h 1748669"/>
                <a:gd name="connsiteX41" fmla="*/ 252947 w 1610756"/>
                <a:gd name="connsiteY41" fmla="*/ 72008 h 1748669"/>
                <a:gd name="connsiteX42" fmla="*/ 296926 w 1610756"/>
                <a:gd name="connsiteY42" fmla="*/ 5659 h 1748669"/>
                <a:gd name="connsiteX0" fmla="*/ 296926 w 1610756"/>
                <a:gd name="connsiteY0" fmla="*/ 5659 h 1748669"/>
                <a:gd name="connsiteX1" fmla="*/ 324955 w 1610756"/>
                <a:gd name="connsiteY1" fmla="*/ 0 h 1748669"/>
                <a:gd name="connsiteX2" fmla="*/ 396963 w 1610756"/>
                <a:gd name="connsiteY2" fmla="*/ 72008 h 1748669"/>
                <a:gd name="connsiteX3" fmla="*/ 396963 w 1610756"/>
                <a:gd name="connsiteY3" fmla="*/ 466844 h 1748669"/>
                <a:gd name="connsiteX4" fmla="*/ 391449 w 1610756"/>
                <a:gd name="connsiteY4" fmla="*/ 494153 h 1748669"/>
                <a:gd name="connsiteX5" fmla="*/ 461414 w 1610756"/>
                <a:gd name="connsiteY5" fmla="*/ 644247 h 1748669"/>
                <a:gd name="connsiteX6" fmla="*/ 460692 w 1610756"/>
                <a:gd name="connsiteY6" fmla="*/ 674266 h 1748669"/>
                <a:gd name="connsiteX7" fmla="*/ 558063 w 1610756"/>
                <a:gd name="connsiteY7" fmla="*/ 723631 h 1748669"/>
                <a:gd name="connsiteX8" fmla="*/ 1012760 w 1610756"/>
                <a:gd name="connsiteY8" fmla="*/ 818963 h 1748669"/>
                <a:gd name="connsiteX9" fmla="*/ 1353649 w 1610756"/>
                <a:gd name="connsiteY9" fmla="*/ 1096671 h 1748669"/>
                <a:gd name="connsiteX10" fmla="*/ 1391451 w 1610756"/>
                <a:gd name="connsiteY10" fmla="*/ 1215000 h 1748669"/>
                <a:gd name="connsiteX11" fmla="*/ 1406073 w 1610756"/>
                <a:gd name="connsiteY11" fmla="*/ 1374073 h 1748669"/>
                <a:gd name="connsiteX12" fmla="*/ 1443534 w 1610756"/>
                <a:gd name="connsiteY12" fmla="*/ 1358854 h 1748669"/>
                <a:gd name="connsiteX13" fmla="*/ 1610588 w 1610756"/>
                <a:gd name="connsiteY13" fmla="*/ 1344339 h 1748669"/>
                <a:gd name="connsiteX14" fmla="*/ 1472368 w 1610756"/>
                <a:gd name="connsiteY14" fmla="*/ 1471718 h 1748669"/>
                <a:gd name="connsiteX15" fmla="*/ 1369712 w 1610756"/>
                <a:gd name="connsiteY15" fmla="*/ 1460861 h 1748669"/>
                <a:gd name="connsiteX16" fmla="*/ 1353570 w 1610756"/>
                <a:gd name="connsiteY16" fmla="*/ 1474178 h 1748669"/>
                <a:gd name="connsiteX17" fmla="*/ 1328583 w 1610756"/>
                <a:gd name="connsiteY17" fmla="*/ 1511117 h 1748669"/>
                <a:gd name="connsiteX18" fmla="*/ 1215238 w 1610756"/>
                <a:gd name="connsiteY18" fmla="*/ 1540074 h 1748669"/>
                <a:gd name="connsiteX19" fmla="*/ 1183876 w 1610756"/>
                <a:gd name="connsiteY19" fmla="*/ 1548087 h 1748669"/>
                <a:gd name="connsiteX20" fmla="*/ 731689 w 1610756"/>
                <a:gd name="connsiteY20" fmla="*/ 1663610 h 1748669"/>
                <a:gd name="connsiteX21" fmla="*/ 687893 w 1610756"/>
                <a:gd name="connsiteY21" fmla="*/ 1637639 h 1748669"/>
                <a:gd name="connsiteX22" fmla="*/ 713865 w 1610756"/>
                <a:gd name="connsiteY22" fmla="*/ 1593843 h 1748669"/>
                <a:gd name="connsiteX23" fmla="*/ 938233 w 1610756"/>
                <a:gd name="connsiteY23" fmla="*/ 1536522 h 1748669"/>
                <a:gd name="connsiteX24" fmla="*/ 777018 w 1610756"/>
                <a:gd name="connsiteY24" fmla="*/ 1420031 h 1748669"/>
                <a:gd name="connsiteX25" fmla="*/ 585272 w 1610756"/>
                <a:gd name="connsiteY25" fmla="*/ 1238889 h 1748669"/>
                <a:gd name="connsiteX26" fmla="*/ 580251 w 1610756"/>
                <a:gd name="connsiteY26" fmla="*/ 1590921 h 1748669"/>
                <a:gd name="connsiteX27" fmla="*/ 571059 w 1610756"/>
                <a:gd name="connsiteY27" fmla="*/ 1618021 h 1748669"/>
                <a:gd name="connsiteX28" fmla="*/ 582154 w 1610756"/>
                <a:gd name="connsiteY28" fmla="*/ 1708960 h 1748669"/>
                <a:gd name="connsiteX29" fmla="*/ 409258 w 1610756"/>
                <a:gd name="connsiteY29" fmla="*/ 1748214 h 1748669"/>
                <a:gd name="connsiteX30" fmla="*/ 378917 w 1610756"/>
                <a:gd name="connsiteY30" fmla="*/ 1689111 h 1748669"/>
                <a:gd name="connsiteX31" fmla="*/ 406594 w 1610756"/>
                <a:gd name="connsiteY31" fmla="*/ 1612727 h 1748669"/>
                <a:gd name="connsiteX32" fmla="*/ 460732 w 1610756"/>
                <a:gd name="connsiteY32" fmla="*/ 1598896 h 1748669"/>
                <a:gd name="connsiteX33" fmla="*/ 475318 w 1610756"/>
                <a:gd name="connsiteY33" fmla="*/ 1634153 h 1748669"/>
                <a:gd name="connsiteX34" fmla="*/ 465980 w 1610756"/>
                <a:gd name="connsiteY34" fmla="*/ 1093975 h 1748669"/>
                <a:gd name="connsiteX35" fmla="*/ 262469 w 1610756"/>
                <a:gd name="connsiteY35" fmla="*/ 835916 h 1748669"/>
                <a:gd name="connsiteX36" fmla="*/ 263042 w 1610756"/>
                <a:gd name="connsiteY36" fmla="*/ 826374 h 1748669"/>
                <a:gd name="connsiteX37" fmla="*/ 154054 w 1610756"/>
                <a:gd name="connsiteY37" fmla="*/ 862343 h 1748669"/>
                <a:gd name="connsiteX38" fmla="*/ 5848 w 1610756"/>
                <a:gd name="connsiteY38" fmla="*/ 760633 h 1748669"/>
                <a:gd name="connsiteX39" fmla="*/ 261197 w 1610756"/>
                <a:gd name="connsiteY39" fmla="*/ 498716 h 1748669"/>
                <a:gd name="connsiteX40" fmla="*/ 252947 w 1610756"/>
                <a:gd name="connsiteY40" fmla="*/ 466844 h 1748669"/>
                <a:gd name="connsiteX41" fmla="*/ 252947 w 1610756"/>
                <a:gd name="connsiteY41" fmla="*/ 72008 h 1748669"/>
                <a:gd name="connsiteX42" fmla="*/ 296926 w 1610756"/>
                <a:gd name="connsiteY42" fmla="*/ 5659 h 1748669"/>
                <a:gd name="connsiteX0" fmla="*/ 296926 w 1610756"/>
                <a:gd name="connsiteY0" fmla="*/ 5659 h 1748604"/>
                <a:gd name="connsiteX1" fmla="*/ 324955 w 1610756"/>
                <a:gd name="connsiteY1" fmla="*/ 0 h 1748604"/>
                <a:gd name="connsiteX2" fmla="*/ 396963 w 1610756"/>
                <a:gd name="connsiteY2" fmla="*/ 72008 h 1748604"/>
                <a:gd name="connsiteX3" fmla="*/ 396963 w 1610756"/>
                <a:gd name="connsiteY3" fmla="*/ 466844 h 1748604"/>
                <a:gd name="connsiteX4" fmla="*/ 391449 w 1610756"/>
                <a:gd name="connsiteY4" fmla="*/ 494153 h 1748604"/>
                <a:gd name="connsiteX5" fmla="*/ 461414 w 1610756"/>
                <a:gd name="connsiteY5" fmla="*/ 644247 h 1748604"/>
                <a:gd name="connsiteX6" fmla="*/ 460692 w 1610756"/>
                <a:gd name="connsiteY6" fmla="*/ 674266 h 1748604"/>
                <a:gd name="connsiteX7" fmla="*/ 558063 w 1610756"/>
                <a:gd name="connsiteY7" fmla="*/ 723631 h 1748604"/>
                <a:gd name="connsiteX8" fmla="*/ 1012760 w 1610756"/>
                <a:gd name="connsiteY8" fmla="*/ 818963 h 1748604"/>
                <a:gd name="connsiteX9" fmla="*/ 1353649 w 1610756"/>
                <a:gd name="connsiteY9" fmla="*/ 1096671 h 1748604"/>
                <a:gd name="connsiteX10" fmla="*/ 1391451 w 1610756"/>
                <a:gd name="connsiteY10" fmla="*/ 1215000 h 1748604"/>
                <a:gd name="connsiteX11" fmla="*/ 1406073 w 1610756"/>
                <a:gd name="connsiteY11" fmla="*/ 1374073 h 1748604"/>
                <a:gd name="connsiteX12" fmla="*/ 1443534 w 1610756"/>
                <a:gd name="connsiteY12" fmla="*/ 1358854 h 1748604"/>
                <a:gd name="connsiteX13" fmla="*/ 1610588 w 1610756"/>
                <a:gd name="connsiteY13" fmla="*/ 1344339 h 1748604"/>
                <a:gd name="connsiteX14" fmla="*/ 1472368 w 1610756"/>
                <a:gd name="connsiteY14" fmla="*/ 1471718 h 1748604"/>
                <a:gd name="connsiteX15" fmla="*/ 1369712 w 1610756"/>
                <a:gd name="connsiteY15" fmla="*/ 1460861 h 1748604"/>
                <a:gd name="connsiteX16" fmla="*/ 1353570 w 1610756"/>
                <a:gd name="connsiteY16" fmla="*/ 1474178 h 1748604"/>
                <a:gd name="connsiteX17" fmla="*/ 1328583 w 1610756"/>
                <a:gd name="connsiteY17" fmla="*/ 1511117 h 1748604"/>
                <a:gd name="connsiteX18" fmla="*/ 1215238 w 1610756"/>
                <a:gd name="connsiteY18" fmla="*/ 1540074 h 1748604"/>
                <a:gd name="connsiteX19" fmla="*/ 1183876 w 1610756"/>
                <a:gd name="connsiteY19" fmla="*/ 1548087 h 1748604"/>
                <a:gd name="connsiteX20" fmla="*/ 731689 w 1610756"/>
                <a:gd name="connsiteY20" fmla="*/ 1663610 h 1748604"/>
                <a:gd name="connsiteX21" fmla="*/ 687893 w 1610756"/>
                <a:gd name="connsiteY21" fmla="*/ 1637639 h 1748604"/>
                <a:gd name="connsiteX22" fmla="*/ 713865 w 1610756"/>
                <a:gd name="connsiteY22" fmla="*/ 1593843 h 1748604"/>
                <a:gd name="connsiteX23" fmla="*/ 938233 w 1610756"/>
                <a:gd name="connsiteY23" fmla="*/ 1536522 h 1748604"/>
                <a:gd name="connsiteX24" fmla="*/ 777018 w 1610756"/>
                <a:gd name="connsiteY24" fmla="*/ 1420031 h 1748604"/>
                <a:gd name="connsiteX25" fmla="*/ 585272 w 1610756"/>
                <a:gd name="connsiteY25" fmla="*/ 1238889 h 1748604"/>
                <a:gd name="connsiteX26" fmla="*/ 580251 w 1610756"/>
                <a:gd name="connsiteY26" fmla="*/ 1590921 h 1748604"/>
                <a:gd name="connsiteX27" fmla="*/ 571059 w 1610756"/>
                <a:gd name="connsiteY27" fmla="*/ 1618021 h 1748604"/>
                <a:gd name="connsiteX28" fmla="*/ 582154 w 1610756"/>
                <a:gd name="connsiteY28" fmla="*/ 1708960 h 1748604"/>
                <a:gd name="connsiteX29" fmla="*/ 409258 w 1610756"/>
                <a:gd name="connsiteY29" fmla="*/ 1748214 h 1748604"/>
                <a:gd name="connsiteX30" fmla="*/ 378917 w 1610756"/>
                <a:gd name="connsiteY30" fmla="*/ 1689111 h 1748604"/>
                <a:gd name="connsiteX31" fmla="*/ 423585 w 1610756"/>
                <a:gd name="connsiteY31" fmla="*/ 1659998 h 1748604"/>
                <a:gd name="connsiteX32" fmla="*/ 460732 w 1610756"/>
                <a:gd name="connsiteY32" fmla="*/ 1598896 h 1748604"/>
                <a:gd name="connsiteX33" fmla="*/ 475318 w 1610756"/>
                <a:gd name="connsiteY33" fmla="*/ 1634153 h 1748604"/>
                <a:gd name="connsiteX34" fmla="*/ 465980 w 1610756"/>
                <a:gd name="connsiteY34" fmla="*/ 1093975 h 1748604"/>
                <a:gd name="connsiteX35" fmla="*/ 262469 w 1610756"/>
                <a:gd name="connsiteY35" fmla="*/ 835916 h 1748604"/>
                <a:gd name="connsiteX36" fmla="*/ 263042 w 1610756"/>
                <a:gd name="connsiteY36" fmla="*/ 826374 h 1748604"/>
                <a:gd name="connsiteX37" fmla="*/ 154054 w 1610756"/>
                <a:gd name="connsiteY37" fmla="*/ 862343 h 1748604"/>
                <a:gd name="connsiteX38" fmla="*/ 5848 w 1610756"/>
                <a:gd name="connsiteY38" fmla="*/ 760633 h 1748604"/>
                <a:gd name="connsiteX39" fmla="*/ 261197 w 1610756"/>
                <a:gd name="connsiteY39" fmla="*/ 498716 h 1748604"/>
                <a:gd name="connsiteX40" fmla="*/ 252947 w 1610756"/>
                <a:gd name="connsiteY40" fmla="*/ 466844 h 1748604"/>
                <a:gd name="connsiteX41" fmla="*/ 252947 w 1610756"/>
                <a:gd name="connsiteY41" fmla="*/ 72008 h 1748604"/>
                <a:gd name="connsiteX42" fmla="*/ 296926 w 1610756"/>
                <a:gd name="connsiteY42" fmla="*/ 5659 h 1748604"/>
                <a:gd name="connsiteX0" fmla="*/ 296926 w 1610756"/>
                <a:gd name="connsiteY0" fmla="*/ 5659 h 1748604"/>
                <a:gd name="connsiteX1" fmla="*/ 324955 w 1610756"/>
                <a:gd name="connsiteY1" fmla="*/ 0 h 1748604"/>
                <a:gd name="connsiteX2" fmla="*/ 396963 w 1610756"/>
                <a:gd name="connsiteY2" fmla="*/ 72008 h 1748604"/>
                <a:gd name="connsiteX3" fmla="*/ 396963 w 1610756"/>
                <a:gd name="connsiteY3" fmla="*/ 466844 h 1748604"/>
                <a:gd name="connsiteX4" fmla="*/ 391449 w 1610756"/>
                <a:gd name="connsiteY4" fmla="*/ 494153 h 1748604"/>
                <a:gd name="connsiteX5" fmla="*/ 461414 w 1610756"/>
                <a:gd name="connsiteY5" fmla="*/ 644247 h 1748604"/>
                <a:gd name="connsiteX6" fmla="*/ 460692 w 1610756"/>
                <a:gd name="connsiteY6" fmla="*/ 674266 h 1748604"/>
                <a:gd name="connsiteX7" fmla="*/ 558063 w 1610756"/>
                <a:gd name="connsiteY7" fmla="*/ 723631 h 1748604"/>
                <a:gd name="connsiteX8" fmla="*/ 1012760 w 1610756"/>
                <a:gd name="connsiteY8" fmla="*/ 818963 h 1748604"/>
                <a:gd name="connsiteX9" fmla="*/ 1353649 w 1610756"/>
                <a:gd name="connsiteY9" fmla="*/ 1096671 h 1748604"/>
                <a:gd name="connsiteX10" fmla="*/ 1391451 w 1610756"/>
                <a:gd name="connsiteY10" fmla="*/ 1215000 h 1748604"/>
                <a:gd name="connsiteX11" fmla="*/ 1406073 w 1610756"/>
                <a:gd name="connsiteY11" fmla="*/ 1374073 h 1748604"/>
                <a:gd name="connsiteX12" fmla="*/ 1443534 w 1610756"/>
                <a:gd name="connsiteY12" fmla="*/ 1358854 h 1748604"/>
                <a:gd name="connsiteX13" fmla="*/ 1610588 w 1610756"/>
                <a:gd name="connsiteY13" fmla="*/ 1344339 h 1748604"/>
                <a:gd name="connsiteX14" fmla="*/ 1472368 w 1610756"/>
                <a:gd name="connsiteY14" fmla="*/ 1471718 h 1748604"/>
                <a:gd name="connsiteX15" fmla="*/ 1369712 w 1610756"/>
                <a:gd name="connsiteY15" fmla="*/ 1460861 h 1748604"/>
                <a:gd name="connsiteX16" fmla="*/ 1353570 w 1610756"/>
                <a:gd name="connsiteY16" fmla="*/ 1474178 h 1748604"/>
                <a:gd name="connsiteX17" fmla="*/ 1328583 w 1610756"/>
                <a:gd name="connsiteY17" fmla="*/ 1511117 h 1748604"/>
                <a:gd name="connsiteX18" fmla="*/ 1215238 w 1610756"/>
                <a:gd name="connsiteY18" fmla="*/ 1540074 h 1748604"/>
                <a:gd name="connsiteX19" fmla="*/ 1183876 w 1610756"/>
                <a:gd name="connsiteY19" fmla="*/ 1548087 h 1748604"/>
                <a:gd name="connsiteX20" fmla="*/ 731689 w 1610756"/>
                <a:gd name="connsiteY20" fmla="*/ 1663610 h 1748604"/>
                <a:gd name="connsiteX21" fmla="*/ 687893 w 1610756"/>
                <a:gd name="connsiteY21" fmla="*/ 1637639 h 1748604"/>
                <a:gd name="connsiteX22" fmla="*/ 713865 w 1610756"/>
                <a:gd name="connsiteY22" fmla="*/ 1593843 h 1748604"/>
                <a:gd name="connsiteX23" fmla="*/ 938233 w 1610756"/>
                <a:gd name="connsiteY23" fmla="*/ 1536522 h 1748604"/>
                <a:gd name="connsiteX24" fmla="*/ 777018 w 1610756"/>
                <a:gd name="connsiteY24" fmla="*/ 1420031 h 1748604"/>
                <a:gd name="connsiteX25" fmla="*/ 585272 w 1610756"/>
                <a:gd name="connsiteY25" fmla="*/ 1238889 h 1748604"/>
                <a:gd name="connsiteX26" fmla="*/ 580251 w 1610756"/>
                <a:gd name="connsiteY26" fmla="*/ 1590921 h 1748604"/>
                <a:gd name="connsiteX27" fmla="*/ 571059 w 1610756"/>
                <a:gd name="connsiteY27" fmla="*/ 1618021 h 1748604"/>
                <a:gd name="connsiteX28" fmla="*/ 582154 w 1610756"/>
                <a:gd name="connsiteY28" fmla="*/ 1708960 h 1748604"/>
                <a:gd name="connsiteX29" fmla="*/ 409258 w 1610756"/>
                <a:gd name="connsiteY29" fmla="*/ 1748214 h 1748604"/>
                <a:gd name="connsiteX30" fmla="*/ 378917 w 1610756"/>
                <a:gd name="connsiteY30" fmla="*/ 1689111 h 1748604"/>
                <a:gd name="connsiteX31" fmla="*/ 423585 w 1610756"/>
                <a:gd name="connsiteY31" fmla="*/ 1659998 h 1748604"/>
                <a:gd name="connsiteX32" fmla="*/ 481159 w 1610756"/>
                <a:gd name="connsiteY32" fmla="*/ 1640373 h 1748604"/>
                <a:gd name="connsiteX33" fmla="*/ 475318 w 1610756"/>
                <a:gd name="connsiteY33" fmla="*/ 1634153 h 1748604"/>
                <a:gd name="connsiteX34" fmla="*/ 465980 w 1610756"/>
                <a:gd name="connsiteY34" fmla="*/ 1093975 h 1748604"/>
                <a:gd name="connsiteX35" fmla="*/ 262469 w 1610756"/>
                <a:gd name="connsiteY35" fmla="*/ 835916 h 1748604"/>
                <a:gd name="connsiteX36" fmla="*/ 263042 w 1610756"/>
                <a:gd name="connsiteY36" fmla="*/ 826374 h 1748604"/>
                <a:gd name="connsiteX37" fmla="*/ 154054 w 1610756"/>
                <a:gd name="connsiteY37" fmla="*/ 862343 h 1748604"/>
                <a:gd name="connsiteX38" fmla="*/ 5848 w 1610756"/>
                <a:gd name="connsiteY38" fmla="*/ 760633 h 1748604"/>
                <a:gd name="connsiteX39" fmla="*/ 261197 w 1610756"/>
                <a:gd name="connsiteY39" fmla="*/ 498716 h 1748604"/>
                <a:gd name="connsiteX40" fmla="*/ 252947 w 1610756"/>
                <a:gd name="connsiteY40" fmla="*/ 466844 h 1748604"/>
                <a:gd name="connsiteX41" fmla="*/ 252947 w 1610756"/>
                <a:gd name="connsiteY41" fmla="*/ 72008 h 1748604"/>
                <a:gd name="connsiteX42" fmla="*/ 296926 w 1610756"/>
                <a:gd name="connsiteY42" fmla="*/ 5659 h 174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10756" h="1748604">
                  <a:moveTo>
                    <a:pt x="296926" y="5659"/>
                  </a:moveTo>
                  <a:cubicBezTo>
                    <a:pt x="305541" y="2015"/>
                    <a:pt x="315013" y="0"/>
                    <a:pt x="324955" y="0"/>
                  </a:cubicBezTo>
                  <a:cubicBezTo>
                    <a:pt x="364724" y="0"/>
                    <a:pt x="396963" y="32239"/>
                    <a:pt x="396963" y="72008"/>
                  </a:cubicBezTo>
                  <a:lnTo>
                    <a:pt x="396963" y="466844"/>
                  </a:lnTo>
                  <a:lnTo>
                    <a:pt x="391449" y="494153"/>
                  </a:lnTo>
                  <a:cubicBezTo>
                    <a:pt x="432590" y="520218"/>
                    <a:pt x="445287" y="581120"/>
                    <a:pt x="461414" y="644247"/>
                  </a:cubicBezTo>
                  <a:cubicBezTo>
                    <a:pt x="461173" y="654253"/>
                    <a:pt x="460933" y="664260"/>
                    <a:pt x="460692" y="674266"/>
                  </a:cubicBezTo>
                  <a:cubicBezTo>
                    <a:pt x="476435" y="686716"/>
                    <a:pt x="496831" y="708813"/>
                    <a:pt x="558063" y="723631"/>
                  </a:cubicBezTo>
                  <a:cubicBezTo>
                    <a:pt x="651977" y="746357"/>
                    <a:pt x="880162" y="756790"/>
                    <a:pt x="1012760" y="818963"/>
                  </a:cubicBezTo>
                  <a:cubicBezTo>
                    <a:pt x="1145358" y="881136"/>
                    <a:pt x="1323361" y="1009092"/>
                    <a:pt x="1353649" y="1096671"/>
                  </a:cubicBezTo>
                  <a:cubicBezTo>
                    <a:pt x="1402718" y="1165327"/>
                    <a:pt x="1382714" y="1168767"/>
                    <a:pt x="1391451" y="1215000"/>
                  </a:cubicBezTo>
                  <a:cubicBezTo>
                    <a:pt x="1400188" y="1261233"/>
                    <a:pt x="1420995" y="1304008"/>
                    <a:pt x="1406073" y="1374073"/>
                  </a:cubicBezTo>
                  <a:cubicBezTo>
                    <a:pt x="1418638" y="1368038"/>
                    <a:pt x="1431718" y="1362973"/>
                    <a:pt x="1443534" y="1358854"/>
                  </a:cubicBezTo>
                  <a:cubicBezTo>
                    <a:pt x="1487525" y="1343518"/>
                    <a:pt x="1605782" y="1325527"/>
                    <a:pt x="1610588" y="1344339"/>
                  </a:cubicBezTo>
                  <a:cubicBezTo>
                    <a:pt x="1615394" y="1363150"/>
                    <a:pt x="1516359" y="1456383"/>
                    <a:pt x="1472368" y="1471718"/>
                  </a:cubicBezTo>
                  <a:cubicBezTo>
                    <a:pt x="1441551" y="1482462"/>
                    <a:pt x="1396437" y="1477340"/>
                    <a:pt x="1369712" y="1460861"/>
                  </a:cubicBezTo>
                  <a:lnTo>
                    <a:pt x="1353570" y="1474178"/>
                  </a:lnTo>
                  <a:cubicBezTo>
                    <a:pt x="1356660" y="1490961"/>
                    <a:pt x="1345601" y="1506769"/>
                    <a:pt x="1328583" y="1511117"/>
                  </a:cubicBezTo>
                  <a:lnTo>
                    <a:pt x="1215238" y="1540074"/>
                  </a:lnTo>
                  <a:cubicBezTo>
                    <a:pt x="1205172" y="1543901"/>
                    <a:pt x="1194753" y="1546885"/>
                    <a:pt x="1183876" y="1548087"/>
                  </a:cubicBezTo>
                  <a:lnTo>
                    <a:pt x="731689" y="1663610"/>
                  </a:lnTo>
                  <a:cubicBezTo>
                    <a:pt x="712424" y="1668532"/>
                    <a:pt x="692815" y="1656904"/>
                    <a:pt x="687893" y="1637639"/>
                  </a:cubicBezTo>
                  <a:cubicBezTo>
                    <a:pt x="682971" y="1618374"/>
                    <a:pt x="694599" y="1598764"/>
                    <a:pt x="713865" y="1593843"/>
                  </a:cubicBezTo>
                  <a:lnTo>
                    <a:pt x="938233" y="1536522"/>
                  </a:lnTo>
                  <a:cubicBezTo>
                    <a:pt x="881919" y="1509457"/>
                    <a:pt x="821235" y="1466210"/>
                    <a:pt x="777018" y="1420031"/>
                  </a:cubicBezTo>
                  <a:cubicBezTo>
                    <a:pt x="764450" y="1412625"/>
                    <a:pt x="663869" y="1315705"/>
                    <a:pt x="585272" y="1238889"/>
                  </a:cubicBezTo>
                  <a:cubicBezTo>
                    <a:pt x="583598" y="1356233"/>
                    <a:pt x="581925" y="1473577"/>
                    <a:pt x="580251" y="1590921"/>
                  </a:cubicBezTo>
                  <a:cubicBezTo>
                    <a:pt x="580105" y="1601116"/>
                    <a:pt x="577034" y="1610583"/>
                    <a:pt x="571059" y="1618021"/>
                  </a:cubicBezTo>
                  <a:cubicBezTo>
                    <a:pt x="574236" y="1635856"/>
                    <a:pt x="600240" y="1704339"/>
                    <a:pt x="582154" y="1708960"/>
                  </a:cubicBezTo>
                  <a:cubicBezTo>
                    <a:pt x="542603" y="1719064"/>
                    <a:pt x="448809" y="1738110"/>
                    <a:pt x="409258" y="1748214"/>
                  </a:cubicBezTo>
                  <a:cubicBezTo>
                    <a:pt x="388613" y="1753488"/>
                    <a:pt x="376529" y="1703814"/>
                    <a:pt x="378917" y="1689111"/>
                  </a:cubicBezTo>
                  <a:cubicBezTo>
                    <a:pt x="381305" y="1674408"/>
                    <a:pt x="402941" y="1665271"/>
                    <a:pt x="423585" y="1659998"/>
                  </a:cubicBezTo>
                  <a:lnTo>
                    <a:pt x="481159" y="1640373"/>
                  </a:lnTo>
                  <a:cubicBezTo>
                    <a:pt x="479569" y="1637348"/>
                    <a:pt x="475270" y="1637529"/>
                    <a:pt x="475318" y="1634153"/>
                  </a:cubicBezTo>
                  <a:cubicBezTo>
                    <a:pt x="477673" y="1469082"/>
                    <a:pt x="463625" y="1259046"/>
                    <a:pt x="465980" y="1093975"/>
                  </a:cubicBezTo>
                  <a:cubicBezTo>
                    <a:pt x="403461" y="1024472"/>
                    <a:pt x="275217" y="897162"/>
                    <a:pt x="262469" y="835916"/>
                  </a:cubicBezTo>
                  <a:lnTo>
                    <a:pt x="263042" y="826374"/>
                  </a:lnTo>
                  <a:cubicBezTo>
                    <a:pt x="224998" y="841826"/>
                    <a:pt x="186792" y="853980"/>
                    <a:pt x="154054" y="862343"/>
                  </a:cubicBezTo>
                  <a:cubicBezTo>
                    <a:pt x="28253" y="894482"/>
                    <a:pt x="-17452" y="823350"/>
                    <a:pt x="5848" y="760633"/>
                  </a:cubicBezTo>
                  <a:cubicBezTo>
                    <a:pt x="27116" y="703387"/>
                    <a:pt x="144703" y="548643"/>
                    <a:pt x="261197" y="498716"/>
                  </a:cubicBezTo>
                  <a:cubicBezTo>
                    <a:pt x="255678" y="489358"/>
                    <a:pt x="252947" y="478420"/>
                    <a:pt x="252947" y="466844"/>
                  </a:cubicBezTo>
                  <a:lnTo>
                    <a:pt x="252947" y="72008"/>
                  </a:lnTo>
                  <a:cubicBezTo>
                    <a:pt x="252947" y="42181"/>
                    <a:pt x="271081" y="16590"/>
                    <a:pt x="296926" y="5659"/>
                  </a:cubicBezTo>
                  <a:close/>
                </a:path>
              </a:pathLst>
            </a:custGeom>
            <a:solidFill>
              <a:srgbClr val="F4F4F4"/>
            </a:solidFill>
            <a:ln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891631">
              <a:off x="2342544" y="372689"/>
              <a:ext cx="184727" cy="1042395"/>
            </a:xfrm>
            <a:prstGeom prst="roundRect">
              <a:avLst>
                <a:gd name="adj" fmla="val 50000"/>
              </a:avLst>
            </a:prstGeom>
            <a:solidFill>
              <a:srgbClr val="FFCD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28"/>
            <p:cNvSpPr/>
            <p:nvPr/>
          </p:nvSpPr>
          <p:spPr>
            <a:xfrm rot="20081032">
              <a:off x="1120198" y="2145480"/>
              <a:ext cx="119638" cy="117376"/>
            </a:xfrm>
            <a:custGeom>
              <a:avLst/>
              <a:gdLst>
                <a:gd name="connsiteX0" fmla="*/ 0 w 144016"/>
                <a:gd name="connsiteY0" fmla="*/ 36004 h 72008"/>
                <a:gd name="connsiteX1" fmla="*/ 72008 w 144016"/>
                <a:gd name="connsiteY1" fmla="*/ 0 h 72008"/>
                <a:gd name="connsiteX2" fmla="*/ 144016 w 144016"/>
                <a:gd name="connsiteY2" fmla="*/ 36004 h 72008"/>
                <a:gd name="connsiteX3" fmla="*/ 72008 w 144016"/>
                <a:gd name="connsiteY3" fmla="*/ 72008 h 72008"/>
                <a:gd name="connsiteX4" fmla="*/ 0 w 144016"/>
                <a:gd name="connsiteY4" fmla="*/ 36004 h 72008"/>
                <a:gd name="connsiteX0" fmla="*/ 3 w 144019"/>
                <a:gd name="connsiteY0" fmla="*/ 55054 h 91058"/>
                <a:gd name="connsiteX1" fmla="*/ 74393 w 144019"/>
                <a:gd name="connsiteY1" fmla="*/ 0 h 91058"/>
                <a:gd name="connsiteX2" fmla="*/ 144019 w 144019"/>
                <a:gd name="connsiteY2" fmla="*/ 55054 h 91058"/>
                <a:gd name="connsiteX3" fmla="*/ 72011 w 144019"/>
                <a:gd name="connsiteY3" fmla="*/ 91058 h 91058"/>
                <a:gd name="connsiteX4" fmla="*/ 3 w 144019"/>
                <a:gd name="connsiteY4" fmla="*/ 55054 h 91058"/>
                <a:gd name="connsiteX0" fmla="*/ 3 w 124969"/>
                <a:gd name="connsiteY0" fmla="*/ 55054 h 91058"/>
                <a:gd name="connsiteX1" fmla="*/ 74393 w 124969"/>
                <a:gd name="connsiteY1" fmla="*/ 0 h 91058"/>
                <a:gd name="connsiteX2" fmla="*/ 124969 w 124969"/>
                <a:gd name="connsiteY2" fmla="*/ 55054 h 91058"/>
                <a:gd name="connsiteX3" fmla="*/ 72011 w 124969"/>
                <a:gd name="connsiteY3" fmla="*/ 91058 h 91058"/>
                <a:gd name="connsiteX4" fmla="*/ 3 w 124969"/>
                <a:gd name="connsiteY4" fmla="*/ 55054 h 91058"/>
                <a:gd name="connsiteX0" fmla="*/ 9 w 79731"/>
                <a:gd name="connsiteY0" fmla="*/ 55054 h 91058"/>
                <a:gd name="connsiteX1" fmla="*/ 29155 w 79731"/>
                <a:gd name="connsiteY1" fmla="*/ 0 h 91058"/>
                <a:gd name="connsiteX2" fmla="*/ 79731 w 79731"/>
                <a:gd name="connsiteY2" fmla="*/ 55054 h 91058"/>
                <a:gd name="connsiteX3" fmla="*/ 26773 w 79731"/>
                <a:gd name="connsiteY3" fmla="*/ 91058 h 91058"/>
                <a:gd name="connsiteX4" fmla="*/ 9 w 79731"/>
                <a:gd name="connsiteY4" fmla="*/ 55054 h 91058"/>
                <a:gd name="connsiteX0" fmla="*/ 0 w 79722"/>
                <a:gd name="connsiteY0" fmla="*/ 43148 h 79152"/>
                <a:gd name="connsiteX1" fmla="*/ 26765 w 79722"/>
                <a:gd name="connsiteY1" fmla="*/ 0 h 79152"/>
                <a:gd name="connsiteX2" fmla="*/ 79722 w 79722"/>
                <a:gd name="connsiteY2" fmla="*/ 43148 h 79152"/>
                <a:gd name="connsiteX3" fmla="*/ 26764 w 79722"/>
                <a:gd name="connsiteY3" fmla="*/ 79152 h 79152"/>
                <a:gd name="connsiteX4" fmla="*/ 0 w 79722"/>
                <a:gd name="connsiteY4" fmla="*/ 43148 h 79152"/>
                <a:gd name="connsiteX0" fmla="*/ 0 w 84485"/>
                <a:gd name="connsiteY0" fmla="*/ 47889 h 84605"/>
                <a:gd name="connsiteX1" fmla="*/ 26765 w 84485"/>
                <a:gd name="connsiteY1" fmla="*/ 4741 h 84605"/>
                <a:gd name="connsiteX2" fmla="*/ 84485 w 84485"/>
                <a:gd name="connsiteY2" fmla="*/ 14551 h 84605"/>
                <a:gd name="connsiteX3" fmla="*/ 26764 w 84485"/>
                <a:gd name="connsiteY3" fmla="*/ 83893 h 84605"/>
                <a:gd name="connsiteX4" fmla="*/ 0 w 84485"/>
                <a:gd name="connsiteY4" fmla="*/ 47889 h 84605"/>
                <a:gd name="connsiteX0" fmla="*/ 1751 w 86236"/>
                <a:gd name="connsiteY0" fmla="*/ 47889 h 84605"/>
                <a:gd name="connsiteX1" fmla="*/ 11848 w 86236"/>
                <a:gd name="connsiteY1" fmla="*/ 4741 h 84605"/>
                <a:gd name="connsiteX2" fmla="*/ 86236 w 86236"/>
                <a:gd name="connsiteY2" fmla="*/ 14551 h 84605"/>
                <a:gd name="connsiteX3" fmla="*/ 28515 w 86236"/>
                <a:gd name="connsiteY3" fmla="*/ 83893 h 84605"/>
                <a:gd name="connsiteX4" fmla="*/ 1751 w 86236"/>
                <a:gd name="connsiteY4" fmla="*/ 47889 h 8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36" h="84605">
                  <a:moveTo>
                    <a:pt x="1751" y="47889"/>
                  </a:moveTo>
                  <a:cubicBezTo>
                    <a:pt x="-1027" y="34697"/>
                    <a:pt x="-2233" y="10297"/>
                    <a:pt x="11848" y="4741"/>
                  </a:cubicBezTo>
                  <a:cubicBezTo>
                    <a:pt x="25929" y="-815"/>
                    <a:pt x="86236" y="-5333"/>
                    <a:pt x="86236" y="14551"/>
                  </a:cubicBezTo>
                  <a:cubicBezTo>
                    <a:pt x="86236" y="34435"/>
                    <a:pt x="42596" y="78337"/>
                    <a:pt x="28515" y="83893"/>
                  </a:cubicBezTo>
                  <a:cubicBezTo>
                    <a:pt x="14434" y="89449"/>
                    <a:pt x="4529" y="61081"/>
                    <a:pt x="1751" y="478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Arco 60"/>
            <p:cNvSpPr/>
            <p:nvPr/>
          </p:nvSpPr>
          <p:spPr>
            <a:xfrm rot="19745575">
              <a:off x="1118737" y="2125648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Arco 61"/>
            <p:cNvSpPr/>
            <p:nvPr/>
          </p:nvSpPr>
          <p:spPr>
            <a:xfrm rot="21362328">
              <a:off x="929345" y="2211255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Arco 62"/>
            <p:cNvSpPr/>
            <p:nvPr/>
          </p:nvSpPr>
          <p:spPr>
            <a:xfrm rot="828278">
              <a:off x="777331" y="2228751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1888189" y="1747407"/>
              <a:ext cx="222490" cy="222490"/>
            </a:xfrm>
            <a:prstGeom prst="ellipse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1917471" y="1771362"/>
              <a:ext cx="163929" cy="1639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1969962" y="1782504"/>
              <a:ext cx="87601" cy="876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1" name="CaixaDeTexto 50"/>
          <p:cNvSpPr txBox="1"/>
          <p:nvPr/>
        </p:nvSpPr>
        <p:spPr>
          <a:xfrm>
            <a:off x="1677964" y="4657236"/>
            <a:ext cx="180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HAHAHA</a:t>
            </a:r>
          </a:p>
          <a:p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 smtClean="0">
                <a:solidFill>
                  <a:schemeClr val="bg1"/>
                </a:solidFill>
              </a:rPr>
              <a:t>HAHAH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8" name="Retângulo 87"/>
          <p:cNvSpPr/>
          <p:nvPr/>
        </p:nvSpPr>
        <p:spPr>
          <a:xfrm>
            <a:off x="422516" y="260648"/>
            <a:ext cx="37269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Enquanto a tartaruga se esforçava muito para ir o mais rápido possível a lebre nem se mexia, ficava parada rindo da tartaruga.</a:t>
            </a:r>
          </a:p>
        </p:txBody>
      </p:sp>
      <p:sp>
        <p:nvSpPr>
          <p:cNvPr id="90" name="Elipse 89"/>
          <p:cNvSpPr/>
          <p:nvPr/>
        </p:nvSpPr>
        <p:spPr>
          <a:xfrm>
            <a:off x="6967404" y="1124744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9" name="Grupo 88"/>
          <p:cNvGrpSpPr/>
          <p:nvPr/>
        </p:nvGrpSpPr>
        <p:grpSpPr>
          <a:xfrm>
            <a:off x="8010683" y="3392429"/>
            <a:ext cx="781458" cy="1342640"/>
            <a:chOff x="2651139" y="1888701"/>
            <a:chExt cx="1056055" cy="1814431"/>
          </a:xfrm>
        </p:grpSpPr>
        <p:grpSp>
          <p:nvGrpSpPr>
            <p:cNvPr id="91" name="Grupo 90"/>
            <p:cNvGrpSpPr/>
            <p:nvPr/>
          </p:nvGrpSpPr>
          <p:grpSpPr>
            <a:xfrm>
              <a:off x="3449037" y="3203967"/>
              <a:ext cx="177039" cy="499165"/>
              <a:chOff x="2089325" y="2556829"/>
              <a:chExt cx="569622" cy="1358403"/>
            </a:xfrm>
          </p:grpSpPr>
          <p:grpSp>
            <p:nvGrpSpPr>
              <p:cNvPr id="121" name="Grupo 120"/>
              <p:cNvGrpSpPr/>
              <p:nvPr/>
            </p:nvGrpSpPr>
            <p:grpSpPr>
              <a:xfrm>
                <a:off x="2089325" y="2556829"/>
                <a:ext cx="569622" cy="1358403"/>
                <a:chOff x="2219962" y="3134646"/>
                <a:chExt cx="241098" cy="574957"/>
              </a:xfrm>
            </p:grpSpPr>
            <p:sp>
              <p:nvSpPr>
                <p:cNvPr id="123" name="Retângulo 122"/>
                <p:cNvSpPr/>
                <p:nvPr/>
              </p:nvSpPr>
              <p:spPr>
                <a:xfrm rot="20405732">
                  <a:off x="2244556" y="3134646"/>
                  <a:ext cx="45719" cy="166297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Triângulo isósceles 123"/>
                <p:cNvSpPr/>
                <p:nvPr/>
              </p:nvSpPr>
              <p:spPr>
                <a:xfrm rot="9848811">
                  <a:off x="2389052" y="3585505"/>
                  <a:ext cx="72008" cy="124098"/>
                </a:xfrm>
                <a:prstGeom prst="triangl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Elipse 50"/>
                <p:cNvSpPr/>
                <p:nvPr/>
              </p:nvSpPr>
              <p:spPr>
                <a:xfrm rot="20751408">
                  <a:off x="2278308" y="3289668"/>
                  <a:ext cx="165150" cy="369439"/>
                </a:xfrm>
                <a:custGeom>
                  <a:avLst/>
                  <a:gdLst>
                    <a:gd name="connsiteX0" fmla="*/ 0 w 144016"/>
                    <a:gd name="connsiteY0" fmla="*/ 180020 h 360040"/>
                    <a:gd name="connsiteX1" fmla="*/ 72008 w 144016"/>
                    <a:gd name="connsiteY1" fmla="*/ 0 h 360040"/>
                    <a:gd name="connsiteX2" fmla="*/ 144016 w 144016"/>
                    <a:gd name="connsiteY2" fmla="*/ 180020 h 360040"/>
                    <a:gd name="connsiteX3" fmla="*/ 72008 w 144016"/>
                    <a:gd name="connsiteY3" fmla="*/ 360040 h 360040"/>
                    <a:gd name="connsiteX4" fmla="*/ 0 w 144016"/>
                    <a:gd name="connsiteY4" fmla="*/ 180020 h 360040"/>
                    <a:gd name="connsiteX0" fmla="*/ 690 w 144706"/>
                    <a:gd name="connsiteY0" fmla="*/ 193348 h 373368"/>
                    <a:gd name="connsiteX1" fmla="*/ 49043 w 144706"/>
                    <a:gd name="connsiteY1" fmla="*/ 0 h 373368"/>
                    <a:gd name="connsiteX2" fmla="*/ 144706 w 144706"/>
                    <a:gd name="connsiteY2" fmla="*/ 193348 h 373368"/>
                    <a:gd name="connsiteX3" fmla="*/ 72698 w 144706"/>
                    <a:gd name="connsiteY3" fmla="*/ 373368 h 373368"/>
                    <a:gd name="connsiteX4" fmla="*/ 690 w 144706"/>
                    <a:gd name="connsiteY4" fmla="*/ 193348 h 373368"/>
                    <a:gd name="connsiteX0" fmla="*/ 244 w 163841"/>
                    <a:gd name="connsiteY0" fmla="*/ 164021 h 373733"/>
                    <a:gd name="connsiteX1" fmla="*/ 68178 w 163841"/>
                    <a:gd name="connsiteY1" fmla="*/ 164 h 373733"/>
                    <a:gd name="connsiteX2" fmla="*/ 163841 w 163841"/>
                    <a:gd name="connsiteY2" fmla="*/ 193512 h 373733"/>
                    <a:gd name="connsiteX3" fmla="*/ 91833 w 163841"/>
                    <a:gd name="connsiteY3" fmla="*/ 373532 h 373733"/>
                    <a:gd name="connsiteX4" fmla="*/ 244 w 163841"/>
                    <a:gd name="connsiteY4" fmla="*/ 164021 h 373733"/>
                    <a:gd name="connsiteX0" fmla="*/ 315 w 163912"/>
                    <a:gd name="connsiteY0" fmla="*/ 164021 h 369706"/>
                    <a:gd name="connsiteX1" fmla="*/ 68249 w 163912"/>
                    <a:gd name="connsiteY1" fmla="*/ 164 h 369706"/>
                    <a:gd name="connsiteX2" fmla="*/ 163912 w 163912"/>
                    <a:gd name="connsiteY2" fmla="*/ 193512 h 369706"/>
                    <a:gd name="connsiteX3" fmla="*/ 95377 w 163912"/>
                    <a:gd name="connsiteY3" fmla="*/ 369495 h 369706"/>
                    <a:gd name="connsiteX4" fmla="*/ 315 w 163912"/>
                    <a:gd name="connsiteY4" fmla="*/ 164021 h 369706"/>
                    <a:gd name="connsiteX0" fmla="*/ 316 w 165150"/>
                    <a:gd name="connsiteY0" fmla="*/ 163936 h 369439"/>
                    <a:gd name="connsiteX1" fmla="*/ 68250 w 165150"/>
                    <a:gd name="connsiteY1" fmla="*/ 79 h 369439"/>
                    <a:gd name="connsiteX2" fmla="*/ 165150 w 165150"/>
                    <a:gd name="connsiteY2" fmla="*/ 149537 h 369439"/>
                    <a:gd name="connsiteX3" fmla="*/ 95378 w 165150"/>
                    <a:gd name="connsiteY3" fmla="*/ 369410 h 369439"/>
                    <a:gd name="connsiteX4" fmla="*/ 316 w 165150"/>
                    <a:gd name="connsiteY4" fmla="*/ 163936 h 369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5150" h="369439">
                      <a:moveTo>
                        <a:pt x="316" y="163936"/>
                      </a:moveTo>
                      <a:cubicBezTo>
                        <a:pt x="-4205" y="102381"/>
                        <a:pt x="40778" y="2479"/>
                        <a:pt x="68250" y="79"/>
                      </a:cubicBezTo>
                      <a:cubicBezTo>
                        <a:pt x="95722" y="-2321"/>
                        <a:pt x="165150" y="50115"/>
                        <a:pt x="165150" y="149537"/>
                      </a:cubicBezTo>
                      <a:cubicBezTo>
                        <a:pt x="165150" y="248959"/>
                        <a:pt x="122850" y="367010"/>
                        <a:pt x="95378" y="369410"/>
                      </a:cubicBezTo>
                      <a:cubicBezTo>
                        <a:pt x="67906" y="371810"/>
                        <a:pt x="4837" y="225491"/>
                        <a:pt x="316" y="163936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Elipse 52"/>
                <p:cNvSpPr/>
                <p:nvPr/>
              </p:nvSpPr>
              <p:spPr>
                <a:xfrm>
                  <a:off x="2219962" y="3237993"/>
                  <a:ext cx="151141" cy="78015"/>
                </a:xfrm>
                <a:custGeom>
                  <a:avLst/>
                  <a:gdLst>
                    <a:gd name="connsiteX0" fmla="*/ 0 w 72008"/>
                    <a:gd name="connsiteY0" fmla="*/ 22860 h 45719"/>
                    <a:gd name="connsiteX1" fmla="*/ 36004 w 72008"/>
                    <a:gd name="connsiteY1" fmla="*/ 0 h 45719"/>
                    <a:gd name="connsiteX2" fmla="*/ 72008 w 72008"/>
                    <a:gd name="connsiteY2" fmla="*/ 22860 h 45719"/>
                    <a:gd name="connsiteX3" fmla="*/ 36004 w 72008"/>
                    <a:gd name="connsiteY3" fmla="*/ 45720 h 45719"/>
                    <a:gd name="connsiteX4" fmla="*/ 0 w 72008"/>
                    <a:gd name="connsiteY4" fmla="*/ 22860 h 45719"/>
                    <a:gd name="connsiteX0" fmla="*/ 0 w 129158"/>
                    <a:gd name="connsiteY0" fmla="*/ 42382 h 50231"/>
                    <a:gd name="connsiteX1" fmla="*/ 93154 w 129158"/>
                    <a:gd name="connsiteY1" fmla="*/ 472 h 50231"/>
                    <a:gd name="connsiteX2" fmla="*/ 129158 w 129158"/>
                    <a:gd name="connsiteY2" fmla="*/ 23332 h 50231"/>
                    <a:gd name="connsiteX3" fmla="*/ 93154 w 129158"/>
                    <a:gd name="connsiteY3" fmla="*/ 46192 h 50231"/>
                    <a:gd name="connsiteX4" fmla="*/ 0 w 129158"/>
                    <a:gd name="connsiteY4" fmla="*/ 42382 h 50231"/>
                    <a:gd name="connsiteX0" fmla="*/ 4192 w 133350"/>
                    <a:gd name="connsiteY0" fmla="*/ 43876 h 49719"/>
                    <a:gd name="connsiteX1" fmla="*/ 24259 w 133350"/>
                    <a:gd name="connsiteY1" fmla="*/ 5955 h 49719"/>
                    <a:gd name="connsiteX2" fmla="*/ 97346 w 133350"/>
                    <a:gd name="connsiteY2" fmla="*/ 1966 h 49719"/>
                    <a:gd name="connsiteX3" fmla="*/ 133350 w 133350"/>
                    <a:gd name="connsiteY3" fmla="*/ 24826 h 49719"/>
                    <a:gd name="connsiteX4" fmla="*/ 97346 w 133350"/>
                    <a:gd name="connsiteY4" fmla="*/ 47686 h 49719"/>
                    <a:gd name="connsiteX5" fmla="*/ 4192 w 133350"/>
                    <a:gd name="connsiteY5" fmla="*/ 43876 h 49719"/>
                    <a:gd name="connsiteX0" fmla="*/ 4192 w 133350"/>
                    <a:gd name="connsiteY0" fmla="*/ 40918 h 46761"/>
                    <a:gd name="connsiteX1" fmla="*/ 24259 w 133350"/>
                    <a:gd name="connsiteY1" fmla="*/ 2997 h 46761"/>
                    <a:gd name="connsiteX2" fmla="*/ 73533 w 133350"/>
                    <a:gd name="connsiteY2" fmla="*/ 6152 h 46761"/>
                    <a:gd name="connsiteX3" fmla="*/ 133350 w 133350"/>
                    <a:gd name="connsiteY3" fmla="*/ 21868 h 46761"/>
                    <a:gd name="connsiteX4" fmla="*/ 97346 w 133350"/>
                    <a:gd name="connsiteY4" fmla="*/ 44728 h 46761"/>
                    <a:gd name="connsiteX5" fmla="*/ 4192 w 133350"/>
                    <a:gd name="connsiteY5" fmla="*/ 40918 h 46761"/>
                    <a:gd name="connsiteX0" fmla="*/ 4192 w 133421"/>
                    <a:gd name="connsiteY0" fmla="*/ 66659 h 72502"/>
                    <a:gd name="connsiteX1" fmla="*/ 24259 w 133421"/>
                    <a:gd name="connsiteY1" fmla="*/ 28738 h 72502"/>
                    <a:gd name="connsiteX2" fmla="*/ 73533 w 133421"/>
                    <a:gd name="connsiteY2" fmla="*/ 31893 h 72502"/>
                    <a:gd name="connsiteX3" fmla="*/ 95696 w 133421"/>
                    <a:gd name="connsiteY3" fmla="*/ 163 h 72502"/>
                    <a:gd name="connsiteX4" fmla="*/ 133350 w 133421"/>
                    <a:gd name="connsiteY4" fmla="*/ 47609 h 72502"/>
                    <a:gd name="connsiteX5" fmla="*/ 97346 w 133421"/>
                    <a:gd name="connsiteY5" fmla="*/ 70469 h 72502"/>
                    <a:gd name="connsiteX6" fmla="*/ 4192 w 133421"/>
                    <a:gd name="connsiteY6" fmla="*/ 66659 h 72502"/>
                    <a:gd name="connsiteX0" fmla="*/ 4192 w 152444"/>
                    <a:gd name="connsiteY0" fmla="*/ 66659 h 74237"/>
                    <a:gd name="connsiteX1" fmla="*/ 24259 w 152444"/>
                    <a:gd name="connsiteY1" fmla="*/ 28738 h 74237"/>
                    <a:gd name="connsiteX2" fmla="*/ 73533 w 152444"/>
                    <a:gd name="connsiteY2" fmla="*/ 31893 h 74237"/>
                    <a:gd name="connsiteX3" fmla="*/ 95696 w 152444"/>
                    <a:gd name="connsiteY3" fmla="*/ 163 h 74237"/>
                    <a:gd name="connsiteX4" fmla="*/ 152400 w 152444"/>
                    <a:gd name="connsiteY4" fmla="*/ 23797 h 74237"/>
                    <a:gd name="connsiteX5" fmla="*/ 97346 w 152444"/>
                    <a:gd name="connsiteY5" fmla="*/ 70469 h 74237"/>
                    <a:gd name="connsiteX6" fmla="*/ 4192 w 152444"/>
                    <a:gd name="connsiteY6" fmla="*/ 66659 h 74237"/>
                    <a:gd name="connsiteX0" fmla="*/ 2889 w 151141"/>
                    <a:gd name="connsiteY0" fmla="*/ 66659 h 78015"/>
                    <a:gd name="connsiteX1" fmla="*/ 22956 w 151141"/>
                    <a:gd name="connsiteY1" fmla="*/ 28738 h 78015"/>
                    <a:gd name="connsiteX2" fmla="*/ 72230 w 151141"/>
                    <a:gd name="connsiteY2" fmla="*/ 31893 h 78015"/>
                    <a:gd name="connsiteX3" fmla="*/ 94393 w 151141"/>
                    <a:gd name="connsiteY3" fmla="*/ 163 h 78015"/>
                    <a:gd name="connsiteX4" fmla="*/ 151097 w 151141"/>
                    <a:gd name="connsiteY4" fmla="*/ 23797 h 78015"/>
                    <a:gd name="connsiteX5" fmla="*/ 76993 w 151141"/>
                    <a:gd name="connsiteY5" fmla="*/ 75231 h 78015"/>
                    <a:gd name="connsiteX6" fmla="*/ 2889 w 151141"/>
                    <a:gd name="connsiteY6" fmla="*/ 66659 h 78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1141" h="78015">
                      <a:moveTo>
                        <a:pt x="2889" y="66659"/>
                      </a:moveTo>
                      <a:cubicBezTo>
                        <a:pt x="-6117" y="58910"/>
                        <a:pt x="7430" y="35723"/>
                        <a:pt x="22956" y="28738"/>
                      </a:cubicBezTo>
                      <a:cubicBezTo>
                        <a:pt x="38482" y="21753"/>
                        <a:pt x="60324" y="36656"/>
                        <a:pt x="72230" y="31893"/>
                      </a:cubicBezTo>
                      <a:cubicBezTo>
                        <a:pt x="84136" y="27131"/>
                        <a:pt x="84424" y="-2456"/>
                        <a:pt x="94393" y="163"/>
                      </a:cubicBezTo>
                      <a:cubicBezTo>
                        <a:pt x="104362" y="2782"/>
                        <a:pt x="152806" y="18033"/>
                        <a:pt x="151097" y="23797"/>
                      </a:cubicBezTo>
                      <a:cubicBezTo>
                        <a:pt x="149388" y="29561"/>
                        <a:pt x="101694" y="68087"/>
                        <a:pt x="76993" y="75231"/>
                      </a:cubicBezTo>
                      <a:cubicBezTo>
                        <a:pt x="52292" y="82375"/>
                        <a:pt x="11895" y="74408"/>
                        <a:pt x="2889" y="66659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2" name="Retângulo 121"/>
              <p:cNvSpPr/>
              <p:nvPr/>
            </p:nvSpPr>
            <p:spPr>
              <a:xfrm rot="20433536">
                <a:off x="2132617" y="2949940"/>
                <a:ext cx="324883" cy="7075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2" name="Elipse 91"/>
            <p:cNvSpPr/>
            <p:nvPr/>
          </p:nvSpPr>
          <p:spPr>
            <a:xfrm rot="21062206">
              <a:off x="3152272" y="3049614"/>
              <a:ext cx="237987" cy="47752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Elipse 92"/>
            <p:cNvSpPr/>
            <p:nvPr/>
          </p:nvSpPr>
          <p:spPr>
            <a:xfrm rot="21230664">
              <a:off x="3382301" y="3066962"/>
              <a:ext cx="120661" cy="219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Elipse 93"/>
            <p:cNvSpPr/>
            <p:nvPr/>
          </p:nvSpPr>
          <p:spPr>
            <a:xfrm>
              <a:off x="2668923" y="2546670"/>
              <a:ext cx="120661" cy="219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3099628" y="3429000"/>
              <a:ext cx="45719" cy="807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3230135" y="3462016"/>
              <a:ext cx="45719" cy="807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Elipse 32"/>
            <p:cNvSpPr/>
            <p:nvPr/>
          </p:nvSpPr>
          <p:spPr>
            <a:xfrm>
              <a:off x="3024291" y="2553574"/>
              <a:ext cx="331957" cy="336798"/>
            </a:xfrm>
            <a:custGeom>
              <a:avLst/>
              <a:gdLst>
                <a:gd name="connsiteX0" fmla="*/ 0 w 224993"/>
                <a:gd name="connsiteY0" fmla="*/ 216024 h 432048"/>
                <a:gd name="connsiteX1" fmla="*/ 112497 w 224993"/>
                <a:gd name="connsiteY1" fmla="*/ 0 h 432048"/>
                <a:gd name="connsiteX2" fmla="*/ 224994 w 224993"/>
                <a:gd name="connsiteY2" fmla="*/ 216024 h 432048"/>
                <a:gd name="connsiteX3" fmla="*/ 112497 w 224993"/>
                <a:gd name="connsiteY3" fmla="*/ 432048 h 432048"/>
                <a:gd name="connsiteX4" fmla="*/ 0 w 224993"/>
                <a:gd name="connsiteY4" fmla="*/ 216024 h 432048"/>
                <a:gd name="connsiteX0" fmla="*/ 2285 w 227279"/>
                <a:gd name="connsiteY0" fmla="*/ 216024 h 299396"/>
                <a:gd name="connsiteX1" fmla="*/ 114782 w 227279"/>
                <a:gd name="connsiteY1" fmla="*/ 0 h 299396"/>
                <a:gd name="connsiteX2" fmla="*/ 227279 w 227279"/>
                <a:gd name="connsiteY2" fmla="*/ 216024 h 299396"/>
                <a:gd name="connsiteX3" fmla="*/ 67157 w 227279"/>
                <a:gd name="connsiteY3" fmla="*/ 291554 h 299396"/>
                <a:gd name="connsiteX4" fmla="*/ 2285 w 227279"/>
                <a:gd name="connsiteY4" fmla="*/ 216024 h 299396"/>
                <a:gd name="connsiteX0" fmla="*/ 2285 w 227279"/>
                <a:gd name="connsiteY0" fmla="*/ 216024 h 336798"/>
                <a:gd name="connsiteX1" fmla="*/ 114782 w 227279"/>
                <a:gd name="connsiteY1" fmla="*/ 0 h 336798"/>
                <a:gd name="connsiteX2" fmla="*/ 227279 w 227279"/>
                <a:gd name="connsiteY2" fmla="*/ 216024 h 336798"/>
                <a:gd name="connsiteX3" fmla="*/ 67157 w 227279"/>
                <a:gd name="connsiteY3" fmla="*/ 336798 h 336798"/>
                <a:gd name="connsiteX4" fmla="*/ 2285 w 227279"/>
                <a:gd name="connsiteY4" fmla="*/ 216024 h 336798"/>
                <a:gd name="connsiteX0" fmla="*/ 15245 w 331957"/>
                <a:gd name="connsiteY0" fmla="*/ 216024 h 336798"/>
                <a:gd name="connsiteX1" fmla="*/ 315860 w 331957"/>
                <a:gd name="connsiteY1" fmla="*/ 0 h 336798"/>
                <a:gd name="connsiteX2" fmla="*/ 240239 w 331957"/>
                <a:gd name="connsiteY2" fmla="*/ 216024 h 336798"/>
                <a:gd name="connsiteX3" fmla="*/ 80117 w 331957"/>
                <a:gd name="connsiteY3" fmla="*/ 336798 h 336798"/>
                <a:gd name="connsiteX4" fmla="*/ 15245 w 331957"/>
                <a:gd name="connsiteY4" fmla="*/ 216024 h 33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957" h="336798">
                  <a:moveTo>
                    <a:pt x="15245" y="216024"/>
                  </a:moveTo>
                  <a:cubicBezTo>
                    <a:pt x="54536" y="159891"/>
                    <a:pt x="253730" y="0"/>
                    <a:pt x="315860" y="0"/>
                  </a:cubicBezTo>
                  <a:cubicBezTo>
                    <a:pt x="377990" y="0"/>
                    <a:pt x="240239" y="96717"/>
                    <a:pt x="240239" y="216024"/>
                  </a:cubicBezTo>
                  <a:cubicBezTo>
                    <a:pt x="240239" y="335331"/>
                    <a:pt x="142247" y="336798"/>
                    <a:pt x="80117" y="336798"/>
                  </a:cubicBezTo>
                  <a:cubicBezTo>
                    <a:pt x="17987" y="336798"/>
                    <a:pt x="-24046" y="272157"/>
                    <a:pt x="15245" y="216024"/>
                  </a:cubicBezTo>
                  <a:close/>
                </a:path>
              </a:pathLst>
            </a:custGeom>
            <a:solidFill>
              <a:srgbClr val="F8A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10"/>
            <p:cNvSpPr/>
            <p:nvPr/>
          </p:nvSpPr>
          <p:spPr>
            <a:xfrm rot="2914587">
              <a:off x="3054846" y="2177914"/>
              <a:ext cx="464407" cy="618743"/>
            </a:xfrm>
            <a:custGeom>
              <a:avLst/>
              <a:gdLst>
                <a:gd name="connsiteX0" fmla="*/ 0 w 360040"/>
                <a:gd name="connsiteY0" fmla="*/ 324036 h 648072"/>
                <a:gd name="connsiteX1" fmla="*/ 180020 w 360040"/>
                <a:gd name="connsiteY1" fmla="*/ 0 h 648072"/>
                <a:gd name="connsiteX2" fmla="*/ 360040 w 360040"/>
                <a:gd name="connsiteY2" fmla="*/ 324036 h 648072"/>
                <a:gd name="connsiteX3" fmla="*/ 180020 w 360040"/>
                <a:gd name="connsiteY3" fmla="*/ 648072 h 648072"/>
                <a:gd name="connsiteX4" fmla="*/ 0 w 360040"/>
                <a:gd name="connsiteY4" fmla="*/ 324036 h 648072"/>
                <a:gd name="connsiteX0" fmla="*/ 3032 w 376693"/>
                <a:gd name="connsiteY0" fmla="*/ 324036 h 638093"/>
                <a:gd name="connsiteX1" fmla="*/ 183052 w 376693"/>
                <a:gd name="connsiteY1" fmla="*/ 0 h 638093"/>
                <a:gd name="connsiteX2" fmla="*/ 363072 w 376693"/>
                <a:gd name="connsiteY2" fmla="*/ 324036 h 638093"/>
                <a:gd name="connsiteX3" fmla="*/ 315708 w 376693"/>
                <a:gd name="connsiteY3" fmla="*/ 638093 h 638093"/>
                <a:gd name="connsiteX4" fmla="*/ 3032 w 376693"/>
                <a:gd name="connsiteY4" fmla="*/ 324036 h 638093"/>
                <a:gd name="connsiteX0" fmla="*/ 6711 w 366779"/>
                <a:gd name="connsiteY0" fmla="*/ 324036 h 656916"/>
                <a:gd name="connsiteX1" fmla="*/ 186731 w 366779"/>
                <a:gd name="connsiteY1" fmla="*/ 0 h 656916"/>
                <a:gd name="connsiteX2" fmla="*/ 366751 w 366779"/>
                <a:gd name="connsiteY2" fmla="*/ 324036 h 656916"/>
                <a:gd name="connsiteX3" fmla="*/ 319387 w 366779"/>
                <a:gd name="connsiteY3" fmla="*/ 638093 h 656916"/>
                <a:gd name="connsiteX4" fmla="*/ 65627 w 366779"/>
                <a:gd name="connsiteY4" fmla="*/ 589205 h 656916"/>
                <a:gd name="connsiteX5" fmla="*/ 6711 w 366779"/>
                <a:gd name="connsiteY5" fmla="*/ 324036 h 656916"/>
                <a:gd name="connsiteX0" fmla="*/ 3253 w 414577"/>
                <a:gd name="connsiteY0" fmla="*/ 313753 h 656926"/>
                <a:gd name="connsiteX1" fmla="*/ 234529 w 414577"/>
                <a:gd name="connsiteY1" fmla="*/ 10 h 656926"/>
                <a:gd name="connsiteX2" fmla="*/ 414549 w 414577"/>
                <a:gd name="connsiteY2" fmla="*/ 324046 h 656926"/>
                <a:gd name="connsiteX3" fmla="*/ 367185 w 414577"/>
                <a:gd name="connsiteY3" fmla="*/ 638103 h 656926"/>
                <a:gd name="connsiteX4" fmla="*/ 113425 w 414577"/>
                <a:gd name="connsiteY4" fmla="*/ 589215 h 656926"/>
                <a:gd name="connsiteX5" fmla="*/ 3253 w 414577"/>
                <a:gd name="connsiteY5" fmla="*/ 313753 h 656926"/>
                <a:gd name="connsiteX0" fmla="*/ 1055 w 412379"/>
                <a:gd name="connsiteY0" fmla="*/ 283086 h 626259"/>
                <a:gd name="connsiteX1" fmla="*/ 173513 w 412379"/>
                <a:gd name="connsiteY1" fmla="*/ 12 h 626259"/>
                <a:gd name="connsiteX2" fmla="*/ 412351 w 412379"/>
                <a:gd name="connsiteY2" fmla="*/ 293379 h 626259"/>
                <a:gd name="connsiteX3" fmla="*/ 364987 w 412379"/>
                <a:gd name="connsiteY3" fmla="*/ 607436 h 626259"/>
                <a:gd name="connsiteX4" fmla="*/ 111227 w 412379"/>
                <a:gd name="connsiteY4" fmla="*/ 558548 h 626259"/>
                <a:gd name="connsiteX5" fmla="*/ 1055 w 412379"/>
                <a:gd name="connsiteY5" fmla="*/ 283086 h 626259"/>
                <a:gd name="connsiteX0" fmla="*/ 1055 w 461506"/>
                <a:gd name="connsiteY0" fmla="*/ 284593 h 633453"/>
                <a:gd name="connsiteX1" fmla="*/ 173513 w 461506"/>
                <a:gd name="connsiteY1" fmla="*/ 1519 h 633453"/>
                <a:gd name="connsiteX2" fmla="*/ 461506 w 461506"/>
                <a:gd name="connsiteY2" fmla="*/ 217582 h 633453"/>
                <a:gd name="connsiteX3" fmla="*/ 364987 w 461506"/>
                <a:gd name="connsiteY3" fmla="*/ 608943 h 633453"/>
                <a:gd name="connsiteX4" fmla="*/ 111227 w 461506"/>
                <a:gd name="connsiteY4" fmla="*/ 560055 h 633453"/>
                <a:gd name="connsiteX5" fmla="*/ 1055 w 461506"/>
                <a:gd name="connsiteY5" fmla="*/ 284593 h 633453"/>
                <a:gd name="connsiteX0" fmla="*/ 4393 w 464844"/>
                <a:gd name="connsiteY0" fmla="*/ 284593 h 634210"/>
                <a:gd name="connsiteX1" fmla="*/ 176851 w 464844"/>
                <a:gd name="connsiteY1" fmla="*/ 1519 h 634210"/>
                <a:gd name="connsiteX2" fmla="*/ 464844 w 464844"/>
                <a:gd name="connsiteY2" fmla="*/ 217582 h 634210"/>
                <a:gd name="connsiteX3" fmla="*/ 368325 w 464844"/>
                <a:gd name="connsiteY3" fmla="*/ 608943 h 634210"/>
                <a:gd name="connsiteX4" fmla="*/ 74233 w 464844"/>
                <a:gd name="connsiteY4" fmla="*/ 562576 h 634210"/>
                <a:gd name="connsiteX5" fmla="*/ 4393 w 464844"/>
                <a:gd name="connsiteY5" fmla="*/ 284593 h 634210"/>
                <a:gd name="connsiteX0" fmla="*/ 3956 w 464407"/>
                <a:gd name="connsiteY0" fmla="*/ 284593 h 630087"/>
                <a:gd name="connsiteX1" fmla="*/ 176414 w 464407"/>
                <a:gd name="connsiteY1" fmla="*/ 1519 h 630087"/>
                <a:gd name="connsiteX2" fmla="*/ 464407 w 464407"/>
                <a:gd name="connsiteY2" fmla="*/ 217582 h 630087"/>
                <a:gd name="connsiteX3" fmla="*/ 367888 w 464407"/>
                <a:gd name="connsiteY3" fmla="*/ 608943 h 630087"/>
                <a:gd name="connsiteX4" fmla="*/ 73796 w 464407"/>
                <a:gd name="connsiteY4" fmla="*/ 562576 h 630087"/>
                <a:gd name="connsiteX5" fmla="*/ 56884 w 464407"/>
                <a:gd name="connsiteY5" fmla="*/ 426979 h 630087"/>
                <a:gd name="connsiteX6" fmla="*/ 3956 w 464407"/>
                <a:gd name="connsiteY6" fmla="*/ 284593 h 630087"/>
                <a:gd name="connsiteX0" fmla="*/ 3956 w 464407"/>
                <a:gd name="connsiteY0" fmla="*/ 284593 h 598257"/>
                <a:gd name="connsiteX1" fmla="*/ 176414 w 464407"/>
                <a:gd name="connsiteY1" fmla="*/ 1519 h 598257"/>
                <a:gd name="connsiteX2" fmla="*/ 464407 w 464407"/>
                <a:gd name="connsiteY2" fmla="*/ 217582 h 598257"/>
                <a:gd name="connsiteX3" fmla="*/ 319678 w 464407"/>
                <a:gd name="connsiteY3" fmla="*/ 566405 h 598257"/>
                <a:gd name="connsiteX4" fmla="*/ 73796 w 464407"/>
                <a:gd name="connsiteY4" fmla="*/ 562576 h 598257"/>
                <a:gd name="connsiteX5" fmla="*/ 56884 w 464407"/>
                <a:gd name="connsiteY5" fmla="*/ 426979 h 598257"/>
                <a:gd name="connsiteX6" fmla="*/ 3956 w 464407"/>
                <a:gd name="connsiteY6" fmla="*/ 284593 h 598257"/>
                <a:gd name="connsiteX0" fmla="*/ 3956 w 464407"/>
                <a:gd name="connsiteY0" fmla="*/ 284593 h 614670"/>
                <a:gd name="connsiteX1" fmla="*/ 176414 w 464407"/>
                <a:gd name="connsiteY1" fmla="*/ 1519 h 614670"/>
                <a:gd name="connsiteX2" fmla="*/ 464407 w 464407"/>
                <a:gd name="connsiteY2" fmla="*/ 217582 h 614670"/>
                <a:gd name="connsiteX3" fmla="*/ 353184 w 464407"/>
                <a:gd name="connsiteY3" fmla="*/ 589617 h 614670"/>
                <a:gd name="connsiteX4" fmla="*/ 73796 w 464407"/>
                <a:gd name="connsiteY4" fmla="*/ 562576 h 614670"/>
                <a:gd name="connsiteX5" fmla="*/ 56884 w 464407"/>
                <a:gd name="connsiteY5" fmla="*/ 426979 h 614670"/>
                <a:gd name="connsiteX6" fmla="*/ 3956 w 464407"/>
                <a:gd name="connsiteY6" fmla="*/ 284593 h 614670"/>
                <a:gd name="connsiteX0" fmla="*/ 3956 w 464407"/>
                <a:gd name="connsiteY0" fmla="*/ 284593 h 618743"/>
                <a:gd name="connsiteX1" fmla="*/ 176414 w 464407"/>
                <a:gd name="connsiteY1" fmla="*/ 1519 h 618743"/>
                <a:gd name="connsiteX2" fmla="*/ 464407 w 464407"/>
                <a:gd name="connsiteY2" fmla="*/ 217582 h 618743"/>
                <a:gd name="connsiteX3" fmla="*/ 353184 w 464407"/>
                <a:gd name="connsiteY3" fmla="*/ 589617 h 618743"/>
                <a:gd name="connsiteX4" fmla="*/ 123476 w 464407"/>
                <a:gd name="connsiteY4" fmla="*/ 574655 h 618743"/>
                <a:gd name="connsiteX5" fmla="*/ 56884 w 464407"/>
                <a:gd name="connsiteY5" fmla="*/ 426979 h 618743"/>
                <a:gd name="connsiteX6" fmla="*/ 3956 w 464407"/>
                <a:gd name="connsiteY6" fmla="*/ 284593 h 61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4407" h="618743">
                  <a:moveTo>
                    <a:pt x="3956" y="284593"/>
                  </a:moveTo>
                  <a:cubicBezTo>
                    <a:pt x="23878" y="213683"/>
                    <a:pt x="99672" y="12687"/>
                    <a:pt x="176414" y="1519"/>
                  </a:cubicBezTo>
                  <a:cubicBezTo>
                    <a:pt x="253156" y="-9649"/>
                    <a:pt x="464407" y="38622"/>
                    <a:pt x="464407" y="217582"/>
                  </a:cubicBezTo>
                  <a:cubicBezTo>
                    <a:pt x="464407" y="396542"/>
                    <a:pt x="410006" y="530105"/>
                    <a:pt x="353184" y="589617"/>
                  </a:cubicBezTo>
                  <a:cubicBezTo>
                    <a:pt x="296362" y="649129"/>
                    <a:pt x="182820" y="603669"/>
                    <a:pt x="123476" y="574655"/>
                  </a:cubicBezTo>
                  <a:cubicBezTo>
                    <a:pt x="64132" y="545641"/>
                    <a:pt x="68524" y="473309"/>
                    <a:pt x="56884" y="426979"/>
                  </a:cubicBezTo>
                  <a:cubicBezTo>
                    <a:pt x="45244" y="380649"/>
                    <a:pt x="-15966" y="355503"/>
                    <a:pt x="3956" y="284593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/>
            <p:cNvSpPr/>
            <p:nvPr/>
          </p:nvSpPr>
          <p:spPr>
            <a:xfrm>
              <a:off x="3203848" y="2375571"/>
              <a:ext cx="72008" cy="1080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3356248" y="2379571"/>
              <a:ext cx="72008" cy="1080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/>
            <p:cNvSpPr/>
            <p:nvPr/>
          </p:nvSpPr>
          <p:spPr>
            <a:xfrm>
              <a:off x="3207276" y="2415004"/>
              <a:ext cx="45719" cy="685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/>
            <p:cNvSpPr/>
            <p:nvPr/>
          </p:nvSpPr>
          <p:spPr>
            <a:xfrm>
              <a:off x="3359676" y="2419004"/>
              <a:ext cx="45719" cy="685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" name="Grupo 102"/>
            <p:cNvGrpSpPr/>
            <p:nvPr/>
          </p:nvGrpSpPr>
          <p:grpSpPr>
            <a:xfrm rot="417604">
              <a:off x="3124299" y="2570308"/>
              <a:ext cx="231106" cy="142330"/>
              <a:chOff x="1691680" y="2013970"/>
              <a:chExt cx="1171276" cy="721346"/>
            </a:xfrm>
          </p:grpSpPr>
          <p:sp>
            <p:nvSpPr>
              <p:cNvPr id="119" name="Elipse 15"/>
              <p:cNvSpPr/>
              <p:nvPr/>
            </p:nvSpPr>
            <p:spPr>
              <a:xfrm>
                <a:off x="1691680" y="2013970"/>
                <a:ext cx="1171276" cy="721346"/>
              </a:xfrm>
              <a:custGeom>
                <a:avLst/>
                <a:gdLst>
                  <a:gd name="connsiteX0" fmla="*/ 0 w 216024"/>
                  <a:gd name="connsiteY0" fmla="*/ 36004 h 72008"/>
                  <a:gd name="connsiteX1" fmla="*/ 108012 w 216024"/>
                  <a:gd name="connsiteY1" fmla="*/ 0 h 72008"/>
                  <a:gd name="connsiteX2" fmla="*/ 216024 w 216024"/>
                  <a:gd name="connsiteY2" fmla="*/ 36004 h 72008"/>
                  <a:gd name="connsiteX3" fmla="*/ 108012 w 216024"/>
                  <a:gd name="connsiteY3" fmla="*/ 72008 h 72008"/>
                  <a:gd name="connsiteX4" fmla="*/ 0 w 216024"/>
                  <a:gd name="connsiteY4" fmla="*/ 36004 h 72008"/>
                  <a:gd name="connsiteX0" fmla="*/ 45 w 216069"/>
                  <a:gd name="connsiteY0" fmla="*/ 36004 h 95821"/>
                  <a:gd name="connsiteX1" fmla="*/ 108057 w 216069"/>
                  <a:gd name="connsiteY1" fmla="*/ 0 h 95821"/>
                  <a:gd name="connsiteX2" fmla="*/ 216069 w 216069"/>
                  <a:gd name="connsiteY2" fmla="*/ 36004 h 95821"/>
                  <a:gd name="connsiteX3" fmla="*/ 98532 w 216069"/>
                  <a:gd name="connsiteY3" fmla="*/ 95821 h 95821"/>
                  <a:gd name="connsiteX4" fmla="*/ 45 w 216069"/>
                  <a:gd name="connsiteY4" fmla="*/ 36004 h 95821"/>
                  <a:gd name="connsiteX0" fmla="*/ 34 w 266064"/>
                  <a:gd name="connsiteY0" fmla="*/ 87731 h 149685"/>
                  <a:gd name="connsiteX1" fmla="*/ 108046 w 266064"/>
                  <a:gd name="connsiteY1" fmla="*/ 51727 h 149685"/>
                  <a:gd name="connsiteX2" fmla="*/ 266064 w 266064"/>
                  <a:gd name="connsiteY2" fmla="*/ 4388 h 149685"/>
                  <a:gd name="connsiteX3" fmla="*/ 98521 w 266064"/>
                  <a:gd name="connsiteY3" fmla="*/ 147548 h 149685"/>
                  <a:gd name="connsiteX4" fmla="*/ 34 w 266064"/>
                  <a:gd name="connsiteY4" fmla="*/ 87731 h 149685"/>
                  <a:gd name="connsiteX0" fmla="*/ 97 w 266127"/>
                  <a:gd name="connsiteY0" fmla="*/ 86516 h 148346"/>
                  <a:gd name="connsiteX1" fmla="*/ 115252 w 266127"/>
                  <a:gd name="connsiteY1" fmla="*/ 76706 h 148346"/>
                  <a:gd name="connsiteX2" fmla="*/ 266127 w 266127"/>
                  <a:gd name="connsiteY2" fmla="*/ 3173 h 148346"/>
                  <a:gd name="connsiteX3" fmla="*/ 98584 w 266127"/>
                  <a:gd name="connsiteY3" fmla="*/ 146333 h 148346"/>
                  <a:gd name="connsiteX4" fmla="*/ 97 w 266127"/>
                  <a:gd name="connsiteY4" fmla="*/ 86516 h 148346"/>
                  <a:gd name="connsiteX0" fmla="*/ 71 w 292295"/>
                  <a:gd name="connsiteY0" fmla="*/ 822 h 179900"/>
                  <a:gd name="connsiteX1" fmla="*/ 141420 w 292295"/>
                  <a:gd name="connsiteY1" fmla="*/ 110074 h 179900"/>
                  <a:gd name="connsiteX2" fmla="*/ 292295 w 292295"/>
                  <a:gd name="connsiteY2" fmla="*/ 36541 h 179900"/>
                  <a:gd name="connsiteX3" fmla="*/ 124752 w 292295"/>
                  <a:gd name="connsiteY3" fmla="*/ 179701 h 179900"/>
                  <a:gd name="connsiteX4" fmla="*/ 71 w 292295"/>
                  <a:gd name="connsiteY4" fmla="*/ 822 h 179900"/>
                  <a:gd name="connsiteX0" fmla="*/ 0 w 292224"/>
                  <a:gd name="connsiteY0" fmla="*/ 581 h 179659"/>
                  <a:gd name="connsiteX1" fmla="*/ 124680 w 292224"/>
                  <a:gd name="connsiteY1" fmla="*/ 119358 h 179659"/>
                  <a:gd name="connsiteX2" fmla="*/ 292224 w 292224"/>
                  <a:gd name="connsiteY2" fmla="*/ 36300 h 179659"/>
                  <a:gd name="connsiteX3" fmla="*/ 124681 w 292224"/>
                  <a:gd name="connsiteY3" fmla="*/ 179460 h 179659"/>
                  <a:gd name="connsiteX4" fmla="*/ 0 w 292224"/>
                  <a:gd name="connsiteY4" fmla="*/ 581 h 179659"/>
                  <a:gd name="connsiteX0" fmla="*/ 27 w 292251"/>
                  <a:gd name="connsiteY0" fmla="*/ 458 h 172403"/>
                  <a:gd name="connsiteX1" fmla="*/ 124707 w 292251"/>
                  <a:gd name="connsiteY1" fmla="*/ 119235 h 172403"/>
                  <a:gd name="connsiteX2" fmla="*/ 292251 w 292251"/>
                  <a:gd name="connsiteY2" fmla="*/ 36177 h 172403"/>
                  <a:gd name="connsiteX3" fmla="*/ 115183 w 292251"/>
                  <a:gd name="connsiteY3" fmla="*/ 172193 h 172403"/>
                  <a:gd name="connsiteX4" fmla="*/ 27 w 292251"/>
                  <a:gd name="connsiteY4" fmla="*/ 458 h 172403"/>
                  <a:gd name="connsiteX0" fmla="*/ 60 w 292284"/>
                  <a:gd name="connsiteY0" fmla="*/ 736 h 172681"/>
                  <a:gd name="connsiteX1" fmla="*/ 129502 w 292284"/>
                  <a:gd name="connsiteY1" fmla="*/ 107607 h 172681"/>
                  <a:gd name="connsiteX2" fmla="*/ 292284 w 292284"/>
                  <a:gd name="connsiteY2" fmla="*/ 36455 h 172681"/>
                  <a:gd name="connsiteX3" fmla="*/ 115216 w 292284"/>
                  <a:gd name="connsiteY3" fmla="*/ 172471 h 172681"/>
                  <a:gd name="connsiteX4" fmla="*/ 60 w 292284"/>
                  <a:gd name="connsiteY4" fmla="*/ 736 h 172681"/>
                  <a:gd name="connsiteX0" fmla="*/ 0 w 292224"/>
                  <a:gd name="connsiteY0" fmla="*/ 892 h 179970"/>
                  <a:gd name="connsiteX1" fmla="*/ 129442 w 292224"/>
                  <a:gd name="connsiteY1" fmla="*/ 107763 h 179970"/>
                  <a:gd name="connsiteX2" fmla="*/ 292224 w 292224"/>
                  <a:gd name="connsiteY2" fmla="*/ 36611 h 179970"/>
                  <a:gd name="connsiteX3" fmla="*/ 129444 w 292224"/>
                  <a:gd name="connsiteY3" fmla="*/ 179771 h 179970"/>
                  <a:gd name="connsiteX4" fmla="*/ 0 w 292224"/>
                  <a:gd name="connsiteY4" fmla="*/ 892 h 17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224" h="179970">
                    <a:moveTo>
                      <a:pt x="0" y="892"/>
                    </a:moveTo>
                    <a:cubicBezTo>
                      <a:pt x="0" y="-11109"/>
                      <a:pt x="80738" y="101810"/>
                      <a:pt x="129442" y="107763"/>
                    </a:cubicBezTo>
                    <a:cubicBezTo>
                      <a:pt x="178146" y="113716"/>
                      <a:pt x="292224" y="16727"/>
                      <a:pt x="292224" y="36611"/>
                    </a:cubicBezTo>
                    <a:cubicBezTo>
                      <a:pt x="292224" y="56495"/>
                      <a:pt x="178148" y="185724"/>
                      <a:pt x="129444" y="179771"/>
                    </a:cubicBezTo>
                    <a:cubicBezTo>
                      <a:pt x="80740" y="173818"/>
                      <a:pt x="0" y="12893"/>
                      <a:pt x="0" y="892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Elipse 16"/>
              <p:cNvSpPr/>
              <p:nvPr/>
            </p:nvSpPr>
            <p:spPr>
              <a:xfrm>
                <a:off x="2085129" y="2604717"/>
                <a:ext cx="288032" cy="130599"/>
              </a:xfrm>
              <a:custGeom>
                <a:avLst/>
                <a:gdLst>
                  <a:gd name="connsiteX0" fmla="*/ 0 w 227479"/>
                  <a:gd name="connsiteY0" fmla="*/ 77012 h 154023"/>
                  <a:gd name="connsiteX1" fmla="*/ 113740 w 227479"/>
                  <a:gd name="connsiteY1" fmla="*/ 0 h 154023"/>
                  <a:gd name="connsiteX2" fmla="*/ 227480 w 227479"/>
                  <a:gd name="connsiteY2" fmla="*/ 77012 h 154023"/>
                  <a:gd name="connsiteX3" fmla="*/ 113740 w 227479"/>
                  <a:gd name="connsiteY3" fmla="*/ 154024 h 154023"/>
                  <a:gd name="connsiteX4" fmla="*/ 0 w 227479"/>
                  <a:gd name="connsiteY4" fmla="*/ 77012 h 154023"/>
                  <a:gd name="connsiteX0" fmla="*/ 0 w 227480"/>
                  <a:gd name="connsiteY0" fmla="*/ 28367 h 105379"/>
                  <a:gd name="connsiteX1" fmla="*/ 113740 w 227480"/>
                  <a:gd name="connsiteY1" fmla="*/ 3743 h 105379"/>
                  <a:gd name="connsiteX2" fmla="*/ 227480 w 227480"/>
                  <a:gd name="connsiteY2" fmla="*/ 28367 h 105379"/>
                  <a:gd name="connsiteX3" fmla="*/ 113740 w 227480"/>
                  <a:gd name="connsiteY3" fmla="*/ 105379 h 105379"/>
                  <a:gd name="connsiteX4" fmla="*/ 0 w 227480"/>
                  <a:gd name="connsiteY4" fmla="*/ 28367 h 105379"/>
                  <a:gd name="connsiteX0" fmla="*/ 2418 w 229898"/>
                  <a:gd name="connsiteY0" fmla="*/ 53688 h 130700"/>
                  <a:gd name="connsiteX1" fmla="*/ 44560 w 229898"/>
                  <a:gd name="connsiteY1" fmla="*/ 470 h 130700"/>
                  <a:gd name="connsiteX2" fmla="*/ 116158 w 229898"/>
                  <a:gd name="connsiteY2" fmla="*/ 29064 h 130700"/>
                  <a:gd name="connsiteX3" fmla="*/ 229898 w 229898"/>
                  <a:gd name="connsiteY3" fmla="*/ 53688 h 130700"/>
                  <a:gd name="connsiteX4" fmla="*/ 116158 w 229898"/>
                  <a:gd name="connsiteY4" fmla="*/ 130700 h 130700"/>
                  <a:gd name="connsiteX5" fmla="*/ 2418 w 229898"/>
                  <a:gd name="connsiteY5" fmla="*/ 53688 h 130700"/>
                  <a:gd name="connsiteX0" fmla="*/ 2418 w 231302"/>
                  <a:gd name="connsiteY0" fmla="*/ 53587 h 130599"/>
                  <a:gd name="connsiteX1" fmla="*/ 44560 w 231302"/>
                  <a:gd name="connsiteY1" fmla="*/ 369 h 130599"/>
                  <a:gd name="connsiteX2" fmla="*/ 116158 w 231302"/>
                  <a:gd name="connsiteY2" fmla="*/ 28963 h 130599"/>
                  <a:gd name="connsiteX3" fmla="*/ 182673 w 231302"/>
                  <a:gd name="connsiteY3" fmla="*/ 7512 h 130599"/>
                  <a:gd name="connsiteX4" fmla="*/ 229898 w 231302"/>
                  <a:gd name="connsiteY4" fmla="*/ 53587 h 130599"/>
                  <a:gd name="connsiteX5" fmla="*/ 116158 w 231302"/>
                  <a:gd name="connsiteY5" fmla="*/ 130599 h 130599"/>
                  <a:gd name="connsiteX6" fmla="*/ 2418 w 231302"/>
                  <a:gd name="connsiteY6" fmla="*/ 53587 h 13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302" h="130599">
                    <a:moveTo>
                      <a:pt x="2418" y="53587"/>
                    </a:moveTo>
                    <a:cubicBezTo>
                      <a:pt x="-9515" y="31882"/>
                      <a:pt x="25603" y="4473"/>
                      <a:pt x="44560" y="369"/>
                    </a:cubicBezTo>
                    <a:cubicBezTo>
                      <a:pt x="63517" y="-3735"/>
                      <a:pt x="93139" y="27773"/>
                      <a:pt x="116158" y="28963"/>
                    </a:cubicBezTo>
                    <a:cubicBezTo>
                      <a:pt x="139177" y="30153"/>
                      <a:pt x="163716" y="3408"/>
                      <a:pt x="182673" y="7512"/>
                    </a:cubicBezTo>
                    <a:cubicBezTo>
                      <a:pt x="201630" y="11616"/>
                      <a:pt x="238999" y="37438"/>
                      <a:pt x="229898" y="53587"/>
                    </a:cubicBezTo>
                    <a:cubicBezTo>
                      <a:pt x="220797" y="69736"/>
                      <a:pt x="178975" y="130599"/>
                      <a:pt x="116158" y="130599"/>
                    </a:cubicBezTo>
                    <a:cubicBezTo>
                      <a:pt x="53341" y="130599"/>
                      <a:pt x="14351" y="75292"/>
                      <a:pt x="2418" y="53587"/>
                    </a:cubicBezTo>
                    <a:close/>
                  </a:path>
                </a:pathLst>
              </a:custGeom>
              <a:solidFill>
                <a:srgbClr val="DAC7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4" name="Elipse 18"/>
            <p:cNvSpPr/>
            <p:nvPr/>
          </p:nvSpPr>
          <p:spPr>
            <a:xfrm>
              <a:off x="3170773" y="2328176"/>
              <a:ext cx="138157" cy="58385"/>
            </a:xfrm>
            <a:custGeom>
              <a:avLst/>
              <a:gdLst>
                <a:gd name="connsiteX0" fmla="*/ 0 w 633696"/>
                <a:gd name="connsiteY0" fmla="*/ 22860 h 45719"/>
                <a:gd name="connsiteX1" fmla="*/ 316848 w 633696"/>
                <a:gd name="connsiteY1" fmla="*/ 0 h 45719"/>
                <a:gd name="connsiteX2" fmla="*/ 633696 w 633696"/>
                <a:gd name="connsiteY2" fmla="*/ 22860 h 45719"/>
                <a:gd name="connsiteX3" fmla="*/ 316848 w 633696"/>
                <a:gd name="connsiteY3" fmla="*/ 45720 h 45719"/>
                <a:gd name="connsiteX4" fmla="*/ 0 w 633696"/>
                <a:gd name="connsiteY4" fmla="*/ 22860 h 45719"/>
                <a:gd name="connsiteX0" fmla="*/ 0 w 633696"/>
                <a:gd name="connsiteY0" fmla="*/ 51435 h 74295"/>
                <a:gd name="connsiteX1" fmla="*/ 316848 w 633696"/>
                <a:gd name="connsiteY1" fmla="*/ 0 h 74295"/>
                <a:gd name="connsiteX2" fmla="*/ 633696 w 633696"/>
                <a:gd name="connsiteY2" fmla="*/ 51435 h 74295"/>
                <a:gd name="connsiteX3" fmla="*/ 316848 w 633696"/>
                <a:gd name="connsiteY3" fmla="*/ 74295 h 74295"/>
                <a:gd name="connsiteX4" fmla="*/ 0 w 633696"/>
                <a:gd name="connsiteY4" fmla="*/ 51435 h 74295"/>
                <a:gd name="connsiteX0" fmla="*/ 7 w 633703"/>
                <a:gd name="connsiteY0" fmla="*/ 51435 h 54180"/>
                <a:gd name="connsiteX1" fmla="*/ 316855 w 633703"/>
                <a:gd name="connsiteY1" fmla="*/ 0 h 54180"/>
                <a:gd name="connsiteX2" fmla="*/ 633703 w 633703"/>
                <a:gd name="connsiteY2" fmla="*/ 51435 h 54180"/>
                <a:gd name="connsiteX3" fmla="*/ 309711 w 633703"/>
                <a:gd name="connsiteY3" fmla="*/ 29051 h 54180"/>
                <a:gd name="connsiteX4" fmla="*/ 7 w 633703"/>
                <a:gd name="connsiteY4" fmla="*/ 51435 h 54180"/>
                <a:gd name="connsiteX0" fmla="*/ 5 w 583695"/>
                <a:gd name="connsiteY0" fmla="*/ 52367 h 106123"/>
                <a:gd name="connsiteX1" fmla="*/ 316853 w 583695"/>
                <a:gd name="connsiteY1" fmla="*/ 932 h 106123"/>
                <a:gd name="connsiteX2" fmla="*/ 583695 w 583695"/>
                <a:gd name="connsiteY2" fmla="*/ 104755 h 106123"/>
                <a:gd name="connsiteX3" fmla="*/ 309709 w 583695"/>
                <a:gd name="connsiteY3" fmla="*/ 29983 h 106123"/>
                <a:gd name="connsiteX4" fmla="*/ 5 w 583695"/>
                <a:gd name="connsiteY4" fmla="*/ 52367 h 106123"/>
                <a:gd name="connsiteX0" fmla="*/ 6 w 557502"/>
                <a:gd name="connsiteY0" fmla="*/ 115760 h 115949"/>
                <a:gd name="connsiteX1" fmla="*/ 290660 w 557502"/>
                <a:gd name="connsiteY1" fmla="*/ 32 h 115949"/>
                <a:gd name="connsiteX2" fmla="*/ 557502 w 557502"/>
                <a:gd name="connsiteY2" fmla="*/ 103855 h 115949"/>
                <a:gd name="connsiteX3" fmla="*/ 283516 w 557502"/>
                <a:gd name="connsiteY3" fmla="*/ 29083 h 115949"/>
                <a:gd name="connsiteX4" fmla="*/ 6 w 557502"/>
                <a:gd name="connsiteY4" fmla="*/ 115760 h 115949"/>
                <a:gd name="connsiteX0" fmla="*/ 3 w 557499"/>
                <a:gd name="connsiteY0" fmla="*/ 115760 h 116299"/>
                <a:gd name="connsiteX1" fmla="*/ 290657 w 557499"/>
                <a:gd name="connsiteY1" fmla="*/ 32 h 116299"/>
                <a:gd name="connsiteX2" fmla="*/ 557499 w 557499"/>
                <a:gd name="connsiteY2" fmla="*/ 103855 h 116299"/>
                <a:gd name="connsiteX3" fmla="*/ 285895 w 557499"/>
                <a:gd name="connsiteY3" fmla="*/ 45752 h 116299"/>
                <a:gd name="connsiteX4" fmla="*/ 3 w 557499"/>
                <a:gd name="connsiteY4" fmla="*/ 115760 h 116299"/>
                <a:gd name="connsiteX0" fmla="*/ 3 w 488442"/>
                <a:gd name="connsiteY0" fmla="*/ 115874 h 145490"/>
                <a:gd name="connsiteX1" fmla="*/ 290657 w 488442"/>
                <a:gd name="connsiteY1" fmla="*/ 146 h 145490"/>
                <a:gd name="connsiteX2" fmla="*/ 488442 w 488442"/>
                <a:gd name="connsiteY2" fmla="*/ 144451 h 145490"/>
                <a:gd name="connsiteX3" fmla="*/ 285895 w 488442"/>
                <a:gd name="connsiteY3" fmla="*/ 45866 h 145490"/>
                <a:gd name="connsiteX4" fmla="*/ 3 w 488442"/>
                <a:gd name="connsiteY4" fmla="*/ 115874 h 14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442" h="145490">
                  <a:moveTo>
                    <a:pt x="3" y="115874"/>
                  </a:moveTo>
                  <a:cubicBezTo>
                    <a:pt x="797" y="108254"/>
                    <a:pt x="209251" y="-4617"/>
                    <a:pt x="290657" y="146"/>
                  </a:cubicBezTo>
                  <a:cubicBezTo>
                    <a:pt x="372063" y="4909"/>
                    <a:pt x="488442" y="131826"/>
                    <a:pt x="488442" y="144451"/>
                  </a:cubicBezTo>
                  <a:cubicBezTo>
                    <a:pt x="488442" y="157076"/>
                    <a:pt x="367301" y="50629"/>
                    <a:pt x="285895" y="45866"/>
                  </a:cubicBezTo>
                  <a:cubicBezTo>
                    <a:pt x="204489" y="41103"/>
                    <a:pt x="-791" y="123494"/>
                    <a:pt x="3" y="1158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8"/>
            <p:cNvSpPr/>
            <p:nvPr/>
          </p:nvSpPr>
          <p:spPr>
            <a:xfrm>
              <a:off x="3336316" y="2328176"/>
              <a:ext cx="138157" cy="58385"/>
            </a:xfrm>
            <a:custGeom>
              <a:avLst/>
              <a:gdLst>
                <a:gd name="connsiteX0" fmla="*/ 0 w 633696"/>
                <a:gd name="connsiteY0" fmla="*/ 22860 h 45719"/>
                <a:gd name="connsiteX1" fmla="*/ 316848 w 633696"/>
                <a:gd name="connsiteY1" fmla="*/ 0 h 45719"/>
                <a:gd name="connsiteX2" fmla="*/ 633696 w 633696"/>
                <a:gd name="connsiteY2" fmla="*/ 22860 h 45719"/>
                <a:gd name="connsiteX3" fmla="*/ 316848 w 633696"/>
                <a:gd name="connsiteY3" fmla="*/ 45720 h 45719"/>
                <a:gd name="connsiteX4" fmla="*/ 0 w 633696"/>
                <a:gd name="connsiteY4" fmla="*/ 22860 h 45719"/>
                <a:gd name="connsiteX0" fmla="*/ 0 w 633696"/>
                <a:gd name="connsiteY0" fmla="*/ 51435 h 74295"/>
                <a:gd name="connsiteX1" fmla="*/ 316848 w 633696"/>
                <a:gd name="connsiteY1" fmla="*/ 0 h 74295"/>
                <a:gd name="connsiteX2" fmla="*/ 633696 w 633696"/>
                <a:gd name="connsiteY2" fmla="*/ 51435 h 74295"/>
                <a:gd name="connsiteX3" fmla="*/ 316848 w 633696"/>
                <a:gd name="connsiteY3" fmla="*/ 74295 h 74295"/>
                <a:gd name="connsiteX4" fmla="*/ 0 w 633696"/>
                <a:gd name="connsiteY4" fmla="*/ 51435 h 74295"/>
                <a:gd name="connsiteX0" fmla="*/ 7 w 633703"/>
                <a:gd name="connsiteY0" fmla="*/ 51435 h 54180"/>
                <a:gd name="connsiteX1" fmla="*/ 316855 w 633703"/>
                <a:gd name="connsiteY1" fmla="*/ 0 h 54180"/>
                <a:gd name="connsiteX2" fmla="*/ 633703 w 633703"/>
                <a:gd name="connsiteY2" fmla="*/ 51435 h 54180"/>
                <a:gd name="connsiteX3" fmla="*/ 309711 w 633703"/>
                <a:gd name="connsiteY3" fmla="*/ 29051 h 54180"/>
                <a:gd name="connsiteX4" fmla="*/ 7 w 633703"/>
                <a:gd name="connsiteY4" fmla="*/ 51435 h 54180"/>
                <a:gd name="connsiteX0" fmla="*/ 5 w 583695"/>
                <a:gd name="connsiteY0" fmla="*/ 52367 h 106123"/>
                <a:gd name="connsiteX1" fmla="*/ 316853 w 583695"/>
                <a:gd name="connsiteY1" fmla="*/ 932 h 106123"/>
                <a:gd name="connsiteX2" fmla="*/ 583695 w 583695"/>
                <a:gd name="connsiteY2" fmla="*/ 104755 h 106123"/>
                <a:gd name="connsiteX3" fmla="*/ 309709 w 583695"/>
                <a:gd name="connsiteY3" fmla="*/ 29983 h 106123"/>
                <a:gd name="connsiteX4" fmla="*/ 5 w 583695"/>
                <a:gd name="connsiteY4" fmla="*/ 52367 h 106123"/>
                <a:gd name="connsiteX0" fmla="*/ 6 w 557502"/>
                <a:gd name="connsiteY0" fmla="*/ 115760 h 115949"/>
                <a:gd name="connsiteX1" fmla="*/ 290660 w 557502"/>
                <a:gd name="connsiteY1" fmla="*/ 32 h 115949"/>
                <a:gd name="connsiteX2" fmla="*/ 557502 w 557502"/>
                <a:gd name="connsiteY2" fmla="*/ 103855 h 115949"/>
                <a:gd name="connsiteX3" fmla="*/ 283516 w 557502"/>
                <a:gd name="connsiteY3" fmla="*/ 29083 h 115949"/>
                <a:gd name="connsiteX4" fmla="*/ 6 w 557502"/>
                <a:gd name="connsiteY4" fmla="*/ 115760 h 115949"/>
                <a:gd name="connsiteX0" fmla="*/ 3 w 557499"/>
                <a:gd name="connsiteY0" fmla="*/ 115760 h 116299"/>
                <a:gd name="connsiteX1" fmla="*/ 290657 w 557499"/>
                <a:gd name="connsiteY1" fmla="*/ 32 h 116299"/>
                <a:gd name="connsiteX2" fmla="*/ 557499 w 557499"/>
                <a:gd name="connsiteY2" fmla="*/ 103855 h 116299"/>
                <a:gd name="connsiteX3" fmla="*/ 285895 w 557499"/>
                <a:gd name="connsiteY3" fmla="*/ 45752 h 116299"/>
                <a:gd name="connsiteX4" fmla="*/ 3 w 557499"/>
                <a:gd name="connsiteY4" fmla="*/ 115760 h 116299"/>
                <a:gd name="connsiteX0" fmla="*/ 3 w 488442"/>
                <a:gd name="connsiteY0" fmla="*/ 115874 h 145490"/>
                <a:gd name="connsiteX1" fmla="*/ 290657 w 488442"/>
                <a:gd name="connsiteY1" fmla="*/ 146 h 145490"/>
                <a:gd name="connsiteX2" fmla="*/ 488442 w 488442"/>
                <a:gd name="connsiteY2" fmla="*/ 144451 h 145490"/>
                <a:gd name="connsiteX3" fmla="*/ 285895 w 488442"/>
                <a:gd name="connsiteY3" fmla="*/ 45866 h 145490"/>
                <a:gd name="connsiteX4" fmla="*/ 3 w 488442"/>
                <a:gd name="connsiteY4" fmla="*/ 115874 h 14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442" h="145490">
                  <a:moveTo>
                    <a:pt x="3" y="115874"/>
                  </a:moveTo>
                  <a:cubicBezTo>
                    <a:pt x="797" y="108254"/>
                    <a:pt x="209251" y="-4617"/>
                    <a:pt x="290657" y="146"/>
                  </a:cubicBezTo>
                  <a:cubicBezTo>
                    <a:pt x="372063" y="4909"/>
                    <a:pt x="488442" y="131826"/>
                    <a:pt x="488442" y="144451"/>
                  </a:cubicBezTo>
                  <a:cubicBezTo>
                    <a:pt x="488442" y="157076"/>
                    <a:pt x="367301" y="50629"/>
                    <a:pt x="285895" y="45866"/>
                  </a:cubicBezTo>
                  <a:cubicBezTo>
                    <a:pt x="204489" y="41103"/>
                    <a:pt x="-791" y="123494"/>
                    <a:pt x="3" y="1158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6" name="Grupo 105"/>
            <p:cNvGrpSpPr/>
            <p:nvPr/>
          </p:nvGrpSpPr>
          <p:grpSpPr>
            <a:xfrm rot="684140">
              <a:off x="3141308" y="1888701"/>
              <a:ext cx="565886" cy="431154"/>
              <a:chOff x="5256091" y="2108483"/>
              <a:chExt cx="1424137" cy="1359408"/>
            </a:xfrm>
          </p:grpSpPr>
          <p:sp>
            <p:nvSpPr>
              <p:cNvPr id="116" name="Retângulo de cantos arredondados 28"/>
              <p:cNvSpPr/>
              <p:nvPr/>
            </p:nvSpPr>
            <p:spPr>
              <a:xfrm>
                <a:off x="5436096" y="2108483"/>
                <a:ext cx="1064133" cy="1286384"/>
              </a:xfrm>
              <a:custGeom>
                <a:avLst/>
                <a:gdLst>
                  <a:gd name="connsiteX0" fmla="*/ 0 w 1368152"/>
                  <a:gd name="connsiteY0" fmla="*/ 204027 h 1224136"/>
                  <a:gd name="connsiteX1" fmla="*/ 204027 w 1368152"/>
                  <a:gd name="connsiteY1" fmla="*/ 0 h 1224136"/>
                  <a:gd name="connsiteX2" fmla="*/ 1164125 w 1368152"/>
                  <a:gd name="connsiteY2" fmla="*/ 0 h 1224136"/>
                  <a:gd name="connsiteX3" fmla="*/ 1368152 w 1368152"/>
                  <a:gd name="connsiteY3" fmla="*/ 204027 h 1224136"/>
                  <a:gd name="connsiteX4" fmla="*/ 1368152 w 1368152"/>
                  <a:gd name="connsiteY4" fmla="*/ 1020109 h 1224136"/>
                  <a:gd name="connsiteX5" fmla="*/ 1164125 w 1368152"/>
                  <a:gd name="connsiteY5" fmla="*/ 1224136 h 1224136"/>
                  <a:gd name="connsiteX6" fmla="*/ 204027 w 1368152"/>
                  <a:gd name="connsiteY6" fmla="*/ 1224136 h 1224136"/>
                  <a:gd name="connsiteX7" fmla="*/ 0 w 1368152"/>
                  <a:gd name="connsiteY7" fmla="*/ 1020109 h 1224136"/>
                  <a:gd name="connsiteX8" fmla="*/ 0 w 1368152"/>
                  <a:gd name="connsiteY8" fmla="*/ 204027 h 1224136"/>
                  <a:gd name="connsiteX0" fmla="*/ 0 w 1396727"/>
                  <a:gd name="connsiteY0" fmla="*/ 99749 h 1224633"/>
                  <a:gd name="connsiteX1" fmla="*/ 232602 w 1396727"/>
                  <a:gd name="connsiteY1" fmla="*/ 497 h 1224633"/>
                  <a:gd name="connsiteX2" fmla="*/ 1192700 w 1396727"/>
                  <a:gd name="connsiteY2" fmla="*/ 497 h 1224633"/>
                  <a:gd name="connsiteX3" fmla="*/ 1396727 w 1396727"/>
                  <a:gd name="connsiteY3" fmla="*/ 204524 h 1224633"/>
                  <a:gd name="connsiteX4" fmla="*/ 1396727 w 1396727"/>
                  <a:gd name="connsiteY4" fmla="*/ 1020606 h 1224633"/>
                  <a:gd name="connsiteX5" fmla="*/ 1192700 w 1396727"/>
                  <a:gd name="connsiteY5" fmla="*/ 1224633 h 1224633"/>
                  <a:gd name="connsiteX6" fmla="*/ 232602 w 1396727"/>
                  <a:gd name="connsiteY6" fmla="*/ 1224633 h 1224633"/>
                  <a:gd name="connsiteX7" fmla="*/ 28575 w 1396727"/>
                  <a:gd name="connsiteY7" fmla="*/ 1020606 h 1224633"/>
                  <a:gd name="connsiteX8" fmla="*/ 0 w 1396727"/>
                  <a:gd name="connsiteY8" fmla="*/ 99749 h 1224633"/>
                  <a:gd name="connsiteX0" fmla="*/ 0 w 1425302"/>
                  <a:gd name="connsiteY0" fmla="*/ 101175 h 1226059"/>
                  <a:gd name="connsiteX1" fmla="*/ 232602 w 1425302"/>
                  <a:gd name="connsiteY1" fmla="*/ 1923 h 1226059"/>
                  <a:gd name="connsiteX2" fmla="*/ 1192700 w 1425302"/>
                  <a:gd name="connsiteY2" fmla="*/ 1923 h 1226059"/>
                  <a:gd name="connsiteX3" fmla="*/ 1425302 w 1425302"/>
                  <a:gd name="connsiteY3" fmla="*/ 91650 h 1226059"/>
                  <a:gd name="connsiteX4" fmla="*/ 1396727 w 1425302"/>
                  <a:gd name="connsiteY4" fmla="*/ 1022032 h 1226059"/>
                  <a:gd name="connsiteX5" fmla="*/ 1192700 w 1425302"/>
                  <a:gd name="connsiteY5" fmla="*/ 1226059 h 1226059"/>
                  <a:gd name="connsiteX6" fmla="*/ 232602 w 1425302"/>
                  <a:gd name="connsiteY6" fmla="*/ 1226059 h 1226059"/>
                  <a:gd name="connsiteX7" fmla="*/ 28575 w 1425302"/>
                  <a:gd name="connsiteY7" fmla="*/ 1022032 h 1226059"/>
                  <a:gd name="connsiteX8" fmla="*/ 0 w 1425302"/>
                  <a:gd name="connsiteY8" fmla="*/ 101175 h 1226059"/>
                  <a:gd name="connsiteX0" fmla="*/ 0 w 1425302"/>
                  <a:gd name="connsiteY0" fmla="*/ 161500 h 1286384"/>
                  <a:gd name="connsiteX1" fmla="*/ 232602 w 1425302"/>
                  <a:gd name="connsiteY1" fmla="*/ 62248 h 1286384"/>
                  <a:gd name="connsiteX2" fmla="*/ 696082 w 1425302"/>
                  <a:gd name="connsiteY2" fmla="*/ 0 h 1286384"/>
                  <a:gd name="connsiteX3" fmla="*/ 1192700 w 1425302"/>
                  <a:gd name="connsiteY3" fmla="*/ 62248 h 1286384"/>
                  <a:gd name="connsiteX4" fmla="*/ 1425302 w 1425302"/>
                  <a:gd name="connsiteY4" fmla="*/ 151975 h 1286384"/>
                  <a:gd name="connsiteX5" fmla="*/ 1396727 w 1425302"/>
                  <a:gd name="connsiteY5" fmla="*/ 1082357 h 1286384"/>
                  <a:gd name="connsiteX6" fmla="*/ 1192700 w 1425302"/>
                  <a:gd name="connsiteY6" fmla="*/ 1286384 h 1286384"/>
                  <a:gd name="connsiteX7" fmla="*/ 232602 w 1425302"/>
                  <a:gd name="connsiteY7" fmla="*/ 1286384 h 1286384"/>
                  <a:gd name="connsiteX8" fmla="*/ 28575 w 1425302"/>
                  <a:gd name="connsiteY8" fmla="*/ 1082357 h 1286384"/>
                  <a:gd name="connsiteX9" fmla="*/ 0 w 1425302"/>
                  <a:gd name="connsiteY9" fmla="*/ 161500 h 1286384"/>
                  <a:gd name="connsiteX0" fmla="*/ 0 w 1425302"/>
                  <a:gd name="connsiteY0" fmla="*/ 161500 h 1286384"/>
                  <a:gd name="connsiteX1" fmla="*/ 237365 w 1425302"/>
                  <a:gd name="connsiteY1" fmla="*/ 38435 h 1286384"/>
                  <a:gd name="connsiteX2" fmla="*/ 696082 w 1425302"/>
                  <a:gd name="connsiteY2" fmla="*/ 0 h 1286384"/>
                  <a:gd name="connsiteX3" fmla="*/ 1192700 w 1425302"/>
                  <a:gd name="connsiteY3" fmla="*/ 62248 h 1286384"/>
                  <a:gd name="connsiteX4" fmla="*/ 1425302 w 1425302"/>
                  <a:gd name="connsiteY4" fmla="*/ 151975 h 1286384"/>
                  <a:gd name="connsiteX5" fmla="*/ 1396727 w 1425302"/>
                  <a:gd name="connsiteY5" fmla="*/ 1082357 h 1286384"/>
                  <a:gd name="connsiteX6" fmla="*/ 1192700 w 1425302"/>
                  <a:gd name="connsiteY6" fmla="*/ 1286384 h 1286384"/>
                  <a:gd name="connsiteX7" fmla="*/ 232602 w 1425302"/>
                  <a:gd name="connsiteY7" fmla="*/ 1286384 h 1286384"/>
                  <a:gd name="connsiteX8" fmla="*/ 28575 w 1425302"/>
                  <a:gd name="connsiteY8" fmla="*/ 1082357 h 1286384"/>
                  <a:gd name="connsiteX9" fmla="*/ 0 w 1425302"/>
                  <a:gd name="connsiteY9" fmla="*/ 161500 h 1286384"/>
                  <a:gd name="connsiteX0" fmla="*/ 0 w 1425302"/>
                  <a:gd name="connsiteY0" fmla="*/ 161500 h 1286384"/>
                  <a:gd name="connsiteX1" fmla="*/ 237365 w 1425302"/>
                  <a:gd name="connsiteY1" fmla="*/ 38435 h 1286384"/>
                  <a:gd name="connsiteX2" fmla="*/ 696082 w 1425302"/>
                  <a:gd name="connsiteY2" fmla="*/ 0 h 1286384"/>
                  <a:gd name="connsiteX3" fmla="*/ 1206988 w 1425302"/>
                  <a:gd name="connsiteY3" fmla="*/ 33673 h 1286384"/>
                  <a:gd name="connsiteX4" fmla="*/ 1425302 w 1425302"/>
                  <a:gd name="connsiteY4" fmla="*/ 151975 h 1286384"/>
                  <a:gd name="connsiteX5" fmla="*/ 1396727 w 1425302"/>
                  <a:gd name="connsiteY5" fmla="*/ 1082357 h 1286384"/>
                  <a:gd name="connsiteX6" fmla="*/ 1192700 w 1425302"/>
                  <a:gd name="connsiteY6" fmla="*/ 1286384 h 1286384"/>
                  <a:gd name="connsiteX7" fmla="*/ 232602 w 1425302"/>
                  <a:gd name="connsiteY7" fmla="*/ 1286384 h 1286384"/>
                  <a:gd name="connsiteX8" fmla="*/ 28575 w 1425302"/>
                  <a:gd name="connsiteY8" fmla="*/ 1082357 h 1286384"/>
                  <a:gd name="connsiteX9" fmla="*/ 0 w 1425302"/>
                  <a:gd name="connsiteY9" fmla="*/ 161500 h 1286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25302" h="1286384">
                    <a:moveTo>
                      <a:pt x="0" y="161500"/>
                    </a:moveTo>
                    <a:cubicBezTo>
                      <a:pt x="0" y="48819"/>
                      <a:pt x="124684" y="38435"/>
                      <a:pt x="237365" y="38435"/>
                    </a:cubicBezTo>
                    <a:cubicBezTo>
                      <a:pt x="388683" y="36736"/>
                      <a:pt x="544764" y="1699"/>
                      <a:pt x="696082" y="0"/>
                    </a:cubicBezTo>
                    <a:lnTo>
                      <a:pt x="1206988" y="33673"/>
                    </a:lnTo>
                    <a:cubicBezTo>
                      <a:pt x="1319669" y="33673"/>
                      <a:pt x="1425302" y="39294"/>
                      <a:pt x="1425302" y="151975"/>
                    </a:cubicBezTo>
                    <a:lnTo>
                      <a:pt x="1396727" y="1082357"/>
                    </a:lnTo>
                    <a:cubicBezTo>
                      <a:pt x="1396727" y="1195038"/>
                      <a:pt x="1305381" y="1286384"/>
                      <a:pt x="1192700" y="1286384"/>
                    </a:cubicBezTo>
                    <a:lnTo>
                      <a:pt x="232602" y="1286384"/>
                    </a:lnTo>
                    <a:cubicBezTo>
                      <a:pt x="119921" y="1286384"/>
                      <a:pt x="28575" y="1195038"/>
                      <a:pt x="28575" y="1082357"/>
                    </a:cubicBezTo>
                    <a:cubicBezTo>
                      <a:pt x="28575" y="810330"/>
                      <a:pt x="0" y="433527"/>
                      <a:pt x="0" y="1615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de cantos arredondados 116"/>
              <p:cNvSpPr/>
              <p:nvPr/>
            </p:nvSpPr>
            <p:spPr>
              <a:xfrm>
                <a:off x="5449818" y="2969716"/>
                <a:ext cx="1036687" cy="152400"/>
              </a:xfrm>
              <a:prstGeom prst="roundRect">
                <a:avLst/>
              </a:prstGeom>
              <a:solidFill>
                <a:srgbClr val="FF57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de cantos arredondados 117"/>
              <p:cNvSpPr/>
              <p:nvPr/>
            </p:nvSpPr>
            <p:spPr>
              <a:xfrm>
                <a:off x="5256091" y="3315491"/>
                <a:ext cx="1424137" cy="152400"/>
              </a:xfrm>
              <a:prstGeom prst="roundRect">
                <a:avLst>
                  <a:gd name="adj" fmla="val 49480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7" name="Elipse 33"/>
            <p:cNvSpPr/>
            <p:nvPr/>
          </p:nvSpPr>
          <p:spPr>
            <a:xfrm>
              <a:off x="2999204" y="2753277"/>
              <a:ext cx="276384" cy="364461"/>
            </a:xfrm>
            <a:custGeom>
              <a:avLst/>
              <a:gdLst>
                <a:gd name="connsiteX0" fmla="*/ 0 w 144016"/>
                <a:gd name="connsiteY0" fmla="*/ 134833 h 269665"/>
                <a:gd name="connsiteX1" fmla="*/ 72008 w 144016"/>
                <a:gd name="connsiteY1" fmla="*/ 0 h 269665"/>
                <a:gd name="connsiteX2" fmla="*/ 144016 w 144016"/>
                <a:gd name="connsiteY2" fmla="*/ 134833 h 269665"/>
                <a:gd name="connsiteX3" fmla="*/ 72008 w 144016"/>
                <a:gd name="connsiteY3" fmla="*/ 269666 h 269665"/>
                <a:gd name="connsiteX4" fmla="*/ 0 w 144016"/>
                <a:gd name="connsiteY4" fmla="*/ 134833 h 269665"/>
                <a:gd name="connsiteX0" fmla="*/ 1187 w 150306"/>
                <a:gd name="connsiteY0" fmla="*/ 80064 h 214897"/>
                <a:gd name="connsiteX1" fmla="*/ 125582 w 150306"/>
                <a:gd name="connsiteY1" fmla="*/ 0 h 214897"/>
                <a:gd name="connsiteX2" fmla="*/ 145203 w 150306"/>
                <a:gd name="connsiteY2" fmla="*/ 80064 h 214897"/>
                <a:gd name="connsiteX3" fmla="*/ 73195 w 150306"/>
                <a:gd name="connsiteY3" fmla="*/ 214897 h 214897"/>
                <a:gd name="connsiteX4" fmla="*/ 1187 w 150306"/>
                <a:gd name="connsiteY4" fmla="*/ 80064 h 214897"/>
                <a:gd name="connsiteX0" fmla="*/ 1430 w 293083"/>
                <a:gd name="connsiteY0" fmla="*/ 174139 h 312274"/>
                <a:gd name="connsiteX1" fmla="*/ 125825 w 293083"/>
                <a:gd name="connsiteY1" fmla="*/ 94075 h 312274"/>
                <a:gd name="connsiteX2" fmla="*/ 293083 w 293083"/>
                <a:gd name="connsiteY2" fmla="*/ 24121 h 312274"/>
                <a:gd name="connsiteX3" fmla="*/ 73438 w 293083"/>
                <a:gd name="connsiteY3" fmla="*/ 308972 h 312274"/>
                <a:gd name="connsiteX4" fmla="*/ 1430 w 293083"/>
                <a:gd name="connsiteY4" fmla="*/ 174139 h 312274"/>
                <a:gd name="connsiteX0" fmla="*/ 5569 w 254359"/>
                <a:gd name="connsiteY0" fmla="*/ 5870 h 331356"/>
                <a:gd name="connsiteX1" fmla="*/ 87101 w 254359"/>
                <a:gd name="connsiteY1" fmla="*/ 116306 h 331356"/>
                <a:gd name="connsiteX2" fmla="*/ 254359 w 254359"/>
                <a:gd name="connsiteY2" fmla="*/ 46352 h 331356"/>
                <a:gd name="connsiteX3" fmla="*/ 34714 w 254359"/>
                <a:gd name="connsiteY3" fmla="*/ 331203 h 331356"/>
                <a:gd name="connsiteX4" fmla="*/ 5569 w 254359"/>
                <a:gd name="connsiteY4" fmla="*/ 5870 h 331356"/>
                <a:gd name="connsiteX0" fmla="*/ 26628 w 275418"/>
                <a:gd name="connsiteY0" fmla="*/ 3688 h 276835"/>
                <a:gd name="connsiteX1" fmla="*/ 108160 w 275418"/>
                <a:gd name="connsiteY1" fmla="*/ 114124 h 276835"/>
                <a:gd name="connsiteX2" fmla="*/ 275418 w 275418"/>
                <a:gd name="connsiteY2" fmla="*/ 44170 h 276835"/>
                <a:gd name="connsiteX3" fmla="*/ 20055 w 275418"/>
                <a:gd name="connsiteY3" fmla="*/ 276634 h 276835"/>
                <a:gd name="connsiteX4" fmla="*/ 26628 w 275418"/>
                <a:gd name="connsiteY4" fmla="*/ 3688 h 276835"/>
                <a:gd name="connsiteX0" fmla="*/ 23367 w 274033"/>
                <a:gd name="connsiteY0" fmla="*/ 3688 h 339259"/>
                <a:gd name="connsiteX1" fmla="*/ 104899 w 274033"/>
                <a:gd name="connsiteY1" fmla="*/ 114124 h 339259"/>
                <a:gd name="connsiteX2" fmla="*/ 272157 w 274033"/>
                <a:gd name="connsiteY2" fmla="*/ 44170 h 339259"/>
                <a:gd name="connsiteX3" fmla="*/ 227932 w 274033"/>
                <a:gd name="connsiteY3" fmla="*/ 321910 h 339259"/>
                <a:gd name="connsiteX4" fmla="*/ 16794 w 274033"/>
                <a:gd name="connsiteY4" fmla="*/ 276634 h 339259"/>
                <a:gd name="connsiteX5" fmla="*/ 23367 w 274033"/>
                <a:gd name="connsiteY5" fmla="*/ 3688 h 339259"/>
                <a:gd name="connsiteX0" fmla="*/ 23367 w 276203"/>
                <a:gd name="connsiteY0" fmla="*/ 3587 h 339158"/>
                <a:gd name="connsiteX1" fmla="*/ 104899 w 276203"/>
                <a:gd name="connsiteY1" fmla="*/ 114023 h 339158"/>
                <a:gd name="connsiteX2" fmla="*/ 274538 w 276203"/>
                <a:gd name="connsiteY2" fmla="*/ 17875 h 339158"/>
                <a:gd name="connsiteX3" fmla="*/ 227932 w 276203"/>
                <a:gd name="connsiteY3" fmla="*/ 321809 h 339158"/>
                <a:gd name="connsiteX4" fmla="*/ 16794 w 276203"/>
                <a:gd name="connsiteY4" fmla="*/ 276533 h 339158"/>
                <a:gd name="connsiteX5" fmla="*/ 23367 w 276203"/>
                <a:gd name="connsiteY5" fmla="*/ 3587 h 339158"/>
                <a:gd name="connsiteX0" fmla="*/ 23367 w 276384"/>
                <a:gd name="connsiteY0" fmla="*/ 3587 h 339158"/>
                <a:gd name="connsiteX1" fmla="*/ 104899 w 276384"/>
                <a:gd name="connsiteY1" fmla="*/ 114023 h 339158"/>
                <a:gd name="connsiteX2" fmla="*/ 274538 w 276384"/>
                <a:gd name="connsiteY2" fmla="*/ 17875 h 339158"/>
                <a:gd name="connsiteX3" fmla="*/ 227932 w 276384"/>
                <a:gd name="connsiteY3" fmla="*/ 321809 h 339158"/>
                <a:gd name="connsiteX4" fmla="*/ 16794 w 276384"/>
                <a:gd name="connsiteY4" fmla="*/ 276533 h 339158"/>
                <a:gd name="connsiteX5" fmla="*/ 23367 w 276384"/>
                <a:gd name="connsiteY5" fmla="*/ 3587 h 33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384" h="339158">
                  <a:moveTo>
                    <a:pt x="23367" y="3587"/>
                  </a:moveTo>
                  <a:cubicBezTo>
                    <a:pt x="38051" y="-23498"/>
                    <a:pt x="63037" y="111642"/>
                    <a:pt x="104899" y="114023"/>
                  </a:cubicBezTo>
                  <a:cubicBezTo>
                    <a:pt x="146761" y="116404"/>
                    <a:pt x="294514" y="-45331"/>
                    <a:pt x="274538" y="17875"/>
                  </a:cubicBezTo>
                  <a:cubicBezTo>
                    <a:pt x="280756" y="33456"/>
                    <a:pt x="270492" y="283065"/>
                    <a:pt x="227932" y="321809"/>
                  </a:cubicBezTo>
                  <a:cubicBezTo>
                    <a:pt x="185372" y="360553"/>
                    <a:pt x="50888" y="329570"/>
                    <a:pt x="16794" y="276533"/>
                  </a:cubicBezTo>
                  <a:cubicBezTo>
                    <a:pt x="-17300" y="223496"/>
                    <a:pt x="8683" y="30672"/>
                    <a:pt x="23367" y="3587"/>
                  </a:cubicBezTo>
                  <a:close/>
                </a:path>
              </a:pathLst>
            </a:custGeom>
            <a:solidFill>
              <a:srgbClr val="E539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056667" y="2944437"/>
              <a:ext cx="64091" cy="120801"/>
            </a:xfrm>
            <a:prstGeom prst="ellipse">
              <a:avLst/>
            </a:prstGeom>
            <a:solidFill>
              <a:srgbClr val="C51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35"/>
            <p:cNvSpPr/>
            <p:nvPr/>
          </p:nvSpPr>
          <p:spPr>
            <a:xfrm>
              <a:off x="2651139" y="2623691"/>
              <a:ext cx="405528" cy="238588"/>
            </a:xfrm>
            <a:custGeom>
              <a:avLst/>
              <a:gdLst>
                <a:gd name="connsiteX0" fmla="*/ 0 w 216024"/>
                <a:gd name="connsiteY0" fmla="*/ 144016 h 288032"/>
                <a:gd name="connsiteX1" fmla="*/ 108012 w 216024"/>
                <a:gd name="connsiteY1" fmla="*/ 0 h 288032"/>
                <a:gd name="connsiteX2" fmla="*/ 216024 w 216024"/>
                <a:gd name="connsiteY2" fmla="*/ 144016 h 288032"/>
                <a:gd name="connsiteX3" fmla="*/ 108012 w 216024"/>
                <a:gd name="connsiteY3" fmla="*/ 288032 h 288032"/>
                <a:gd name="connsiteX4" fmla="*/ 0 w 216024"/>
                <a:gd name="connsiteY4" fmla="*/ 144016 h 288032"/>
                <a:gd name="connsiteX0" fmla="*/ 0 w 213643"/>
                <a:gd name="connsiteY0" fmla="*/ 61365 h 302653"/>
                <a:gd name="connsiteX1" fmla="*/ 105631 w 213643"/>
                <a:gd name="connsiteY1" fmla="*/ 12599 h 302653"/>
                <a:gd name="connsiteX2" fmla="*/ 213643 w 213643"/>
                <a:gd name="connsiteY2" fmla="*/ 156615 h 302653"/>
                <a:gd name="connsiteX3" fmla="*/ 105631 w 213643"/>
                <a:gd name="connsiteY3" fmla="*/ 300631 h 302653"/>
                <a:gd name="connsiteX4" fmla="*/ 0 w 213643"/>
                <a:gd name="connsiteY4" fmla="*/ 61365 h 302653"/>
                <a:gd name="connsiteX0" fmla="*/ 100 w 213743"/>
                <a:gd name="connsiteY0" fmla="*/ 18502 h 259790"/>
                <a:gd name="connsiteX1" fmla="*/ 124781 w 213743"/>
                <a:gd name="connsiteY1" fmla="*/ 26886 h 259790"/>
                <a:gd name="connsiteX2" fmla="*/ 213743 w 213743"/>
                <a:gd name="connsiteY2" fmla="*/ 113752 h 259790"/>
                <a:gd name="connsiteX3" fmla="*/ 105731 w 213743"/>
                <a:gd name="connsiteY3" fmla="*/ 257768 h 259790"/>
                <a:gd name="connsiteX4" fmla="*/ 100 w 213743"/>
                <a:gd name="connsiteY4" fmla="*/ 18502 h 259790"/>
                <a:gd name="connsiteX0" fmla="*/ 101 w 220888"/>
                <a:gd name="connsiteY0" fmla="*/ 37149 h 276417"/>
                <a:gd name="connsiteX1" fmla="*/ 124782 w 220888"/>
                <a:gd name="connsiteY1" fmla="*/ 45533 h 276417"/>
                <a:gd name="connsiteX2" fmla="*/ 220888 w 220888"/>
                <a:gd name="connsiteY2" fmla="*/ 32387 h 276417"/>
                <a:gd name="connsiteX3" fmla="*/ 105732 w 220888"/>
                <a:gd name="connsiteY3" fmla="*/ 276415 h 276417"/>
                <a:gd name="connsiteX4" fmla="*/ 101 w 220888"/>
                <a:gd name="connsiteY4" fmla="*/ 37149 h 276417"/>
                <a:gd name="connsiteX0" fmla="*/ 6909 w 227696"/>
                <a:gd name="connsiteY0" fmla="*/ 37149 h 238317"/>
                <a:gd name="connsiteX1" fmla="*/ 131590 w 227696"/>
                <a:gd name="connsiteY1" fmla="*/ 45533 h 238317"/>
                <a:gd name="connsiteX2" fmla="*/ 227696 w 227696"/>
                <a:gd name="connsiteY2" fmla="*/ 32387 h 238317"/>
                <a:gd name="connsiteX3" fmla="*/ 38721 w 227696"/>
                <a:gd name="connsiteY3" fmla="*/ 238315 h 238317"/>
                <a:gd name="connsiteX4" fmla="*/ 6909 w 227696"/>
                <a:gd name="connsiteY4" fmla="*/ 37149 h 238317"/>
                <a:gd name="connsiteX0" fmla="*/ 9909 w 315251"/>
                <a:gd name="connsiteY0" fmla="*/ 12513 h 241804"/>
                <a:gd name="connsiteX1" fmla="*/ 134590 w 315251"/>
                <a:gd name="connsiteY1" fmla="*/ 20897 h 241804"/>
                <a:gd name="connsiteX2" fmla="*/ 230696 w 315251"/>
                <a:gd name="connsiteY2" fmla="*/ 7751 h 241804"/>
                <a:gd name="connsiteX3" fmla="*/ 309624 w 315251"/>
                <a:gd name="connsiteY3" fmla="*/ 218244 h 241804"/>
                <a:gd name="connsiteX4" fmla="*/ 41721 w 315251"/>
                <a:gd name="connsiteY4" fmla="*/ 213679 h 241804"/>
                <a:gd name="connsiteX5" fmla="*/ 9909 w 315251"/>
                <a:gd name="connsiteY5" fmla="*/ 12513 h 241804"/>
                <a:gd name="connsiteX0" fmla="*/ 9909 w 314055"/>
                <a:gd name="connsiteY0" fmla="*/ 12321 h 241612"/>
                <a:gd name="connsiteX1" fmla="*/ 134590 w 314055"/>
                <a:gd name="connsiteY1" fmla="*/ 20705 h 241612"/>
                <a:gd name="connsiteX2" fmla="*/ 194977 w 314055"/>
                <a:gd name="connsiteY2" fmla="*/ 9940 h 241612"/>
                <a:gd name="connsiteX3" fmla="*/ 309624 w 314055"/>
                <a:gd name="connsiteY3" fmla="*/ 218052 h 241612"/>
                <a:gd name="connsiteX4" fmla="*/ 41721 w 314055"/>
                <a:gd name="connsiteY4" fmla="*/ 213487 h 241612"/>
                <a:gd name="connsiteX5" fmla="*/ 9909 w 314055"/>
                <a:gd name="connsiteY5" fmla="*/ 12321 h 241612"/>
                <a:gd name="connsiteX0" fmla="*/ 9909 w 315191"/>
                <a:gd name="connsiteY0" fmla="*/ 12321 h 236699"/>
                <a:gd name="connsiteX1" fmla="*/ 134590 w 315191"/>
                <a:gd name="connsiteY1" fmla="*/ 20705 h 236699"/>
                <a:gd name="connsiteX2" fmla="*/ 194977 w 315191"/>
                <a:gd name="connsiteY2" fmla="*/ 9940 h 236699"/>
                <a:gd name="connsiteX3" fmla="*/ 192943 w 315191"/>
                <a:gd name="connsiteY3" fmla="*/ 94226 h 236699"/>
                <a:gd name="connsiteX4" fmla="*/ 309624 w 315191"/>
                <a:gd name="connsiteY4" fmla="*/ 218052 h 236699"/>
                <a:gd name="connsiteX5" fmla="*/ 41721 w 315191"/>
                <a:gd name="connsiteY5" fmla="*/ 213487 h 236699"/>
                <a:gd name="connsiteX6" fmla="*/ 9909 w 315191"/>
                <a:gd name="connsiteY6" fmla="*/ 12321 h 236699"/>
                <a:gd name="connsiteX0" fmla="*/ 9909 w 407915"/>
                <a:gd name="connsiteY0" fmla="*/ 12321 h 233187"/>
                <a:gd name="connsiteX1" fmla="*/ 134590 w 407915"/>
                <a:gd name="connsiteY1" fmla="*/ 20705 h 233187"/>
                <a:gd name="connsiteX2" fmla="*/ 194977 w 407915"/>
                <a:gd name="connsiteY2" fmla="*/ 9940 h 233187"/>
                <a:gd name="connsiteX3" fmla="*/ 192943 w 407915"/>
                <a:gd name="connsiteY3" fmla="*/ 94226 h 233187"/>
                <a:gd name="connsiteX4" fmla="*/ 404874 w 407915"/>
                <a:gd name="connsiteY4" fmla="*/ 103752 h 233187"/>
                <a:gd name="connsiteX5" fmla="*/ 309624 w 407915"/>
                <a:gd name="connsiteY5" fmla="*/ 218052 h 233187"/>
                <a:gd name="connsiteX6" fmla="*/ 41721 w 407915"/>
                <a:gd name="connsiteY6" fmla="*/ 213487 h 233187"/>
                <a:gd name="connsiteX7" fmla="*/ 9909 w 407915"/>
                <a:gd name="connsiteY7" fmla="*/ 12321 h 233187"/>
                <a:gd name="connsiteX0" fmla="*/ 10124 w 408291"/>
                <a:gd name="connsiteY0" fmla="*/ 12321 h 244410"/>
                <a:gd name="connsiteX1" fmla="*/ 134805 w 408291"/>
                <a:gd name="connsiteY1" fmla="*/ 20705 h 244410"/>
                <a:gd name="connsiteX2" fmla="*/ 195192 w 408291"/>
                <a:gd name="connsiteY2" fmla="*/ 9940 h 244410"/>
                <a:gd name="connsiteX3" fmla="*/ 193158 w 408291"/>
                <a:gd name="connsiteY3" fmla="*/ 94226 h 244410"/>
                <a:gd name="connsiteX4" fmla="*/ 405089 w 408291"/>
                <a:gd name="connsiteY4" fmla="*/ 103752 h 244410"/>
                <a:gd name="connsiteX5" fmla="*/ 314601 w 408291"/>
                <a:gd name="connsiteY5" fmla="*/ 237102 h 244410"/>
                <a:gd name="connsiteX6" fmla="*/ 41936 w 408291"/>
                <a:gd name="connsiteY6" fmla="*/ 213487 h 244410"/>
                <a:gd name="connsiteX7" fmla="*/ 10124 w 408291"/>
                <a:gd name="connsiteY7" fmla="*/ 12321 h 244410"/>
                <a:gd name="connsiteX0" fmla="*/ 10124 w 408291"/>
                <a:gd name="connsiteY0" fmla="*/ 12321 h 244410"/>
                <a:gd name="connsiteX1" fmla="*/ 134805 w 408291"/>
                <a:gd name="connsiteY1" fmla="*/ 20705 h 244410"/>
                <a:gd name="connsiteX2" fmla="*/ 195192 w 408291"/>
                <a:gd name="connsiteY2" fmla="*/ 9940 h 244410"/>
                <a:gd name="connsiteX3" fmla="*/ 150295 w 408291"/>
                <a:gd name="connsiteY3" fmla="*/ 91739 h 244410"/>
                <a:gd name="connsiteX4" fmla="*/ 405089 w 408291"/>
                <a:gd name="connsiteY4" fmla="*/ 103752 h 244410"/>
                <a:gd name="connsiteX5" fmla="*/ 314601 w 408291"/>
                <a:gd name="connsiteY5" fmla="*/ 237102 h 244410"/>
                <a:gd name="connsiteX6" fmla="*/ 41936 w 408291"/>
                <a:gd name="connsiteY6" fmla="*/ 213487 h 244410"/>
                <a:gd name="connsiteX7" fmla="*/ 10124 w 408291"/>
                <a:gd name="connsiteY7" fmla="*/ 12321 h 244410"/>
                <a:gd name="connsiteX0" fmla="*/ 10124 w 408291"/>
                <a:gd name="connsiteY0" fmla="*/ 17022 h 249111"/>
                <a:gd name="connsiteX1" fmla="*/ 134805 w 408291"/>
                <a:gd name="connsiteY1" fmla="*/ 25406 h 249111"/>
                <a:gd name="connsiteX2" fmla="*/ 147567 w 408291"/>
                <a:gd name="connsiteY2" fmla="*/ 2202 h 249111"/>
                <a:gd name="connsiteX3" fmla="*/ 150295 w 408291"/>
                <a:gd name="connsiteY3" fmla="*/ 96440 h 249111"/>
                <a:gd name="connsiteX4" fmla="*/ 405089 w 408291"/>
                <a:gd name="connsiteY4" fmla="*/ 108453 h 249111"/>
                <a:gd name="connsiteX5" fmla="*/ 314601 w 408291"/>
                <a:gd name="connsiteY5" fmla="*/ 241803 h 249111"/>
                <a:gd name="connsiteX6" fmla="*/ 41936 w 408291"/>
                <a:gd name="connsiteY6" fmla="*/ 218188 h 249111"/>
                <a:gd name="connsiteX7" fmla="*/ 10124 w 408291"/>
                <a:gd name="connsiteY7" fmla="*/ 17022 h 249111"/>
                <a:gd name="connsiteX0" fmla="*/ 7361 w 405528"/>
                <a:gd name="connsiteY0" fmla="*/ 17173 h 249262"/>
                <a:gd name="connsiteX1" fmla="*/ 93942 w 405528"/>
                <a:gd name="connsiteY1" fmla="*/ 23068 h 249262"/>
                <a:gd name="connsiteX2" fmla="*/ 144804 w 405528"/>
                <a:gd name="connsiteY2" fmla="*/ 2353 h 249262"/>
                <a:gd name="connsiteX3" fmla="*/ 147532 w 405528"/>
                <a:gd name="connsiteY3" fmla="*/ 96591 h 249262"/>
                <a:gd name="connsiteX4" fmla="*/ 402326 w 405528"/>
                <a:gd name="connsiteY4" fmla="*/ 108604 h 249262"/>
                <a:gd name="connsiteX5" fmla="*/ 311838 w 405528"/>
                <a:gd name="connsiteY5" fmla="*/ 241954 h 249262"/>
                <a:gd name="connsiteX6" fmla="*/ 39173 w 405528"/>
                <a:gd name="connsiteY6" fmla="*/ 218339 h 249262"/>
                <a:gd name="connsiteX7" fmla="*/ 7361 w 405528"/>
                <a:gd name="connsiteY7" fmla="*/ 17173 h 24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528" h="249262">
                  <a:moveTo>
                    <a:pt x="7361" y="17173"/>
                  </a:moveTo>
                  <a:cubicBezTo>
                    <a:pt x="16489" y="-15372"/>
                    <a:pt x="71035" y="25538"/>
                    <a:pt x="93942" y="23068"/>
                  </a:cubicBezTo>
                  <a:cubicBezTo>
                    <a:pt x="116849" y="20598"/>
                    <a:pt x="126347" y="-8313"/>
                    <a:pt x="144804" y="2353"/>
                  </a:cubicBezTo>
                  <a:cubicBezTo>
                    <a:pt x="163261" y="13019"/>
                    <a:pt x="137155" y="73812"/>
                    <a:pt x="147532" y="96591"/>
                  </a:cubicBezTo>
                  <a:cubicBezTo>
                    <a:pt x="157909" y="119370"/>
                    <a:pt x="382879" y="87966"/>
                    <a:pt x="402326" y="108604"/>
                  </a:cubicBezTo>
                  <a:cubicBezTo>
                    <a:pt x="421773" y="129242"/>
                    <a:pt x="347757" y="230809"/>
                    <a:pt x="311838" y="241954"/>
                  </a:cubicBezTo>
                  <a:cubicBezTo>
                    <a:pt x="275919" y="253099"/>
                    <a:pt x="89919" y="255803"/>
                    <a:pt x="39173" y="218339"/>
                  </a:cubicBezTo>
                  <a:cubicBezTo>
                    <a:pt x="-11573" y="180876"/>
                    <a:pt x="-1767" y="49718"/>
                    <a:pt x="7361" y="1717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36"/>
            <p:cNvSpPr/>
            <p:nvPr/>
          </p:nvSpPr>
          <p:spPr>
            <a:xfrm rot="20818127">
              <a:off x="2961191" y="2738201"/>
              <a:ext cx="127734" cy="278230"/>
            </a:xfrm>
            <a:custGeom>
              <a:avLst/>
              <a:gdLst>
                <a:gd name="connsiteX0" fmla="*/ 0 w 72008"/>
                <a:gd name="connsiteY0" fmla="*/ 101486 h 202971"/>
                <a:gd name="connsiteX1" fmla="*/ 36004 w 72008"/>
                <a:gd name="connsiteY1" fmla="*/ 0 h 202971"/>
                <a:gd name="connsiteX2" fmla="*/ 72008 w 72008"/>
                <a:gd name="connsiteY2" fmla="*/ 101486 h 202971"/>
                <a:gd name="connsiteX3" fmla="*/ 36004 w 72008"/>
                <a:gd name="connsiteY3" fmla="*/ 202972 h 202971"/>
                <a:gd name="connsiteX4" fmla="*/ 0 w 72008"/>
                <a:gd name="connsiteY4" fmla="*/ 101486 h 202971"/>
                <a:gd name="connsiteX0" fmla="*/ 29720 w 101728"/>
                <a:gd name="connsiteY0" fmla="*/ 101486 h 226785"/>
                <a:gd name="connsiteX1" fmla="*/ 65724 w 101728"/>
                <a:gd name="connsiteY1" fmla="*/ 0 h 226785"/>
                <a:gd name="connsiteX2" fmla="*/ 101728 w 101728"/>
                <a:gd name="connsiteY2" fmla="*/ 101486 h 226785"/>
                <a:gd name="connsiteX3" fmla="*/ 6193 w 101728"/>
                <a:gd name="connsiteY3" fmla="*/ 226785 h 226785"/>
                <a:gd name="connsiteX4" fmla="*/ 29720 w 101728"/>
                <a:gd name="connsiteY4" fmla="*/ 101486 h 226785"/>
                <a:gd name="connsiteX0" fmla="*/ 5893 w 111239"/>
                <a:gd name="connsiteY0" fmla="*/ 75607 h 227284"/>
                <a:gd name="connsiteX1" fmla="*/ 75235 w 111239"/>
                <a:gd name="connsiteY1" fmla="*/ 314 h 227284"/>
                <a:gd name="connsiteX2" fmla="*/ 111239 w 111239"/>
                <a:gd name="connsiteY2" fmla="*/ 101800 h 227284"/>
                <a:gd name="connsiteX3" fmla="*/ 15704 w 111239"/>
                <a:gd name="connsiteY3" fmla="*/ 227099 h 227284"/>
                <a:gd name="connsiteX4" fmla="*/ 5893 w 111239"/>
                <a:gd name="connsiteY4" fmla="*/ 75607 h 227284"/>
                <a:gd name="connsiteX0" fmla="*/ 4633 w 109979"/>
                <a:gd name="connsiteY0" fmla="*/ 76964 h 228641"/>
                <a:gd name="connsiteX1" fmla="*/ 56513 w 109979"/>
                <a:gd name="connsiteY1" fmla="*/ 42566 h 228641"/>
                <a:gd name="connsiteX2" fmla="*/ 73975 w 109979"/>
                <a:gd name="connsiteY2" fmla="*/ 1671 h 228641"/>
                <a:gd name="connsiteX3" fmla="*/ 109979 w 109979"/>
                <a:gd name="connsiteY3" fmla="*/ 103157 h 228641"/>
                <a:gd name="connsiteX4" fmla="*/ 14444 w 109979"/>
                <a:gd name="connsiteY4" fmla="*/ 228456 h 228641"/>
                <a:gd name="connsiteX5" fmla="*/ 4633 w 109979"/>
                <a:gd name="connsiteY5" fmla="*/ 76964 h 228641"/>
                <a:gd name="connsiteX0" fmla="*/ 4633 w 109979"/>
                <a:gd name="connsiteY0" fmla="*/ 90857 h 242534"/>
                <a:gd name="connsiteX1" fmla="*/ 56513 w 109979"/>
                <a:gd name="connsiteY1" fmla="*/ 56459 h 242534"/>
                <a:gd name="connsiteX2" fmla="*/ 88262 w 109979"/>
                <a:gd name="connsiteY2" fmla="*/ 1276 h 242534"/>
                <a:gd name="connsiteX3" fmla="*/ 109979 w 109979"/>
                <a:gd name="connsiteY3" fmla="*/ 117050 h 242534"/>
                <a:gd name="connsiteX4" fmla="*/ 14444 w 109979"/>
                <a:gd name="connsiteY4" fmla="*/ 242349 h 242534"/>
                <a:gd name="connsiteX5" fmla="*/ 4633 w 109979"/>
                <a:gd name="connsiteY5" fmla="*/ 90857 h 242534"/>
                <a:gd name="connsiteX0" fmla="*/ 3332 w 87641"/>
                <a:gd name="connsiteY0" fmla="*/ 90455 h 241996"/>
                <a:gd name="connsiteX1" fmla="*/ 55212 w 87641"/>
                <a:gd name="connsiteY1" fmla="*/ 56057 h 241996"/>
                <a:gd name="connsiteX2" fmla="*/ 86961 w 87641"/>
                <a:gd name="connsiteY2" fmla="*/ 874 h 241996"/>
                <a:gd name="connsiteX3" fmla="*/ 77722 w 87641"/>
                <a:gd name="connsiteY3" fmla="*/ 104742 h 241996"/>
                <a:gd name="connsiteX4" fmla="*/ 13143 w 87641"/>
                <a:gd name="connsiteY4" fmla="*/ 241947 h 241996"/>
                <a:gd name="connsiteX5" fmla="*/ 3332 w 87641"/>
                <a:gd name="connsiteY5" fmla="*/ 90455 h 241996"/>
                <a:gd name="connsiteX0" fmla="*/ 3332 w 127734"/>
                <a:gd name="connsiteY0" fmla="*/ 99816 h 251357"/>
                <a:gd name="connsiteX1" fmla="*/ 55212 w 127734"/>
                <a:gd name="connsiteY1" fmla="*/ 65418 h 251357"/>
                <a:gd name="connsiteX2" fmla="*/ 86961 w 127734"/>
                <a:gd name="connsiteY2" fmla="*/ 10235 h 251357"/>
                <a:gd name="connsiteX3" fmla="*/ 77722 w 127734"/>
                <a:gd name="connsiteY3" fmla="*/ 114103 h 251357"/>
                <a:gd name="connsiteX4" fmla="*/ 13143 w 127734"/>
                <a:gd name="connsiteY4" fmla="*/ 251308 h 251357"/>
                <a:gd name="connsiteX5" fmla="*/ 3332 w 127734"/>
                <a:gd name="connsiteY5" fmla="*/ 99816 h 25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734" h="251357">
                  <a:moveTo>
                    <a:pt x="3332" y="99816"/>
                  </a:moveTo>
                  <a:cubicBezTo>
                    <a:pt x="10343" y="68834"/>
                    <a:pt x="43655" y="77967"/>
                    <a:pt x="55212" y="65418"/>
                  </a:cubicBezTo>
                  <a:cubicBezTo>
                    <a:pt x="66769" y="52869"/>
                    <a:pt x="83209" y="2121"/>
                    <a:pt x="86961" y="10235"/>
                  </a:cubicBezTo>
                  <a:cubicBezTo>
                    <a:pt x="90713" y="18349"/>
                    <a:pt x="182497" y="-58627"/>
                    <a:pt x="77722" y="114103"/>
                  </a:cubicBezTo>
                  <a:cubicBezTo>
                    <a:pt x="77722" y="170152"/>
                    <a:pt x="25541" y="253689"/>
                    <a:pt x="13143" y="251308"/>
                  </a:cubicBezTo>
                  <a:cubicBezTo>
                    <a:pt x="745" y="248927"/>
                    <a:pt x="-3679" y="130798"/>
                    <a:pt x="3332" y="998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37"/>
            <p:cNvSpPr/>
            <p:nvPr/>
          </p:nvSpPr>
          <p:spPr>
            <a:xfrm>
              <a:off x="3199688" y="2747323"/>
              <a:ext cx="174722" cy="549487"/>
            </a:xfrm>
            <a:custGeom>
              <a:avLst/>
              <a:gdLst>
                <a:gd name="connsiteX0" fmla="*/ 0 w 144016"/>
                <a:gd name="connsiteY0" fmla="*/ 207292 h 414584"/>
                <a:gd name="connsiteX1" fmla="*/ 72008 w 144016"/>
                <a:gd name="connsiteY1" fmla="*/ 0 h 414584"/>
                <a:gd name="connsiteX2" fmla="*/ 144016 w 144016"/>
                <a:gd name="connsiteY2" fmla="*/ 207292 h 414584"/>
                <a:gd name="connsiteX3" fmla="*/ 72008 w 144016"/>
                <a:gd name="connsiteY3" fmla="*/ 414584 h 414584"/>
                <a:gd name="connsiteX4" fmla="*/ 0 w 144016"/>
                <a:gd name="connsiteY4" fmla="*/ 207292 h 414584"/>
                <a:gd name="connsiteX0" fmla="*/ 3350 w 187879"/>
                <a:gd name="connsiteY0" fmla="*/ 207292 h 545553"/>
                <a:gd name="connsiteX1" fmla="*/ 75358 w 187879"/>
                <a:gd name="connsiteY1" fmla="*/ 0 h 545553"/>
                <a:gd name="connsiteX2" fmla="*/ 147366 w 187879"/>
                <a:gd name="connsiteY2" fmla="*/ 207292 h 545553"/>
                <a:gd name="connsiteX3" fmla="*/ 175371 w 187879"/>
                <a:gd name="connsiteY3" fmla="*/ 545553 h 545553"/>
                <a:gd name="connsiteX4" fmla="*/ 3350 w 187879"/>
                <a:gd name="connsiteY4" fmla="*/ 207292 h 545553"/>
                <a:gd name="connsiteX0" fmla="*/ 6130 w 190659"/>
                <a:gd name="connsiteY0" fmla="*/ 208072 h 546333"/>
                <a:gd name="connsiteX1" fmla="*/ 42101 w 190659"/>
                <a:gd name="connsiteY1" fmla="*/ 139908 h 546333"/>
                <a:gd name="connsiteX2" fmla="*/ 78138 w 190659"/>
                <a:gd name="connsiteY2" fmla="*/ 780 h 546333"/>
                <a:gd name="connsiteX3" fmla="*/ 150146 w 190659"/>
                <a:gd name="connsiteY3" fmla="*/ 208072 h 546333"/>
                <a:gd name="connsiteX4" fmla="*/ 178151 w 190659"/>
                <a:gd name="connsiteY4" fmla="*/ 546333 h 546333"/>
                <a:gd name="connsiteX5" fmla="*/ 6130 w 190659"/>
                <a:gd name="connsiteY5" fmla="*/ 208072 h 546333"/>
                <a:gd name="connsiteX0" fmla="*/ 201 w 175472"/>
                <a:gd name="connsiteY0" fmla="*/ 208072 h 546651"/>
                <a:gd name="connsiteX1" fmla="*/ 36172 w 175472"/>
                <a:gd name="connsiteY1" fmla="*/ 139908 h 546651"/>
                <a:gd name="connsiteX2" fmla="*/ 72209 w 175472"/>
                <a:gd name="connsiteY2" fmla="*/ 780 h 546651"/>
                <a:gd name="connsiteX3" fmla="*/ 144217 w 175472"/>
                <a:gd name="connsiteY3" fmla="*/ 208072 h 546651"/>
                <a:gd name="connsiteX4" fmla="*/ 172222 w 175472"/>
                <a:gd name="connsiteY4" fmla="*/ 546333 h 546651"/>
                <a:gd name="connsiteX5" fmla="*/ 52841 w 175472"/>
                <a:gd name="connsiteY5" fmla="*/ 268496 h 546651"/>
                <a:gd name="connsiteX6" fmla="*/ 201 w 175472"/>
                <a:gd name="connsiteY6" fmla="*/ 208072 h 546651"/>
                <a:gd name="connsiteX0" fmla="*/ 201 w 177234"/>
                <a:gd name="connsiteY0" fmla="*/ 208072 h 547246"/>
                <a:gd name="connsiteX1" fmla="*/ 36172 w 177234"/>
                <a:gd name="connsiteY1" fmla="*/ 139908 h 547246"/>
                <a:gd name="connsiteX2" fmla="*/ 72209 w 177234"/>
                <a:gd name="connsiteY2" fmla="*/ 780 h 547246"/>
                <a:gd name="connsiteX3" fmla="*/ 144217 w 177234"/>
                <a:gd name="connsiteY3" fmla="*/ 208072 h 547246"/>
                <a:gd name="connsiteX4" fmla="*/ 172222 w 177234"/>
                <a:gd name="connsiteY4" fmla="*/ 546333 h 547246"/>
                <a:gd name="connsiteX5" fmla="*/ 21883 w 177234"/>
                <a:gd name="connsiteY5" fmla="*/ 306596 h 547246"/>
                <a:gd name="connsiteX6" fmla="*/ 52841 w 177234"/>
                <a:gd name="connsiteY6" fmla="*/ 268496 h 547246"/>
                <a:gd name="connsiteX7" fmla="*/ 201 w 177234"/>
                <a:gd name="connsiteY7" fmla="*/ 208072 h 547246"/>
                <a:gd name="connsiteX0" fmla="*/ 201 w 174722"/>
                <a:gd name="connsiteY0" fmla="*/ 208072 h 549487"/>
                <a:gd name="connsiteX1" fmla="*/ 36172 w 174722"/>
                <a:gd name="connsiteY1" fmla="*/ 139908 h 549487"/>
                <a:gd name="connsiteX2" fmla="*/ 72209 w 174722"/>
                <a:gd name="connsiteY2" fmla="*/ 780 h 549487"/>
                <a:gd name="connsiteX3" fmla="*/ 144217 w 174722"/>
                <a:gd name="connsiteY3" fmla="*/ 208072 h 549487"/>
                <a:gd name="connsiteX4" fmla="*/ 172222 w 174722"/>
                <a:gd name="connsiteY4" fmla="*/ 546333 h 549487"/>
                <a:gd name="connsiteX5" fmla="*/ 67127 w 174722"/>
                <a:gd name="connsiteY5" fmla="*/ 373270 h 549487"/>
                <a:gd name="connsiteX6" fmla="*/ 21883 w 174722"/>
                <a:gd name="connsiteY6" fmla="*/ 306596 h 549487"/>
                <a:gd name="connsiteX7" fmla="*/ 52841 w 174722"/>
                <a:gd name="connsiteY7" fmla="*/ 268496 h 549487"/>
                <a:gd name="connsiteX8" fmla="*/ 201 w 174722"/>
                <a:gd name="connsiteY8" fmla="*/ 208072 h 549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722" h="549487">
                  <a:moveTo>
                    <a:pt x="201" y="208072"/>
                  </a:moveTo>
                  <a:cubicBezTo>
                    <a:pt x="-2577" y="186641"/>
                    <a:pt x="24171" y="174457"/>
                    <a:pt x="36172" y="139908"/>
                  </a:cubicBezTo>
                  <a:cubicBezTo>
                    <a:pt x="48173" y="105359"/>
                    <a:pt x="54202" y="-10581"/>
                    <a:pt x="72209" y="780"/>
                  </a:cubicBezTo>
                  <a:cubicBezTo>
                    <a:pt x="90217" y="12141"/>
                    <a:pt x="144217" y="93588"/>
                    <a:pt x="144217" y="208072"/>
                  </a:cubicBezTo>
                  <a:cubicBezTo>
                    <a:pt x="144217" y="322556"/>
                    <a:pt x="185070" y="518800"/>
                    <a:pt x="172222" y="546333"/>
                  </a:cubicBezTo>
                  <a:cubicBezTo>
                    <a:pt x="159374" y="573866"/>
                    <a:pt x="92183" y="413226"/>
                    <a:pt x="67127" y="373270"/>
                  </a:cubicBezTo>
                  <a:cubicBezTo>
                    <a:pt x="42071" y="333314"/>
                    <a:pt x="22280" y="324455"/>
                    <a:pt x="21883" y="306596"/>
                  </a:cubicBezTo>
                  <a:cubicBezTo>
                    <a:pt x="21486" y="288737"/>
                    <a:pt x="64789" y="285314"/>
                    <a:pt x="52841" y="268496"/>
                  </a:cubicBezTo>
                  <a:cubicBezTo>
                    <a:pt x="24171" y="212119"/>
                    <a:pt x="2979" y="229503"/>
                    <a:pt x="201" y="20807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37"/>
            <p:cNvSpPr/>
            <p:nvPr/>
          </p:nvSpPr>
          <p:spPr>
            <a:xfrm rot="20925100">
              <a:off x="3294824" y="2726979"/>
              <a:ext cx="175424" cy="472314"/>
            </a:xfrm>
            <a:custGeom>
              <a:avLst/>
              <a:gdLst>
                <a:gd name="connsiteX0" fmla="*/ 0 w 144016"/>
                <a:gd name="connsiteY0" fmla="*/ 207292 h 414584"/>
                <a:gd name="connsiteX1" fmla="*/ 72008 w 144016"/>
                <a:gd name="connsiteY1" fmla="*/ 0 h 414584"/>
                <a:gd name="connsiteX2" fmla="*/ 144016 w 144016"/>
                <a:gd name="connsiteY2" fmla="*/ 207292 h 414584"/>
                <a:gd name="connsiteX3" fmla="*/ 72008 w 144016"/>
                <a:gd name="connsiteY3" fmla="*/ 414584 h 414584"/>
                <a:gd name="connsiteX4" fmla="*/ 0 w 144016"/>
                <a:gd name="connsiteY4" fmla="*/ 207292 h 414584"/>
                <a:gd name="connsiteX0" fmla="*/ 3350 w 187879"/>
                <a:gd name="connsiteY0" fmla="*/ 207292 h 545553"/>
                <a:gd name="connsiteX1" fmla="*/ 75358 w 187879"/>
                <a:gd name="connsiteY1" fmla="*/ 0 h 545553"/>
                <a:gd name="connsiteX2" fmla="*/ 147366 w 187879"/>
                <a:gd name="connsiteY2" fmla="*/ 207292 h 545553"/>
                <a:gd name="connsiteX3" fmla="*/ 175371 w 187879"/>
                <a:gd name="connsiteY3" fmla="*/ 545553 h 545553"/>
                <a:gd name="connsiteX4" fmla="*/ 3350 w 187879"/>
                <a:gd name="connsiteY4" fmla="*/ 207292 h 545553"/>
                <a:gd name="connsiteX0" fmla="*/ 3582 w 147598"/>
                <a:gd name="connsiteY0" fmla="*/ 207292 h 505542"/>
                <a:gd name="connsiteX1" fmla="*/ 75590 w 147598"/>
                <a:gd name="connsiteY1" fmla="*/ 0 h 505542"/>
                <a:gd name="connsiteX2" fmla="*/ 147598 w 147598"/>
                <a:gd name="connsiteY2" fmla="*/ 207292 h 505542"/>
                <a:gd name="connsiteX3" fmla="*/ 35460 w 147598"/>
                <a:gd name="connsiteY3" fmla="*/ 505542 h 505542"/>
                <a:gd name="connsiteX4" fmla="*/ 3582 w 147598"/>
                <a:gd name="connsiteY4" fmla="*/ 207292 h 505542"/>
                <a:gd name="connsiteX0" fmla="*/ 3056 w 226686"/>
                <a:gd name="connsiteY0" fmla="*/ 207292 h 522272"/>
                <a:gd name="connsiteX1" fmla="*/ 75064 w 226686"/>
                <a:gd name="connsiteY1" fmla="*/ 0 h 522272"/>
                <a:gd name="connsiteX2" fmla="*/ 147072 w 226686"/>
                <a:gd name="connsiteY2" fmla="*/ 207292 h 522272"/>
                <a:gd name="connsiteX3" fmla="*/ 224172 w 226686"/>
                <a:gd name="connsiteY3" fmla="*/ 455002 h 522272"/>
                <a:gd name="connsiteX4" fmla="*/ 34934 w 226686"/>
                <a:gd name="connsiteY4" fmla="*/ 505542 h 522272"/>
                <a:gd name="connsiteX5" fmla="*/ 3056 w 226686"/>
                <a:gd name="connsiteY5" fmla="*/ 207292 h 522272"/>
                <a:gd name="connsiteX0" fmla="*/ 26454 w 250084"/>
                <a:gd name="connsiteY0" fmla="*/ 174981 h 489961"/>
                <a:gd name="connsiteX1" fmla="*/ 16772 w 250084"/>
                <a:gd name="connsiteY1" fmla="*/ 0 h 489961"/>
                <a:gd name="connsiteX2" fmla="*/ 170470 w 250084"/>
                <a:gd name="connsiteY2" fmla="*/ 174981 h 489961"/>
                <a:gd name="connsiteX3" fmla="*/ 247570 w 250084"/>
                <a:gd name="connsiteY3" fmla="*/ 422691 h 489961"/>
                <a:gd name="connsiteX4" fmla="*/ 58332 w 250084"/>
                <a:gd name="connsiteY4" fmla="*/ 473231 h 489961"/>
                <a:gd name="connsiteX5" fmla="*/ 26454 w 250084"/>
                <a:gd name="connsiteY5" fmla="*/ 174981 h 489961"/>
                <a:gd name="connsiteX0" fmla="*/ 18927 w 242386"/>
                <a:gd name="connsiteY0" fmla="*/ 189039 h 504019"/>
                <a:gd name="connsiteX1" fmla="*/ 9245 w 242386"/>
                <a:gd name="connsiteY1" fmla="*/ 14058 h 504019"/>
                <a:gd name="connsiteX2" fmla="*/ 155328 w 242386"/>
                <a:gd name="connsiteY2" fmla="*/ 56418 h 504019"/>
                <a:gd name="connsiteX3" fmla="*/ 240043 w 242386"/>
                <a:gd name="connsiteY3" fmla="*/ 436749 h 504019"/>
                <a:gd name="connsiteX4" fmla="*/ 50805 w 242386"/>
                <a:gd name="connsiteY4" fmla="*/ 487289 h 504019"/>
                <a:gd name="connsiteX5" fmla="*/ 18927 w 242386"/>
                <a:gd name="connsiteY5" fmla="*/ 189039 h 504019"/>
                <a:gd name="connsiteX0" fmla="*/ 65186 w 234928"/>
                <a:gd name="connsiteY0" fmla="*/ 200502 h 504022"/>
                <a:gd name="connsiteX1" fmla="*/ 1787 w 234928"/>
                <a:gd name="connsiteY1" fmla="*/ 14838 h 504022"/>
                <a:gd name="connsiteX2" fmla="*/ 147870 w 234928"/>
                <a:gd name="connsiteY2" fmla="*/ 57198 h 504022"/>
                <a:gd name="connsiteX3" fmla="*/ 232585 w 234928"/>
                <a:gd name="connsiteY3" fmla="*/ 437529 h 504022"/>
                <a:gd name="connsiteX4" fmla="*/ 43347 w 234928"/>
                <a:gd name="connsiteY4" fmla="*/ 488069 h 504022"/>
                <a:gd name="connsiteX5" fmla="*/ 65186 w 234928"/>
                <a:gd name="connsiteY5" fmla="*/ 200502 h 504022"/>
                <a:gd name="connsiteX0" fmla="*/ 50051 w 236142"/>
                <a:gd name="connsiteY0" fmla="*/ 197015 h 504022"/>
                <a:gd name="connsiteX1" fmla="*/ 3001 w 236142"/>
                <a:gd name="connsiteY1" fmla="*/ 14602 h 504022"/>
                <a:gd name="connsiteX2" fmla="*/ 149084 w 236142"/>
                <a:gd name="connsiteY2" fmla="*/ 56962 h 504022"/>
                <a:gd name="connsiteX3" fmla="*/ 233799 w 236142"/>
                <a:gd name="connsiteY3" fmla="*/ 437293 h 504022"/>
                <a:gd name="connsiteX4" fmla="*/ 44561 w 236142"/>
                <a:gd name="connsiteY4" fmla="*/ 487833 h 504022"/>
                <a:gd name="connsiteX5" fmla="*/ 50051 w 236142"/>
                <a:gd name="connsiteY5" fmla="*/ 197015 h 504022"/>
                <a:gd name="connsiteX0" fmla="*/ 50124 w 236215"/>
                <a:gd name="connsiteY0" fmla="*/ 197015 h 476776"/>
                <a:gd name="connsiteX1" fmla="*/ 3074 w 236215"/>
                <a:gd name="connsiteY1" fmla="*/ 14602 h 476776"/>
                <a:gd name="connsiteX2" fmla="*/ 149157 w 236215"/>
                <a:gd name="connsiteY2" fmla="*/ 56962 h 476776"/>
                <a:gd name="connsiteX3" fmla="*/ 233872 w 236215"/>
                <a:gd name="connsiteY3" fmla="*/ 437293 h 476776"/>
                <a:gd name="connsiteX4" fmla="*/ 54866 w 236215"/>
                <a:gd name="connsiteY4" fmla="*/ 448594 h 476776"/>
                <a:gd name="connsiteX5" fmla="*/ 50124 w 236215"/>
                <a:gd name="connsiteY5" fmla="*/ 197015 h 476776"/>
                <a:gd name="connsiteX0" fmla="*/ 50124 w 214375"/>
                <a:gd name="connsiteY0" fmla="*/ 197015 h 472314"/>
                <a:gd name="connsiteX1" fmla="*/ 3074 w 214375"/>
                <a:gd name="connsiteY1" fmla="*/ 14602 h 472314"/>
                <a:gd name="connsiteX2" fmla="*/ 149157 w 214375"/>
                <a:gd name="connsiteY2" fmla="*/ 56962 h 472314"/>
                <a:gd name="connsiteX3" fmla="*/ 211446 w 214375"/>
                <a:gd name="connsiteY3" fmla="*/ 427978 h 472314"/>
                <a:gd name="connsiteX4" fmla="*/ 54866 w 214375"/>
                <a:gd name="connsiteY4" fmla="*/ 448594 h 472314"/>
                <a:gd name="connsiteX5" fmla="*/ 50124 w 214375"/>
                <a:gd name="connsiteY5" fmla="*/ 197015 h 47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375" h="472314">
                  <a:moveTo>
                    <a:pt x="50124" y="197015"/>
                  </a:moveTo>
                  <a:cubicBezTo>
                    <a:pt x="41492" y="124683"/>
                    <a:pt x="-13431" y="37944"/>
                    <a:pt x="3074" y="14602"/>
                  </a:cubicBezTo>
                  <a:cubicBezTo>
                    <a:pt x="19579" y="-8740"/>
                    <a:pt x="144863" y="-10332"/>
                    <a:pt x="149157" y="56962"/>
                  </a:cubicBezTo>
                  <a:cubicBezTo>
                    <a:pt x="153451" y="124256"/>
                    <a:pt x="230136" y="378270"/>
                    <a:pt x="211446" y="427978"/>
                  </a:cubicBezTo>
                  <a:cubicBezTo>
                    <a:pt x="192756" y="477686"/>
                    <a:pt x="81753" y="487088"/>
                    <a:pt x="54866" y="448594"/>
                  </a:cubicBezTo>
                  <a:cubicBezTo>
                    <a:pt x="27979" y="410100"/>
                    <a:pt x="58756" y="269347"/>
                    <a:pt x="50124" y="1970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42"/>
            <p:cNvSpPr/>
            <p:nvPr/>
          </p:nvSpPr>
          <p:spPr>
            <a:xfrm rot="338358">
              <a:off x="2976339" y="3045007"/>
              <a:ext cx="333426" cy="453388"/>
            </a:xfrm>
            <a:custGeom>
              <a:avLst/>
              <a:gdLst>
                <a:gd name="connsiteX0" fmla="*/ 0 w 283547"/>
                <a:gd name="connsiteY0" fmla="*/ 109873 h 219746"/>
                <a:gd name="connsiteX1" fmla="*/ 141774 w 283547"/>
                <a:gd name="connsiteY1" fmla="*/ 0 h 219746"/>
                <a:gd name="connsiteX2" fmla="*/ 283548 w 283547"/>
                <a:gd name="connsiteY2" fmla="*/ 109873 h 219746"/>
                <a:gd name="connsiteX3" fmla="*/ 141774 w 283547"/>
                <a:gd name="connsiteY3" fmla="*/ 219746 h 219746"/>
                <a:gd name="connsiteX4" fmla="*/ 0 w 283547"/>
                <a:gd name="connsiteY4" fmla="*/ 109873 h 219746"/>
                <a:gd name="connsiteX0" fmla="*/ 0 w 276405"/>
                <a:gd name="connsiteY0" fmla="*/ 35435 h 245461"/>
                <a:gd name="connsiteX1" fmla="*/ 134631 w 276405"/>
                <a:gd name="connsiteY1" fmla="*/ 23193 h 245461"/>
                <a:gd name="connsiteX2" fmla="*/ 276405 w 276405"/>
                <a:gd name="connsiteY2" fmla="*/ 133066 h 245461"/>
                <a:gd name="connsiteX3" fmla="*/ 134631 w 276405"/>
                <a:gd name="connsiteY3" fmla="*/ 242939 h 245461"/>
                <a:gd name="connsiteX4" fmla="*/ 0 w 276405"/>
                <a:gd name="connsiteY4" fmla="*/ 35435 h 245461"/>
                <a:gd name="connsiteX0" fmla="*/ 20 w 276425"/>
                <a:gd name="connsiteY0" fmla="*/ 9953 h 219979"/>
                <a:gd name="connsiteX1" fmla="*/ 144176 w 276425"/>
                <a:gd name="connsiteY1" fmla="*/ 40573 h 219979"/>
                <a:gd name="connsiteX2" fmla="*/ 276425 w 276425"/>
                <a:gd name="connsiteY2" fmla="*/ 107584 h 219979"/>
                <a:gd name="connsiteX3" fmla="*/ 134651 w 276425"/>
                <a:gd name="connsiteY3" fmla="*/ 217457 h 219979"/>
                <a:gd name="connsiteX4" fmla="*/ 20 w 276425"/>
                <a:gd name="connsiteY4" fmla="*/ 9953 h 219979"/>
                <a:gd name="connsiteX0" fmla="*/ 21 w 293095"/>
                <a:gd name="connsiteY0" fmla="*/ 8815 h 216607"/>
                <a:gd name="connsiteX1" fmla="*/ 144177 w 293095"/>
                <a:gd name="connsiteY1" fmla="*/ 39435 h 216607"/>
                <a:gd name="connsiteX2" fmla="*/ 293095 w 293095"/>
                <a:gd name="connsiteY2" fmla="*/ 49296 h 216607"/>
                <a:gd name="connsiteX3" fmla="*/ 134652 w 293095"/>
                <a:gd name="connsiteY3" fmla="*/ 216319 h 216607"/>
                <a:gd name="connsiteX4" fmla="*/ 21 w 293095"/>
                <a:gd name="connsiteY4" fmla="*/ 8815 h 216607"/>
                <a:gd name="connsiteX0" fmla="*/ 185 w 293259"/>
                <a:gd name="connsiteY0" fmla="*/ 15805 h 325857"/>
                <a:gd name="connsiteX1" fmla="*/ 144341 w 293259"/>
                <a:gd name="connsiteY1" fmla="*/ 46425 h 325857"/>
                <a:gd name="connsiteX2" fmla="*/ 293259 w 293259"/>
                <a:gd name="connsiteY2" fmla="*/ 56286 h 325857"/>
                <a:gd name="connsiteX3" fmla="*/ 118148 w 293259"/>
                <a:gd name="connsiteY3" fmla="*/ 325703 h 325857"/>
                <a:gd name="connsiteX4" fmla="*/ 185 w 293259"/>
                <a:gd name="connsiteY4" fmla="*/ 15805 h 325857"/>
                <a:gd name="connsiteX0" fmla="*/ 150 w 294073"/>
                <a:gd name="connsiteY0" fmla="*/ 15805 h 328050"/>
                <a:gd name="connsiteX1" fmla="*/ 144306 w 294073"/>
                <a:gd name="connsiteY1" fmla="*/ 46425 h 328050"/>
                <a:gd name="connsiteX2" fmla="*/ 293224 w 294073"/>
                <a:gd name="connsiteY2" fmla="*/ 56286 h 328050"/>
                <a:gd name="connsiteX3" fmla="*/ 178520 w 294073"/>
                <a:gd name="connsiteY3" fmla="*/ 153014 h 328050"/>
                <a:gd name="connsiteX4" fmla="*/ 118113 w 294073"/>
                <a:gd name="connsiteY4" fmla="*/ 325703 h 328050"/>
                <a:gd name="connsiteX5" fmla="*/ 150 w 294073"/>
                <a:gd name="connsiteY5" fmla="*/ 15805 h 328050"/>
                <a:gd name="connsiteX0" fmla="*/ 150 w 326848"/>
                <a:gd name="connsiteY0" fmla="*/ 15805 h 351409"/>
                <a:gd name="connsiteX1" fmla="*/ 144306 w 326848"/>
                <a:gd name="connsiteY1" fmla="*/ 46425 h 351409"/>
                <a:gd name="connsiteX2" fmla="*/ 293224 w 326848"/>
                <a:gd name="connsiteY2" fmla="*/ 56286 h 351409"/>
                <a:gd name="connsiteX3" fmla="*/ 321394 w 326848"/>
                <a:gd name="connsiteY3" fmla="*/ 350656 h 351409"/>
                <a:gd name="connsiteX4" fmla="*/ 178520 w 326848"/>
                <a:gd name="connsiteY4" fmla="*/ 153014 h 351409"/>
                <a:gd name="connsiteX5" fmla="*/ 118113 w 326848"/>
                <a:gd name="connsiteY5" fmla="*/ 325703 h 351409"/>
                <a:gd name="connsiteX6" fmla="*/ 150 w 326848"/>
                <a:gd name="connsiteY6" fmla="*/ 15805 h 351409"/>
                <a:gd name="connsiteX0" fmla="*/ 150 w 326848"/>
                <a:gd name="connsiteY0" fmla="*/ 15805 h 351591"/>
                <a:gd name="connsiteX1" fmla="*/ 144306 w 326848"/>
                <a:gd name="connsiteY1" fmla="*/ 46425 h 351591"/>
                <a:gd name="connsiteX2" fmla="*/ 293224 w 326848"/>
                <a:gd name="connsiteY2" fmla="*/ 56286 h 351591"/>
                <a:gd name="connsiteX3" fmla="*/ 321394 w 326848"/>
                <a:gd name="connsiteY3" fmla="*/ 350656 h 351591"/>
                <a:gd name="connsiteX4" fmla="*/ 183283 w 326848"/>
                <a:gd name="connsiteY4" fmla="*/ 203020 h 351591"/>
                <a:gd name="connsiteX5" fmla="*/ 118113 w 326848"/>
                <a:gd name="connsiteY5" fmla="*/ 325703 h 351591"/>
                <a:gd name="connsiteX6" fmla="*/ 150 w 326848"/>
                <a:gd name="connsiteY6" fmla="*/ 15805 h 351591"/>
                <a:gd name="connsiteX0" fmla="*/ 123 w 326821"/>
                <a:gd name="connsiteY0" fmla="*/ 18146 h 365555"/>
                <a:gd name="connsiteX1" fmla="*/ 144279 w 326821"/>
                <a:gd name="connsiteY1" fmla="*/ 48766 h 365555"/>
                <a:gd name="connsiteX2" fmla="*/ 293197 w 326821"/>
                <a:gd name="connsiteY2" fmla="*/ 58627 h 365555"/>
                <a:gd name="connsiteX3" fmla="*/ 321367 w 326821"/>
                <a:gd name="connsiteY3" fmla="*/ 352997 h 365555"/>
                <a:gd name="connsiteX4" fmla="*/ 183256 w 326821"/>
                <a:gd name="connsiteY4" fmla="*/ 205361 h 365555"/>
                <a:gd name="connsiteX5" fmla="*/ 120468 w 326821"/>
                <a:gd name="connsiteY5" fmla="*/ 361382 h 365555"/>
                <a:gd name="connsiteX6" fmla="*/ 123 w 326821"/>
                <a:gd name="connsiteY6" fmla="*/ 18146 h 365555"/>
                <a:gd name="connsiteX0" fmla="*/ 131 w 326829"/>
                <a:gd name="connsiteY0" fmla="*/ 18146 h 395219"/>
                <a:gd name="connsiteX1" fmla="*/ 144287 w 326829"/>
                <a:gd name="connsiteY1" fmla="*/ 48766 h 395219"/>
                <a:gd name="connsiteX2" fmla="*/ 293205 w 326829"/>
                <a:gd name="connsiteY2" fmla="*/ 58627 h 395219"/>
                <a:gd name="connsiteX3" fmla="*/ 321375 w 326829"/>
                <a:gd name="connsiteY3" fmla="*/ 352997 h 395219"/>
                <a:gd name="connsiteX4" fmla="*/ 183264 w 326829"/>
                <a:gd name="connsiteY4" fmla="*/ 205361 h 395219"/>
                <a:gd name="connsiteX5" fmla="*/ 226124 w 326829"/>
                <a:gd name="connsiteY5" fmla="*/ 364904 h 395219"/>
                <a:gd name="connsiteX6" fmla="*/ 120476 w 326829"/>
                <a:gd name="connsiteY6" fmla="*/ 361382 h 395219"/>
                <a:gd name="connsiteX7" fmla="*/ 131 w 326829"/>
                <a:gd name="connsiteY7" fmla="*/ 18146 h 395219"/>
                <a:gd name="connsiteX0" fmla="*/ 131 w 326829"/>
                <a:gd name="connsiteY0" fmla="*/ 18146 h 392563"/>
                <a:gd name="connsiteX1" fmla="*/ 144287 w 326829"/>
                <a:gd name="connsiteY1" fmla="*/ 48766 h 392563"/>
                <a:gd name="connsiteX2" fmla="*/ 293205 w 326829"/>
                <a:gd name="connsiteY2" fmla="*/ 58627 h 392563"/>
                <a:gd name="connsiteX3" fmla="*/ 321375 w 326829"/>
                <a:gd name="connsiteY3" fmla="*/ 352997 h 392563"/>
                <a:gd name="connsiteX4" fmla="*/ 183264 w 326829"/>
                <a:gd name="connsiteY4" fmla="*/ 205361 h 392563"/>
                <a:gd name="connsiteX5" fmla="*/ 154687 w 326829"/>
                <a:gd name="connsiteY5" fmla="*/ 257747 h 392563"/>
                <a:gd name="connsiteX6" fmla="*/ 226124 w 326829"/>
                <a:gd name="connsiteY6" fmla="*/ 364904 h 392563"/>
                <a:gd name="connsiteX7" fmla="*/ 120476 w 326829"/>
                <a:gd name="connsiteY7" fmla="*/ 361382 h 392563"/>
                <a:gd name="connsiteX8" fmla="*/ 131 w 326829"/>
                <a:gd name="connsiteY8" fmla="*/ 18146 h 392563"/>
                <a:gd name="connsiteX0" fmla="*/ 131 w 326829"/>
                <a:gd name="connsiteY0" fmla="*/ 18146 h 384734"/>
                <a:gd name="connsiteX1" fmla="*/ 144287 w 326829"/>
                <a:gd name="connsiteY1" fmla="*/ 48766 h 384734"/>
                <a:gd name="connsiteX2" fmla="*/ 293205 w 326829"/>
                <a:gd name="connsiteY2" fmla="*/ 58627 h 384734"/>
                <a:gd name="connsiteX3" fmla="*/ 321375 w 326829"/>
                <a:gd name="connsiteY3" fmla="*/ 352997 h 384734"/>
                <a:gd name="connsiteX4" fmla="*/ 183264 w 326829"/>
                <a:gd name="connsiteY4" fmla="*/ 205361 h 384734"/>
                <a:gd name="connsiteX5" fmla="*/ 154687 w 326829"/>
                <a:gd name="connsiteY5" fmla="*/ 257747 h 384734"/>
                <a:gd name="connsiteX6" fmla="*/ 226124 w 326829"/>
                <a:gd name="connsiteY6" fmla="*/ 343473 h 384734"/>
                <a:gd name="connsiteX7" fmla="*/ 120476 w 326829"/>
                <a:gd name="connsiteY7" fmla="*/ 361382 h 384734"/>
                <a:gd name="connsiteX8" fmla="*/ 131 w 326829"/>
                <a:gd name="connsiteY8" fmla="*/ 18146 h 384734"/>
                <a:gd name="connsiteX0" fmla="*/ 127 w 326825"/>
                <a:gd name="connsiteY0" fmla="*/ 18146 h 400668"/>
                <a:gd name="connsiteX1" fmla="*/ 144283 w 326825"/>
                <a:gd name="connsiteY1" fmla="*/ 48766 h 400668"/>
                <a:gd name="connsiteX2" fmla="*/ 293201 w 326825"/>
                <a:gd name="connsiteY2" fmla="*/ 58627 h 400668"/>
                <a:gd name="connsiteX3" fmla="*/ 321371 w 326825"/>
                <a:gd name="connsiteY3" fmla="*/ 352997 h 400668"/>
                <a:gd name="connsiteX4" fmla="*/ 183260 w 326825"/>
                <a:gd name="connsiteY4" fmla="*/ 205361 h 400668"/>
                <a:gd name="connsiteX5" fmla="*/ 154683 w 326825"/>
                <a:gd name="connsiteY5" fmla="*/ 257747 h 400668"/>
                <a:gd name="connsiteX6" fmla="*/ 226120 w 326825"/>
                <a:gd name="connsiteY6" fmla="*/ 343473 h 400668"/>
                <a:gd name="connsiteX7" fmla="*/ 204689 w 326825"/>
                <a:gd name="connsiteY7" fmla="*/ 391097 h 400668"/>
                <a:gd name="connsiteX8" fmla="*/ 120472 w 326825"/>
                <a:gd name="connsiteY8" fmla="*/ 361382 h 400668"/>
                <a:gd name="connsiteX9" fmla="*/ 127 w 326825"/>
                <a:gd name="connsiteY9" fmla="*/ 18146 h 400668"/>
                <a:gd name="connsiteX0" fmla="*/ 127 w 326825"/>
                <a:gd name="connsiteY0" fmla="*/ 18146 h 400668"/>
                <a:gd name="connsiteX1" fmla="*/ 144283 w 326825"/>
                <a:gd name="connsiteY1" fmla="*/ 48766 h 400668"/>
                <a:gd name="connsiteX2" fmla="*/ 293201 w 326825"/>
                <a:gd name="connsiteY2" fmla="*/ 58627 h 400668"/>
                <a:gd name="connsiteX3" fmla="*/ 321371 w 326825"/>
                <a:gd name="connsiteY3" fmla="*/ 352997 h 400668"/>
                <a:gd name="connsiteX4" fmla="*/ 183260 w 326825"/>
                <a:gd name="connsiteY4" fmla="*/ 181549 h 400668"/>
                <a:gd name="connsiteX5" fmla="*/ 154683 w 326825"/>
                <a:gd name="connsiteY5" fmla="*/ 257747 h 400668"/>
                <a:gd name="connsiteX6" fmla="*/ 226120 w 326825"/>
                <a:gd name="connsiteY6" fmla="*/ 343473 h 400668"/>
                <a:gd name="connsiteX7" fmla="*/ 204689 w 326825"/>
                <a:gd name="connsiteY7" fmla="*/ 391097 h 400668"/>
                <a:gd name="connsiteX8" fmla="*/ 120472 w 326825"/>
                <a:gd name="connsiteY8" fmla="*/ 361382 h 400668"/>
                <a:gd name="connsiteX9" fmla="*/ 127 w 326825"/>
                <a:gd name="connsiteY9" fmla="*/ 18146 h 400668"/>
                <a:gd name="connsiteX0" fmla="*/ 127 w 295800"/>
                <a:gd name="connsiteY0" fmla="*/ 18146 h 406213"/>
                <a:gd name="connsiteX1" fmla="*/ 144283 w 295800"/>
                <a:gd name="connsiteY1" fmla="*/ 48766 h 406213"/>
                <a:gd name="connsiteX2" fmla="*/ 293201 w 295800"/>
                <a:gd name="connsiteY2" fmla="*/ 58627 h 406213"/>
                <a:gd name="connsiteX3" fmla="*/ 259458 w 295800"/>
                <a:gd name="connsiteY3" fmla="*/ 405384 h 406213"/>
                <a:gd name="connsiteX4" fmla="*/ 183260 w 295800"/>
                <a:gd name="connsiteY4" fmla="*/ 181549 h 406213"/>
                <a:gd name="connsiteX5" fmla="*/ 154683 w 295800"/>
                <a:gd name="connsiteY5" fmla="*/ 257747 h 406213"/>
                <a:gd name="connsiteX6" fmla="*/ 226120 w 295800"/>
                <a:gd name="connsiteY6" fmla="*/ 343473 h 406213"/>
                <a:gd name="connsiteX7" fmla="*/ 204689 w 295800"/>
                <a:gd name="connsiteY7" fmla="*/ 391097 h 406213"/>
                <a:gd name="connsiteX8" fmla="*/ 120472 w 295800"/>
                <a:gd name="connsiteY8" fmla="*/ 361382 h 406213"/>
                <a:gd name="connsiteX9" fmla="*/ 127 w 295800"/>
                <a:gd name="connsiteY9" fmla="*/ 18146 h 406213"/>
                <a:gd name="connsiteX0" fmla="*/ 127 w 310852"/>
                <a:gd name="connsiteY0" fmla="*/ 18146 h 431420"/>
                <a:gd name="connsiteX1" fmla="*/ 144283 w 310852"/>
                <a:gd name="connsiteY1" fmla="*/ 48766 h 431420"/>
                <a:gd name="connsiteX2" fmla="*/ 293201 w 310852"/>
                <a:gd name="connsiteY2" fmla="*/ 58627 h 431420"/>
                <a:gd name="connsiteX3" fmla="*/ 307083 w 310852"/>
                <a:gd name="connsiteY3" fmla="*/ 393479 h 431420"/>
                <a:gd name="connsiteX4" fmla="*/ 259458 w 310852"/>
                <a:gd name="connsiteY4" fmla="*/ 405384 h 431420"/>
                <a:gd name="connsiteX5" fmla="*/ 183260 w 310852"/>
                <a:gd name="connsiteY5" fmla="*/ 181549 h 431420"/>
                <a:gd name="connsiteX6" fmla="*/ 154683 w 310852"/>
                <a:gd name="connsiteY6" fmla="*/ 257747 h 431420"/>
                <a:gd name="connsiteX7" fmla="*/ 226120 w 310852"/>
                <a:gd name="connsiteY7" fmla="*/ 343473 h 431420"/>
                <a:gd name="connsiteX8" fmla="*/ 204689 w 310852"/>
                <a:gd name="connsiteY8" fmla="*/ 391097 h 431420"/>
                <a:gd name="connsiteX9" fmla="*/ 120472 w 310852"/>
                <a:gd name="connsiteY9" fmla="*/ 361382 h 431420"/>
                <a:gd name="connsiteX10" fmla="*/ 127 w 310852"/>
                <a:gd name="connsiteY10" fmla="*/ 18146 h 431420"/>
                <a:gd name="connsiteX0" fmla="*/ 127 w 310852"/>
                <a:gd name="connsiteY0" fmla="*/ 18146 h 431420"/>
                <a:gd name="connsiteX1" fmla="*/ 144283 w 310852"/>
                <a:gd name="connsiteY1" fmla="*/ 48766 h 431420"/>
                <a:gd name="connsiteX2" fmla="*/ 293201 w 310852"/>
                <a:gd name="connsiteY2" fmla="*/ 58627 h 431420"/>
                <a:gd name="connsiteX3" fmla="*/ 307083 w 310852"/>
                <a:gd name="connsiteY3" fmla="*/ 393479 h 431420"/>
                <a:gd name="connsiteX4" fmla="*/ 259458 w 310852"/>
                <a:gd name="connsiteY4" fmla="*/ 405384 h 431420"/>
                <a:gd name="connsiteX5" fmla="*/ 188023 w 310852"/>
                <a:gd name="connsiteY5" fmla="*/ 210124 h 431420"/>
                <a:gd name="connsiteX6" fmla="*/ 154683 w 310852"/>
                <a:gd name="connsiteY6" fmla="*/ 257747 h 431420"/>
                <a:gd name="connsiteX7" fmla="*/ 226120 w 310852"/>
                <a:gd name="connsiteY7" fmla="*/ 343473 h 431420"/>
                <a:gd name="connsiteX8" fmla="*/ 204689 w 310852"/>
                <a:gd name="connsiteY8" fmla="*/ 391097 h 431420"/>
                <a:gd name="connsiteX9" fmla="*/ 120472 w 310852"/>
                <a:gd name="connsiteY9" fmla="*/ 361382 h 431420"/>
                <a:gd name="connsiteX10" fmla="*/ 127 w 310852"/>
                <a:gd name="connsiteY10" fmla="*/ 18146 h 431420"/>
                <a:gd name="connsiteX0" fmla="*/ 127 w 341156"/>
                <a:gd name="connsiteY0" fmla="*/ 18146 h 430944"/>
                <a:gd name="connsiteX1" fmla="*/ 144283 w 341156"/>
                <a:gd name="connsiteY1" fmla="*/ 48766 h 430944"/>
                <a:gd name="connsiteX2" fmla="*/ 293201 w 341156"/>
                <a:gd name="connsiteY2" fmla="*/ 58627 h 430944"/>
                <a:gd name="connsiteX3" fmla="*/ 340493 w 341156"/>
                <a:gd name="connsiteY3" fmla="*/ 392572 h 430944"/>
                <a:gd name="connsiteX4" fmla="*/ 259458 w 341156"/>
                <a:gd name="connsiteY4" fmla="*/ 405384 h 430944"/>
                <a:gd name="connsiteX5" fmla="*/ 188023 w 341156"/>
                <a:gd name="connsiteY5" fmla="*/ 210124 h 430944"/>
                <a:gd name="connsiteX6" fmla="*/ 154683 w 341156"/>
                <a:gd name="connsiteY6" fmla="*/ 257747 h 430944"/>
                <a:gd name="connsiteX7" fmla="*/ 226120 w 341156"/>
                <a:gd name="connsiteY7" fmla="*/ 343473 h 430944"/>
                <a:gd name="connsiteX8" fmla="*/ 204689 w 341156"/>
                <a:gd name="connsiteY8" fmla="*/ 391097 h 430944"/>
                <a:gd name="connsiteX9" fmla="*/ 120472 w 341156"/>
                <a:gd name="connsiteY9" fmla="*/ 361382 h 430944"/>
                <a:gd name="connsiteX10" fmla="*/ 127 w 341156"/>
                <a:gd name="connsiteY10" fmla="*/ 18146 h 430944"/>
                <a:gd name="connsiteX0" fmla="*/ 127 w 341156"/>
                <a:gd name="connsiteY0" fmla="*/ 18146 h 430944"/>
                <a:gd name="connsiteX1" fmla="*/ 144283 w 341156"/>
                <a:gd name="connsiteY1" fmla="*/ 48766 h 430944"/>
                <a:gd name="connsiteX2" fmla="*/ 293201 w 341156"/>
                <a:gd name="connsiteY2" fmla="*/ 58627 h 430944"/>
                <a:gd name="connsiteX3" fmla="*/ 340493 w 341156"/>
                <a:gd name="connsiteY3" fmla="*/ 392572 h 430944"/>
                <a:gd name="connsiteX4" fmla="*/ 259458 w 341156"/>
                <a:gd name="connsiteY4" fmla="*/ 405384 h 430944"/>
                <a:gd name="connsiteX5" fmla="*/ 188023 w 341156"/>
                <a:gd name="connsiteY5" fmla="*/ 210124 h 430944"/>
                <a:gd name="connsiteX6" fmla="*/ 173763 w 341156"/>
                <a:gd name="connsiteY6" fmla="*/ 264813 h 430944"/>
                <a:gd name="connsiteX7" fmla="*/ 226120 w 341156"/>
                <a:gd name="connsiteY7" fmla="*/ 343473 h 430944"/>
                <a:gd name="connsiteX8" fmla="*/ 204689 w 341156"/>
                <a:gd name="connsiteY8" fmla="*/ 391097 h 430944"/>
                <a:gd name="connsiteX9" fmla="*/ 120472 w 341156"/>
                <a:gd name="connsiteY9" fmla="*/ 361382 h 430944"/>
                <a:gd name="connsiteX10" fmla="*/ 127 w 341156"/>
                <a:gd name="connsiteY10" fmla="*/ 18146 h 430944"/>
                <a:gd name="connsiteX0" fmla="*/ 127 w 341156"/>
                <a:gd name="connsiteY0" fmla="*/ 18146 h 430944"/>
                <a:gd name="connsiteX1" fmla="*/ 144283 w 341156"/>
                <a:gd name="connsiteY1" fmla="*/ 48766 h 430944"/>
                <a:gd name="connsiteX2" fmla="*/ 293201 w 341156"/>
                <a:gd name="connsiteY2" fmla="*/ 58627 h 430944"/>
                <a:gd name="connsiteX3" fmla="*/ 340493 w 341156"/>
                <a:gd name="connsiteY3" fmla="*/ 392572 h 430944"/>
                <a:gd name="connsiteX4" fmla="*/ 259458 w 341156"/>
                <a:gd name="connsiteY4" fmla="*/ 405384 h 430944"/>
                <a:gd name="connsiteX5" fmla="*/ 188023 w 341156"/>
                <a:gd name="connsiteY5" fmla="*/ 210124 h 430944"/>
                <a:gd name="connsiteX6" fmla="*/ 173763 w 341156"/>
                <a:gd name="connsiteY6" fmla="*/ 264813 h 430944"/>
                <a:gd name="connsiteX7" fmla="*/ 215177 w 341156"/>
                <a:gd name="connsiteY7" fmla="*/ 371191 h 430944"/>
                <a:gd name="connsiteX8" fmla="*/ 204689 w 341156"/>
                <a:gd name="connsiteY8" fmla="*/ 391097 h 430944"/>
                <a:gd name="connsiteX9" fmla="*/ 120472 w 341156"/>
                <a:gd name="connsiteY9" fmla="*/ 361382 h 430944"/>
                <a:gd name="connsiteX10" fmla="*/ 127 w 341156"/>
                <a:gd name="connsiteY10" fmla="*/ 18146 h 430944"/>
                <a:gd name="connsiteX0" fmla="*/ 122 w 341151"/>
                <a:gd name="connsiteY0" fmla="*/ 18146 h 430944"/>
                <a:gd name="connsiteX1" fmla="*/ 144278 w 341151"/>
                <a:gd name="connsiteY1" fmla="*/ 48766 h 430944"/>
                <a:gd name="connsiteX2" fmla="*/ 293196 w 341151"/>
                <a:gd name="connsiteY2" fmla="*/ 58627 h 430944"/>
                <a:gd name="connsiteX3" fmla="*/ 340488 w 341151"/>
                <a:gd name="connsiteY3" fmla="*/ 392572 h 430944"/>
                <a:gd name="connsiteX4" fmla="*/ 259453 w 341151"/>
                <a:gd name="connsiteY4" fmla="*/ 405384 h 430944"/>
                <a:gd name="connsiteX5" fmla="*/ 188018 w 341151"/>
                <a:gd name="connsiteY5" fmla="*/ 210124 h 430944"/>
                <a:gd name="connsiteX6" fmla="*/ 173758 w 341151"/>
                <a:gd name="connsiteY6" fmla="*/ 264813 h 430944"/>
                <a:gd name="connsiteX7" fmla="*/ 215172 w 341151"/>
                <a:gd name="connsiteY7" fmla="*/ 371191 h 430944"/>
                <a:gd name="connsiteX8" fmla="*/ 180132 w 341151"/>
                <a:gd name="connsiteY8" fmla="*/ 397891 h 430944"/>
                <a:gd name="connsiteX9" fmla="*/ 120467 w 341151"/>
                <a:gd name="connsiteY9" fmla="*/ 361382 h 430944"/>
                <a:gd name="connsiteX10" fmla="*/ 122 w 341151"/>
                <a:gd name="connsiteY10" fmla="*/ 18146 h 430944"/>
                <a:gd name="connsiteX0" fmla="*/ 122 w 341151"/>
                <a:gd name="connsiteY0" fmla="*/ 18146 h 430944"/>
                <a:gd name="connsiteX1" fmla="*/ 144278 w 341151"/>
                <a:gd name="connsiteY1" fmla="*/ 48766 h 430944"/>
                <a:gd name="connsiteX2" fmla="*/ 293196 w 341151"/>
                <a:gd name="connsiteY2" fmla="*/ 58627 h 430944"/>
                <a:gd name="connsiteX3" fmla="*/ 340488 w 341151"/>
                <a:gd name="connsiteY3" fmla="*/ 392572 h 430944"/>
                <a:gd name="connsiteX4" fmla="*/ 259453 w 341151"/>
                <a:gd name="connsiteY4" fmla="*/ 405384 h 430944"/>
                <a:gd name="connsiteX5" fmla="*/ 189814 w 341151"/>
                <a:gd name="connsiteY5" fmla="*/ 227733 h 430944"/>
                <a:gd name="connsiteX6" fmla="*/ 173758 w 341151"/>
                <a:gd name="connsiteY6" fmla="*/ 264813 h 430944"/>
                <a:gd name="connsiteX7" fmla="*/ 215172 w 341151"/>
                <a:gd name="connsiteY7" fmla="*/ 371191 h 430944"/>
                <a:gd name="connsiteX8" fmla="*/ 180132 w 341151"/>
                <a:gd name="connsiteY8" fmla="*/ 397891 h 430944"/>
                <a:gd name="connsiteX9" fmla="*/ 120467 w 341151"/>
                <a:gd name="connsiteY9" fmla="*/ 361382 h 430944"/>
                <a:gd name="connsiteX10" fmla="*/ 122 w 341151"/>
                <a:gd name="connsiteY10" fmla="*/ 18146 h 430944"/>
                <a:gd name="connsiteX0" fmla="*/ 243 w 341272"/>
                <a:gd name="connsiteY0" fmla="*/ 11789 h 424587"/>
                <a:gd name="connsiteX1" fmla="*/ 154808 w 341272"/>
                <a:gd name="connsiteY1" fmla="*/ 76975 h 424587"/>
                <a:gd name="connsiteX2" fmla="*/ 293317 w 341272"/>
                <a:gd name="connsiteY2" fmla="*/ 52270 h 424587"/>
                <a:gd name="connsiteX3" fmla="*/ 340609 w 341272"/>
                <a:gd name="connsiteY3" fmla="*/ 386215 h 424587"/>
                <a:gd name="connsiteX4" fmla="*/ 259574 w 341272"/>
                <a:gd name="connsiteY4" fmla="*/ 399027 h 424587"/>
                <a:gd name="connsiteX5" fmla="*/ 189935 w 341272"/>
                <a:gd name="connsiteY5" fmla="*/ 221376 h 424587"/>
                <a:gd name="connsiteX6" fmla="*/ 173879 w 341272"/>
                <a:gd name="connsiteY6" fmla="*/ 258456 h 424587"/>
                <a:gd name="connsiteX7" fmla="*/ 215293 w 341272"/>
                <a:gd name="connsiteY7" fmla="*/ 364834 h 424587"/>
                <a:gd name="connsiteX8" fmla="*/ 180253 w 341272"/>
                <a:gd name="connsiteY8" fmla="*/ 391534 h 424587"/>
                <a:gd name="connsiteX9" fmla="*/ 120588 w 341272"/>
                <a:gd name="connsiteY9" fmla="*/ 355025 h 424587"/>
                <a:gd name="connsiteX10" fmla="*/ 243 w 341272"/>
                <a:gd name="connsiteY10" fmla="*/ 11789 h 424587"/>
                <a:gd name="connsiteX0" fmla="*/ 374 w 299427"/>
                <a:gd name="connsiteY0" fmla="*/ 28361 h 389610"/>
                <a:gd name="connsiteX1" fmla="*/ 112963 w 299427"/>
                <a:gd name="connsiteY1" fmla="*/ 41998 h 389610"/>
                <a:gd name="connsiteX2" fmla="*/ 251472 w 299427"/>
                <a:gd name="connsiteY2" fmla="*/ 17293 h 389610"/>
                <a:gd name="connsiteX3" fmla="*/ 298764 w 299427"/>
                <a:gd name="connsiteY3" fmla="*/ 351238 h 389610"/>
                <a:gd name="connsiteX4" fmla="*/ 217729 w 299427"/>
                <a:gd name="connsiteY4" fmla="*/ 364050 h 389610"/>
                <a:gd name="connsiteX5" fmla="*/ 148090 w 299427"/>
                <a:gd name="connsiteY5" fmla="*/ 186399 h 389610"/>
                <a:gd name="connsiteX6" fmla="*/ 132034 w 299427"/>
                <a:gd name="connsiteY6" fmla="*/ 223479 h 389610"/>
                <a:gd name="connsiteX7" fmla="*/ 173448 w 299427"/>
                <a:gd name="connsiteY7" fmla="*/ 329857 h 389610"/>
                <a:gd name="connsiteX8" fmla="*/ 138408 w 299427"/>
                <a:gd name="connsiteY8" fmla="*/ 356557 h 389610"/>
                <a:gd name="connsiteX9" fmla="*/ 78743 w 299427"/>
                <a:gd name="connsiteY9" fmla="*/ 320048 h 389610"/>
                <a:gd name="connsiteX10" fmla="*/ 374 w 299427"/>
                <a:gd name="connsiteY10" fmla="*/ 28361 h 389610"/>
                <a:gd name="connsiteX0" fmla="*/ 151 w 299204"/>
                <a:gd name="connsiteY0" fmla="*/ 31490 h 392739"/>
                <a:gd name="connsiteX1" fmla="*/ 99580 w 299204"/>
                <a:gd name="connsiteY1" fmla="*/ 28605 h 392739"/>
                <a:gd name="connsiteX2" fmla="*/ 251249 w 299204"/>
                <a:gd name="connsiteY2" fmla="*/ 20422 h 392739"/>
                <a:gd name="connsiteX3" fmla="*/ 298541 w 299204"/>
                <a:gd name="connsiteY3" fmla="*/ 354367 h 392739"/>
                <a:gd name="connsiteX4" fmla="*/ 217506 w 299204"/>
                <a:gd name="connsiteY4" fmla="*/ 367179 h 392739"/>
                <a:gd name="connsiteX5" fmla="*/ 147867 w 299204"/>
                <a:gd name="connsiteY5" fmla="*/ 189528 h 392739"/>
                <a:gd name="connsiteX6" fmla="*/ 131811 w 299204"/>
                <a:gd name="connsiteY6" fmla="*/ 226608 h 392739"/>
                <a:gd name="connsiteX7" fmla="*/ 173225 w 299204"/>
                <a:gd name="connsiteY7" fmla="*/ 332986 h 392739"/>
                <a:gd name="connsiteX8" fmla="*/ 138185 w 299204"/>
                <a:gd name="connsiteY8" fmla="*/ 359686 h 392739"/>
                <a:gd name="connsiteX9" fmla="*/ 78520 w 299204"/>
                <a:gd name="connsiteY9" fmla="*/ 323177 h 392739"/>
                <a:gd name="connsiteX10" fmla="*/ 151 w 299204"/>
                <a:gd name="connsiteY10" fmla="*/ 31490 h 392739"/>
                <a:gd name="connsiteX0" fmla="*/ 117 w 319793"/>
                <a:gd name="connsiteY0" fmla="*/ 15168 h 421119"/>
                <a:gd name="connsiteX1" fmla="*/ 120169 w 319793"/>
                <a:gd name="connsiteY1" fmla="*/ 56985 h 421119"/>
                <a:gd name="connsiteX2" fmla="*/ 271838 w 319793"/>
                <a:gd name="connsiteY2" fmla="*/ 48802 h 421119"/>
                <a:gd name="connsiteX3" fmla="*/ 319130 w 319793"/>
                <a:gd name="connsiteY3" fmla="*/ 382747 h 421119"/>
                <a:gd name="connsiteX4" fmla="*/ 238095 w 319793"/>
                <a:gd name="connsiteY4" fmla="*/ 395559 h 421119"/>
                <a:gd name="connsiteX5" fmla="*/ 168456 w 319793"/>
                <a:gd name="connsiteY5" fmla="*/ 217908 h 421119"/>
                <a:gd name="connsiteX6" fmla="*/ 152400 w 319793"/>
                <a:gd name="connsiteY6" fmla="*/ 254988 h 421119"/>
                <a:gd name="connsiteX7" fmla="*/ 193814 w 319793"/>
                <a:gd name="connsiteY7" fmla="*/ 361366 h 421119"/>
                <a:gd name="connsiteX8" fmla="*/ 158774 w 319793"/>
                <a:gd name="connsiteY8" fmla="*/ 388066 h 421119"/>
                <a:gd name="connsiteX9" fmla="*/ 99109 w 319793"/>
                <a:gd name="connsiteY9" fmla="*/ 351557 h 421119"/>
                <a:gd name="connsiteX10" fmla="*/ 117 w 319793"/>
                <a:gd name="connsiteY10" fmla="*/ 15168 h 421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9793" h="421119">
                  <a:moveTo>
                    <a:pt x="117" y="15168"/>
                  </a:moveTo>
                  <a:cubicBezTo>
                    <a:pt x="3627" y="-33927"/>
                    <a:pt x="74882" y="51379"/>
                    <a:pt x="120169" y="56985"/>
                  </a:cubicBezTo>
                  <a:cubicBezTo>
                    <a:pt x="165456" y="62591"/>
                    <a:pt x="250261" y="-713"/>
                    <a:pt x="271838" y="48802"/>
                  </a:cubicBezTo>
                  <a:cubicBezTo>
                    <a:pt x="293415" y="98317"/>
                    <a:pt x="324754" y="324954"/>
                    <a:pt x="319130" y="382747"/>
                  </a:cubicBezTo>
                  <a:cubicBezTo>
                    <a:pt x="313506" y="440540"/>
                    <a:pt x="253176" y="422943"/>
                    <a:pt x="238095" y="395559"/>
                  </a:cubicBezTo>
                  <a:cubicBezTo>
                    <a:pt x="223014" y="368175"/>
                    <a:pt x="189887" y="233783"/>
                    <a:pt x="168456" y="217908"/>
                  </a:cubicBezTo>
                  <a:cubicBezTo>
                    <a:pt x="147025" y="202033"/>
                    <a:pt x="145257" y="228398"/>
                    <a:pt x="152400" y="254988"/>
                  </a:cubicBezTo>
                  <a:cubicBezTo>
                    <a:pt x="159543" y="281578"/>
                    <a:pt x="190242" y="341125"/>
                    <a:pt x="193814" y="361366"/>
                  </a:cubicBezTo>
                  <a:cubicBezTo>
                    <a:pt x="197386" y="381607"/>
                    <a:pt x="176382" y="385081"/>
                    <a:pt x="158774" y="388066"/>
                  </a:cubicBezTo>
                  <a:cubicBezTo>
                    <a:pt x="141166" y="391051"/>
                    <a:pt x="125552" y="413707"/>
                    <a:pt x="99109" y="351557"/>
                  </a:cubicBezTo>
                  <a:cubicBezTo>
                    <a:pt x="72666" y="289407"/>
                    <a:pt x="-3393" y="64263"/>
                    <a:pt x="117" y="15168"/>
                  </a:cubicBezTo>
                  <a:close/>
                </a:path>
              </a:pathLst>
            </a:custGeom>
            <a:solidFill>
              <a:srgbClr val="7C8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010302" y="3496280"/>
              <a:ext cx="156819" cy="10364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/>
            <p:cNvSpPr/>
            <p:nvPr/>
          </p:nvSpPr>
          <p:spPr>
            <a:xfrm>
              <a:off x="3202857" y="3537653"/>
              <a:ext cx="156819" cy="10364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6034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20"/>
          <p:cNvSpPr/>
          <p:nvPr/>
        </p:nvSpPr>
        <p:spPr>
          <a:xfrm rot="7923631">
            <a:off x="251291" y="3776944"/>
            <a:ext cx="2681097" cy="197908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20"/>
          <p:cNvSpPr/>
          <p:nvPr/>
        </p:nvSpPr>
        <p:spPr>
          <a:xfrm rot="7923631">
            <a:off x="1057724" y="498360"/>
            <a:ext cx="1147895" cy="84733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20"/>
          <p:cNvSpPr/>
          <p:nvPr/>
        </p:nvSpPr>
        <p:spPr>
          <a:xfrm rot="7923631">
            <a:off x="468097" y="4838852"/>
            <a:ext cx="1326591" cy="97924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20"/>
          <p:cNvSpPr/>
          <p:nvPr/>
        </p:nvSpPr>
        <p:spPr>
          <a:xfrm rot="7923631">
            <a:off x="7044574" y="575498"/>
            <a:ext cx="1544519" cy="1140107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20"/>
          <p:cNvSpPr/>
          <p:nvPr/>
        </p:nvSpPr>
        <p:spPr>
          <a:xfrm rot="7923631">
            <a:off x="3980434" y="1710906"/>
            <a:ext cx="1415008" cy="1044507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4832434" y="4123612"/>
            <a:ext cx="3672408" cy="2235950"/>
            <a:chOff x="-58277" y="2253109"/>
            <a:chExt cx="7391943" cy="450059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grpSp>
          <p:nvGrpSpPr>
            <p:cNvPr id="10" name="Grupo 9"/>
            <p:cNvGrpSpPr/>
            <p:nvPr/>
          </p:nvGrpSpPr>
          <p:grpSpPr>
            <a:xfrm>
              <a:off x="-58277" y="2253109"/>
              <a:ext cx="7391943" cy="4238556"/>
              <a:chOff x="-58277" y="2253109"/>
              <a:chExt cx="7391943" cy="4238556"/>
            </a:xfrm>
          </p:grpSpPr>
          <p:sp>
            <p:nvSpPr>
              <p:cNvPr id="18" name="Elipse 102"/>
              <p:cNvSpPr/>
              <p:nvPr/>
            </p:nvSpPr>
            <p:spPr>
              <a:xfrm rot="20466592">
                <a:off x="818532" y="3922535"/>
                <a:ext cx="6515134" cy="2569130"/>
              </a:xfrm>
              <a:custGeom>
                <a:avLst/>
                <a:gdLst/>
                <a:ahLst/>
                <a:cxnLst/>
                <a:rect l="l" t="t" r="r" b="b"/>
                <a:pathLst>
                  <a:path w="6515134" h="2569130">
                    <a:moveTo>
                      <a:pt x="264930" y="813"/>
                    </a:moveTo>
                    <a:cubicBezTo>
                      <a:pt x="334461" y="23059"/>
                      <a:pt x="369609" y="495518"/>
                      <a:pt x="534581" y="698783"/>
                    </a:cubicBezTo>
                    <a:cubicBezTo>
                      <a:pt x="710552" y="915599"/>
                      <a:pt x="1461783" y="849207"/>
                      <a:pt x="1306341" y="1303472"/>
                    </a:cubicBezTo>
                    <a:cubicBezTo>
                      <a:pt x="1257802" y="1445322"/>
                      <a:pt x="231543" y="1177865"/>
                      <a:pt x="55573" y="961049"/>
                    </a:cubicBezTo>
                    <a:cubicBezTo>
                      <a:pt x="-120398" y="744233"/>
                      <a:pt x="170682" y="46291"/>
                      <a:pt x="250517" y="2580"/>
                    </a:cubicBezTo>
                    <a:cubicBezTo>
                      <a:pt x="255506" y="-152"/>
                      <a:pt x="260295" y="-670"/>
                      <a:pt x="264930" y="813"/>
                    </a:cubicBezTo>
                    <a:close/>
                    <a:moveTo>
                      <a:pt x="6509077" y="1817659"/>
                    </a:moveTo>
                    <a:cubicBezTo>
                      <a:pt x="6597808" y="1854374"/>
                      <a:pt x="5686954" y="2263900"/>
                      <a:pt x="5397449" y="2342878"/>
                    </a:cubicBezTo>
                    <a:cubicBezTo>
                      <a:pt x="5406652" y="2373950"/>
                      <a:pt x="5404876" y="2407615"/>
                      <a:pt x="5393681" y="2440332"/>
                    </a:cubicBezTo>
                    <a:lnTo>
                      <a:pt x="5393680" y="2440332"/>
                    </a:lnTo>
                    <a:cubicBezTo>
                      <a:pt x="5359638" y="2539816"/>
                      <a:pt x="5251395" y="2592867"/>
                      <a:pt x="5151911" y="2558825"/>
                    </a:cubicBezTo>
                    <a:lnTo>
                      <a:pt x="3317016" y="1930952"/>
                    </a:lnTo>
                    <a:cubicBezTo>
                      <a:pt x="3217532" y="1896910"/>
                      <a:pt x="3164481" y="1788667"/>
                      <a:pt x="3198523" y="1689183"/>
                    </a:cubicBezTo>
                    <a:cubicBezTo>
                      <a:pt x="3232565" y="1589699"/>
                      <a:pt x="3340808" y="1536649"/>
                      <a:pt x="3440292" y="1570691"/>
                    </a:cubicBezTo>
                    <a:lnTo>
                      <a:pt x="5015321" y="2109641"/>
                    </a:lnTo>
                    <a:cubicBezTo>
                      <a:pt x="4996267" y="2063305"/>
                      <a:pt x="4987850" y="2019399"/>
                      <a:pt x="4990547" y="1988071"/>
                    </a:cubicBezTo>
                    <a:cubicBezTo>
                      <a:pt x="5000308" y="1874713"/>
                      <a:pt x="5175124" y="1699320"/>
                      <a:pt x="5396946" y="1675701"/>
                    </a:cubicBezTo>
                    <a:cubicBezTo>
                      <a:pt x="5569538" y="1657324"/>
                      <a:pt x="6355430" y="1765342"/>
                      <a:pt x="6444289" y="1819832"/>
                    </a:cubicBezTo>
                    <a:cubicBezTo>
                      <a:pt x="6414097" y="1824344"/>
                      <a:pt x="6373623" y="1833087"/>
                      <a:pt x="6321481" y="1846357"/>
                    </a:cubicBezTo>
                    <a:cubicBezTo>
                      <a:pt x="6439590" y="1844335"/>
                      <a:pt x="6470662" y="1833642"/>
                      <a:pt x="6444289" y="1819832"/>
                    </a:cubicBezTo>
                    <a:cubicBezTo>
                      <a:pt x="6478631" y="1814070"/>
                      <a:pt x="6499580" y="1813729"/>
                      <a:pt x="6509077" y="1817659"/>
                    </a:cubicBezTo>
                    <a:close/>
                    <a:moveTo>
                      <a:pt x="3108927" y="346598"/>
                    </a:moveTo>
                    <a:cubicBezTo>
                      <a:pt x="3125837" y="349374"/>
                      <a:pt x="3140066" y="364387"/>
                      <a:pt x="3151266" y="394674"/>
                    </a:cubicBezTo>
                    <a:cubicBezTo>
                      <a:pt x="3240861" y="636966"/>
                      <a:pt x="3233889" y="1420647"/>
                      <a:pt x="2935115" y="1578683"/>
                    </a:cubicBezTo>
                    <a:cubicBezTo>
                      <a:pt x="2636341" y="1736719"/>
                      <a:pt x="1364034" y="1716322"/>
                      <a:pt x="1358619" y="1342887"/>
                    </a:cubicBezTo>
                    <a:cubicBezTo>
                      <a:pt x="1353204" y="969452"/>
                      <a:pt x="2180632" y="1203654"/>
                      <a:pt x="2479406" y="1045618"/>
                    </a:cubicBezTo>
                    <a:cubicBezTo>
                      <a:pt x="2740834" y="907336"/>
                      <a:pt x="2990559" y="327164"/>
                      <a:pt x="3108927" y="346598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" name="Grupo 18"/>
              <p:cNvGrpSpPr/>
              <p:nvPr/>
            </p:nvGrpSpPr>
            <p:grpSpPr>
              <a:xfrm>
                <a:off x="-58277" y="2253109"/>
                <a:ext cx="6624848" cy="3375098"/>
                <a:chOff x="-58277" y="2253109"/>
                <a:chExt cx="6624848" cy="3375098"/>
              </a:xfrm>
            </p:grpSpPr>
            <p:sp>
              <p:nvSpPr>
                <p:cNvPr id="20" name="Retângulo de cantos arredondados 19"/>
                <p:cNvSpPr/>
                <p:nvPr/>
              </p:nvSpPr>
              <p:spPr>
                <a:xfrm rot="1868754">
                  <a:off x="-58277" y="3101149"/>
                  <a:ext cx="1669772" cy="68740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2E2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Retângulo de cantos arredondados 20"/>
                <p:cNvSpPr/>
                <p:nvPr/>
              </p:nvSpPr>
              <p:spPr>
                <a:xfrm rot="1868754">
                  <a:off x="125103" y="3232250"/>
                  <a:ext cx="1204644" cy="3437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1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"/>
                <p:cNvSpPr/>
                <p:nvPr/>
              </p:nvSpPr>
              <p:spPr>
                <a:xfrm>
                  <a:off x="1630705" y="2755912"/>
                  <a:ext cx="4935866" cy="2856534"/>
                </a:xfrm>
                <a:custGeom>
                  <a:avLst/>
                  <a:gdLst>
                    <a:gd name="connsiteX0" fmla="*/ 3057264 w 4935866"/>
                    <a:gd name="connsiteY0" fmla="*/ 1008 h 2856534"/>
                    <a:gd name="connsiteX1" fmla="*/ 3181881 w 4935866"/>
                    <a:gd name="connsiteY1" fmla="*/ 15282 h 2856534"/>
                    <a:gd name="connsiteX2" fmla="*/ 4522455 w 4935866"/>
                    <a:gd name="connsiteY2" fmla="*/ 822728 h 2856534"/>
                    <a:gd name="connsiteX3" fmla="*/ 4579594 w 4935866"/>
                    <a:gd name="connsiteY3" fmla="*/ 876288 h 2856534"/>
                    <a:gd name="connsiteX4" fmla="*/ 4635802 w 4935866"/>
                    <a:gd name="connsiteY4" fmla="*/ 965090 h 2856534"/>
                    <a:gd name="connsiteX5" fmla="*/ 4820729 w 4935866"/>
                    <a:gd name="connsiteY5" fmla="*/ 1439711 h 2856534"/>
                    <a:gd name="connsiteX6" fmla="*/ 4758177 w 4935866"/>
                    <a:gd name="connsiteY6" fmla="*/ 2692778 h 2856534"/>
                    <a:gd name="connsiteX7" fmla="*/ 3235371 w 4935866"/>
                    <a:gd name="connsiteY7" fmla="*/ 2738175 h 2856534"/>
                    <a:gd name="connsiteX8" fmla="*/ 2673331 w 4935866"/>
                    <a:gd name="connsiteY8" fmla="*/ 2284658 h 2856534"/>
                    <a:gd name="connsiteX9" fmla="*/ 2483381 w 4935866"/>
                    <a:gd name="connsiteY9" fmla="*/ 2328668 h 2856534"/>
                    <a:gd name="connsiteX10" fmla="*/ 1353794 w 4935866"/>
                    <a:gd name="connsiteY10" fmla="*/ 2463788 h 2856534"/>
                    <a:gd name="connsiteX11" fmla="*/ 550057 w 4935866"/>
                    <a:gd name="connsiteY11" fmla="*/ 1756175 h 2856534"/>
                    <a:gd name="connsiteX12" fmla="*/ 121893 w 4935866"/>
                    <a:gd name="connsiteY12" fmla="*/ 609589 h 2856534"/>
                    <a:gd name="connsiteX13" fmla="*/ 528293 w 4935866"/>
                    <a:gd name="connsiteY13" fmla="*/ 1168388 h 2856534"/>
                    <a:gd name="connsiteX14" fmla="*/ 299694 w 4935866"/>
                    <a:gd name="connsiteY14" fmla="*/ 558788 h 2856534"/>
                    <a:gd name="connsiteX15" fmla="*/ 1036294 w 4935866"/>
                    <a:gd name="connsiteY15" fmla="*/ 723888 h 2856534"/>
                    <a:gd name="connsiteX16" fmla="*/ 3057264 w 4935866"/>
                    <a:gd name="connsiteY16" fmla="*/ 1008 h 2856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935866" h="2856534">
                      <a:moveTo>
                        <a:pt x="3057264" y="1008"/>
                      </a:moveTo>
                      <a:cubicBezTo>
                        <a:pt x="3100779" y="2917"/>
                        <a:pt x="3142435" y="7572"/>
                        <a:pt x="3181881" y="15282"/>
                      </a:cubicBezTo>
                      <a:cubicBezTo>
                        <a:pt x="3596893" y="96402"/>
                        <a:pt x="4175762" y="427128"/>
                        <a:pt x="4522455" y="822728"/>
                      </a:cubicBezTo>
                      <a:cubicBezTo>
                        <a:pt x="4544233" y="836684"/>
                        <a:pt x="4562634" y="855329"/>
                        <a:pt x="4579594" y="876288"/>
                      </a:cubicBezTo>
                      <a:cubicBezTo>
                        <a:pt x="4597223" y="898073"/>
                        <a:pt x="4616458" y="928001"/>
                        <a:pt x="4635802" y="965090"/>
                      </a:cubicBezTo>
                      <a:cubicBezTo>
                        <a:pt x="4746729" y="1120148"/>
                        <a:pt x="4816038" y="1282020"/>
                        <a:pt x="4820729" y="1439711"/>
                      </a:cubicBezTo>
                      <a:cubicBezTo>
                        <a:pt x="4952389" y="1893603"/>
                        <a:pt x="5016951" y="2473445"/>
                        <a:pt x="4758177" y="2692778"/>
                      </a:cubicBezTo>
                      <a:cubicBezTo>
                        <a:pt x="4618807" y="2935359"/>
                        <a:pt x="3599040" y="2871525"/>
                        <a:pt x="3235371" y="2738175"/>
                      </a:cubicBezTo>
                      <a:cubicBezTo>
                        <a:pt x="3016859" y="2658051"/>
                        <a:pt x="2796963" y="2481414"/>
                        <a:pt x="2673331" y="2284658"/>
                      </a:cubicBezTo>
                      <a:cubicBezTo>
                        <a:pt x="2601266" y="2298462"/>
                        <a:pt x="2537198" y="2313160"/>
                        <a:pt x="2483381" y="2328668"/>
                      </a:cubicBezTo>
                      <a:cubicBezTo>
                        <a:pt x="1905162" y="2495287"/>
                        <a:pt x="1665431" y="2544387"/>
                        <a:pt x="1353794" y="2463788"/>
                      </a:cubicBezTo>
                      <a:cubicBezTo>
                        <a:pt x="1042157" y="2383189"/>
                        <a:pt x="755374" y="2065208"/>
                        <a:pt x="550057" y="1756175"/>
                      </a:cubicBezTo>
                      <a:cubicBezTo>
                        <a:pt x="344740" y="1447142"/>
                        <a:pt x="-255361" y="895505"/>
                        <a:pt x="121893" y="609589"/>
                      </a:cubicBezTo>
                      <a:cubicBezTo>
                        <a:pt x="200816" y="486225"/>
                        <a:pt x="196095" y="1360573"/>
                        <a:pt x="528293" y="1168388"/>
                      </a:cubicBezTo>
                      <a:cubicBezTo>
                        <a:pt x="659526" y="1246704"/>
                        <a:pt x="208677" y="586305"/>
                        <a:pt x="299694" y="558788"/>
                      </a:cubicBezTo>
                      <a:cubicBezTo>
                        <a:pt x="390711" y="531271"/>
                        <a:pt x="718913" y="897022"/>
                        <a:pt x="1036294" y="723888"/>
                      </a:cubicBezTo>
                      <a:cubicBezTo>
                        <a:pt x="1333839" y="561575"/>
                        <a:pt x="2404548" y="-27626"/>
                        <a:pt x="3057264" y="1008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Elipse 3"/>
                <p:cNvSpPr/>
                <p:nvPr/>
              </p:nvSpPr>
              <p:spPr>
                <a:xfrm>
                  <a:off x="546456" y="2253109"/>
                  <a:ext cx="2742720" cy="337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720" h="3375098">
                      <a:moveTo>
                        <a:pt x="181679" y="125775"/>
                      </a:moveTo>
                      <a:lnTo>
                        <a:pt x="181678" y="125776"/>
                      </a:lnTo>
                      <a:close/>
                      <a:moveTo>
                        <a:pt x="479572" y="1479"/>
                      </a:moveTo>
                      <a:cubicBezTo>
                        <a:pt x="545488" y="7605"/>
                        <a:pt x="610345" y="32803"/>
                        <a:pt x="665388" y="77940"/>
                      </a:cubicBezTo>
                      <a:lnTo>
                        <a:pt x="1745695" y="963803"/>
                      </a:lnTo>
                      <a:cubicBezTo>
                        <a:pt x="1841740" y="1042561"/>
                        <a:pt x="1884110" y="1162509"/>
                        <a:pt x="1867059" y="1276986"/>
                      </a:cubicBezTo>
                      <a:cubicBezTo>
                        <a:pt x="2379601" y="1433369"/>
                        <a:pt x="2742720" y="1827539"/>
                        <a:pt x="2742720" y="2288884"/>
                      </a:cubicBezTo>
                      <a:cubicBezTo>
                        <a:pt x="2742720" y="2888783"/>
                        <a:pt x="2128741" y="3375098"/>
                        <a:pt x="1371360" y="3375098"/>
                      </a:cubicBezTo>
                      <a:cubicBezTo>
                        <a:pt x="613979" y="3375098"/>
                        <a:pt x="0" y="2888783"/>
                        <a:pt x="0" y="2288884"/>
                      </a:cubicBezTo>
                      <a:cubicBezTo>
                        <a:pt x="0" y="1790209"/>
                        <a:pt x="424261" y="1370020"/>
                        <a:pt x="1002726" y="1243527"/>
                      </a:cubicBezTo>
                      <a:lnTo>
                        <a:pt x="229515" y="609485"/>
                      </a:lnTo>
                      <a:cubicBezTo>
                        <a:pt x="82733" y="489122"/>
                        <a:pt x="61316" y="272558"/>
                        <a:pt x="181678" y="125776"/>
                      </a:cubicBezTo>
                      <a:cubicBezTo>
                        <a:pt x="256905" y="34037"/>
                        <a:pt x="369711" y="-8731"/>
                        <a:pt x="479572" y="1479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Retângulo de cantos arredondados 23"/>
                <p:cNvSpPr/>
                <p:nvPr/>
              </p:nvSpPr>
              <p:spPr>
                <a:xfrm rot="2375140">
                  <a:off x="779146" y="2828129"/>
                  <a:ext cx="1488905" cy="3437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1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Arco 24"/>
                <p:cNvSpPr/>
                <p:nvPr/>
              </p:nvSpPr>
              <p:spPr>
                <a:xfrm rot="8316006">
                  <a:off x="1974918" y="4175295"/>
                  <a:ext cx="630548" cy="420009"/>
                </a:xfrm>
                <a:prstGeom prst="arc">
                  <a:avLst/>
                </a:prstGeom>
                <a:ln>
                  <a:solidFill>
                    <a:srgbClr val="34411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Arco 25"/>
                <p:cNvSpPr/>
                <p:nvPr/>
              </p:nvSpPr>
              <p:spPr>
                <a:xfrm rot="8316006">
                  <a:off x="1172257" y="4258556"/>
                  <a:ext cx="630548" cy="420009"/>
                </a:xfrm>
                <a:prstGeom prst="arc">
                  <a:avLst/>
                </a:prstGeom>
                <a:ln>
                  <a:solidFill>
                    <a:srgbClr val="34411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Elipse 26"/>
                <p:cNvSpPr/>
                <p:nvPr/>
              </p:nvSpPr>
              <p:spPr>
                <a:xfrm>
                  <a:off x="1724749" y="4892115"/>
                  <a:ext cx="227887" cy="1869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1" name="Grupo 10"/>
            <p:cNvGrpSpPr/>
            <p:nvPr/>
          </p:nvGrpSpPr>
          <p:grpSpPr>
            <a:xfrm>
              <a:off x="155495" y="4776388"/>
              <a:ext cx="3544838" cy="1977314"/>
              <a:chOff x="807500" y="1395453"/>
              <a:chExt cx="1863686" cy="1039566"/>
            </a:xfrm>
          </p:grpSpPr>
          <p:sp>
            <p:nvSpPr>
              <p:cNvPr id="12" name="Arco 11"/>
              <p:cNvSpPr/>
              <p:nvPr/>
            </p:nvSpPr>
            <p:spPr>
              <a:xfrm rot="1854425" flipH="1">
                <a:off x="807500" y="1417516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Arco 12"/>
              <p:cNvSpPr/>
              <p:nvPr/>
            </p:nvSpPr>
            <p:spPr>
              <a:xfrm rot="237672" flipH="1">
                <a:off x="996892" y="1503123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Arco 13"/>
              <p:cNvSpPr/>
              <p:nvPr/>
            </p:nvSpPr>
            <p:spPr>
              <a:xfrm rot="20771722" flipH="1">
                <a:off x="1148906" y="1520619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Arco 14"/>
              <p:cNvSpPr/>
              <p:nvPr/>
            </p:nvSpPr>
            <p:spPr>
              <a:xfrm rot="19745575">
                <a:off x="1756786" y="1395453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Arco 15"/>
              <p:cNvSpPr/>
              <p:nvPr/>
            </p:nvSpPr>
            <p:spPr>
              <a:xfrm rot="21362328">
                <a:off x="1567394" y="1481060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Arco 16"/>
              <p:cNvSpPr/>
              <p:nvPr/>
            </p:nvSpPr>
            <p:spPr>
              <a:xfrm rot="828278">
                <a:off x="1415380" y="1498556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8" name="Elipse 29"/>
          <p:cNvSpPr/>
          <p:nvPr/>
        </p:nvSpPr>
        <p:spPr>
          <a:xfrm>
            <a:off x="7370311" y="5112165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9"/>
          <p:cNvSpPr/>
          <p:nvPr/>
        </p:nvSpPr>
        <p:spPr>
          <a:xfrm>
            <a:off x="7747025" y="5048545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7761772" y="2629277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29"/>
          <p:cNvSpPr/>
          <p:nvPr/>
        </p:nvSpPr>
        <p:spPr>
          <a:xfrm>
            <a:off x="1254956" y="1287744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29"/>
          <p:cNvSpPr/>
          <p:nvPr/>
        </p:nvSpPr>
        <p:spPr>
          <a:xfrm>
            <a:off x="1539195" y="443001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29"/>
          <p:cNvSpPr/>
          <p:nvPr/>
        </p:nvSpPr>
        <p:spPr>
          <a:xfrm>
            <a:off x="1953999" y="443000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29"/>
          <p:cNvSpPr/>
          <p:nvPr/>
        </p:nvSpPr>
        <p:spPr>
          <a:xfrm>
            <a:off x="4186957" y="180666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>
            <a:off x="4969907" y="2629277"/>
            <a:ext cx="24920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A lebre decidiu deitar e dormir porque sabia que </a:t>
            </a:r>
            <a:r>
              <a:rPr lang="pt-BR" dirty="0" smtClean="0"/>
              <a:t>ia ganhar </a:t>
            </a:r>
            <a:r>
              <a:rPr lang="pt-BR" dirty="0"/>
              <a:t>a corrida fácil.</a:t>
            </a:r>
          </a:p>
        </p:txBody>
      </p:sp>
    </p:spTree>
    <p:extLst>
      <p:ext uri="{BB962C8B-B14F-4D97-AF65-F5344CB8AC3E}">
        <p14:creationId xmlns:p14="http://schemas.microsoft.com/office/powerpoint/2010/main" val="346395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20"/>
          <p:cNvSpPr/>
          <p:nvPr/>
        </p:nvSpPr>
        <p:spPr>
          <a:xfrm rot="7923631">
            <a:off x="2167554" y="5237299"/>
            <a:ext cx="1958179" cy="144545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20"/>
          <p:cNvSpPr/>
          <p:nvPr/>
        </p:nvSpPr>
        <p:spPr>
          <a:xfrm rot="7923631">
            <a:off x="2282623" y="1575854"/>
            <a:ext cx="979090" cy="722728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20"/>
          <p:cNvSpPr/>
          <p:nvPr/>
        </p:nvSpPr>
        <p:spPr>
          <a:xfrm rot="7923631">
            <a:off x="1861841" y="5711615"/>
            <a:ext cx="1158547" cy="85519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29"/>
          <p:cNvSpPr/>
          <p:nvPr/>
        </p:nvSpPr>
        <p:spPr>
          <a:xfrm>
            <a:off x="8028384" y="5641762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29"/>
          <p:cNvSpPr/>
          <p:nvPr/>
        </p:nvSpPr>
        <p:spPr>
          <a:xfrm>
            <a:off x="8028383" y="5897691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29"/>
          <p:cNvSpPr/>
          <p:nvPr/>
        </p:nvSpPr>
        <p:spPr>
          <a:xfrm>
            <a:off x="7826912" y="5897690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9"/>
          <p:cNvSpPr/>
          <p:nvPr/>
        </p:nvSpPr>
        <p:spPr>
          <a:xfrm>
            <a:off x="639433" y="1799197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9"/>
          <p:cNvSpPr/>
          <p:nvPr/>
        </p:nvSpPr>
        <p:spPr>
          <a:xfrm>
            <a:off x="8203627" y="5897691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Retângulo 20"/>
          <p:cNvSpPr/>
          <p:nvPr/>
        </p:nvSpPr>
        <p:spPr>
          <a:xfrm rot="7923631">
            <a:off x="1465377" y="93603"/>
            <a:ext cx="1958179" cy="144545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 20"/>
          <p:cNvSpPr/>
          <p:nvPr/>
        </p:nvSpPr>
        <p:spPr>
          <a:xfrm rot="7923631">
            <a:off x="1159664" y="567919"/>
            <a:ext cx="1158547" cy="85519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Ondulado duplo 6"/>
          <p:cNvSpPr/>
          <p:nvPr/>
        </p:nvSpPr>
        <p:spPr>
          <a:xfrm rot="8118200">
            <a:off x="4089393" y="4208198"/>
            <a:ext cx="6622531" cy="1862685"/>
          </a:xfrm>
          <a:custGeom>
            <a:avLst/>
            <a:gdLst/>
            <a:ahLst/>
            <a:cxnLst/>
            <a:rect l="l" t="t" r="r" b="b"/>
            <a:pathLst>
              <a:path w="6622531" h="1862685">
                <a:moveTo>
                  <a:pt x="0" y="1799242"/>
                </a:moveTo>
                <a:lnTo>
                  <a:pt x="1761627" y="18863"/>
                </a:lnTo>
                <a:cubicBezTo>
                  <a:pt x="2733052" y="-107511"/>
                  <a:pt x="3704577" y="455244"/>
                  <a:pt x="4676103" y="112042"/>
                </a:cubicBezTo>
                <a:lnTo>
                  <a:pt x="4676102" y="131012"/>
                </a:lnTo>
                <a:lnTo>
                  <a:pt x="4865967" y="83718"/>
                </a:lnTo>
                <a:lnTo>
                  <a:pt x="6622531" y="1821780"/>
                </a:lnTo>
                <a:cubicBezTo>
                  <a:pt x="5956082" y="1718868"/>
                  <a:pt x="5289902" y="1561332"/>
                  <a:pt x="4623723" y="1783526"/>
                </a:cubicBezTo>
                <a:lnTo>
                  <a:pt x="4623723" y="1765402"/>
                </a:lnTo>
                <a:cubicBezTo>
                  <a:pt x="3537536" y="2116217"/>
                  <a:pt x="2450636" y="1366265"/>
                  <a:pt x="1363734" y="1750224"/>
                </a:cubicBezTo>
                <a:cubicBezTo>
                  <a:pt x="909095" y="1910830"/>
                  <a:pt x="454456" y="1873041"/>
                  <a:pt x="0" y="179924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Ondulado duplo 132"/>
          <p:cNvSpPr/>
          <p:nvPr/>
        </p:nvSpPr>
        <p:spPr>
          <a:xfrm rot="20064382">
            <a:off x="-807321" y="2194310"/>
            <a:ext cx="10708918" cy="1555528"/>
          </a:xfrm>
          <a:custGeom>
            <a:avLst/>
            <a:gdLst/>
            <a:ahLst/>
            <a:cxnLst/>
            <a:rect l="l" t="t" r="r" b="b"/>
            <a:pathLst>
              <a:path w="10708918" h="1555528">
                <a:moveTo>
                  <a:pt x="10708918" y="176731"/>
                </a:moveTo>
                <a:lnTo>
                  <a:pt x="10049666" y="1553088"/>
                </a:lnTo>
                <a:cubicBezTo>
                  <a:pt x="8581299" y="1522683"/>
                  <a:pt x="7112932" y="1217266"/>
                  <a:pt x="5644564" y="1461511"/>
                </a:cubicBezTo>
                <a:cubicBezTo>
                  <a:pt x="3762936" y="1774498"/>
                  <a:pt x="1881308" y="1184886"/>
                  <a:pt x="0" y="1430437"/>
                </a:cubicBezTo>
                <a:lnTo>
                  <a:pt x="681448" y="7739"/>
                </a:lnTo>
                <a:cubicBezTo>
                  <a:pt x="2335773" y="-53370"/>
                  <a:pt x="3990168" y="369200"/>
                  <a:pt x="5644564" y="94011"/>
                </a:cubicBezTo>
                <a:cubicBezTo>
                  <a:pt x="7332703" y="-186791"/>
                  <a:pt x="9020842" y="258920"/>
                  <a:pt x="10708918" y="176731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7" name="Grupo 126"/>
          <p:cNvGrpSpPr/>
          <p:nvPr/>
        </p:nvGrpSpPr>
        <p:grpSpPr>
          <a:xfrm rot="17397317">
            <a:off x="2275371" y="3105138"/>
            <a:ext cx="1585822" cy="1254017"/>
            <a:chOff x="4352449" y="2605581"/>
            <a:chExt cx="1585822" cy="1254017"/>
          </a:xfrm>
        </p:grpSpPr>
        <p:grpSp>
          <p:nvGrpSpPr>
            <p:cNvPr id="77" name="Grupo 76"/>
            <p:cNvGrpSpPr/>
            <p:nvPr/>
          </p:nvGrpSpPr>
          <p:grpSpPr>
            <a:xfrm rot="2237003" flipH="1">
              <a:off x="4352449" y="2605581"/>
              <a:ext cx="1420730" cy="768763"/>
              <a:chOff x="5465307" y="3161601"/>
              <a:chExt cx="1707302" cy="923828"/>
            </a:xfrm>
          </p:grpSpPr>
          <p:sp>
            <p:nvSpPr>
              <p:cNvPr id="78" name="Retângulo 28"/>
              <p:cNvSpPr/>
              <p:nvPr/>
            </p:nvSpPr>
            <p:spPr>
              <a:xfrm rot="2511953">
                <a:off x="6582676" y="3380613"/>
                <a:ext cx="167430" cy="301744"/>
              </a:xfrm>
              <a:custGeom>
                <a:avLst/>
                <a:gdLst>
                  <a:gd name="connsiteX0" fmla="*/ 0 w 154347"/>
                  <a:gd name="connsiteY0" fmla="*/ 0 h 301744"/>
                  <a:gd name="connsiteX1" fmla="*/ 154347 w 154347"/>
                  <a:gd name="connsiteY1" fmla="*/ 0 h 301744"/>
                  <a:gd name="connsiteX2" fmla="*/ 154347 w 154347"/>
                  <a:gd name="connsiteY2" fmla="*/ 301744 h 301744"/>
                  <a:gd name="connsiteX3" fmla="*/ 0 w 154347"/>
                  <a:gd name="connsiteY3" fmla="*/ 301744 h 301744"/>
                  <a:gd name="connsiteX4" fmla="*/ 0 w 154347"/>
                  <a:gd name="connsiteY4" fmla="*/ 0 h 301744"/>
                  <a:gd name="connsiteX0" fmla="*/ 0 w 167430"/>
                  <a:gd name="connsiteY0" fmla="*/ 0 h 301744"/>
                  <a:gd name="connsiteX1" fmla="*/ 167430 w 167430"/>
                  <a:gd name="connsiteY1" fmla="*/ 7461 h 301744"/>
                  <a:gd name="connsiteX2" fmla="*/ 154347 w 167430"/>
                  <a:gd name="connsiteY2" fmla="*/ 301744 h 301744"/>
                  <a:gd name="connsiteX3" fmla="*/ 0 w 167430"/>
                  <a:gd name="connsiteY3" fmla="*/ 301744 h 301744"/>
                  <a:gd name="connsiteX4" fmla="*/ 0 w 167430"/>
                  <a:gd name="connsiteY4" fmla="*/ 0 h 30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430" h="301744">
                    <a:moveTo>
                      <a:pt x="0" y="0"/>
                    </a:moveTo>
                    <a:lnTo>
                      <a:pt x="167430" y="7461"/>
                    </a:lnTo>
                    <a:lnTo>
                      <a:pt x="154347" y="301744"/>
                    </a:lnTo>
                    <a:lnTo>
                      <a:pt x="0" y="3017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2CB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Retângulo de cantos arredondados 78"/>
              <p:cNvSpPr/>
              <p:nvPr/>
            </p:nvSpPr>
            <p:spPr>
              <a:xfrm rot="15511608">
                <a:off x="5682882" y="3808749"/>
                <a:ext cx="267334" cy="239027"/>
              </a:xfrm>
              <a:prstGeom prst="roundRect">
                <a:avLst>
                  <a:gd name="adj" fmla="val 33848"/>
                </a:avLst>
              </a:prstGeom>
              <a:solidFill>
                <a:srgbClr val="99B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tângulo de cantos arredondados 79"/>
              <p:cNvSpPr/>
              <p:nvPr/>
            </p:nvSpPr>
            <p:spPr>
              <a:xfrm rot="16200000">
                <a:off x="5609461" y="3843750"/>
                <a:ext cx="267334" cy="216024"/>
              </a:xfrm>
              <a:prstGeom prst="roundRect">
                <a:avLst>
                  <a:gd name="adj" fmla="val 33848"/>
                </a:avLst>
              </a:prstGeom>
              <a:solidFill>
                <a:srgbClr val="B2CB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de cantos arredondados 80"/>
              <p:cNvSpPr/>
              <p:nvPr/>
            </p:nvSpPr>
            <p:spPr>
              <a:xfrm rot="15511608">
                <a:off x="6275950" y="3802181"/>
                <a:ext cx="267334" cy="239027"/>
              </a:xfrm>
              <a:prstGeom prst="roundRect">
                <a:avLst>
                  <a:gd name="adj" fmla="val 33848"/>
                </a:avLst>
              </a:prstGeom>
              <a:solidFill>
                <a:srgbClr val="99B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de cantos arredondados 81"/>
              <p:cNvSpPr/>
              <p:nvPr/>
            </p:nvSpPr>
            <p:spPr>
              <a:xfrm rot="16200000">
                <a:off x="6202529" y="3837182"/>
                <a:ext cx="267334" cy="216024"/>
              </a:xfrm>
              <a:prstGeom prst="roundRect">
                <a:avLst>
                  <a:gd name="adj" fmla="val 33848"/>
                </a:avLst>
              </a:prstGeom>
              <a:solidFill>
                <a:srgbClr val="B2CB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Fluxograma: Atraso 27"/>
              <p:cNvSpPr/>
              <p:nvPr/>
            </p:nvSpPr>
            <p:spPr>
              <a:xfrm rot="15905465">
                <a:off x="5758063" y="2975746"/>
                <a:ext cx="627647" cy="1213160"/>
              </a:xfrm>
              <a:custGeom>
                <a:avLst/>
                <a:gdLst>
                  <a:gd name="connsiteX0" fmla="*/ 0 w 620338"/>
                  <a:gd name="connsiteY0" fmla="*/ 0 h 1017031"/>
                  <a:gd name="connsiteX1" fmla="*/ 310169 w 620338"/>
                  <a:gd name="connsiteY1" fmla="*/ 0 h 1017031"/>
                  <a:gd name="connsiteX2" fmla="*/ 620338 w 620338"/>
                  <a:gd name="connsiteY2" fmla="*/ 508516 h 1017031"/>
                  <a:gd name="connsiteX3" fmla="*/ 310169 w 620338"/>
                  <a:gd name="connsiteY3" fmla="*/ 1017032 h 1017031"/>
                  <a:gd name="connsiteX4" fmla="*/ 0 w 620338"/>
                  <a:gd name="connsiteY4" fmla="*/ 1017031 h 1017031"/>
                  <a:gd name="connsiteX5" fmla="*/ 0 w 620338"/>
                  <a:gd name="connsiteY5" fmla="*/ 0 h 1017031"/>
                  <a:gd name="connsiteX0" fmla="*/ 9781 w 620338"/>
                  <a:gd name="connsiteY0" fmla="*/ 0 h 1130913"/>
                  <a:gd name="connsiteX1" fmla="*/ 310169 w 620338"/>
                  <a:gd name="connsiteY1" fmla="*/ 113881 h 1130913"/>
                  <a:gd name="connsiteX2" fmla="*/ 620338 w 620338"/>
                  <a:gd name="connsiteY2" fmla="*/ 622397 h 1130913"/>
                  <a:gd name="connsiteX3" fmla="*/ 310169 w 620338"/>
                  <a:gd name="connsiteY3" fmla="*/ 1130913 h 1130913"/>
                  <a:gd name="connsiteX4" fmla="*/ 0 w 620338"/>
                  <a:gd name="connsiteY4" fmla="*/ 1130912 h 1130913"/>
                  <a:gd name="connsiteX5" fmla="*/ 9781 w 620338"/>
                  <a:gd name="connsiteY5" fmla="*/ 0 h 1130913"/>
                  <a:gd name="connsiteX0" fmla="*/ 16845 w 627402"/>
                  <a:gd name="connsiteY0" fmla="*/ 0 h 1213160"/>
                  <a:gd name="connsiteX1" fmla="*/ 317233 w 627402"/>
                  <a:gd name="connsiteY1" fmla="*/ 113881 h 1213160"/>
                  <a:gd name="connsiteX2" fmla="*/ 627402 w 627402"/>
                  <a:gd name="connsiteY2" fmla="*/ 622397 h 1213160"/>
                  <a:gd name="connsiteX3" fmla="*/ 317233 w 627402"/>
                  <a:gd name="connsiteY3" fmla="*/ 1130913 h 1213160"/>
                  <a:gd name="connsiteX4" fmla="*/ 0 w 627402"/>
                  <a:gd name="connsiteY4" fmla="*/ 1213160 h 1213160"/>
                  <a:gd name="connsiteX5" fmla="*/ 16845 w 627402"/>
                  <a:gd name="connsiteY5" fmla="*/ 0 h 1213160"/>
                  <a:gd name="connsiteX0" fmla="*/ 16845 w 627665"/>
                  <a:gd name="connsiteY0" fmla="*/ 0 h 1213160"/>
                  <a:gd name="connsiteX1" fmla="*/ 317233 w 627665"/>
                  <a:gd name="connsiteY1" fmla="*/ 113881 h 1213160"/>
                  <a:gd name="connsiteX2" fmla="*/ 627402 w 627665"/>
                  <a:gd name="connsiteY2" fmla="*/ 622397 h 1213160"/>
                  <a:gd name="connsiteX3" fmla="*/ 273295 w 627665"/>
                  <a:gd name="connsiteY3" fmla="*/ 1197247 h 1213160"/>
                  <a:gd name="connsiteX4" fmla="*/ 0 w 627665"/>
                  <a:gd name="connsiteY4" fmla="*/ 1213160 h 1213160"/>
                  <a:gd name="connsiteX5" fmla="*/ 16845 w 627665"/>
                  <a:gd name="connsiteY5" fmla="*/ 0 h 1213160"/>
                  <a:gd name="connsiteX0" fmla="*/ 16845 w 627406"/>
                  <a:gd name="connsiteY0" fmla="*/ 0 h 1213160"/>
                  <a:gd name="connsiteX1" fmla="*/ 279466 w 627406"/>
                  <a:gd name="connsiteY1" fmla="*/ 34157 h 1213160"/>
                  <a:gd name="connsiteX2" fmla="*/ 627402 w 627406"/>
                  <a:gd name="connsiteY2" fmla="*/ 622397 h 1213160"/>
                  <a:gd name="connsiteX3" fmla="*/ 273295 w 627406"/>
                  <a:gd name="connsiteY3" fmla="*/ 1197247 h 1213160"/>
                  <a:gd name="connsiteX4" fmla="*/ 0 w 627406"/>
                  <a:gd name="connsiteY4" fmla="*/ 1213160 h 1213160"/>
                  <a:gd name="connsiteX5" fmla="*/ 16845 w 627406"/>
                  <a:gd name="connsiteY5" fmla="*/ 0 h 1213160"/>
                  <a:gd name="connsiteX0" fmla="*/ 16845 w 627647"/>
                  <a:gd name="connsiteY0" fmla="*/ 0 h 1213160"/>
                  <a:gd name="connsiteX1" fmla="*/ 225048 w 627647"/>
                  <a:gd name="connsiteY1" fmla="*/ 74097 h 1213160"/>
                  <a:gd name="connsiteX2" fmla="*/ 627402 w 627647"/>
                  <a:gd name="connsiteY2" fmla="*/ 622397 h 1213160"/>
                  <a:gd name="connsiteX3" fmla="*/ 273295 w 627647"/>
                  <a:gd name="connsiteY3" fmla="*/ 1197247 h 1213160"/>
                  <a:gd name="connsiteX4" fmla="*/ 0 w 627647"/>
                  <a:gd name="connsiteY4" fmla="*/ 1213160 h 1213160"/>
                  <a:gd name="connsiteX5" fmla="*/ 16845 w 627647"/>
                  <a:gd name="connsiteY5" fmla="*/ 0 h 1213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7647" h="1213160">
                    <a:moveTo>
                      <a:pt x="16845" y="0"/>
                    </a:moveTo>
                    <a:cubicBezTo>
                      <a:pt x="120235" y="0"/>
                      <a:pt x="121658" y="74097"/>
                      <a:pt x="225048" y="74097"/>
                    </a:cubicBezTo>
                    <a:cubicBezTo>
                      <a:pt x="396350" y="74097"/>
                      <a:pt x="619361" y="435205"/>
                      <a:pt x="627402" y="622397"/>
                    </a:cubicBezTo>
                    <a:cubicBezTo>
                      <a:pt x="635443" y="809589"/>
                      <a:pt x="444597" y="1197247"/>
                      <a:pt x="273295" y="1197247"/>
                    </a:cubicBezTo>
                    <a:lnTo>
                      <a:pt x="0" y="1213160"/>
                    </a:lnTo>
                    <a:cubicBezTo>
                      <a:pt x="3260" y="836189"/>
                      <a:pt x="13585" y="376971"/>
                      <a:pt x="16845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55"/>
              <p:cNvSpPr/>
              <p:nvPr/>
            </p:nvSpPr>
            <p:spPr>
              <a:xfrm rot="2411656">
                <a:off x="5863426" y="3214180"/>
                <a:ext cx="218580" cy="310429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582" h="351617">
                    <a:moveTo>
                      <a:pt x="8362" y="248419"/>
                    </a:moveTo>
                    <a:cubicBezTo>
                      <a:pt x="18171" y="206177"/>
                      <a:pt x="70558" y="119827"/>
                      <a:pt x="87737" y="97001"/>
                    </a:cubicBezTo>
                    <a:cubicBezTo>
                      <a:pt x="104916" y="74175"/>
                      <a:pt x="154827" y="5629"/>
                      <a:pt x="174935" y="337"/>
                    </a:cubicBezTo>
                    <a:cubicBezTo>
                      <a:pt x="195043" y="-4955"/>
                      <a:pt x="186446" y="53536"/>
                      <a:pt x="208387" y="65250"/>
                    </a:cubicBezTo>
                    <a:cubicBezTo>
                      <a:pt x="230328" y="76964"/>
                      <a:pt x="258713" y="142148"/>
                      <a:pt x="243083" y="181744"/>
                    </a:cubicBezTo>
                    <a:cubicBezTo>
                      <a:pt x="227454" y="221340"/>
                      <a:pt x="68005" y="339339"/>
                      <a:pt x="28885" y="350451"/>
                    </a:cubicBezTo>
                    <a:cubicBezTo>
                      <a:pt x="-10235" y="361563"/>
                      <a:pt x="-1447" y="290661"/>
                      <a:pt x="8362" y="248419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55"/>
              <p:cNvSpPr/>
              <p:nvPr/>
            </p:nvSpPr>
            <p:spPr>
              <a:xfrm rot="1571281">
                <a:off x="5610581" y="3642379"/>
                <a:ext cx="334414" cy="315410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  <a:gd name="connsiteX0" fmla="*/ 13871 w 342229"/>
                  <a:gd name="connsiteY0" fmla="*/ 248419 h 351389"/>
                  <a:gd name="connsiteX1" fmla="*/ 93246 w 342229"/>
                  <a:gd name="connsiteY1" fmla="*/ 97001 h 351389"/>
                  <a:gd name="connsiteX2" fmla="*/ 180444 w 342229"/>
                  <a:gd name="connsiteY2" fmla="*/ 337 h 351389"/>
                  <a:gd name="connsiteX3" fmla="*/ 213896 w 342229"/>
                  <a:gd name="connsiteY3" fmla="*/ 65250 h 351389"/>
                  <a:gd name="connsiteX4" fmla="*/ 340837 w 342229"/>
                  <a:gd name="connsiteY4" fmla="*/ 189450 h 351389"/>
                  <a:gd name="connsiteX5" fmla="*/ 34394 w 342229"/>
                  <a:gd name="connsiteY5" fmla="*/ 350451 h 351389"/>
                  <a:gd name="connsiteX6" fmla="*/ 13871 w 342229"/>
                  <a:gd name="connsiteY6" fmla="*/ 248419 h 351389"/>
                  <a:gd name="connsiteX0" fmla="*/ 13871 w 342229"/>
                  <a:gd name="connsiteY0" fmla="*/ 184884 h 287854"/>
                  <a:gd name="connsiteX1" fmla="*/ 93246 w 342229"/>
                  <a:gd name="connsiteY1" fmla="*/ 33466 h 287854"/>
                  <a:gd name="connsiteX2" fmla="*/ 135699 w 342229"/>
                  <a:gd name="connsiteY2" fmla="*/ 47262 h 287854"/>
                  <a:gd name="connsiteX3" fmla="*/ 213896 w 342229"/>
                  <a:gd name="connsiteY3" fmla="*/ 1715 h 287854"/>
                  <a:gd name="connsiteX4" fmla="*/ 340837 w 342229"/>
                  <a:gd name="connsiteY4" fmla="*/ 125915 h 287854"/>
                  <a:gd name="connsiteX5" fmla="*/ 34394 w 342229"/>
                  <a:gd name="connsiteY5" fmla="*/ 286916 h 287854"/>
                  <a:gd name="connsiteX6" fmla="*/ 13871 w 342229"/>
                  <a:gd name="connsiteY6" fmla="*/ 184884 h 287854"/>
                  <a:gd name="connsiteX0" fmla="*/ 13871 w 342232"/>
                  <a:gd name="connsiteY0" fmla="*/ 219813 h 322783"/>
                  <a:gd name="connsiteX1" fmla="*/ 93246 w 342232"/>
                  <a:gd name="connsiteY1" fmla="*/ 68395 h 322783"/>
                  <a:gd name="connsiteX2" fmla="*/ 135699 w 342232"/>
                  <a:gd name="connsiteY2" fmla="*/ 82191 h 322783"/>
                  <a:gd name="connsiteX3" fmla="*/ 214129 w 342232"/>
                  <a:gd name="connsiteY3" fmla="*/ 1147 h 322783"/>
                  <a:gd name="connsiteX4" fmla="*/ 340837 w 342232"/>
                  <a:gd name="connsiteY4" fmla="*/ 160844 h 322783"/>
                  <a:gd name="connsiteX5" fmla="*/ 34394 w 342232"/>
                  <a:gd name="connsiteY5" fmla="*/ 321845 h 322783"/>
                  <a:gd name="connsiteX6" fmla="*/ 13871 w 342232"/>
                  <a:gd name="connsiteY6" fmla="*/ 219813 h 322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2232" h="322783">
                    <a:moveTo>
                      <a:pt x="13871" y="219813"/>
                    </a:moveTo>
                    <a:cubicBezTo>
                      <a:pt x="23680" y="177571"/>
                      <a:pt x="76067" y="91221"/>
                      <a:pt x="93246" y="68395"/>
                    </a:cubicBezTo>
                    <a:cubicBezTo>
                      <a:pt x="110425" y="45569"/>
                      <a:pt x="115552" y="93399"/>
                      <a:pt x="135699" y="82191"/>
                    </a:cubicBezTo>
                    <a:cubicBezTo>
                      <a:pt x="155846" y="70983"/>
                      <a:pt x="192188" y="-10567"/>
                      <a:pt x="214129" y="1147"/>
                    </a:cubicBezTo>
                    <a:cubicBezTo>
                      <a:pt x="236070" y="12861"/>
                      <a:pt x="356467" y="121248"/>
                      <a:pt x="340837" y="160844"/>
                    </a:cubicBezTo>
                    <a:cubicBezTo>
                      <a:pt x="325208" y="200440"/>
                      <a:pt x="88888" y="312017"/>
                      <a:pt x="34394" y="321845"/>
                    </a:cubicBezTo>
                    <a:cubicBezTo>
                      <a:pt x="-20100" y="331673"/>
                      <a:pt x="4062" y="262055"/>
                      <a:pt x="13871" y="219813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55"/>
              <p:cNvSpPr/>
              <p:nvPr/>
            </p:nvSpPr>
            <p:spPr>
              <a:xfrm rot="6089501">
                <a:off x="6250700" y="3316908"/>
                <a:ext cx="170911" cy="185778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3083" h="264228">
                    <a:moveTo>
                      <a:pt x="8362" y="161030"/>
                    </a:moveTo>
                    <a:cubicBezTo>
                      <a:pt x="18171" y="118788"/>
                      <a:pt x="70558" y="32438"/>
                      <a:pt x="87737" y="9612"/>
                    </a:cubicBezTo>
                    <a:cubicBezTo>
                      <a:pt x="104916" y="-13214"/>
                      <a:pt x="85544" y="9949"/>
                      <a:pt x="111435" y="24073"/>
                    </a:cubicBezTo>
                    <a:cubicBezTo>
                      <a:pt x="137326" y="38197"/>
                      <a:pt x="243083" y="18716"/>
                      <a:pt x="243083" y="94355"/>
                    </a:cubicBezTo>
                    <a:cubicBezTo>
                      <a:pt x="243083" y="169994"/>
                      <a:pt x="68005" y="251950"/>
                      <a:pt x="28885" y="263062"/>
                    </a:cubicBezTo>
                    <a:cubicBezTo>
                      <a:pt x="-10235" y="274174"/>
                      <a:pt x="-1447" y="203272"/>
                      <a:pt x="8362" y="161030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55"/>
              <p:cNvSpPr/>
              <p:nvPr/>
            </p:nvSpPr>
            <p:spPr>
              <a:xfrm rot="1571281">
                <a:off x="5905342" y="3458669"/>
                <a:ext cx="181301" cy="199642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  <a:gd name="connsiteX0" fmla="*/ 13871 w 342229"/>
                  <a:gd name="connsiteY0" fmla="*/ 248419 h 351389"/>
                  <a:gd name="connsiteX1" fmla="*/ 93246 w 342229"/>
                  <a:gd name="connsiteY1" fmla="*/ 97001 h 351389"/>
                  <a:gd name="connsiteX2" fmla="*/ 180444 w 342229"/>
                  <a:gd name="connsiteY2" fmla="*/ 337 h 351389"/>
                  <a:gd name="connsiteX3" fmla="*/ 213896 w 342229"/>
                  <a:gd name="connsiteY3" fmla="*/ 65250 h 351389"/>
                  <a:gd name="connsiteX4" fmla="*/ 340837 w 342229"/>
                  <a:gd name="connsiteY4" fmla="*/ 189450 h 351389"/>
                  <a:gd name="connsiteX5" fmla="*/ 34394 w 342229"/>
                  <a:gd name="connsiteY5" fmla="*/ 350451 h 351389"/>
                  <a:gd name="connsiteX6" fmla="*/ 13871 w 342229"/>
                  <a:gd name="connsiteY6" fmla="*/ 248419 h 351389"/>
                  <a:gd name="connsiteX0" fmla="*/ 13871 w 342229"/>
                  <a:gd name="connsiteY0" fmla="*/ 184884 h 287854"/>
                  <a:gd name="connsiteX1" fmla="*/ 93246 w 342229"/>
                  <a:gd name="connsiteY1" fmla="*/ 33466 h 287854"/>
                  <a:gd name="connsiteX2" fmla="*/ 135699 w 342229"/>
                  <a:gd name="connsiteY2" fmla="*/ 47262 h 287854"/>
                  <a:gd name="connsiteX3" fmla="*/ 213896 w 342229"/>
                  <a:gd name="connsiteY3" fmla="*/ 1715 h 287854"/>
                  <a:gd name="connsiteX4" fmla="*/ 340837 w 342229"/>
                  <a:gd name="connsiteY4" fmla="*/ 125915 h 287854"/>
                  <a:gd name="connsiteX5" fmla="*/ 34394 w 342229"/>
                  <a:gd name="connsiteY5" fmla="*/ 286916 h 287854"/>
                  <a:gd name="connsiteX6" fmla="*/ 13871 w 342229"/>
                  <a:gd name="connsiteY6" fmla="*/ 184884 h 287854"/>
                  <a:gd name="connsiteX0" fmla="*/ 13871 w 342232"/>
                  <a:gd name="connsiteY0" fmla="*/ 219813 h 322783"/>
                  <a:gd name="connsiteX1" fmla="*/ 93246 w 342232"/>
                  <a:gd name="connsiteY1" fmla="*/ 68395 h 322783"/>
                  <a:gd name="connsiteX2" fmla="*/ 135699 w 342232"/>
                  <a:gd name="connsiteY2" fmla="*/ 82191 h 322783"/>
                  <a:gd name="connsiteX3" fmla="*/ 214129 w 342232"/>
                  <a:gd name="connsiteY3" fmla="*/ 1147 h 322783"/>
                  <a:gd name="connsiteX4" fmla="*/ 340837 w 342232"/>
                  <a:gd name="connsiteY4" fmla="*/ 160844 h 322783"/>
                  <a:gd name="connsiteX5" fmla="*/ 34394 w 342232"/>
                  <a:gd name="connsiteY5" fmla="*/ 321845 h 322783"/>
                  <a:gd name="connsiteX6" fmla="*/ 13871 w 342232"/>
                  <a:gd name="connsiteY6" fmla="*/ 219813 h 322783"/>
                  <a:gd name="connsiteX0" fmla="*/ 2024 w 330385"/>
                  <a:gd name="connsiteY0" fmla="*/ 219813 h 221798"/>
                  <a:gd name="connsiteX1" fmla="*/ 81399 w 330385"/>
                  <a:gd name="connsiteY1" fmla="*/ 68395 h 221798"/>
                  <a:gd name="connsiteX2" fmla="*/ 123852 w 330385"/>
                  <a:gd name="connsiteY2" fmla="*/ 82191 h 221798"/>
                  <a:gd name="connsiteX3" fmla="*/ 202282 w 330385"/>
                  <a:gd name="connsiteY3" fmla="*/ 1147 h 221798"/>
                  <a:gd name="connsiteX4" fmla="*/ 328990 w 330385"/>
                  <a:gd name="connsiteY4" fmla="*/ 160844 h 221798"/>
                  <a:gd name="connsiteX5" fmla="*/ 174156 w 330385"/>
                  <a:gd name="connsiteY5" fmla="*/ 155290 h 221798"/>
                  <a:gd name="connsiteX6" fmla="*/ 2024 w 330385"/>
                  <a:gd name="connsiteY6" fmla="*/ 219813 h 221798"/>
                  <a:gd name="connsiteX0" fmla="*/ 14419 w 259549"/>
                  <a:gd name="connsiteY0" fmla="*/ 86887 h 179790"/>
                  <a:gd name="connsiteX1" fmla="*/ 10563 w 259549"/>
                  <a:gd name="connsiteY1" fmla="*/ 68395 h 179790"/>
                  <a:gd name="connsiteX2" fmla="*/ 53016 w 259549"/>
                  <a:gd name="connsiteY2" fmla="*/ 82191 h 179790"/>
                  <a:gd name="connsiteX3" fmla="*/ 131446 w 259549"/>
                  <a:gd name="connsiteY3" fmla="*/ 1147 h 179790"/>
                  <a:gd name="connsiteX4" fmla="*/ 258154 w 259549"/>
                  <a:gd name="connsiteY4" fmla="*/ 160844 h 179790"/>
                  <a:gd name="connsiteX5" fmla="*/ 103320 w 259549"/>
                  <a:gd name="connsiteY5" fmla="*/ 155290 h 179790"/>
                  <a:gd name="connsiteX6" fmla="*/ 14419 w 259549"/>
                  <a:gd name="connsiteY6" fmla="*/ 86887 h 179790"/>
                  <a:gd name="connsiteX0" fmla="*/ 14419 w 259549"/>
                  <a:gd name="connsiteY0" fmla="*/ 89578 h 182481"/>
                  <a:gd name="connsiteX1" fmla="*/ 10563 w 259549"/>
                  <a:gd name="connsiteY1" fmla="*/ 71086 h 182481"/>
                  <a:gd name="connsiteX2" fmla="*/ 74734 w 259549"/>
                  <a:gd name="connsiteY2" fmla="*/ 21128 h 182481"/>
                  <a:gd name="connsiteX3" fmla="*/ 131446 w 259549"/>
                  <a:gd name="connsiteY3" fmla="*/ 3838 h 182481"/>
                  <a:gd name="connsiteX4" fmla="*/ 258154 w 259549"/>
                  <a:gd name="connsiteY4" fmla="*/ 163535 h 182481"/>
                  <a:gd name="connsiteX5" fmla="*/ 103320 w 259549"/>
                  <a:gd name="connsiteY5" fmla="*/ 157981 h 182481"/>
                  <a:gd name="connsiteX6" fmla="*/ 14419 w 259549"/>
                  <a:gd name="connsiteY6" fmla="*/ 89578 h 182481"/>
                  <a:gd name="connsiteX0" fmla="*/ 12440 w 257570"/>
                  <a:gd name="connsiteY0" fmla="*/ 89578 h 273711"/>
                  <a:gd name="connsiteX1" fmla="*/ 8584 w 257570"/>
                  <a:gd name="connsiteY1" fmla="*/ 71086 h 273711"/>
                  <a:gd name="connsiteX2" fmla="*/ 72755 w 257570"/>
                  <a:gd name="connsiteY2" fmla="*/ 21128 h 273711"/>
                  <a:gd name="connsiteX3" fmla="*/ 129467 w 257570"/>
                  <a:gd name="connsiteY3" fmla="*/ 3838 h 273711"/>
                  <a:gd name="connsiteX4" fmla="*/ 256175 w 257570"/>
                  <a:gd name="connsiteY4" fmla="*/ 163535 h 273711"/>
                  <a:gd name="connsiteX5" fmla="*/ 19651 w 257570"/>
                  <a:gd name="connsiteY5" fmla="*/ 272458 h 273711"/>
                  <a:gd name="connsiteX6" fmla="*/ 12440 w 257570"/>
                  <a:gd name="connsiteY6" fmla="*/ 89578 h 273711"/>
                  <a:gd name="connsiteX0" fmla="*/ 12440 w 257861"/>
                  <a:gd name="connsiteY0" fmla="*/ 99814 h 283947"/>
                  <a:gd name="connsiteX1" fmla="*/ 8584 w 257861"/>
                  <a:gd name="connsiteY1" fmla="*/ 81322 h 283947"/>
                  <a:gd name="connsiteX2" fmla="*/ 72755 w 257861"/>
                  <a:gd name="connsiteY2" fmla="*/ 31364 h 283947"/>
                  <a:gd name="connsiteX3" fmla="*/ 152259 w 257861"/>
                  <a:gd name="connsiteY3" fmla="*/ 2865 h 283947"/>
                  <a:gd name="connsiteX4" fmla="*/ 256175 w 257861"/>
                  <a:gd name="connsiteY4" fmla="*/ 173771 h 283947"/>
                  <a:gd name="connsiteX5" fmla="*/ 19651 w 257861"/>
                  <a:gd name="connsiteY5" fmla="*/ 282694 h 283947"/>
                  <a:gd name="connsiteX6" fmla="*/ 12440 w 257861"/>
                  <a:gd name="connsiteY6" fmla="*/ 99814 h 283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861" h="283947">
                    <a:moveTo>
                      <a:pt x="12440" y="99814"/>
                    </a:moveTo>
                    <a:cubicBezTo>
                      <a:pt x="10596" y="66252"/>
                      <a:pt x="-8595" y="104148"/>
                      <a:pt x="8584" y="81322"/>
                    </a:cubicBezTo>
                    <a:cubicBezTo>
                      <a:pt x="25763" y="58496"/>
                      <a:pt x="48809" y="44440"/>
                      <a:pt x="72755" y="31364"/>
                    </a:cubicBezTo>
                    <a:cubicBezTo>
                      <a:pt x="96701" y="18288"/>
                      <a:pt x="130318" y="-8849"/>
                      <a:pt x="152259" y="2865"/>
                    </a:cubicBezTo>
                    <a:cubicBezTo>
                      <a:pt x="174200" y="14579"/>
                      <a:pt x="271805" y="134175"/>
                      <a:pt x="256175" y="173771"/>
                    </a:cubicBezTo>
                    <a:cubicBezTo>
                      <a:pt x="240546" y="213367"/>
                      <a:pt x="60274" y="295020"/>
                      <a:pt x="19651" y="282694"/>
                    </a:cubicBezTo>
                    <a:cubicBezTo>
                      <a:pt x="-20971" y="270368"/>
                      <a:pt x="14284" y="133376"/>
                      <a:pt x="12440" y="99814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55"/>
              <p:cNvSpPr/>
              <p:nvPr/>
            </p:nvSpPr>
            <p:spPr>
              <a:xfrm rot="6319860">
                <a:off x="6034207" y="3611980"/>
                <a:ext cx="180726" cy="265365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2902 w 105975"/>
                  <a:gd name="connsiteY0" fmla="*/ 161895 h 264420"/>
                  <a:gd name="connsiteX1" fmla="*/ 82277 w 105975"/>
                  <a:gd name="connsiteY1" fmla="*/ 10477 h 264420"/>
                  <a:gd name="connsiteX2" fmla="*/ 105975 w 105975"/>
                  <a:gd name="connsiteY2" fmla="*/ 24938 h 264420"/>
                  <a:gd name="connsiteX3" fmla="*/ 82048 w 105975"/>
                  <a:gd name="connsiteY3" fmla="*/ 120620 h 264420"/>
                  <a:gd name="connsiteX4" fmla="*/ 23425 w 105975"/>
                  <a:gd name="connsiteY4" fmla="*/ 263927 h 264420"/>
                  <a:gd name="connsiteX5" fmla="*/ 2902 w 105975"/>
                  <a:gd name="connsiteY5" fmla="*/ 161895 h 264420"/>
                  <a:gd name="connsiteX0" fmla="*/ 2902 w 226625"/>
                  <a:gd name="connsiteY0" fmla="*/ 156130 h 258655"/>
                  <a:gd name="connsiteX1" fmla="*/ 82277 w 226625"/>
                  <a:gd name="connsiteY1" fmla="*/ 4712 h 258655"/>
                  <a:gd name="connsiteX2" fmla="*/ 226625 w 226625"/>
                  <a:gd name="connsiteY2" fmla="*/ 66798 h 258655"/>
                  <a:gd name="connsiteX3" fmla="*/ 82048 w 226625"/>
                  <a:gd name="connsiteY3" fmla="*/ 114855 h 258655"/>
                  <a:gd name="connsiteX4" fmla="*/ 23425 w 226625"/>
                  <a:gd name="connsiteY4" fmla="*/ 258162 h 258655"/>
                  <a:gd name="connsiteX5" fmla="*/ 2902 w 226625"/>
                  <a:gd name="connsiteY5" fmla="*/ 156130 h 258655"/>
                  <a:gd name="connsiteX0" fmla="*/ 5387 w 231360"/>
                  <a:gd name="connsiteY0" fmla="*/ 155915 h 259113"/>
                  <a:gd name="connsiteX1" fmla="*/ 84762 w 231360"/>
                  <a:gd name="connsiteY1" fmla="*/ 4497 h 259113"/>
                  <a:gd name="connsiteX2" fmla="*/ 229110 w 231360"/>
                  <a:gd name="connsiteY2" fmla="*/ 66583 h 259113"/>
                  <a:gd name="connsiteX3" fmla="*/ 176608 w 231360"/>
                  <a:gd name="connsiteY3" fmla="*/ 89240 h 259113"/>
                  <a:gd name="connsiteX4" fmla="*/ 25910 w 231360"/>
                  <a:gd name="connsiteY4" fmla="*/ 257947 h 259113"/>
                  <a:gd name="connsiteX5" fmla="*/ 5387 w 231360"/>
                  <a:gd name="connsiteY5" fmla="*/ 155915 h 259113"/>
                  <a:gd name="connsiteX0" fmla="*/ 5387 w 176608"/>
                  <a:gd name="connsiteY0" fmla="*/ 158058 h 261256"/>
                  <a:gd name="connsiteX1" fmla="*/ 84762 w 176608"/>
                  <a:gd name="connsiteY1" fmla="*/ 6640 h 261256"/>
                  <a:gd name="connsiteX2" fmla="*/ 156085 w 176608"/>
                  <a:gd name="connsiteY2" fmla="*/ 40151 h 261256"/>
                  <a:gd name="connsiteX3" fmla="*/ 176608 w 176608"/>
                  <a:gd name="connsiteY3" fmla="*/ 91383 h 261256"/>
                  <a:gd name="connsiteX4" fmla="*/ 25910 w 176608"/>
                  <a:gd name="connsiteY4" fmla="*/ 260090 h 261256"/>
                  <a:gd name="connsiteX5" fmla="*/ 5387 w 176608"/>
                  <a:gd name="connsiteY5" fmla="*/ 158058 h 261256"/>
                  <a:gd name="connsiteX0" fmla="*/ 3877 w 176174"/>
                  <a:gd name="connsiteY0" fmla="*/ 158058 h 295199"/>
                  <a:gd name="connsiteX1" fmla="*/ 83252 w 176174"/>
                  <a:gd name="connsiteY1" fmla="*/ 6640 h 295199"/>
                  <a:gd name="connsiteX2" fmla="*/ 154575 w 176174"/>
                  <a:gd name="connsiteY2" fmla="*/ 40151 h 295199"/>
                  <a:gd name="connsiteX3" fmla="*/ 175098 w 176174"/>
                  <a:gd name="connsiteY3" fmla="*/ 91383 h 295199"/>
                  <a:gd name="connsiteX4" fmla="*/ 128756 w 176174"/>
                  <a:gd name="connsiteY4" fmla="*/ 283965 h 295199"/>
                  <a:gd name="connsiteX5" fmla="*/ 24400 w 176174"/>
                  <a:gd name="connsiteY5" fmla="*/ 260090 h 295199"/>
                  <a:gd name="connsiteX6" fmla="*/ 3877 w 176174"/>
                  <a:gd name="connsiteY6" fmla="*/ 158058 h 295199"/>
                  <a:gd name="connsiteX0" fmla="*/ 1823 w 200839"/>
                  <a:gd name="connsiteY0" fmla="*/ 168674 h 294896"/>
                  <a:gd name="connsiteX1" fmla="*/ 107917 w 200839"/>
                  <a:gd name="connsiteY1" fmla="*/ 6640 h 294896"/>
                  <a:gd name="connsiteX2" fmla="*/ 179240 w 200839"/>
                  <a:gd name="connsiteY2" fmla="*/ 40151 h 294896"/>
                  <a:gd name="connsiteX3" fmla="*/ 199763 w 200839"/>
                  <a:gd name="connsiteY3" fmla="*/ 91383 h 294896"/>
                  <a:gd name="connsiteX4" fmla="*/ 153421 w 200839"/>
                  <a:gd name="connsiteY4" fmla="*/ 283965 h 294896"/>
                  <a:gd name="connsiteX5" fmla="*/ 49065 w 200839"/>
                  <a:gd name="connsiteY5" fmla="*/ 260090 h 294896"/>
                  <a:gd name="connsiteX6" fmla="*/ 1823 w 200839"/>
                  <a:gd name="connsiteY6" fmla="*/ 168674 h 294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839" h="294896">
                    <a:moveTo>
                      <a:pt x="1823" y="168674"/>
                    </a:moveTo>
                    <a:cubicBezTo>
                      <a:pt x="11632" y="126432"/>
                      <a:pt x="90738" y="29466"/>
                      <a:pt x="107917" y="6640"/>
                    </a:cubicBezTo>
                    <a:cubicBezTo>
                      <a:pt x="125096" y="-16186"/>
                      <a:pt x="163932" y="26027"/>
                      <a:pt x="179240" y="40151"/>
                    </a:cubicBezTo>
                    <a:cubicBezTo>
                      <a:pt x="194548" y="54275"/>
                      <a:pt x="204181" y="67177"/>
                      <a:pt x="199763" y="91383"/>
                    </a:cubicBezTo>
                    <a:cubicBezTo>
                      <a:pt x="195345" y="115589"/>
                      <a:pt x="178537" y="255847"/>
                      <a:pt x="153421" y="283965"/>
                    </a:cubicBezTo>
                    <a:cubicBezTo>
                      <a:pt x="128305" y="312083"/>
                      <a:pt x="74331" y="279305"/>
                      <a:pt x="49065" y="260090"/>
                    </a:cubicBezTo>
                    <a:cubicBezTo>
                      <a:pt x="23799" y="240875"/>
                      <a:pt x="-7986" y="210916"/>
                      <a:pt x="1823" y="168674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Elipse 55"/>
              <p:cNvSpPr/>
              <p:nvPr/>
            </p:nvSpPr>
            <p:spPr>
              <a:xfrm rot="775380">
                <a:off x="5586935" y="3466780"/>
                <a:ext cx="229614" cy="249587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3083" h="264228">
                    <a:moveTo>
                      <a:pt x="8362" y="161030"/>
                    </a:moveTo>
                    <a:cubicBezTo>
                      <a:pt x="18171" y="118788"/>
                      <a:pt x="70558" y="32438"/>
                      <a:pt x="87737" y="9612"/>
                    </a:cubicBezTo>
                    <a:cubicBezTo>
                      <a:pt x="104916" y="-13214"/>
                      <a:pt x="85544" y="9949"/>
                      <a:pt x="111435" y="24073"/>
                    </a:cubicBezTo>
                    <a:cubicBezTo>
                      <a:pt x="137326" y="38197"/>
                      <a:pt x="243083" y="18716"/>
                      <a:pt x="243083" y="94355"/>
                    </a:cubicBezTo>
                    <a:cubicBezTo>
                      <a:pt x="243083" y="169994"/>
                      <a:pt x="68005" y="251950"/>
                      <a:pt x="28885" y="263062"/>
                    </a:cubicBezTo>
                    <a:cubicBezTo>
                      <a:pt x="-10235" y="274174"/>
                      <a:pt x="-1447" y="203272"/>
                      <a:pt x="8362" y="161030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Elipse 55"/>
              <p:cNvSpPr/>
              <p:nvPr/>
            </p:nvSpPr>
            <p:spPr>
              <a:xfrm rot="7418097">
                <a:off x="6378584" y="3444164"/>
                <a:ext cx="242823" cy="356543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2902 w 105975"/>
                  <a:gd name="connsiteY0" fmla="*/ 161895 h 264420"/>
                  <a:gd name="connsiteX1" fmla="*/ 82277 w 105975"/>
                  <a:gd name="connsiteY1" fmla="*/ 10477 h 264420"/>
                  <a:gd name="connsiteX2" fmla="*/ 105975 w 105975"/>
                  <a:gd name="connsiteY2" fmla="*/ 24938 h 264420"/>
                  <a:gd name="connsiteX3" fmla="*/ 82048 w 105975"/>
                  <a:gd name="connsiteY3" fmla="*/ 120620 h 264420"/>
                  <a:gd name="connsiteX4" fmla="*/ 23425 w 105975"/>
                  <a:gd name="connsiteY4" fmla="*/ 263927 h 264420"/>
                  <a:gd name="connsiteX5" fmla="*/ 2902 w 105975"/>
                  <a:gd name="connsiteY5" fmla="*/ 161895 h 264420"/>
                  <a:gd name="connsiteX0" fmla="*/ 2902 w 226625"/>
                  <a:gd name="connsiteY0" fmla="*/ 156130 h 258655"/>
                  <a:gd name="connsiteX1" fmla="*/ 82277 w 226625"/>
                  <a:gd name="connsiteY1" fmla="*/ 4712 h 258655"/>
                  <a:gd name="connsiteX2" fmla="*/ 226625 w 226625"/>
                  <a:gd name="connsiteY2" fmla="*/ 66798 h 258655"/>
                  <a:gd name="connsiteX3" fmla="*/ 82048 w 226625"/>
                  <a:gd name="connsiteY3" fmla="*/ 114855 h 258655"/>
                  <a:gd name="connsiteX4" fmla="*/ 23425 w 226625"/>
                  <a:gd name="connsiteY4" fmla="*/ 258162 h 258655"/>
                  <a:gd name="connsiteX5" fmla="*/ 2902 w 226625"/>
                  <a:gd name="connsiteY5" fmla="*/ 156130 h 258655"/>
                  <a:gd name="connsiteX0" fmla="*/ 5387 w 231360"/>
                  <a:gd name="connsiteY0" fmla="*/ 155915 h 259113"/>
                  <a:gd name="connsiteX1" fmla="*/ 84762 w 231360"/>
                  <a:gd name="connsiteY1" fmla="*/ 4497 h 259113"/>
                  <a:gd name="connsiteX2" fmla="*/ 229110 w 231360"/>
                  <a:gd name="connsiteY2" fmla="*/ 66583 h 259113"/>
                  <a:gd name="connsiteX3" fmla="*/ 176608 w 231360"/>
                  <a:gd name="connsiteY3" fmla="*/ 89240 h 259113"/>
                  <a:gd name="connsiteX4" fmla="*/ 25910 w 231360"/>
                  <a:gd name="connsiteY4" fmla="*/ 257947 h 259113"/>
                  <a:gd name="connsiteX5" fmla="*/ 5387 w 231360"/>
                  <a:gd name="connsiteY5" fmla="*/ 155915 h 259113"/>
                  <a:gd name="connsiteX0" fmla="*/ 5387 w 176608"/>
                  <a:gd name="connsiteY0" fmla="*/ 158058 h 261256"/>
                  <a:gd name="connsiteX1" fmla="*/ 84762 w 176608"/>
                  <a:gd name="connsiteY1" fmla="*/ 6640 h 261256"/>
                  <a:gd name="connsiteX2" fmla="*/ 156085 w 176608"/>
                  <a:gd name="connsiteY2" fmla="*/ 40151 h 261256"/>
                  <a:gd name="connsiteX3" fmla="*/ 176608 w 176608"/>
                  <a:gd name="connsiteY3" fmla="*/ 91383 h 261256"/>
                  <a:gd name="connsiteX4" fmla="*/ 25910 w 176608"/>
                  <a:gd name="connsiteY4" fmla="*/ 260090 h 261256"/>
                  <a:gd name="connsiteX5" fmla="*/ 5387 w 176608"/>
                  <a:gd name="connsiteY5" fmla="*/ 158058 h 261256"/>
                  <a:gd name="connsiteX0" fmla="*/ 3877 w 176174"/>
                  <a:gd name="connsiteY0" fmla="*/ 158058 h 295199"/>
                  <a:gd name="connsiteX1" fmla="*/ 83252 w 176174"/>
                  <a:gd name="connsiteY1" fmla="*/ 6640 h 295199"/>
                  <a:gd name="connsiteX2" fmla="*/ 154575 w 176174"/>
                  <a:gd name="connsiteY2" fmla="*/ 40151 h 295199"/>
                  <a:gd name="connsiteX3" fmla="*/ 175098 w 176174"/>
                  <a:gd name="connsiteY3" fmla="*/ 91383 h 295199"/>
                  <a:gd name="connsiteX4" fmla="*/ 128756 w 176174"/>
                  <a:gd name="connsiteY4" fmla="*/ 283965 h 295199"/>
                  <a:gd name="connsiteX5" fmla="*/ 24400 w 176174"/>
                  <a:gd name="connsiteY5" fmla="*/ 260090 h 295199"/>
                  <a:gd name="connsiteX6" fmla="*/ 3877 w 176174"/>
                  <a:gd name="connsiteY6" fmla="*/ 158058 h 295199"/>
                  <a:gd name="connsiteX0" fmla="*/ 1823 w 200839"/>
                  <a:gd name="connsiteY0" fmla="*/ 168674 h 294896"/>
                  <a:gd name="connsiteX1" fmla="*/ 107917 w 200839"/>
                  <a:gd name="connsiteY1" fmla="*/ 6640 h 294896"/>
                  <a:gd name="connsiteX2" fmla="*/ 179240 w 200839"/>
                  <a:gd name="connsiteY2" fmla="*/ 40151 h 294896"/>
                  <a:gd name="connsiteX3" fmla="*/ 199763 w 200839"/>
                  <a:gd name="connsiteY3" fmla="*/ 91383 h 294896"/>
                  <a:gd name="connsiteX4" fmla="*/ 153421 w 200839"/>
                  <a:gd name="connsiteY4" fmla="*/ 283965 h 294896"/>
                  <a:gd name="connsiteX5" fmla="*/ 49065 w 200839"/>
                  <a:gd name="connsiteY5" fmla="*/ 260090 h 294896"/>
                  <a:gd name="connsiteX6" fmla="*/ 1823 w 200839"/>
                  <a:gd name="connsiteY6" fmla="*/ 168674 h 294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839" h="294896">
                    <a:moveTo>
                      <a:pt x="1823" y="168674"/>
                    </a:moveTo>
                    <a:cubicBezTo>
                      <a:pt x="11632" y="126432"/>
                      <a:pt x="90738" y="29466"/>
                      <a:pt x="107917" y="6640"/>
                    </a:cubicBezTo>
                    <a:cubicBezTo>
                      <a:pt x="125096" y="-16186"/>
                      <a:pt x="163932" y="26027"/>
                      <a:pt x="179240" y="40151"/>
                    </a:cubicBezTo>
                    <a:cubicBezTo>
                      <a:pt x="194548" y="54275"/>
                      <a:pt x="204181" y="67177"/>
                      <a:pt x="199763" y="91383"/>
                    </a:cubicBezTo>
                    <a:cubicBezTo>
                      <a:pt x="195345" y="115589"/>
                      <a:pt x="178537" y="255847"/>
                      <a:pt x="153421" y="283965"/>
                    </a:cubicBezTo>
                    <a:cubicBezTo>
                      <a:pt x="128305" y="312083"/>
                      <a:pt x="74331" y="279305"/>
                      <a:pt x="49065" y="260090"/>
                    </a:cubicBezTo>
                    <a:cubicBezTo>
                      <a:pt x="23799" y="240875"/>
                      <a:pt x="-7986" y="210916"/>
                      <a:pt x="1823" y="168674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55"/>
              <p:cNvSpPr/>
              <p:nvPr/>
            </p:nvSpPr>
            <p:spPr>
              <a:xfrm rot="1571281">
                <a:off x="6103586" y="3476351"/>
                <a:ext cx="259034" cy="182119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  <a:gd name="connsiteX0" fmla="*/ 13871 w 342229"/>
                  <a:gd name="connsiteY0" fmla="*/ 248419 h 351389"/>
                  <a:gd name="connsiteX1" fmla="*/ 93246 w 342229"/>
                  <a:gd name="connsiteY1" fmla="*/ 97001 h 351389"/>
                  <a:gd name="connsiteX2" fmla="*/ 180444 w 342229"/>
                  <a:gd name="connsiteY2" fmla="*/ 337 h 351389"/>
                  <a:gd name="connsiteX3" fmla="*/ 213896 w 342229"/>
                  <a:gd name="connsiteY3" fmla="*/ 65250 h 351389"/>
                  <a:gd name="connsiteX4" fmla="*/ 340837 w 342229"/>
                  <a:gd name="connsiteY4" fmla="*/ 189450 h 351389"/>
                  <a:gd name="connsiteX5" fmla="*/ 34394 w 342229"/>
                  <a:gd name="connsiteY5" fmla="*/ 350451 h 351389"/>
                  <a:gd name="connsiteX6" fmla="*/ 13871 w 342229"/>
                  <a:gd name="connsiteY6" fmla="*/ 248419 h 351389"/>
                  <a:gd name="connsiteX0" fmla="*/ 13871 w 342229"/>
                  <a:gd name="connsiteY0" fmla="*/ 184884 h 287854"/>
                  <a:gd name="connsiteX1" fmla="*/ 93246 w 342229"/>
                  <a:gd name="connsiteY1" fmla="*/ 33466 h 287854"/>
                  <a:gd name="connsiteX2" fmla="*/ 135699 w 342229"/>
                  <a:gd name="connsiteY2" fmla="*/ 47262 h 287854"/>
                  <a:gd name="connsiteX3" fmla="*/ 213896 w 342229"/>
                  <a:gd name="connsiteY3" fmla="*/ 1715 h 287854"/>
                  <a:gd name="connsiteX4" fmla="*/ 340837 w 342229"/>
                  <a:gd name="connsiteY4" fmla="*/ 125915 h 287854"/>
                  <a:gd name="connsiteX5" fmla="*/ 34394 w 342229"/>
                  <a:gd name="connsiteY5" fmla="*/ 286916 h 287854"/>
                  <a:gd name="connsiteX6" fmla="*/ 13871 w 342229"/>
                  <a:gd name="connsiteY6" fmla="*/ 184884 h 287854"/>
                  <a:gd name="connsiteX0" fmla="*/ 13871 w 342232"/>
                  <a:gd name="connsiteY0" fmla="*/ 219813 h 322783"/>
                  <a:gd name="connsiteX1" fmla="*/ 93246 w 342232"/>
                  <a:gd name="connsiteY1" fmla="*/ 68395 h 322783"/>
                  <a:gd name="connsiteX2" fmla="*/ 135699 w 342232"/>
                  <a:gd name="connsiteY2" fmla="*/ 82191 h 322783"/>
                  <a:gd name="connsiteX3" fmla="*/ 214129 w 342232"/>
                  <a:gd name="connsiteY3" fmla="*/ 1147 h 322783"/>
                  <a:gd name="connsiteX4" fmla="*/ 340837 w 342232"/>
                  <a:gd name="connsiteY4" fmla="*/ 160844 h 322783"/>
                  <a:gd name="connsiteX5" fmla="*/ 34394 w 342232"/>
                  <a:gd name="connsiteY5" fmla="*/ 321845 h 322783"/>
                  <a:gd name="connsiteX6" fmla="*/ 13871 w 342232"/>
                  <a:gd name="connsiteY6" fmla="*/ 219813 h 322783"/>
                  <a:gd name="connsiteX0" fmla="*/ 2024 w 330385"/>
                  <a:gd name="connsiteY0" fmla="*/ 219813 h 221798"/>
                  <a:gd name="connsiteX1" fmla="*/ 81399 w 330385"/>
                  <a:gd name="connsiteY1" fmla="*/ 68395 h 221798"/>
                  <a:gd name="connsiteX2" fmla="*/ 123852 w 330385"/>
                  <a:gd name="connsiteY2" fmla="*/ 82191 h 221798"/>
                  <a:gd name="connsiteX3" fmla="*/ 202282 w 330385"/>
                  <a:gd name="connsiteY3" fmla="*/ 1147 h 221798"/>
                  <a:gd name="connsiteX4" fmla="*/ 328990 w 330385"/>
                  <a:gd name="connsiteY4" fmla="*/ 160844 h 221798"/>
                  <a:gd name="connsiteX5" fmla="*/ 174156 w 330385"/>
                  <a:gd name="connsiteY5" fmla="*/ 155290 h 221798"/>
                  <a:gd name="connsiteX6" fmla="*/ 2024 w 330385"/>
                  <a:gd name="connsiteY6" fmla="*/ 219813 h 221798"/>
                  <a:gd name="connsiteX0" fmla="*/ 14419 w 259549"/>
                  <a:gd name="connsiteY0" fmla="*/ 86887 h 179790"/>
                  <a:gd name="connsiteX1" fmla="*/ 10563 w 259549"/>
                  <a:gd name="connsiteY1" fmla="*/ 68395 h 179790"/>
                  <a:gd name="connsiteX2" fmla="*/ 53016 w 259549"/>
                  <a:gd name="connsiteY2" fmla="*/ 82191 h 179790"/>
                  <a:gd name="connsiteX3" fmla="*/ 131446 w 259549"/>
                  <a:gd name="connsiteY3" fmla="*/ 1147 h 179790"/>
                  <a:gd name="connsiteX4" fmla="*/ 258154 w 259549"/>
                  <a:gd name="connsiteY4" fmla="*/ 160844 h 179790"/>
                  <a:gd name="connsiteX5" fmla="*/ 103320 w 259549"/>
                  <a:gd name="connsiteY5" fmla="*/ 155290 h 179790"/>
                  <a:gd name="connsiteX6" fmla="*/ 14419 w 259549"/>
                  <a:gd name="connsiteY6" fmla="*/ 86887 h 179790"/>
                  <a:gd name="connsiteX0" fmla="*/ 14419 w 259549"/>
                  <a:gd name="connsiteY0" fmla="*/ 89578 h 182481"/>
                  <a:gd name="connsiteX1" fmla="*/ 10563 w 259549"/>
                  <a:gd name="connsiteY1" fmla="*/ 71086 h 182481"/>
                  <a:gd name="connsiteX2" fmla="*/ 74734 w 259549"/>
                  <a:gd name="connsiteY2" fmla="*/ 21128 h 182481"/>
                  <a:gd name="connsiteX3" fmla="*/ 131446 w 259549"/>
                  <a:gd name="connsiteY3" fmla="*/ 3838 h 182481"/>
                  <a:gd name="connsiteX4" fmla="*/ 258154 w 259549"/>
                  <a:gd name="connsiteY4" fmla="*/ 163535 h 182481"/>
                  <a:gd name="connsiteX5" fmla="*/ 103320 w 259549"/>
                  <a:gd name="connsiteY5" fmla="*/ 157981 h 182481"/>
                  <a:gd name="connsiteX6" fmla="*/ 14419 w 259549"/>
                  <a:gd name="connsiteY6" fmla="*/ 89578 h 18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549" h="182481">
                    <a:moveTo>
                      <a:pt x="14419" y="89578"/>
                    </a:moveTo>
                    <a:cubicBezTo>
                      <a:pt x="-1040" y="75096"/>
                      <a:pt x="-6616" y="93912"/>
                      <a:pt x="10563" y="71086"/>
                    </a:cubicBezTo>
                    <a:cubicBezTo>
                      <a:pt x="27742" y="48260"/>
                      <a:pt x="54587" y="32336"/>
                      <a:pt x="74734" y="21128"/>
                    </a:cubicBezTo>
                    <a:cubicBezTo>
                      <a:pt x="94881" y="9920"/>
                      <a:pt x="109505" y="-7876"/>
                      <a:pt x="131446" y="3838"/>
                    </a:cubicBezTo>
                    <a:cubicBezTo>
                      <a:pt x="153387" y="15552"/>
                      <a:pt x="273784" y="123939"/>
                      <a:pt x="258154" y="163535"/>
                    </a:cubicBezTo>
                    <a:cubicBezTo>
                      <a:pt x="242525" y="203131"/>
                      <a:pt x="143943" y="170307"/>
                      <a:pt x="103320" y="157981"/>
                    </a:cubicBezTo>
                    <a:cubicBezTo>
                      <a:pt x="62698" y="145655"/>
                      <a:pt x="29878" y="104060"/>
                      <a:pt x="14419" y="89578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5"/>
              <p:cNvSpPr/>
              <p:nvPr/>
            </p:nvSpPr>
            <p:spPr>
              <a:xfrm flipH="1">
                <a:off x="6636628" y="3161601"/>
                <a:ext cx="535981" cy="362981"/>
              </a:xfrm>
              <a:custGeom>
                <a:avLst/>
                <a:gdLst>
                  <a:gd name="connsiteX0" fmla="*/ 0 w 1296143"/>
                  <a:gd name="connsiteY0" fmla="*/ 434516 h 869032"/>
                  <a:gd name="connsiteX1" fmla="*/ 648072 w 1296143"/>
                  <a:gd name="connsiteY1" fmla="*/ 0 h 869032"/>
                  <a:gd name="connsiteX2" fmla="*/ 1296144 w 1296143"/>
                  <a:gd name="connsiteY2" fmla="*/ 434516 h 869032"/>
                  <a:gd name="connsiteX3" fmla="*/ 648072 w 1296143"/>
                  <a:gd name="connsiteY3" fmla="*/ 869032 h 869032"/>
                  <a:gd name="connsiteX4" fmla="*/ 0 w 1296143"/>
                  <a:gd name="connsiteY4" fmla="*/ 434516 h 869032"/>
                  <a:gd name="connsiteX0" fmla="*/ 0 w 1296144"/>
                  <a:gd name="connsiteY0" fmla="*/ 615270 h 1049786"/>
                  <a:gd name="connsiteX1" fmla="*/ 648072 w 1296144"/>
                  <a:gd name="connsiteY1" fmla="*/ 0 h 1049786"/>
                  <a:gd name="connsiteX2" fmla="*/ 1296144 w 1296144"/>
                  <a:gd name="connsiteY2" fmla="*/ 615270 h 1049786"/>
                  <a:gd name="connsiteX3" fmla="*/ 648072 w 1296144"/>
                  <a:gd name="connsiteY3" fmla="*/ 1049786 h 1049786"/>
                  <a:gd name="connsiteX4" fmla="*/ 0 w 1296144"/>
                  <a:gd name="connsiteY4" fmla="*/ 615270 h 104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6144" h="1049786">
                    <a:moveTo>
                      <a:pt x="0" y="615270"/>
                    </a:moveTo>
                    <a:cubicBezTo>
                      <a:pt x="0" y="440306"/>
                      <a:pt x="290152" y="0"/>
                      <a:pt x="648072" y="0"/>
                    </a:cubicBezTo>
                    <a:cubicBezTo>
                      <a:pt x="1005992" y="0"/>
                      <a:pt x="1296144" y="375293"/>
                      <a:pt x="1296144" y="615270"/>
                    </a:cubicBezTo>
                    <a:cubicBezTo>
                      <a:pt x="1296144" y="855247"/>
                      <a:pt x="1005992" y="1049786"/>
                      <a:pt x="648072" y="1049786"/>
                    </a:cubicBezTo>
                    <a:cubicBezTo>
                      <a:pt x="290152" y="1049786"/>
                      <a:pt x="0" y="790234"/>
                      <a:pt x="0" y="615270"/>
                    </a:cubicBezTo>
                    <a:close/>
                  </a:path>
                </a:pathLst>
              </a:custGeom>
              <a:solidFill>
                <a:srgbClr val="B2CB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3" name="Grupo 92"/>
              <p:cNvGrpSpPr/>
              <p:nvPr/>
            </p:nvGrpSpPr>
            <p:grpSpPr>
              <a:xfrm flipH="1">
                <a:off x="6904619" y="3224285"/>
                <a:ext cx="118806" cy="118806"/>
                <a:chOff x="4322796" y="4114159"/>
                <a:chExt cx="243069" cy="243069"/>
              </a:xfrm>
            </p:grpSpPr>
            <p:sp>
              <p:nvSpPr>
                <p:cNvPr id="94" name="Elipse 93"/>
                <p:cNvSpPr/>
                <p:nvPr/>
              </p:nvSpPr>
              <p:spPr>
                <a:xfrm>
                  <a:off x="4322796" y="4114159"/>
                  <a:ext cx="243069" cy="2430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94"/>
                <p:cNvSpPr/>
                <p:nvPr/>
              </p:nvSpPr>
              <p:spPr>
                <a:xfrm>
                  <a:off x="4343087" y="4164616"/>
                  <a:ext cx="138670" cy="13867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cxnSp>
          <p:nvCxnSpPr>
            <p:cNvPr id="96" name="Conector reto 95"/>
            <p:cNvCxnSpPr/>
            <p:nvPr/>
          </p:nvCxnSpPr>
          <p:spPr>
            <a:xfrm rot="4202683" flipH="1">
              <a:off x="5274532" y="3401169"/>
              <a:ext cx="427434" cy="2674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/>
            <p:cNvCxnSpPr/>
            <p:nvPr/>
          </p:nvCxnSpPr>
          <p:spPr>
            <a:xfrm rot="4202683" flipH="1">
              <a:off x="5595020" y="3516347"/>
              <a:ext cx="427346" cy="2591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>
            <a:xfrm rot="4202683" flipH="1">
              <a:off x="5519571" y="3281333"/>
              <a:ext cx="406235" cy="261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upo 108"/>
          <p:cNvGrpSpPr/>
          <p:nvPr/>
        </p:nvGrpSpPr>
        <p:grpSpPr>
          <a:xfrm rot="20393071" flipH="1">
            <a:off x="4336672" y="1226027"/>
            <a:ext cx="2322149" cy="1435761"/>
            <a:chOff x="364635" y="4304952"/>
            <a:chExt cx="4296470" cy="2656463"/>
          </a:xfrm>
        </p:grpSpPr>
        <p:sp>
          <p:nvSpPr>
            <p:cNvPr id="110" name="Retângulo de cantos arredondados 109"/>
            <p:cNvSpPr/>
            <p:nvPr/>
          </p:nvSpPr>
          <p:spPr>
            <a:xfrm rot="19310755">
              <a:off x="3146298" y="4309017"/>
              <a:ext cx="292636" cy="1165432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43"/>
            <p:cNvSpPr/>
            <p:nvPr/>
          </p:nvSpPr>
          <p:spPr>
            <a:xfrm>
              <a:off x="2699454" y="5964870"/>
              <a:ext cx="912628" cy="996545"/>
            </a:xfrm>
            <a:custGeom>
              <a:avLst/>
              <a:gdLst>
                <a:gd name="connsiteX0" fmla="*/ 0 w 1153685"/>
                <a:gd name="connsiteY0" fmla="*/ 338955 h 677910"/>
                <a:gd name="connsiteX1" fmla="*/ 576843 w 1153685"/>
                <a:gd name="connsiteY1" fmla="*/ 0 h 677910"/>
                <a:gd name="connsiteX2" fmla="*/ 1153686 w 1153685"/>
                <a:gd name="connsiteY2" fmla="*/ 338955 h 677910"/>
                <a:gd name="connsiteX3" fmla="*/ 576843 w 1153685"/>
                <a:gd name="connsiteY3" fmla="*/ 677910 h 677910"/>
                <a:gd name="connsiteX4" fmla="*/ 0 w 1153685"/>
                <a:gd name="connsiteY4" fmla="*/ 338955 h 677910"/>
                <a:gd name="connsiteX0" fmla="*/ 837 w 1154523"/>
                <a:gd name="connsiteY0" fmla="*/ 338955 h 500801"/>
                <a:gd name="connsiteX1" fmla="*/ 577680 w 1154523"/>
                <a:gd name="connsiteY1" fmla="*/ 0 h 500801"/>
                <a:gd name="connsiteX2" fmla="*/ 1154523 w 1154523"/>
                <a:gd name="connsiteY2" fmla="*/ 338955 h 500801"/>
                <a:gd name="connsiteX3" fmla="*/ 488470 w 1154523"/>
                <a:gd name="connsiteY3" fmla="*/ 499491 h 500801"/>
                <a:gd name="connsiteX4" fmla="*/ 837 w 1154523"/>
                <a:gd name="connsiteY4" fmla="*/ 338955 h 500801"/>
                <a:gd name="connsiteX0" fmla="*/ 420 w 708058"/>
                <a:gd name="connsiteY0" fmla="*/ 355079 h 965338"/>
                <a:gd name="connsiteX1" fmla="*/ 577263 w 708058"/>
                <a:gd name="connsiteY1" fmla="*/ 16124 h 965338"/>
                <a:gd name="connsiteX2" fmla="*/ 708058 w 708058"/>
                <a:gd name="connsiteY2" fmla="*/ 923791 h 965338"/>
                <a:gd name="connsiteX3" fmla="*/ 488053 w 708058"/>
                <a:gd name="connsiteY3" fmla="*/ 515615 h 965338"/>
                <a:gd name="connsiteX4" fmla="*/ 420 w 708058"/>
                <a:gd name="connsiteY4" fmla="*/ 355079 h 965338"/>
                <a:gd name="connsiteX0" fmla="*/ 420 w 912697"/>
                <a:gd name="connsiteY0" fmla="*/ 355304 h 996545"/>
                <a:gd name="connsiteX1" fmla="*/ 577263 w 912697"/>
                <a:gd name="connsiteY1" fmla="*/ 16349 h 996545"/>
                <a:gd name="connsiteX2" fmla="*/ 910957 w 912697"/>
                <a:gd name="connsiteY2" fmla="*/ 928910 h 996545"/>
                <a:gd name="connsiteX3" fmla="*/ 708058 w 912697"/>
                <a:gd name="connsiteY3" fmla="*/ 924016 h 996545"/>
                <a:gd name="connsiteX4" fmla="*/ 488053 w 912697"/>
                <a:gd name="connsiteY4" fmla="*/ 515840 h 996545"/>
                <a:gd name="connsiteX5" fmla="*/ 420 w 912697"/>
                <a:gd name="connsiteY5" fmla="*/ 355304 h 996545"/>
                <a:gd name="connsiteX0" fmla="*/ 351 w 912628"/>
                <a:gd name="connsiteY0" fmla="*/ 355304 h 996545"/>
                <a:gd name="connsiteX1" fmla="*/ 577194 w 912628"/>
                <a:gd name="connsiteY1" fmla="*/ 16349 h 996545"/>
                <a:gd name="connsiteX2" fmla="*/ 910888 w 912628"/>
                <a:gd name="connsiteY2" fmla="*/ 928910 h 996545"/>
                <a:gd name="connsiteX3" fmla="*/ 707989 w 912628"/>
                <a:gd name="connsiteY3" fmla="*/ 924016 h 996545"/>
                <a:gd name="connsiteX4" fmla="*/ 487984 w 912628"/>
                <a:gd name="connsiteY4" fmla="*/ 515840 h 996545"/>
                <a:gd name="connsiteX5" fmla="*/ 351 w 912628"/>
                <a:gd name="connsiteY5" fmla="*/ 355304 h 99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2628" h="996545">
                  <a:moveTo>
                    <a:pt x="351" y="355304"/>
                  </a:moveTo>
                  <a:cubicBezTo>
                    <a:pt x="15219" y="272056"/>
                    <a:pt x="425438" y="-79252"/>
                    <a:pt x="577194" y="16349"/>
                  </a:cubicBezTo>
                  <a:cubicBezTo>
                    <a:pt x="728950" y="111950"/>
                    <a:pt x="889089" y="777632"/>
                    <a:pt x="910888" y="928910"/>
                  </a:cubicBezTo>
                  <a:cubicBezTo>
                    <a:pt x="932687" y="1080188"/>
                    <a:pt x="743161" y="931529"/>
                    <a:pt x="707989" y="924016"/>
                  </a:cubicBezTo>
                  <a:cubicBezTo>
                    <a:pt x="672817" y="916503"/>
                    <a:pt x="527865" y="632928"/>
                    <a:pt x="487984" y="515840"/>
                  </a:cubicBezTo>
                  <a:cubicBezTo>
                    <a:pt x="448103" y="398752"/>
                    <a:pt x="-14517" y="438552"/>
                    <a:pt x="351" y="355304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42"/>
            <p:cNvSpPr/>
            <p:nvPr/>
          </p:nvSpPr>
          <p:spPr>
            <a:xfrm>
              <a:off x="364635" y="5681209"/>
              <a:ext cx="1647427" cy="554137"/>
            </a:xfrm>
            <a:custGeom>
              <a:avLst/>
              <a:gdLst>
                <a:gd name="connsiteX0" fmla="*/ 0 w 1675905"/>
                <a:gd name="connsiteY0" fmla="*/ 243846 h 487692"/>
                <a:gd name="connsiteX1" fmla="*/ 837953 w 1675905"/>
                <a:gd name="connsiteY1" fmla="*/ 0 h 487692"/>
                <a:gd name="connsiteX2" fmla="*/ 1675906 w 1675905"/>
                <a:gd name="connsiteY2" fmla="*/ 243846 h 487692"/>
                <a:gd name="connsiteX3" fmla="*/ 837953 w 1675905"/>
                <a:gd name="connsiteY3" fmla="*/ 487692 h 487692"/>
                <a:gd name="connsiteX4" fmla="*/ 0 w 1675905"/>
                <a:gd name="connsiteY4" fmla="*/ 243846 h 487692"/>
                <a:gd name="connsiteX0" fmla="*/ 0 w 1631301"/>
                <a:gd name="connsiteY0" fmla="*/ 449505 h 534236"/>
                <a:gd name="connsiteX1" fmla="*/ 793348 w 1631301"/>
                <a:gd name="connsiteY1" fmla="*/ 4937 h 534236"/>
                <a:gd name="connsiteX2" fmla="*/ 1631301 w 1631301"/>
                <a:gd name="connsiteY2" fmla="*/ 248783 h 534236"/>
                <a:gd name="connsiteX3" fmla="*/ 793348 w 1631301"/>
                <a:gd name="connsiteY3" fmla="*/ 492629 h 534236"/>
                <a:gd name="connsiteX4" fmla="*/ 0 w 1631301"/>
                <a:gd name="connsiteY4" fmla="*/ 449505 h 534236"/>
                <a:gd name="connsiteX0" fmla="*/ 0 w 1642452"/>
                <a:gd name="connsiteY0" fmla="*/ 445813 h 635179"/>
                <a:gd name="connsiteX1" fmla="*/ 793348 w 1642452"/>
                <a:gd name="connsiteY1" fmla="*/ 1245 h 635179"/>
                <a:gd name="connsiteX2" fmla="*/ 1642452 w 1642452"/>
                <a:gd name="connsiteY2" fmla="*/ 590779 h 635179"/>
                <a:gd name="connsiteX3" fmla="*/ 793348 w 1642452"/>
                <a:gd name="connsiteY3" fmla="*/ 488937 h 635179"/>
                <a:gd name="connsiteX4" fmla="*/ 0 w 1642452"/>
                <a:gd name="connsiteY4" fmla="*/ 445813 h 635179"/>
                <a:gd name="connsiteX0" fmla="*/ 0 w 1642452"/>
                <a:gd name="connsiteY0" fmla="*/ 445813 h 654379"/>
                <a:gd name="connsiteX1" fmla="*/ 793348 w 1642452"/>
                <a:gd name="connsiteY1" fmla="*/ 1245 h 654379"/>
                <a:gd name="connsiteX2" fmla="*/ 1642452 w 1642452"/>
                <a:gd name="connsiteY2" fmla="*/ 590779 h 654379"/>
                <a:gd name="connsiteX3" fmla="*/ 793348 w 1642452"/>
                <a:gd name="connsiteY3" fmla="*/ 488937 h 654379"/>
                <a:gd name="connsiteX4" fmla="*/ 0 w 1642452"/>
                <a:gd name="connsiteY4" fmla="*/ 445813 h 654379"/>
                <a:gd name="connsiteX0" fmla="*/ 5 w 1642457"/>
                <a:gd name="connsiteY0" fmla="*/ 190385 h 398951"/>
                <a:gd name="connsiteX1" fmla="*/ 782202 w 1642457"/>
                <a:gd name="connsiteY1" fmla="*/ 2295 h 398951"/>
                <a:gd name="connsiteX2" fmla="*/ 1642457 w 1642457"/>
                <a:gd name="connsiteY2" fmla="*/ 335351 h 398951"/>
                <a:gd name="connsiteX3" fmla="*/ 793353 w 1642457"/>
                <a:gd name="connsiteY3" fmla="*/ 233509 h 398951"/>
                <a:gd name="connsiteX4" fmla="*/ 5 w 1642457"/>
                <a:gd name="connsiteY4" fmla="*/ 190385 h 398951"/>
                <a:gd name="connsiteX0" fmla="*/ 4975 w 1647427"/>
                <a:gd name="connsiteY0" fmla="*/ 345571 h 554137"/>
                <a:gd name="connsiteX1" fmla="*/ 519543 w 1647427"/>
                <a:gd name="connsiteY1" fmla="*/ 1364 h 554137"/>
                <a:gd name="connsiteX2" fmla="*/ 1647427 w 1647427"/>
                <a:gd name="connsiteY2" fmla="*/ 490537 h 554137"/>
                <a:gd name="connsiteX3" fmla="*/ 798323 w 1647427"/>
                <a:gd name="connsiteY3" fmla="*/ 388695 h 554137"/>
                <a:gd name="connsiteX4" fmla="*/ 4975 w 1647427"/>
                <a:gd name="connsiteY4" fmla="*/ 345571 h 55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427" h="554137">
                  <a:moveTo>
                    <a:pt x="4975" y="345571"/>
                  </a:moveTo>
                  <a:cubicBezTo>
                    <a:pt x="-41488" y="281016"/>
                    <a:pt x="245801" y="-22797"/>
                    <a:pt x="519543" y="1364"/>
                  </a:cubicBezTo>
                  <a:cubicBezTo>
                    <a:pt x="793285" y="25525"/>
                    <a:pt x="1647427" y="355865"/>
                    <a:pt x="1647427" y="490537"/>
                  </a:cubicBezTo>
                  <a:cubicBezTo>
                    <a:pt x="1647427" y="625209"/>
                    <a:pt x="1072065" y="524368"/>
                    <a:pt x="798323" y="388695"/>
                  </a:cubicBezTo>
                  <a:cubicBezTo>
                    <a:pt x="524581" y="253022"/>
                    <a:pt x="51438" y="410126"/>
                    <a:pt x="4975" y="34557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36"/>
            <p:cNvSpPr/>
            <p:nvPr/>
          </p:nvSpPr>
          <p:spPr>
            <a:xfrm>
              <a:off x="522786" y="5302928"/>
              <a:ext cx="3395814" cy="1271073"/>
            </a:xfrm>
            <a:custGeom>
              <a:avLst/>
              <a:gdLst>
                <a:gd name="connsiteX0" fmla="*/ 0 w 1411887"/>
                <a:gd name="connsiteY0" fmla="*/ 398924 h 797847"/>
                <a:gd name="connsiteX1" fmla="*/ 705944 w 1411887"/>
                <a:gd name="connsiteY1" fmla="*/ 0 h 797847"/>
                <a:gd name="connsiteX2" fmla="*/ 1411888 w 1411887"/>
                <a:gd name="connsiteY2" fmla="*/ 398924 h 797847"/>
                <a:gd name="connsiteX3" fmla="*/ 705944 w 1411887"/>
                <a:gd name="connsiteY3" fmla="*/ 797848 h 797847"/>
                <a:gd name="connsiteX4" fmla="*/ 0 w 1411887"/>
                <a:gd name="connsiteY4" fmla="*/ 398924 h 797847"/>
                <a:gd name="connsiteX0" fmla="*/ 0 w 1463018"/>
                <a:gd name="connsiteY0" fmla="*/ 628211 h 1027135"/>
                <a:gd name="connsiteX1" fmla="*/ 705944 w 1463018"/>
                <a:gd name="connsiteY1" fmla="*/ 229287 h 1027135"/>
                <a:gd name="connsiteX2" fmla="*/ 1312229 w 1463018"/>
                <a:gd name="connsiteY2" fmla="*/ 14433 h 1027135"/>
                <a:gd name="connsiteX3" fmla="*/ 1411888 w 1463018"/>
                <a:gd name="connsiteY3" fmla="*/ 628211 h 1027135"/>
                <a:gd name="connsiteX4" fmla="*/ 705944 w 1463018"/>
                <a:gd name="connsiteY4" fmla="*/ 1027135 h 1027135"/>
                <a:gd name="connsiteX5" fmla="*/ 0 w 1463018"/>
                <a:gd name="connsiteY5" fmla="*/ 628211 h 1027135"/>
                <a:gd name="connsiteX0" fmla="*/ 0 w 1708345"/>
                <a:gd name="connsiteY0" fmla="*/ 45007 h 1353197"/>
                <a:gd name="connsiteX1" fmla="*/ 951271 w 1708345"/>
                <a:gd name="connsiteY1" fmla="*/ 527029 h 1353197"/>
                <a:gd name="connsiteX2" fmla="*/ 1557556 w 1708345"/>
                <a:gd name="connsiteY2" fmla="*/ 312175 h 1353197"/>
                <a:gd name="connsiteX3" fmla="*/ 1657215 w 1708345"/>
                <a:gd name="connsiteY3" fmla="*/ 925953 h 1353197"/>
                <a:gd name="connsiteX4" fmla="*/ 951271 w 1708345"/>
                <a:gd name="connsiteY4" fmla="*/ 1324877 h 1353197"/>
                <a:gd name="connsiteX5" fmla="*/ 0 w 1708345"/>
                <a:gd name="connsiteY5" fmla="*/ 45007 h 1353197"/>
                <a:gd name="connsiteX0" fmla="*/ 0 w 1708345"/>
                <a:gd name="connsiteY0" fmla="*/ 4268 h 936766"/>
                <a:gd name="connsiteX1" fmla="*/ 951271 w 1708345"/>
                <a:gd name="connsiteY1" fmla="*/ 486290 h 936766"/>
                <a:gd name="connsiteX2" fmla="*/ 1557556 w 1708345"/>
                <a:gd name="connsiteY2" fmla="*/ 271436 h 936766"/>
                <a:gd name="connsiteX3" fmla="*/ 1657215 w 1708345"/>
                <a:gd name="connsiteY3" fmla="*/ 885214 h 936766"/>
                <a:gd name="connsiteX4" fmla="*/ 951271 w 1708345"/>
                <a:gd name="connsiteY4" fmla="*/ 815787 h 936766"/>
                <a:gd name="connsiteX5" fmla="*/ 0 w 1708345"/>
                <a:gd name="connsiteY5" fmla="*/ 4268 h 936766"/>
                <a:gd name="connsiteX0" fmla="*/ 148 w 1708493"/>
                <a:gd name="connsiteY0" fmla="*/ 14722 h 1197619"/>
                <a:gd name="connsiteX1" fmla="*/ 951419 w 1708493"/>
                <a:gd name="connsiteY1" fmla="*/ 496744 h 1197619"/>
                <a:gd name="connsiteX2" fmla="*/ 1557704 w 1708493"/>
                <a:gd name="connsiteY2" fmla="*/ 281890 h 1197619"/>
                <a:gd name="connsiteX3" fmla="*/ 1657363 w 1708493"/>
                <a:gd name="connsiteY3" fmla="*/ 895668 h 1197619"/>
                <a:gd name="connsiteX4" fmla="*/ 884512 w 1708493"/>
                <a:gd name="connsiteY4" fmla="*/ 1160778 h 1197619"/>
                <a:gd name="connsiteX5" fmla="*/ 148 w 1708493"/>
                <a:gd name="connsiteY5" fmla="*/ 14722 h 1197619"/>
                <a:gd name="connsiteX0" fmla="*/ 191 w 2517087"/>
                <a:gd name="connsiteY0" fmla="*/ 14722 h 1300474"/>
                <a:gd name="connsiteX1" fmla="*/ 951462 w 2517087"/>
                <a:gd name="connsiteY1" fmla="*/ 496744 h 1300474"/>
                <a:gd name="connsiteX2" fmla="*/ 1557747 w 2517087"/>
                <a:gd name="connsiteY2" fmla="*/ 281890 h 1300474"/>
                <a:gd name="connsiteX3" fmla="*/ 1657406 w 2517087"/>
                <a:gd name="connsiteY3" fmla="*/ 895668 h 1300474"/>
                <a:gd name="connsiteX4" fmla="*/ 2505601 w 2517087"/>
                <a:gd name="connsiteY4" fmla="*/ 1252046 h 1300474"/>
                <a:gd name="connsiteX5" fmla="*/ 884555 w 2517087"/>
                <a:gd name="connsiteY5" fmla="*/ 1160778 h 1300474"/>
                <a:gd name="connsiteX6" fmla="*/ 191 w 2517087"/>
                <a:gd name="connsiteY6" fmla="*/ 14722 h 1300474"/>
                <a:gd name="connsiteX0" fmla="*/ 191 w 2549953"/>
                <a:gd name="connsiteY0" fmla="*/ 14722 h 1290597"/>
                <a:gd name="connsiteX1" fmla="*/ 951462 w 2549953"/>
                <a:gd name="connsiteY1" fmla="*/ 496744 h 1290597"/>
                <a:gd name="connsiteX2" fmla="*/ 1557747 w 2549953"/>
                <a:gd name="connsiteY2" fmla="*/ 281890 h 1290597"/>
                <a:gd name="connsiteX3" fmla="*/ 1657406 w 2549953"/>
                <a:gd name="connsiteY3" fmla="*/ 895668 h 1290597"/>
                <a:gd name="connsiteX4" fmla="*/ 2070703 w 2549953"/>
                <a:gd name="connsiteY4" fmla="*/ 1006718 h 1290597"/>
                <a:gd name="connsiteX5" fmla="*/ 2505601 w 2549953"/>
                <a:gd name="connsiteY5" fmla="*/ 1252046 h 1290597"/>
                <a:gd name="connsiteX6" fmla="*/ 884555 w 2549953"/>
                <a:gd name="connsiteY6" fmla="*/ 1160778 h 1290597"/>
                <a:gd name="connsiteX7" fmla="*/ 191 w 2549953"/>
                <a:gd name="connsiteY7" fmla="*/ 14722 h 1290597"/>
                <a:gd name="connsiteX0" fmla="*/ 187 w 2478070"/>
                <a:gd name="connsiteY0" fmla="*/ 14722 h 1352129"/>
                <a:gd name="connsiteX1" fmla="*/ 951458 w 2478070"/>
                <a:gd name="connsiteY1" fmla="*/ 496744 h 1352129"/>
                <a:gd name="connsiteX2" fmla="*/ 1557743 w 2478070"/>
                <a:gd name="connsiteY2" fmla="*/ 281890 h 1352129"/>
                <a:gd name="connsiteX3" fmla="*/ 1657402 w 2478070"/>
                <a:gd name="connsiteY3" fmla="*/ 895668 h 1352129"/>
                <a:gd name="connsiteX4" fmla="*/ 2070699 w 2478070"/>
                <a:gd name="connsiteY4" fmla="*/ 1006718 h 1352129"/>
                <a:gd name="connsiteX5" fmla="*/ 2427538 w 2478070"/>
                <a:gd name="connsiteY5" fmla="*/ 1341256 h 1352129"/>
                <a:gd name="connsiteX6" fmla="*/ 884551 w 2478070"/>
                <a:gd name="connsiteY6" fmla="*/ 1160778 h 1352129"/>
                <a:gd name="connsiteX7" fmla="*/ 187 w 2478070"/>
                <a:gd name="connsiteY7" fmla="*/ 14722 h 1352129"/>
                <a:gd name="connsiteX0" fmla="*/ 4 w 2477887"/>
                <a:gd name="connsiteY0" fmla="*/ 8562 h 1336544"/>
                <a:gd name="connsiteX1" fmla="*/ 951275 w 2477887"/>
                <a:gd name="connsiteY1" fmla="*/ 490584 h 1336544"/>
                <a:gd name="connsiteX2" fmla="*/ 1557560 w 2477887"/>
                <a:gd name="connsiteY2" fmla="*/ 275730 h 1336544"/>
                <a:gd name="connsiteX3" fmla="*/ 1657219 w 2477887"/>
                <a:gd name="connsiteY3" fmla="*/ 889508 h 1336544"/>
                <a:gd name="connsiteX4" fmla="*/ 2070516 w 2477887"/>
                <a:gd name="connsiteY4" fmla="*/ 1000558 h 1336544"/>
                <a:gd name="connsiteX5" fmla="*/ 2427355 w 2477887"/>
                <a:gd name="connsiteY5" fmla="*/ 1335096 h 1336544"/>
                <a:gd name="connsiteX6" fmla="*/ 962427 w 2477887"/>
                <a:gd name="connsiteY6" fmla="*/ 976199 h 1336544"/>
                <a:gd name="connsiteX7" fmla="*/ 4 w 2477887"/>
                <a:gd name="connsiteY7" fmla="*/ 8562 h 1336544"/>
                <a:gd name="connsiteX0" fmla="*/ 4117 w 2482000"/>
                <a:gd name="connsiteY0" fmla="*/ 11110 h 1340198"/>
                <a:gd name="connsiteX1" fmla="*/ 955388 w 2482000"/>
                <a:gd name="connsiteY1" fmla="*/ 493132 h 1340198"/>
                <a:gd name="connsiteX2" fmla="*/ 1561673 w 2482000"/>
                <a:gd name="connsiteY2" fmla="*/ 278278 h 1340198"/>
                <a:gd name="connsiteX3" fmla="*/ 1661332 w 2482000"/>
                <a:gd name="connsiteY3" fmla="*/ 892056 h 1340198"/>
                <a:gd name="connsiteX4" fmla="*/ 2074629 w 2482000"/>
                <a:gd name="connsiteY4" fmla="*/ 1003106 h 1340198"/>
                <a:gd name="connsiteX5" fmla="*/ 2431468 w 2482000"/>
                <a:gd name="connsiteY5" fmla="*/ 1337644 h 1340198"/>
                <a:gd name="connsiteX6" fmla="*/ 687760 w 2482000"/>
                <a:gd name="connsiteY6" fmla="*/ 1056805 h 1340198"/>
                <a:gd name="connsiteX7" fmla="*/ 4117 w 2482000"/>
                <a:gd name="connsiteY7" fmla="*/ 11110 h 1340198"/>
                <a:gd name="connsiteX0" fmla="*/ 2856 w 2452393"/>
                <a:gd name="connsiteY0" fmla="*/ 11110 h 1341955"/>
                <a:gd name="connsiteX1" fmla="*/ 954127 w 2452393"/>
                <a:gd name="connsiteY1" fmla="*/ 493132 h 1341955"/>
                <a:gd name="connsiteX2" fmla="*/ 1560412 w 2452393"/>
                <a:gd name="connsiteY2" fmla="*/ 278278 h 1341955"/>
                <a:gd name="connsiteX3" fmla="*/ 1660071 w 2452393"/>
                <a:gd name="connsiteY3" fmla="*/ 892056 h 1341955"/>
                <a:gd name="connsiteX4" fmla="*/ 2073368 w 2452393"/>
                <a:gd name="connsiteY4" fmla="*/ 1003106 h 1341955"/>
                <a:gd name="connsiteX5" fmla="*/ 2430207 w 2452393"/>
                <a:gd name="connsiteY5" fmla="*/ 1337644 h 1341955"/>
                <a:gd name="connsiteX6" fmla="*/ 1437749 w 2452393"/>
                <a:gd name="connsiteY6" fmla="*/ 1092316 h 1341955"/>
                <a:gd name="connsiteX7" fmla="*/ 686499 w 2452393"/>
                <a:gd name="connsiteY7" fmla="*/ 1056805 h 1341955"/>
                <a:gd name="connsiteX8" fmla="*/ 2856 w 2452393"/>
                <a:gd name="connsiteY8" fmla="*/ 11110 h 1341955"/>
                <a:gd name="connsiteX0" fmla="*/ 2808 w 2452345"/>
                <a:gd name="connsiteY0" fmla="*/ 11110 h 1345595"/>
                <a:gd name="connsiteX1" fmla="*/ 954079 w 2452345"/>
                <a:gd name="connsiteY1" fmla="*/ 493132 h 1345595"/>
                <a:gd name="connsiteX2" fmla="*/ 1560364 w 2452345"/>
                <a:gd name="connsiteY2" fmla="*/ 278278 h 1345595"/>
                <a:gd name="connsiteX3" fmla="*/ 1660023 w 2452345"/>
                <a:gd name="connsiteY3" fmla="*/ 892056 h 1345595"/>
                <a:gd name="connsiteX4" fmla="*/ 2073320 w 2452345"/>
                <a:gd name="connsiteY4" fmla="*/ 1003106 h 1345595"/>
                <a:gd name="connsiteX5" fmla="*/ 2430159 w 2452345"/>
                <a:gd name="connsiteY5" fmla="*/ 1337644 h 1345595"/>
                <a:gd name="connsiteX6" fmla="*/ 1381945 w 2452345"/>
                <a:gd name="connsiteY6" fmla="*/ 1214979 h 1345595"/>
                <a:gd name="connsiteX7" fmla="*/ 686451 w 2452345"/>
                <a:gd name="connsiteY7" fmla="*/ 1056805 h 1345595"/>
                <a:gd name="connsiteX8" fmla="*/ 2808 w 2452345"/>
                <a:gd name="connsiteY8" fmla="*/ 11110 h 1345595"/>
                <a:gd name="connsiteX0" fmla="*/ 45470 w 2495007"/>
                <a:gd name="connsiteY0" fmla="*/ 4008 h 1338493"/>
                <a:gd name="connsiteX1" fmla="*/ 996741 w 2495007"/>
                <a:gd name="connsiteY1" fmla="*/ 486030 h 1338493"/>
                <a:gd name="connsiteX2" fmla="*/ 1603026 w 2495007"/>
                <a:gd name="connsiteY2" fmla="*/ 271176 h 1338493"/>
                <a:gd name="connsiteX3" fmla="*/ 1702685 w 2495007"/>
                <a:gd name="connsiteY3" fmla="*/ 884954 h 1338493"/>
                <a:gd name="connsiteX4" fmla="*/ 2115982 w 2495007"/>
                <a:gd name="connsiteY4" fmla="*/ 996004 h 1338493"/>
                <a:gd name="connsiteX5" fmla="*/ 2472821 w 2495007"/>
                <a:gd name="connsiteY5" fmla="*/ 1330542 h 1338493"/>
                <a:gd name="connsiteX6" fmla="*/ 1424607 w 2495007"/>
                <a:gd name="connsiteY6" fmla="*/ 1207877 h 1338493"/>
                <a:gd name="connsiteX7" fmla="*/ 283064 w 2495007"/>
                <a:gd name="connsiteY7" fmla="*/ 804376 h 1338493"/>
                <a:gd name="connsiteX8" fmla="*/ 45470 w 2495007"/>
                <a:gd name="connsiteY8" fmla="*/ 4008 h 1338493"/>
                <a:gd name="connsiteX0" fmla="*/ 519999 w 2969536"/>
                <a:gd name="connsiteY0" fmla="*/ 2021 h 1336506"/>
                <a:gd name="connsiteX1" fmla="*/ 1471270 w 2969536"/>
                <a:gd name="connsiteY1" fmla="*/ 484043 h 1336506"/>
                <a:gd name="connsiteX2" fmla="*/ 2077555 w 2969536"/>
                <a:gd name="connsiteY2" fmla="*/ 269189 h 1336506"/>
                <a:gd name="connsiteX3" fmla="*/ 2177214 w 2969536"/>
                <a:gd name="connsiteY3" fmla="*/ 882967 h 1336506"/>
                <a:gd name="connsiteX4" fmla="*/ 2590511 w 2969536"/>
                <a:gd name="connsiteY4" fmla="*/ 994017 h 1336506"/>
                <a:gd name="connsiteX5" fmla="*/ 2947350 w 2969536"/>
                <a:gd name="connsiteY5" fmla="*/ 1328555 h 1336506"/>
                <a:gd name="connsiteX6" fmla="*/ 1899136 w 2969536"/>
                <a:gd name="connsiteY6" fmla="*/ 1205890 h 1336506"/>
                <a:gd name="connsiteX7" fmla="*/ 757593 w 2969536"/>
                <a:gd name="connsiteY7" fmla="*/ 802389 h 1336506"/>
                <a:gd name="connsiteX8" fmla="*/ 3428 w 2969536"/>
                <a:gd name="connsiteY8" fmla="*/ 704086 h 1336506"/>
                <a:gd name="connsiteX9" fmla="*/ 519999 w 2969536"/>
                <a:gd name="connsiteY9" fmla="*/ 2021 h 1336506"/>
                <a:gd name="connsiteX0" fmla="*/ 519999 w 2969536"/>
                <a:gd name="connsiteY0" fmla="*/ 2021 h 1336506"/>
                <a:gd name="connsiteX1" fmla="*/ 1471270 w 2969536"/>
                <a:gd name="connsiteY1" fmla="*/ 484043 h 1336506"/>
                <a:gd name="connsiteX2" fmla="*/ 2077555 w 2969536"/>
                <a:gd name="connsiteY2" fmla="*/ 269189 h 1336506"/>
                <a:gd name="connsiteX3" fmla="*/ 2177214 w 2969536"/>
                <a:gd name="connsiteY3" fmla="*/ 882967 h 1336506"/>
                <a:gd name="connsiteX4" fmla="*/ 2590511 w 2969536"/>
                <a:gd name="connsiteY4" fmla="*/ 994017 h 1336506"/>
                <a:gd name="connsiteX5" fmla="*/ 2947350 w 2969536"/>
                <a:gd name="connsiteY5" fmla="*/ 1328555 h 1336506"/>
                <a:gd name="connsiteX6" fmla="*/ 1899136 w 2969536"/>
                <a:gd name="connsiteY6" fmla="*/ 1205890 h 1336506"/>
                <a:gd name="connsiteX7" fmla="*/ 757593 w 2969536"/>
                <a:gd name="connsiteY7" fmla="*/ 802389 h 1336506"/>
                <a:gd name="connsiteX8" fmla="*/ 382570 w 2969536"/>
                <a:gd name="connsiteY8" fmla="*/ 960563 h 1336506"/>
                <a:gd name="connsiteX9" fmla="*/ 3428 w 2969536"/>
                <a:gd name="connsiteY9" fmla="*/ 704086 h 1336506"/>
                <a:gd name="connsiteX10" fmla="*/ 519999 w 2969536"/>
                <a:gd name="connsiteY10" fmla="*/ 2021 h 1336506"/>
                <a:gd name="connsiteX0" fmla="*/ 841881 w 3291418"/>
                <a:gd name="connsiteY0" fmla="*/ 470 h 1334955"/>
                <a:gd name="connsiteX1" fmla="*/ 1793152 w 3291418"/>
                <a:gd name="connsiteY1" fmla="*/ 482492 h 1334955"/>
                <a:gd name="connsiteX2" fmla="*/ 2399437 w 3291418"/>
                <a:gd name="connsiteY2" fmla="*/ 267638 h 1334955"/>
                <a:gd name="connsiteX3" fmla="*/ 2499096 w 3291418"/>
                <a:gd name="connsiteY3" fmla="*/ 881416 h 1334955"/>
                <a:gd name="connsiteX4" fmla="*/ 2912393 w 3291418"/>
                <a:gd name="connsiteY4" fmla="*/ 992466 h 1334955"/>
                <a:gd name="connsiteX5" fmla="*/ 3269232 w 3291418"/>
                <a:gd name="connsiteY5" fmla="*/ 1327004 h 1334955"/>
                <a:gd name="connsiteX6" fmla="*/ 2221018 w 3291418"/>
                <a:gd name="connsiteY6" fmla="*/ 1204339 h 1334955"/>
                <a:gd name="connsiteX7" fmla="*/ 1079475 w 3291418"/>
                <a:gd name="connsiteY7" fmla="*/ 800838 h 1334955"/>
                <a:gd name="connsiteX8" fmla="*/ 704452 w 3291418"/>
                <a:gd name="connsiteY8" fmla="*/ 959012 h 1334955"/>
                <a:gd name="connsiteX9" fmla="*/ 1925 w 3291418"/>
                <a:gd name="connsiteY9" fmla="*/ 401452 h 1334955"/>
                <a:gd name="connsiteX10" fmla="*/ 841881 w 3291418"/>
                <a:gd name="connsiteY10" fmla="*/ 470 h 1334955"/>
                <a:gd name="connsiteX0" fmla="*/ 849164 w 3298701"/>
                <a:gd name="connsiteY0" fmla="*/ 11 h 1334496"/>
                <a:gd name="connsiteX1" fmla="*/ 1800435 w 3298701"/>
                <a:gd name="connsiteY1" fmla="*/ 482033 h 1334496"/>
                <a:gd name="connsiteX2" fmla="*/ 2406720 w 3298701"/>
                <a:gd name="connsiteY2" fmla="*/ 267179 h 1334496"/>
                <a:gd name="connsiteX3" fmla="*/ 2506379 w 3298701"/>
                <a:gd name="connsiteY3" fmla="*/ 880957 h 1334496"/>
                <a:gd name="connsiteX4" fmla="*/ 2919676 w 3298701"/>
                <a:gd name="connsiteY4" fmla="*/ 992007 h 1334496"/>
                <a:gd name="connsiteX5" fmla="*/ 3276515 w 3298701"/>
                <a:gd name="connsiteY5" fmla="*/ 1326545 h 1334496"/>
                <a:gd name="connsiteX6" fmla="*/ 2228301 w 3298701"/>
                <a:gd name="connsiteY6" fmla="*/ 1203880 h 1334496"/>
                <a:gd name="connsiteX7" fmla="*/ 1086758 w 3298701"/>
                <a:gd name="connsiteY7" fmla="*/ 800379 h 1334496"/>
                <a:gd name="connsiteX8" fmla="*/ 711735 w 3298701"/>
                <a:gd name="connsiteY8" fmla="*/ 958553 h 1334496"/>
                <a:gd name="connsiteX9" fmla="*/ 9208 w 3298701"/>
                <a:gd name="connsiteY9" fmla="*/ 400993 h 1334496"/>
                <a:gd name="connsiteX10" fmla="*/ 432954 w 3298701"/>
                <a:gd name="connsiteY10" fmla="*/ 467899 h 1334496"/>
                <a:gd name="connsiteX11" fmla="*/ 849164 w 3298701"/>
                <a:gd name="connsiteY11" fmla="*/ 11 h 1334496"/>
                <a:gd name="connsiteX0" fmla="*/ 847521 w 3297058"/>
                <a:gd name="connsiteY0" fmla="*/ 1474 h 1335959"/>
                <a:gd name="connsiteX1" fmla="*/ 1798792 w 3297058"/>
                <a:gd name="connsiteY1" fmla="*/ 483496 h 1335959"/>
                <a:gd name="connsiteX2" fmla="*/ 2405077 w 3297058"/>
                <a:gd name="connsiteY2" fmla="*/ 268642 h 1335959"/>
                <a:gd name="connsiteX3" fmla="*/ 2504736 w 3297058"/>
                <a:gd name="connsiteY3" fmla="*/ 882420 h 1335959"/>
                <a:gd name="connsiteX4" fmla="*/ 2918033 w 3297058"/>
                <a:gd name="connsiteY4" fmla="*/ 993470 h 1335959"/>
                <a:gd name="connsiteX5" fmla="*/ 3274872 w 3297058"/>
                <a:gd name="connsiteY5" fmla="*/ 1328008 h 1335959"/>
                <a:gd name="connsiteX6" fmla="*/ 2226658 w 3297058"/>
                <a:gd name="connsiteY6" fmla="*/ 1205343 h 1335959"/>
                <a:gd name="connsiteX7" fmla="*/ 1085115 w 3297058"/>
                <a:gd name="connsiteY7" fmla="*/ 801842 h 1335959"/>
                <a:gd name="connsiteX8" fmla="*/ 710092 w 3297058"/>
                <a:gd name="connsiteY8" fmla="*/ 960016 h 1335959"/>
                <a:gd name="connsiteX9" fmla="*/ 7565 w 3297058"/>
                <a:gd name="connsiteY9" fmla="*/ 402456 h 1335959"/>
                <a:gd name="connsiteX10" fmla="*/ 520521 w 3297058"/>
                <a:gd name="connsiteY10" fmla="*/ 335547 h 1335959"/>
                <a:gd name="connsiteX11" fmla="*/ 847521 w 3297058"/>
                <a:gd name="connsiteY11" fmla="*/ 1474 h 1335959"/>
                <a:gd name="connsiteX0" fmla="*/ 968688 w 3418225"/>
                <a:gd name="connsiteY0" fmla="*/ 1474 h 1335959"/>
                <a:gd name="connsiteX1" fmla="*/ 1919959 w 3418225"/>
                <a:gd name="connsiteY1" fmla="*/ 483496 h 1335959"/>
                <a:gd name="connsiteX2" fmla="*/ 2526244 w 3418225"/>
                <a:gd name="connsiteY2" fmla="*/ 268642 h 1335959"/>
                <a:gd name="connsiteX3" fmla="*/ 2625903 w 3418225"/>
                <a:gd name="connsiteY3" fmla="*/ 882420 h 1335959"/>
                <a:gd name="connsiteX4" fmla="*/ 3039200 w 3418225"/>
                <a:gd name="connsiteY4" fmla="*/ 993470 h 1335959"/>
                <a:gd name="connsiteX5" fmla="*/ 3396039 w 3418225"/>
                <a:gd name="connsiteY5" fmla="*/ 1328008 h 1335959"/>
                <a:gd name="connsiteX6" fmla="*/ 2347825 w 3418225"/>
                <a:gd name="connsiteY6" fmla="*/ 1205343 h 1335959"/>
                <a:gd name="connsiteX7" fmla="*/ 1206282 w 3418225"/>
                <a:gd name="connsiteY7" fmla="*/ 801842 h 1335959"/>
                <a:gd name="connsiteX8" fmla="*/ 831259 w 3418225"/>
                <a:gd name="connsiteY8" fmla="*/ 960016 h 1335959"/>
                <a:gd name="connsiteX9" fmla="*/ 6068 w 3418225"/>
                <a:gd name="connsiteY9" fmla="*/ 302095 h 1335959"/>
                <a:gd name="connsiteX10" fmla="*/ 641688 w 3418225"/>
                <a:gd name="connsiteY10" fmla="*/ 335547 h 1335959"/>
                <a:gd name="connsiteX11" fmla="*/ 968688 w 3418225"/>
                <a:gd name="connsiteY11" fmla="*/ 1474 h 1335959"/>
                <a:gd name="connsiteX0" fmla="*/ 1551386 w 4000923"/>
                <a:gd name="connsiteY0" fmla="*/ 1474 h 1335959"/>
                <a:gd name="connsiteX1" fmla="*/ 2502657 w 4000923"/>
                <a:gd name="connsiteY1" fmla="*/ 483496 h 1335959"/>
                <a:gd name="connsiteX2" fmla="*/ 3108942 w 4000923"/>
                <a:gd name="connsiteY2" fmla="*/ 268642 h 1335959"/>
                <a:gd name="connsiteX3" fmla="*/ 3208601 w 4000923"/>
                <a:gd name="connsiteY3" fmla="*/ 882420 h 1335959"/>
                <a:gd name="connsiteX4" fmla="*/ 3621898 w 4000923"/>
                <a:gd name="connsiteY4" fmla="*/ 993470 h 1335959"/>
                <a:gd name="connsiteX5" fmla="*/ 3978737 w 4000923"/>
                <a:gd name="connsiteY5" fmla="*/ 1328008 h 1335959"/>
                <a:gd name="connsiteX6" fmla="*/ 2930523 w 4000923"/>
                <a:gd name="connsiteY6" fmla="*/ 1205343 h 1335959"/>
                <a:gd name="connsiteX7" fmla="*/ 1788980 w 4000923"/>
                <a:gd name="connsiteY7" fmla="*/ 801842 h 1335959"/>
                <a:gd name="connsiteX8" fmla="*/ 1413957 w 4000923"/>
                <a:gd name="connsiteY8" fmla="*/ 960016 h 1335959"/>
                <a:gd name="connsiteX9" fmla="*/ 20055 w 4000923"/>
                <a:gd name="connsiteY9" fmla="*/ 324397 h 1335959"/>
                <a:gd name="connsiteX10" fmla="*/ 588766 w 4000923"/>
                <a:gd name="connsiteY10" fmla="*/ 302095 h 1335959"/>
                <a:gd name="connsiteX11" fmla="*/ 1224386 w 4000923"/>
                <a:gd name="connsiteY11" fmla="*/ 335547 h 1335959"/>
                <a:gd name="connsiteX12" fmla="*/ 1551386 w 4000923"/>
                <a:gd name="connsiteY12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758369 w 3980954"/>
                <a:gd name="connsiteY9" fmla="*/ 45821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680311 w 3980954"/>
                <a:gd name="connsiteY9" fmla="*/ 54742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680311 w 3980954"/>
                <a:gd name="connsiteY9" fmla="*/ 54742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606845 w 4056382"/>
                <a:gd name="connsiteY0" fmla="*/ 1474 h 1335959"/>
                <a:gd name="connsiteX1" fmla="*/ 2558116 w 4056382"/>
                <a:gd name="connsiteY1" fmla="*/ 483496 h 1335959"/>
                <a:gd name="connsiteX2" fmla="*/ 3164401 w 4056382"/>
                <a:gd name="connsiteY2" fmla="*/ 268642 h 1335959"/>
                <a:gd name="connsiteX3" fmla="*/ 3264060 w 4056382"/>
                <a:gd name="connsiteY3" fmla="*/ 882420 h 1335959"/>
                <a:gd name="connsiteX4" fmla="*/ 3677357 w 4056382"/>
                <a:gd name="connsiteY4" fmla="*/ 993470 h 1335959"/>
                <a:gd name="connsiteX5" fmla="*/ 4034196 w 4056382"/>
                <a:gd name="connsiteY5" fmla="*/ 1328008 h 1335959"/>
                <a:gd name="connsiteX6" fmla="*/ 2985982 w 4056382"/>
                <a:gd name="connsiteY6" fmla="*/ 1205343 h 1335959"/>
                <a:gd name="connsiteX7" fmla="*/ 1844439 w 4056382"/>
                <a:gd name="connsiteY7" fmla="*/ 801842 h 1335959"/>
                <a:gd name="connsiteX8" fmla="*/ 1469416 w 4056382"/>
                <a:gd name="connsiteY8" fmla="*/ 960016 h 1335959"/>
                <a:gd name="connsiteX9" fmla="*/ 755739 w 4056382"/>
                <a:gd name="connsiteY9" fmla="*/ 547421 h 1335959"/>
                <a:gd name="connsiteX10" fmla="*/ 64362 w 4056382"/>
                <a:gd name="connsiteY10" fmla="*/ 447060 h 1335959"/>
                <a:gd name="connsiteX11" fmla="*/ 75514 w 4056382"/>
                <a:gd name="connsiteY11" fmla="*/ 324397 h 1335959"/>
                <a:gd name="connsiteX12" fmla="*/ 644225 w 4056382"/>
                <a:gd name="connsiteY12" fmla="*/ 302095 h 1335959"/>
                <a:gd name="connsiteX13" fmla="*/ 1279845 w 4056382"/>
                <a:gd name="connsiteY13" fmla="*/ 335547 h 1335959"/>
                <a:gd name="connsiteX14" fmla="*/ 1606845 w 4056382"/>
                <a:gd name="connsiteY14" fmla="*/ 1474 h 1335959"/>
                <a:gd name="connsiteX0" fmla="*/ 1606845 w 4056382"/>
                <a:gd name="connsiteY0" fmla="*/ 1474 h 1335959"/>
                <a:gd name="connsiteX1" fmla="*/ 2558116 w 4056382"/>
                <a:gd name="connsiteY1" fmla="*/ 483496 h 1335959"/>
                <a:gd name="connsiteX2" fmla="*/ 3164401 w 4056382"/>
                <a:gd name="connsiteY2" fmla="*/ 268642 h 1335959"/>
                <a:gd name="connsiteX3" fmla="*/ 3264060 w 4056382"/>
                <a:gd name="connsiteY3" fmla="*/ 882420 h 1335959"/>
                <a:gd name="connsiteX4" fmla="*/ 3677357 w 4056382"/>
                <a:gd name="connsiteY4" fmla="*/ 993470 h 1335959"/>
                <a:gd name="connsiteX5" fmla="*/ 4034196 w 4056382"/>
                <a:gd name="connsiteY5" fmla="*/ 1328008 h 1335959"/>
                <a:gd name="connsiteX6" fmla="*/ 2985982 w 4056382"/>
                <a:gd name="connsiteY6" fmla="*/ 1205343 h 1335959"/>
                <a:gd name="connsiteX7" fmla="*/ 1844439 w 4056382"/>
                <a:gd name="connsiteY7" fmla="*/ 801842 h 1335959"/>
                <a:gd name="connsiteX8" fmla="*/ 1469416 w 4056382"/>
                <a:gd name="connsiteY8" fmla="*/ 960016 h 1335959"/>
                <a:gd name="connsiteX9" fmla="*/ 755739 w 4056382"/>
                <a:gd name="connsiteY9" fmla="*/ 547421 h 1335959"/>
                <a:gd name="connsiteX10" fmla="*/ 64362 w 4056382"/>
                <a:gd name="connsiteY10" fmla="*/ 447060 h 1335959"/>
                <a:gd name="connsiteX11" fmla="*/ 75514 w 4056382"/>
                <a:gd name="connsiteY11" fmla="*/ 324397 h 1335959"/>
                <a:gd name="connsiteX12" fmla="*/ 555015 w 4056382"/>
                <a:gd name="connsiteY12" fmla="*/ 190583 h 1335959"/>
                <a:gd name="connsiteX13" fmla="*/ 1279845 w 4056382"/>
                <a:gd name="connsiteY13" fmla="*/ 335547 h 1335959"/>
                <a:gd name="connsiteX14" fmla="*/ 1606845 w 4056382"/>
                <a:gd name="connsiteY14" fmla="*/ 1474 h 1335959"/>
                <a:gd name="connsiteX0" fmla="*/ 1606845 w 4056382"/>
                <a:gd name="connsiteY0" fmla="*/ 124 h 1334609"/>
                <a:gd name="connsiteX1" fmla="*/ 2558116 w 4056382"/>
                <a:gd name="connsiteY1" fmla="*/ 482146 h 1334609"/>
                <a:gd name="connsiteX2" fmla="*/ 3164401 w 4056382"/>
                <a:gd name="connsiteY2" fmla="*/ 267292 h 1334609"/>
                <a:gd name="connsiteX3" fmla="*/ 3264060 w 4056382"/>
                <a:gd name="connsiteY3" fmla="*/ 881070 h 1334609"/>
                <a:gd name="connsiteX4" fmla="*/ 3677357 w 4056382"/>
                <a:gd name="connsiteY4" fmla="*/ 992120 h 1334609"/>
                <a:gd name="connsiteX5" fmla="*/ 4034196 w 4056382"/>
                <a:gd name="connsiteY5" fmla="*/ 1326658 h 1334609"/>
                <a:gd name="connsiteX6" fmla="*/ 2985982 w 4056382"/>
                <a:gd name="connsiteY6" fmla="*/ 1203993 h 1334609"/>
                <a:gd name="connsiteX7" fmla="*/ 1844439 w 4056382"/>
                <a:gd name="connsiteY7" fmla="*/ 800492 h 1334609"/>
                <a:gd name="connsiteX8" fmla="*/ 1469416 w 4056382"/>
                <a:gd name="connsiteY8" fmla="*/ 958666 h 1334609"/>
                <a:gd name="connsiteX9" fmla="*/ 755739 w 4056382"/>
                <a:gd name="connsiteY9" fmla="*/ 546071 h 1334609"/>
                <a:gd name="connsiteX10" fmla="*/ 64362 w 4056382"/>
                <a:gd name="connsiteY10" fmla="*/ 445710 h 1334609"/>
                <a:gd name="connsiteX11" fmla="*/ 75514 w 4056382"/>
                <a:gd name="connsiteY11" fmla="*/ 323047 h 1334609"/>
                <a:gd name="connsiteX12" fmla="*/ 555015 w 4056382"/>
                <a:gd name="connsiteY12" fmla="*/ 189233 h 1334609"/>
                <a:gd name="connsiteX13" fmla="*/ 1290996 w 4056382"/>
                <a:gd name="connsiteY13" fmla="*/ 434558 h 1334609"/>
                <a:gd name="connsiteX14" fmla="*/ 1606845 w 4056382"/>
                <a:gd name="connsiteY14" fmla="*/ 124 h 1334609"/>
                <a:gd name="connsiteX0" fmla="*/ 1606845 w 4056382"/>
                <a:gd name="connsiteY0" fmla="*/ 1228 h 1335713"/>
                <a:gd name="connsiteX1" fmla="*/ 2558116 w 4056382"/>
                <a:gd name="connsiteY1" fmla="*/ 483250 h 1335713"/>
                <a:gd name="connsiteX2" fmla="*/ 3164401 w 4056382"/>
                <a:gd name="connsiteY2" fmla="*/ 268396 h 1335713"/>
                <a:gd name="connsiteX3" fmla="*/ 3264060 w 4056382"/>
                <a:gd name="connsiteY3" fmla="*/ 882174 h 1335713"/>
                <a:gd name="connsiteX4" fmla="*/ 3677357 w 4056382"/>
                <a:gd name="connsiteY4" fmla="*/ 993224 h 1335713"/>
                <a:gd name="connsiteX5" fmla="*/ 4034196 w 4056382"/>
                <a:gd name="connsiteY5" fmla="*/ 1327762 h 1335713"/>
                <a:gd name="connsiteX6" fmla="*/ 2985982 w 4056382"/>
                <a:gd name="connsiteY6" fmla="*/ 1205097 h 1335713"/>
                <a:gd name="connsiteX7" fmla="*/ 1844439 w 4056382"/>
                <a:gd name="connsiteY7" fmla="*/ 801596 h 1335713"/>
                <a:gd name="connsiteX8" fmla="*/ 1469416 w 4056382"/>
                <a:gd name="connsiteY8" fmla="*/ 959770 h 1335713"/>
                <a:gd name="connsiteX9" fmla="*/ 755739 w 4056382"/>
                <a:gd name="connsiteY9" fmla="*/ 547175 h 1335713"/>
                <a:gd name="connsiteX10" fmla="*/ 64362 w 4056382"/>
                <a:gd name="connsiteY10" fmla="*/ 446814 h 1335713"/>
                <a:gd name="connsiteX11" fmla="*/ 75514 w 4056382"/>
                <a:gd name="connsiteY11" fmla="*/ 324151 h 1335713"/>
                <a:gd name="connsiteX12" fmla="*/ 555015 w 4056382"/>
                <a:gd name="connsiteY12" fmla="*/ 190337 h 1335713"/>
                <a:gd name="connsiteX13" fmla="*/ 1134879 w 4056382"/>
                <a:gd name="connsiteY13" fmla="*/ 346452 h 1335713"/>
                <a:gd name="connsiteX14" fmla="*/ 1606845 w 4056382"/>
                <a:gd name="connsiteY14" fmla="*/ 1228 h 1335713"/>
                <a:gd name="connsiteX0" fmla="*/ 1606845 w 4056382"/>
                <a:gd name="connsiteY0" fmla="*/ 1228 h 1335713"/>
                <a:gd name="connsiteX1" fmla="*/ 2558116 w 4056382"/>
                <a:gd name="connsiteY1" fmla="*/ 483250 h 1335713"/>
                <a:gd name="connsiteX2" fmla="*/ 3164401 w 4056382"/>
                <a:gd name="connsiteY2" fmla="*/ 268396 h 1335713"/>
                <a:gd name="connsiteX3" fmla="*/ 3264060 w 4056382"/>
                <a:gd name="connsiteY3" fmla="*/ 882174 h 1335713"/>
                <a:gd name="connsiteX4" fmla="*/ 3677357 w 4056382"/>
                <a:gd name="connsiteY4" fmla="*/ 993224 h 1335713"/>
                <a:gd name="connsiteX5" fmla="*/ 4034196 w 4056382"/>
                <a:gd name="connsiteY5" fmla="*/ 1327762 h 1335713"/>
                <a:gd name="connsiteX6" fmla="*/ 2985982 w 4056382"/>
                <a:gd name="connsiteY6" fmla="*/ 1205097 h 1335713"/>
                <a:gd name="connsiteX7" fmla="*/ 1844439 w 4056382"/>
                <a:gd name="connsiteY7" fmla="*/ 801596 h 1335713"/>
                <a:gd name="connsiteX8" fmla="*/ 1469416 w 4056382"/>
                <a:gd name="connsiteY8" fmla="*/ 959770 h 1335713"/>
                <a:gd name="connsiteX9" fmla="*/ 755739 w 4056382"/>
                <a:gd name="connsiteY9" fmla="*/ 547175 h 1335713"/>
                <a:gd name="connsiteX10" fmla="*/ 64362 w 4056382"/>
                <a:gd name="connsiteY10" fmla="*/ 446814 h 1335713"/>
                <a:gd name="connsiteX11" fmla="*/ 75514 w 4056382"/>
                <a:gd name="connsiteY11" fmla="*/ 324151 h 1335713"/>
                <a:gd name="connsiteX12" fmla="*/ 688829 w 4056382"/>
                <a:gd name="connsiteY12" fmla="*/ 179186 h 1335713"/>
                <a:gd name="connsiteX13" fmla="*/ 1134879 w 4056382"/>
                <a:gd name="connsiteY13" fmla="*/ 346452 h 1335713"/>
                <a:gd name="connsiteX14" fmla="*/ 1606845 w 4056382"/>
                <a:gd name="connsiteY14" fmla="*/ 1228 h 1335713"/>
                <a:gd name="connsiteX0" fmla="*/ 1696055 w 4056382"/>
                <a:gd name="connsiteY0" fmla="*/ 1077 h 1380167"/>
                <a:gd name="connsiteX1" fmla="*/ 2558116 w 4056382"/>
                <a:gd name="connsiteY1" fmla="*/ 527704 h 1380167"/>
                <a:gd name="connsiteX2" fmla="*/ 3164401 w 4056382"/>
                <a:gd name="connsiteY2" fmla="*/ 312850 h 1380167"/>
                <a:gd name="connsiteX3" fmla="*/ 3264060 w 4056382"/>
                <a:gd name="connsiteY3" fmla="*/ 926628 h 1380167"/>
                <a:gd name="connsiteX4" fmla="*/ 3677357 w 4056382"/>
                <a:gd name="connsiteY4" fmla="*/ 1037678 h 1380167"/>
                <a:gd name="connsiteX5" fmla="*/ 4034196 w 4056382"/>
                <a:gd name="connsiteY5" fmla="*/ 1372216 h 1380167"/>
                <a:gd name="connsiteX6" fmla="*/ 2985982 w 4056382"/>
                <a:gd name="connsiteY6" fmla="*/ 1249551 h 1380167"/>
                <a:gd name="connsiteX7" fmla="*/ 1844439 w 4056382"/>
                <a:gd name="connsiteY7" fmla="*/ 846050 h 1380167"/>
                <a:gd name="connsiteX8" fmla="*/ 1469416 w 4056382"/>
                <a:gd name="connsiteY8" fmla="*/ 1004224 h 1380167"/>
                <a:gd name="connsiteX9" fmla="*/ 755739 w 4056382"/>
                <a:gd name="connsiteY9" fmla="*/ 591629 h 1380167"/>
                <a:gd name="connsiteX10" fmla="*/ 64362 w 4056382"/>
                <a:gd name="connsiteY10" fmla="*/ 491268 h 1380167"/>
                <a:gd name="connsiteX11" fmla="*/ 75514 w 4056382"/>
                <a:gd name="connsiteY11" fmla="*/ 368605 h 1380167"/>
                <a:gd name="connsiteX12" fmla="*/ 688829 w 4056382"/>
                <a:gd name="connsiteY12" fmla="*/ 223640 h 1380167"/>
                <a:gd name="connsiteX13" fmla="*/ 1134879 w 4056382"/>
                <a:gd name="connsiteY13" fmla="*/ 390906 h 1380167"/>
                <a:gd name="connsiteX14" fmla="*/ 1696055 w 4056382"/>
                <a:gd name="connsiteY14" fmla="*/ 1077 h 1380167"/>
                <a:gd name="connsiteX0" fmla="*/ 1696055 w 4056382"/>
                <a:gd name="connsiteY0" fmla="*/ 1077 h 1379605"/>
                <a:gd name="connsiteX1" fmla="*/ 2558116 w 4056382"/>
                <a:gd name="connsiteY1" fmla="*/ 527704 h 1379605"/>
                <a:gd name="connsiteX2" fmla="*/ 3164401 w 4056382"/>
                <a:gd name="connsiteY2" fmla="*/ 312850 h 1379605"/>
                <a:gd name="connsiteX3" fmla="*/ 3264060 w 4056382"/>
                <a:gd name="connsiteY3" fmla="*/ 926628 h 1379605"/>
                <a:gd name="connsiteX4" fmla="*/ 3677357 w 4056382"/>
                <a:gd name="connsiteY4" fmla="*/ 1037678 h 1379605"/>
                <a:gd name="connsiteX5" fmla="*/ 4034196 w 4056382"/>
                <a:gd name="connsiteY5" fmla="*/ 1372216 h 1379605"/>
                <a:gd name="connsiteX6" fmla="*/ 2584538 w 4056382"/>
                <a:gd name="connsiteY6" fmla="*/ 1238400 h 1379605"/>
                <a:gd name="connsiteX7" fmla="*/ 1844439 w 4056382"/>
                <a:gd name="connsiteY7" fmla="*/ 846050 h 1379605"/>
                <a:gd name="connsiteX8" fmla="*/ 1469416 w 4056382"/>
                <a:gd name="connsiteY8" fmla="*/ 1004224 h 1379605"/>
                <a:gd name="connsiteX9" fmla="*/ 755739 w 4056382"/>
                <a:gd name="connsiteY9" fmla="*/ 591629 h 1379605"/>
                <a:gd name="connsiteX10" fmla="*/ 64362 w 4056382"/>
                <a:gd name="connsiteY10" fmla="*/ 491268 h 1379605"/>
                <a:gd name="connsiteX11" fmla="*/ 75514 w 4056382"/>
                <a:gd name="connsiteY11" fmla="*/ 368605 h 1379605"/>
                <a:gd name="connsiteX12" fmla="*/ 688829 w 4056382"/>
                <a:gd name="connsiteY12" fmla="*/ 223640 h 1379605"/>
                <a:gd name="connsiteX13" fmla="*/ 1134879 w 4056382"/>
                <a:gd name="connsiteY13" fmla="*/ 390906 h 1379605"/>
                <a:gd name="connsiteX14" fmla="*/ 1696055 w 4056382"/>
                <a:gd name="connsiteY14" fmla="*/ 1077 h 137960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164401 w 4056382"/>
                <a:gd name="connsiteY2" fmla="*/ 312070 h 1378825"/>
                <a:gd name="connsiteX3" fmla="*/ 3264060 w 4056382"/>
                <a:gd name="connsiteY3" fmla="*/ 925848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097494 w 4056382"/>
                <a:gd name="connsiteY2" fmla="*/ 289768 h 1378825"/>
                <a:gd name="connsiteX3" fmla="*/ 3264060 w 4056382"/>
                <a:gd name="connsiteY3" fmla="*/ 925848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097494 w 4056382"/>
                <a:gd name="connsiteY2" fmla="*/ 289768 h 1378825"/>
                <a:gd name="connsiteX3" fmla="*/ 3308664 w 4056382"/>
                <a:gd name="connsiteY3" fmla="*/ 936999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4304"/>
                <a:gd name="connsiteX1" fmla="*/ 2558116 w 4056382"/>
                <a:gd name="connsiteY1" fmla="*/ 460017 h 1374304"/>
                <a:gd name="connsiteX2" fmla="*/ 3097494 w 4056382"/>
                <a:gd name="connsiteY2" fmla="*/ 289768 h 1374304"/>
                <a:gd name="connsiteX3" fmla="*/ 3308664 w 4056382"/>
                <a:gd name="connsiteY3" fmla="*/ 936999 h 1374304"/>
                <a:gd name="connsiteX4" fmla="*/ 3677357 w 4056382"/>
                <a:gd name="connsiteY4" fmla="*/ 1036898 h 1374304"/>
                <a:gd name="connsiteX5" fmla="*/ 4034196 w 4056382"/>
                <a:gd name="connsiteY5" fmla="*/ 1371436 h 1374304"/>
                <a:gd name="connsiteX6" fmla="*/ 2863319 w 4056382"/>
                <a:gd name="connsiteY6" fmla="*/ 992293 h 1374304"/>
                <a:gd name="connsiteX7" fmla="*/ 1844439 w 4056382"/>
                <a:gd name="connsiteY7" fmla="*/ 845270 h 1374304"/>
                <a:gd name="connsiteX8" fmla="*/ 1469416 w 4056382"/>
                <a:gd name="connsiteY8" fmla="*/ 1003444 h 1374304"/>
                <a:gd name="connsiteX9" fmla="*/ 755739 w 4056382"/>
                <a:gd name="connsiteY9" fmla="*/ 590849 h 1374304"/>
                <a:gd name="connsiteX10" fmla="*/ 64362 w 4056382"/>
                <a:gd name="connsiteY10" fmla="*/ 490488 h 1374304"/>
                <a:gd name="connsiteX11" fmla="*/ 75514 w 4056382"/>
                <a:gd name="connsiteY11" fmla="*/ 367825 h 1374304"/>
                <a:gd name="connsiteX12" fmla="*/ 688829 w 4056382"/>
                <a:gd name="connsiteY12" fmla="*/ 222860 h 1374304"/>
                <a:gd name="connsiteX13" fmla="*/ 1134879 w 4056382"/>
                <a:gd name="connsiteY13" fmla="*/ 390126 h 1374304"/>
                <a:gd name="connsiteX14" fmla="*/ 1696055 w 4056382"/>
                <a:gd name="connsiteY14" fmla="*/ 297 h 1374304"/>
                <a:gd name="connsiteX0" fmla="*/ 1696055 w 4056382"/>
                <a:gd name="connsiteY0" fmla="*/ 297 h 1380803"/>
                <a:gd name="connsiteX1" fmla="*/ 2558116 w 4056382"/>
                <a:gd name="connsiteY1" fmla="*/ 460017 h 1380803"/>
                <a:gd name="connsiteX2" fmla="*/ 3097494 w 4056382"/>
                <a:gd name="connsiteY2" fmla="*/ 289768 h 1380803"/>
                <a:gd name="connsiteX3" fmla="*/ 3308664 w 4056382"/>
                <a:gd name="connsiteY3" fmla="*/ 936999 h 1380803"/>
                <a:gd name="connsiteX4" fmla="*/ 3677357 w 4056382"/>
                <a:gd name="connsiteY4" fmla="*/ 1036898 h 1380803"/>
                <a:gd name="connsiteX5" fmla="*/ 4034196 w 4056382"/>
                <a:gd name="connsiteY5" fmla="*/ 1371436 h 1380803"/>
                <a:gd name="connsiteX6" fmla="*/ 2606841 w 4056382"/>
                <a:gd name="connsiteY6" fmla="*/ 1271073 h 1380803"/>
                <a:gd name="connsiteX7" fmla="*/ 1844439 w 4056382"/>
                <a:gd name="connsiteY7" fmla="*/ 845270 h 1380803"/>
                <a:gd name="connsiteX8" fmla="*/ 1469416 w 4056382"/>
                <a:gd name="connsiteY8" fmla="*/ 1003444 h 1380803"/>
                <a:gd name="connsiteX9" fmla="*/ 755739 w 4056382"/>
                <a:gd name="connsiteY9" fmla="*/ 590849 h 1380803"/>
                <a:gd name="connsiteX10" fmla="*/ 64362 w 4056382"/>
                <a:gd name="connsiteY10" fmla="*/ 490488 h 1380803"/>
                <a:gd name="connsiteX11" fmla="*/ 75514 w 4056382"/>
                <a:gd name="connsiteY11" fmla="*/ 367825 h 1380803"/>
                <a:gd name="connsiteX12" fmla="*/ 688829 w 4056382"/>
                <a:gd name="connsiteY12" fmla="*/ 222860 h 1380803"/>
                <a:gd name="connsiteX13" fmla="*/ 1134879 w 4056382"/>
                <a:gd name="connsiteY13" fmla="*/ 390126 h 1380803"/>
                <a:gd name="connsiteX14" fmla="*/ 1696055 w 4056382"/>
                <a:gd name="connsiteY14" fmla="*/ 297 h 1380803"/>
                <a:gd name="connsiteX0" fmla="*/ 1696055 w 4056382"/>
                <a:gd name="connsiteY0" fmla="*/ 297 h 1374814"/>
                <a:gd name="connsiteX1" fmla="*/ 2558116 w 4056382"/>
                <a:gd name="connsiteY1" fmla="*/ 460017 h 1374814"/>
                <a:gd name="connsiteX2" fmla="*/ 3097494 w 4056382"/>
                <a:gd name="connsiteY2" fmla="*/ 289768 h 1374814"/>
                <a:gd name="connsiteX3" fmla="*/ 3308664 w 4056382"/>
                <a:gd name="connsiteY3" fmla="*/ 936999 h 1374814"/>
                <a:gd name="connsiteX4" fmla="*/ 3677357 w 4056382"/>
                <a:gd name="connsiteY4" fmla="*/ 1036898 h 1374814"/>
                <a:gd name="connsiteX5" fmla="*/ 4034196 w 4056382"/>
                <a:gd name="connsiteY5" fmla="*/ 1371436 h 1374814"/>
                <a:gd name="connsiteX6" fmla="*/ 2606841 w 4056382"/>
                <a:gd name="connsiteY6" fmla="*/ 1271073 h 1374814"/>
                <a:gd name="connsiteX7" fmla="*/ 1844439 w 4056382"/>
                <a:gd name="connsiteY7" fmla="*/ 845270 h 1374814"/>
                <a:gd name="connsiteX8" fmla="*/ 1469416 w 4056382"/>
                <a:gd name="connsiteY8" fmla="*/ 1003444 h 1374814"/>
                <a:gd name="connsiteX9" fmla="*/ 755739 w 4056382"/>
                <a:gd name="connsiteY9" fmla="*/ 590849 h 1374814"/>
                <a:gd name="connsiteX10" fmla="*/ 64362 w 4056382"/>
                <a:gd name="connsiteY10" fmla="*/ 490488 h 1374814"/>
                <a:gd name="connsiteX11" fmla="*/ 75514 w 4056382"/>
                <a:gd name="connsiteY11" fmla="*/ 367825 h 1374814"/>
                <a:gd name="connsiteX12" fmla="*/ 688829 w 4056382"/>
                <a:gd name="connsiteY12" fmla="*/ 222860 h 1374814"/>
                <a:gd name="connsiteX13" fmla="*/ 1134879 w 4056382"/>
                <a:gd name="connsiteY13" fmla="*/ 390126 h 1374814"/>
                <a:gd name="connsiteX14" fmla="*/ 1696055 w 4056382"/>
                <a:gd name="connsiteY14" fmla="*/ 297 h 1374814"/>
                <a:gd name="connsiteX0" fmla="*/ 1696055 w 3697809"/>
                <a:gd name="connsiteY0" fmla="*/ 297 h 1271073"/>
                <a:gd name="connsiteX1" fmla="*/ 2558116 w 3697809"/>
                <a:gd name="connsiteY1" fmla="*/ 460017 h 1271073"/>
                <a:gd name="connsiteX2" fmla="*/ 3097494 w 3697809"/>
                <a:gd name="connsiteY2" fmla="*/ 289768 h 1271073"/>
                <a:gd name="connsiteX3" fmla="*/ 3308664 w 3697809"/>
                <a:gd name="connsiteY3" fmla="*/ 936999 h 1271073"/>
                <a:gd name="connsiteX4" fmla="*/ 3677357 w 3697809"/>
                <a:gd name="connsiteY4" fmla="*/ 1036898 h 1271073"/>
                <a:gd name="connsiteX5" fmla="*/ 3075191 w 3697809"/>
                <a:gd name="connsiteY5" fmla="*/ 1103807 h 1271073"/>
                <a:gd name="connsiteX6" fmla="*/ 2606841 w 3697809"/>
                <a:gd name="connsiteY6" fmla="*/ 1271073 h 1271073"/>
                <a:gd name="connsiteX7" fmla="*/ 1844439 w 3697809"/>
                <a:gd name="connsiteY7" fmla="*/ 845270 h 1271073"/>
                <a:gd name="connsiteX8" fmla="*/ 1469416 w 3697809"/>
                <a:gd name="connsiteY8" fmla="*/ 1003444 h 1271073"/>
                <a:gd name="connsiteX9" fmla="*/ 755739 w 3697809"/>
                <a:gd name="connsiteY9" fmla="*/ 590849 h 1271073"/>
                <a:gd name="connsiteX10" fmla="*/ 64362 w 3697809"/>
                <a:gd name="connsiteY10" fmla="*/ 490488 h 1271073"/>
                <a:gd name="connsiteX11" fmla="*/ 75514 w 3697809"/>
                <a:gd name="connsiteY11" fmla="*/ 367825 h 1271073"/>
                <a:gd name="connsiteX12" fmla="*/ 688829 w 3697809"/>
                <a:gd name="connsiteY12" fmla="*/ 222860 h 1271073"/>
                <a:gd name="connsiteX13" fmla="*/ 1134879 w 3697809"/>
                <a:gd name="connsiteY13" fmla="*/ 390126 h 1271073"/>
                <a:gd name="connsiteX14" fmla="*/ 1696055 w 3697809"/>
                <a:gd name="connsiteY14" fmla="*/ 297 h 1271073"/>
                <a:gd name="connsiteX0" fmla="*/ 1696055 w 3319354"/>
                <a:gd name="connsiteY0" fmla="*/ 297 h 1271073"/>
                <a:gd name="connsiteX1" fmla="*/ 2558116 w 3319354"/>
                <a:gd name="connsiteY1" fmla="*/ 460017 h 1271073"/>
                <a:gd name="connsiteX2" fmla="*/ 3097494 w 3319354"/>
                <a:gd name="connsiteY2" fmla="*/ 289768 h 1271073"/>
                <a:gd name="connsiteX3" fmla="*/ 3308664 w 3319354"/>
                <a:gd name="connsiteY3" fmla="*/ 936999 h 1271073"/>
                <a:gd name="connsiteX4" fmla="*/ 3130947 w 3319354"/>
                <a:gd name="connsiteY4" fmla="*/ 947689 h 1271073"/>
                <a:gd name="connsiteX5" fmla="*/ 3075191 w 3319354"/>
                <a:gd name="connsiteY5" fmla="*/ 1103807 h 1271073"/>
                <a:gd name="connsiteX6" fmla="*/ 2606841 w 3319354"/>
                <a:gd name="connsiteY6" fmla="*/ 1271073 h 1271073"/>
                <a:gd name="connsiteX7" fmla="*/ 1844439 w 3319354"/>
                <a:gd name="connsiteY7" fmla="*/ 845270 h 1271073"/>
                <a:gd name="connsiteX8" fmla="*/ 1469416 w 3319354"/>
                <a:gd name="connsiteY8" fmla="*/ 1003444 h 1271073"/>
                <a:gd name="connsiteX9" fmla="*/ 755739 w 3319354"/>
                <a:gd name="connsiteY9" fmla="*/ 590849 h 1271073"/>
                <a:gd name="connsiteX10" fmla="*/ 64362 w 3319354"/>
                <a:gd name="connsiteY10" fmla="*/ 490488 h 1271073"/>
                <a:gd name="connsiteX11" fmla="*/ 75514 w 3319354"/>
                <a:gd name="connsiteY11" fmla="*/ 367825 h 1271073"/>
                <a:gd name="connsiteX12" fmla="*/ 688829 w 3319354"/>
                <a:gd name="connsiteY12" fmla="*/ 222860 h 1271073"/>
                <a:gd name="connsiteX13" fmla="*/ 1134879 w 3319354"/>
                <a:gd name="connsiteY13" fmla="*/ 390126 h 1271073"/>
                <a:gd name="connsiteX14" fmla="*/ 1696055 w 3319354"/>
                <a:gd name="connsiteY14" fmla="*/ 297 h 1271073"/>
                <a:gd name="connsiteX0" fmla="*/ 1696055 w 3319354"/>
                <a:gd name="connsiteY0" fmla="*/ 297 h 1271073"/>
                <a:gd name="connsiteX1" fmla="*/ 2558116 w 3319354"/>
                <a:gd name="connsiteY1" fmla="*/ 460017 h 1271073"/>
                <a:gd name="connsiteX2" fmla="*/ 3097494 w 3319354"/>
                <a:gd name="connsiteY2" fmla="*/ 289768 h 1271073"/>
                <a:gd name="connsiteX3" fmla="*/ 3308664 w 3319354"/>
                <a:gd name="connsiteY3" fmla="*/ 936999 h 1271073"/>
                <a:gd name="connsiteX4" fmla="*/ 3130947 w 3319354"/>
                <a:gd name="connsiteY4" fmla="*/ 947689 h 1271073"/>
                <a:gd name="connsiteX5" fmla="*/ 2907923 w 3319354"/>
                <a:gd name="connsiteY5" fmla="*/ 925388 h 1271073"/>
                <a:gd name="connsiteX6" fmla="*/ 2606841 w 3319354"/>
                <a:gd name="connsiteY6" fmla="*/ 1271073 h 1271073"/>
                <a:gd name="connsiteX7" fmla="*/ 1844439 w 3319354"/>
                <a:gd name="connsiteY7" fmla="*/ 845270 h 1271073"/>
                <a:gd name="connsiteX8" fmla="*/ 1469416 w 3319354"/>
                <a:gd name="connsiteY8" fmla="*/ 1003444 h 1271073"/>
                <a:gd name="connsiteX9" fmla="*/ 755739 w 3319354"/>
                <a:gd name="connsiteY9" fmla="*/ 590849 h 1271073"/>
                <a:gd name="connsiteX10" fmla="*/ 64362 w 3319354"/>
                <a:gd name="connsiteY10" fmla="*/ 490488 h 1271073"/>
                <a:gd name="connsiteX11" fmla="*/ 75514 w 3319354"/>
                <a:gd name="connsiteY11" fmla="*/ 367825 h 1271073"/>
                <a:gd name="connsiteX12" fmla="*/ 688829 w 3319354"/>
                <a:gd name="connsiteY12" fmla="*/ 222860 h 1271073"/>
                <a:gd name="connsiteX13" fmla="*/ 1134879 w 3319354"/>
                <a:gd name="connsiteY13" fmla="*/ 390126 h 1271073"/>
                <a:gd name="connsiteX14" fmla="*/ 1696055 w 331935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469416 w 3395814"/>
                <a:gd name="connsiteY8" fmla="*/ 100344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240816 w 3395814"/>
                <a:gd name="connsiteY8" fmla="*/ 99201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240816 w 3395814"/>
                <a:gd name="connsiteY8" fmla="*/ 99201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95814" h="1271073">
                  <a:moveTo>
                    <a:pt x="1696055" y="297"/>
                  </a:moveTo>
                  <a:cubicBezTo>
                    <a:pt x="1933261" y="11946"/>
                    <a:pt x="2324543" y="411772"/>
                    <a:pt x="2558116" y="460017"/>
                  </a:cubicBezTo>
                  <a:cubicBezTo>
                    <a:pt x="2791689" y="508262"/>
                    <a:pt x="2979837" y="223281"/>
                    <a:pt x="3097494" y="289768"/>
                  </a:cubicBezTo>
                  <a:cubicBezTo>
                    <a:pt x="3215151" y="356255"/>
                    <a:pt x="3306805" y="819911"/>
                    <a:pt x="3386722" y="948150"/>
                  </a:cubicBezTo>
                  <a:cubicBezTo>
                    <a:pt x="3466639" y="1076389"/>
                    <a:pt x="2989581" y="888293"/>
                    <a:pt x="3130947" y="947689"/>
                  </a:cubicBezTo>
                  <a:cubicBezTo>
                    <a:pt x="3272313" y="1007085"/>
                    <a:pt x="3017577" y="886359"/>
                    <a:pt x="2907923" y="925388"/>
                  </a:cubicBezTo>
                  <a:cubicBezTo>
                    <a:pt x="2798269" y="964417"/>
                    <a:pt x="2930913" y="1094855"/>
                    <a:pt x="2606841" y="1271073"/>
                  </a:cubicBezTo>
                  <a:cubicBezTo>
                    <a:pt x="2316223" y="1224266"/>
                    <a:pt x="2072110" y="891780"/>
                    <a:pt x="1844439" y="845270"/>
                  </a:cubicBezTo>
                  <a:cubicBezTo>
                    <a:pt x="1616768" y="798760"/>
                    <a:pt x="2271432" y="1226497"/>
                    <a:pt x="1240816" y="992014"/>
                  </a:cubicBezTo>
                  <a:cubicBezTo>
                    <a:pt x="1048215" y="960762"/>
                    <a:pt x="988056" y="696785"/>
                    <a:pt x="755739" y="590849"/>
                  </a:cubicBezTo>
                  <a:cubicBezTo>
                    <a:pt x="551300" y="496064"/>
                    <a:pt x="177733" y="527659"/>
                    <a:pt x="64362" y="490488"/>
                  </a:cubicBezTo>
                  <a:cubicBezTo>
                    <a:pt x="-49009" y="453317"/>
                    <a:pt x="8607" y="382693"/>
                    <a:pt x="75514" y="367825"/>
                  </a:cubicBezTo>
                  <a:cubicBezTo>
                    <a:pt x="142421" y="352957"/>
                    <a:pt x="594044" y="228436"/>
                    <a:pt x="688829" y="222860"/>
                  </a:cubicBezTo>
                  <a:cubicBezTo>
                    <a:pt x="783614" y="217284"/>
                    <a:pt x="994886" y="456956"/>
                    <a:pt x="1134879" y="390126"/>
                  </a:cubicBezTo>
                  <a:cubicBezTo>
                    <a:pt x="1274872" y="323296"/>
                    <a:pt x="1458849" y="-11352"/>
                    <a:pt x="1696055" y="29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4" name="Elipse 41"/>
            <p:cNvSpPr/>
            <p:nvPr/>
          </p:nvSpPr>
          <p:spPr>
            <a:xfrm>
              <a:off x="3319446" y="5951376"/>
              <a:ext cx="1226985" cy="758604"/>
            </a:xfrm>
            <a:custGeom>
              <a:avLst/>
              <a:gdLst>
                <a:gd name="connsiteX0" fmla="*/ 0 w 447777"/>
                <a:gd name="connsiteY0" fmla="*/ 270756 h 541511"/>
                <a:gd name="connsiteX1" fmla="*/ 223889 w 447777"/>
                <a:gd name="connsiteY1" fmla="*/ 0 h 541511"/>
                <a:gd name="connsiteX2" fmla="*/ 447778 w 447777"/>
                <a:gd name="connsiteY2" fmla="*/ 270756 h 541511"/>
                <a:gd name="connsiteX3" fmla="*/ 223889 w 447777"/>
                <a:gd name="connsiteY3" fmla="*/ 541512 h 541511"/>
                <a:gd name="connsiteX4" fmla="*/ 0 w 447777"/>
                <a:gd name="connsiteY4" fmla="*/ 270756 h 541511"/>
                <a:gd name="connsiteX0" fmla="*/ 0 w 1317573"/>
                <a:gd name="connsiteY0" fmla="*/ 278143 h 624345"/>
                <a:gd name="connsiteX1" fmla="*/ 223889 w 1317573"/>
                <a:gd name="connsiteY1" fmla="*/ 7387 h 624345"/>
                <a:gd name="connsiteX2" fmla="*/ 1317573 w 1317573"/>
                <a:gd name="connsiteY2" fmla="*/ 545772 h 624345"/>
                <a:gd name="connsiteX3" fmla="*/ 223889 w 1317573"/>
                <a:gd name="connsiteY3" fmla="*/ 548899 h 624345"/>
                <a:gd name="connsiteX4" fmla="*/ 0 w 1317573"/>
                <a:gd name="connsiteY4" fmla="*/ 278143 h 624345"/>
                <a:gd name="connsiteX0" fmla="*/ 0 w 1320860"/>
                <a:gd name="connsiteY0" fmla="*/ 270760 h 583369"/>
                <a:gd name="connsiteX1" fmla="*/ 223889 w 1320860"/>
                <a:gd name="connsiteY1" fmla="*/ 4 h 583369"/>
                <a:gd name="connsiteX2" fmla="*/ 434651 w 1320860"/>
                <a:gd name="connsiteY2" fmla="*/ 275471 h 583369"/>
                <a:gd name="connsiteX3" fmla="*/ 1317573 w 1320860"/>
                <a:gd name="connsiteY3" fmla="*/ 538389 h 583369"/>
                <a:gd name="connsiteX4" fmla="*/ 223889 w 1320860"/>
                <a:gd name="connsiteY4" fmla="*/ 541516 h 583369"/>
                <a:gd name="connsiteX5" fmla="*/ 0 w 1320860"/>
                <a:gd name="connsiteY5" fmla="*/ 270760 h 583369"/>
                <a:gd name="connsiteX0" fmla="*/ 0 w 1341765"/>
                <a:gd name="connsiteY0" fmla="*/ 270760 h 564472"/>
                <a:gd name="connsiteX1" fmla="*/ 223889 w 1341765"/>
                <a:gd name="connsiteY1" fmla="*/ 4 h 564472"/>
                <a:gd name="connsiteX2" fmla="*/ 434651 w 1341765"/>
                <a:gd name="connsiteY2" fmla="*/ 275471 h 564472"/>
                <a:gd name="connsiteX3" fmla="*/ 847245 w 1341765"/>
                <a:gd name="connsiteY3" fmla="*/ 297773 h 564472"/>
                <a:gd name="connsiteX4" fmla="*/ 1317573 w 1341765"/>
                <a:gd name="connsiteY4" fmla="*/ 538389 h 564472"/>
                <a:gd name="connsiteX5" fmla="*/ 223889 w 1341765"/>
                <a:gd name="connsiteY5" fmla="*/ 541516 h 564472"/>
                <a:gd name="connsiteX6" fmla="*/ 0 w 1341765"/>
                <a:gd name="connsiteY6" fmla="*/ 270760 h 564472"/>
                <a:gd name="connsiteX0" fmla="*/ 0 w 1323638"/>
                <a:gd name="connsiteY0" fmla="*/ 270760 h 643465"/>
                <a:gd name="connsiteX1" fmla="*/ 223889 w 1323638"/>
                <a:gd name="connsiteY1" fmla="*/ 4 h 643465"/>
                <a:gd name="connsiteX2" fmla="*/ 434651 w 1323638"/>
                <a:gd name="connsiteY2" fmla="*/ 275471 h 643465"/>
                <a:gd name="connsiteX3" fmla="*/ 847245 w 1323638"/>
                <a:gd name="connsiteY3" fmla="*/ 297773 h 643465"/>
                <a:gd name="connsiteX4" fmla="*/ 1317573 w 1323638"/>
                <a:gd name="connsiteY4" fmla="*/ 538389 h 643465"/>
                <a:gd name="connsiteX5" fmla="*/ 1047967 w 1323638"/>
                <a:gd name="connsiteY5" fmla="*/ 643461 h 643465"/>
                <a:gd name="connsiteX6" fmla="*/ 223889 w 1323638"/>
                <a:gd name="connsiteY6" fmla="*/ 541516 h 643465"/>
                <a:gd name="connsiteX7" fmla="*/ 0 w 1323638"/>
                <a:gd name="connsiteY7" fmla="*/ 270760 h 643465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847245 w 1323638"/>
                <a:gd name="connsiteY3" fmla="*/ 299240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847245 w 1323638"/>
                <a:gd name="connsiteY3" fmla="*/ 299240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1059118 w 1323638"/>
                <a:gd name="connsiteY3" fmla="*/ 499962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936455 w 1323638"/>
                <a:gd name="connsiteY3" fmla="*/ 366147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231298"/>
                <a:gd name="connsiteY0" fmla="*/ 272227 h 644932"/>
                <a:gd name="connsiteX1" fmla="*/ 223889 w 1231298"/>
                <a:gd name="connsiteY1" fmla="*/ 1471 h 644932"/>
                <a:gd name="connsiteX2" fmla="*/ 445802 w 1231298"/>
                <a:gd name="connsiteY2" fmla="*/ 176577 h 644932"/>
                <a:gd name="connsiteX3" fmla="*/ 936455 w 1231298"/>
                <a:gd name="connsiteY3" fmla="*/ 366147 h 644932"/>
                <a:gd name="connsiteX4" fmla="*/ 1217212 w 1231298"/>
                <a:gd name="connsiteY4" fmla="*/ 539856 h 644932"/>
                <a:gd name="connsiteX5" fmla="*/ 1047967 w 1231298"/>
                <a:gd name="connsiteY5" fmla="*/ 644928 h 644932"/>
                <a:gd name="connsiteX6" fmla="*/ 223889 w 1231298"/>
                <a:gd name="connsiteY6" fmla="*/ 542983 h 644932"/>
                <a:gd name="connsiteX7" fmla="*/ 0 w 1231298"/>
                <a:gd name="connsiteY7" fmla="*/ 272227 h 644932"/>
                <a:gd name="connsiteX0" fmla="*/ 0 w 1235503"/>
                <a:gd name="connsiteY0" fmla="*/ 272227 h 756441"/>
                <a:gd name="connsiteX1" fmla="*/ 223889 w 1235503"/>
                <a:gd name="connsiteY1" fmla="*/ 1471 h 756441"/>
                <a:gd name="connsiteX2" fmla="*/ 445802 w 1235503"/>
                <a:gd name="connsiteY2" fmla="*/ 176577 h 756441"/>
                <a:gd name="connsiteX3" fmla="*/ 936455 w 1235503"/>
                <a:gd name="connsiteY3" fmla="*/ 366147 h 756441"/>
                <a:gd name="connsiteX4" fmla="*/ 1217212 w 1235503"/>
                <a:gd name="connsiteY4" fmla="*/ 539856 h 756441"/>
                <a:gd name="connsiteX5" fmla="*/ 1070269 w 1235503"/>
                <a:gd name="connsiteY5" fmla="*/ 756440 h 756441"/>
                <a:gd name="connsiteX6" fmla="*/ 223889 w 1235503"/>
                <a:gd name="connsiteY6" fmla="*/ 542983 h 756441"/>
                <a:gd name="connsiteX7" fmla="*/ 0 w 1235503"/>
                <a:gd name="connsiteY7" fmla="*/ 272227 h 756441"/>
                <a:gd name="connsiteX0" fmla="*/ 0 w 1226985"/>
                <a:gd name="connsiteY0" fmla="*/ 272227 h 757318"/>
                <a:gd name="connsiteX1" fmla="*/ 223889 w 1226985"/>
                <a:gd name="connsiteY1" fmla="*/ 1471 h 757318"/>
                <a:gd name="connsiteX2" fmla="*/ 445802 w 1226985"/>
                <a:gd name="connsiteY2" fmla="*/ 176577 h 757318"/>
                <a:gd name="connsiteX3" fmla="*/ 936455 w 1226985"/>
                <a:gd name="connsiteY3" fmla="*/ 366147 h 757318"/>
                <a:gd name="connsiteX4" fmla="*/ 1217212 w 1226985"/>
                <a:gd name="connsiteY4" fmla="*/ 539856 h 757318"/>
                <a:gd name="connsiteX5" fmla="*/ 1070269 w 1226985"/>
                <a:gd name="connsiteY5" fmla="*/ 756440 h 757318"/>
                <a:gd name="connsiteX6" fmla="*/ 568464 w 1226985"/>
                <a:gd name="connsiteY6" fmla="*/ 488813 h 757318"/>
                <a:gd name="connsiteX7" fmla="*/ 223889 w 1226985"/>
                <a:gd name="connsiteY7" fmla="*/ 542983 h 757318"/>
                <a:gd name="connsiteX8" fmla="*/ 0 w 1226985"/>
                <a:gd name="connsiteY8" fmla="*/ 272227 h 757318"/>
                <a:gd name="connsiteX0" fmla="*/ 0 w 1226985"/>
                <a:gd name="connsiteY0" fmla="*/ 272227 h 758604"/>
                <a:gd name="connsiteX1" fmla="*/ 223889 w 1226985"/>
                <a:gd name="connsiteY1" fmla="*/ 1471 h 758604"/>
                <a:gd name="connsiteX2" fmla="*/ 445802 w 1226985"/>
                <a:gd name="connsiteY2" fmla="*/ 176577 h 758604"/>
                <a:gd name="connsiteX3" fmla="*/ 936455 w 1226985"/>
                <a:gd name="connsiteY3" fmla="*/ 366147 h 758604"/>
                <a:gd name="connsiteX4" fmla="*/ 1217212 w 1226985"/>
                <a:gd name="connsiteY4" fmla="*/ 539856 h 758604"/>
                <a:gd name="connsiteX5" fmla="*/ 1070269 w 1226985"/>
                <a:gd name="connsiteY5" fmla="*/ 756440 h 758604"/>
                <a:gd name="connsiteX6" fmla="*/ 557313 w 1226985"/>
                <a:gd name="connsiteY6" fmla="*/ 644930 h 758604"/>
                <a:gd name="connsiteX7" fmla="*/ 223889 w 1226985"/>
                <a:gd name="connsiteY7" fmla="*/ 542983 h 758604"/>
                <a:gd name="connsiteX8" fmla="*/ 0 w 1226985"/>
                <a:gd name="connsiteY8" fmla="*/ 272227 h 758604"/>
                <a:gd name="connsiteX0" fmla="*/ 0 w 1226985"/>
                <a:gd name="connsiteY0" fmla="*/ 272227 h 758604"/>
                <a:gd name="connsiteX1" fmla="*/ 223889 w 1226985"/>
                <a:gd name="connsiteY1" fmla="*/ 1471 h 758604"/>
                <a:gd name="connsiteX2" fmla="*/ 445802 w 1226985"/>
                <a:gd name="connsiteY2" fmla="*/ 176577 h 758604"/>
                <a:gd name="connsiteX3" fmla="*/ 858396 w 1226985"/>
                <a:gd name="connsiteY3" fmla="*/ 433054 h 758604"/>
                <a:gd name="connsiteX4" fmla="*/ 1217212 w 1226985"/>
                <a:gd name="connsiteY4" fmla="*/ 539856 h 758604"/>
                <a:gd name="connsiteX5" fmla="*/ 1070269 w 1226985"/>
                <a:gd name="connsiteY5" fmla="*/ 756440 h 758604"/>
                <a:gd name="connsiteX6" fmla="*/ 557313 w 1226985"/>
                <a:gd name="connsiteY6" fmla="*/ 644930 h 758604"/>
                <a:gd name="connsiteX7" fmla="*/ 223889 w 1226985"/>
                <a:gd name="connsiteY7" fmla="*/ 542983 h 758604"/>
                <a:gd name="connsiteX8" fmla="*/ 0 w 1226985"/>
                <a:gd name="connsiteY8" fmla="*/ 272227 h 75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6985" h="758604">
                  <a:moveTo>
                    <a:pt x="0" y="272227"/>
                  </a:moveTo>
                  <a:cubicBezTo>
                    <a:pt x="0" y="122693"/>
                    <a:pt x="149589" y="17413"/>
                    <a:pt x="223889" y="1471"/>
                  </a:cubicBezTo>
                  <a:cubicBezTo>
                    <a:pt x="298189" y="-14471"/>
                    <a:pt x="312173" y="102788"/>
                    <a:pt x="445802" y="176577"/>
                  </a:cubicBezTo>
                  <a:cubicBezTo>
                    <a:pt x="858211" y="451088"/>
                    <a:pt x="711242" y="389234"/>
                    <a:pt x="858396" y="433054"/>
                  </a:cubicBezTo>
                  <a:cubicBezTo>
                    <a:pt x="1005550" y="476874"/>
                    <a:pt x="1181900" y="498968"/>
                    <a:pt x="1217212" y="539856"/>
                  </a:cubicBezTo>
                  <a:cubicBezTo>
                    <a:pt x="1252524" y="580744"/>
                    <a:pt x="1189545" y="738928"/>
                    <a:pt x="1070269" y="756440"/>
                  </a:cubicBezTo>
                  <a:cubicBezTo>
                    <a:pt x="950993" y="773952"/>
                    <a:pt x="698376" y="680506"/>
                    <a:pt x="557313" y="644930"/>
                  </a:cubicBezTo>
                  <a:cubicBezTo>
                    <a:pt x="416250" y="609354"/>
                    <a:pt x="316775" y="605100"/>
                    <a:pt x="223889" y="542983"/>
                  </a:cubicBezTo>
                  <a:cubicBezTo>
                    <a:pt x="131004" y="480866"/>
                    <a:pt x="0" y="421761"/>
                    <a:pt x="0" y="27222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44"/>
            <p:cNvSpPr/>
            <p:nvPr/>
          </p:nvSpPr>
          <p:spPr>
            <a:xfrm>
              <a:off x="3208236" y="5151249"/>
              <a:ext cx="992705" cy="616764"/>
            </a:xfrm>
            <a:custGeom>
              <a:avLst/>
              <a:gdLst>
                <a:gd name="connsiteX0" fmla="*/ 0 w 959251"/>
                <a:gd name="connsiteY0" fmla="*/ 358197 h 716394"/>
                <a:gd name="connsiteX1" fmla="*/ 479626 w 959251"/>
                <a:gd name="connsiteY1" fmla="*/ 0 h 716394"/>
                <a:gd name="connsiteX2" fmla="*/ 959252 w 959251"/>
                <a:gd name="connsiteY2" fmla="*/ 358197 h 716394"/>
                <a:gd name="connsiteX3" fmla="*/ 479626 w 959251"/>
                <a:gd name="connsiteY3" fmla="*/ 716394 h 716394"/>
                <a:gd name="connsiteX4" fmla="*/ 0 w 959251"/>
                <a:gd name="connsiteY4" fmla="*/ 358197 h 716394"/>
                <a:gd name="connsiteX0" fmla="*/ 0 w 1093066"/>
                <a:gd name="connsiteY0" fmla="*/ 358197 h 716394"/>
                <a:gd name="connsiteX1" fmla="*/ 479626 w 1093066"/>
                <a:gd name="connsiteY1" fmla="*/ 0 h 716394"/>
                <a:gd name="connsiteX2" fmla="*/ 1093066 w 1093066"/>
                <a:gd name="connsiteY2" fmla="*/ 358197 h 716394"/>
                <a:gd name="connsiteX3" fmla="*/ 479626 w 1093066"/>
                <a:gd name="connsiteY3" fmla="*/ 716394 h 716394"/>
                <a:gd name="connsiteX4" fmla="*/ 0 w 1093066"/>
                <a:gd name="connsiteY4" fmla="*/ 358197 h 716394"/>
                <a:gd name="connsiteX0" fmla="*/ 0 w 1093066"/>
                <a:gd name="connsiteY0" fmla="*/ 257836 h 616033"/>
                <a:gd name="connsiteX1" fmla="*/ 479626 w 1093066"/>
                <a:gd name="connsiteY1" fmla="*/ 0 h 616033"/>
                <a:gd name="connsiteX2" fmla="*/ 1093066 w 1093066"/>
                <a:gd name="connsiteY2" fmla="*/ 257836 h 616033"/>
                <a:gd name="connsiteX3" fmla="*/ 479626 w 1093066"/>
                <a:gd name="connsiteY3" fmla="*/ 616033 h 616033"/>
                <a:gd name="connsiteX4" fmla="*/ 0 w 1093066"/>
                <a:gd name="connsiteY4" fmla="*/ 257836 h 616033"/>
                <a:gd name="connsiteX0" fmla="*/ 0 w 992705"/>
                <a:gd name="connsiteY0" fmla="*/ 302987 h 616764"/>
                <a:gd name="connsiteX1" fmla="*/ 379265 w 992705"/>
                <a:gd name="connsiteY1" fmla="*/ 546 h 616764"/>
                <a:gd name="connsiteX2" fmla="*/ 992705 w 992705"/>
                <a:gd name="connsiteY2" fmla="*/ 258382 h 616764"/>
                <a:gd name="connsiteX3" fmla="*/ 379265 w 992705"/>
                <a:gd name="connsiteY3" fmla="*/ 616579 h 616764"/>
                <a:gd name="connsiteX4" fmla="*/ 0 w 992705"/>
                <a:gd name="connsiteY4" fmla="*/ 302987 h 61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705" h="616764">
                  <a:moveTo>
                    <a:pt x="0" y="302987"/>
                  </a:moveTo>
                  <a:cubicBezTo>
                    <a:pt x="0" y="200315"/>
                    <a:pt x="213814" y="7980"/>
                    <a:pt x="379265" y="546"/>
                  </a:cubicBezTo>
                  <a:cubicBezTo>
                    <a:pt x="544716" y="-6888"/>
                    <a:pt x="992705" y="60555"/>
                    <a:pt x="992705" y="258382"/>
                  </a:cubicBezTo>
                  <a:cubicBezTo>
                    <a:pt x="992705" y="456209"/>
                    <a:pt x="544716" y="609145"/>
                    <a:pt x="379265" y="616579"/>
                  </a:cubicBezTo>
                  <a:cubicBezTo>
                    <a:pt x="213814" y="624013"/>
                    <a:pt x="0" y="405659"/>
                    <a:pt x="0" y="30298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 de cantos arredondados 115"/>
            <p:cNvSpPr/>
            <p:nvPr/>
          </p:nvSpPr>
          <p:spPr>
            <a:xfrm rot="19310755">
              <a:off x="3003978" y="4304952"/>
              <a:ext cx="292636" cy="1203464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de cantos arredondados 116"/>
            <p:cNvSpPr/>
            <p:nvPr/>
          </p:nvSpPr>
          <p:spPr>
            <a:xfrm rot="19310755">
              <a:off x="3026592" y="4438220"/>
              <a:ext cx="157546" cy="874411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lipse 28"/>
            <p:cNvSpPr/>
            <p:nvPr/>
          </p:nvSpPr>
          <p:spPr>
            <a:xfrm rot="1518968" flipH="1">
              <a:off x="4112443" y="5314591"/>
              <a:ext cx="119638" cy="117376"/>
            </a:xfrm>
            <a:custGeom>
              <a:avLst/>
              <a:gdLst>
                <a:gd name="connsiteX0" fmla="*/ 0 w 144016"/>
                <a:gd name="connsiteY0" fmla="*/ 36004 h 72008"/>
                <a:gd name="connsiteX1" fmla="*/ 72008 w 144016"/>
                <a:gd name="connsiteY1" fmla="*/ 0 h 72008"/>
                <a:gd name="connsiteX2" fmla="*/ 144016 w 144016"/>
                <a:gd name="connsiteY2" fmla="*/ 36004 h 72008"/>
                <a:gd name="connsiteX3" fmla="*/ 72008 w 144016"/>
                <a:gd name="connsiteY3" fmla="*/ 72008 h 72008"/>
                <a:gd name="connsiteX4" fmla="*/ 0 w 144016"/>
                <a:gd name="connsiteY4" fmla="*/ 36004 h 72008"/>
                <a:gd name="connsiteX0" fmla="*/ 3 w 144019"/>
                <a:gd name="connsiteY0" fmla="*/ 55054 h 91058"/>
                <a:gd name="connsiteX1" fmla="*/ 74393 w 144019"/>
                <a:gd name="connsiteY1" fmla="*/ 0 h 91058"/>
                <a:gd name="connsiteX2" fmla="*/ 144019 w 144019"/>
                <a:gd name="connsiteY2" fmla="*/ 55054 h 91058"/>
                <a:gd name="connsiteX3" fmla="*/ 72011 w 144019"/>
                <a:gd name="connsiteY3" fmla="*/ 91058 h 91058"/>
                <a:gd name="connsiteX4" fmla="*/ 3 w 144019"/>
                <a:gd name="connsiteY4" fmla="*/ 55054 h 91058"/>
                <a:gd name="connsiteX0" fmla="*/ 3 w 124969"/>
                <a:gd name="connsiteY0" fmla="*/ 55054 h 91058"/>
                <a:gd name="connsiteX1" fmla="*/ 74393 w 124969"/>
                <a:gd name="connsiteY1" fmla="*/ 0 h 91058"/>
                <a:gd name="connsiteX2" fmla="*/ 124969 w 124969"/>
                <a:gd name="connsiteY2" fmla="*/ 55054 h 91058"/>
                <a:gd name="connsiteX3" fmla="*/ 72011 w 124969"/>
                <a:gd name="connsiteY3" fmla="*/ 91058 h 91058"/>
                <a:gd name="connsiteX4" fmla="*/ 3 w 124969"/>
                <a:gd name="connsiteY4" fmla="*/ 55054 h 91058"/>
                <a:gd name="connsiteX0" fmla="*/ 9 w 79731"/>
                <a:gd name="connsiteY0" fmla="*/ 55054 h 91058"/>
                <a:gd name="connsiteX1" fmla="*/ 29155 w 79731"/>
                <a:gd name="connsiteY1" fmla="*/ 0 h 91058"/>
                <a:gd name="connsiteX2" fmla="*/ 79731 w 79731"/>
                <a:gd name="connsiteY2" fmla="*/ 55054 h 91058"/>
                <a:gd name="connsiteX3" fmla="*/ 26773 w 79731"/>
                <a:gd name="connsiteY3" fmla="*/ 91058 h 91058"/>
                <a:gd name="connsiteX4" fmla="*/ 9 w 79731"/>
                <a:gd name="connsiteY4" fmla="*/ 55054 h 91058"/>
                <a:gd name="connsiteX0" fmla="*/ 0 w 79722"/>
                <a:gd name="connsiteY0" fmla="*/ 43148 h 79152"/>
                <a:gd name="connsiteX1" fmla="*/ 26765 w 79722"/>
                <a:gd name="connsiteY1" fmla="*/ 0 h 79152"/>
                <a:gd name="connsiteX2" fmla="*/ 79722 w 79722"/>
                <a:gd name="connsiteY2" fmla="*/ 43148 h 79152"/>
                <a:gd name="connsiteX3" fmla="*/ 26764 w 79722"/>
                <a:gd name="connsiteY3" fmla="*/ 79152 h 79152"/>
                <a:gd name="connsiteX4" fmla="*/ 0 w 79722"/>
                <a:gd name="connsiteY4" fmla="*/ 43148 h 79152"/>
                <a:gd name="connsiteX0" fmla="*/ 0 w 84485"/>
                <a:gd name="connsiteY0" fmla="*/ 47889 h 84605"/>
                <a:gd name="connsiteX1" fmla="*/ 26765 w 84485"/>
                <a:gd name="connsiteY1" fmla="*/ 4741 h 84605"/>
                <a:gd name="connsiteX2" fmla="*/ 84485 w 84485"/>
                <a:gd name="connsiteY2" fmla="*/ 14551 h 84605"/>
                <a:gd name="connsiteX3" fmla="*/ 26764 w 84485"/>
                <a:gd name="connsiteY3" fmla="*/ 83893 h 84605"/>
                <a:gd name="connsiteX4" fmla="*/ 0 w 84485"/>
                <a:gd name="connsiteY4" fmla="*/ 47889 h 84605"/>
                <a:gd name="connsiteX0" fmla="*/ 1751 w 86236"/>
                <a:gd name="connsiteY0" fmla="*/ 47889 h 84605"/>
                <a:gd name="connsiteX1" fmla="*/ 11848 w 86236"/>
                <a:gd name="connsiteY1" fmla="*/ 4741 h 84605"/>
                <a:gd name="connsiteX2" fmla="*/ 86236 w 86236"/>
                <a:gd name="connsiteY2" fmla="*/ 14551 h 84605"/>
                <a:gd name="connsiteX3" fmla="*/ 28515 w 86236"/>
                <a:gd name="connsiteY3" fmla="*/ 83893 h 84605"/>
                <a:gd name="connsiteX4" fmla="*/ 1751 w 86236"/>
                <a:gd name="connsiteY4" fmla="*/ 47889 h 8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36" h="84605">
                  <a:moveTo>
                    <a:pt x="1751" y="47889"/>
                  </a:moveTo>
                  <a:cubicBezTo>
                    <a:pt x="-1027" y="34697"/>
                    <a:pt x="-2233" y="10297"/>
                    <a:pt x="11848" y="4741"/>
                  </a:cubicBezTo>
                  <a:cubicBezTo>
                    <a:pt x="25929" y="-815"/>
                    <a:pt x="86236" y="-5333"/>
                    <a:pt x="86236" y="14551"/>
                  </a:cubicBezTo>
                  <a:cubicBezTo>
                    <a:pt x="86236" y="34435"/>
                    <a:pt x="42596" y="78337"/>
                    <a:pt x="28515" y="83893"/>
                  </a:cubicBezTo>
                  <a:cubicBezTo>
                    <a:pt x="14434" y="89449"/>
                    <a:pt x="4529" y="61081"/>
                    <a:pt x="1751" y="478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9" name="Grupo 118"/>
            <p:cNvGrpSpPr/>
            <p:nvPr/>
          </p:nvGrpSpPr>
          <p:grpSpPr>
            <a:xfrm>
              <a:off x="3405299" y="5373279"/>
              <a:ext cx="1255806" cy="1017503"/>
              <a:chOff x="5340918" y="3240825"/>
              <a:chExt cx="1255806" cy="1017503"/>
            </a:xfrm>
          </p:grpSpPr>
          <p:sp>
            <p:nvSpPr>
              <p:cNvPr id="124" name="Arco 123"/>
              <p:cNvSpPr/>
              <p:nvPr/>
            </p:nvSpPr>
            <p:spPr>
              <a:xfrm rot="1854425" flipH="1">
                <a:off x="5340918" y="3240825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Arco 124"/>
              <p:cNvSpPr/>
              <p:nvPr/>
            </p:nvSpPr>
            <p:spPr>
              <a:xfrm rot="237672" flipH="1">
                <a:off x="5530310" y="3326432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Arco 125"/>
              <p:cNvSpPr/>
              <p:nvPr/>
            </p:nvSpPr>
            <p:spPr>
              <a:xfrm rot="20771722" flipH="1">
                <a:off x="5682324" y="3343928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0" name="Grupo 119"/>
            <p:cNvGrpSpPr/>
            <p:nvPr/>
          </p:nvGrpSpPr>
          <p:grpSpPr>
            <a:xfrm>
              <a:off x="3505877" y="5255723"/>
              <a:ext cx="145582" cy="145582"/>
              <a:chOff x="5263376" y="2862584"/>
              <a:chExt cx="222490" cy="222490"/>
            </a:xfrm>
          </p:grpSpPr>
          <p:sp>
            <p:nvSpPr>
              <p:cNvPr id="121" name="Elipse 120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Elipse 121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Elipse 122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08" name="Retângulo 107"/>
          <p:cNvSpPr/>
          <p:nvPr/>
        </p:nvSpPr>
        <p:spPr>
          <a:xfrm>
            <a:off x="5551869" y="3816165"/>
            <a:ext cx="22614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Quando a tartaruga estava quase chegando no rio a lebre acordou e saiu </a:t>
            </a:r>
            <a:r>
              <a:rPr lang="pt-BR" dirty="0" smtClean="0"/>
              <a:t>correndo até </a:t>
            </a:r>
            <a:r>
              <a:rPr lang="pt-BR" dirty="0"/>
              <a:t>a linha de chegada.</a:t>
            </a:r>
          </a:p>
        </p:txBody>
      </p:sp>
      <p:sp>
        <p:nvSpPr>
          <p:cNvPr id="134" name="Retângulo 20"/>
          <p:cNvSpPr/>
          <p:nvPr/>
        </p:nvSpPr>
        <p:spPr>
          <a:xfrm rot="7923631">
            <a:off x="649797" y="4439735"/>
            <a:ext cx="979090" cy="722728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47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5"/>
          <p:cNvSpPr/>
          <p:nvPr/>
        </p:nvSpPr>
        <p:spPr>
          <a:xfrm>
            <a:off x="20432" y="225545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>
            <a:off x="3037325" y="2348880"/>
            <a:ext cx="6106675" cy="3112783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37"/>
          <p:cNvSpPr/>
          <p:nvPr/>
        </p:nvSpPr>
        <p:spPr>
          <a:xfrm rot="1577861">
            <a:off x="506540" y="-841798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o 37"/>
          <p:cNvGrpSpPr/>
          <p:nvPr/>
        </p:nvGrpSpPr>
        <p:grpSpPr>
          <a:xfrm rot="4633308">
            <a:off x="1373526" y="6073578"/>
            <a:ext cx="837068" cy="696915"/>
            <a:chOff x="2650191" y="5538450"/>
            <a:chExt cx="837068" cy="696915"/>
          </a:xfrm>
        </p:grpSpPr>
        <p:sp>
          <p:nvSpPr>
            <p:cNvPr id="39" name="Retângulo 38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6" name="Elipse 45"/>
          <p:cNvSpPr/>
          <p:nvPr/>
        </p:nvSpPr>
        <p:spPr>
          <a:xfrm>
            <a:off x="611560" y="4349503"/>
            <a:ext cx="2632632" cy="204822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025444" y="4568200"/>
            <a:ext cx="771594" cy="861451"/>
          </a:xfrm>
          <a:custGeom>
            <a:avLst/>
            <a:gdLst/>
            <a:ahLst/>
            <a:cxnLst/>
            <a:rect l="l" t="t" r="r" b="b"/>
            <a:pathLst>
              <a:path w="771594" h="861451">
                <a:moveTo>
                  <a:pt x="208615" y="0"/>
                </a:moveTo>
                <a:cubicBezTo>
                  <a:pt x="220316" y="62973"/>
                  <a:pt x="249999" y="134437"/>
                  <a:pt x="268358" y="175022"/>
                </a:cubicBezTo>
                <a:cubicBezTo>
                  <a:pt x="302829" y="251222"/>
                  <a:pt x="409872" y="296580"/>
                  <a:pt x="442529" y="338308"/>
                </a:cubicBezTo>
                <a:cubicBezTo>
                  <a:pt x="475186" y="380036"/>
                  <a:pt x="428016" y="436279"/>
                  <a:pt x="464301" y="425393"/>
                </a:cubicBezTo>
                <a:cubicBezTo>
                  <a:pt x="500586" y="414507"/>
                  <a:pt x="605815" y="272993"/>
                  <a:pt x="660243" y="272993"/>
                </a:cubicBezTo>
                <a:cubicBezTo>
                  <a:pt x="699974" y="272993"/>
                  <a:pt x="745506" y="380303"/>
                  <a:pt x="771594" y="419096"/>
                </a:cubicBezTo>
                <a:cubicBezTo>
                  <a:pt x="765910" y="664773"/>
                  <a:pt x="595577" y="861451"/>
                  <a:pt x="386442" y="861451"/>
                </a:cubicBezTo>
                <a:cubicBezTo>
                  <a:pt x="173016" y="861451"/>
                  <a:pt x="0" y="656618"/>
                  <a:pt x="0" y="403943"/>
                </a:cubicBezTo>
                <a:cubicBezTo>
                  <a:pt x="0" y="227684"/>
                  <a:pt x="84191" y="74705"/>
                  <a:pt x="20861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 rot="1205386">
            <a:off x="1613415" y="4734076"/>
            <a:ext cx="772884" cy="656418"/>
          </a:xfrm>
          <a:custGeom>
            <a:avLst/>
            <a:gdLst/>
            <a:ahLst/>
            <a:cxnLst/>
            <a:rect l="l" t="t" r="r" b="b"/>
            <a:pathLst>
              <a:path w="772884" h="656418">
                <a:moveTo>
                  <a:pt x="39917" y="0"/>
                </a:moveTo>
                <a:cubicBezTo>
                  <a:pt x="122802" y="89271"/>
                  <a:pt x="199649" y="9073"/>
                  <a:pt x="254726" y="48790"/>
                </a:cubicBezTo>
                <a:cubicBezTo>
                  <a:pt x="309827" y="88524"/>
                  <a:pt x="343432" y="238507"/>
                  <a:pt x="370403" y="238302"/>
                </a:cubicBezTo>
                <a:cubicBezTo>
                  <a:pt x="397374" y="238097"/>
                  <a:pt x="380271" y="43442"/>
                  <a:pt x="416549" y="47560"/>
                </a:cubicBezTo>
                <a:cubicBezTo>
                  <a:pt x="452828" y="51677"/>
                  <a:pt x="546229" y="264790"/>
                  <a:pt x="588076" y="263007"/>
                </a:cubicBezTo>
                <a:cubicBezTo>
                  <a:pt x="629924" y="261224"/>
                  <a:pt x="622714" y="51361"/>
                  <a:pt x="667638" y="36862"/>
                </a:cubicBezTo>
                <a:cubicBezTo>
                  <a:pt x="686656" y="30724"/>
                  <a:pt x="726842" y="70158"/>
                  <a:pt x="765418" y="111225"/>
                </a:cubicBezTo>
                <a:cubicBezTo>
                  <a:pt x="770443" y="139563"/>
                  <a:pt x="772884" y="168899"/>
                  <a:pt x="772884" y="198910"/>
                </a:cubicBezTo>
                <a:cubicBezTo>
                  <a:pt x="772884" y="451585"/>
                  <a:pt x="599868" y="656418"/>
                  <a:pt x="386442" y="656418"/>
                </a:cubicBezTo>
                <a:cubicBezTo>
                  <a:pt x="173016" y="656418"/>
                  <a:pt x="0" y="451585"/>
                  <a:pt x="0" y="198910"/>
                </a:cubicBezTo>
                <a:cubicBezTo>
                  <a:pt x="0" y="127404"/>
                  <a:pt x="13856" y="59730"/>
                  <a:pt x="3991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 rot="1056420">
            <a:off x="2219499" y="4781645"/>
            <a:ext cx="772884" cy="710114"/>
          </a:xfrm>
          <a:custGeom>
            <a:avLst/>
            <a:gdLst/>
            <a:ahLst/>
            <a:cxnLst/>
            <a:rect l="l" t="t" r="r" b="b"/>
            <a:pathLst>
              <a:path w="772884" h="710114">
                <a:moveTo>
                  <a:pt x="237648" y="48514"/>
                </a:moveTo>
                <a:cubicBezTo>
                  <a:pt x="286368" y="52087"/>
                  <a:pt x="281635" y="181121"/>
                  <a:pt x="328543" y="190980"/>
                </a:cubicBezTo>
                <a:cubicBezTo>
                  <a:pt x="375450" y="200839"/>
                  <a:pt x="478473" y="99619"/>
                  <a:pt x="519096" y="107665"/>
                </a:cubicBezTo>
                <a:cubicBezTo>
                  <a:pt x="559719" y="115711"/>
                  <a:pt x="542880" y="248587"/>
                  <a:pt x="572278" y="239258"/>
                </a:cubicBezTo>
                <a:cubicBezTo>
                  <a:pt x="601676" y="229928"/>
                  <a:pt x="666802" y="51273"/>
                  <a:pt x="695485" y="51687"/>
                </a:cubicBezTo>
                <a:cubicBezTo>
                  <a:pt x="724167" y="52102"/>
                  <a:pt x="749586" y="318133"/>
                  <a:pt x="744379" y="241744"/>
                </a:cubicBezTo>
                <a:cubicBezTo>
                  <a:pt x="742422" y="213045"/>
                  <a:pt x="726188" y="113111"/>
                  <a:pt x="708349" y="0"/>
                </a:cubicBezTo>
                <a:cubicBezTo>
                  <a:pt x="749224" y="72269"/>
                  <a:pt x="772884" y="159166"/>
                  <a:pt x="772884" y="252606"/>
                </a:cubicBezTo>
                <a:cubicBezTo>
                  <a:pt x="772884" y="505281"/>
                  <a:pt x="599868" y="710114"/>
                  <a:pt x="386442" y="710114"/>
                </a:cubicBezTo>
                <a:cubicBezTo>
                  <a:pt x="173016" y="710114"/>
                  <a:pt x="0" y="505281"/>
                  <a:pt x="0" y="252606"/>
                </a:cubicBezTo>
                <a:cubicBezTo>
                  <a:pt x="0" y="208532"/>
                  <a:pt x="5264" y="165914"/>
                  <a:pt x="16866" y="126018"/>
                </a:cubicBezTo>
                <a:cubicBezTo>
                  <a:pt x="23979" y="142972"/>
                  <a:pt x="30495" y="157585"/>
                  <a:pt x="36221" y="169542"/>
                </a:cubicBezTo>
                <a:cubicBezTo>
                  <a:pt x="120881" y="346344"/>
                  <a:pt x="188927" y="44941"/>
                  <a:pt x="237648" y="4851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845948" y="5146784"/>
            <a:ext cx="2231673" cy="11923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 rot="2382708">
            <a:off x="2780651" y="5226291"/>
            <a:ext cx="107137" cy="6329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2" name="Grupo 51"/>
          <p:cNvGrpSpPr/>
          <p:nvPr/>
        </p:nvGrpSpPr>
        <p:grpSpPr>
          <a:xfrm>
            <a:off x="2650191" y="5538450"/>
            <a:ext cx="837068" cy="696915"/>
            <a:chOff x="2650191" y="5538450"/>
            <a:chExt cx="837068" cy="696915"/>
          </a:xfrm>
        </p:grpSpPr>
        <p:sp>
          <p:nvSpPr>
            <p:cNvPr id="97" name="Retângulo 96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97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98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tângulo 101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Grupo 52"/>
          <p:cNvGrpSpPr/>
          <p:nvPr/>
        </p:nvGrpSpPr>
        <p:grpSpPr>
          <a:xfrm rot="8639028">
            <a:off x="289139" y="5413154"/>
            <a:ext cx="837068" cy="696915"/>
            <a:chOff x="2650191" y="5538450"/>
            <a:chExt cx="837068" cy="696915"/>
          </a:xfrm>
        </p:grpSpPr>
        <p:sp>
          <p:nvSpPr>
            <p:cNvPr id="91" name="Retângulo 90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91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 93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 94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95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4" name="Grupo 53"/>
          <p:cNvGrpSpPr/>
          <p:nvPr/>
        </p:nvGrpSpPr>
        <p:grpSpPr>
          <a:xfrm rot="7989699">
            <a:off x="625753" y="5726770"/>
            <a:ext cx="837068" cy="696915"/>
            <a:chOff x="2650191" y="5538450"/>
            <a:chExt cx="837068" cy="696915"/>
          </a:xfrm>
        </p:grpSpPr>
        <p:sp>
          <p:nvSpPr>
            <p:cNvPr id="85" name="Retângulo 84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89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5" name="Elipse 54"/>
          <p:cNvSpPr/>
          <p:nvPr/>
        </p:nvSpPr>
        <p:spPr>
          <a:xfrm rot="21091810">
            <a:off x="1071650" y="5041019"/>
            <a:ext cx="772883" cy="91501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" name="Grupo 55"/>
          <p:cNvGrpSpPr/>
          <p:nvPr/>
        </p:nvGrpSpPr>
        <p:grpSpPr>
          <a:xfrm rot="3067869">
            <a:off x="1911616" y="5871453"/>
            <a:ext cx="837068" cy="696915"/>
            <a:chOff x="2650191" y="5538450"/>
            <a:chExt cx="837068" cy="696915"/>
          </a:xfrm>
        </p:grpSpPr>
        <p:sp>
          <p:nvSpPr>
            <p:cNvPr id="79" name="Retângulo 78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7" name="Elipse 56"/>
          <p:cNvSpPr/>
          <p:nvPr/>
        </p:nvSpPr>
        <p:spPr>
          <a:xfrm rot="19736950">
            <a:off x="1870858" y="5174858"/>
            <a:ext cx="765458" cy="864431"/>
          </a:xfrm>
          <a:custGeom>
            <a:avLst/>
            <a:gdLst/>
            <a:ahLst/>
            <a:cxnLst/>
            <a:rect l="l" t="t" r="r" b="b"/>
            <a:pathLst>
              <a:path w="765458" h="864431">
                <a:moveTo>
                  <a:pt x="547822" y="23933"/>
                </a:moveTo>
                <a:cubicBezTo>
                  <a:pt x="597194" y="49646"/>
                  <a:pt x="640146" y="88186"/>
                  <a:pt x="673290" y="136264"/>
                </a:cubicBezTo>
                <a:cubicBezTo>
                  <a:pt x="595463" y="369735"/>
                  <a:pt x="500766" y="634011"/>
                  <a:pt x="526295" y="652955"/>
                </a:cubicBezTo>
                <a:cubicBezTo>
                  <a:pt x="548028" y="669083"/>
                  <a:pt x="655240" y="564215"/>
                  <a:pt x="765458" y="426825"/>
                </a:cubicBezTo>
                <a:cubicBezTo>
                  <a:pt x="763552" y="668967"/>
                  <a:pt x="593000" y="864431"/>
                  <a:pt x="382947" y="864431"/>
                </a:cubicBezTo>
                <a:cubicBezTo>
                  <a:pt x="171451" y="864431"/>
                  <a:pt x="0" y="666272"/>
                  <a:pt x="0" y="421831"/>
                </a:cubicBezTo>
                <a:cubicBezTo>
                  <a:pt x="0" y="221875"/>
                  <a:pt x="114725" y="52889"/>
                  <a:pt x="272944" y="0"/>
                </a:cubicBezTo>
                <a:cubicBezTo>
                  <a:pt x="210951" y="219216"/>
                  <a:pt x="167687" y="438248"/>
                  <a:pt x="199888" y="456436"/>
                </a:cubicBezTo>
                <a:cubicBezTo>
                  <a:pt x="233352" y="475338"/>
                  <a:pt x="402762" y="225847"/>
                  <a:pt x="547822" y="2393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8" name="Grupo 57"/>
          <p:cNvGrpSpPr/>
          <p:nvPr/>
        </p:nvGrpSpPr>
        <p:grpSpPr>
          <a:xfrm rot="3067869">
            <a:off x="2387478" y="5789759"/>
            <a:ext cx="837068" cy="696915"/>
            <a:chOff x="2650191" y="5538450"/>
            <a:chExt cx="837068" cy="696915"/>
          </a:xfrm>
        </p:grpSpPr>
        <p:sp>
          <p:nvSpPr>
            <p:cNvPr id="73" name="Retângulo 72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4607540">
            <a:off x="2030708" y="4043570"/>
            <a:ext cx="837068" cy="696915"/>
            <a:chOff x="2650191" y="5538450"/>
            <a:chExt cx="837068" cy="696915"/>
          </a:xfrm>
        </p:grpSpPr>
        <p:sp>
          <p:nvSpPr>
            <p:cNvPr id="67" name="Retângulo 66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0" name="Grupo 59"/>
          <p:cNvGrpSpPr/>
          <p:nvPr/>
        </p:nvGrpSpPr>
        <p:grpSpPr>
          <a:xfrm rot="17978822">
            <a:off x="2596766" y="5028316"/>
            <a:ext cx="837068" cy="696915"/>
            <a:chOff x="2650191" y="5538450"/>
            <a:chExt cx="837068" cy="696915"/>
          </a:xfrm>
        </p:grpSpPr>
        <p:sp>
          <p:nvSpPr>
            <p:cNvPr id="61" name="Retângulo 60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10" name="Grupo 4109"/>
          <p:cNvGrpSpPr/>
          <p:nvPr/>
        </p:nvGrpSpPr>
        <p:grpSpPr>
          <a:xfrm>
            <a:off x="4638994" y="3797259"/>
            <a:ext cx="504053" cy="555337"/>
            <a:chOff x="-3268901" y="2056355"/>
            <a:chExt cx="3090265" cy="3404683"/>
          </a:xfrm>
        </p:grpSpPr>
        <p:sp>
          <p:nvSpPr>
            <p:cNvPr id="118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108" name="Grupo 4107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23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09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5" name="Grupo 134"/>
          <p:cNvGrpSpPr/>
          <p:nvPr/>
        </p:nvGrpSpPr>
        <p:grpSpPr>
          <a:xfrm>
            <a:off x="5401571" y="4475852"/>
            <a:ext cx="485195" cy="534561"/>
            <a:chOff x="-3268901" y="2056355"/>
            <a:chExt cx="3090265" cy="3404683"/>
          </a:xfrm>
        </p:grpSpPr>
        <p:sp>
          <p:nvSpPr>
            <p:cNvPr id="136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8" name="Grupo 137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40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2" name="Grupo 141"/>
          <p:cNvGrpSpPr/>
          <p:nvPr/>
        </p:nvGrpSpPr>
        <p:grpSpPr>
          <a:xfrm>
            <a:off x="5088656" y="3402086"/>
            <a:ext cx="475902" cy="524323"/>
            <a:chOff x="-3268901" y="2056355"/>
            <a:chExt cx="3090265" cy="3404683"/>
          </a:xfrm>
        </p:grpSpPr>
        <p:sp>
          <p:nvSpPr>
            <p:cNvPr id="143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5" name="Grupo 144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47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6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5490037" y="3881069"/>
            <a:ext cx="519210" cy="572037"/>
            <a:chOff x="-3268901" y="2056355"/>
            <a:chExt cx="3090265" cy="3404683"/>
          </a:xfrm>
        </p:grpSpPr>
        <p:sp>
          <p:nvSpPr>
            <p:cNvPr id="129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1" name="Grupo 130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33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2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111" name="Forma livre 4110"/>
          <p:cNvSpPr/>
          <p:nvPr/>
        </p:nvSpPr>
        <p:spPr>
          <a:xfrm>
            <a:off x="3279630" y="2722274"/>
            <a:ext cx="120789" cy="476250"/>
          </a:xfrm>
          <a:custGeom>
            <a:avLst/>
            <a:gdLst>
              <a:gd name="connsiteX0" fmla="*/ 120789 w 120789"/>
              <a:gd name="connsiteY0" fmla="*/ 0 h 476250"/>
              <a:gd name="connsiteX1" fmla="*/ 139 w 120789"/>
              <a:gd name="connsiteY1" fmla="*/ 238125 h 476250"/>
              <a:gd name="connsiteX2" fmla="*/ 95389 w 120789"/>
              <a:gd name="connsiteY2" fmla="*/ 269875 h 476250"/>
              <a:gd name="connsiteX3" fmla="*/ 35064 w 120789"/>
              <a:gd name="connsiteY3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89" h="476250">
                <a:moveTo>
                  <a:pt x="120789" y="0"/>
                </a:moveTo>
                <a:cubicBezTo>
                  <a:pt x="62580" y="96573"/>
                  <a:pt x="4372" y="193146"/>
                  <a:pt x="139" y="238125"/>
                </a:cubicBezTo>
                <a:cubicBezTo>
                  <a:pt x="-4094" y="283104"/>
                  <a:pt x="89568" y="230188"/>
                  <a:pt x="95389" y="269875"/>
                </a:cubicBezTo>
                <a:cubicBezTo>
                  <a:pt x="101210" y="309562"/>
                  <a:pt x="28714" y="469371"/>
                  <a:pt x="35064" y="4762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Forma livre 149"/>
          <p:cNvSpPr/>
          <p:nvPr/>
        </p:nvSpPr>
        <p:spPr>
          <a:xfrm>
            <a:off x="3613944" y="2716817"/>
            <a:ext cx="120789" cy="476250"/>
          </a:xfrm>
          <a:custGeom>
            <a:avLst/>
            <a:gdLst>
              <a:gd name="connsiteX0" fmla="*/ 120789 w 120789"/>
              <a:gd name="connsiteY0" fmla="*/ 0 h 476250"/>
              <a:gd name="connsiteX1" fmla="*/ 139 w 120789"/>
              <a:gd name="connsiteY1" fmla="*/ 238125 h 476250"/>
              <a:gd name="connsiteX2" fmla="*/ 95389 w 120789"/>
              <a:gd name="connsiteY2" fmla="*/ 269875 h 476250"/>
              <a:gd name="connsiteX3" fmla="*/ 35064 w 120789"/>
              <a:gd name="connsiteY3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89" h="476250">
                <a:moveTo>
                  <a:pt x="120789" y="0"/>
                </a:moveTo>
                <a:cubicBezTo>
                  <a:pt x="62580" y="96573"/>
                  <a:pt x="4372" y="193146"/>
                  <a:pt x="139" y="238125"/>
                </a:cubicBezTo>
                <a:cubicBezTo>
                  <a:pt x="-4094" y="283104"/>
                  <a:pt x="89568" y="230188"/>
                  <a:pt x="95389" y="269875"/>
                </a:cubicBezTo>
                <a:cubicBezTo>
                  <a:pt x="101210" y="309562"/>
                  <a:pt x="28714" y="469371"/>
                  <a:pt x="35064" y="4762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Forma livre 150"/>
          <p:cNvSpPr/>
          <p:nvPr/>
        </p:nvSpPr>
        <p:spPr>
          <a:xfrm>
            <a:off x="3432029" y="2736726"/>
            <a:ext cx="120789" cy="476250"/>
          </a:xfrm>
          <a:custGeom>
            <a:avLst/>
            <a:gdLst>
              <a:gd name="connsiteX0" fmla="*/ 120789 w 120789"/>
              <a:gd name="connsiteY0" fmla="*/ 0 h 476250"/>
              <a:gd name="connsiteX1" fmla="*/ 139 w 120789"/>
              <a:gd name="connsiteY1" fmla="*/ 238125 h 476250"/>
              <a:gd name="connsiteX2" fmla="*/ 95389 w 120789"/>
              <a:gd name="connsiteY2" fmla="*/ 269875 h 476250"/>
              <a:gd name="connsiteX3" fmla="*/ 35064 w 120789"/>
              <a:gd name="connsiteY3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89" h="476250">
                <a:moveTo>
                  <a:pt x="120789" y="0"/>
                </a:moveTo>
                <a:cubicBezTo>
                  <a:pt x="62580" y="96573"/>
                  <a:pt x="4372" y="193146"/>
                  <a:pt x="139" y="238125"/>
                </a:cubicBezTo>
                <a:cubicBezTo>
                  <a:pt x="-4094" y="283104"/>
                  <a:pt x="89568" y="230188"/>
                  <a:pt x="95389" y="269875"/>
                </a:cubicBezTo>
                <a:cubicBezTo>
                  <a:pt x="101210" y="309562"/>
                  <a:pt x="28714" y="469371"/>
                  <a:pt x="35064" y="4762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18" name="Grupo 4117"/>
          <p:cNvGrpSpPr/>
          <p:nvPr/>
        </p:nvGrpSpPr>
        <p:grpSpPr>
          <a:xfrm>
            <a:off x="2925241" y="3352659"/>
            <a:ext cx="2205452" cy="2401626"/>
            <a:chOff x="2925241" y="3352659"/>
            <a:chExt cx="2205452" cy="2401626"/>
          </a:xfrm>
        </p:grpSpPr>
        <p:sp>
          <p:nvSpPr>
            <p:cNvPr id="28" name="Oval 14"/>
            <p:cNvSpPr/>
            <p:nvPr/>
          </p:nvSpPr>
          <p:spPr>
            <a:xfrm flipH="1">
              <a:off x="3316801" y="3352659"/>
              <a:ext cx="490214" cy="123849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17" name="Grupo 4116"/>
            <p:cNvGrpSpPr/>
            <p:nvPr/>
          </p:nvGrpSpPr>
          <p:grpSpPr>
            <a:xfrm>
              <a:off x="2925241" y="3395382"/>
              <a:ext cx="2205452" cy="2358903"/>
              <a:chOff x="2925241" y="3395382"/>
              <a:chExt cx="2205452" cy="2358903"/>
            </a:xfrm>
          </p:grpSpPr>
          <p:sp>
            <p:nvSpPr>
              <p:cNvPr id="109" name="Elipse 4096"/>
              <p:cNvSpPr/>
              <p:nvPr/>
            </p:nvSpPr>
            <p:spPr>
              <a:xfrm>
                <a:off x="3847349" y="5644225"/>
                <a:ext cx="216820" cy="74056"/>
              </a:xfrm>
              <a:custGeom>
                <a:avLst/>
                <a:gdLst/>
                <a:ahLst/>
                <a:cxnLst/>
                <a:rect l="l" t="t" r="r" b="b"/>
                <a:pathLst>
                  <a:path w="909328" h="432048">
                    <a:moveTo>
                      <a:pt x="454664" y="0"/>
                    </a:moveTo>
                    <a:cubicBezTo>
                      <a:pt x="698696" y="0"/>
                      <a:pt x="898072" y="191188"/>
                      <a:pt x="909328" y="432048"/>
                    </a:cubicBezTo>
                    <a:lnTo>
                      <a:pt x="0" y="432048"/>
                    </a:lnTo>
                    <a:cubicBezTo>
                      <a:pt x="11256" y="191188"/>
                      <a:pt x="210632" y="0"/>
                      <a:pt x="454664" y="0"/>
                    </a:cubicBezTo>
                    <a:close/>
                  </a:path>
                </a:pathLst>
              </a:cu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96" name="Retângulo 4095"/>
              <p:cNvSpPr/>
              <p:nvPr/>
            </p:nvSpPr>
            <p:spPr>
              <a:xfrm>
                <a:off x="3800436" y="5424601"/>
                <a:ext cx="90723" cy="3276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Retângulo 105"/>
              <p:cNvSpPr/>
              <p:nvPr/>
            </p:nvSpPr>
            <p:spPr>
              <a:xfrm>
                <a:off x="3955759" y="5502257"/>
                <a:ext cx="106717" cy="216024"/>
              </a:xfrm>
              <a:prstGeom prst="rect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16" name="Grupo 4115"/>
              <p:cNvGrpSpPr/>
              <p:nvPr/>
            </p:nvGrpSpPr>
            <p:grpSpPr>
              <a:xfrm>
                <a:off x="2925241" y="3395382"/>
                <a:ext cx="2205452" cy="2358903"/>
                <a:chOff x="2925241" y="3395382"/>
                <a:chExt cx="2205452" cy="2358903"/>
              </a:xfrm>
            </p:grpSpPr>
            <p:sp>
              <p:nvSpPr>
                <p:cNvPr id="29" name="Oval 41"/>
                <p:cNvSpPr/>
                <p:nvPr/>
              </p:nvSpPr>
              <p:spPr>
                <a:xfrm rot="18237575" flipH="1">
                  <a:off x="3177479" y="4157956"/>
                  <a:ext cx="1030350" cy="1475702"/>
                </a:xfrm>
                <a:custGeom>
                  <a:avLst/>
                  <a:gdLst>
                    <a:gd name="connsiteX0" fmla="*/ 0 w 1871288"/>
                    <a:gd name="connsiteY0" fmla="*/ 1369788 h 2739576"/>
                    <a:gd name="connsiteX1" fmla="*/ 935644 w 1871288"/>
                    <a:gd name="connsiteY1" fmla="*/ 0 h 2739576"/>
                    <a:gd name="connsiteX2" fmla="*/ 1871288 w 1871288"/>
                    <a:gd name="connsiteY2" fmla="*/ 1369788 h 2739576"/>
                    <a:gd name="connsiteX3" fmla="*/ 935644 w 1871288"/>
                    <a:gd name="connsiteY3" fmla="*/ 2739576 h 2739576"/>
                    <a:gd name="connsiteX4" fmla="*/ 0 w 1871288"/>
                    <a:gd name="connsiteY4" fmla="*/ 1369788 h 2739576"/>
                    <a:gd name="connsiteX0" fmla="*/ 70799 w 1942087"/>
                    <a:gd name="connsiteY0" fmla="*/ 1369788 h 2777747"/>
                    <a:gd name="connsiteX1" fmla="*/ 1006443 w 1942087"/>
                    <a:gd name="connsiteY1" fmla="*/ 0 h 2777747"/>
                    <a:gd name="connsiteX2" fmla="*/ 1942087 w 1942087"/>
                    <a:gd name="connsiteY2" fmla="*/ 1369788 h 2777747"/>
                    <a:gd name="connsiteX3" fmla="*/ 1006443 w 1942087"/>
                    <a:gd name="connsiteY3" fmla="*/ 2739576 h 2777747"/>
                    <a:gd name="connsiteX4" fmla="*/ 171010 w 1942087"/>
                    <a:gd name="connsiteY4" fmla="*/ 2307858 h 2777747"/>
                    <a:gd name="connsiteX5" fmla="*/ 70799 w 1942087"/>
                    <a:gd name="connsiteY5" fmla="*/ 1369788 h 2777747"/>
                    <a:gd name="connsiteX0" fmla="*/ 248467 w 1826243"/>
                    <a:gd name="connsiteY0" fmla="*/ 1479271 h 2778130"/>
                    <a:gd name="connsiteX1" fmla="*/ 890599 w 1826243"/>
                    <a:gd name="connsiteY1" fmla="*/ 383 h 2778130"/>
                    <a:gd name="connsiteX2" fmla="*/ 1826243 w 1826243"/>
                    <a:gd name="connsiteY2" fmla="*/ 1370171 h 2778130"/>
                    <a:gd name="connsiteX3" fmla="*/ 890599 w 1826243"/>
                    <a:gd name="connsiteY3" fmla="*/ 2739959 h 2778130"/>
                    <a:gd name="connsiteX4" fmla="*/ 55166 w 1826243"/>
                    <a:gd name="connsiteY4" fmla="*/ 2308241 h 2778130"/>
                    <a:gd name="connsiteX5" fmla="*/ 248467 w 1826243"/>
                    <a:gd name="connsiteY5" fmla="*/ 1479271 h 2778130"/>
                    <a:gd name="connsiteX0" fmla="*/ 74985 w 1932410"/>
                    <a:gd name="connsiteY0" fmla="*/ 1519010 h 2778443"/>
                    <a:gd name="connsiteX1" fmla="*/ 996766 w 1932410"/>
                    <a:gd name="connsiteY1" fmla="*/ 696 h 2778443"/>
                    <a:gd name="connsiteX2" fmla="*/ 1932410 w 1932410"/>
                    <a:gd name="connsiteY2" fmla="*/ 1370484 h 2778443"/>
                    <a:gd name="connsiteX3" fmla="*/ 996766 w 1932410"/>
                    <a:gd name="connsiteY3" fmla="*/ 2740272 h 2778443"/>
                    <a:gd name="connsiteX4" fmla="*/ 161333 w 1932410"/>
                    <a:gd name="connsiteY4" fmla="*/ 2308554 h 2778443"/>
                    <a:gd name="connsiteX5" fmla="*/ 74985 w 1932410"/>
                    <a:gd name="connsiteY5" fmla="*/ 1519010 h 2778443"/>
                    <a:gd name="connsiteX0" fmla="*/ 35173 w 1892598"/>
                    <a:gd name="connsiteY0" fmla="*/ 1524009 h 2783442"/>
                    <a:gd name="connsiteX1" fmla="*/ 407517 w 1892598"/>
                    <a:gd name="connsiteY1" fmla="*/ 911820 h 2783442"/>
                    <a:gd name="connsiteX2" fmla="*/ 956954 w 1892598"/>
                    <a:gd name="connsiteY2" fmla="*/ 5695 h 2783442"/>
                    <a:gd name="connsiteX3" fmla="*/ 1892598 w 1892598"/>
                    <a:gd name="connsiteY3" fmla="*/ 1375483 h 2783442"/>
                    <a:gd name="connsiteX4" fmla="*/ 956954 w 1892598"/>
                    <a:gd name="connsiteY4" fmla="*/ 2745271 h 2783442"/>
                    <a:gd name="connsiteX5" fmla="*/ 121521 w 1892598"/>
                    <a:gd name="connsiteY5" fmla="*/ 2313553 h 2783442"/>
                    <a:gd name="connsiteX6" fmla="*/ 35173 w 1892598"/>
                    <a:gd name="connsiteY6" fmla="*/ 1524009 h 2783442"/>
                    <a:gd name="connsiteX0" fmla="*/ 35173 w 1892598"/>
                    <a:gd name="connsiteY0" fmla="*/ 1523995 h 2783428"/>
                    <a:gd name="connsiteX1" fmla="*/ 407517 w 1892598"/>
                    <a:gd name="connsiteY1" fmla="*/ 911806 h 2783428"/>
                    <a:gd name="connsiteX2" fmla="*/ 956954 w 1892598"/>
                    <a:gd name="connsiteY2" fmla="*/ 5681 h 2783428"/>
                    <a:gd name="connsiteX3" fmla="*/ 1892598 w 1892598"/>
                    <a:gd name="connsiteY3" fmla="*/ 1375469 h 2783428"/>
                    <a:gd name="connsiteX4" fmla="*/ 956954 w 1892598"/>
                    <a:gd name="connsiteY4" fmla="*/ 2745257 h 2783428"/>
                    <a:gd name="connsiteX5" fmla="*/ 121521 w 1892598"/>
                    <a:gd name="connsiteY5" fmla="*/ 2313539 h 2783428"/>
                    <a:gd name="connsiteX6" fmla="*/ 35173 w 1892598"/>
                    <a:gd name="connsiteY6" fmla="*/ 1523995 h 2783428"/>
                    <a:gd name="connsiteX0" fmla="*/ 35173 w 1921469"/>
                    <a:gd name="connsiteY0" fmla="*/ 1532114 h 2791547"/>
                    <a:gd name="connsiteX1" fmla="*/ 407517 w 1921469"/>
                    <a:gd name="connsiteY1" fmla="*/ 919925 h 2791547"/>
                    <a:gd name="connsiteX2" fmla="*/ 956954 w 1921469"/>
                    <a:gd name="connsiteY2" fmla="*/ 13800 h 2791547"/>
                    <a:gd name="connsiteX3" fmla="*/ 1690619 w 1921469"/>
                    <a:gd name="connsiteY3" fmla="*/ 442795 h 2791547"/>
                    <a:gd name="connsiteX4" fmla="*/ 1892598 w 1921469"/>
                    <a:gd name="connsiteY4" fmla="*/ 1383588 h 2791547"/>
                    <a:gd name="connsiteX5" fmla="*/ 956954 w 1921469"/>
                    <a:gd name="connsiteY5" fmla="*/ 2753376 h 2791547"/>
                    <a:gd name="connsiteX6" fmla="*/ 121521 w 1921469"/>
                    <a:gd name="connsiteY6" fmla="*/ 2321658 h 2791547"/>
                    <a:gd name="connsiteX7" fmla="*/ 35173 w 1921469"/>
                    <a:gd name="connsiteY7" fmla="*/ 1532114 h 2791547"/>
                    <a:gd name="connsiteX0" fmla="*/ 35173 w 1895723"/>
                    <a:gd name="connsiteY0" fmla="*/ 1532114 h 2757583"/>
                    <a:gd name="connsiteX1" fmla="*/ 407517 w 1895723"/>
                    <a:gd name="connsiteY1" fmla="*/ 919925 h 2757583"/>
                    <a:gd name="connsiteX2" fmla="*/ 956954 w 1895723"/>
                    <a:gd name="connsiteY2" fmla="*/ 13800 h 2757583"/>
                    <a:gd name="connsiteX3" fmla="*/ 1690619 w 1895723"/>
                    <a:gd name="connsiteY3" fmla="*/ 442795 h 2757583"/>
                    <a:gd name="connsiteX4" fmla="*/ 1892598 w 1895723"/>
                    <a:gd name="connsiteY4" fmla="*/ 1383588 h 2757583"/>
                    <a:gd name="connsiteX5" fmla="*/ 1654980 w 1895723"/>
                    <a:gd name="connsiteY5" fmla="*/ 2468669 h 2757583"/>
                    <a:gd name="connsiteX6" fmla="*/ 956954 w 1895723"/>
                    <a:gd name="connsiteY6" fmla="*/ 2753376 h 2757583"/>
                    <a:gd name="connsiteX7" fmla="*/ 121521 w 1895723"/>
                    <a:gd name="connsiteY7" fmla="*/ 2321658 h 2757583"/>
                    <a:gd name="connsiteX8" fmla="*/ 35173 w 1895723"/>
                    <a:gd name="connsiteY8" fmla="*/ 1532114 h 2757583"/>
                    <a:gd name="connsiteX0" fmla="*/ 71232 w 1931782"/>
                    <a:gd name="connsiteY0" fmla="*/ 1532114 h 2777401"/>
                    <a:gd name="connsiteX1" fmla="*/ 443576 w 1931782"/>
                    <a:gd name="connsiteY1" fmla="*/ 919925 h 2777401"/>
                    <a:gd name="connsiteX2" fmla="*/ 993013 w 1931782"/>
                    <a:gd name="connsiteY2" fmla="*/ 13800 h 2777401"/>
                    <a:gd name="connsiteX3" fmla="*/ 1726678 w 1931782"/>
                    <a:gd name="connsiteY3" fmla="*/ 442795 h 2777401"/>
                    <a:gd name="connsiteX4" fmla="*/ 1928657 w 1931782"/>
                    <a:gd name="connsiteY4" fmla="*/ 1383588 h 2777401"/>
                    <a:gd name="connsiteX5" fmla="*/ 1691039 w 1931782"/>
                    <a:gd name="connsiteY5" fmla="*/ 2468669 h 2777401"/>
                    <a:gd name="connsiteX6" fmla="*/ 993013 w 1931782"/>
                    <a:gd name="connsiteY6" fmla="*/ 2753376 h 2777401"/>
                    <a:gd name="connsiteX7" fmla="*/ 92208 w 1931782"/>
                    <a:gd name="connsiteY7" fmla="*/ 2606623 h 2777401"/>
                    <a:gd name="connsiteX8" fmla="*/ 71232 w 1931782"/>
                    <a:gd name="connsiteY8" fmla="*/ 1532114 h 2777401"/>
                    <a:gd name="connsiteX0" fmla="*/ 69366 w 1929916"/>
                    <a:gd name="connsiteY0" fmla="*/ 1531046 h 2776333"/>
                    <a:gd name="connsiteX1" fmla="*/ 406886 w 1929916"/>
                    <a:gd name="connsiteY1" fmla="*/ 895402 h 2776333"/>
                    <a:gd name="connsiteX2" fmla="*/ 991147 w 1929916"/>
                    <a:gd name="connsiteY2" fmla="*/ 12732 h 2776333"/>
                    <a:gd name="connsiteX3" fmla="*/ 1724812 w 1929916"/>
                    <a:gd name="connsiteY3" fmla="*/ 441727 h 2776333"/>
                    <a:gd name="connsiteX4" fmla="*/ 1926791 w 1929916"/>
                    <a:gd name="connsiteY4" fmla="*/ 1382520 h 2776333"/>
                    <a:gd name="connsiteX5" fmla="*/ 1689173 w 1929916"/>
                    <a:gd name="connsiteY5" fmla="*/ 2467601 h 2776333"/>
                    <a:gd name="connsiteX6" fmla="*/ 991147 w 1929916"/>
                    <a:gd name="connsiteY6" fmla="*/ 2752308 h 2776333"/>
                    <a:gd name="connsiteX7" fmla="*/ 90342 w 1929916"/>
                    <a:gd name="connsiteY7" fmla="*/ 2605555 h 2776333"/>
                    <a:gd name="connsiteX8" fmla="*/ 69366 w 1929916"/>
                    <a:gd name="connsiteY8" fmla="*/ 1531046 h 2776333"/>
                    <a:gd name="connsiteX0" fmla="*/ 69366 w 1929916"/>
                    <a:gd name="connsiteY0" fmla="*/ 1518805 h 2764092"/>
                    <a:gd name="connsiteX1" fmla="*/ 406886 w 1929916"/>
                    <a:gd name="connsiteY1" fmla="*/ 883161 h 2764092"/>
                    <a:gd name="connsiteX2" fmla="*/ 319102 w 1929916"/>
                    <a:gd name="connsiteY2" fmla="*/ 355859 h 2764092"/>
                    <a:gd name="connsiteX3" fmla="*/ 991147 w 1929916"/>
                    <a:gd name="connsiteY3" fmla="*/ 491 h 2764092"/>
                    <a:gd name="connsiteX4" fmla="*/ 1724812 w 1929916"/>
                    <a:gd name="connsiteY4" fmla="*/ 429486 h 2764092"/>
                    <a:gd name="connsiteX5" fmla="*/ 1926791 w 1929916"/>
                    <a:gd name="connsiteY5" fmla="*/ 1370279 h 2764092"/>
                    <a:gd name="connsiteX6" fmla="*/ 1689173 w 1929916"/>
                    <a:gd name="connsiteY6" fmla="*/ 2455360 h 2764092"/>
                    <a:gd name="connsiteX7" fmla="*/ 991147 w 1929916"/>
                    <a:gd name="connsiteY7" fmla="*/ 2740067 h 2764092"/>
                    <a:gd name="connsiteX8" fmla="*/ 90342 w 1929916"/>
                    <a:gd name="connsiteY8" fmla="*/ 2593314 h 2764092"/>
                    <a:gd name="connsiteX9" fmla="*/ 69366 w 1929916"/>
                    <a:gd name="connsiteY9" fmla="*/ 1518805 h 2764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29916" h="2764092">
                      <a:moveTo>
                        <a:pt x="69366" y="1518805"/>
                      </a:moveTo>
                      <a:cubicBezTo>
                        <a:pt x="122123" y="1233780"/>
                        <a:pt x="253256" y="1136213"/>
                        <a:pt x="406886" y="883161"/>
                      </a:cubicBezTo>
                      <a:cubicBezTo>
                        <a:pt x="483836" y="708911"/>
                        <a:pt x="221725" y="502971"/>
                        <a:pt x="319102" y="355859"/>
                      </a:cubicBezTo>
                      <a:cubicBezTo>
                        <a:pt x="416479" y="208747"/>
                        <a:pt x="756862" y="-11780"/>
                        <a:pt x="991147" y="491"/>
                      </a:cubicBezTo>
                      <a:cubicBezTo>
                        <a:pt x="1225432" y="12762"/>
                        <a:pt x="1568871" y="201188"/>
                        <a:pt x="1724812" y="429486"/>
                      </a:cubicBezTo>
                      <a:cubicBezTo>
                        <a:pt x="1880753" y="657784"/>
                        <a:pt x="1945466" y="1110805"/>
                        <a:pt x="1926791" y="1370279"/>
                      </a:cubicBezTo>
                      <a:cubicBezTo>
                        <a:pt x="1908116" y="1629753"/>
                        <a:pt x="1845114" y="2227062"/>
                        <a:pt x="1689173" y="2455360"/>
                      </a:cubicBezTo>
                      <a:cubicBezTo>
                        <a:pt x="1533232" y="2683658"/>
                        <a:pt x="1257619" y="2717075"/>
                        <a:pt x="991147" y="2740067"/>
                      </a:cubicBezTo>
                      <a:cubicBezTo>
                        <a:pt x="724675" y="2763059"/>
                        <a:pt x="246283" y="2821612"/>
                        <a:pt x="90342" y="2593314"/>
                      </a:cubicBezTo>
                      <a:cubicBezTo>
                        <a:pt x="-65599" y="2365016"/>
                        <a:pt x="16609" y="1803830"/>
                        <a:pt x="69366" y="1518805"/>
                      </a:cubicBezTo>
                      <a:close/>
                    </a:path>
                  </a:pathLst>
                </a:custGeom>
                <a:solidFill>
                  <a:srgbClr val="E6E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42"/>
                <p:cNvSpPr/>
                <p:nvPr/>
              </p:nvSpPr>
              <p:spPr>
                <a:xfrm rot="18237575" flipH="1">
                  <a:off x="2809935" y="4048266"/>
                  <a:ext cx="1135054" cy="410731"/>
                </a:xfrm>
                <a:custGeom>
                  <a:avLst/>
                  <a:gdLst>
                    <a:gd name="connsiteX0" fmla="*/ 0 w 1871288"/>
                    <a:gd name="connsiteY0" fmla="*/ 310649 h 621297"/>
                    <a:gd name="connsiteX1" fmla="*/ 935644 w 1871288"/>
                    <a:gd name="connsiteY1" fmla="*/ 0 h 621297"/>
                    <a:gd name="connsiteX2" fmla="*/ 1871288 w 1871288"/>
                    <a:gd name="connsiteY2" fmla="*/ 310649 h 621297"/>
                    <a:gd name="connsiteX3" fmla="*/ 935644 w 1871288"/>
                    <a:gd name="connsiteY3" fmla="*/ 621298 h 621297"/>
                    <a:gd name="connsiteX4" fmla="*/ 0 w 1871288"/>
                    <a:gd name="connsiteY4" fmla="*/ 310649 h 621297"/>
                    <a:gd name="connsiteX0" fmla="*/ 0 w 1896479"/>
                    <a:gd name="connsiteY0" fmla="*/ 328907 h 639556"/>
                    <a:gd name="connsiteX1" fmla="*/ 935644 w 1896479"/>
                    <a:gd name="connsiteY1" fmla="*/ 18258 h 639556"/>
                    <a:gd name="connsiteX2" fmla="*/ 1616787 w 1896479"/>
                    <a:gd name="connsiteY2" fmla="*/ 67881 h 639556"/>
                    <a:gd name="connsiteX3" fmla="*/ 1871288 w 1896479"/>
                    <a:gd name="connsiteY3" fmla="*/ 328907 h 639556"/>
                    <a:gd name="connsiteX4" fmla="*/ 935644 w 1896479"/>
                    <a:gd name="connsiteY4" fmla="*/ 639556 h 639556"/>
                    <a:gd name="connsiteX5" fmla="*/ 0 w 1896479"/>
                    <a:gd name="connsiteY5" fmla="*/ 328907 h 639556"/>
                    <a:gd name="connsiteX0" fmla="*/ 204839 w 2101318"/>
                    <a:gd name="connsiteY0" fmla="*/ 326944 h 637593"/>
                    <a:gd name="connsiteX1" fmla="*/ 75149 w 2101318"/>
                    <a:gd name="connsiteY1" fmla="*/ 28516 h 637593"/>
                    <a:gd name="connsiteX2" fmla="*/ 1140483 w 2101318"/>
                    <a:gd name="connsiteY2" fmla="*/ 16295 h 637593"/>
                    <a:gd name="connsiteX3" fmla="*/ 1821626 w 2101318"/>
                    <a:gd name="connsiteY3" fmla="*/ 65918 h 637593"/>
                    <a:gd name="connsiteX4" fmla="*/ 2076127 w 2101318"/>
                    <a:gd name="connsiteY4" fmla="*/ 326944 h 637593"/>
                    <a:gd name="connsiteX5" fmla="*/ 1140483 w 2101318"/>
                    <a:gd name="connsiteY5" fmla="*/ 637593 h 637593"/>
                    <a:gd name="connsiteX6" fmla="*/ 204839 w 2101318"/>
                    <a:gd name="connsiteY6" fmla="*/ 326944 h 637593"/>
                    <a:gd name="connsiteX0" fmla="*/ 204839 w 2101318"/>
                    <a:gd name="connsiteY0" fmla="*/ 310797 h 621446"/>
                    <a:gd name="connsiteX1" fmla="*/ 75149 w 2101318"/>
                    <a:gd name="connsiteY1" fmla="*/ 12369 h 621446"/>
                    <a:gd name="connsiteX2" fmla="*/ 1140483 w 2101318"/>
                    <a:gd name="connsiteY2" fmla="*/ 148 h 621446"/>
                    <a:gd name="connsiteX3" fmla="*/ 1821626 w 2101318"/>
                    <a:gd name="connsiteY3" fmla="*/ 49771 h 621446"/>
                    <a:gd name="connsiteX4" fmla="*/ 2076127 w 2101318"/>
                    <a:gd name="connsiteY4" fmla="*/ 310797 h 621446"/>
                    <a:gd name="connsiteX5" fmla="*/ 1140483 w 2101318"/>
                    <a:gd name="connsiteY5" fmla="*/ 621446 h 621446"/>
                    <a:gd name="connsiteX6" fmla="*/ 204839 w 2101318"/>
                    <a:gd name="connsiteY6" fmla="*/ 310797 h 621446"/>
                    <a:gd name="connsiteX0" fmla="*/ 229555 w 2126034"/>
                    <a:gd name="connsiteY0" fmla="*/ 458679 h 769328"/>
                    <a:gd name="connsiteX1" fmla="*/ 68590 w 2126034"/>
                    <a:gd name="connsiteY1" fmla="*/ 0 h 769328"/>
                    <a:gd name="connsiteX2" fmla="*/ 1165199 w 2126034"/>
                    <a:gd name="connsiteY2" fmla="*/ 148030 h 769328"/>
                    <a:gd name="connsiteX3" fmla="*/ 1846342 w 2126034"/>
                    <a:gd name="connsiteY3" fmla="*/ 197653 h 769328"/>
                    <a:gd name="connsiteX4" fmla="*/ 2100843 w 2126034"/>
                    <a:gd name="connsiteY4" fmla="*/ 458679 h 769328"/>
                    <a:gd name="connsiteX5" fmla="*/ 1165199 w 2126034"/>
                    <a:gd name="connsiteY5" fmla="*/ 769328 h 769328"/>
                    <a:gd name="connsiteX6" fmla="*/ 229555 w 2126034"/>
                    <a:gd name="connsiteY6" fmla="*/ 458679 h 769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26034" h="769328">
                      <a:moveTo>
                        <a:pt x="229555" y="458679"/>
                      </a:moveTo>
                      <a:cubicBezTo>
                        <a:pt x="46787" y="330458"/>
                        <a:pt x="-87351" y="51775"/>
                        <a:pt x="68590" y="0"/>
                      </a:cubicBezTo>
                      <a:cubicBezTo>
                        <a:pt x="223473" y="175277"/>
                        <a:pt x="868907" y="115088"/>
                        <a:pt x="1165199" y="148030"/>
                      </a:cubicBezTo>
                      <a:cubicBezTo>
                        <a:pt x="1461491" y="180972"/>
                        <a:pt x="1690401" y="145878"/>
                        <a:pt x="1846342" y="197653"/>
                      </a:cubicBezTo>
                      <a:cubicBezTo>
                        <a:pt x="2002283" y="249428"/>
                        <a:pt x="2195919" y="365738"/>
                        <a:pt x="2100843" y="458679"/>
                      </a:cubicBezTo>
                      <a:cubicBezTo>
                        <a:pt x="2005767" y="551620"/>
                        <a:pt x="1681941" y="769328"/>
                        <a:pt x="1165199" y="769328"/>
                      </a:cubicBezTo>
                      <a:cubicBezTo>
                        <a:pt x="648457" y="769328"/>
                        <a:pt x="412323" y="586900"/>
                        <a:pt x="229555" y="458679"/>
                      </a:cubicBezTo>
                      <a:close/>
                    </a:path>
                  </a:pathLst>
                </a:custGeom>
                <a:solidFill>
                  <a:srgbClr val="E6E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43"/>
                <p:cNvSpPr/>
                <p:nvPr/>
              </p:nvSpPr>
              <p:spPr>
                <a:xfrm rot="14577464" flipH="1">
                  <a:off x="4114393" y="4540157"/>
                  <a:ext cx="588823" cy="1259273"/>
                </a:xfrm>
                <a:prstGeom prst="ellipse">
                  <a:avLst/>
                </a:prstGeom>
                <a:solidFill>
                  <a:srgbClr val="E6E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44"/>
                <p:cNvSpPr/>
                <p:nvPr/>
              </p:nvSpPr>
              <p:spPr>
                <a:xfrm rot="14485485" flipH="1">
                  <a:off x="4414643" y="4404186"/>
                  <a:ext cx="607400" cy="824701"/>
                </a:xfrm>
                <a:custGeom>
                  <a:avLst/>
                  <a:gdLst>
                    <a:gd name="connsiteX0" fmla="*/ 0 w 1102905"/>
                    <a:gd name="connsiteY0" fmla="*/ 1179353 h 2358705"/>
                    <a:gd name="connsiteX1" fmla="*/ 551453 w 1102905"/>
                    <a:gd name="connsiteY1" fmla="*/ 0 h 2358705"/>
                    <a:gd name="connsiteX2" fmla="*/ 1102906 w 1102905"/>
                    <a:gd name="connsiteY2" fmla="*/ 1179353 h 2358705"/>
                    <a:gd name="connsiteX3" fmla="*/ 551453 w 1102905"/>
                    <a:gd name="connsiteY3" fmla="*/ 2358706 h 2358705"/>
                    <a:gd name="connsiteX4" fmla="*/ 0 w 1102905"/>
                    <a:gd name="connsiteY4" fmla="*/ 1179353 h 2358705"/>
                    <a:gd name="connsiteX0" fmla="*/ 21 w 1102927"/>
                    <a:gd name="connsiteY0" fmla="*/ 1179353 h 2189855"/>
                    <a:gd name="connsiteX1" fmla="*/ 551474 w 1102927"/>
                    <a:gd name="connsiteY1" fmla="*/ 0 h 2189855"/>
                    <a:gd name="connsiteX2" fmla="*/ 1102927 w 1102927"/>
                    <a:gd name="connsiteY2" fmla="*/ 1179353 h 2189855"/>
                    <a:gd name="connsiteX3" fmla="*/ 535992 w 1102927"/>
                    <a:gd name="connsiteY3" fmla="*/ 2189855 h 2189855"/>
                    <a:gd name="connsiteX4" fmla="*/ 21 w 1102927"/>
                    <a:gd name="connsiteY4" fmla="*/ 1179353 h 2189855"/>
                    <a:gd name="connsiteX0" fmla="*/ 2861 w 1105767"/>
                    <a:gd name="connsiteY0" fmla="*/ 1179353 h 2354226"/>
                    <a:gd name="connsiteX1" fmla="*/ 554314 w 1105767"/>
                    <a:gd name="connsiteY1" fmla="*/ 0 h 2354226"/>
                    <a:gd name="connsiteX2" fmla="*/ 1105767 w 1105767"/>
                    <a:gd name="connsiteY2" fmla="*/ 1179353 h 2354226"/>
                    <a:gd name="connsiteX3" fmla="*/ 538832 w 1105767"/>
                    <a:gd name="connsiteY3" fmla="*/ 2189855 h 2354226"/>
                    <a:gd name="connsiteX4" fmla="*/ 346629 w 1105767"/>
                    <a:gd name="connsiteY4" fmla="*/ 2251473 h 2354226"/>
                    <a:gd name="connsiteX5" fmla="*/ 2861 w 1105767"/>
                    <a:gd name="connsiteY5" fmla="*/ 1179353 h 2354226"/>
                    <a:gd name="connsiteX0" fmla="*/ 2861 w 1106016"/>
                    <a:gd name="connsiteY0" fmla="*/ 1179353 h 2313685"/>
                    <a:gd name="connsiteX1" fmla="*/ 554314 w 1106016"/>
                    <a:gd name="connsiteY1" fmla="*/ 0 h 2313685"/>
                    <a:gd name="connsiteX2" fmla="*/ 1105767 w 1106016"/>
                    <a:gd name="connsiteY2" fmla="*/ 1179353 h 2313685"/>
                    <a:gd name="connsiteX3" fmla="*/ 642184 w 1106016"/>
                    <a:gd name="connsiteY3" fmla="*/ 2230226 h 2313685"/>
                    <a:gd name="connsiteX4" fmla="*/ 538832 w 1106016"/>
                    <a:gd name="connsiteY4" fmla="*/ 2189855 h 2313685"/>
                    <a:gd name="connsiteX5" fmla="*/ 346629 w 1106016"/>
                    <a:gd name="connsiteY5" fmla="*/ 2251473 h 2313685"/>
                    <a:gd name="connsiteX6" fmla="*/ 2861 w 1106016"/>
                    <a:gd name="connsiteY6" fmla="*/ 1179353 h 2313685"/>
                    <a:gd name="connsiteX0" fmla="*/ 2861 w 1106067"/>
                    <a:gd name="connsiteY0" fmla="*/ 1179353 h 2313685"/>
                    <a:gd name="connsiteX1" fmla="*/ 554314 w 1106067"/>
                    <a:gd name="connsiteY1" fmla="*/ 0 h 2313685"/>
                    <a:gd name="connsiteX2" fmla="*/ 1105767 w 1106067"/>
                    <a:gd name="connsiteY2" fmla="*/ 1179353 h 2313685"/>
                    <a:gd name="connsiteX3" fmla="*/ 642184 w 1106067"/>
                    <a:gd name="connsiteY3" fmla="*/ 2230226 h 2313685"/>
                    <a:gd name="connsiteX4" fmla="*/ 538832 w 1106067"/>
                    <a:gd name="connsiteY4" fmla="*/ 2189855 h 2313685"/>
                    <a:gd name="connsiteX5" fmla="*/ 346629 w 1106067"/>
                    <a:gd name="connsiteY5" fmla="*/ 2251473 h 2313685"/>
                    <a:gd name="connsiteX6" fmla="*/ 2861 w 1106067"/>
                    <a:gd name="connsiteY6" fmla="*/ 1179353 h 2313685"/>
                    <a:gd name="connsiteX0" fmla="*/ 2861 w 1106160"/>
                    <a:gd name="connsiteY0" fmla="*/ 1179353 h 2363407"/>
                    <a:gd name="connsiteX1" fmla="*/ 554314 w 1106160"/>
                    <a:gd name="connsiteY1" fmla="*/ 0 h 2363407"/>
                    <a:gd name="connsiteX2" fmla="*/ 1105767 w 1106160"/>
                    <a:gd name="connsiteY2" fmla="*/ 1179353 h 2363407"/>
                    <a:gd name="connsiteX3" fmla="*/ 717947 w 1106160"/>
                    <a:gd name="connsiteY3" fmla="*/ 2309388 h 2363407"/>
                    <a:gd name="connsiteX4" fmla="*/ 538832 w 1106160"/>
                    <a:gd name="connsiteY4" fmla="*/ 2189855 h 2363407"/>
                    <a:gd name="connsiteX5" fmla="*/ 346629 w 1106160"/>
                    <a:gd name="connsiteY5" fmla="*/ 2251473 h 2363407"/>
                    <a:gd name="connsiteX6" fmla="*/ 2861 w 1106160"/>
                    <a:gd name="connsiteY6" fmla="*/ 1179353 h 2363407"/>
                    <a:gd name="connsiteX0" fmla="*/ 2861 w 1118751"/>
                    <a:gd name="connsiteY0" fmla="*/ 1179353 h 2389629"/>
                    <a:gd name="connsiteX1" fmla="*/ 554314 w 1118751"/>
                    <a:gd name="connsiteY1" fmla="*/ 0 h 2389629"/>
                    <a:gd name="connsiteX2" fmla="*/ 1105767 w 1118751"/>
                    <a:gd name="connsiteY2" fmla="*/ 1179353 h 2389629"/>
                    <a:gd name="connsiteX3" fmla="*/ 976107 w 1118751"/>
                    <a:gd name="connsiteY3" fmla="*/ 2307227 h 2389629"/>
                    <a:gd name="connsiteX4" fmla="*/ 717947 w 1118751"/>
                    <a:gd name="connsiteY4" fmla="*/ 2309388 h 2389629"/>
                    <a:gd name="connsiteX5" fmla="*/ 538832 w 1118751"/>
                    <a:gd name="connsiteY5" fmla="*/ 2189855 h 2389629"/>
                    <a:gd name="connsiteX6" fmla="*/ 346629 w 1118751"/>
                    <a:gd name="connsiteY6" fmla="*/ 2251473 h 2389629"/>
                    <a:gd name="connsiteX7" fmla="*/ 2861 w 1118751"/>
                    <a:gd name="connsiteY7" fmla="*/ 1179353 h 2389629"/>
                    <a:gd name="connsiteX0" fmla="*/ 2861 w 1117562"/>
                    <a:gd name="connsiteY0" fmla="*/ 1179353 h 2364838"/>
                    <a:gd name="connsiteX1" fmla="*/ 554314 w 1117562"/>
                    <a:gd name="connsiteY1" fmla="*/ 0 h 2364838"/>
                    <a:gd name="connsiteX2" fmla="*/ 1105767 w 1117562"/>
                    <a:gd name="connsiteY2" fmla="*/ 1179353 h 2364838"/>
                    <a:gd name="connsiteX3" fmla="*/ 976107 w 1117562"/>
                    <a:gd name="connsiteY3" fmla="*/ 2307227 h 2364838"/>
                    <a:gd name="connsiteX4" fmla="*/ 800918 w 1117562"/>
                    <a:gd name="connsiteY4" fmla="*/ 2125631 h 2364838"/>
                    <a:gd name="connsiteX5" fmla="*/ 717947 w 1117562"/>
                    <a:gd name="connsiteY5" fmla="*/ 2309388 h 2364838"/>
                    <a:gd name="connsiteX6" fmla="*/ 538832 w 1117562"/>
                    <a:gd name="connsiteY6" fmla="*/ 2189855 h 2364838"/>
                    <a:gd name="connsiteX7" fmla="*/ 346629 w 1117562"/>
                    <a:gd name="connsiteY7" fmla="*/ 2251473 h 2364838"/>
                    <a:gd name="connsiteX8" fmla="*/ 2861 w 1117562"/>
                    <a:gd name="connsiteY8" fmla="*/ 1179353 h 2364838"/>
                    <a:gd name="connsiteX0" fmla="*/ 5314 w 973452"/>
                    <a:gd name="connsiteY0" fmla="*/ 1190558 h 2364842"/>
                    <a:gd name="connsiteX1" fmla="*/ 410204 w 973452"/>
                    <a:gd name="connsiteY1" fmla="*/ 4 h 2364842"/>
                    <a:gd name="connsiteX2" fmla="*/ 961657 w 973452"/>
                    <a:gd name="connsiteY2" fmla="*/ 1179357 h 2364842"/>
                    <a:gd name="connsiteX3" fmla="*/ 831997 w 973452"/>
                    <a:gd name="connsiteY3" fmla="*/ 2307231 h 2364842"/>
                    <a:gd name="connsiteX4" fmla="*/ 656808 w 973452"/>
                    <a:gd name="connsiteY4" fmla="*/ 2125635 h 2364842"/>
                    <a:gd name="connsiteX5" fmla="*/ 573837 w 973452"/>
                    <a:gd name="connsiteY5" fmla="*/ 2309392 h 2364842"/>
                    <a:gd name="connsiteX6" fmla="*/ 394722 w 973452"/>
                    <a:gd name="connsiteY6" fmla="*/ 2189859 h 2364842"/>
                    <a:gd name="connsiteX7" fmla="*/ 202519 w 973452"/>
                    <a:gd name="connsiteY7" fmla="*/ 2251477 h 2364842"/>
                    <a:gd name="connsiteX8" fmla="*/ 5314 w 973452"/>
                    <a:gd name="connsiteY8" fmla="*/ 1190558 h 2364842"/>
                    <a:gd name="connsiteX0" fmla="*/ 718343 w 1686481"/>
                    <a:gd name="connsiteY0" fmla="*/ 1660973 h 2835257"/>
                    <a:gd name="connsiteX1" fmla="*/ 5044 w 1686481"/>
                    <a:gd name="connsiteY1" fmla="*/ 58918 h 2835257"/>
                    <a:gd name="connsiteX2" fmla="*/ 1123233 w 1686481"/>
                    <a:gd name="connsiteY2" fmla="*/ 470419 h 2835257"/>
                    <a:gd name="connsiteX3" fmla="*/ 1674686 w 1686481"/>
                    <a:gd name="connsiteY3" fmla="*/ 1649772 h 2835257"/>
                    <a:gd name="connsiteX4" fmla="*/ 1545026 w 1686481"/>
                    <a:gd name="connsiteY4" fmla="*/ 2777646 h 2835257"/>
                    <a:gd name="connsiteX5" fmla="*/ 1369837 w 1686481"/>
                    <a:gd name="connsiteY5" fmla="*/ 2596050 h 2835257"/>
                    <a:gd name="connsiteX6" fmla="*/ 1286866 w 1686481"/>
                    <a:gd name="connsiteY6" fmla="*/ 2779807 h 2835257"/>
                    <a:gd name="connsiteX7" fmla="*/ 1107751 w 1686481"/>
                    <a:gd name="connsiteY7" fmla="*/ 2660274 h 2835257"/>
                    <a:gd name="connsiteX8" fmla="*/ 915548 w 1686481"/>
                    <a:gd name="connsiteY8" fmla="*/ 2721892 h 2835257"/>
                    <a:gd name="connsiteX9" fmla="*/ 718343 w 1686481"/>
                    <a:gd name="connsiteY9" fmla="*/ 1660973 h 2835257"/>
                    <a:gd name="connsiteX0" fmla="*/ 637028 w 1687173"/>
                    <a:gd name="connsiteY0" fmla="*/ 1717967 h 2835259"/>
                    <a:gd name="connsiteX1" fmla="*/ 5736 w 1687173"/>
                    <a:gd name="connsiteY1" fmla="*/ 58920 h 2835259"/>
                    <a:gd name="connsiteX2" fmla="*/ 1123925 w 1687173"/>
                    <a:gd name="connsiteY2" fmla="*/ 470421 h 2835259"/>
                    <a:gd name="connsiteX3" fmla="*/ 1675378 w 1687173"/>
                    <a:gd name="connsiteY3" fmla="*/ 1649774 h 2835259"/>
                    <a:gd name="connsiteX4" fmla="*/ 1545718 w 1687173"/>
                    <a:gd name="connsiteY4" fmla="*/ 2777648 h 2835259"/>
                    <a:gd name="connsiteX5" fmla="*/ 1370529 w 1687173"/>
                    <a:gd name="connsiteY5" fmla="*/ 2596052 h 2835259"/>
                    <a:gd name="connsiteX6" fmla="*/ 1287558 w 1687173"/>
                    <a:gd name="connsiteY6" fmla="*/ 2779809 h 2835259"/>
                    <a:gd name="connsiteX7" fmla="*/ 1108443 w 1687173"/>
                    <a:gd name="connsiteY7" fmla="*/ 2660276 h 2835259"/>
                    <a:gd name="connsiteX8" fmla="*/ 916240 w 1687173"/>
                    <a:gd name="connsiteY8" fmla="*/ 2721894 h 2835259"/>
                    <a:gd name="connsiteX9" fmla="*/ 637028 w 1687173"/>
                    <a:gd name="connsiteY9" fmla="*/ 1717967 h 2835259"/>
                    <a:gd name="connsiteX0" fmla="*/ 636837 w 1686982"/>
                    <a:gd name="connsiteY0" fmla="*/ 1717967 h 2922494"/>
                    <a:gd name="connsiteX1" fmla="*/ 5545 w 1686982"/>
                    <a:gd name="connsiteY1" fmla="*/ 58920 h 2922494"/>
                    <a:gd name="connsiteX2" fmla="*/ 1123734 w 1686982"/>
                    <a:gd name="connsiteY2" fmla="*/ 470421 h 2922494"/>
                    <a:gd name="connsiteX3" fmla="*/ 1675187 w 1686982"/>
                    <a:gd name="connsiteY3" fmla="*/ 1649774 h 2922494"/>
                    <a:gd name="connsiteX4" fmla="*/ 1545527 w 1686982"/>
                    <a:gd name="connsiteY4" fmla="*/ 2777648 h 2922494"/>
                    <a:gd name="connsiteX5" fmla="*/ 1370338 w 1686982"/>
                    <a:gd name="connsiteY5" fmla="*/ 2596052 h 2922494"/>
                    <a:gd name="connsiteX6" fmla="*/ 1287367 w 1686982"/>
                    <a:gd name="connsiteY6" fmla="*/ 2779809 h 2922494"/>
                    <a:gd name="connsiteX7" fmla="*/ 1108252 w 1686982"/>
                    <a:gd name="connsiteY7" fmla="*/ 2660276 h 2922494"/>
                    <a:gd name="connsiteX8" fmla="*/ 788033 w 1686982"/>
                    <a:gd name="connsiteY8" fmla="*/ 2878689 h 2922494"/>
                    <a:gd name="connsiteX9" fmla="*/ 636837 w 1686982"/>
                    <a:gd name="connsiteY9" fmla="*/ 1717967 h 29224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86982" h="2922494">
                      <a:moveTo>
                        <a:pt x="636837" y="1717967"/>
                      </a:moveTo>
                      <a:cubicBezTo>
                        <a:pt x="506422" y="1248006"/>
                        <a:pt x="-61937" y="257346"/>
                        <a:pt x="5545" y="58920"/>
                      </a:cubicBezTo>
                      <a:cubicBezTo>
                        <a:pt x="73027" y="-139506"/>
                        <a:pt x="845460" y="205279"/>
                        <a:pt x="1123734" y="470421"/>
                      </a:cubicBezTo>
                      <a:cubicBezTo>
                        <a:pt x="1402008" y="735563"/>
                        <a:pt x="1623115" y="1293247"/>
                        <a:pt x="1675187" y="1649774"/>
                      </a:cubicBezTo>
                      <a:cubicBezTo>
                        <a:pt x="1727259" y="2006301"/>
                        <a:pt x="1592862" y="2578501"/>
                        <a:pt x="1545527" y="2777648"/>
                      </a:cubicBezTo>
                      <a:cubicBezTo>
                        <a:pt x="1498192" y="2976795"/>
                        <a:pt x="1413365" y="2595692"/>
                        <a:pt x="1370338" y="2596052"/>
                      </a:cubicBezTo>
                      <a:cubicBezTo>
                        <a:pt x="1327311" y="2596412"/>
                        <a:pt x="1334521" y="2810539"/>
                        <a:pt x="1287367" y="2779809"/>
                      </a:cubicBezTo>
                      <a:cubicBezTo>
                        <a:pt x="1192878" y="2948226"/>
                        <a:pt x="1191474" y="2643796"/>
                        <a:pt x="1108252" y="2660276"/>
                      </a:cubicBezTo>
                      <a:cubicBezTo>
                        <a:pt x="1025030" y="2676756"/>
                        <a:pt x="877361" y="3047106"/>
                        <a:pt x="788033" y="2878689"/>
                      </a:cubicBezTo>
                      <a:cubicBezTo>
                        <a:pt x="698705" y="2710272"/>
                        <a:pt x="767252" y="2187928"/>
                        <a:pt x="636837" y="1717967"/>
                      </a:cubicBezTo>
                      <a:close/>
                    </a:path>
                  </a:pathLst>
                </a:custGeom>
                <a:solidFill>
                  <a:srgbClr val="E6E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45"/>
                <p:cNvSpPr/>
                <p:nvPr/>
              </p:nvSpPr>
              <p:spPr>
                <a:xfrm rot="1255011" flipH="1">
                  <a:off x="3323084" y="4689405"/>
                  <a:ext cx="1136151" cy="588204"/>
                </a:xfrm>
                <a:custGeom>
                  <a:avLst/>
                  <a:gdLst>
                    <a:gd name="connsiteX0" fmla="*/ 0 w 1990060"/>
                    <a:gd name="connsiteY0" fmla="*/ 537259 h 1074518"/>
                    <a:gd name="connsiteX1" fmla="*/ 995030 w 1990060"/>
                    <a:gd name="connsiteY1" fmla="*/ 0 h 1074518"/>
                    <a:gd name="connsiteX2" fmla="*/ 1990060 w 1990060"/>
                    <a:gd name="connsiteY2" fmla="*/ 537259 h 1074518"/>
                    <a:gd name="connsiteX3" fmla="*/ 995030 w 1990060"/>
                    <a:gd name="connsiteY3" fmla="*/ 1074518 h 1074518"/>
                    <a:gd name="connsiteX4" fmla="*/ 0 w 1990060"/>
                    <a:gd name="connsiteY4" fmla="*/ 537259 h 1074518"/>
                    <a:gd name="connsiteX0" fmla="*/ 0 w 1841567"/>
                    <a:gd name="connsiteY0" fmla="*/ 560347 h 1074611"/>
                    <a:gd name="connsiteX1" fmla="*/ 846537 w 1841567"/>
                    <a:gd name="connsiteY1" fmla="*/ 44 h 1074611"/>
                    <a:gd name="connsiteX2" fmla="*/ 1841567 w 1841567"/>
                    <a:gd name="connsiteY2" fmla="*/ 537303 h 1074611"/>
                    <a:gd name="connsiteX3" fmla="*/ 846537 w 1841567"/>
                    <a:gd name="connsiteY3" fmla="*/ 1074562 h 1074611"/>
                    <a:gd name="connsiteX4" fmla="*/ 0 w 1841567"/>
                    <a:gd name="connsiteY4" fmla="*/ 560347 h 1074611"/>
                    <a:gd name="connsiteX0" fmla="*/ 206860 w 2048427"/>
                    <a:gd name="connsiteY0" fmla="*/ 560347 h 1078031"/>
                    <a:gd name="connsiteX1" fmla="*/ 1053397 w 2048427"/>
                    <a:gd name="connsiteY1" fmla="*/ 44 h 1078031"/>
                    <a:gd name="connsiteX2" fmla="*/ 2048427 w 2048427"/>
                    <a:gd name="connsiteY2" fmla="*/ 537303 h 1078031"/>
                    <a:gd name="connsiteX3" fmla="*/ 1053397 w 2048427"/>
                    <a:gd name="connsiteY3" fmla="*/ 1074562 h 1078031"/>
                    <a:gd name="connsiteX4" fmla="*/ 62258 w 2048427"/>
                    <a:gd name="connsiteY4" fmla="*/ 758520 h 1078031"/>
                    <a:gd name="connsiteX5" fmla="*/ 206860 w 2048427"/>
                    <a:gd name="connsiteY5" fmla="*/ 560347 h 1078031"/>
                    <a:gd name="connsiteX0" fmla="*/ 183759 w 2025326"/>
                    <a:gd name="connsiteY0" fmla="*/ 560917 h 1078601"/>
                    <a:gd name="connsiteX1" fmla="*/ 39991 w 2025326"/>
                    <a:gd name="connsiteY1" fmla="*/ 433542 h 1078601"/>
                    <a:gd name="connsiteX2" fmla="*/ 1030296 w 2025326"/>
                    <a:gd name="connsiteY2" fmla="*/ 614 h 1078601"/>
                    <a:gd name="connsiteX3" fmla="*/ 2025326 w 2025326"/>
                    <a:gd name="connsiteY3" fmla="*/ 537873 h 1078601"/>
                    <a:gd name="connsiteX4" fmla="*/ 1030296 w 2025326"/>
                    <a:gd name="connsiteY4" fmla="*/ 1075132 h 1078601"/>
                    <a:gd name="connsiteX5" fmla="*/ 39157 w 2025326"/>
                    <a:gd name="connsiteY5" fmla="*/ 759090 h 1078601"/>
                    <a:gd name="connsiteX6" fmla="*/ 183759 w 2025326"/>
                    <a:gd name="connsiteY6" fmla="*/ 560917 h 1078601"/>
                    <a:gd name="connsiteX0" fmla="*/ 200047 w 2041614"/>
                    <a:gd name="connsiteY0" fmla="*/ 560917 h 1091563"/>
                    <a:gd name="connsiteX1" fmla="*/ 56279 w 2041614"/>
                    <a:gd name="connsiteY1" fmla="*/ 433542 h 1091563"/>
                    <a:gd name="connsiteX2" fmla="*/ 1046584 w 2041614"/>
                    <a:gd name="connsiteY2" fmla="*/ 614 h 1091563"/>
                    <a:gd name="connsiteX3" fmla="*/ 2041614 w 2041614"/>
                    <a:gd name="connsiteY3" fmla="*/ 537873 h 1091563"/>
                    <a:gd name="connsiteX4" fmla="*/ 1046584 w 2041614"/>
                    <a:gd name="connsiteY4" fmla="*/ 1075132 h 1091563"/>
                    <a:gd name="connsiteX5" fmla="*/ 77664 w 2041614"/>
                    <a:gd name="connsiteY5" fmla="*/ 936134 h 1091563"/>
                    <a:gd name="connsiteX6" fmla="*/ 55445 w 2041614"/>
                    <a:gd name="connsiteY6" fmla="*/ 759090 h 1091563"/>
                    <a:gd name="connsiteX7" fmla="*/ 200047 w 2041614"/>
                    <a:gd name="connsiteY7" fmla="*/ 560917 h 1091563"/>
                    <a:gd name="connsiteX0" fmla="*/ 200047 w 2041614"/>
                    <a:gd name="connsiteY0" fmla="*/ 560917 h 1112042"/>
                    <a:gd name="connsiteX1" fmla="*/ 56279 w 2041614"/>
                    <a:gd name="connsiteY1" fmla="*/ 433542 h 1112042"/>
                    <a:gd name="connsiteX2" fmla="*/ 1046584 w 2041614"/>
                    <a:gd name="connsiteY2" fmla="*/ 614 h 1112042"/>
                    <a:gd name="connsiteX3" fmla="*/ 2041614 w 2041614"/>
                    <a:gd name="connsiteY3" fmla="*/ 537873 h 1112042"/>
                    <a:gd name="connsiteX4" fmla="*/ 1046584 w 2041614"/>
                    <a:gd name="connsiteY4" fmla="*/ 1075132 h 1112042"/>
                    <a:gd name="connsiteX5" fmla="*/ 77664 w 2041614"/>
                    <a:gd name="connsiteY5" fmla="*/ 936134 h 1112042"/>
                    <a:gd name="connsiteX6" fmla="*/ 55445 w 2041614"/>
                    <a:gd name="connsiteY6" fmla="*/ 759090 h 1112042"/>
                    <a:gd name="connsiteX7" fmla="*/ 200047 w 2041614"/>
                    <a:gd name="connsiteY7" fmla="*/ 560917 h 1112042"/>
                    <a:gd name="connsiteX0" fmla="*/ 183759 w 2025326"/>
                    <a:gd name="connsiteY0" fmla="*/ 560917 h 1102060"/>
                    <a:gd name="connsiteX1" fmla="*/ 39991 w 2025326"/>
                    <a:gd name="connsiteY1" fmla="*/ 433542 h 1102060"/>
                    <a:gd name="connsiteX2" fmla="*/ 1030296 w 2025326"/>
                    <a:gd name="connsiteY2" fmla="*/ 614 h 1102060"/>
                    <a:gd name="connsiteX3" fmla="*/ 2025326 w 2025326"/>
                    <a:gd name="connsiteY3" fmla="*/ 537873 h 1102060"/>
                    <a:gd name="connsiteX4" fmla="*/ 1030296 w 2025326"/>
                    <a:gd name="connsiteY4" fmla="*/ 1075132 h 1102060"/>
                    <a:gd name="connsiteX5" fmla="*/ 242156 w 2025326"/>
                    <a:gd name="connsiteY5" fmla="*/ 904097 h 1102060"/>
                    <a:gd name="connsiteX6" fmla="*/ 39157 w 2025326"/>
                    <a:gd name="connsiteY6" fmla="*/ 759090 h 1102060"/>
                    <a:gd name="connsiteX7" fmla="*/ 183759 w 2025326"/>
                    <a:gd name="connsiteY7" fmla="*/ 560917 h 1102060"/>
                    <a:gd name="connsiteX0" fmla="*/ 252615 w 2094182"/>
                    <a:gd name="connsiteY0" fmla="*/ 560917 h 1101710"/>
                    <a:gd name="connsiteX1" fmla="*/ 108847 w 2094182"/>
                    <a:gd name="connsiteY1" fmla="*/ 433542 h 1101710"/>
                    <a:gd name="connsiteX2" fmla="*/ 1099152 w 2094182"/>
                    <a:gd name="connsiteY2" fmla="*/ 614 h 1101710"/>
                    <a:gd name="connsiteX3" fmla="*/ 2094182 w 2094182"/>
                    <a:gd name="connsiteY3" fmla="*/ 537873 h 1101710"/>
                    <a:gd name="connsiteX4" fmla="*/ 1099152 w 2094182"/>
                    <a:gd name="connsiteY4" fmla="*/ 1075132 h 1101710"/>
                    <a:gd name="connsiteX5" fmla="*/ 24134 w 2094182"/>
                    <a:gd name="connsiteY5" fmla="*/ 1007949 h 1101710"/>
                    <a:gd name="connsiteX6" fmla="*/ 311012 w 2094182"/>
                    <a:gd name="connsiteY6" fmla="*/ 904097 h 1101710"/>
                    <a:gd name="connsiteX7" fmla="*/ 108013 w 2094182"/>
                    <a:gd name="connsiteY7" fmla="*/ 759090 h 1101710"/>
                    <a:gd name="connsiteX8" fmla="*/ 252615 w 2094182"/>
                    <a:gd name="connsiteY8" fmla="*/ 560917 h 1101710"/>
                    <a:gd name="connsiteX0" fmla="*/ 288979 w 2130546"/>
                    <a:gd name="connsiteY0" fmla="*/ 560917 h 1101710"/>
                    <a:gd name="connsiteX1" fmla="*/ 145211 w 2130546"/>
                    <a:gd name="connsiteY1" fmla="*/ 433542 h 1101710"/>
                    <a:gd name="connsiteX2" fmla="*/ 1135516 w 2130546"/>
                    <a:gd name="connsiteY2" fmla="*/ 614 h 1101710"/>
                    <a:gd name="connsiteX3" fmla="*/ 2130546 w 2130546"/>
                    <a:gd name="connsiteY3" fmla="*/ 537873 h 1101710"/>
                    <a:gd name="connsiteX4" fmla="*/ 1135516 w 2130546"/>
                    <a:gd name="connsiteY4" fmla="*/ 1075132 h 1101710"/>
                    <a:gd name="connsiteX5" fmla="*/ 60498 w 2130546"/>
                    <a:gd name="connsiteY5" fmla="*/ 1007949 h 1101710"/>
                    <a:gd name="connsiteX6" fmla="*/ 347376 w 2130546"/>
                    <a:gd name="connsiteY6" fmla="*/ 904097 h 1101710"/>
                    <a:gd name="connsiteX7" fmla="*/ 31351 w 2130546"/>
                    <a:gd name="connsiteY7" fmla="*/ 760839 h 1101710"/>
                    <a:gd name="connsiteX8" fmla="*/ 288979 w 2130546"/>
                    <a:gd name="connsiteY8" fmla="*/ 560917 h 1101710"/>
                    <a:gd name="connsiteX0" fmla="*/ 317397 w 2128682"/>
                    <a:gd name="connsiteY0" fmla="*/ 628675 h 1101710"/>
                    <a:gd name="connsiteX1" fmla="*/ 143347 w 2128682"/>
                    <a:gd name="connsiteY1" fmla="*/ 433542 h 1101710"/>
                    <a:gd name="connsiteX2" fmla="*/ 1133652 w 2128682"/>
                    <a:gd name="connsiteY2" fmla="*/ 614 h 1101710"/>
                    <a:gd name="connsiteX3" fmla="*/ 2128682 w 2128682"/>
                    <a:gd name="connsiteY3" fmla="*/ 537873 h 1101710"/>
                    <a:gd name="connsiteX4" fmla="*/ 1133652 w 2128682"/>
                    <a:gd name="connsiteY4" fmla="*/ 1075132 h 1101710"/>
                    <a:gd name="connsiteX5" fmla="*/ 58634 w 2128682"/>
                    <a:gd name="connsiteY5" fmla="*/ 1007949 h 1101710"/>
                    <a:gd name="connsiteX6" fmla="*/ 345512 w 2128682"/>
                    <a:gd name="connsiteY6" fmla="*/ 904097 h 1101710"/>
                    <a:gd name="connsiteX7" fmla="*/ 29487 w 2128682"/>
                    <a:gd name="connsiteY7" fmla="*/ 760839 h 1101710"/>
                    <a:gd name="connsiteX8" fmla="*/ 317397 w 2128682"/>
                    <a:gd name="connsiteY8" fmla="*/ 628675 h 1101710"/>
                    <a:gd name="connsiteX0" fmla="*/ 317397 w 2128682"/>
                    <a:gd name="connsiteY0" fmla="*/ 628675 h 1101710"/>
                    <a:gd name="connsiteX1" fmla="*/ 143347 w 2128682"/>
                    <a:gd name="connsiteY1" fmla="*/ 433542 h 1101710"/>
                    <a:gd name="connsiteX2" fmla="*/ 1133652 w 2128682"/>
                    <a:gd name="connsiteY2" fmla="*/ 614 h 1101710"/>
                    <a:gd name="connsiteX3" fmla="*/ 2128682 w 2128682"/>
                    <a:gd name="connsiteY3" fmla="*/ 537873 h 1101710"/>
                    <a:gd name="connsiteX4" fmla="*/ 1133652 w 2128682"/>
                    <a:gd name="connsiteY4" fmla="*/ 1075132 h 1101710"/>
                    <a:gd name="connsiteX5" fmla="*/ 58634 w 2128682"/>
                    <a:gd name="connsiteY5" fmla="*/ 1007949 h 1101710"/>
                    <a:gd name="connsiteX6" fmla="*/ 334837 w 2128682"/>
                    <a:gd name="connsiteY6" fmla="*/ 843833 h 1101710"/>
                    <a:gd name="connsiteX7" fmla="*/ 29487 w 2128682"/>
                    <a:gd name="connsiteY7" fmla="*/ 760839 h 1101710"/>
                    <a:gd name="connsiteX8" fmla="*/ 317397 w 2128682"/>
                    <a:gd name="connsiteY8" fmla="*/ 628675 h 1101710"/>
                    <a:gd name="connsiteX0" fmla="*/ 317397 w 2128682"/>
                    <a:gd name="connsiteY0" fmla="*/ 628675 h 1101710"/>
                    <a:gd name="connsiteX1" fmla="*/ 143347 w 2128682"/>
                    <a:gd name="connsiteY1" fmla="*/ 433542 h 1101710"/>
                    <a:gd name="connsiteX2" fmla="*/ 1133652 w 2128682"/>
                    <a:gd name="connsiteY2" fmla="*/ 614 h 1101710"/>
                    <a:gd name="connsiteX3" fmla="*/ 2128682 w 2128682"/>
                    <a:gd name="connsiteY3" fmla="*/ 537873 h 1101710"/>
                    <a:gd name="connsiteX4" fmla="*/ 1133652 w 2128682"/>
                    <a:gd name="connsiteY4" fmla="*/ 1075132 h 1101710"/>
                    <a:gd name="connsiteX5" fmla="*/ 58634 w 2128682"/>
                    <a:gd name="connsiteY5" fmla="*/ 1007949 h 1101710"/>
                    <a:gd name="connsiteX6" fmla="*/ 334837 w 2128682"/>
                    <a:gd name="connsiteY6" fmla="*/ 843833 h 1101710"/>
                    <a:gd name="connsiteX7" fmla="*/ 29487 w 2128682"/>
                    <a:gd name="connsiteY7" fmla="*/ 760839 h 1101710"/>
                    <a:gd name="connsiteX8" fmla="*/ 317397 w 2128682"/>
                    <a:gd name="connsiteY8" fmla="*/ 628675 h 1101710"/>
                    <a:gd name="connsiteX0" fmla="*/ 316803 w 2128088"/>
                    <a:gd name="connsiteY0" fmla="*/ 628712 h 1101747"/>
                    <a:gd name="connsiteX1" fmla="*/ 76436 w 2128088"/>
                    <a:gd name="connsiteY1" fmla="*/ 430707 h 1101747"/>
                    <a:gd name="connsiteX2" fmla="*/ 1133058 w 2128088"/>
                    <a:gd name="connsiteY2" fmla="*/ 651 h 1101747"/>
                    <a:gd name="connsiteX3" fmla="*/ 2128088 w 2128088"/>
                    <a:gd name="connsiteY3" fmla="*/ 537910 h 1101747"/>
                    <a:gd name="connsiteX4" fmla="*/ 1133058 w 2128088"/>
                    <a:gd name="connsiteY4" fmla="*/ 1075169 h 1101747"/>
                    <a:gd name="connsiteX5" fmla="*/ 58040 w 2128088"/>
                    <a:gd name="connsiteY5" fmla="*/ 1007986 h 1101747"/>
                    <a:gd name="connsiteX6" fmla="*/ 334243 w 2128088"/>
                    <a:gd name="connsiteY6" fmla="*/ 843870 h 1101747"/>
                    <a:gd name="connsiteX7" fmla="*/ 28893 w 2128088"/>
                    <a:gd name="connsiteY7" fmla="*/ 760876 h 1101747"/>
                    <a:gd name="connsiteX8" fmla="*/ 316803 w 2128088"/>
                    <a:gd name="connsiteY8" fmla="*/ 628712 h 1101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28088" h="1101747">
                      <a:moveTo>
                        <a:pt x="316803" y="628712"/>
                      </a:moveTo>
                      <a:cubicBezTo>
                        <a:pt x="324727" y="573684"/>
                        <a:pt x="-64653" y="524091"/>
                        <a:pt x="76436" y="430707"/>
                      </a:cubicBezTo>
                      <a:cubicBezTo>
                        <a:pt x="217525" y="337323"/>
                        <a:pt x="791116" y="-17216"/>
                        <a:pt x="1133058" y="651"/>
                      </a:cubicBezTo>
                      <a:cubicBezTo>
                        <a:pt x="1475000" y="18518"/>
                        <a:pt x="2128088" y="241190"/>
                        <a:pt x="2128088" y="537910"/>
                      </a:cubicBezTo>
                      <a:cubicBezTo>
                        <a:pt x="2128088" y="834630"/>
                        <a:pt x="1478066" y="996823"/>
                        <a:pt x="1133058" y="1075169"/>
                      </a:cubicBezTo>
                      <a:cubicBezTo>
                        <a:pt x="788050" y="1153515"/>
                        <a:pt x="189397" y="1036492"/>
                        <a:pt x="58040" y="1007986"/>
                      </a:cubicBezTo>
                      <a:cubicBezTo>
                        <a:pt x="-73317" y="979480"/>
                        <a:pt x="365099" y="885627"/>
                        <a:pt x="334243" y="843870"/>
                      </a:cubicBezTo>
                      <a:cubicBezTo>
                        <a:pt x="179726" y="851460"/>
                        <a:pt x="36847" y="808028"/>
                        <a:pt x="28893" y="760876"/>
                      </a:cubicBezTo>
                      <a:cubicBezTo>
                        <a:pt x="-112196" y="675174"/>
                        <a:pt x="308879" y="683740"/>
                        <a:pt x="316803" y="628712"/>
                      </a:cubicBezTo>
                      <a:close/>
                    </a:path>
                  </a:pathLst>
                </a:custGeom>
                <a:solidFill>
                  <a:srgbClr val="EDED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7" name="Elipse 4096"/>
                <p:cNvSpPr/>
                <p:nvPr/>
              </p:nvSpPr>
              <p:spPr>
                <a:xfrm>
                  <a:off x="3674339" y="5680229"/>
                  <a:ext cx="216820" cy="7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328" h="432048">
                      <a:moveTo>
                        <a:pt x="454664" y="0"/>
                      </a:moveTo>
                      <a:cubicBezTo>
                        <a:pt x="698696" y="0"/>
                        <a:pt x="898072" y="191188"/>
                        <a:pt x="909328" y="432048"/>
                      </a:cubicBezTo>
                      <a:lnTo>
                        <a:pt x="0" y="432048"/>
                      </a:lnTo>
                      <a:cubicBezTo>
                        <a:pt x="11256" y="191188"/>
                        <a:pt x="210632" y="0"/>
                        <a:pt x="454664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15" name="Grupo 4114"/>
                <p:cNvGrpSpPr/>
                <p:nvPr/>
              </p:nvGrpSpPr>
              <p:grpSpPr>
                <a:xfrm rot="20518040">
                  <a:off x="2925241" y="3395382"/>
                  <a:ext cx="885836" cy="574582"/>
                  <a:chOff x="2869046" y="3337159"/>
                  <a:chExt cx="885836" cy="574582"/>
                </a:xfrm>
              </p:grpSpPr>
              <p:sp>
                <p:nvSpPr>
                  <p:cNvPr id="27" name="Oval 10"/>
                  <p:cNvSpPr/>
                  <p:nvPr/>
                </p:nvSpPr>
                <p:spPr>
                  <a:xfrm rot="20204996" flipH="1">
                    <a:off x="3139780" y="3337159"/>
                    <a:ext cx="615102" cy="461326"/>
                  </a:xfrm>
                  <a:prstGeom prst="ellipse">
                    <a:avLst/>
                  </a:prstGeom>
                  <a:solidFill>
                    <a:srgbClr val="E6E600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19"/>
                  <p:cNvSpPr/>
                  <p:nvPr/>
                </p:nvSpPr>
                <p:spPr>
                  <a:xfrm rot="19148388" flipH="1">
                    <a:off x="2869046" y="3710533"/>
                    <a:ext cx="475801" cy="201208"/>
                  </a:xfrm>
                  <a:custGeom>
                    <a:avLst/>
                    <a:gdLst>
                      <a:gd name="connsiteX0" fmla="*/ 0 w 792088"/>
                      <a:gd name="connsiteY0" fmla="*/ 180020 h 360040"/>
                      <a:gd name="connsiteX1" fmla="*/ 396044 w 792088"/>
                      <a:gd name="connsiteY1" fmla="*/ 0 h 360040"/>
                      <a:gd name="connsiteX2" fmla="*/ 792088 w 792088"/>
                      <a:gd name="connsiteY2" fmla="*/ 180020 h 360040"/>
                      <a:gd name="connsiteX3" fmla="*/ 396044 w 792088"/>
                      <a:gd name="connsiteY3" fmla="*/ 360040 h 360040"/>
                      <a:gd name="connsiteX4" fmla="*/ 0 w 792088"/>
                      <a:gd name="connsiteY4" fmla="*/ 180020 h 360040"/>
                      <a:gd name="connsiteX0" fmla="*/ 215 w 792303"/>
                      <a:gd name="connsiteY0" fmla="*/ 57599 h 237619"/>
                      <a:gd name="connsiteX1" fmla="*/ 440714 w 792303"/>
                      <a:gd name="connsiteY1" fmla="*/ 17641 h 237619"/>
                      <a:gd name="connsiteX2" fmla="*/ 792303 w 792303"/>
                      <a:gd name="connsiteY2" fmla="*/ 57599 h 237619"/>
                      <a:gd name="connsiteX3" fmla="*/ 396259 w 792303"/>
                      <a:gd name="connsiteY3" fmla="*/ 237619 h 237619"/>
                      <a:gd name="connsiteX4" fmla="*/ 215 w 792303"/>
                      <a:gd name="connsiteY4" fmla="*/ 57599 h 237619"/>
                      <a:gd name="connsiteX0" fmla="*/ 113 w 792201"/>
                      <a:gd name="connsiteY0" fmla="*/ 81512 h 261532"/>
                      <a:gd name="connsiteX1" fmla="*/ 427910 w 792201"/>
                      <a:gd name="connsiteY1" fmla="*/ 1537 h 261532"/>
                      <a:gd name="connsiteX2" fmla="*/ 792201 w 792201"/>
                      <a:gd name="connsiteY2" fmla="*/ 81512 h 261532"/>
                      <a:gd name="connsiteX3" fmla="*/ 396157 w 792201"/>
                      <a:gd name="connsiteY3" fmla="*/ 261532 h 261532"/>
                      <a:gd name="connsiteX4" fmla="*/ 113 w 792201"/>
                      <a:gd name="connsiteY4" fmla="*/ 81512 h 261532"/>
                      <a:gd name="connsiteX0" fmla="*/ 113 w 792201"/>
                      <a:gd name="connsiteY0" fmla="*/ 95074 h 275094"/>
                      <a:gd name="connsiteX1" fmla="*/ 427910 w 792201"/>
                      <a:gd name="connsiteY1" fmla="*/ 15099 h 275094"/>
                      <a:gd name="connsiteX2" fmla="*/ 792201 w 792201"/>
                      <a:gd name="connsiteY2" fmla="*/ 95074 h 275094"/>
                      <a:gd name="connsiteX3" fmla="*/ 396157 w 792201"/>
                      <a:gd name="connsiteY3" fmla="*/ 275094 h 275094"/>
                      <a:gd name="connsiteX4" fmla="*/ 113 w 792201"/>
                      <a:gd name="connsiteY4" fmla="*/ 95074 h 275094"/>
                      <a:gd name="connsiteX0" fmla="*/ 82 w 891251"/>
                      <a:gd name="connsiteY0" fmla="*/ 80505 h 260960"/>
                      <a:gd name="connsiteX1" fmla="*/ 427879 w 891251"/>
                      <a:gd name="connsiteY1" fmla="*/ 530 h 260960"/>
                      <a:gd name="connsiteX2" fmla="*/ 891251 w 891251"/>
                      <a:gd name="connsiteY2" fmla="*/ 115129 h 260960"/>
                      <a:gd name="connsiteX3" fmla="*/ 396126 w 891251"/>
                      <a:gd name="connsiteY3" fmla="*/ 260525 h 260960"/>
                      <a:gd name="connsiteX4" fmla="*/ 82 w 891251"/>
                      <a:gd name="connsiteY4" fmla="*/ 80505 h 260960"/>
                      <a:gd name="connsiteX0" fmla="*/ 14446 w 905615"/>
                      <a:gd name="connsiteY0" fmla="*/ 183516 h 363971"/>
                      <a:gd name="connsiteX1" fmla="*/ 120185 w 905615"/>
                      <a:gd name="connsiteY1" fmla="*/ 1494 h 363971"/>
                      <a:gd name="connsiteX2" fmla="*/ 442243 w 905615"/>
                      <a:gd name="connsiteY2" fmla="*/ 103541 h 363971"/>
                      <a:gd name="connsiteX3" fmla="*/ 905615 w 905615"/>
                      <a:gd name="connsiteY3" fmla="*/ 218140 h 363971"/>
                      <a:gd name="connsiteX4" fmla="*/ 410490 w 905615"/>
                      <a:gd name="connsiteY4" fmla="*/ 363536 h 363971"/>
                      <a:gd name="connsiteX5" fmla="*/ 14446 w 905615"/>
                      <a:gd name="connsiteY5" fmla="*/ 183516 h 363971"/>
                      <a:gd name="connsiteX0" fmla="*/ 39 w 891208"/>
                      <a:gd name="connsiteY0" fmla="*/ 183516 h 369002"/>
                      <a:gd name="connsiteX1" fmla="*/ 105778 w 891208"/>
                      <a:gd name="connsiteY1" fmla="*/ 1494 h 369002"/>
                      <a:gd name="connsiteX2" fmla="*/ 427836 w 891208"/>
                      <a:gd name="connsiteY2" fmla="*/ 103541 h 369002"/>
                      <a:gd name="connsiteX3" fmla="*/ 891208 w 891208"/>
                      <a:gd name="connsiteY3" fmla="*/ 218140 h 369002"/>
                      <a:gd name="connsiteX4" fmla="*/ 396083 w 891208"/>
                      <a:gd name="connsiteY4" fmla="*/ 363536 h 369002"/>
                      <a:gd name="connsiteX5" fmla="*/ 97835 w 891208"/>
                      <a:gd name="connsiteY5" fmla="*/ 323374 h 369002"/>
                      <a:gd name="connsiteX6" fmla="*/ 39 w 891208"/>
                      <a:gd name="connsiteY6" fmla="*/ 183516 h 369002"/>
                      <a:gd name="connsiteX0" fmla="*/ 39 w 891208"/>
                      <a:gd name="connsiteY0" fmla="*/ 183516 h 376876"/>
                      <a:gd name="connsiteX1" fmla="*/ 105778 w 891208"/>
                      <a:gd name="connsiteY1" fmla="*/ 1494 h 376876"/>
                      <a:gd name="connsiteX2" fmla="*/ 427836 w 891208"/>
                      <a:gd name="connsiteY2" fmla="*/ 103541 h 376876"/>
                      <a:gd name="connsiteX3" fmla="*/ 891208 w 891208"/>
                      <a:gd name="connsiteY3" fmla="*/ 218140 h 376876"/>
                      <a:gd name="connsiteX4" fmla="*/ 396083 w 891208"/>
                      <a:gd name="connsiteY4" fmla="*/ 363536 h 376876"/>
                      <a:gd name="connsiteX5" fmla="*/ 97835 w 891208"/>
                      <a:gd name="connsiteY5" fmla="*/ 323374 h 376876"/>
                      <a:gd name="connsiteX6" fmla="*/ 39 w 891208"/>
                      <a:gd name="connsiteY6" fmla="*/ 183516 h 3768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1208" h="376876">
                        <a:moveTo>
                          <a:pt x="39" y="183516"/>
                        </a:moveTo>
                        <a:cubicBezTo>
                          <a:pt x="1363" y="129869"/>
                          <a:pt x="34479" y="14823"/>
                          <a:pt x="105778" y="1494"/>
                        </a:cubicBezTo>
                        <a:cubicBezTo>
                          <a:pt x="177077" y="-11835"/>
                          <a:pt x="296931" y="67433"/>
                          <a:pt x="427836" y="103541"/>
                        </a:cubicBezTo>
                        <a:cubicBezTo>
                          <a:pt x="558741" y="139649"/>
                          <a:pt x="891208" y="118718"/>
                          <a:pt x="891208" y="218140"/>
                        </a:cubicBezTo>
                        <a:cubicBezTo>
                          <a:pt x="891208" y="317562"/>
                          <a:pt x="528312" y="345997"/>
                          <a:pt x="396083" y="363536"/>
                        </a:cubicBezTo>
                        <a:cubicBezTo>
                          <a:pt x="263854" y="381075"/>
                          <a:pt x="110172" y="392436"/>
                          <a:pt x="97835" y="323374"/>
                        </a:cubicBezTo>
                        <a:cubicBezTo>
                          <a:pt x="31828" y="293371"/>
                          <a:pt x="-1285" y="237163"/>
                          <a:pt x="39" y="183516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5" name="Group 47"/>
                  <p:cNvGrpSpPr/>
                  <p:nvPr/>
                </p:nvGrpSpPr>
                <p:grpSpPr>
                  <a:xfrm rot="20204996" flipH="1">
                    <a:off x="3258133" y="3499323"/>
                    <a:ext cx="142188" cy="142188"/>
                    <a:chOff x="4572000" y="908720"/>
                    <a:chExt cx="914400" cy="914400"/>
                  </a:xfrm>
                </p:grpSpPr>
                <p:sp>
                  <p:nvSpPr>
                    <p:cNvPr id="36" name="Oval 46"/>
                    <p:cNvSpPr/>
                    <p:nvPr/>
                  </p:nvSpPr>
                  <p:spPr>
                    <a:xfrm>
                      <a:off x="4572000" y="908720"/>
                      <a:ext cx="914400" cy="9144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Oval 49"/>
                    <p:cNvSpPr/>
                    <p:nvPr/>
                  </p:nvSpPr>
                  <p:spPr>
                    <a:xfrm>
                      <a:off x="4788024" y="1052736"/>
                      <a:ext cx="634752" cy="634752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</p:grpSp>
      <p:sp>
        <p:nvSpPr>
          <p:cNvPr id="4120" name="CaixaDeTexto 4119"/>
          <p:cNvSpPr txBox="1"/>
          <p:nvPr/>
        </p:nvSpPr>
        <p:spPr>
          <a:xfrm>
            <a:off x="3372235" y="260648"/>
            <a:ext cx="347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 dia seus ovos finalmente abriram, porém o último demorou muito para nascer e a pata começou a ficar muito nervosa.</a:t>
            </a:r>
          </a:p>
        </p:txBody>
      </p:sp>
    </p:spTree>
    <p:extLst>
      <p:ext uri="{BB962C8B-B14F-4D97-AF65-F5344CB8AC3E}">
        <p14:creationId xmlns:p14="http://schemas.microsoft.com/office/powerpoint/2010/main" val="381788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ndulado duplo 6"/>
          <p:cNvSpPr/>
          <p:nvPr/>
        </p:nvSpPr>
        <p:spPr>
          <a:xfrm rot="2301289">
            <a:off x="-1336120" y="2732910"/>
            <a:ext cx="11459340" cy="1896674"/>
          </a:xfrm>
          <a:custGeom>
            <a:avLst/>
            <a:gdLst/>
            <a:ahLst/>
            <a:cxnLst/>
            <a:rect l="l" t="t" r="r" b="b"/>
            <a:pathLst>
              <a:path w="11459340" h="1896674">
                <a:moveTo>
                  <a:pt x="950023" y="36133"/>
                </a:moveTo>
                <a:cubicBezTo>
                  <a:pt x="1661378" y="129554"/>
                  <a:pt x="2372617" y="363848"/>
                  <a:pt x="3083857" y="112595"/>
                </a:cubicBezTo>
                <a:cubicBezTo>
                  <a:pt x="4187980" y="-277448"/>
                  <a:pt x="5292102" y="502638"/>
                  <a:pt x="6396226" y="112595"/>
                </a:cubicBezTo>
                <a:lnTo>
                  <a:pt x="6396225" y="131565"/>
                </a:lnTo>
                <a:cubicBezTo>
                  <a:pt x="7547745" y="-221400"/>
                  <a:pt x="8699925" y="530190"/>
                  <a:pt x="9852104" y="145897"/>
                </a:cubicBezTo>
                <a:cubicBezTo>
                  <a:pt x="10265164" y="8127"/>
                  <a:pt x="10678224" y="16346"/>
                  <a:pt x="11091168" y="68360"/>
                </a:cubicBezTo>
                <a:lnTo>
                  <a:pt x="11459340" y="533632"/>
                </a:lnTo>
                <a:lnTo>
                  <a:pt x="9894497" y="1771903"/>
                </a:lnTo>
                <a:cubicBezTo>
                  <a:pt x="9880092" y="1774912"/>
                  <a:pt x="9866098" y="1779412"/>
                  <a:pt x="9852104" y="1784079"/>
                </a:cubicBezTo>
                <a:cubicBezTo>
                  <a:pt x="8682685" y="2174122"/>
                  <a:pt x="7513265" y="1394036"/>
                  <a:pt x="6343846" y="1784079"/>
                </a:cubicBezTo>
                <a:lnTo>
                  <a:pt x="6343846" y="1765955"/>
                </a:lnTo>
                <a:cubicBezTo>
                  <a:pt x="5257659" y="2116770"/>
                  <a:pt x="4170759" y="1366818"/>
                  <a:pt x="3083857" y="1750777"/>
                </a:cubicBezTo>
                <a:cubicBezTo>
                  <a:pt x="2282558" y="2033844"/>
                  <a:pt x="1481260" y="1700618"/>
                  <a:pt x="679864" y="1647060"/>
                </a:cubicBezTo>
                <a:lnTo>
                  <a:pt x="0" y="78789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6289285" y="2508991"/>
            <a:ext cx="2854715" cy="1423529"/>
            <a:chOff x="1981904" y="-747465"/>
            <a:chExt cx="5038368" cy="2512426"/>
          </a:xfrm>
        </p:grpSpPr>
        <p:grpSp>
          <p:nvGrpSpPr>
            <p:cNvPr id="6" name="Grupo 5"/>
            <p:cNvGrpSpPr/>
            <p:nvPr/>
          </p:nvGrpSpPr>
          <p:grpSpPr>
            <a:xfrm>
              <a:off x="6285861" y="-747465"/>
              <a:ext cx="734411" cy="2498521"/>
              <a:chOff x="7884368" y="1196752"/>
              <a:chExt cx="569899" cy="1938839"/>
            </a:xfrm>
          </p:grpSpPr>
          <p:sp>
            <p:nvSpPr>
              <p:cNvPr id="11" name="Elipse 12"/>
              <p:cNvSpPr/>
              <p:nvPr/>
            </p:nvSpPr>
            <p:spPr>
              <a:xfrm>
                <a:off x="7899907" y="1628800"/>
                <a:ext cx="554360" cy="1506791"/>
              </a:xfrm>
              <a:custGeom>
                <a:avLst/>
                <a:gdLst/>
                <a:ahLst/>
                <a:cxnLst/>
                <a:rect l="l" t="t" r="r" b="b"/>
                <a:pathLst>
                  <a:path w="554360" h="1506791">
                    <a:moveTo>
                      <a:pt x="128477" y="0"/>
                    </a:moveTo>
                    <a:lnTo>
                      <a:pt x="416509" y="0"/>
                    </a:lnTo>
                    <a:lnTo>
                      <a:pt x="416509" y="1108239"/>
                    </a:lnTo>
                    <a:cubicBezTo>
                      <a:pt x="499677" y="1142327"/>
                      <a:pt x="554360" y="1211570"/>
                      <a:pt x="554360" y="1290767"/>
                    </a:cubicBezTo>
                    <a:cubicBezTo>
                      <a:pt x="554360" y="1410074"/>
                      <a:pt x="430262" y="1506791"/>
                      <a:pt x="277180" y="1506791"/>
                    </a:cubicBezTo>
                    <a:cubicBezTo>
                      <a:pt x="124098" y="1506791"/>
                      <a:pt x="0" y="1410074"/>
                      <a:pt x="0" y="1290767"/>
                    </a:cubicBezTo>
                    <a:cubicBezTo>
                      <a:pt x="0" y="1214740"/>
                      <a:pt x="50394" y="1147886"/>
                      <a:pt x="128477" y="1113165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7884368" y="1196752"/>
                <a:ext cx="554360" cy="554360"/>
              </a:xfrm>
              <a:prstGeom prst="ellipse">
                <a:avLst/>
              </a:prstGeom>
              <a:solidFill>
                <a:srgbClr val="FFFF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1981904" y="-733560"/>
              <a:ext cx="734411" cy="2498521"/>
              <a:chOff x="7884368" y="1196752"/>
              <a:chExt cx="569899" cy="1938839"/>
            </a:xfrm>
          </p:grpSpPr>
          <p:sp>
            <p:nvSpPr>
              <p:cNvPr id="9" name="Elipse 12"/>
              <p:cNvSpPr/>
              <p:nvPr/>
            </p:nvSpPr>
            <p:spPr>
              <a:xfrm>
                <a:off x="7899907" y="1628800"/>
                <a:ext cx="554360" cy="1506791"/>
              </a:xfrm>
              <a:custGeom>
                <a:avLst/>
                <a:gdLst/>
                <a:ahLst/>
                <a:cxnLst/>
                <a:rect l="l" t="t" r="r" b="b"/>
                <a:pathLst>
                  <a:path w="554360" h="1506791">
                    <a:moveTo>
                      <a:pt x="128477" y="0"/>
                    </a:moveTo>
                    <a:lnTo>
                      <a:pt x="416509" y="0"/>
                    </a:lnTo>
                    <a:lnTo>
                      <a:pt x="416509" y="1108239"/>
                    </a:lnTo>
                    <a:cubicBezTo>
                      <a:pt x="499677" y="1142327"/>
                      <a:pt x="554360" y="1211570"/>
                      <a:pt x="554360" y="1290767"/>
                    </a:cubicBezTo>
                    <a:cubicBezTo>
                      <a:pt x="554360" y="1410074"/>
                      <a:pt x="430262" y="1506791"/>
                      <a:pt x="277180" y="1506791"/>
                    </a:cubicBezTo>
                    <a:cubicBezTo>
                      <a:pt x="124098" y="1506791"/>
                      <a:pt x="0" y="1410074"/>
                      <a:pt x="0" y="1290767"/>
                    </a:cubicBezTo>
                    <a:cubicBezTo>
                      <a:pt x="0" y="1214740"/>
                      <a:pt x="50394" y="1147886"/>
                      <a:pt x="128477" y="1113165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7884368" y="1196752"/>
                <a:ext cx="554360" cy="554360"/>
              </a:xfrm>
              <a:prstGeom prst="ellipse">
                <a:avLst/>
              </a:prstGeom>
              <a:solidFill>
                <a:srgbClr val="FFFF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Wave 3"/>
            <p:cNvSpPr/>
            <p:nvPr/>
          </p:nvSpPr>
          <p:spPr>
            <a:xfrm>
              <a:off x="2322339" y="43149"/>
              <a:ext cx="4248472" cy="1224136"/>
            </a:xfrm>
            <a:prstGeom prst="wave">
              <a:avLst/>
            </a:prstGeom>
            <a:solidFill>
              <a:srgbClr val="98020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CHEGADA</a:t>
              </a:r>
              <a:endParaRPr lang="en-US" sz="3600" dirty="0"/>
            </a:p>
          </p:txBody>
        </p:sp>
      </p:grpSp>
      <p:sp>
        <p:nvSpPr>
          <p:cNvPr id="13" name="Retângulo 20"/>
          <p:cNvSpPr/>
          <p:nvPr/>
        </p:nvSpPr>
        <p:spPr>
          <a:xfrm rot="7923631">
            <a:off x="392910" y="3269279"/>
            <a:ext cx="1958179" cy="144545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20"/>
          <p:cNvSpPr/>
          <p:nvPr/>
        </p:nvSpPr>
        <p:spPr>
          <a:xfrm rot="7923631">
            <a:off x="1805711" y="4266802"/>
            <a:ext cx="979090" cy="722728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20"/>
          <p:cNvSpPr/>
          <p:nvPr/>
        </p:nvSpPr>
        <p:spPr>
          <a:xfrm rot="7923631">
            <a:off x="7650583" y="565491"/>
            <a:ext cx="1158547" cy="85519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9"/>
          <p:cNvSpPr/>
          <p:nvPr/>
        </p:nvSpPr>
        <p:spPr>
          <a:xfrm>
            <a:off x="744387" y="2060848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1" name="Grupo 50"/>
          <p:cNvGrpSpPr/>
          <p:nvPr/>
        </p:nvGrpSpPr>
        <p:grpSpPr>
          <a:xfrm rot="904606">
            <a:off x="4128799" y="930952"/>
            <a:ext cx="1139368" cy="931959"/>
            <a:chOff x="3692581" y="887403"/>
            <a:chExt cx="1366319" cy="1117596"/>
          </a:xfrm>
        </p:grpSpPr>
        <p:grpSp>
          <p:nvGrpSpPr>
            <p:cNvPr id="26" name="Grupo 25"/>
            <p:cNvGrpSpPr/>
            <p:nvPr/>
          </p:nvGrpSpPr>
          <p:grpSpPr>
            <a:xfrm rot="1800000">
              <a:off x="3692581" y="887403"/>
              <a:ext cx="1366319" cy="1117596"/>
              <a:chOff x="4327993" y="4253921"/>
              <a:chExt cx="1598494" cy="1307506"/>
            </a:xfrm>
          </p:grpSpPr>
          <p:sp>
            <p:nvSpPr>
              <p:cNvPr id="27" name="Retângulo de cantos arredondados 26"/>
              <p:cNvSpPr/>
              <p:nvPr/>
            </p:nvSpPr>
            <p:spPr>
              <a:xfrm rot="2009154" flipH="1">
                <a:off x="5546264" y="4867100"/>
                <a:ext cx="380223" cy="223572"/>
              </a:xfrm>
              <a:prstGeom prst="roundRect">
                <a:avLst>
                  <a:gd name="adj" fmla="val 33848"/>
                </a:avLst>
              </a:prstGeom>
              <a:solidFill>
                <a:srgbClr val="99B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 rot="19007536">
                <a:off x="4327993" y="4880614"/>
                <a:ext cx="380223" cy="223572"/>
              </a:xfrm>
              <a:prstGeom prst="roundRect">
                <a:avLst>
                  <a:gd name="adj" fmla="val 33848"/>
                </a:avLst>
              </a:prstGeom>
              <a:solidFill>
                <a:srgbClr val="99B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 rot="2887239" flipH="1">
                <a:off x="5504786" y="5031436"/>
                <a:ext cx="380223" cy="223572"/>
              </a:xfrm>
              <a:prstGeom prst="roundRect">
                <a:avLst>
                  <a:gd name="adj" fmla="val 33848"/>
                </a:avLst>
              </a:prstGeom>
              <a:solidFill>
                <a:srgbClr val="B2CB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 rot="18712761">
                <a:off x="4377892" y="5038387"/>
                <a:ext cx="380223" cy="223572"/>
              </a:xfrm>
              <a:prstGeom prst="roundRect">
                <a:avLst>
                  <a:gd name="adj" fmla="val 33848"/>
                </a:avLst>
              </a:prstGeom>
              <a:solidFill>
                <a:srgbClr val="B2CB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Elipse 8"/>
              <p:cNvSpPr/>
              <p:nvPr/>
            </p:nvSpPr>
            <p:spPr>
              <a:xfrm>
                <a:off x="4512383" y="4261906"/>
                <a:ext cx="1253998" cy="1193255"/>
              </a:xfrm>
              <a:custGeom>
                <a:avLst/>
                <a:gdLst>
                  <a:gd name="connsiteX0" fmla="*/ 0 w 1726977"/>
                  <a:gd name="connsiteY0" fmla="*/ 789002 h 1578003"/>
                  <a:gd name="connsiteX1" fmla="*/ 863489 w 1726977"/>
                  <a:gd name="connsiteY1" fmla="*/ 0 h 1578003"/>
                  <a:gd name="connsiteX2" fmla="*/ 1726978 w 1726977"/>
                  <a:gd name="connsiteY2" fmla="*/ 789002 h 1578003"/>
                  <a:gd name="connsiteX3" fmla="*/ 863489 w 1726977"/>
                  <a:gd name="connsiteY3" fmla="*/ 1578004 h 1578003"/>
                  <a:gd name="connsiteX4" fmla="*/ 0 w 1726977"/>
                  <a:gd name="connsiteY4" fmla="*/ 789002 h 1578003"/>
                  <a:gd name="connsiteX0" fmla="*/ 0 w 1658398"/>
                  <a:gd name="connsiteY0" fmla="*/ 766174 h 1578066"/>
                  <a:gd name="connsiteX1" fmla="*/ 794909 w 1658398"/>
                  <a:gd name="connsiteY1" fmla="*/ 32 h 1578066"/>
                  <a:gd name="connsiteX2" fmla="*/ 1658398 w 1658398"/>
                  <a:gd name="connsiteY2" fmla="*/ 789034 h 1578066"/>
                  <a:gd name="connsiteX3" fmla="*/ 794909 w 1658398"/>
                  <a:gd name="connsiteY3" fmla="*/ 1578036 h 1578066"/>
                  <a:gd name="connsiteX4" fmla="*/ 0 w 1658398"/>
                  <a:gd name="connsiteY4" fmla="*/ 766174 h 1578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8398" h="1578066">
                    <a:moveTo>
                      <a:pt x="0" y="766174"/>
                    </a:moveTo>
                    <a:cubicBezTo>
                      <a:pt x="0" y="330420"/>
                      <a:pt x="518509" y="-3778"/>
                      <a:pt x="794909" y="32"/>
                    </a:cubicBezTo>
                    <a:cubicBezTo>
                      <a:pt x="1071309" y="3842"/>
                      <a:pt x="1658398" y="353280"/>
                      <a:pt x="1658398" y="789034"/>
                    </a:cubicBezTo>
                    <a:cubicBezTo>
                      <a:pt x="1658398" y="1224788"/>
                      <a:pt x="1071309" y="1581846"/>
                      <a:pt x="794909" y="1578036"/>
                    </a:cubicBezTo>
                    <a:cubicBezTo>
                      <a:pt x="518509" y="1574226"/>
                      <a:pt x="0" y="1201928"/>
                      <a:pt x="0" y="76617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55"/>
              <p:cNvSpPr/>
              <p:nvPr/>
            </p:nvSpPr>
            <p:spPr>
              <a:xfrm>
                <a:off x="4518104" y="4552964"/>
                <a:ext cx="243083" cy="264228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3083" h="264228">
                    <a:moveTo>
                      <a:pt x="8362" y="161030"/>
                    </a:moveTo>
                    <a:cubicBezTo>
                      <a:pt x="18171" y="118788"/>
                      <a:pt x="70558" y="32438"/>
                      <a:pt x="87737" y="9612"/>
                    </a:cubicBezTo>
                    <a:cubicBezTo>
                      <a:pt x="104916" y="-13214"/>
                      <a:pt x="85544" y="9949"/>
                      <a:pt x="111435" y="24073"/>
                    </a:cubicBezTo>
                    <a:cubicBezTo>
                      <a:pt x="137326" y="38197"/>
                      <a:pt x="243083" y="18716"/>
                      <a:pt x="243083" y="94355"/>
                    </a:cubicBezTo>
                    <a:cubicBezTo>
                      <a:pt x="243083" y="169994"/>
                      <a:pt x="68005" y="251950"/>
                      <a:pt x="28885" y="263062"/>
                    </a:cubicBezTo>
                    <a:cubicBezTo>
                      <a:pt x="-10235" y="274174"/>
                      <a:pt x="-1447" y="203272"/>
                      <a:pt x="8362" y="161030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55"/>
              <p:cNvSpPr/>
              <p:nvPr/>
            </p:nvSpPr>
            <p:spPr>
              <a:xfrm rot="1571281">
                <a:off x="4727421" y="4253921"/>
                <a:ext cx="247582" cy="351617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582" h="351617">
                    <a:moveTo>
                      <a:pt x="8362" y="248419"/>
                    </a:moveTo>
                    <a:cubicBezTo>
                      <a:pt x="18171" y="206177"/>
                      <a:pt x="70558" y="119827"/>
                      <a:pt x="87737" y="97001"/>
                    </a:cubicBezTo>
                    <a:cubicBezTo>
                      <a:pt x="104916" y="74175"/>
                      <a:pt x="154827" y="5629"/>
                      <a:pt x="174935" y="337"/>
                    </a:cubicBezTo>
                    <a:cubicBezTo>
                      <a:pt x="195043" y="-4955"/>
                      <a:pt x="186446" y="53536"/>
                      <a:pt x="208387" y="65250"/>
                    </a:cubicBezTo>
                    <a:cubicBezTo>
                      <a:pt x="230328" y="76964"/>
                      <a:pt x="258713" y="142148"/>
                      <a:pt x="243083" y="181744"/>
                    </a:cubicBezTo>
                    <a:cubicBezTo>
                      <a:pt x="227454" y="221340"/>
                      <a:pt x="68005" y="339339"/>
                      <a:pt x="28885" y="350451"/>
                    </a:cubicBezTo>
                    <a:cubicBezTo>
                      <a:pt x="-10235" y="361563"/>
                      <a:pt x="-1447" y="290661"/>
                      <a:pt x="8362" y="248419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Elipse 55"/>
              <p:cNvSpPr/>
              <p:nvPr/>
            </p:nvSpPr>
            <p:spPr>
              <a:xfrm rot="1571281">
                <a:off x="4945234" y="4584169"/>
                <a:ext cx="342232" cy="322783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  <a:gd name="connsiteX0" fmla="*/ 13871 w 342229"/>
                  <a:gd name="connsiteY0" fmla="*/ 248419 h 351389"/>
                  <a:gd name="connsiteX1" fmla="*/ 93246 w 342229"/>
                  <a:gd name="connsiteY1" fmla="*/ 97001 h 351389"/>
                  <a:gd name="connsiteX2" fmla="*/ 180444 w 342229"/>
                  <a:gd name="connsiteY2" fmla="*/ 337 h 351389"/>
                  <a:gd name="connsiteX3" fmla="*/ 213896 w 342229"/>
                  <a:gd name="connsiteY3" fmla="*/ 65250 h 351389"/>
                  <a:gd name="connsiteX4" fmla="*/ 340837 w 342229"/>
                  <a:gd name="connsiteY4" fmla="*/ 189450 h 351389"/>
                  <a:gd name="connsiteX5" fmla="*/ 34394 w 342229"/>
                  <a:gd name="connsiteY5" fmla="*/ 350451 h 351389"/>
                  <a:gd name="connsiteX6" fmla="*/ 13871 w 342229"/>
                  <a:gd name="connsiteY6" fmla="*/ 248419 h 351389"/>
                  <a:gd name="connsiteX0" fmla="*/ 13871 w 342229"/>
                  <a:gd name="connsiteY0" fmla="*/ 184884 h 287854"/>
                  <a:gd name="connsiteX1" fmla="*/ 93246 w 342229"/>
                  <a:gd name="connsiteY1" fmla="*/ 33466 h 287854"/>
                  <a:gd name="connsiteX2" fmla="*/ 135699 w 342229"/>
                  <a:gd name="connsiteY2" fmla="*/ 47262 h 287854"/>
                  <a:gd name="connsiteX3" fmla="*/ 213896 w 342229"/>
                  <a:gd name="connsiteY3" fmla="*/ 1715 h 287854"/>
                  <a:gd name="connsiteX4" fmla="*/ 340837 w 342229"/>
                  <a:gd name="connsiteY4" fmla="*/ 125915 h 287854"/>
                  <a:gd name="connsiteX5" fmla="*/ 34394 w 342229"/>
                  <a:gd name="connsiteY5" fmla="*/ 286916 h 287854"/>
                  <a:gd name="connsiteX6" fmla="*/ 13871 w 342229"/>
                  <a:gd name="connsiteY6" fmla="*/ 184884 h 287854"/>
                  <a:gd name="connsiteX0" fmla="*/ 13871 w 342232"/>
                  <a:gd name="connsiteY0" fmla="*/ 219813 h 322783"/>
                  <a:gd name="connsiteX1" fmla="*/ 93246 w 342232"/>
                  <a:gd name="connsiteY1" fmla="*/ 68395 h 322783"/>
                  <a:gd name="connsiteX2" fmla="*/ 135699 w 342232"/>
                  <a:gd name="connsiteY2" fmla="*/ 82191 h 322783"/>
                  <a:gd name="connsiteX3" fmla="*/ 214129 w 342232"/>
                  <a:gd name="connsiteY3" fmla="*/ 1147 h 322783"/>
                  <a:gd name="connsiteX4" fmla="*/ 340837 w 342232"/>
                  <a:gd name="connsiteY4" fmla="*/ 160844 h 322783"/>
                  <a:gd name="connsiteX5" fmla="*/ 34394 w 342232"/>
                  <a:gd name="connsiteY5" fmla="*/ 321845 h 322783"/>
                  <a:gd name="connsiteX6" fmla="*/ 13871 w 342232"/>
                  <a:gd name="connsiteY6" fmla="*/ 219813 h 322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2232" h="322783">
                    <a:moveTo>
                      <a:pt x="13871" y="219813"/>
                    </a:moveTo>
                    <a:cubicBezTo>
                      <a:pt x="23680" y="177571"/>
                      <a:pt x="76067" y="91221"/>
                      <a:pt x="93246" y="68395"/>
                    </a:cubicBezTo>
                    <a:cubicBezTo>
                      <a:pt x="110425" y="45569"/>
                      <a:pt x="115552" y="93399"/>
                      <a:pt x="135699" y="82191"/>
                    </a:cubicBezTo>
                    <a:cubicBezTo>
                      <a:pt x="155846" y="70983"/>
                      <a:pt x="192188" y="-10567"/>
                      <a:pt x="214129" y="1147"/>
                    </a:cubicBezTo>
                    <a:cubicBezTo>
                      <a:pt x="236070" y="12861"/>
                      <a:pt x="356467" y="121248"/>
                      <a:pt x="340837" y="160844"/>
                    </a:cubicBezTo>
                    <a:cubicBezTo>
                      <a:pt x="325208" y="200440"/>
                      <a:pt x="88888" y="312017"/>
                      <a:pt x="34394" y="321845"/>
                    </a:cubicBezTo>
                    <a:cubicBezTo>
                      <a:pt x="-20100" y="331673"/>
                      <a:pt x="4062" y="262055"/>
                      <a:pt x="13871" y="219813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55"/>
              <p:cNvSpPr/>
              <p:nvPr/>
            </p:nvSpPr>
            <p:spPr>
              <a:xfrm rot="1571281">
                <a:off x="4649126" y="4931016"/>
                <a:ext cx="135812" cy="198768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  <a:gd name="connsiteX0" fmla="*/ 13871 w 342229"/>
                  <a:gd name="connsiteY0" fmla="*/ 248419 h 351389"/>
                  <a:gd name="connsiteX1" fmla="*/ 93246 w 342229"/>
                  <a:gd name="connsiteY1" fmla="*/ 97001 h 351389"/>
                  <a:gd name="connsiteX2" fmla="*/ 180444 w 342229"/>
                  <a:gd name="connsiteY2" fmla="*/ 337 h 351389"/>
                  <a:gd name="connsiteX3" fmla="*/ 213896 w 342229"/>
                  <a:gd name="connsiteY3" fmla="*/ 65250 h 351389"/>
                  <a:gd name="connsiteX4" fmla="*/ 340837 w 342229"/>
                  <a:gd name="connsiteY4" fmla="*/ 189450 h 351389"/>
                  <a:gd name="connsiteX5" fmla="*/ 34394 w 342229"/>
                  <a:gd name="connsiteY5" fmla="*/ 350451 h 351389"/>
                  <a:gd name="connsiteX6" fmla="*/ 13871 w 342229"/>
                  <a:gd name="connsiteY6" fmla="*/ 248419 h 351389"/>
                  <a:gd name="connsiteX0" fmla="*/ 13871 w 342229"/>
                  <a:gd name="connsiteY0" fmla="*/ 184884 h 287854"/>
                  <a:gd name="connsiteX1" fmla="*/ 93246 w 342229"/>
                  <a:gd name="connsiteY1" fmla="*/ 33466 h 287854"/>
                  <a:gd name="connsiteX2" fmla="*/ 135699 w 342229"/>
                  <a:gd name="connsiteY2" fmla="*/ 47262 h 287854"/>
                  <a:gd name="connsiteX3" fmla="*/ 213896 w 342229"/>
                  <a:gd name="connsiteY3" fmla="*/ 1715 h 287854"/>
                  <a:gd name="connsiteX4" fmla="*/ 340837 w 342229"/>
                  <a:gd name="connsiteY4" fmla="*/ 125915 h 287854"/>
                  <a:gd name="connsiteX5" fmla="*/ 34394 w 342229"/>
                  <a:gd name="connsiteY5" fmla="*/ 286916 h 287854"/>
                  <a:gd name="connsiteX6" fmla="*/ 13871 w 342229"/>
                  <a:gd name="connsiteY6" fmla="*/ 184884 h 287854"/>
                  <a:gd name="connsiteX0" fmla="*/ 13871 w 342232"/>
                  <a:gd name="connsiteY0" fmla="*/ 219813 h 322783"/>
                  <a:gd name="connsiteX1" fmla="*/ 93246 w 342232"/>
                  <a:gd name="connsiteY1" fmla="*/ 68395 h 322783"/>
                  <a:gd name="connsiteX2" fmla="*/ 135699 w 342232"/>
                  <a:gd name="connsiteY2" fmla="*/ 82191 h 322783"/>
                  <a:gd name="connsiteX3" fmla="*/ 214129 w 342232"/>
                  <a:gd name="connsiteY3" fmla="*/ 1147 h 322783"/>
                  <a:gd name="connsiteX4" fmla="*/ 340837 w 342232"/>
                  <a:gd name="connsiteY4" fmla="*/ 160844 h 322783"/>
                  <a:gd name="connsiteX5" fmla="*/ 34394 w 342232"/>
                  <a:gd name="connsiteY5" fmla="*/ 321845 h 322783"/>
                  <a:gd name="connsiteX6" fmla="*/ 13871 w 342232"/>
                  <a:gd name="connsiteY6" fmla="*/ 219813 h 322783"/>
                  <a:gd name="connsiteX0" fmla="*/ 13871 w 342232"/>
                  <a:gd name="connsiteY0" fmla="*/ 225422 h 328392"/>
                  <a:gd name="connsiteX1" fmla="*/ 93246 w 342232"/>
                  <a:gd name="connsiteY1" fmla="*/ 74004 h 328392"/>
                  <a:gd name="connsiteX2" fmla="*/ 133364 w 342232"/>
                  <a:gd name="connsiteY2" fmla="*/ 11109 h 328392"/>
                  <a:gd name="connsiteX3" fmla="*/ 214129 w 342232"/>
                  <a:gd name="connsiteY3" fmla="*/ 6756 h 328392"/>
                  <a:gd name="connsiteX4" fmla="*/ 340837 w 342232"/>
                  <a:gd name="connsiteY4" fmla="*/ 166453 h 328392"/>
                  <a:gd name="connsiteX5" fmla="*/ 34394 w 342232"/>
                  <a:gd name="connsiteY5" fmla="*/ 327454 h 328392"/>
                  <a:gd name="connsiteX6" fmla="*/ 13871 w 342232"/>
                  <a:gd name="connsiteY6" fmla="*/ 225422 h 328392"/>
                  <a:gd name="connsiteX0" fmla="*/ 5268 w 212130"/>
                  <a:gd name="connsiteY0" fmla="*/ 225422 h 329301"/>
                  <a:gd name="connsiteX1" fmla="*/ 84643 w 212130"/>
                  <a:gd name="connsiteY1" fmla="*/ 74004 h 329301"/>
                  <a:gd name="connsiteX2" fmla="*/ 124761 w 212130"/>
                  <a:gd name="connsiteY2" fmla="*/ 11109 h 329301"/>
                  <a:gd name="connsiteX3" fmla="*/ 205526 w 212130"/>
                  <a:gd name="connsiteY3" fmla="*/ 6756 h 329301"/>
                  <a:gd name="connsiteX4" fmla="*/ 173386 w 212130"/>
                  <a:gd name="connsiteY4" fmla="*/ 138429 h 329301"/>
                  <a:gd name="connsiteX5" fmla="*/ 25791 w 212130"/>
                  <a:gd name="connsiteY5" fmla="*/ 327454 h 329301"/>
                  <a:gd name="connsiteX6" fmla="*/ 5268 w 212130"/>
                  <a:gd name="connsiteY6" fmla="*/ 225422 h 329301"/>
                  <a:gd name="connsiteX0" fmla="*/ 1 w 206863"/>
                  <a:gd name="connsiteY0" fmla="*/ 225422 h 232093"/>
                  <a:gd name="connsiteX1" fmla="*/ 79376 w 206863"/>
                  <a:gd name="connsiteY1" fmla="*/ 74004 h 232093"/>
                  <a:gd name="connsiteX2" fmla="*/ 119494 w 206863"/>
                  <a:gd name="connsiteY2" fmla="*/ 11109 h 232093"/>
                  <a:gd name="connsiteX3" fmla="*/ 200259 w 206863"/>
                  <a:gd name="connsiteY3" fmla="*/ 6756 h 232093"/>
                  <a:gd name="connsiteX4" fmla="*/ 168119 w 206863"/>
                  <a:gd name="connsiteY4" fmla="*/ 138429 h 232093"/>
                  <a:gd name="connsiteX5" fmla="*/ 81009 w 206863"/>
                  <a:gd name="connsiteY5" fmla="*/ 198638 h 232093"/>
                  <a:gd name="connsiteX6" fmla="*/ 1 w 206863"/>
                  <a:gd name="connsiteY6" fmla="*/ 225422 h 232093"/>
                  <a:gd name="connsiteX0" fmla="*/ 6109 w 135812"/>
                  <a:gd name="connsiteY0" fmla="*/ 152093 h 198768"/>
                  <a:gd name="connsiteX1" fmla="*/ 8325 w 135812"/>
                  <a:gd name="connsiteY1" fmla="*/ 74004 h 198768"/>
                  <a:gd name="connsiteX2" fmla="*/ 48443 w 135812"/>
                  <a:gd name="connsiteY2" fmla="*/ 11109 h 198768"/>
                  <a:gd name="connsiteX3" fmla="*/ 129208 w 135812"/>
                  <a:gd name="connsiteY3" fmla="*/ 6756 h 198768"/>
                  <a:gd name="connsiteX4" fmla="*/ 97068 w 135812"/>
                  <a:gd name="connsiteY4" fmla="*/ 138429 h 198768"/>
                  <a:gd name="connsiteX5" fmla="*/ 9958 w 135812"/>
                  <a:gd name="connsiteY5" fmla="*/ 198638 h 198768"/>
                  <a:gd name="connsiteX6" fmla="*/ 6109 w 135812"/>
                  <a:gd name="connsiteY6" fmla="*/ 152093 h 198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812" h="198768">
                    <a:moveTo>
                      <a:pt x="6109" y="152093"/>
                    </a:moveTo>
                    <a:cubicBezTo>
                      <a:pt x="5837" y="131321"/>
                      <a:pt x="-8854" y="96830"/>
                      <a:pt x="8325" y="74004"/>
                    </a:cubicBezTo>
                    <a:cubicBezTo>
                      <a:pt x="25504" y="51178"/>
                      <a:pt x="28296" y="22317"/>
                      <a:pt x="48443" y="11109"/>
                    </a:cubicBezTo>
                    <a:cubicBezTo>
                      <a:pt x="68590" y="-99"/>
                      <a:pt x="107267" y="-4958"/>
                      <a:pt x="129208" y="6756"/>
                    </a:cubicBezTo>
                    <a:cubicBezTo>
                      <a:pt x="151149" y="18470"/>
                      <a:pt x="112698" y="98833"/>
                      <a:pt x="97068" y="138429"/>
                    </a:cubicBezTo>
                    <a:cubicBezTo>
                      <a:pt x="81439" y="178025"/>
                      <a:pt x="25118" y="196361"/>
                      <a:pt x="9958" y="198638"/>
                    </a:cubicBezTo>
                    <a:cubicBezTo>
                      <a:pt x="-5202" y="200915"/>
                      <a:pt x="6381" y="172865"/>
                      <a:pt x="6109" y="152093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55"/>
              <p:cNvSpPr/>
              <p:nvPr/>
            </p:nvSpPr>
            <p:spPr>
              <a:xfrm rot="6089501">
                <a:off x="5300185" y="4339468"/>
                <a:ext cx="243083" cy="264228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3083" h="264228">
                    <a:moveTo>
                      <a:pt x="8362" y="161030"/>
                    </a:moveTo>
                    <a:cubicBezTo>
                      <a:pt x="18171" y="118788"/>
                      <a:pt x="70558" y="32438"/>
                      <a:pt x="87737" y="9612"/>
                    </a:cubicBezTo>
                    <a:cubicBezTo>
                      <a:pt x="104916" y="-13214"/>
                      <a:pt x="85544" y="9949"/>
                      <a:pt x="111435" y="24073"/>
                    </a:cubicBezTo>
                    <a:cubicBezTo>
                      <a:pt x="137326" y="38197"/>
                      <a:pt x="243083" y="18716"/>
                      <a:pt x="243083" y="94355"/>
                    </a:cubicBezTo>
                    <a:cubicBezTo>
                      <a:pt x="243083" y="169994"/>
                      <a:pt x="68005" y="251950"/>
                      <a:pt x="28885" y="263062"/>
                    </a:cubicBezTo>
                    <a:cubicBezTo>
                      <a:pt x="-10235" y="274174"/>
                      <a:pt x="-1447" y="203272"/>
                      <a:pt x="8362" y="161030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55"/>
              <p:cNvSpPr/>
              <p:nvPr/>
            </p:nvSpPr>
            <p:spPr>
              <a:xfrm rot="1571281">
                <a:off x="5401190" y="4898081"/>
                <a:ext cx="259549" cy="182481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  <a:gd name="connsiteX0" fmla="*/ 13871 w 342229"/>
                  <a:gd name="connsiteY0" fmla="*/ 248419 h 351389"/>
                  <a:gd name="connsiteX1" fmla="*/ 93246 w 342229"/>
                  <a:gd name="connsiteY1" fmla="*/ 97001 h 351389"/>
                  <a:gd name="connsiteX2" fmla="*/ 180444 w 342229"/>
                  <a:gd name="connsiteY2" fmla="*/ 337 h 351389"/>
                  <a:gd name="connsiteX3" fmla="*/ 213896 w 342229"/>
                  <a:gd name="connsiteY3" fmla="*/ 65250 h 351389"/>
                  <a:gd name="connsiteX4" fmla="*/ 340837 w 342229"/>
                  <a:gd name="connsiteY4" fmla="*/ 189450 h 351389"/>
                  <a:gd name="connsiteX5" fmla="*/ 34394 w 342229"/>
                  <a:gd name="connsiteY5" fmla="*/ 350451 h 351389"/>
                  <a:gd name="connsiteX6" fmla="*/ 13871 w 342229"/>
                  <a:gd name="connsiteY6" fmla="*/ 248419 h 351389"/>
                  <a:gd name="connsiteX0" fmla="*/ 13871 w 342229"/>
                  <a:gd name="connsiteY0" fmla="*/ 184884 h 287854"/>
                  <a:gd name="connsiteX1" fmla="*/ 93246 w 342229"/>
                  <a:gd name="connsiteY1" fmla="*/ 33466 h 287854"/>
                  <a:gd name="connsiteX2" fmla="*/ 135699 w 342229"/>
                  <a:gd name="connsiteY2" fmla="*/ 47262 h 287854"/>
                  <a:gd name="connsiteX3" fmla="*/ 213896 w 342229"/>
                  <a:gd name="connsiteY3" fmla="*/ 1715 h 287854"/>
                  <a:gd name="connsiteX4" fmla="*/ 340837 w 342229"/>
                  <a:gd name="connsiteY4" fmla="*/ 125915 h 287854"/>
                  <a:gd name="connsiteX5" fmla="*/ 34394 w 342229"/>
                  <a:gd name="connsiteY5" fmla="*/ 286916 h 287854"/>
                  <a:gd name="connsiteX6" fmla="*/ 13871 w 342229"/>
                  <a:gd name="connsiteY6" fmla="*/ 184884 h 287854"/>
                  <a:gd name="connsiteX0" fmla="*/ 13871 w 342232"/>
                  <a:gd name="connsiteY0" fmla="*/ 219813 h 322783"/>
                  <a:gd name="connsiteX1" fmla="*/ 93246 w 342232"/>
                  <a:gd name="connsiteY1" fmla="*/ 68395 h 322783"/>
                  <a:gd name="connsiteX2" fmla="*/ 135699 w 342232"/>
                  <a:gd name="connsiteY2" fmla="*/ 82191 h 322783"/>
                  <a:gd name="connsiteX3" fmla="*/ 214129 w 342232"/>
                  <a:gd name="connsiteY3" fmla="*/ 1147 h 322783"/>
                  <a:gd name="connsiteX4" fmla="*/ 340837 w 342232"/>
                  <a:gd name="connsiteY4" fmla="*/ 160844 h 322783"/>
                  <a:gd name="connsiteX5" fmla="*/ 34394 w 342232"/>
                  <a:gd name="connsiteY5" fmla="*/ 321845 h 322783"/>
                  <a:gd name="connsiteX6" fmla="*/ 13871 w 342232"/>
                  <a:gd name="connsiteY6" fmla="*/ 219813 h 322783"/>
                  <a:gd name="connsiteX0" fmla="*/ 2024 w 330385"/>
                  <a:gd name="connsiteY0" fmla="*/ 219813 h 221798"/>
                  <a:gd name="connsiteX1" fmla="*/ 81399 w 330385"/>
                  <a:gd name="connsiteY1" fmla="*/ 68395 h 221798"/>
                  <a:gd name="connsiteX2" fmla="*/ 123852 w 330385"/>
                  <a:gd name="connsiteY2" fmla="*/ 82191 h 221798"/>
                  <a:gd name="connsiteX3" fmla="*/ 202282 w 330385"/>
                  <a:gd name="connsiteY3" fmla="*/ 1147 h 221798"/>
                  <a:gd name="connsiteX4" fmla="*/ 328990 w 330385"/>
                  <a:gd name="connsiteY4" fmla="*/ 160844 h 221798"/>
                  <a:gd name="connsiteX5" fmla="*/ 174156 w 330385"/>
                  <a:gd name="connsiteY5" fmla="*/ 155290 h 221798"/>
                  <a:gd name="connsiteX6" fmla="*/ 2024 w 330385"/>
                  <a:gd name="connsiteY6" fmla="*/ 219813 h 221798"/>
                  <a:gd name="connsiteX0" fmla="*/ 14419 w 259549"/>
                  <a:gd name="connsiteY0" fmla="*/ 86887 h 179790"/>
                  <a:gd name="connsiteX1" fmla="*/ 10563 w 259549"/>
                  <a:gd name="connsiteY1" fmla="*/ 68395 h 179790"/>
                  <a:gd name="connsiteX2" fmla="*/ 53016 w 259549"/>
                  <a:gd name="connsiteY2" fmla="*/ 82191 h 179790"/>
                  <a:gd name="connsiteX3" fmla="*/ 131446 w 259549"/>
                  <a:gd name="connsiteY3" fmla="*/ 1147 h 179790"/>
                  <a:gd name="connsiteX4" fmla="*/ 258154 w 259549"/>
                  <a:gd name="connsiteY4" fmla="*/ 160844 h 179790"/>
                  <a:gd name="connsiteX5" fmla="*/ 103320 w 259549"/>
                  <a:gd name="connsiteY5" fmla="*/ 155290 h 179790"/>
                  <a:gd name="connsiteX6" fmla="*/ 14419 w 259549"/>
                  <a:gd name="connsiteY6" fmla="*/ 86887 h 179790"/>
                  <a:gd name="connsiteX0" fmla="*/ 14419 w 259549"/>
                  <a:gd name="connsiteY0" fmla="*/ 89578 h 182481"/>
                  <a:gd name="connsiteX1" fmla="*/ 10563 w 259549"/>
                  <a:gd name="connsiteY1" fmla="*/ 71086 h 182481"/>
                  <a:gd name="connsiteX2" fmla="*/ 74734 w 259549"/>
                  <a:gd name="connsiteY2" fmla="*/ 21128 h 182481"/>
                  <a:gd name="connsiteX3" fmla="*/ 131446 w 259549"/>
                  <a:gd name="connsiteY3" fmla="*/ 3838 h 182481"/>
                  <a:gd name="connsiteX4" fmla="*/ 258154 w 259549"/>
                  <a:gd name="connsiteY4" fmla="*/ 163535 h 182481"/>
                  <a:gd name="connsiteX5" fmla="*/ 103320 w 259549"/>
                  <a:gd name="connsiteY5" fmla="*/ 157981 h 182481"/>
                  <a:gd name="connsiteX6" fmla="*/ 14419 w 259549"/>
                  <a:gd name="connsiteY6" fmla="*/ 89578 h 18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549" h="182481">
                    <a:moveTo>
                      <a:pt x="14419" y="89578"/>
                    </a:moveTo>
                    <a:cubicBezTo>
                      <a:pt x="-1040" y="75096"/>
                      <a:pt x="-6616" y="93912"/>
                      <a:pt x="10563" y="71086"/>
                    </a:cubicBezTo>
                    <a:cubicBezTo>
                      <a:pt x="27742" y="48260"/>
                      <a:pt x="54587" y="32336"/>
                      <a:pt x="74734" y="21128"/>
                    </a:cubicBezTo>
                    <a:cubicBezTo>
                      <a:pt x="94881" y="9920"/>
                      <a:pt x="109505" y="-7876"/>
                      <a:pt x="131446" y="3838"/>
                    </a:cubicBezTo>
                    <a:cubicBezTo>
                      <a:pt x="153387" y="15552"/>
                      <a:pt x="273784" y="123939"/>
                      <a:pt x="258154" y="163535"/>
                    </a:cubicBezTo>
                    <a:cubicBezTo>
                      <a:pt x="242525" y="203131"/>
                      <a:pt x="143943" y="170307"/>
                      <a:pt x="103320" y="157981"/>
                    </a:cubicBezTo>
                    <a:cubicBezTo>
                      <a:pt x="62698" y="145655"/>
                      <a:pt x="29878" y="104060"/>
                      <a:pt x="14419" y="89578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55"/>
              <p:cNvSpPr/>
              <p:nvPr/>
            </p:nvSpPr>
            <p:spPr>
              <a:xfrm rot="1571281">
                <a:off x="5511701" y="4600466"/>
                <a:ext cx="259549" cy="182481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  <a:gd name="connsiteX0" fmla="*/ 13871 w 342229"/>
                  <a:gd name="connsiteY0" fmla="*/ 248419 h 351389"/>
                  <a:gd name="connsiteX1" fmla="*/ 93246 w 342229"/>
                  <a:gd name="connsiteY1" fmla="*/ 97001 h 351389"/>
                  <a:gd name="connsiteX2" fmla="*/ 180444 w 342229"/>
                  <a:gd name="connsiteY2" fmla="*/ 337 h 351389"/>
                  <a:gd name="connsiteX3" fmla="*/ 213896 w 342229"/>
                  <a:gd name="connsiteY3" fmla="*/ 65250 h 351389"/>
                  <a:gd name="connsiteX4" fmla="*/ 340837 w 342229"/>
                  <a:gd name="connsiteY4" fmla="*/ 189450 h 351389"/>
                  <a:gd name="connsiteX5" fmla="*/ 34394 w 342229"/>
                  <a:gd name="connsiteY5" fmla="*/ 350451 h 351389"/>
                  <a:gd name="connsiteX6" fmla="*/ 13871 w 342229"/>
                  <a:gd name="connsiteY6" fmla="*/ 248419 h 351389"/>
                  <a:gd name="connsiteX0" fmla="*/ 13871 w 342229"/>
                  <a:gd name="connsiteY0" fmla="*/ 184884 h 287854"/>
                  <a:gd name="connsiteX1" fmla="*/ 93246 w 342229"/>
                  <a:gd name="connsiteY1" fmla="*/ 33466 h 287854"/>
                  <a:gd name="connsiteX2" fmla="*/ 135699 w 342229"/>
                  <a:gd name="connsiteY2" fmla="*/ 47262 h 287854"/>
                  <a:gd name="connsiteX3" fmla="*/ 213896 w 342229"/>
                  <a:gd name="connsiteY3" fmla="*/ 1715 h 287854"/>
                  <a:gd name="connsiteX4" fmla="*/ 340837 w 342229"/>
                  <a:gd name="connsiteY4" fmla="*/ 125915 h 287854"/>
                  <a:gd name="connsiteX5" fmla="*/ 34394 w 342229"/>
                  <a:gd name="connsiteY5" fmla="*/ 286916 h 287854"/>
                  <a:gd name="connsiteX6" fmla="*/ 13871 w 342229"/>
                  <a:gd name="connsiteY6" fmla="*/ 184884 h 287854"/>
                  <a:gd name="connsiteX0" fmla="*/ 13871 w 342232"/>
                  <a:gd name="connsiteY0" fmla="*/ 219813 h 322783"/>
                  <a:gd name="connsiteX1" fmla="*/ 93246 w 342232"/>
                  <a:gd name="connsiteY1" fmla="*/ 68395 h 322783"/>
                  <a:gd name="connsiteX2" fmla="*/ 135699 w 342232"/>
                  <a:gd name="connsiteY2" fmla="*/ 82191 h 322783"/>
                  <a:gd name="connsiteX3" fmla="*/ 214129 w 342232"/>
                  <a:gd name="connsiteY3" fmla="*/ 1147 h 322783"/>
                  <a:gd name="connsiteX4" fmla="*/ 340837 w 342232"/>
                  <a:gd name="connsiteY4" fmla="*/ 160844 h 322783"/>
                  <a:gd name="connsiteX5" fmla="*/ 34394 w 342232"/>
                  <a:gd name="connsiteY5" fmla="*/ 321845 h 322783"/>
                  <a:gd name="connsiteX6" fmla="*/ 13871 w 342232"/>
                  <a:gd name="connsiteY6" fmla="*/ 219813 h 322783"/>
                  <a:gd name="connsiteX0" fmla="*/ 2024 w 330385"/>
                  <a:gd name="connsiteY0" fmla="*/ 219813 h 221798"/>
                  <a:gd name="connsiteX1" fmla="*/ 81399 w 330385"/>
                  <a:gd name="connsiteY1" fmla="*/ 68395 h 221798"/>
                  <a:gd name="connsiteX2" fmla="*/ 123852 w 330385"/>
                  <a:gd name="connsiteY2" fmla="*/ 82191 h 221798"/>
                  <a:gd name="connsiteX3" fmla="*/ 202282 w 330385"/>
                  <a:gd name="connsiteY3" fmla="*/ 1147 h 221798"/>
                  <a:gd name="connsiteX4" fmla="*/ 328990 w 330385"/>
                  <a:gd name="connsiteY4" fmla="*/ 160844 h 221798"/>
                  <a:gd name="connsiteX5" fmla="*/ 174156 w 330385"/>
                  <a:gd name="connsiteY5" fmla="*/ 155290 h 221798"/>
                  <a:gd name="connsiteX6" fmla="*/ 2024 w 330385"/>
                  <a:gd name="connsiteY6" fmla="*/ 219813 h 221798"/>
                  <a:gd name="connsiteX0" fmla="*/ 14419 w 259549"/>
                  <a:gd name="connsiteY0" fmla="*/ 86887 h 179790"/>
                  <a:gd name="connsiteX1" fmla="*/ 10563 w 259549"/>
                  <a:gd name="connsiteY1" fmla="*/ 68395 h 179790"/>
                  <a:gd name="connsiteX2" fmla="*/ 53016 w 259549"/>
                  <a:gd name="connsiteY2" fmla="*/ 82191 h 179790"/>
                  <a:gd name="connsiteX3" fmla="*/ 131446 w 259549"/>
                  <a:gd name="connsiteY3" fmla="*/ 1147 h 179790"/>
                  <a:gd name="connsiteX4" fmla="*/ 258154 w 259549"/>
                  <a:gd name="connsiteY4" fmla="*/ 160844 h 179790"/>
                  <a:gd name="connsiteX5" fmla="*/ 103320 w 259549"/>
                  <a:gd name="connsiteY5" fmla="*/ 155290 h 179790"/>
                  <a:gd name="connsiteX6" fmla="*/ 14419 w 259549"/>
                  <a:gd name="connsiteY6" fmla="*/ 86887 h 179790"/>
                  <a:gd name="connsiteX0" fmla="*/ 14419 w 259549"/>
                  <a:gd name="connsiteY0" fmla="*/ 89578 h 182481"/>
                  <a:gd name="connsiteX1" fmla="*/ 10563 w 259549"/>
                  <a:gd name="connsiteY1" fmla="*/ 71086 h 182481"/>
                  <a:gd name="connsiteX2" fmla="*/ 74734 w 259549"/>
                  <a:gd name="connsiteY2" fmla="*/ 21128 h 182481"/>
                  <a:gd name="connsiteX3" fmla="*/ 131446 w 259549"/>
                  <a:gd name="connsiteY3" fmla="*/ 3838 h 182481"/>
                  <a:gd name="connsiteX4" fmla="*/ 258154 w 259549"/>
                  <a:gd name="connsiteY4" fmla="*/ 163535 h 182481"/>
                  <a:gd name="connsiteX5" fmla="*/ 103320 w 259549"/>
                  <a:gd name="connsiteY5" fmla="*/ 157981 h 182481"/>
                  <a:gd name="connsiteX6" fmla="*/ 14419 w 259549"/>
                  <a:gd name="connsiteY6" fmla="*/ 89578 h 18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549" h="182481">
                    <a:moveTo>
                      <a:pt x="14419" y="89578"/>
                    </a:moveTo>
                    <a:cubicBezTo>
                      <a:pt x="-1040" y="75096"/>
                      <a:pt x="-6616" y="93912"/>
                      <a:pt x="10563" y="71086"/>
                    </a:cubicBezTo>
                    <a:cubicBezTo>
                      <a:pt x="27742" y="48260"/>
                      <a:pt x="54587" y="32336"/>
                      <a:pt x="74734" y="21128"/>
                    </a:cubicBezTo>
                    <a:cubicBezTo>
                      <a:pt x="94881" y="9920"/>
                      <a:pt x="109505" y="-7876"/>
                      <a:pt x="131446" y="3838"/>
                    </a:cubicBezTo>
                    <a:cubicBezTo>
                      <a:pt x="153387" y="15552"/>
                      <a:pt x="273784" y="123939"/>
                      <a:pt x="258154" y="163535"/>
                    </a:cubicBezTo>
                    <a:cubicBezTo>
                      <a:pt x="242525" y="203131"/>
                      <a:pt x="143943" y="170307"/>
                      <a:pt x="103320" y="157981"/>
                    </a:cubicBezTo>
                    <a:cubicBezTo>
                      <a:pt x="62698" y="145655"/>
                      <a:pt x="29878" y="104060"/>
                      <a:pt x="14419" y="89578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55"/>
              <p:cNvSpPr/>
              <p:nvPr/>
            </p:nvSpPr>
            <p:spPr>
              <a:xfrm rot="1571281">
                <a:off x="5047497" y="4270076"/>
                <a:ext cx="257861" cy="283947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  <a:gd name="connsiteX0" fmla="*/ 13871 w 342229"/>
                  <a:gd name="connsiteY0" fmla="*/ 248419 h 351389"/>
                  <a:gd name="connsiteX1" fmla="*/ 93246 w 342229"/>
                  <a:gd name="connsiteY1" fmla="*/ 97001 h 351389"/>
                  <a:gd name="connsiteX2" fmla="*/ 180444 w 342229"/>
                  <a:gd name="connsiteY2" fmla="*/ 337 h 351389"/>
                  <a:gd name="connsiteX3" fmla="*/ 213896 w 342229"/>
                  <a:gd name="connsiteY3" fmla="*/ 65250 h 351389"/>
                  <a:gd name="connsiteX4" fmla="*/ 340837 w 342229"/>
                  <a:gd name="connsiteY4" fmla="*/ 189450 h 351389"/>
                  <a:gd name="connsiteX5" fmla="*/ 34394 w 342229"/>
                  <a:gd name="connsiteY5" fmla="*/ 350451 h 351389"/>
                  <a:gd name="connsiteX6" fmla="*/ 13871 w 342229"/>
                  <a:gd name="connsiteY6" fmla="*/ 248419 h 351389"/>
                  <a:gd name="connsiteX0" fmla="*/ 13871 w 342229"/>
                  <a:gd name="connsiteY0" fmla="*/ 184884 h 287854"/>
                  <a:gd name="connsiteX1" fmla="*/ 93246 w 342229"/>
                  <a:gd name="connsiteY1" fmla="*/ 33466 h 287854"/>
                  <a:gd name="connsiteX2" fmla="*/ 135699 w 342229"/>
                  <a:gd name="connsiteY2" fmla="*/ 47262 h 287854"/>
                  <a:gd name="connsiteX3" fmla="*/ 213896 w 342229"/>
                  <a:gd name="connsiteY3" fmla="*/ 1715 h 287854"/>
                  <a:gd name="connsiteX4" fmla="*/ 340837 w 342229"/>
                  <a:gd name="connsiteY4" fmla="*/ 125915 h 287854"/>
                  <a:gd name="connsiteX5" fmla="*/ 34394 w 342229"/>
                  <a:gd name="connsiteY5" fmla="*/ 286916 h 287854"/>
                  <a:gd name="connsiteX6" fmla="*/ 13871 w 342229"/>
                  <a:gd name="connsiteY6" fmla="*/ 184884 h 287854"/>
                  <a:gd name="connsiteX0" fmla="*/ 13871 w 342232"/>
                  <a:gd name="connsiteY0" fmla="*/ 219813 h 322783"/>
                  <a:gd name="connsiteX1" fmla="*/ 93246 w 342232"/>
                  <a:gd name="connsiteY1" fmla="*/ 68395 h 322783"/>
                  <a:gd name="connsiteX2" fmla="*/ 135699 w 342232"/>
                  <a:gd name="connsiteY2" fmla="*/ 82191 h 322783"/>
                  <a:gd name="connsiteX3" fmla="*/ 214129 w 342232"/>
                  <a:gd name="connsiteY3" fmla="*/ 1147 h 322783"/>
                  <a:gd name="connsiteX4" fmla="*/ 340837 w 342232"/>
                  <a:gd name="connsiteY4" fmla="*/ 160844 h 322783"/>
                  <a:gd name="connsiteX5" fmla="*/ 34394 w 342232"/>
                  <a:gd name="connsiteY5" fmla="*/ 321845 h 322783"/>
                  <a:gd name="connsiteX6" fmla="*/ 13871 w 342232"/>
                  <a:gd name="connsiteY6" fmla="*/ 219813 h 322783"/>
                  <a:gd name="connsiteX0" fmla="*/ 2024 w 330385"/>
                  <a:gd name="connsiteY0" fmla="*/ 219813 h 221798"/>
                  <a:gd name="connsiteX1" fmla="*/ 81399 w 330385"/>
                  <a:gd name="connsiteY1" fmla="*/ 68395 h 221798"/>
                  <a:gd name="connsiteX2" fmla="*/ 123852 w 330385"/>
                  <a:gd name="connsiteY2" fmla="*/ 82191 h 221798"/>
                  <a:gd name="connsiteX3" fmla="*/ 202282 w 330385"/>
                  <a:gd name="connsiteY3" fmla="*/ 1147 h 221798"/>
                  <a:gd name="connsiteX4" fmla="*/ 328990 w 330385"/>
                  <a:gd name="connsiteY4" fmla="*/ 160844 h 221798"/>
                  <a:gd name="connsiteX5" fmla="*/ 174156 w 330385"/>
                  <a:gd name="connsiteY5" fmla="*/ 155290 h 221798"/>
                  <a:gd name="connsiteX6" fmla="*/ 2024 w 330385"/>
                  <a:gd name="connsiteY6" fmla="*/ 219813 h 221798"/>
                  <a:gd name="connsiteX0" fmla="*/ 14419 w 259549"/>
                  <a:gd name="connsiteY0" fmla="*/ 86887 h 179790"/>
                  <a:gd name="connsiteX1" fmla="*/ 10563 w 259549"/>
                  <a:gd name="connsiteY1" fmla="*/ 68395 h 179790"/>
                  <a:gd name="connsiteX2" fmla="*/ 53016 w 259549"/>
                  <a:gd name="connsiteY2" fmla="*/ 82191 h 179790"/>
                  <a:gd name="connsiteX3" fmla="*/ 131446 w 259549"/>
                  <a:gd name="connsiteY3" fmla="*/ 1147 h 179790"/>
                  <a:gd name="connsiteX4" fmla="*/ 258154 w 259549"/>
                  <a:gd name="connsiteY4" fmla="*/ 160844 h 179790"/>
                  <a:gd name="connsiteX5" fmla="*/ 103320 w 259549"/>
                  <a:gd name="connsiteY5" fmla="*/ 155290 h 179790"/>
                  <a:gd name="connsiteX6" fmla="*/ 14419 w 259549"/>
                  <a:gd name="connsiteY6" fmla="*/ 86887 h 179790"/>
                  <a:gd name="connsiteX0" fmla="*/ 14419 w 259549"/>
                  <a:gd name="connsiteY0" fmla="*/ 89578 h 182481"/>
                  <a:gd name="connsiteX1" fmla="*/ 10563 w 259549"/>
                  <a:gd name="connsiteY1" fmla="*/ 71086 h 182481"/>
                  <a:gd name="connsiteX2" fmla="*/ 74734 w 259549"/>
                  <a:gd name="connsiteY2" fmla="*/ 21128 h 182481"/>
                  <a:gd name="connsiteX3" fmla="*/ 131446 w 259549"/>
                  <a:gd name="connsiteY3" fmla="*/ 3838 h 182481"/>
                  <a:gd name="connsiteX4" fmla="*/ 258154 w 259549"/>
                  <a:gd name="connsiteY4" fmla="*/ 163535 h 182481"/>
                  <a:gd name="connsiteX5" fmla="*/ 103320 w 259549"/>
                  <a:gd name="connsiteY5" fmla="*/ 157981 h 182481"/>
                  <a:gd name="connsiteX6" fmla="*/ 14419 w 259549"/>
                  <a:gd name="connsiteY6" fmla="*/ 89578 h 182481"/>
                  <a:gd name="connsiteX0" fmla="*/ 12440 w 257570"/>
                  <a:gd name="connsiteY0" fmla="*/ 89578 h 273711"/>
                  <a:gd name="connsiteX1" fmla="*/ 8584 w 257570"/>
                  <a:gd name="connsiteY1" fmla="*/ 71086 h 273711"/>
                  <a:gd name="connsiteX2" fmla="*/ 72755 w 257570"/>
                  <a:gd name="connsiteY2" fmla="*/ 21128 h 273711"/>
                  <a:gd name="connsiteX3" fmla="*/ 129467 w 257570"/>
                  <a:gd name="connsiteY3" fmla="*/ 3838 h 273711"/>
                  <a:gd name="connsiteX4" fmla="*/ 256175 w 257570"/>
                  <a:gd name="connsiteY4" fmla="*/ 163535 h 273711"/>
                  <a:gd name="connsiteX5" fmla="*/ 19651 w 257570"/>
                  <a:gd name="connsiteY5" fmla="*/ 272458 h 273711"/>
                  <a:gd name="connsiteX6" fmla="*/ 12440 w 257570"/>
                  <a:gd name="connsiteY6" fmla="*/ 89578 h 273711"/>
                  <a:gd name="connsiteX0" fmla="*/ 12440 w 257861"/>
                  <a:gd name="connsiteY0" fmla="*/ 99814 h 283947"/>
                  <a:gd name="connsiteX1" fmla="*/ 8584 w 257861"/>
                  <a:gd name="connsiteY1" fmla="*/ 81322 h 283947"/>
                  <a:gd name="connsiteX2" fmla="*/ 72755 w 257861"/>
                  <a:gd name="connsiteY2" fmla="*/ 31364 h 283947"/>
                  <a:gd name="connsiteX3" fmla="*/ 152259 w 257861"/>
                  <a:gd name="connsiteY3" fmla="*/ 2865 h 283947"/>
                  <a:gd name="connsiteX4" fmla="*/ 256175 w 257861"/>
                  <a:gd name="connsiteY4" fmla="*/ 173771 h 283947"/>
                  <a:gd name="connsiteX5" fmla="*/ 19651 w 257861"/>
                  <a:gd name="connsiteY5" fmla="*/ 282694 h 283947"/>
                  <a:gd name="connsiteX6" fmla="*/ 12440 w 257861"/>
                  <a:gd name="connsiteY6" fmla="*/ 99814 h 283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861" h="283947">
                    <a:moveTo>
                      <a:pt x="12440" y="99814"/>
                    </a:moveTo>
                    <a:cubicBezTo>
                      <a:pt x="10596" y="66252"/>
                      <a:pt x="-8595" y="104148"/>
                      <a:pt x="8584" y="81322"/>
                    </a:cubicBezTo>
                    <a:cubicBezTo>
                      <a:pt x="25763" y="58496"/>
                      <a:pt x="48809" y="44440"/>
                      <a:pt x="72755" y="31364"/>
                    </a:cubicBezTo>
                    <a:cubicBezTo>
                      <a:pt x="96701" y="18288"/>
                      <a:pt x="130318" y="-8849"/>
                      <a:pt x="152259" y="2865"/>
                    </a:cubicBezTo>
                    <a:cubicBezTo>
                      <a:pt x="174200" y="14579"/>
                      <a:pt x="271805" y="134175"/>
                      <a:pt x="256175" y="173771"/>
                    </a:cubicBezTo>
                    <a:cubicBezTo>
                      <a:pt x="240546" y="213367"/>
                      <a:pt x="60274" y="295020"/>
                      <a:pt x="19651" y="282694"/>
                    </a:cubicBezTo>
                    <a:cubicBezTo>
                      <a:pt x="-20971" y="270368"/>
                      <a:pt x="14284" y="133376"/>
                      <a:pt x="12440" y="99814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55"/>
              <p:cNvSpPr/>
              <p:nvPr/>
            </p:nvSpPr>
            <p:spPr>
              <a:xfrm rot="1571281">
                <a:off x="4787267" y="4535632"/>
                <a:ext cx="205227" cy="298892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  <a:gd name="connsiteX0" fmla="*/ 13871 w 342229"/>
                  <a:gd name="connsiteY0" fmla="*/ 248419 h 351389"/>
                  <a:gd name="connsiteX1" fmla="*/ 93246 w 342229"/>
                  <a:gd name="connsiteY1" fmla="*/ 97001 h 351389"/>
                  <a:gd name="connsiteX2" fmla="*/ 180444 w 342229"/>
                  <a:gd name="connsiteY2" fmla="*/ 337 h 351389"/>
                  <a:gd name="connsiteX3" fmla="*/ 213896 w 342229"/>
                  <a:gd name="connsiteY3" fmla="*/ 65250 h 351389"/>
                  <a:gd name="connsiteX4" fmla="*/ 340837 w 342229"/>
                  <a:gd name="connsiteY4" fmla="*/ 189450 h 351389"/>
                  <a:gd name="connsiteX5" fmla="*/ 34394 w 342229"/>
                  <a:gd name="connsiteY5" fmla="*/ 350451 h 351389"/>
                  <a:gd name="connsiteX6" fmla="*/ 13871 w 342229"/>
                  <a:gd name="connsiteY6" fmla="*/ 248419 h 351389"/>
                  <a:gd name="connsiteX0" fmla="*/ 13871 w 342229"/>
                  <a:gd name="connsiteY0" fmla="*/ 184884 h 287854"/>
                  <a:gd name="connsiteX1" fmla="*/ 93246 w 342229"/>
                  <a:gd name="connsiteY1" fmla="*/ 33466 h 287854"/>
                  <a:gd name="connsiteX2" fmla="*/ 135699 w 342229"/>
                  <a:gd name="connsiteY2" fmla="*/ 47262 h 287854"/>
                  <a:gd name="connsiteX3" fmla="*/ 213896 w 342229"/>
                  <a:gd name="connsiteY3" fmla="*/ 1715 h 287854"/>
                  <a:gd name="connsiteX4" fmla="*/ 340837 w 342229"/>
                  <a:gd name="connsiteY4" fmla="*/ 125915 h 287854"/>
                  <a:gd name="connsiteX5" fmla="*/ 34394 w 342229"/>
                  <a:gd name="connsiteY5" fmla="*/ 286916 h 287854"/>
                  <a:gd name="connsiteX6" fmla="*/ 13871 w 342229"/>
                  <a:gd name="connsiteY6" fmla="*/ 184884 h 287854"/>
                  <a:gd name="connsiteX0" fmla="*/ 13871 w 342232"/>
                  <a:gd name="connsiteY0" fmla="*/ 219813 h 322783"/>
                  <a:gd name="connsiteX1" fmla="*/ 93246 w 342232"/>
                  <a:gd name="connsiteY1" fmla="*/ 68395 h 322783"/>
                  <a:gd name="connsiteX2" fmla="*/ 135699 w 342232"/>
                  <a:gd name="connsiteY2" fmla="*/ 82191 h 322783"/>
                  <a:gd name="connsiteX3" fmla="*/ 214129 w 342232"/>
                  <a:gd name="connsiteY3" fmla="*/ 1147 h 322783"/>
                  <a:gd name="connsiteX4" fmla="*/ 340837 w 342232"/>
                  <a:gd name="connsiteY4" fmla="*/ 160844 h 322783"/>
                  <a:gd name="connsiteX5" fmla="*/ 34394 w 342232"/>
                  <a:gd name="connsiteY5" fmla="*/ 321845 h 322783"/>
                  <a:gd name="connsiteX6" fmla="*/ 13871 w 342232"/>
                  <a:gd name="connsiteY6" fmla="*/ 219813 h 322783"/>
                  <a:gd name="connsiteX0" fmla="*/ 2024 w 330385"/>
                  <a:gd name="connsiteY0" fmla="*/ 219813 h 221798"/>
                  <a:gd name="connsiteX1" fmla="*/ 81399 w 330385"/>
                  <a:gd name="connsiteY1" fmla="*/ 68395 h 221798"/>
                  <a:gd name="connsiteX2" fmla="*/ 123852 w 330385"/>
                  <a:gd name="connsiteY2" fmla="*/ 82191 h 221798"/>
                  <a:gd name="connsiteX3" fmla="*/ 202282 w 330385"/>
                  <a:gd name="connsiteY3" fmla="*/ 1147 h 221798"/>
                  <a:gd name="connsiteX4" fmla="*/ 328990 w 330385"/>
                  <a:gd name="connsiteY4" fmla="*/ 160844 h 221798"/>
                  <a:gd name="connsiteX5" fmla="*/ 174156 w 330385"/>
                  <a:gd name="connsiteY5" fmla="*/ 155290 h 221798"/>
                  <a:gd name="connsiteX6" fmla="*/ 2024 w 330385"/>
                  <a:gd name="connsiteY6" fmla="*/ 219813 h 221798"/>
                  <a:gd name="connsiteX0" fmla="*/ 14419 w 259549"/>
                  <a:gd name="connsiteY0" fmla="*/ 86887 h 179790"/>
                  <a:gd name="connsiteX1" fmla="*/ 10563 w 259549"/>
                  <a:gd name="connsiteY1" fmla="*/ 68395 h 179790"/>
                  <a:gd name="connsiteX2" fmla="*/ 53016 w 259549"/>
                  <a:gd name="connsiteY2" fmla="*/ 82191 h 179790"/>
                  <a:gd name="connsiteX3" fmla="*/ 131446 w 259549"/>
                  <a:gd name="connsiteY3" fmla="*/ 1147 h 179790"/>
                  <a:gd name="connsiteX4" fmla="*/ 258154 w 259549"/>
                  <a:gd name="connsiteY4" fmla="*/ 160844 h 179790"/>
                  <a:gd name="connsiteX5" fmla="*/ 103320 w 259549"/>
                  <a:gd name="connsiteY5" fmla="*/ 155290 h 179790"/>
                  <a:gd name="connsiteX6" fmla="*/ 14419 w 259549"/>
                  <a:gd name="connsiteY6" fmla="*/ 86887 h 179790"/>
                  <a:gd name="connsiteX0" fmla="*/ 14419 w 259549"/>
                  <a:gd name="connsiteY0" fmla="*/ 89578 h 182481"/>
                  <a:gd name="connsiteX1" fmla="*/ 10563 w 259549"/>
                  <a:gd name="connsiteY1" fmla="*/ 71086 h 182481"/>
                  <a:gd name="connsiteX2" fmla="*/ 74734 w 259549"/>
                  <a:gd name="connsiteY2" fmla="*/ 21128 h 182481"/>
                  <a:gd name="connsiteX3" fmla="*/ 131446 w 259549"/>
                  <a:gd name="connsiteY3" fmla="*/ 3838 h 182481"/>
                  <a:gd name="connsiteX4" fmla="*/ 258154 w 259549"/>
                  <a:gd name="connsiteY4" fmla="*/ 163535 h 182481"/>
                  <a:gd name="connsiteX5" fmla="*/ 103320 w 259549"/>
                  <a:gd name="connsiteY5" fmla="*/ 157981 h 182481"/>
                  <a:gd name="connsiteX6" fmla="*/ 14419 w 259549"/>
                  <a:gd name="connsiteY6" fmla="*/ 89578 h 182481"/>
                  <a:gd name="connsiteX0" fmla="*/ 12440 w 257570"/>
                  <a:gd name="connsiteY0" fmla="*/ 89578 h 273711"/>
                  <a:gd name="connsiteX1" fmla="*/ 8584 w 257570"/>
                  <a:gd name="connsiteY1" fmla="*/ 71086 h 273711"/>
                  <a:gd name="connsiteX2" fmla="*/ 72755 w 257570"/>
                  <a:gd name="connsiteY2" fmla="*/ 21128 h 273711"/>
                  <a:gd name="connsiteX3" fmla="*/ 129467 w 257570"/>
                  <a:gd name="connsiteY3" fmla="*/ 3838 h 273711"/>
                  <a:gd name="connsiteX4" fmla="*/ 256175 w 257570"/>
                  <a:gd name="connsiteY4" fmla="*/ 163535 h 273711"/>
                  <a:gd name="connsiteX5" fmla="*/ 19651 w 257570"/>
                  <a:gd name="connsiteY5" fmla="*/ 272458 h 273711"/>
                  <a:gd name="connsiteX6" fmla="*/ 12440 w 257570"/>
                  <a:gd name="connsiteY6" fmla="*/ 89578 h 273711"/>
                  <a:gd name="connsiteX0" fmla="*/ 12440 w 257861"/>
                  <a:gd name="connsiteY0" fmla="*/ 99814 h 283947"/>
                  <a:gd name="connsiteX1" fmla="*/ 8584 w 257861"/>
                  <a:gd name="connsiteY1" fmla="*/ 81322 h 283947"/>
                  <a:gd name="connsiteX2" fmla="*/ 72755 w 257861"/>
                  <a:gd name="connsiteY2" fmla="*/ 31364 h 283947"/>
                  <a:gd name="connsiteX3" fmla="*/ 152259 w 257861"/>
                  <a:gd name="connsiteY3" fmla="*/ 2865 h 283947"/>
                  <a:gd name="connsiteX4" fmla="*/ 256175 w 257861"/>
                  <a:gd name="connsiteY4" fmla="*/ 173771 h 283947"/>
                  <a:gd name="connsiteX5" fmla="*/ 19651 w 257861"/>
                  <a:gd name="connsiteY5" fmla="*/ 282694 h 283947"/>
                  <a:gd name="connsiteX6" fmla="*/ 12440 w 257861"/>
                  <a:gd name="connsiteY6" fmla="*/ 99814 h 283947"/>
                  <a:gd name="connsiteX0" fmla="*/ 12440 w 257250"/>
                  <a:gd name="connsiteY0" fmla="*/ 69592 h 253725"/>
                  <a:gd name="connsiteX1" fmla="*/ 8584 w 257250"/>
                  <a:gd name="connsiteY1" fmla="*/ 51100 h 253725"/>
                  <a:gd name="connsiteX2" fmla="*/ 72755 w 257250"/>
                  <a:gd name="connsiteY2" fmla="*/ 1142 h 253725"/>
                  <a:gd name="connsiteX3" fmla="*/ 90373 w 257250"/>
                  <a:gd name="connsiteY3" fmla="*/ 98610 h 253725"/>
                  <a:gd name="connsiteX4" fmla="*/ 256175 w 257250"/>
                  <a:gd name="connsiteY4" fmla="*/ 143549 h 253725"/>
                  <a:gd name="connsiteX5" fmla="*/ 19651 w 257250"/>
                  <a:gd name="connsiteY5" fmla="*/ 252472 h 253725"/>
                  <a:gd name="connsiteX6" fmla="*/ 12440 w 257250"/>
                  <a:gd name="connsiteY6" fmla="*/ 69592 h 253725"/>
                  <a:gd name="connsiteX0" fmla="*/ 10949 w 101696"/>
                  <a:gd name="connsiteY0" fmla="*/ 69592 h 255691"/>
                  <a:gd name="connsiteX1" fmla="*/ 7093 w 101696"/>
                  <a:gd name="connsiteY1" fmla="*/ 51100 h 255691"/>
                  <a:gd name="connsiteX2" fmla="*/ 71264 w 101696"/>
                  <a:gd name="connsiteY2" fmla="*/ 1142 h 255691"/>
                  <a:gd name="connsiteX3" fmla="*/ 88882 w 101696"/>
                  <a:gd name="connsiteY3" fmla="*/ 98610 h 255691"/>
                  <a:gd name="connsiteX4" fmla="*/ 85513 w 101696"/>
                  <a:gd name="connsiteY4" fmla="*/ 173674 h 255691"/>
                  <a:gd name="connsiteX5" fmla="*/ 18160 w 101696"/>
                  <a:gd name="connsiteY5" fmla="*/ 252472 h 255691"/>
                  <a:gd name="connsiteX6" fmla="*/ 10949 w 101696"/>
                  <a:gd name="connsiteY6" fmla="*/ 69592 h 255691"/>
                  <a:gd name="connsiteX0" fmla="*/ 10949 w 203065"/>
                  <a:gd name="connsiteY0" fmla="*/ 112166 h 298265"/>
                  <a:gd name="connsiteX1" fmla="*/ 7093 w 203065"/>
                  <a:gd name="connsiteY1" fmla="*/ 93674 h 298265"/>
                  <a:gd name="connsiteX2" fmla="*/ 202182 w 203065"/>
                  <a:gd name="connsiteY2" fmla="*/ 560 h 298265"/>
                  <a:gd name="connsiteX3" fmla="*/ 88882 w 203065"/>
                  <a:gd name="connsiteY3" fmla="*/ 141184 h 298265"/>
                  <a:gd name="connsiteX4" fmla="*/ 85513 w 203065"/>
                  <a:gd name="connsiteY4" fmla="*/ 216248 h 298265"/>
                  <a:gd name="connsiteX5" fmla="*/ 18160 w 203065"/>
                  <a:gd name="connsiteY5" fmla="*/ 295046 h 298265"/>
                  <a:gd name="connsiteX6" fmla="*/ 10949 w 203065"/>
                  <a:gd name="connsiteY6" fmla="*/ 112166 h 298265"/>
                  <a:gd name="connsiteX0" fmla="*/ 10949 w 205227"/>
                  <a:gd name="connsiteY0" fmla="*/ 112793 h 298892"/>
                  <a:gd name="connsiteX1" fmla="*/ 7093 w 205227"/>
                  <a:gd name="connsiteY1" fmla="*/ 94301 h 298892"/>
                  <a:gd name="connsiteX2" fmla="*/ 202182 w 205227"/>
                  <a:gd name="connsiteY2" fmla="*/ 1187 h 298892"/>
                  <a:gd name="connsiteX3" fmla="*/ 139839 w 205227"/>
                  <a:gd name="connsiteY3" fmla="*/ 166285 h 298892"/>
                  <a:gd name="connsiteX4" fmla="*/ 85513 w 205227"/>
                  <a:gd name="connsiteY4" fmla="*/ 216875 h 298892"/>
                  <a:gd name="connsiteX5" fmla="*/ 18160 w 205227"/>
                  <a:gd name="connsiteY5" fmla="*/ 295673 h 298892"/>
                  <a:gd name="connsiteX6" fmla="*/ 10949 w 205227"/>
                  <a:gd name="connsiteY6" fmla="*/ 112793 h 298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5227" h="298892">
                    <a:moveTo>
                      <a:pt x="10949" y="112793"/>
                    </a:moveTo>
                    <a:cubicBezTo>
                      <a:pt x="9105" y="79231"/>
                      <a:pt x="-10086" y="117127"/>
                      <a:pt x="7093" y="94301"/>
                    </a:cubicBezTo>
                    <a:cubicBezTo>
                      <a:pt x="24272" y="71475"/>
                      <a:pt x="180058" y="-10810"/>
                      <a:pt x="202182" y="1187"/>
                    </a:cubicBezTo>
                    <a:cubicBezTo>
                      <a:pt x="224306" y="13184"/>
                      <a:pt x="117898" y="154571"/>
                      <a:pt x="139839" y="166285"/>
                    </a:cubicBezTo>
                    <a:cubicBezTo>
                      <a:pt x="161780" y="177999"/>
                      <a:pt x="101143" y="177279"/>
                      <a:pt x="85513" y="216875"/>
                    </a:cubicBezTo>
                    <a:cubicBezTo>
                      <a:pt x="69884" y="256471"/>
                      <a:pt x="30587" y="313020"/>
                      <a:pt x="18160" y="295673"/>
                    </a:cubicBezTo>
                    <a:cubicBezTo>
                      <a:pt x="5733" y="278326"/>
                      <a:pt x="12793" y="146355"/>
                      <a:pt x="10949" y="112793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55"/>
              <p:cNvSpPr/>
              <p:nvPr/>
            </p:nvSpPr>
            <p:spPr>
              <a:xfrm>
                <a:off x="4560263" y="4771736"/>
                <a:ext cx="176608" cy="261256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2902 w 105975"/>
                  <a:gd name="connsiteY0" fmla="*/ 161895 h 264420"/>
                  <a:gd name="connsiteX1" fmla="*/ 82277 w 105975"/>
                  <a:gd name="connsiteY1" fmla="*/ 10477 h 264420"/>
                  <a:gd name="connsiteX2" fmla="*/ 105975 w 105975"/>
                  <a:gd name="connsiteY2" fmla="*/ 24938 h 264420"/>
                  <a:gd name="connsiteX3" fmla="*/ 82048 w 105975"/>
                  <a:gd name="connsiteY3" fmla="*/ 120620 h 264420"/>
                  <a:gd name="connsiteX4" fmla="*/ 23425 w 105975"/>
                  <a:gd name="connsiteY4" fmla="*/ 263927 h 264420"/>
                  <a:gd name="connsiteX5" fmla="*/ 2902 w 105975"/>
                  <a:gd name="connsiteY5" fmla="*/ 161895 h 264420"/>
                  <a:gd name="connsiteX0" fmla="*/ 2902 w 226625"/>
                  <a:gd name="connsiteY0" fmla="*/ 156130 h 258655"/>
                  <a:gd name="connsiteX1" fmla="*/ 82277 w 226625"/>
                  <a:gd name="connsiteY1" fmla="*/ 4712 h 258655"/>
                  <a:gd name="connsiteX2" fmla="*/ 226625 w 226625"/>
                  <a:gd name="connsiteY2" fmla="*/ 66798 h 258655"/>
                  <a:gd name="connsiteX3" fmla="*/ 82048 w 226625"/>
                  <a:gd name="connsiteY3" fmla="*/ 114855 h 258655"/>
                  <a:gd name="connsiteX4" fmla="*/ 23425 w 226625"/>
                  <a:gd name="connsiteY4" fmla="*/ 258162 h 258655"/>
                  <a:gd name="connsiteX5" fmla="*/ 2902 w 226625"/>
                  <a:gd name="connsiteY5" fmla="*/ 156130 h 258655"/>
                  <a:gd name="connsiteX0" fmla="*/ 5387 w 231360"/>
                  <a:gd name="connsiteY0" fmla="*/ 155915 h 259113"/>
                  <a:gd name="connsiteX1" fmla="*/ 84762 w 231360"/>
                  <a:gd name="connsiteY1" fmla="*/ 4497 h 259113"/>
                  <a:gd name="connsiteX2" fmla="*/ 229110 w 231360"/>
                  <a:gd name="connsiteY2" fmla="*/ 66583 h 259113"/>
                  <a:gd name="connsiteX3" fmla="*/ 176608 w 231360"/>
                  <a:gd name="connsiteY3" fmla="*/ 89240 h 259113"/>
                  <a:gd name="connsiteX4" fmla="*/ 25910 w 231360"/>
                  <a:gd name="connsiteY4" fmla="*/ 257947 h 259113"/>
                  <a:gd name="connsiteX5" fmla="*/ 5387 w 231360"/>
                  <a:gd name="connsiteY5" fmla="*/ 155915 h 259113"/>
                  <a:gd name="connsiteX0" fmla="*/ 5387 w 176608"/>
                  <a:gd name="connsiteY0" fmla="*/ 158058 h 261256"/>
                  <a:gd name="connsiteX1" fmla="*/ 84762 w 176608"/>
                  <a:gd name="connsiteY1" fmla="*/ 6640 h 261256"/>
                  <a:gd name="connsiteX2" fmla="*/ 156085 w 176608"/>
                  <a:gd name="connsiteY2" fmla="*/ 40151 h 261256"/>
                  <a:gd name="connsiteX3" fmla="*/ 176608 w 176608"/>
                  <a:gd name="connsiteY3" fmla="*/ 91383 h 261256"/>
                  <a:gd name="connsiteX4" fmla="*/ 25910 w 176608"/>
                  <a:gd name="connsiteY4" fmla="*/ 260090 h 261256"/>
                  <a:gd name="connsiteX5" fmla="*/ 5387 w 176608"/>
                  <a:gd name="connsiteY5" fmla="*/ 158058 h 261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08" h="261256">
                    <a:moveTo>
                      <a:pt x="5387" y="158058"/>
                    </a:moveTo>
                    <a:cubicBezTo>
                      <a:pt x="15196" y="115816"/>
                      <a:pt x="67583" y="29466"/>
                      <a:pt x="84762" y="6640"/>
                    </a:cubicBezTo>
                    <a:cubicBezTo>
                      <a:pt x="101941" y="-16186"/>
                      <a:pt x="140777" y="26027"/>
                      <a:pt x="156085" y="40151"/>
                    </a:cubicBezTo>
                    <a:cubicBezTo>
                      <a:pt x="171393" y="54275"/>
                      <a:pt x="176608" y="15744"/>
                      <a:pt x="176608" y="91383"/>
                    </a:cubicBezTo>
                    <a:cubicBezTo>
                      <a:pt x="176608" y="167022"/>
                      <a:pt x="54447" y="248978"/>
                      <a:pt x="25910" y="260090"/>
                    </a:cubicBezTo>
                    <a:cubicBezTo>
                      <a:pt x="-2627" y="271202"/>
                      <a:pt x="-4422" y="200300"/>
                      <a:pt x="5387" y="158058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55"/>
              <p:cNvSpPr/>
              <p:nvPr/>
            </p:nvSpPr>
            <p:spPr>
              <a:xfrm rot="6319860">
                <a:off x="5347502" y="4593681"/>
                <a:ext cx="200839" cy="294896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2902 w 105975"/>
                  <a:gd name="connsiteY0" fmla="*/ 161895 h 264420"/>
                  <a:gd name="connsiteX1" fmla="*/ 82277 w 105975"/>
                  <a:gd name="connsiteY1" fmla="*/ 10477 h 264420"/>
                  <a:gd name="connsiteX2" fmla="*/ 105975 w 105975"/>
                  <a:gd name="connsiteY2" fmla="*/ 24938 h 264420"/>
                  <a:gd name="connsiteX3" fmla="*/ 82048 w 105975"/>
                  <a:gd name="connsiteY3" fmla="*/ 120620 h 264420"/>
                  <a:gd name="connsiteX4" fmla="*/ 23425 w 105975"/>
                  <a:gd name="connsiteY4" fmla="*/ 263927 h 264420"/>
                  <a:gd name="connsiteX5" fmla="*/ 2902 w 105975"/>
                  <a:gd name="connsiteY5" fmla="*/ 161895 h 264420"/>
                  <a:gd name="connsiteX0" fmla="*/ 2902 w 226625"/>
                  <a:gd name="connsiteY0" fmla="*/ 156130 h 258655"/>
                  <a:gd name="connsiteX1" fmla="*/ 82277 w 226625"/>
                  <a:gd name="connsiteY1" fmla="*/ 4712 h 258655"/>
                  <a:gd name="connsiteX2" fmla="*/ 226625 w 226625"/>
                  <a:gd name="connsiteY2" fmla="*/ 66798 h 258655"/>
                  <a:gd name="connsiteX3" fmla="*/ 82048 w 226625"/>
                  <a:gd name="connsiteY3" fmla="*/ 114855 h 258655"/>
                  <a:gd name="connsiteX4" fmla="*/ 23425 w 226625"/>
                  <a:gd name="connsiteY4" fmla="*/ 258162 h 258655"/>
                  <a:gd name="connsiteX5" fmla="*/ 2902 w 226625"/>
                  <a:gd name="connsiteY5" fmla="*/ 156130 h 258655"/>
                  <a:gd name="connsiteX0" fmla="*/ 5387 w 231360"/>
                  <a:gd name="connsiteY0" fmla="*/ 155915 h 259113"/>
                  <a:gd name="connsiteX1" fmla="*/ 84762 w 231360"/>
                  <a:gd name="connsiteY1" fmla="*/ 4497 h 259113"/>
                  <a:gd name="connsiteX2" fmla="*/ 229110 w 231360"/>
                  <a:gd name="connsiteY2" fmla="*/ 66583 h 259113"/>
                  <a:gd name="connsiteX3" fmla="*/ 176608 w 231360"/>
                  <a:gd name="connsiteY3" fmla="*/ 89240 h 259113"/>
                  <a:gd name="connsiteX4" fmla="*/ 25910 w 231360"/>
                  <a:gd name="connsiteY4" fmla="*/ 257947 h 259113"/>
                  <a:gd name="connsiteX5" fmla="*/ 5387 w 231360"/>
                  <a:gd name="connsiteY5" fmla="*/ 155915 h 259113"/>
                  <a:gd name="connsiteX0" fmla="*/ 5387 w 176608"/>
                  <a:gd name="connsiteY0" fmla="*/ 158058 h 261256"/>
                  <a:gd name="connsiteX1" fmla="*/ 84762 w 176608"/>
                  <a:gd name="connsiteY1" fmla="*/ 6640 h 261256"/>
                  <a:gd name="connsiteX2" fmla="*/ 156085 w 176608"/>
                  <a:gd name="connsiteY2" fmla="*/ 40151 h 261256"/>
                  <a:gd name="connsiteX3" fmla="*/ 176608 w 176608"/>
                  <a:gd name="connsiteY3" fmla="*/ 91383 h 261256"/>
                  <a:gd name="connsiteX4" fmla="*/ 25910 w 176608"/>
                  <a:gd name="connsiteY4" fmla="*/ 260090 h 261256"/>
                  <a:gd name="connsiteX5" fmla="*/ 5387 w 176608"/>
                  <a:gd name="connsiteY5" fmla="*/ 158058 h 261256"/>
                  <a:gd name="connsiteX0" fmla="*/ 3877 w 176174"/>
                  <a:gd name="connsiteY0" fmla="*/ 158058 h 295199"/>
                  <a:gd name="connsiteX1" fmla="*/ 83252 w 176174"/>
                  <a:gd name="connsiteY1" fmla="*/ 6640 h 295199"/>
                  <a:gd name="connsiteX2" fmla="*/ 154575 w 176174"/>
                  <a:gd name="connsiteY2" fmla="*/ 40151 h 295199"/>
                  <a:gd name="connsiteX3" fmla="*/ 175098 w 176174"/>
                  <a:gd name="connsiteY3" fmla="*/ 91383 h 295199"/>
                  <a:gd name="connsiteX4" fmla="*/ 128756 w 176174"/>
                  <a:gd name="connsiteY4" fmla="*/ 283965 h 295199"/>
                  <a:gd name="connsiteX5" fmla="*/ 24400 w 176174"/>
                  <a:gd name="connsiteY5" fmla="*/ 260090 h 295199"/>
                  <a:gd name="connsiteX6" fmla="*/ 3877 w 176174"/>
                  <a:gd name="connsiteY6" fmla="*/ 158058 h 295199"/>
                  <a:gd name="connsiteX0" fmla="*/ 1823 w 200839"/>
                  <a:gd name="connsiteY0" fmla="*/ 168674 h 294896"/>
                  <a:gd name="connsiteX1" fmla="*/ 107917 w 200839"/>
                  <a:gd name="connsiteY1" fmla="*/ 6640 h 294896"/>
                  <a:gd name="connsiteX2" fmla="*/ 179240 w 200839"/>
                  <a:gd name="connsiteY2" fmla="*/ 40151 h 294896"/>
                  <a:gd name="connsiteX3" fmla="*/ 199763 w 200839"/>
                  <a:gd name="connsiteY3" fmla="*/ 91383 h 294896"/>
                  <a:gd name="connsiteX4" fmla="*/ 153421 w 200839"/>
                  <a:gd name="connsiteY4" fmla="*/ 283965 h 294896"/>
                  <a:gd name="connsiteX5" fmla="*/ 49065 w 200839"/>
                  <a:gd name="connsiteY5" fmla="*/ 260090 h 294896"/>
                  <a:gd name="connsiteX6" fmla="*/ 1823 w 200839"/>
                  <a:gd name="connsiteY6" fmla="*/ 168674 h 294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839" h="294896">
                    <a:moveTo>
                      <a:pt x="1823" y="168674"/>
                    </a:moveTo>
                    <a:cubicBezTo>
                      <a:pt x="11632" y="126432"/>
                      <a:pt x="90738" y="29466"/>
                      <a:pt x="107917" y="6640"/>
                    </a:cubicBezTo>
                    <a:cubicBezTo>
                      <a:pt x="125096" y="-16186"/>
                      <a:pt x="163932" y="26027"/>
                      <a:pt x="179240" y="40151"/>
                    </a:cubicBezTo>
                    <a:cubicBezTo>
                      <a:pt x="194548" y="54275"/>
                      <a:pt x="204181" y="67177"/>
                      <a:pt x="199763" y="91383"/>
                    </a:cubicBezTo>
                    <a:cubicBezTo>
                      <a:pt x="195345" y="115589"/>
                      <a:pt x="178537" y="255847"/>
                      <a:pt x="153421" y="283965"/>
                    </a:cubicBezTo>
                    <a:cubicBezTo>
                      <a:pt x="128305" y="312083"/>
                      <a:pt x="74331" y="279305"/>
                      <a:pt x="49065" y="260090"/>
                    </a:cubicBezTo>
                    <a:cubicBezTo>
                      <a:pt x="23799" y="240875"/>
                      <a:pt x="-7986" y="210916"/>
                      <a:pt x="1823" y="168674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3" name="Grupo 42"/>
              <p:cNvGrpSpPr/>
              <p:nvPr/>
            </p:nvGrpSpPr>
            <p:grpSpPr>
              <a:xfrm>
                <a:off x="4623414" y="4767631"/>
                <a:ext cx="980080" cy="793796"/>
                <a:chOff x="4623414" y="4767631"/>
                <a:chExt cx="980080" cy="793796"/>
              </a:xfrm>
            </p:grpSpPr>
            <p:sp>
              <p:nvSpPr>
                <p:cNvPr id="44" name="Elipse 5"/>
                <p:cNvSpPr/>
                <p:nvPr/>
              </p:nvSpPr>
              <p:spPr>
                <a:xfrm>
                  <a:off x="4623414" y="4767631"/>
                  <a:ext cx="980080" cy="793796"/>
                </a:xfrm>
                <a:custGeom>
                  <a:avLst/>
                  <a:gdLst>
                    <a:gd name="connsiteX0" fmla="*/ 0 w 1296143"/>
                    <a:gd name="connsiteY0" fmla="*/ 434516 h 869032"/>
                    <a:gd name="connsiteX1" fmla="*/ 648072 w 1296143"/>
                    <a:gd name="connsiteY1" fmla="*/ 0 h 869032"/>
                    <a:gd name="connsiteX2" fmla="*/ 1296144 w 1296143"/>
                    <a:gd name="connsiteY2" fmla="*/ 434516 h 869032"/>
                    <a:gd name="connsiteX3" fmla="*/ 648072 w 1296143"/>
                    <a:gd name="connsiteY3" fmla="*/ 869032 h 869032"/>
                    <a:gd name="connsiteX4" fmla="*/ 0 w 1296143"/>
                    <a:gd name="connsiteY4" fmla="*/ 434516 h 869032"/>
                    <a:gd name="connsiteX0" fmla="*/ 0 w 1296144"/>
                    <a:gd name="connsiteY0" fmla="*/ 615270 h 1049786"/>
                    <a:gd name="connsiteX1" fmla="*/ 648072 w 1296144"/>
                    <a:gd name="connsiteY1" fmla="*/ 0 h 1049786"/>
                    <a:gd name="connsiteX2" fmla="*/ 1296144 w 1296144"/>
                    <a:gd name="connsiteY2" fmla="*/ 615270 h 1049786"/>
                    <a:gd name="connsiteX3" fmla="*/ 648072 w 1296144"/>
                    <a:gd name="connsiteY3" fmla="*/ 1049786 h 1049786"/>
                    <a:gd name="connsiteX4" fmla="*/ 0 w 1296144"/>
                    <a:gd name="connsiteY4" fmla="*/ 615270 h 1049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6144" h="1049786">
                      <a:moveTo>
                        <a:pt x="0" y="615270"/>
                      </a:moveTo>
                      <a:cubicBezTo>
                        <a:pt x="0" y="440306"/>
                        <a:pt x="290152" y="0"/>
                        <a:pt x="648072" y="0"/>
                      </a:cubicBezTo>
                      <a:cubicBezTo>
                        <a:pt x="1005992" y="0"/>
                        <a:pt x="1296144" y="375293"/>
                        <a:pt x="1296144" y="615270"/>
                      </a:cubicBezTo>
                      <a:cubicBezTo>
                        <a:pt x="1296144" y="855247"/>
                        <a:pt x="1005992" y="1049786"/>
                        <a:pt x="648072" y="1049786"/>
                      </a:cubicBezTo>
                      <a:cubicBezTo>
                        <a:pt x="290152" y="1049786"/>
                        <a:pt x="0" y="790234"/>
                        <a:pt x="0" y="615270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>
                  <a:off x="4745870" y="4963425"/>
                  <a:ext cx="345712" cy="34571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5139043" y="4965903"/>
                  <a:ext cx="345712" cy="34571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Elipse 46"/>
                <p:cNvSpPr/>
                <p:nvPr/>
              </p:nvSpPr>
              <p:spPr>
                <a:xfrm>
                  <a:off x="4805905" y="5023072"/>
                  <a:ext cx="239699" cy="239698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50" name="Elipse 49"/>
            <p:cNvSpPr/>
            <p:nvPr/>
          </p:nvSpPr>
          <p:spPr>
            <a:xfrm rot="1800000">
              <a:off x="4291066" y="1581115"/>
              <a:ext cx="204884" cy="20488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2" name="Elipse 51"/>
          <p:cNvSpPr/>
          <p:nvPr/>
        </p:nvSpPr>
        <p:spPr>
          <a:xfrm rot="2803727">
            <a:off x="4365494" y="1588423"/>
            <a:ext cx="147603" cy="1067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Arco 52"/>
          <p:cNvSpPr/>
          <p:nvPr/>
        </p:nvSpPr>
        <p:spPr>
          <a:xfrm rot="1128021">
            <a:off x="3941353" y="650250"/>
            <a:ext cx="753202" cy="49168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Arco 53"/>
          <p:cNvSpPr/>
          <p:nvPr/>
        </p:nvSpPr>
        <p:spPr>
          <a:xfrm>
            <a:off x="3654204" y="732804"/>
            <a:ext cx="812193" cy="530192"/>
          </a:xfrm>
          <a:prstGeom prst="arc">
            <a:avLst>
              <a:gd name="adj1" fmla="val 17213449"/>
              <a:gd name="adj2" fmla="val 1949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Arco 54"/>
          <p:cNvSpPr/>
          <p:nvPr/>
        </p:nvSpPr>
        <p:spPr>
          <a:xfrm rot="750957">
            <a:off x="3835481" y="575038"/>
            <a:ext cx="1087885" cy="710161"/>
          </a:xfrm>
          <a:prstGeom prst="arc">
            <a:avLst>
              <a:gd name="adj1" fmla="val 17213449"/>
              <a:gd name="adj2" fmla="val 1949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254904" y="537321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Quando estava muito perto do fim, a tartaruga tropeçou e rolou estrada abaixo. </a:t>
            </a:r>
          </a:p>
        </p:txBody>
      </p:sp>
    </p:spTree>
    <p:extLst>
      <p:ext uri="{BB962C8B-B14F-4D97-AF65-F5344CB8AC3E}">
        <p14:creationId xmlns:p14="http://schemas.microsoft.com/office/powerpoint/2010/main" val="80302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1613" y="620688"/>
            <a:ext cx="24300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tartaruga rolou tão rápido que chegou antes da lebre até a linha de chegada e ganhou a corrida.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2580200" y="4420318"/>
            <a:ext cx="1598494" cy="1307506"/>
            <a:chOff x="4327993" y="4253921"/>
            <a:chExt cx="1598494" cy="1307506"/>
          </a:xfrm>
        </p:grpSpPr>
        <p:sp>
          <p:nvSpPr>
            <p:cNvPr id="6" name="Retângulo de cantos arredondados 5"/>
            <p:cNvSpPr/>
            <p:nvPr/>
          </p:nvSpPr>
          <p:spPr>
            <a:xfrm rot="2009154" flipH="1">
              <a:off x="5546264" y="4867100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 rot="19007536">
              <a:off x="4327993" y="4880614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 rot="2887239" flipH="1">
              <a:off x="5504786" y="5031436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 rot="18712761">
              <a:off x="4377892" y="5038387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8"/>
            <p:cNvSpPr/>
            <p:nvPr/>
          </p:nvSpPr>
          <p:spPr>
            <a:xfrm>
              <a:off x="4512383" y="4261906"/>
              <a:ext cx="1253998" cy="1193255"/>
            </a:xfrm>
            <a:custGeom>
              <a:avLst/>
              <a:gdLst>
                <a:gd name="connsiteX0" fmla="*/ 0 w 1726977"/>
                <a:gd name="connsiteY0" fmla="*/ 789002 h 1578003"/>
                <a:gd name="connsiteX1" fmla="*/ 863489 w 1726977"/>
                <a:gd name="connsiteY1" fmla="*/ 0 h 1578003"/>
                <a:gd name="connsiteX2" fmla="*/ 1726978 w 1726977"/>
                <a:gd name="connsiteY2" fmla="*/ 789002 h 1578003"/>
                <a:gd name="connsiteX3" fmla="*/ 863489 w 1726977"/>
                <a:gd name="connsiteY3" fmla="*/ 1578004 h 1578003"/>
                <a:gd name="connsiteX4" fmla="*/ 0 w 1726977"/>
                <a:gd name="connsiteY4" fmla="*/ 789002 h 1578003"/>
                <a:gd name="connsiteX0" fmla="*/ 0 w 1658398"/>
                <a:gd name="connsiteY0" fmla="*/ 766174 h 1578066"/>
                <a:gd name="connsiteX1" fmla="*/ 794909 w 1658398"/>
                <a:gd name="connsiteY1" fmla="*/ 32 h 1578066"/>
                <a:gd name="connsiteX2" fmla="*/ 1658398 w 1658398"/>
                <a:gd name="connsiteY2" fmla="*/ 789034 h 1578066"/>
                <a:gd name="connsiteX3" fmla="*/ 794909 w 1658398"/>
                <a:gd name="connsiteY3" fmla="*/ 1578036 h 1578066"/>
                <a:gd name="connsiteX4" fmla="*/ 0 w 1658398"/>
                <a:gd name="connsiteY4" fmla="*/ 766174 h 157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398" h="1578066">
                  <a:moveTo>
                    <a:pt x="0" y="766174"/>
                  </a:moveTo>
                  <a:cubicBezTo>
                    <a:pt x="0" y="330420"/>
                    <a:pt x="518509" y="-3778"/>
                    <a:pt x="794909" y="32"/>
                  </a:cubicBezTo>
                  <a:cubicBezTo>
                    <a:pt x="1071309" y="3842"/>
                    <a:pt x="1658398" y="353280"/>
                    <a:pt x="1658398" y="789034"/>
                  </a:cubicBezTo>
                  <a:cubicBezTo>
                    <a:pt x="1658398" y="1224788"/>
                    <a:pt x="1071309" y="1581846"/>
                    <a:pt x="794909" y="1578036"/>
                  </a:cubicBezTo>
                  <a:cubicBezTo>
                    <a:pt x="518509" y="1574226"/>
                    <a:pt x="0" y="1201928"/>
                    <a:pt x="0" y="766174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55"/>
            <p:cNvSpPr/>
            <p:nvPr/>
          </p:nvSpPr>
          <p:spPr>
            <a:xfrm>
              <a:off x="4518104" y="4552964"/>
              <a:ext cx="243083" cy="26422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83" h="264228">
                  <a:moveTo>
                    <a:pt x="8362" y="161030"/>
                  </a:moveTo>
                  <a:cubicBezTo>
                    <a:pt x="18171" y="118788"/>
                    <a:pt x="70558" y="32438"/>
                    <a:pt x="87737" y="9612"/>
                  </a:cubicBezTo>
                  <a:cubicBezTo>
                    <a:pt x="104916" y="-13214"/>
                    <a:pt x="85544" y="9949"/>
                    <a:pt x="111435" y="24073"/>
                  </a:cubicBezTo>
                  <a:cubicBezTo>
                    <a:pt x="137326" y="38197"/>
                    <a:pt x="243083" y="18716"/>
                    <a:pt x="243083" y="94355"/>
                  </a:cubicBezTo>
                  <a:cubicBezTo>
                    <a:pt x="243083" y="169994"/>
                    <a:pt x="68005" y="251950"/>
                    <a:pt x="28885" y="263062"/>
                  </a:cubicBezTo>
                  <a:cubicBezTo>
                    <a:pt x="-10235" y="274174"/>
                    <a:pt x="-1447" y="203272"/>
                    <a:pt x="8362" y="161030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55"/>
            <p:cNvSpPr/>
            <p:nvPr/>
          </p:nvSpPr>
          <p:spPr>
            <a:xfrm rot="1571281">
              <a:off x="4727421" y="4253921"/>
              <a:ext cx="247582" cy="351617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582" h="351617">
                  <a:moveTo>
                    <a:pt x="8362" y="248419"/>
                  </a:moveTo>
                  <a:cubicBezTo>
                    <a:pt x="18171" y="206177"/>
                    <a:pt x="70558" y="119827"/>
                    <a:pt x="87737" y="97001"/>
                  </a:cubicBezTo>
                  <a:cubicBezTo>
                    <a:pt x="104916" y="74175"/>
                    <a:pt x="154827" y="5629"/>
                    <a:pt x="174935" y="337"/>
                  </a:cubicBezTo>
                  <a:cubicBezTo>
                    <a:pt x="195043" y="-4955"/>
                    <a:pt x="186446" y="53536"/>
                    <a:pt x="208387" y="65250"/>
                  </a:cubicBezTo>
                  <a:cubicBezTo>
                    <a:pt x="230328" y="76964"/>
                    <a:pt x="258713" y="142148"/>
                    <a:pt x="243083" y="181744"/>
                  </a:cubicBezTo>
                  <a:cubicBezTo>
                    <a:pt x="227454" y="221340"/>
                    <a:pt x="68005" y="339339"/>
                    <a:pt x="28885" y="350451"/>
                  </a:cubicBezTo>
                  <a:cubicBezTo>
                    <a:pt x="-10235" y="361563"/>
                    <a:pt x="-1447" y="290661"/>
                    <a:pt x="8362" y="248419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55"/>
            <p:cNvSpPr/>
            <p:nvPr/>
          </p:nvSpPr>
          <p:spPr>
            <a:xfrm rot="1571281">
              <a:off x="4945234" y="4584169"/>
              <a:ext cx="342232" cy="322783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232" h="322783">
                  <a:moveTo>
                    <a:pt x="13871" y="219813"/>
                  </a:moveTo>
                  <a:cubicBezTo>
                    <a:pt x="23680" y="177571"/>
                    <a:pt x="76067" y="91221"/>
                    <a:pt x="93246" y="68395"/>
                  </a:cubicBezTo>
                  <a:cubicBezTo>
                    <a:pt x="110425" y="45569"/>
                    <a:pt x="115552" y="93399"/>
                    <a:pt x="135699" y="82191"/>
                  </a:cubicBezTo>
                  <a:cubicBezTo>
                    <a:pt x="155846" y="70983"/>
                    <a:pt x="192188" y="-10567"/>
                    <a:pt x="214129" y="1147"/>
                  </a:cubicBezTo>
                  <a:cubicBezTo>
                    <a:pt x="236070" y="12861"/>
                    <a:pt x="356467" y="121248"/>
                    <a:pt x="340837" y="160844"/>
                  </a:cubicBezTo>
                  <a:cubicBezTo>
                    <a:pt x="325208" y="200440"/>
                    <a:pt x="88888" y="312017"/>
                    <a:pt x="34394" y="321845"/>
                  </a:cubicBezTo>
                  <a:cubicBezTo>
                    <a:pt x="-20100" y="331673"/>
                    <a:pt x="4062" y="262055"/>
                    <a:pt x="13871" y="21981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55"/>
            <p:cNvSpPr/>
            <p:nvPr/>
          </p:nvSpPr>
          <p:spPr>
            <a:xfrm rot="1571281">
              <a:off x="4649126" y="4931016"/>
              <a:ext cx="135812" cy="19876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13871 w 342232"/>
                <a:gd name="connsiteY0" fmla="*/ 225422 h 328392"/>
                <a:gd name="connsiteX1" fmla="*/ 93246 w 342232"/>
                <a:gd name="connsiteY1" fmla="*/ 74004 h 328392"/>
                <a:gd name="connsiteX2" fmla="*/ 133364 w 342232"/>
                <a:gd name="connsiteY2" fmla="*/ 11109 h 328392"/>
                <a:gd name="connsiteX3" fmla="*/ 214129 w 342232"/>
                <a:gd name="connsiteY3" fmla="*/ 6756 h 328392"/>
                <a:gd name="connsiteX4" fmla="*/ 340837 w 342232"/>
                <a:gd name="connsiteY4" fmla="*/ 166453 h 328392"/>
                <a:gd name="connsiteX5" fmla="*/ 34394 w 342232"/>
                <a:gd name="connsiteY5" fmla="*/ 327454 h 328392"/>
                <a:gd name="connsiteX6" fmla="*/ 13871 w 342232"/>
                <a:gd name="connsiteY6" fmla="*/ 225422 h 328392"/>
                <a:gd name="connsiteX0" fmla="*/ 5268 w 212130"/>
                <a:gd name="connsiteY0" fmla="*/ 225422 h 329301"/>
                <a:gd name="connsiteX1" fmla="*/ 84643 w 212130"/>
                <a:gd name="connsiteY1" fmla="*/ 74004 h 329301"/>
                <a:gd name="connsiteX2" fmla="*/ 124761 w 212130"/>
                <a:gd name="connsiteY2" fmla="*/ 11109 h 329301"/>
                <a:gd name="connsiteX3" fmla="*/ 205526 w 212130"/>
                <a:gd name="connsiteY3" fmla="*/ 6756 h 329301"/>
                <a:gd name="connsiteX4" fmla="*/ 173386 w 212130"/>
                <a:gd name="connsiteY4" fmla="*/ 138429 h 329301"/>
                <a:gd name="connsiteX5" fmla="*/ 25791 w 212130"/>
                <a:gd name="connsiteY5" fmla="*/ 327454 h 329301"/>
                <a:gd name="connsiteX6" fmla="*/ 5268 w 212130"/>
                <a:gd name="connsiteY6" fmla="*/ 225422 h 329301"/>
                <a:gd name="connsiteX0" fmla="*/ 1 w 206863"/>
                <a:gd name="connsiteY0" fmla="*/ 225422 h 232093"/>
                <a:gd name="connsiteX1" fmla="*/ 79376 w 206863"/>
                <a:gd name="connsiteY1" fmla="*/ 74004 h 232093"/>
                <a:gd name="connsiteX2" fmla="*/ 119494 w 206863"/>
                <a:gd name="connsiteY2" fmla="*/ 11109 h 232093"/>
                <a:gd name="connsiteX3" fmla="*/ 200259 w 206863"/>
                <a:gd name="connsiteY3" fmla="*/ 6756 h 232093"/>
                <a:gd name="connsiteX4" fmla="*/ 168119 w 206863"/>
                <a:gd name="connsiteY4" fmla="*/ 138429 h 232093"/>
                <a:gd name="connsiteX5" fmla="*/ 81009 w 206863"/>
                <a:gd name="connsiteY5" fmla="*/ 198638 h 232093"/>
                <a:gd name="connsiteX6" fmla="*/ 1 w 206863"/>
                <a:gd name="connsiteY6" fmla="*/ 225422 h 232093"/>
                <a:gd name="connsiteX0" fmla="*/ 6109 w 135812"/>
                <a:gd name="connsiteY0" fmla="*/ 152093 h 198768"/>
                <a:gd name="connsiteX1" fmla="*/ 8325 w 135812"/>
                <a:gd name="connsiteY1" fmla="*/ 74004 h 198768"/>
                <a:gd name="connsiteX2" fmla="*/ 48443 w 135812"/>
                <a:gd name="connsiteY2" fmla="*/ 11109 h 198768"/>
                <a:gd name="connsiteX3" fmla="*/ 129208 w 135812"/>
                <a:gd name="connsiteY3" fmla="*/ 6756 h 198768"/>
                <a:gd name="connsiteX4" fmla="*/ 97068 w 135812"/>
                <a:gd name="connsiteY4" fmla="*/ 138429 h 198768"/>
                <a:gd name="connsiteX5" fmla="*/ 9958 w 135812"/>
                <a:gd name="connsiteY5" fmla="*/ 198638 h 198768"/>
                <a:gd name="connsiteX6" fmla="*/ 6109 w 135812"/>
                <a:gd name="connsiteY6" fmla="*/ 152093 h 19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812" h="198768">
                  <a:moveTo>
                    <a:pt x="6109" y="152093"/>
                  </a:moveTo>
                  <a:cubicBezTo>
                    <a:pt x="5837" y="131321"/>
                    <a:pt x="-8854" y="96830"/>
                    <a:pt x="8325" y="74004"/>
                  </a:cubicBezTo>
                  <a:cubicBezTo>
                    <a:pt x="25504" y="51178"/>
                    <a:pt x="28296" y="22317"/>
                    <a:pt x="48443" y="11109"/>
                  </a:cubicBezTo>
                  <a:cubicBezTo>
                    <a:pt x="68590" y="-99"/>
                    <a:pt x="107267" y="-4958"/>
                    <a:pt x="129208" y="6756"/>
                  </a:cubicBezTo>
                  <a:cubicBezTo>
                    <a:pt x="151149" y="18470"/>
                    <a:pt x="112698" y="98833"/>
                    <a:pt x="97068" y="138429"/>
                  </a:cubicBezTo>
                  <a:cubicBezTo>
                    <a:pt x="81439" y="178025"/>
                    <a:pt x="25118" y="196361"/>
                    <a:pt x="9958" y="198638"/>
                  </a:cubicBezTo>
                  <a:cubicBezTo>
                    <a:pt x="-5202" y="200915"/>
                    <a:pt x="6381" y="172865"/>
                    <a:pt x="6109" y="15209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55"/>
            <p:cNvSpPr/>
            <p:nvPr/>
          </p:nvSpPr>
          <p:spPr>
            <a:xfrm rot="6089501">
              <a:off x="5300185" y="4339468"/>
              <a:ext cx="243083" cy="26422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83" h="264228">
                  <a:moveTo>
                    <a:pt x="8362" y="161030"/>
                  </a:moveTo>
                  <a:cubicBezTo>
                    <a:pt x="18171" y="118788"/>
                    <a:pt x="70558" y="32438"/>
                    <a:pt x="87737" y="9612"/>
                  </a:cubicBezTo>
                  <a:cubicBezTo>
                    <a:pt x="104916" y="-13214"/>
                    <a:pt x="85544" y="9949"/>
                    <a:pt x="111435" y="24073"/>
                  </a:cubicBezTo>
                  <a:cubicBezTo>
                    <a:pt x="137326" y="38197"/>
                    <a:pt x="243083" y="18716"/>
                    <a:pt x="243083" y="94355"/>
                  </a:cubicBezTo>
                  <a:cubicBezTo>
                    <a:pt x="243083" y="169994"/>
                    <a:pt x="68005" y="251950"/>
                    <a:pt x="28885" y="263062"/>
                  </a:cubicBezTo>
                  <a:cubicBezTo>
                    <a:pt x="-10235" y="274174"/>
                    <a:pt x="-1447" y="203272"/>
                    <a:pt x="8362" y="161030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55"/>
            <p:cNvSpPr/>
            <p:nvPr/>
          </p:nvSpPr>
          <p:spPr>
            <a:xfrm rot="1571281">
              <a:off x="5401190" y="4898081"/>
              <a:ext cx="259549" cy="182481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549" h="182481">
                  <a:moveTo>
                    <a:pt x="14419" y="89578"/>
                  </a:moveTo>
                  <a:cubicBezTo>
                    <a:pt x="-1040" y="75096"/>
                    <a:pt x="-6616" y="93912"/>
                    <a:pt x="10563" y="71086"/>
                  </a:cubicBezTo>
                  <a:cubicBezTo>
                    <a:pt x="27742" y="48260"/>
                    <a:pt x="54587" y="32336"/>
                    <a:pt x="74734" y="21128"/>
                  </a:cubicBezTo>
                  <a:cubicBezTo>
                    <a:pt x="94881" y="9920"/>
                    <a:pt x="109505" y="-7876"/>
                    <a:pt x="131446" y="3838"/>
                  </a:cubicBezTo>
                  <a:cubicBezTo>
                    <a:pt x="153387" y="15552"/>
                    <a:pt x="273784" y="123939"/>
                    <a:pt x="258154" y="163535"/>
                  </a:cubicBezTo>
                  <a:cubicBezTo>
                    <a:pt x="242525" y="203131"/>
                    <a:pt x="143943" y="170307"/>
                    <a:pt x="103320" y="157981"/>
                  </a:cubicBezTo>
                  <a:cubicBezTo>
                    <a:pt x="62698" y="145655"/>
                    <a:pt x="29878" y="104060"/>
                    <a:pt x="14419" y="8957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55"/>
            <p:cNvSpPr/>
            <p:nvPr/>
          </p:nvSpPr>
          <p:spPr>
            <a:xfrm rot="1571281">
              <a:off x="5511701" y="4600466"/>
              <a:ext cx="259549" cy="182481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549" h="182481">
                  <a:moveTo>
                    <a:pt x="14419" y="89578"/>
                  </a:moveTo>
                  <a:cubicBezTo>
                    <a:pt x="-1040" y="75096"/>
                    <a:pt x="-6616" y="93912"/>
                    <a:pt x="10563" y="71086"/>
                  </a:cubicBezTo>
                  <a:cubicBezTo>
                    <a:pt x="27742" y="48260"/>
                    <a:pt x="54587" y="32336"/>
                    <a:pt x="74734" y="21128"/>
                  </a:cubicBezTo>
                  <a:cubicBezTo>
                    <a:pt x="94881" y="9920"/>
                    <a:pt x="109505" y="-7876"/>
                    <a:pt x="131446" y="3838"/>
                  </a:cubicBezTo>
                  <a:cubicBezTo>
                    <a:pt x="153387" y="15552"/>
                    <a:pt x="273784" y="123939"/>
                    <a:pt x="258154" y="163535"/>
                  </a:cubicBezTo>
                  <a:cubicBezTo>
                    <a:pt x="242525" y="203131"/>
                    <a:pt x="143943" y="170307"/>
                    <a:pt x="103320" y="157981"/>
                  </a:cubicBezTo>
                  <a:cubicBezTo>
                    <a:pt x="62698" y="145655"/>
                    <a:pt x="29878" y="104060"/>
                    <a:pt x="14419" y="8957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55"/>
            <p:cNvSpPr/>
            <p:nvPr/>
          </p:nvSpPr>
          <p:spPr>
            <a:xfrm rot="1571281">
              <a:off x="5047497" y="4270076"/>
              <a:ext cx="257861" cy="283947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  <a:gd name="connsiteX0" fmla="*/ 12440 w 257570"/>
                <a:gd name="connsiteY0" fmla="*/ 89578 h 273711"/>
                <a:gd name="connsiteX1" fmla="*/ 8584 w 257570"/>
                <a:gd name="connsiteY1" fmla="*/ 71086 h 273711"/>
                <a:gd name="connsiteX2" fmla="*/ 72755 w 257570"/>
                <a:gd name="connsiteY2" fmla="*/ 21128 h 273711"/>
                <a:gd name="connsiteX3" fmla="*/ 129467 w 257570"/>
                <a:gd name="connsiteY3" fmla="*/ 3838 h 273711"/>
                <a:gd name="connsiteX4" fmla="*/ 256175 w 257570"/>
                <a:gd name="connsiteY4" fmla="*/ 163535 h 273711"/>
                <a:gd name="connsiteX5" fmla="*/ 19651 w 257570"/>
                <a:gd name="connsiteY5" fmla="*/ 272458 h 273711"/>
                <a:gd name="connsiteX6" fmla="*/ 12440 w 257570"/>
                <a:gd name="connsiteY6" fmla="*/ 89578 h 273711"/>
                <a:gd name="connsiteX0" fmla="*/ 12440 w 257861"/>
                <a:gd name="connsiteY0" fmla="*/ 99814 h 283947"/>
                <a:gd name="connsiteX1" fmla="*/ 8584 w 257861"/>
                <a:gd name="connsiteY1" fmla="*/ 81322 h 283947"/>
                <a:gd name="connsiteX2" fmla="*/ 72755 w 257861"/>
                <a:gd name="connsiteY2" fmla="*/ 31364 h 283947"/>
                <a:gd name="connsiteX3" fmla="*/ 152259 w 257861"/>
                <a:gd name="connsiteY3" fmla="*/ 2865 h 283947"/>
                <a:gd name="connsiteX4" fmla="*/ 256175 w 257861"/>
                <a:gd name="connsiteY4" fmla="*/ 173771 h 283947"/>
                <a:gd name="connsiteX5" fmla="*/ 19651 w 257861"/>
                <a:gd name="connsiteY5" fmla="*/ 282694 h 283947"/>
                <a:gd name="connsiteX6" fmla="*/ 12440 w 257861"/>
                <a:gd name="connsiteY6" fmla="*/ 99814 h 283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861" h="283947">
                  <a:moveTo>
                    <a:pt x="12440" y="99814"/>
                  </a:moveTo>
                  <a:cubicBezTo>
                    <a:pt x="10596" y="66252"/>
                    <a:pt x="-8595" y="104148"/>
                    <a:pt x="8584" y="81322"/>
                  </a:cubicBezTo>
                  <a:cubicBezTo>
                    <a:pt x="25763" y="58496"/>
                    <a:pt x="48809" y="44440"/>
                    <a:pt x="72755" y="31364"/>
                  </a:cubicBezTo>
                  <a:cubicBezTo>
                    <a:pt x="96701" y="18288"/>
                    <a:pt x="130318" y="-8849"/>
                    <a:pt x="152259" y="2865"/>
                  </a:cubicBezTo>
                  <a:cubicBezTo>
                    <a:pt x="174200" y="14579"/>
                    <a:pt x="271805" y="134175"/>
                    <a:pt x="256175" y="173771"/>
                  </a:cubicBezTo>
                  <a:cubicBezTo>
                    <a:pt x="240546" y="213367"/>
                    <a:pt x="60274" y="295020"/>
                    <a:pt x="19651" y="282694"/>
                  </a:cubicBezTo>
                  <a:cubicBezTo>
                    <a:pt x="-20971" y="270368"/>
                    <a:pt x="14284" y="133376"/>
                    <a:pt x="12440" y="99814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55"/>
            <p:cNvSpPr/>
            <p:nvPr/>
          </p:nvSpPr>
          <p:spPr>
            <a:xfrm rot="1571281">
              <a:off x="4787267" y="4535632"/>
              <a:ext cx="205227" cy="298892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  <a:gd name="connsiteX0" fmla="*/ 12440 w 257570"/>
                <a:gd name="connsiteY0" fmla="*/ 89578 h 273711"/>
                <a:gd name="connsiteX1" fmla="*/ 8584 w 257570"/>
                <a:gd name="connsiteY1" fmla="*/ 71086 h 273711"/>
                <a:gd name="connsiteX2" fmla="*/ 72755 w 257570"/>
                <a:gd name="connsiteY2" fmla="*/ 21128 h 273711"/>
                <a:gd name="connsiteX3" fmla="*/ 129467 w 257570"/>
                <a:gd name="connsiteY3" fmla="*/ 3838 h 273711"/>
                <a:gd name="connsiteX4" fmla="*/ 256175 w 257570"/>
                <a:gd name="connsiteY4" fmla="*/ 163535 h 273711"/>
                <a:gd name="connsiteX5" fmla="*/ 19651 w 257570"/>
                <a:gd name="connsiteY5" fmla="*/ 272458 h 273711"/>
                <a:gd name="connsiteX6" fmla="*/ 12440 w 257570"/>
                <a:gd name="connsiteY6" fmla="*/ 89578 h 273711"/>
                <a:gd name="connsiteX0" fmla="*/ 12440 w 257861"/>
                <a:gd name="connsiteY0" fmla="*/ 99814 h 283947"/>
                <a:gd name="connsiteX1" fmla="*/ 8584 w 257861"/>
                <a:gd name="connsiteY1" fmla="*/ 81322 h 283947"/>
                <a:gd name="connsiteX2" fmla="*/ 72755 w 257861"/>
                <a:gd name="connsiteY2" fmla="*/ 31364 h 283947"/>
                <a:gd name="connsiteX3" fmla="*/ 152259 w 257861"/>
                <a:gd name="connsiteY3" fmla="*/ 2865 h 283947"/>
                <a:gd name="connsiteX4" fmla="*/ 256175 w 257861"/>
                <a:gd name="connsiteY4" fmla="*/ 173771 h 283947"/>
                <a:gd name="connsiteX5" fmla="*/ 19651 w 257861"/>
                <a:gd name="connsiteY5" fmla="*/ 282694 h 283947"/>
                <a:gd name="connsiteX6" fmla="*/ 12440 w 257861"/>
                <a:gd name="connsiteY6" fmla="*/ 99814 h 283947"/>
                <a:gd name="connsiteX0" fmla="*/ 12440 w 257250"/>
                <a:gd name="connsiteY0" fmla="*/ 69592 h 253725"/>
                <a:gd name="connsiteX1" fmla="*/ 8584 w 257250"/>
                <a:gd name="connsiteY1" fmla="*/ 51100 h 253725"/>
                <a:gd name="connsiteX2" fmla="*/ 72755 w 257250"/>
                <a:gd name="connsiteY2" fmla="*/ 1142 h 253725"/>
                <a:gd name="connsiteX3" fmla="*/ 90373 w 257250"/>
                <a:gd name="connsiteY3" fmla="*/ 98610 h 253725"/>
                <a:gd name="connsiteX4" fmla="*/ 256175 w 257250"/>
                <a:gd name="connsiteY4" fmla="*/ 143549 h 253725"/>
                <a:gd name="connsiteX5" fmla="*/ 19651 w 257250"/>
                <a:gd name="connsiteY5" fmla="*/ 252472 h 253725"/>
                <a:gd name="connsiteX6" fmla="*/ 12440 w 257250"/>
                <a:gd name="connsiteY6" fmla="*/ 69592 h 253725"/>
                <a:gd name="connsiteX0" fmla="*/ 10949 w 101696"/>
                <a:gd name="connsiteY0" fmla="*/ 69592 h 255691"/>
                <a:gd name="connsiteX1" fmla="*/ 7093 w 101696"/>
                <a:gd name="connsiteY1" fmla="*/ 51100 h 255691"/>
                <a:gd name="connsiteX2" fmla="*/ 71264 w 101696"/>
                <a:gd name="connsiteY2" fmla="*/ 1142 h 255691"/>
                <a:gd name="connsiteX3" fmla="*/ 88882 w 101696"/>
                <a:gd name="connsiteY3" fmla="*/ 98610 h 255691"/>
                <a:gd name="connsiteX4" fmla="*/ 85513 w 101696"/>
                <a:gd name="connsiteY4" fmla="*/ 173674 h 255691"/>
                <a:gd name="connsiteX5" fmla="*/ 18160 w 101696"/>
                <a:gd name="connsiteY5" fmla="*/ 252472 h 255691"/>
                <a:gd name="connsiteX6" fmla="*/ 10949 w 101696"/>
                <a:gd name="connsiteY6" fmla="*/ 69592 h 255691"/>
                <a:gd name="connsiteX0" fmla="*/ 10949 w 203065"/>
                <a:gd name="connsiteY0" fmla="*/ 112166 h 298265"/>
                <a:gd name="connsiteX1" fmla="*/ 7093 w 203065"/>
                <a:gd name="connsiteY1" fmla="*/ 93674 h 298265"/>
                <a:gd name="connsiteX2" fmla="*/ 202182 w 203065"/>
                <a:gd name="connsiteY2" fmla="*/ 560 h 298265"/>
                <a:gd name="connsiteX3" fmla="*/ 88882 w 203065"/>
                <a:gd name="connsiteY3" fmla="*/ 141184 h 298265"/>
                <a:gd name="connsiteX4" fmla="*/ 85513 w 203065"/>
                <a:gd name="connsiteY4" fmla="*/ 216248 h 298265"/>
                <a:gd name="connsiteX5" fmla="*/ 18160 w 203065"/>
                <a:gd name="connsiteY5" fmla="*/ 295046 h 298265"/>
                <a:gd name="connsiteX6" fmla="*/ 10949 w 203065"/>
                <a:gd name="connsiteY6" fmla="*/ 112166 h 298265"/>
                <a:gd name="connsiteX0" fmla="*/ 10949 w 205227"/>
                <a:gd name="connsiteY0" fmla="*/ 112793 h 298892"/>
                <a:gd name="connsiteX1" fmla="*/ 7093 w 205227"/>
                <a:gd name="connsiteY1" fmla="*/ 94301 h 298892"/>
                <a:gd name="connsiteX2" fmla="*/ 202182 w 205227"/>
                <a:gd name="connsiteY2" fmla="*/ 1187 h 298892"/>
                <a:gd name="connsiteX3" fmla="*/ 139839 w 205227"/>
                <a:gd name="connsiteY3" fmla="*/ 166285 h 298892"/>
                <a:gd name="connsiteX4" fmla="*/ 85513 w 205227"/>
                <a:gd name="connsiteY4" fmla="*/ 216875 h 298892"/>
                <a:gd name="connsiteX5" fmla="*/ 18160 w 205227"/>
                <a:gd name="connsiteY5" fmla="*/ 295673 h 298892"/>
                <a:gd name="connsiteX6" fmla="*/ 10949 w 205227"/>
                <a:gd name="connsiteY6" fmla="*/ 112793 h 29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227" h="298892">
                  <a:moveTo>
                    <a:pt x="10949" y="112793"/>
                  </a:moveTo>
                  <a:cubicBezTo>
                    <a:pt x="9105" y="79231"/>
                    <a:pt x="-10086" y="117127"/>
                    <a:pt x="7093" y="94301"/>
                  </a:cubicBezTo>
                  <a:cubicBezTo>
                    <a:pt x="24272" y="71475"/>
                    <a:pt x="180058" y="-10810"/>
                    <a:pt x="202182" y="1187"/>
                  </a:cubicBezTo>
                  <a:cubicBezTo>
                    <a:pt x="224306" y="13184"/>
                    <a:pt x="117898" y="154571"/>
                    <a:pt x="139839" y="166285"/>
                  </a:cubicBezTo>
                  <a:cubicBezTo>
                    <a:pt x="161780" y="177999"/>
                    <a:pt x="101143" y="177279"/>
                    <a:pt x="85513" y="216875"/>
                  </a:cubicBezTo>
                  <a:cubicBezTo>
                    <a:pt x="69884" y="256471"/>
                    <a:pt x="30587" y="313020"/>
                    <a:pt x="18160" y="295673"/>
                  </a:cubicBezTo>
                  <a:cubicBezTo>
                    <a:pt x="5733" y="278326"/>
                    <a:pt x="12793" y="146355"/>
                    <a:pt x="10949" y="11279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55"/>
            <p:cNvSpPr/>
            <p:nvPr/>
          </p:nvSpPr>
          <p:spPr>
            <a:xfrm>
              <a:off x="4560263" y="4771736"/>
              <a:ext cx="176608" cy="261256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2902 w 105975"/>
                <a:gd name="connsiteY0" fmla="*/ 161895 h 264420"/>
                <a:gd name="connsiteX1" fmla="*/ 82277 w 105975"/>
                <a:gd name="connsiteY1" fmla="*/ 10477 h 264420"/>
                <a:gd name="connsiteX2" fmla="*/ 105975 w 105975"/>
                <a:gd name="connsiteY2" fmla="*/ 24938 h 264420"/>
                <a:gd name="connsiteX3" fmla="*/ 82048 w 105975"/>
                <a:gd name="connsiteY3" fmla="*/ 120620 h 264420"/>
                <a:gd name="connsiteX4" fmla="*/ 23425 w 105975"/>
                <a:gd name="connsiteY4" fmla="*/ 263927 h 264420"/>
                <a:gd name="connsiteX5" fmla="*/ 2902 w 105975"/>
                <a:gd name="connsiteY5" fmla="*/ 161895 h 264420"/>
                <a:gd name="connsiteX0" fmla="*/ 2902 w 226625"/>
                <a:gd name="connsiteY0" fmla="*/ 156130 h 258655"/>
                <a:gd name="connsiteX1" fmla="*/ 82277 w 226625"/>
                <a:gd name="connsiteY1" fmla="*/ 4712 h 258655"/>
                <a:gd name="connsiteX2" fmla="*/ 226625 w 226625"/>
                <a:gd name="connsiteY2" fmla="*/ 66798 h 258655"/>
                <a:gd name="connsiteX3" fmla="*/ 82048 w 226625"/>
                <a:gd name="connsiteY3" fmla="*/ 114855 h 258655"/>
                <a:gd name="connsiteX4" fmla="*/ 23425 w 226625"/>
                <a:gd name="connsiteY4" fmla="*/ 258162 h 258655"/>
                <a:gd name="connsiteX5" fmla="*/ 2902 w 226625"/>
                <a:gd name="connsiteY5" fmla="*/ 156130 h 258655"/>
                <a:gd name="connsiteX0" fmla="*/ 5387 w 231360"/>
                <a:gd name="connsiteY0" fmla="*/ 155915 h 259113"/>
                <a:gd name="connsiteX1" fmla="*/ 84762 w 231360"/>
                <a:gd name="connsiteY1" fmla="*/ 4497 h 259113"/>
                <a:gd name="connsiteX2" fmla="*/ 229110 w 231360"/>
                <a:gd name="connsiteY2" fmla="*/ 66583 h 259113"/>
                <a:gd name="connsiteX3" fmla="*/ 176608 w 231360"/>
                <a:gd name="connsiteY3" fmla="*/ 89240 h 259113"/>
                <a:gd name="connsiteX4" fmla="*/ 25910 w 231360"/>
                <a:gd name="connsiteY4" fmla="*/ 257947 h 259113"/>
                <a:gd name="connsiteX5" fmla="*/ 5387 w 231360"/>
                <a:gd name="connsiteY5" fmla="*/ 155915 h 259113"/>
                <a:gd name="connsiteX0" fmla="*/ 5387 w 176608"/>
                <a:gd name="connsiteY0" fmla="*/ 158058 h 261256"/>
                <a:gd name="connsiteX1" fmla="*/ 84762 w 176608"/>
                <a:gd name="connsiteY1" fmla="*/ 6640 h 261256"/>
                <a:gd name="connsiteX2" fmla="*/ 156085 w 176608"/>
                <a:gd name="connsiteY2" fmla="*/ 40151 h 261256"/>
                <a:gd name="connsiteX3" fmla="*/ 176608 w 176608"/>
                <a:gd name="connsiteY3" fmla="*/ 91383 h 261256"/>
                <a:gd name="connsiteX4" fmla="*/ 25910 w 176608"/>
                <a:gd name="connsiteY4" fmla="*/ 260090 h 261256"/>
                <a:gd name="connsiteX5" fmla="*/ 5387 w 176608"/>
                <a:gd name="connsiteY5" fmla="*/ 158058 h 26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08" h="261256">
                  <a:moveTo>
                    <a:pt x="5387" y="158058"/>
                  </a:moveTo>
                  <a:cubicBezTo>
                    <a:pt x="15196" y="115816"/>
                    <a:pt x="67583" y="29466"/>
                    <a:pt x="84762" y="6640"/>
                  </a:cubicBezTo>
                  <a:cubicBezTo>
                    <a:pt x="101941" y="-16186"/>
                    <a:pt x="140777" y="26027"/>
                    <a:pt x="156085" y="40151"/>
                  </a:cubicBezTo>
                  <a:cubicBezTo>
                    <a:pt x="171393" y="54275"/>
                    <a:pt x="176608" y="15744"/>
                    <a:pt x="176608" y="91383"/>
                  </a:cubicBezTo>
                  <a:cubicBezTo>
                    <a:pt x="176608" y="167022"/>
                    <a:pt x="54447" y="248978"/>
                    <a:pt x="25910" y="260090"/>
                  </a:cubicBezTo>
                  <a:cubicBezTo>
                    <a:pt x="-2627" y="271202"/>
                    <a:pt x="-4422" y="200300"/>
                    <a:pt x="5387" y="15805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55"/>
            <p:cNvSpPr/>
            <p:nvPr/>
          </p:nvSpPr>
          <p:spPr>
            <a:xfrm rot="6319860">
              <a:off x="5347502" y="4593681"/>
              <a:ext cx="200839" cy="294896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2902 w 105975"/>
                <a:gd name="connsiteY0" fmla="*/ 161895 h 264420"/>
                <a:gd name="connsiteX1" fmla="*/ 82277 w 105975"/>
                <a:gd name="connsiteY1" fmla="*/ 10477 h 264420"/>
                <a:gd name="connsiteX2" fmla="*/ 105975 w 105975"/>
                <a:gd name="connsiteY2" fmla="*/ 24938 h 264420"/>
                <a:gd name="connsiteX3" fmla="*/ 82048 w 105975"/>
                <a:gd name="connsiteY3" fmla="*/ 120620 h 264420"/>
                <a:gd name="connsiteX4" fmla="*/ 23425 w 105975"/>
                <a:gd name="connsiteY4" fmla="*/ 263927 h 264420"/>
                <a:gd name="connsiteX5" fmla="*/ 2902 w 105975"/>
                <a:gd name="connsiteY5" fmla="*/ 161895 h 264420"/>
                <a:gd name="connsiteX0" fmla="*/ 2902 w 226625"/>
                <a:gd name="connsiteY0" fmla="*/ 156130 h 258655"/>
                <a:gd name="connsiteX1" fmla="*/ 82277 w 226625"/>
                <a:gd name="connsiteY1" fmla="*/ 4712 h 258655"/>
                <a:gd name="connsiteX2" fmla="*/ 226625 w 226625"/>
                <a:gd name="connsiteY2" fmla="*/ 66798 h 258655"/>
                <a:gd name="connsiteX3" fmla="*/ 82048 w 226625"/>
                <a:gd name="connsiteY3" fmla="*/ 114855 h 258655"/>
                <a:gd name="connsiteX4" fmla="*/ 23425 w 226625"/>
                <a:gd name="connsiteY4" fmla="*/ 258162 h 258655"/>
                <a:gd name="connsiteX5" fmla="*/ 2902 w 226625"/>
                <a:gd name="connsiteY5" fmla="*/ 156130 h 258655"/>
                <a:gd name="connsiteX0" fmla="*/ 5387 w 231360"/>
                <a:gd name="connsiteY0" fmla="*/ 155915 h 259113"/>
                <a:gd name="connsiteX1" fmla="*/ 84762 w 231360"/>
                <a:gd name="connsiteY1" fmla="*/ 4497 h 259113"/>
                <a:gd name="connsiteX2" fmla="*/ 229110 w 231360"/>
                <a:gd name="connsiteY2" fmla="*/ 66583 h 259113"/>
                <a:gd name="connsiteX3" fmla="*/ 176608 w 231360"/>
                <a:gd name="connsiteY3" fmla="*/ 89240 h 259113"/>
                <a:gd name="connsiteX4" fmla="*/ 25910 w 231360"/>
                <a:gd name="connsiteY4" fmla="*/ 257947 h 259113"/>
                <a:gd name="connsiteX5" fmla="*/ 5387 w 231360"/>
                <a:gd name="connsiteY5" fmla="*/ 155915 h 259113"/>
                <a:gd name="connsiteX0" fmla="*/ 5387 w 176608"/>
                <a:gd name="connsiteY0" fmla="*/ 158058 h 261256"/>
                <a:gd name="connsiteX1" fmla="*/ 84762 w 176608"/>
                <a:gd name="connsiteY1" fmla="*/ 6640 h 261256"/>
                <a:gd name="connsiteX2" fmla="*/ 156085 w 176608"/>
                <a:gd name="connsiteY2" fmla="*/ 40151 h 261256"/>
                <a:gd name="connsiteX3" fmla="*/ 176608 w 176608"/>
                <a:gd name="connsiteY3" fmla="*/ 91383 h 261256"/>
                <a:gd name="connsiteX4" fmla="*/ 25910 w 176608"/>
                <a:gd name="connsiteY4" fmla="*/ 260090 h 261256"/>
                <a:gd name="connsiteX5" fmla="*/ 5387 w 176608"/>
                <a:gd name="connsiteY5" fmla="*/ 158058 h 261256"/>
                <a:gd name="connsiteX0" fmla="*/ 3877 w 176174"/>
                <a:gd name="connsiteY0" fmla="*/ 158058 h 295199"/>
                <a:gd name="connsiteX1" fmla="*/ 83252 w 176174"/>
                <a:gd name="connsiteY1" fmla="*/ 6640 h 295199"/>
                <a:gd name="connsiteX2" fmla="*/ 154575 w 176174"/>
                <a:gd name="connsiteY2" fmla="*/ 40151 h 295199"/>
                <a:gd name="connsiteX3" fmla="*/ 175098 w 176174"/>
                <a:gd name="connsiteY3" fmla="*/ 91383 h 295199"/>
                <a:gd name="connsiteX4" fmla="*/ 128756 w 176174"/>
                <a:gd name="connsiteY4" fmla="*/ 283965 h 295199"/>
                <a:gd name="connsiteX5" fmla="*/ 24400 w 176174"/>
                <a:gd name="connsiteY5" fmla="*/ 260090 h 295199"/>
                <a:gd name="connsiteX6" fmla="*/ 3877 w 176174"/>
                <a:gd name="connsiteY6" fmla="*/ 158058 h 295199"/>
                <a:gd name="connsiteX0" fmla="*/ 1823 w 200839"/>
                <a:gd name="connsiteY0" fmla="*/ 168674 h 294896"/>
                <a:gd name="connsiteX1" fmla="*/ 107917 w 200839"/>
                <a:gd name="connsiteY1" fmla="*/ 6640 h 294896"/>
                <a:gd name="connsiteX2" fmla="*/ 179240 w 200839"/>
                <a:gd name="connsiteY2" fmla="*/ 40151 h 294896"/>
                <a:gd name="connsiteX3" fmla="*/ 199763 w 200839"/>
                <a:gd name="connsiteY3" fmla="*/ 91383 h 294896"/>
                <a:gd name="connsiteX4" fmla="*/ 153421 w 200839"/>
                <a:gd name="connsiteY4" fmla="*/ 283965 h 294896"/>
                <a:gd name="connsiteX5" fmla="*/ 49065 w 200839"/>
                <a:gd name="connsiteY5" fmla="*/ 260090 h 294896"/>
                <a:gd name="connsiteX6" fmla="*/ 1823 w 200839"/>
                <a:gd name="connsiteY6" fmla="*/ 168674 h 29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39" h="294896">
                  <a:moveTo>
                    <a:pt x="1823" y="168674"/>
                  </a:moveTo>
                  <a:cubicBezTo>
                    <a:pt x="11632" y="126432"/>
                    <a:pt x="90738" y="29466"/>
                    <a:pt x="107917" y="6640"/>
                  </a:cubicBezTo>
                  <a:cubicBezTo>
                    <a:pt x="125096" y="-16186"/>
                    <a:pt x="163932" y="26027"/>
                    <a:pt x="179240" y="40151"/>
                  </a:cubicBezTo>
                  <a:cubicBezTo>
                    <a:pt x="194548" y="54275"/>
                    <a:pt x="204181" y="67177"/>
                    <a:pt x="199763" y="91383"/>
                  </a:cubicBezTo>
                  <a:cubicBezTo>
                    <a:pt x="195345" y="115589"/>
                    <a:pt x="178537" y="255847"/>
                    <a:pt x="153421" y="283965"/>
                  </a:cubicBezTo>
                  <a:cubicBezTo>
                    <a:pt x="128305" y="312083"/>
                    <a:pt x="74331" y="279305"/>
                    <a:pt x="49065" y="260090"/>
                  </a:cubicBezTo>
                  <a:cubicBezTo>
                    <a:pt x="23799" y="240875"/>
                    <a:pt x="-7986" y="210916"/>
                    <a:pt x="1823" y="168674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2" name="Grupo 21"/>
            <p:cNvGrpSpPr/>
            <p:nvPr/>
          </p:nvGrpSpPr>
          <p:grpSpPr>
            <a:xfrm>
              <a:off x="4623414" y="4767631"/>
              <a:ext cx="980080" cy="793796"/>
              <a:chOff x="4623414" y="4767631"/>
              <a:chExt cx="980080" cy="793796"/>
            </a:xfrm>
          </p:grpSpPr>
          <p:sp>
            <p:nvSpPr>
              <p:cNvPr id="23" name="Elipse 5"/>
              <p:cNvSpPr/>
              <p:nvPr/>
            </p:nvSpPr>
            <p:spPr>
              <a:xfrm>
                <a:off x="4623414" y="4767631"/>
                <a:ext cx="980080" cy="793796"/>
              </a:xfrm>
              <a:custGeom>
                <a:avLst/>
                <a:gdLst>
                  <a:gd name="connsiteX0" fmla="*/ 0 w 1296143"/>
                  <a:gd name="connsiteY0" fmla="*/ 434516 h 869032"/>
                  <a:gd name="connsiteX1" fmla="*/ 648072 w 1296143"/>
                  <a:gd name="connsiteY1" fmla="*/ 0 h 869032"/>
                  <a:gd name="connsiteX2" fmla="*/ 1296144 w 1296143"/>
                  <a:gd name="connsiteY2" fmla="*/ 434516 h 869032"/>
                  <a:gd name="connsiteX3" fmla="*/ 648072 w 1296143"/>
                  <a:gd name="connsiteY3" fmla="*/ 869032 h 869032"/>
                  <a:gd name="connsiteX4" fmla="*/ 0 w 1296143"/>
                  <a:gd name="connsiteY4" fmla="*/ 434516 h 869032"/>
                  <a:gd name="connsiteX0" fmla="*/ 0 w 1296144"/>
                  <a:gd name="connsiteY0" fmla="*/ 615270 h 1049786"/>
                  <a:gd name="connsiteX1" fmla="*/ 648072 w 1296144"/>
                  <a:gd name="connsiteY1" fmla="*/ 0 h 1049786"/>
                  <a:gd name="connsiteX2" fmla="*/ 1296144 w 1296144"/>
                  <a:gd name="connsiteY2" fmla="*/ 615270 h 1049786"/>
                  <a:gd name="connsiteX3" fmla="*/ 648072 w 1296144"/>
                  <a:gd name="connsiteY3" fmla="*/ 1049786 h 1049786"/>
                  <a:gd name="connsiteX4" fmla="*/ 0 w 1296144"/>
                  <a:gd name="connsiteY4" fmla="*/ 615270 h 104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6144" h="1049786">
                    <a:moveTo>
                      <a:pt x="0" y="615270"/>
                    </a:moveTo>
                    <a:cubicBezTo>
                      <a:pt x="0" y="440306"/>
                      <a:pt x="290152" y="0"/>
                      <a:pt x="648072" y="0"/>
                    </a:cubicBezTo>
                    <a:cubicBezTo>
                      <a:pt x="1005992" y="0"/>
                      <a:pt x="1296144" y="375293"/>
                      <a:pt x="1296144" y="615270"/>
                    </a:cubicBezTo>
                    <a:cubicBezTo>
                      <a:pt x="1296144" y="855247"/>
                      <a:pt x="1005992" y="1049786"/>
                      <a:pt x="648072" y="1049786"/>
                    </a:cubicBezTo>
                    <a:cubicBezTo>
                      <a:pt x="290152" y="1049786"/>
                      <a:pt x="0" y="790234"/>
                      <a:pt x="0" y="61527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4745870" y="4963425"/>
                <a:ext cx="345712" cy="345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5139043" y="4965903"/>
                <a:ext cx="345712" cy="345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4841210" y="5037668"/>
                <a:ext cx="197227" cy="197227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5167903" y="5037668"/>
                <a:ext cx="197227" cy="197227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Semicírculos 27"/>
              <p:cNvSpPr/>
              <p:nvPr/>
            </p:nvSpPr>
            <p:spPr>
              <a:xfrm rot="10800000">
                <a:off x="4917502" y="5371017"/>
                <a:ext cx="443760" cy="98613"/>
              </a:xfrm>
              <a:prstGeom prst="blockArc">
                <a:avLst>
                  <a:gd name="adj1" fmla="val 10522155"/>
                  <a:gd name="adj2" fmla="val 21496630"/>
                  <a:gd name="adj3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8" name="Ondulado duplo 6"/>
          <p:cNvSpPr/>
          <p:nvPr/>
        </p:nvSpPr>
        <p:spPr>
          <a:xfrm rot="2301289">
            <a:off x="-1008942" y="5186131"/>
            <a:ext cx="4718527" cy="1838132"/>
          </a:xfrm>
          <a:custGeom>
            <a:avLst/>
            <a:gdLst/>
            <a:ahLst/>
            <a:cxnLst/>
            <a:rect l="l" t="t" r="r" b="b"/>
            <a:pathLst>
              <a:path w="4718527" h="1838132">
                <a:moveTo>
                  <a:pt x="0" y="113667"/>
                </a:moveTo>
                <a:cubicBezTo>
                  <a:pt x="40982" y="105342"/>
                  <a:pt x="81160" y="92698"/>
                  <a:pt x="121337" y="78505"/>
                </a:cubicBezTo>
                <a:lnTo>
                  <a:pt x="121336" y="97475"/>
                </a:lnTo>
                <a:cubicBezTo>
                  <a:pt x="1272856" y="-255490"/>
                  <a:pt x="2425036" y="496100"/>
                  <a:pt x="3577215" y="111807"/>
                </a:cubicBezTo>
                <a:cubicBezTo>
                  <a:pt x="3957762" y="-15118"/>
                  <a:pt x="4338308" y="-18133"/>
                  <a:pt x="4718527" y="25054"/>
                </a:cubicBezTo>
                <a:lnTo>
                  <a:pt x="2427282" y="1838132"/>
                </a:lnTo>
                <a:cubicBezTo>
                  <a:pt x="2026769" y="1795981"/>
                  <a:pt x="1626324" y="1705935"/>
                  <a:pt x="1225855" y="1662818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5" name="Picture 3" descr="C:\Users\u18189\Desktop\Ludit\Sketch\Icones\1x\Ativo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399" y="3683817"/>
            <a:ext cx="2032277" cy="197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Elipse 29"/>
          <p:cNvSpPr/>
          <p:nvPr/>
        </p:nvSpPr>
        <p:spPr>
          <a:xfrm>
            <a:off x="7401349" y="5299746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29"/>
          <p:cNvSpPr/>
          <p:nvPr/>
        </p:nvSpPr>
        <p:spPr>
          <a:xfrm>
            <a:off x="7685588" y="4455003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29"/>
          <p:cNvSpPr/>
          <p:nvPr/>
        </p:nvSpPr>
        <p:spPr>
          <a:xfrm>
            <a:off x="8100392" y="4455002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29"/>
          <p:cNvSpPr/>
          <p:nvPr/>
        </p:nvSpPr>
        <p:spPr>
          <a:xfrm>
            <a:off x="3365661" y="993594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29"/>
          <p:cNvSpPr/>
          <p:nvPr/>
        </p:nvSpPr>
        <p:spPr>
          <a:xfrm>
            <a:off x="4323862" y="401302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29"/>
          <p:cNvSpPr/>
          <p:nvPr/>
        </p:nvSpPr>
        <p:spPr>
          <a:xfrm>
            <a:off x="5492095" y="1139965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29"/>
          <p:cNvSpPr/>
          <p:nvPr/>
        </p:nvSpPr>
        <p:spPr>
          <a:xfrm>
            <a:off x="323528" y="2712074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29"/>
          <p:cNvSpPr/>
          <p:nvPr/>
        </p:nvSpPr>
        <p:spPr>
          <a:xfrm>
            <a:off x="6716135" y="2962437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29"/>
          <p:cNvSpPr/>
          <p:nvPr/>
        </p:nvSpPr>
        <p:spPr>
          <a:xfrm>
            <a:off x="7884368" y="494228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34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18"/>
          <p:cNvSpPr/>
          <p:nvPr/>
        </p:nvSpPr>
        <p:spPr>
          <a:xfrm>
            <a:off x="0" y="3522304"/>
            <a:ext cx="9144000" cy="3335696"/>
          </a:xfrm>
          <a:custGeom>
            <a:avLst/>
            <a:gdLst>
              <a:gd name="connsiteX0" fmla="*/ 0 w 9144000"/>
              <a:gd name="connsiteY0" fmla="*/ 0 h 3335696"/>
              <a:gd name="connsiteX1" fmla="*/ 9144000 w 9144000"/>
              <a:gd name="connsiteY1" fmla="*/ 0 h 3335696"/>
              <a:gd name="connsiteX2" fmla="*/ 9144000 w 9144000"/>
              <a:gd name="connsiteY2" fmla="*/ 3335696 h 3335696"/>
              <a:gd name="connsiteX3" fmla="*/ 0 w 9144000"/>
              <a:gd name="connsiteY3" fmla="*/ 3335696 h 3335696"/>
              <a:gd name="connsiteX4" fmla="*/ 0 w 9144000"/>
              <a:gd name="connsiteY4" fmla="*/ 0 h 3335696"/>
              <a:gd name="connsiteX0" fmla="*/ 0 w 9144000"/>
              <a:gd name="connsiteY0" fmla="*/ 0 h 3335696"/>
              <a:gd name="connsiteX1" fmla="*/ 8888506 w 9144000"/>
              <a:gd name="connsiteY1" fmla="*/ 900953 h 3335696"/>
              <a:gd name="connsiteX2" fmla="*/ 9144000 w 9144000"/>
              <a:gd name="connsiteY2" fmla="*/ 3335696 h 3335696"/>
              <a:gd name="connsiteX3" fmla="*/ 0 w 9144000"/>
              <a:gd name="connsiteY3" fmla="*/ 3335696 h 3335696"/>
              <a:gd name="connsiteX4" fmla="*/ 0 w 9144000"/>
              <a:gd name="connsiteY4" fmla="*/ 0 h 3335696"/>
              <a:gd name="connsiteX0" fmla="*/ 0 w 9144000"/>
              <a:gd name="connsiteY0" fmla="*/ 0 h 3335696"/>
              <a:gd name="connsiteX1" fmla="*/ 9117106 w 9144000"/>
              <a:gd name="connsiteY1" fmla="*/ 900953 h 3335696"/>
              <a:gd name="connsiteX2" fmla="*/ 9144000 w 9144000"/>
              <a:gd name="connsiteY2" fmla="*/ 3335696 h 3335696"/>
              <a:gd name="connsiteX3" fmla="*/ 0 w 9144000"/>
              <a:gd name="connsiteY3" fmla="*/ 3335696 h 3335696"/>
              <a:gd name="connsiteX4" fmla="*/ 0 w 9144000"/>
              <a:gd name="connsiteY4" fmla="*/ 0 h 3335696"/>
              <a:gd name="connsiteX0" fmla="*/ 0 w 9144000"/>
              <a:gd name="connsiteY0" fmla="*/ 0 h 3335696"/>
              <a:gd name="connsiteX1" fmla="*/ 457200 w 9144000"/>
              <a:gd name="connsiteY1" fmla="*/ 1748943 h 3335696"/>
              <a:gd name="connsiteX2" fmla="*/ 9117106 w 9144000"/>
              <a:gd name="connsiteY2" fmla="*/ 900953 h 3335696"/>
              <a:gd name="connsiteX3" fmla="*/ 9144000 w 9144000"/>
              <a:gd name="connsiteY3" fmla="*/ 3335696 h 3335696"/>
              <a:gd name="connsiteX4" fmla="*/ 0 w 9144000"/>
              <a:gd name="connsiteY4" fmla="*/ 3335696 h 3335696"/>
              <a:gd name="connsiteX5" fmla="*/ 0 w 9144000"/>
              <a:gd name="connsiteY5" fmla="*/ 0 h 3335696"/>
              <a:gd name="connsiteX0" fmla="*/ 0 w 9144000"/>
              <a:gd name="connsiteY0" fmla="*/ 0 h 3335696"/>
              <a:gd name="connsiteX1" fmla="*/ 457200 w 9144000"/>
              <a:gd name="connsiteY1" fmla="*/ 1748943 h 3335696"/>
              <a:gd name="connsiteX2" fmla="*/ 9117106 w 9144000"/>
              <a:gd name="connsiteY2" fmla="*/ 900953 h 3335696"/>
              <a:gd name="connsiteX3" fmla="*/ 9144000 w 9144000"/>
              <a:gd name="connsiteY3" fmla="*/ 3335696 h 3335696"/>
              <a:gd name="connsiteX4" fmla="*/ 0 w 9144000"/>
              <a:gd name="connsiteY4" fmla="*/ 3335696 h 3335696"/>
              <a:gd name="connsiteX5" fmla="*/ 0 w 9144000"/>
              <a:gd name="connsiteY5" fmla="*/ 0 h 333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3335696">
                <a:moveTo>
                  <a:pt x="0" y="0"/>
                </a:moveTo>
                <a:cubicBezTo>
                  <a:pt x="12487835" y="89923"/>
                  <a:pt x="138953" y="1726256"/>
                  <a:pt x="457200" y="1748943"/>
                </a:cubicBezTo>
                <a:lnTo>
                  <a:pt x="9117106" y="900953"/>
                </a:lnTo>
                <a:lnTo>
                  <a:pt x="9144000" y="3335696"/>
                </a:lnTo>
                <a:lnTo>
                  <a:pt x="0" y="33356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20"/>
          <p:cNvSpPr/>
          <p:nvPr/>
        </p:nvSpPr>
        <p:spPr>
          <a:xfrm rot="20700000">
            <a:off x="6835221" y="5016960"/>
            <a:ext cx="1958179" cy="144545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4"/>
          <p:cNvSpPr/>
          <p:nvPr/>
        </p:nvSpPr>
        <p:spPr>
          <a:xfrm>
            <a:off x="546066" y="980252"/>
            <a:ext cx="6483298" cy="5133150"/>
          </a:xfrm>
          <a:custGeom>
            <a:avLst/>
            <a:gdLst>
              <a:gd name="connsiteX0" fmla="*/ 0 w 4896544"/>
              <a:gd name="connsiteY0" fmla="*/ 2556284 h 5112568"/>
              <a:gd name="connsiteX1" fmla="*/ 2448272 w 4896544"/>
              <a:gd name="connsiteY1" fmla="*/ 0 h 5112568"/>
              <a:gd name="connsiteX2" fmla="*/ 4896544 w 4896544"/>
              <a:gd name="connsiteY2" fmla="*/ 2556284 h 5112568"/>
              <a:gd name="connsiteX3" fmla="*/ 2448272 w 4896544"/>
              <a:gd name="connsiteY3" fmla="*/ 5112568 h 5112568"/>
              <a:gd name="connsiteX4" fmla="*/ 0 w 4896544"/>
              <a:gd name="connsiteY4" fmla="*/ 2556284 h 5112568"/>
              <a:gd name="connsiteX0" fmla="*/ 0 w 5394086"/>
              <a:gd name="connsiteY0" fmla="*/ 3883618 h 5230384"/>
              <a:gd name="connsiteX1" fmla="*/ 2945814 w 5394086"/>
              <a:gd name="connsiteY1" fmla="*/ 22969 h 5230384"/>
              <a:gd name="connsiteX2" fmla="*/ 5394086 w 5394086"/>
              <a:gd name="connsiteY2" fmla="*/ 2579253 h 5230384"/>
              <a:gd name="connsiteX3" fmla="*/ 2945814 w 5394086"/>
              <a:gd name="connsiteY3" fmla="*/ 5135537 h 5230384"/>
              <a:gd name="connsiteX4" fmla="*/ 0 w 5394086"/>
              <a:gd name="connsiteY4" fmla="*/ 3883618 h 5230384"/>
              <a:gd name="connsiteX0" fmla="*/ 0 w 6483298"/>
              <a:gd name="connsiteY0" fmla="*/ 3861125 h 5133150"/>
              <a:gd name="connsiteX1" fmla="*/ 2945814 w 6483298"/>
              <a:gd name="connsiteY1" fmla="*/ 476 h 5133150"/>
              <a:gd name="connsiteX2" fmla="*/ 6483298 w 6483298"/>
              <a:gd name="connsiteY2" fmla="*/ 3632525 h 5133150"/>
              <a:gd name="connsiteX3" fmla="*/ 2945814 w 6483298"/>
              <a:gd name="connsiteY3" fmla="*/ 5113044 h 5133150"/>
              <a:gd name="connsiteX4" fmla="*/ 0 w 6483298"/>
              <a:gd name="connsiteY4" fmla="*/ 3861125 h 513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3298" h="5133150">
                <a:moveTo>
                  <a:pt x="0" y="3861125"/>
                </a:moveTo>
                <a:cubicBezTo>
                  <a:pt x="0" y="2449328"/>
                  <a:pt x="1865264" y="38576"/>
                  <a:pt x="2945814" y="476"/>
                </a:cubicBezTo>
                <a:cubicBezTo>
                  <a:pt x="4026364" y="-37624"/>
                  <a:pt x="6483298" y="2220728"/>
                  <a:pt x="6483298" y="3632525"/>
                </a:cubicBezTo>
                <a:cubicBezTo>
                  <a:pt x="6483298" y="5044322"/>
                  <a:pt x="4026364" y="5074944"/>
                  <a:pt x="2945814" y="5113044"/>
                </a:cubicBezTo>
                <a:cubicBezTo>
                  <a:pt x="1865264" y="5151144"/>
                  <a:pt x="0" y="5272922"/>
                  <a:pt x="0" y="386112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3"/>
          <p:cNvSpPr/>
          <p:nvPr/>
        </p:nvSpPr>
        <p:spPr>
          <a:xfrm>
            <a:off x="1618773" y="1558249"/>
            <a:ext cx="3869102" cy="4195299"/>
          </a:xfrm>
          <a:custGeom>
            <a:avLst/>
            <a:gdLst>
              <a:gd name="connsiteX0" fmla="*/ 0 w 3816424"/>
              <a:gd name="connsiteY0" fmla="*/ 2088232 h 4176464"/>
              <a:gd name="connsiteX1" fmla="*/ 1908212 w 3816424"/>
              <a:gd name="connsiteY1" fmla="*/ 0 h 4176464"/>
              <a:gd name="connsiteX2" fmla="*/ 3816424 w 3816424"/>
              <a:gd name="connsiteY2" fmla="*/ 2088232 h 4176464"/>
              <a:gd name="connsiteX3" fmla="*/ 1908212 w 3816424"/>
              <a:gd name="connsiteY3" fmla="*/ 4176464 h 4176464"/>
              <a:gd name="connsiteX4" fmla="*/ 0 w 3816424"/>
              <a:gd name="connsiteY4" fmla="*/ 2088232 h 4176464"/>
              <a:gd name="connsiteX0" fmla="*/ 23664 w 3840088"/>
              <a:gd name="connsiteY0" fmla="*/ 2116619 h 4204851"/>
              <a:gd name="connsiteX1" fmla="*/ 932039 w 3840088"/>
              <a:gd name="connsiteY1" fmla="*/ 986195 h 4204851"/>
              <a:gd name="connsiteX2" fmla="*/ 1931876 w 3840088"/>
              <a:gd name="connsiteY2" fmla="*/ 28387 h 4204851"/>
              <a:gd name="connsiteX3" fmla="*/ 3840088 w 3840088"/>
              <a:gd name="connsiteY3" fmla="*/ 2116619 h 4204851"/>
              <a:gd name="connsiteX4" fmla="*/ 1931876 w 3840088"/>
              <a:gd name="connsiteY4" fmla="*/ 4204851 h 4204851"/>
              <a:gd name="connsiteX5" fmla="*/ 23664 w 3840088"/>
              <a:gd name="connsiteY5" fmla="*/ 2116619 h 4204851"/>
              <a:gd name="connsiteX0" fmla="*/ 23664 w 3849401"/>
              <a:gd name="connsiteY0" fmla="*/ 2155003 h 4243235"/>
              <a:gd name="connsiteX1" fmla="*/ 932039 w 3849401"/>
              <a:gd name="connsiteY1" fmla="*/ 1024579 h 4243235"/>
              <a:gd name="connsiteX2" fmla="*/ 1931876 w 3849401"/>
              <a:gd name="connsiteY2" fmla="*/ 66771 h 4243235"/>
              <a:gd name="connsiteX3" fmla="*/ 2680157 w 3849401"/>
              <a:gd name="connsiteY3" fmla="*/ 311886 h 4243235"/>
              <a:gd name="connsiteX4" fmla="*/ 3840088 w 3849401"/>
              <a:gd name="connsiteY4" fmla="*/ 2155003 h 4243235"/>
              <a:gd name="connsiteX5" fmla="*/ 1931876 w 3849401"/>
              <a:gd name="connsiteY5" fmla="*/ 4243235 h 4243235"/>
              <a:gd name="connsiteX6" fmla="*/ 23664 w 3849401"/>
              <a:gd name="connsiteY6" fmla="*/ 2155003 h 4243235"/>
              <a:gd name="connsiteX0" fmla="*/ 23664 w 3782805"/>
              <a:gd name="connsiteY0" fmla="*/ 2155003 h 4275000"/>
              <a:gd name="connsiteX1" fmla="*/ 932039 w 3782805"/>
              <a:gd name="connsiteY1" fmla="*/ 1024579 h 4275000"/>
              <a:gd name="connsiteX2" fmla="*/ 1931876 w 3782805"/>
              <a:gd name="connsiteY2" fmla="*/ 66771 h 4275000"/>
              <a:gd name="connsiteX3" fmla="*/ 2680157 w 3782805"/>
              <a:gd name="connsiteY3" fmla="*/ 311886 h 4275000"/>
              <a:gd name="connsiteX4" fmla="*/ 3772852 w 3782805"/>
              <a:gd name="connsiteY4" fmla="*/ 3203874 h 4275000"/>
              <a:gd name="connsiteX5" fmla="*/ 1931876 w 3782805"/>
              <a:gd name="connsiteY5" fmla="*/ 4243235 h 4275000"/>
              <a:gd name="connsiteX6" fmla="*/ 23664 w 3782805"/>
              <a:gd name="connsiteY6" fmla="*/ 2155003 h 4275000"/>
              <a:gd name="connsiteX0" fmla="*/ 23664 w 3875223"/>
              <a:gd name="connsiteY0" fmla="*/ 2134289 h 4248143"/>
              <a:gd name="connsiteX1" fmla="*/ 932039 w 3875223"/>
              <a:gd name="connsiteY1" fmla="*/ 1003865 h 4248143"/>
              <a:gd name="connsiteX2" fmla="*/ 1931876 w 3875223"/>
              <a:gd name="connsiteY2" fmla="*/ 46057 h 4248143"/>
              <a:gd name="connsiteX3" fmla="*/ 2680157 w 3875223"/>
              <a:gd name="connsiteY3" fmla="*/ 291172 h 4248143"/>
              <a:gd name="connsiteX4" fmla="*/ 3608004 w 3875223"/>
              <a:gd name="connsiteY4" fmla="*/ 1071100 h 4248143"/>
              <a:gd name="connsiteX5" fmla="*/ 3772852 w 3875223"/>
              <a:gd name="connsiteY5" fmla="*/ 3183160 h 4248143"/>
              <a:gd name="connsiteX6" fmla="*/ 1931876 w 3875223"/>
              <a:gd name="connsiteY6" fmla="*/ 4222521 h 4248143"/>
              <a:gd name="connsiteX7" fmla="*/ 23664 w 3875223"/>
              <a:gd name="connsiteY7" fmla="*/ 2134289 h 4248143"/>
              <a:gd name="connsiteX0" fmla="*/ 14347 w 3865906"/>
              <a:gd name="connsiteY0" fmla="*/ 2134289 h 4229367"/>
              <a:gd name="connsiteX1" fmla="*/ 922722 w 3865906"/>
              <a:gd name="connsiteY1" fmla="*/ 1003865 h 4229367"/>
              <a:gd name="connsiteX2" fmla="*/ 1922559 w 3865906"/>
              <a:gd name="connsiteY2" fmla="*/ 46057 h 4229367"/>
              <a:gd name="connsiteX3" fmla="*/ 2670840 w 3865906"/>
              <a:gd name="connsiteY3" fmla="*/ 291172 h 4229367"/>
              <a:gd name="connsiteX4" fmla="*/ 3598687 w 3865906"/>
              <a:gd name="connsiteY4" fmla="*/ 1071100 h 4229367"/>
              <a:gd name="connsiteX5" fmla="*/ 3763535 w 3865906"/>
              <a:gd name="connsiteY5" fmla="*/ 3183160 h 4229367"/>
              <a:gd name="connsiteX6" fmla="*/ 1922559 w 3865906"/>
              <a:gd name="connsiteY6" fmla="*/ 4222521 h 4229367"/>
              <a:gd name="connsiteX7" fmla="*/ 478969 w 3865906"/>
              <a:gd name="connsiteY7" fmla="*/ 3558807 h 4229367"/>
              <a:gd name="connsiteX8" fmla="*/ 14347 w 3865906"/>
              <a:gd name="connsiteY8" fmla="*/ 2134289 h 4229367"/>
              <a:gd name="connsiteX0" fmla="*/ 14347 w 3865906"/>
              <a:gd name="connsiteY0" fmla="*/ 2100221 h 4195299"/>
              <a:gd name="connsiteX1" fmla="*/ 922722 w 3865906"/>
              <a:gd name="connsiteY1" fmla="*/ 969797 h 4195299"/>
              <a:gd name="connsiteX2" fmla="*/ 1922559 w 3865906"/>
              <a:gd name="connsiteY2" fmla="*/ 11989 h 4195299"/>
              <a:gd name="connsiteX3" fmla="*/ 2872546 w 3865906"/>
              <a:gd name="connsiteY3" fmla="*/ 499151 h 4195299"/>
              <a:gd name="connsiteX4" fmla="*/ 3598687 w 3865906"/>
              <a:gd name="connsiteY4" fmla="*/ 1037032 h 4195299"/>
              <a:gd name="connsiteX5" fmla="*/ 3763535 w 3865906"/>
              <a:gd name="connsiteY5" fmla="*/ 3149092 h 4195299"/>
              <a:gd name="connsiteX6" fmla="*/ 1922559 w 3865906"/>
              <a:gd name="connsiteY6" fmla="*/ 4188453 h 4195299"/>
              <a:gd name="connsiteX7" fmla="*/ 478969 w 3865906"/>
              <a:gd name="connsiteY7" fmla="*/ 3524739 h 4195299"/>
              <a:gd name="connsiteX8" fmla="*/ 14347 w 3865906"/>
              <a:gd name="connsiteY8" fmla="*/ 2100221 h 4195299"/>
              <a:gd name="connsiteX0" fmla="*/ 14347 w 3869102"/>
              <a:gd name="connsiteY0" fmla="*/ 2100221 h 4195299"/>
              <a:gd name="connsiteX1" fmla="*/ 922722 w 3869102"/>
              <a:gd name="connsiteY1" fmla="*/ 969797 h 4195299"/>
              <a:gd name="connsiteX2" fmla="*/ 1922559 w 3869102"/>
              <a:gd name="connsiteY2" fmla="*/ 11989 h 4195299"/>
              <a:gd name="connsiteX3" fmla="*/ 2872546 w 3869102"/>
              <a:gd name="connsiteY3" fmla="*/ 499151 h 4195299"/>
              <a:gd name="connsiteX4" fmla="*/ 3612134 w 3869102"/>
              <a:gd name="connsiteY4" fmla="*/ 1386656 h 4195299"/>
              <a:gd name="connsiteX5" fmla="*/ 3763535 w 3869102"/>
              <a:gd name="connsiteY5" fmla="*/ 3149092 h 4195299"/>
              <a:gd name="connsiteX6" fmla="*/ 1922559 w 3869102"/>
              <a:gd name="connsiteY6" fmla="*/ 4188453 h 4195299"/>
              <a:gd name="connsiteX7" fmla="*/ 478969 w 3869102"/>
              <a:gd name="connsiteY7" fmla="*/ 3524739 h 4195299"/>
              <a:gd name="connsiteX8" fmla="*/ 14347 w 3869102"/>
              <a:gd name="connsiteY8" fmla="*/ 2100221 h 419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69102" h="4195299">
                <a:moveTo>
                  <a:pt x="14347" y="2100221"/>
                </a:moveTo>
                <a:cubicBezTo>
                  <a:pt x="88306" y="1674397"/>
                  <a:pt x="604687" y="1317836"/>
                  <a:pt x="922722" y="969797"/>
                </a:cubicBezTo>
                <a:cubicBezTo>
                  <a:pt x="1240757" y="621758"/>
                  <a:pt x="1597588" y="90430"/>
                  <a:pt x="1922559" y="11989"/>
                </a:cubicBezTo>
                <a:cubicBezTo>
                  <a:pt x="2247530" y="-66452"/>
                  <a:pt x="2638015" y="256593"/>
                  <a:pt x="2872546" y="499151"/>
                </a:cubicBezTo>
                <a:cubicBezTo>
                  <a:pt x="3107077" y="741709"/>
                  <a:pt x="3430018" y="904658"/>
                  <a:pt x="3612134" y="1386656"/>
                </a:cubicBezTo>
                <a:cubicBezTo>
                  <a:pt x="3794250" y="1868654"/>
                  <a:pt x="3998066" y="2695573"/>
                  <a:pt x="3763535" y="3149092"/>
                </a:cubicBezTo>
                <a:cubicBezTo>
                  <a:pt x="3529004" y="3602611"/>
                  <a:pt x="2469987" y="4125845"/>
                  <a:pt x="1922559" y="4188453"/>
                </a:cubicBezTo>
                <a:cubicBezTo>
                  <a:pt x="1375131" y="4251061"/>
                  <a:pt x="797004" y="3872778"/>
                  <a:pt x="478969" y="3524739"/>
                </a:cubicBezTo>
                <a:cubicBezTo>
                  <a:pt x="160934" y="3176700"/>
                  <a:pt x="-59612" y="2526045"/>
                  <a:pt x="14347" y="2100221"/>
                </a:cubicBezTo>
                <a:close/>
              </a:path>
            </a:pathLst>
          </a:custGeom>
          <a:solidFill>
            <a:srgbClr val="462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19"/>
          <p:cNvSpPr/>
          <p:nvPr/>
        </p:nvSpPr>
        <p:spPr>
          <a:xfrm>
            <a:off x="7466754" y="5617812"/>
            <a:ext cx="1555326" cy="1040882"/>
          </a:xfrm>
          <a:custGeom>
            <a:avLst/>
            <a:gdLst>
              <a:gd name="connsiteX0" fmla="*/ 0 w 2808312"/>
              <a:gd name="connsiteY0" fmla="*/ 0 h 1886808"/>
              <a:gd name="connsiteX1" fmla="*/ 2808312 w 2808312"/>
              <a:gd name="connsiteY1" fmla="*/ 0 h 1886808"/>
              <a:gd name="connsiteX2" fmla="*/ 2808312 w 2808312"/>
              <a:gd name="connsiteY2" fmla="*/ 1886808 h 1886808"/>
              <a:gd name="connsiteX3" fmla="*/ 0 w 2808312"/>
              <a:gd name="connsiteY3" fmla="*/ 1886808 h 1886808"/>
              <a:gd name="connsiteX4" fmla="*/ 0 w 2808312"/>
              <a:gd name="connsiteY4" fmla="*/ 0 h 1886808"/>
              <a:gd name="connsiteX0" fmla="*/ 0 w 2808312"/>
              <a:gd name="connsiteY0" fmla="*/ 194955 h 2081763"/>
              <a:gd name="connsiteX1" fmla="*/ 988988 w 2808312"/>
              <a:gd name="connsiteY1" fmla="*/ 0 h 2081763"/>
              <a:gd name="connsiteX2" fmla="*/ 2808312 w 2808312"/>
              <a:gd name="connsiteY2" fmla="*/ 194955 h 2081763"/>
              <a:gd name="connsiteX3" fmla="*/ 2808312 w 2808312"/>
              <a:gd name="connsiteY3" fmla="*/ 2081763 h 2081763"/>
              <a:gd name="connsiteX4" fmla="*/ 0 w 2808312"/>
              <a:gd name="connsiteY4" fmla="*/ 2081763 h 2081763"/>
              <a:gd name="connsiteX5" fmla="*/ 0 w 2808312"/>
              <a:gd name="connsiteY5" fmla="*/ 194955 h 2081763"/>
              <a:gd name="connsiteX0" fmla="*/ 154012 w 2962324"/>
              <a:gd name="connsiteY0" fmla="*/ 194955 h 2081763"/>
              <a:gd name="connsiteX1" fmla="*/ 1143000 w 2962324"/>
              <a:gd name="connsiteY1" fmla="*/ 0 h 2081763"/>
              <a:gd name="connsiteX2" fmla="*/ 2962324 w 2962324"/>
              <a:gd name="connsiteY2" fmla="*/ 194955 h 2081763"/>
              <a:gd name="connsiteX3" fmla="*/ 2962324 w 2962324"/>
              <a:gd name="connsiteY3" fmla="*/ 2081763 h 2081763"/>
              <a:gd name="connsiteX4" fmla="*/ 154012 w 2962324"/>
              <a:gd name="connsiteY4" fmla="*/ 2081763 h 2081763"/>
              <a:gd name="connsiteX5" fmla="*/ 0 w 2962324"/>
              <a:gd name="connsiteY5" fmla="*/ 941295 h 2081763"/>
              <a:gd name="connsiteX6" fmla="*/ 154012 w 2962324"/>
              <a:gd name="connsiteY6" fmla="*/ 194955 h 2081763"/>
              <a:gd name="connsiteX0" fmla="*/ 154012 w 2962324"/>
              <a:gd name="connsiteY0" fmla="*/ 194955 h 2081763"/>
              <a:gd name="connsiteX1" fmla="*/ 1143000 w 2962324"/>
              <a:gd name="connsiteY1" fmla="*/ 0 h 2081763"/>
              <a:gd name="connsiteX2" fmla="*/ 2962324 w 2962324"/>
              <a:gd name="connsiteY2" fmla="*/ 194955 h 2081763"/>
              <a:gd name="connsiteX3" fmla="*/ 2962324 w 2962324"/>
              <a:gd name="connsiteY3" fmla="*/ 2081763 h 2081763"/>
              <a:gd name="connsiteX4" fmla="*/ 355718 w 2962324"/>
              <a:gd name="connsiteY4" fmla="*/ 1624563 h 2081763"/>
              <a:gd name="connsiteX5" fmla="*/ 0 w 2962324"/>
              <a:gd name="connsiteY5" fmla="*/ 941295 h 2081763"/>
              <a:gd name="connsiteX6" fmla="*/ 154012 w 2962324"/>
              <a:gd name="connsiteY6" fmla="*/ 194955 h 2081763"/>
              <a:gd name="connsiteX0" fmla="*/ 154012 w 2962324"/>
              <a:gd name="connsiteY0" fmla="*/ 194955 h 2081763"/>
              <a:gd name="connsiteX1" fmla="*/ 1143000 w 2962324"/>
              <a:gd name="connsiteY1" fmla="*/ 0 h 2081763"/>
              <a:gd name="connsiteX2" fmla="*/ 2962324 w 2962324"/>
              <a:gd name="connsiteY2" fmla="*/ 194955 h 2081763"/>
              <a:gd name="connsiteX3" fmla="*/ 2962324 w 2962324"/>
              <a:gd name="connsiteY3" fmla="*/ 2081763 h 2081763"/>
              <a:gd name="connsiteX4" fmla="*/ 86777 w 2962324"/>
              <a:gd name="connsiteY4" fmla="*/ 1826269 h 2081763"/>
              <a:gd name="connsiteX5" fmla="*/ 0 w 2962324"/>
              <a:gd name="connsiteY5" fmla="*/ 941295 h 2081763"/>
              <a:gd name="connsiteX6" fmla="*/ 154012 w 2962324"/>
              <a:gd name="connsiteY6" fmla="*/ 194955 h 2081763"/>
              <a:gd name="connsiteX0" fmla="*/ 154012 w 2962324"/>
              <a:gd name="connsiteY0" fmla="*/ 194955 h 2081763"/>
              <a:gd name="connsiteX1" fmla="*/ 1143000 w 2962324"/>
              <a:gd name="connsiteY1" fmla="*/ 0 h 2081763"/>
              <a:gd name="connsiteX2" fmla="*/ 2962324 w 2962324"/>
              <a:gd name="connsiteY2" fmla="*/ 194955 h 2081763"/>
              <a:gd name="connsiteX3" fmla="*/ 1940347 w 2962324"/>
              <a:gd name="connsiteY3" fmla="*/ 2081763 h 2081763"/>
              <a:gd name="connsiteX4" fmla="*/ 86777 w 2962324"/>
              <a:gd name="connsiteY4" fmla="*/ 1826269 h 2081763"/>
              <a:gd name="connsiteX5" fmla="*/ 0 w 2962324"/>
              <a:gd name="connsiteY5" fmla="*/ 941295 h 2081763"/>
              <a:gd name="connsiteX6" fmla="*/ 154012 w 2962324"/>
              <a:gd name="connsiteY6" fmla="*/ 194955 h 2081763"/>
              <a:gd name="connsiteX0" fmla="*/ 154012 w 3076472"/>
              <a:gd name="connsiteY0" fmla="*/ 194955 h 2081763"/>
              <a:gd name="connsiteX1" fmla="*/ 1143000 w 3076472"/>
              <a:gd name="connsiteY1" fmla="*/ 0 h 2081763"/>
              <a:gd name="connsiteX2" fmla="*/ 2962324 w 3076472"/>
              <a:gd name="connsiteY2" fmla="*/ 194955 h 2081763"/>
              <a:gd name="connsiteX3" fmla="*/ 3025588 w 3076472"/>
              <a:gd name="connsiteY3" fmla="*/ 1801907 h 2081763"/>
              <a:gd name="connsiteX4" fmla="*/ 1940347 w 3076472"/>
              <a:gd name="connsiteY4" fmla="*/ 2081763 h 2081763"/>
              <a:gd name="connsiteX5" fmla="*/ 86777 w 3076472"/>
              <a:gd name="connsiteY5" fmla="*/ 1826269 h 2081763"/>
              <a:gd name="connsiteX6" fmla="*/ 0 w 3076472"/>
              <a:gd name="connsiteY6" fmla="*/ 941295 h 2081763"/>
              <a:gd name="connsiteX7" fmla="*/ 154012 w 3076472"/>
              <a:gd name="connsiteY7" fmla="*/ 194955 h 2081763"/>
              <a:gd name="connsiteX0" fmla="*/ 154012 w 3050097"/>
              <a:gd name="connsiteY0" fmla="*/ 194955 h 2081763"/>
              <a:gd name="connsiteX1" fmla="*/ 1143000 w 3050097"/>
              <a:gd name="connsiteY1" fmla="*/ 0 h 2081763"/>
              <a:gd name="connsiteX2" fmla="*/ 2343759 w 3050097"/>
              <a:gd name="connsiteY2" fmla="*/ 705943 h 2081763"/>
              <a:gd name="connsiteX3" fmla="*/ 3025588 w 3050097"/>
              <a:gd name="connsiteY3" fmla="*/ 1801907 h 2081763"/>
              <a:gd name="connsiteX4" fmla="*/ 1940347 w 3050097"/>
              <a:gd name="connsiteY4" fmla="*/ 2081763 h 2081763"/>
              <a:gd name="connsiteX5" fmla="*/ 86777 w 3050097"/>
              <a:gd name="connsiteY5" fmla="*/ 1826269 h 2081763"/>
              <a:gd name="connsiteX6" fmla="*/ 0 w 3050097"/>
              <a:gd name="connsiteY6" fmla="*/ 941295 h 2081763"/>
              <a:gd name="connsiteX7" fmla="*/ 154012 w 3050097"/>
              <a:gd name="connsiteY7" fmla="*/ 194955 h 2081763"/>
              <a:gd name="connsiteX0" fmla="*/ 154012 w 3052183"/>
              <a:gd name="connsiteY0" fmla="*/ 194955 h 2081763"/>
              <a:gd name="connsiteX1" fmla="*/ 1143000 w 3052183"/>
              <a:gd name="connsiteY1" fmla="*/ 0 h 2081763"/>
              <a:gd name="connsiteX2" fmla="*/ 2437888 w 3052183"/>
              <a:gd name="connsiteY2" fmla="*/ 800073 h 2081763"/>
              <a:gd name="connsiteX3" fmla="*/ 3025588 w 3052183"/>
              <a:gd name="connsiteY3" fmla="*/ 1801907 h 2081763"/>
              <a:gd name="connsiteX4" fmla="*/ 1940347 w 3052183"/>
              <a:gd name="connsiteY4" fmla="*/ 2081763 h 2081763"/>
              <a:gd name="connsiteX5" fmla="*/ 86777 w 3052183"/>
              <a:gd name="connsiteY5" fmla="*/ 1826269 h 2081763"/>
              <a:gd name="connsiteX6" fmla="*/ 0 w 3052183"/>
              <a:gd name="connsiteY6" fmla="*/ 941295 h 2081763"/>
              <a:gd name="connsiteX7" fmla="*/ 154012 w 3052183"/>
              <a:gd name="connsiteY7" fmla="*/ 194955 h 2081763"/>
              <a:gd name="connsiteX0" fmla="*/ 154012 w 3052183"/>
              <a:gd name="connsiteY0" fmla="*/ 194955 h 2081763"/>
              <a:gd name="connsiteX1" fmla="*/ 1143000 w 3052183"/>
              <a:gd name="connsiteY1" fmla="*/ 0 h 2081763"/>
              <a:gd name="connsiteX2" fmla="*/ 2568389 w 3052183"/>
              <a:gd name="connsiteY2" fmla="*/ 389966 h 2081763"/>
              <a:gd name="connsiteX3" fmla="*/ 2437888 w 3052183"/>
              <a:gd name="connsiteY3" fmla="*/ 800073 h 2081763"/>
              <a:gd name="connsiteX4" fmla="*/ 3025588 w 3052183"/>
              <a:gd name="connsiteY4" fmla="*/ 1801907 h 2081763"/>
              <a:gd name="connsiteX5" fmla="*/ 1940347 w 3052183"/>
              <a:gd name="connsiteY5" fmla="*/ 2081763 h 2081763"/>
              <a:gd name="connsiteX6" fmla="*/ 86777 w 3052183"/>
              <a:gd name="connsiteY6" fmla="*/ 1826269 h 2081763"/>
              <a:gd name="connsiteX7" fmla="*/ 0 w 3052183"/>
              <a:gd name="connsiteY7" fmla="*/ 941295 h 2081763"/>
              <a:gd name="connsiteX8" fmla="*/ 154012 w 3052183"/>
              <a:gd name="connsiteY8" fmla="*/ 194955 h 2081763"/>
              <a:gd name="connsiteX0" fmla="*/ 154012 w 3080386"/>
              <a:gd name="connsiteY0" fmla="*/ 194955 h 2081763"/>
              <a:gd name="connsiteX1" fmla="*/ 1143000 w 3080386"/>
              <a:gd name="connsiteY1" fmla="*/ 0 h 2081763"/>
              <a:gd name="connsiteX2" fmla="*/ 2568389 w 3080386"/>
              <a:gd name="connsiteY2" fmla="*/ 389966 h 2081763"/>
              <a:gd name="connsiteX3" fmla="*/ 3002665 w 3080386"/>
              <a:gd name="connsiteY3" fmla="*/ 921096 h 2081763"/>
              <a:gd name="connsiteX4" fmla="*/ 3025588 w 3080386"/>
              <a:gd name="connsiteY4" fmla="*/ 1801907 h 2081763"/>
              <a:gd name="connsiteX5" fmla="*/ 1940347 w 3080386"/>
              <a:gd name="connsiteY5" fmla="*/ 2081763 h 2081763"/>
              <a:gd name="connsiteX6" fmla="*/ 86777 w 3080386"/>
              <a:gd name="connsiteY6" fmla="*/ 1826269 h 2081763"/>
              <a:gd name="connsiteX7" fmla="*/ 0 w 3080386"/>
              <a:gd name="connsiteY7" fmla="*/ 941295 h 2081763"/>
              <a:gd name="connsiteX8" fmla="*/ 154012 w 3080386"/>
              <a:gd name="connsiteY8" fmla="*/ 194955 h 2081763"/>
              <a:gd name="connsiteX0" fmla="*/ 154012 w 3110651"/>
              <a:gd name="connsiteY0" fmla="*/ 194955 h 2081763"/>
              <a:gd name="connsiteX1" fmla="*/ 1143000 w 3110651"/>
              <a:gd name="connsiteY1" fmla="*/ 0 h 2081763"/>
              <a:gd name="connsiteX2" fmla="*/ 2568389 w 3110651"/>
              <a:gd name="connsiteY2" fmla="*/ 389966 h 2081763"/>
              <a:gd name="connsiteX3" fmla="*/ 3002665 w 3110651"/>
              <a:gd name="connsiteY3" fmla="*/ 921096 h 2081763"/>
              <a:gd name="connsiteX4" fmla="*/ 3052482 w 3110651"/>
              <a:gd name="connsiteY4" fmla="*/ 1667437 h 2081763"/>
              <a:gd name="connsiteX5" fmla="*/ 3025588 w 3110651"/>
              <a:gd name="connsiteY5" fmla="*/ 1801907 h 2081763"/>
              <a:gd name="connsiteX6" fmla="*/ 1940347 w 3110651"/>
              <a:gd name="connsiteY6" fmla="*/ 2081763 h 2081763"/>
              <a:gd name="connsiteX7" fmla="*/ 86777 w 3110651"/>
              <a:gd name="connsiteY7" fmla="*/ 1826269 h 2081763"/>
              <a:gd name="connsiteX8" fmla="*/ 0 w 3110651"/>
              <a:gd name="connsiteY8" fmla="*/ 941295 h 2081763"/>
              <a:gd name="connsiteX9" fmla="*/ 154012 w 3110651"/>
              <a:gd name="connsiteY9" fmla="*/ 194955 h 208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10651" h="2081763">
                <a:moveTo>
                  <a:pt x="154012" y="194955"/>
                </a:moveTo>
                <a:cubicBezTo>
                  <a:pt x="532980" y="188241"/>
                  <a:pt x="764032" y="6714"/>
                  <a:pt x="1143000" y="0"/>
                </a:cubicBezTo>
                <a:cubicBezTo>
                  <a:pt x="1367118" y="138953"/>
                  <a:pt x="2344271" y="251013"/>
                  <a:pt x="2568389" y="389966"/>
                </a:cubicBezTo>
                <a:lnTo>
                  <a:pt x="3002665" y="921096"/>
                </a:lnTo>
                <a:cubicBezTo>
                  <a:pt x="3069900" y="1071255"/>
                  <a:pt x="3048662" y="1520635"/>
                  <a:pt x="3052482" y="1667437"/>
                </a:cubicBezTo>
                <a:cubicBezTo>
                  <a:pt x="3056302" y="1814239"/>
                  <a:pt x="3197497" y="1670100"/>
                  <a:pt x="3025588" y="1801907"/>
                </a:cubicBezTo>
                <a:lnTo>
                  <a:pt x="1940347" y="2081763"/>
                </a:lnTo>
                <a:lnTo>
                  <a:pt x="86777" y="1826269"/>
                </a:lnTo>
                <a:cubicBezTo>
                  <a:pt x="80263" y="1432666"/>
                  <a:pt x="6514" y="1334898"/>
                  <a:pt x="0" y="941295"/>
                </a:cubicBezTo>
                <a:lnTo>
                  <a:pt x="154012" y="194955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Nuvem 21"/>
          <p:cNvSpPr/>
          <p:nvPr/>
        </p:nvSpPr>
        <p:spPr>
          <a:xfrm>
            <a:off x="266220" y="5114164"/>
            <a:ext cx="3104147" cy="16681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Nuvem 22"/>
          <p:cNvSpPr/>
          <p:nvPr/>
        </p:nvSpPr>
        <p:spPr>
          <a:xfrm>
            <a:off x="2110252" y="1412776"/>
            <a:ext cx="1677463" cy="100499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6084168" y="548680"/>
            <a:ext cx="22760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lebre ficou com muita vergonha e voltou correndo até sua toca.</a:t>
            </a:r>
          </a:p>
        </p:txBody>
      </p:sp>
      <p:grpSp>
        <p:nvGrpSpPr>
          <p:cNvPr id="26" name="Grupo 25"/>
          <p:cNvGrpSpPr/>
          <p:nvPr/>
        </p:nvGrpSpPr>
        <p:grpSpPr>
          <a:xfrm rot="659157" flipH="1">
            <a:off x="3642372" y="3482381"/>
            <a:ext cx="3716176" cy="2297673"/>
            <a:chOff x="364635" y="4304952"/>
            <a:chExt cx="4296470" cy="2656463"/>
          </a:xfrm>
        </p:grpSpPr>
        <p:sp>
          <p:nvSpPr>
            <p:cNvPr id="27" name="Retângulo de cantos arredondados 26"/>
            <p:cNvSpPr/>
            <p:nvPr/>
          </p:nvSpPr>
          <p:spPr>
            <a:xfrm rot="19310755">
              <a:off x="3146298" y="4309017"/>
              <a:ext cx="292636" cy="1165432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43"/>
            <p:cNvSpPr/>
            <p:nvPr/>
          </p:nvSpPr>
          <p:spPr>
            <a:xfrm>
              <a:off x="2699454" y="5964870"/>
              <a:ext cx="912628" cy="996545"/>
            </a:xfrm>
            <a:custGeom>
              <a:avLst/>
              <a:gdLst>
                <a:gd name="connsiteX0" fmla="*/ 0 w 1153685"/>
                <a:gd name="connsiteY0" fmla="*/ 338955 h 677910"/>
                <a:gd name="connsiteX1" fmla="*/ 576843 w 1153685"/>
                <a:gd name="connsiteY1" fmla="*/ 0 h 677910"/>
                <a:gd name="connsiteX2" fmla="*/ 1153686 w 1153685"/>
                <a:gd name="connsiteY2" fmla="*/ 338955 h 677910"/>
                <a:gd name="connsiteX3" fmla="*/ 576843 w 1153685"/>
                <a:gd name="connsiteY3" fmla="*/ 677910 h 677910"/>
                <a:gd name="connsiteX4" fmla="*/ 0 w 1153685"/>
                <a:gd name="connsiteY4" fmla="*/ 338955 h 677910"/>
                <a:gd name="connsiteX0" fmla="*/ 837 w 1154523"/>
                <a:gd name="connsiteY0" fmla="*/ 338955 h 500801"/>
                <a:gd name="connsiteX1" fmla="*/ 577680 w 1154523"/>
                <a:gd name="connsiteY1" fmla="*/ 0 h 500801"/>
                <a:gd name="connsiteX2" fmla="*/ 1154523 w 1154523"/>
                <a:gd name="connsiteY2" fmla="*/ 338955 h 500801"/>
                <a:gd name="connsiteX3" fmla="*/ 488470 w 1154523"/>
                <a:gd name="connsiteY3" fmla="*/ 499491 h 500801"/>
                <a:gd name="connsiteX4" fmla="*/ 837 w 1154523"/>
                <a:gd name="connsiteY4" fmla="*/ 338955 h 500801"/>
                <a:gd name="connsiteX0" fmla="*/ 420 w 708058"/>
                <a:gd name="connsiteY0" fmla="*/ 355079 h 965338"/>
                <a:gd name="connsiteX1" fmla="*/ 577263 w 708058"/>
                <a:gd name="connsiteY1" fmla="*/ 16124 h 965338"/>
                <a:gd name="connsiteX2" fmla="*/ 708058 w 708058"/>
                <a:gd name="connsiteY2" fmla="*/ 923791 h 965338"/>
                <a:gd name="connsiteX3" fmla="*/ 488053 w 708058"/>
                <a:gd name="connsiteY3" fmla="*/ 515615 h 965338"/>
                <a:gd name="connsiteX4" fmla="*/ 420 w 708058"/>
                <a:gd name="connsiteY4" fmla="*/ 355079 h 965338"/>
                <a:gd name="connsiteX0" fmla="*/ 420 w 912697"/>
                <a:gd name="connsiteY0" fmla="*/ 355304 h 996545"/>
                <a:gd name="connsiteX1" fmla="*/ 577263 w 912697"/>
                <a:gd name="connsiteY1" fmla="*/ 16349 h 996545"/>
                <a:gd name="connsiteX2" fmla="*/ 910957 w 912697"/>
                <a:gd name="connsiteY2" fmla="*/ 928910 h 996545"/>
                <a:gd name="connsiteX3" fmla="*/ 708058 w 912697"/>
                <a:gd name="connsiteY3" fmla="*/ 924016 h 996545"/>
                <a:gd name="connsiteX4" fmla="*/ 488053 w 912697"/>
                <a:gd name="connsiteY4" fmla="*/ 515840 h 996545"/>
                <a:gd name="connsiteX5" fmla="*/ 420 w 912697"/>
                <a:gd name="connsiteY5" fmla="*/ 355304 h 996545"/>
                <a:gd name="connsiteX0" fmla="*/ 351 w 912628"/>
                <a:gd name="connsiteY0" fmla="*/ 355304 h 996545"/>
                <a:gd name="connsiteX1" fmla="*/ 577194 w 912628"/>
                <a:gd name="connsiteY1" fmla="*/ 16349 h 996545"/>
                <a:gd name="connsiteX2" fmla="*/ 910888 w 912628"/>
                <a:gd name="connsiteY2" fmla="*/ 928910 h 996545"/>
                <a:gd name="connsiteX3" fmla="*/ 707989 w 912628"/>
                <a:gd name="connsiteY3" fmla="*/ 924016 h 996545"/>
                <a:gd name="connsiteX4" fmla="*/ 487984 w 912628"/>
                <a:gd name="connsiteY4" fmla="*/ 515840 h 996545"/>
                <a:gd name="connsiteX5" fmla="*/ 351 w 912628"/>
                <a:gd name="connsiteY5" fmla="*/ 355304 h 99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2628" h="996545">
                  <a:moveTo>
                    <a:pt x="351" y="355304"/>
                  </a:moveTo>
                  <a:cubicBezTo>
                    <a:pt x="15219" y="272056"/>
                    <a:pt x="425438" y="-79252"/>
                    <a:pt x="577194" y="16349"/>
                  </a:cubicBezTo>
                  <a:cubicBezTo>
                    <a:pt x="728950" y="111950"/>
                    <a:pt x="889089" y="777632"/>
                    <a:pt x="910888" y="928910"/>
                  </a:cubicBezTo>
                  <a:cubicBezTo>
                    <a:pt x="932687" y="1080188"/>
                    <a:pt x="743161" y="931529"/>
                    <a:pt x="707989" y="924016"/>
                  </a:cubicBezTo>
                  <a:cubicBezTo>
                    <a:pt x="672817" y="916503"/>
                    <a:pt x="527865" y="632928"/>
                    <a:pt x="487984" y="515840"/>
                  </a:cubicBezTo>
                  <a:cubicBezTo>
                    <a:pt x="448103" y="398752"/>
                    <a:pt x="-14517" y="438552"/>
                    <a:pt x="351" y="355304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42"/>
            <p:cNvSpPr/>
            <p:nvPr/>
          </p:nvSpPr>
          <p:spPr>
            <a:xfrm>
              <a:off x="364635" y="5681209"/>
              <a:ext cx="1647427" cy="554137"/>
            </a:xfrm>
            <a:custGeom>
              <a:avLst/>
              <a:gdLst>
                <a:gd name="connsiteX0" fmla="*/ 0 w 1675905"/>
                <a:gd name="connsiteY0" fmla="*/ 243846 h 487692"/>
                <a:gd name="connsiteX1" fmla="*/ 837953 w 1675905"/>
                <a:gd name="connsiteY1" fmla="*/ 0 h 487692"/>
                <a:gd name="connsiteX2" fmla="*/ 1675906 w 1675905"/>
                <a:gd name="connsiteY2" fmla="*/ 243846 h 487692"/>
                <a:gd name="connsiteX3" fmla="*/ 837953 w 1675905"/>
                <a:gd name="connsiteY3" fmla="*/ 487692 h 487692"/>
                <a:gd name="connsiteX4" fmla="*/ 0 w 1675905"/>
                <a:gd name="connsiteY4" fmla="*/ 243846 h 487692"/>
                <a:gd name="connsiteX0" fmla="*/ 0 w 1631301"/>
                <a:gd name="connsiteY0" fmla="*/ 449505 h 534236"/>
                <a:gd name="connsiteX1" fmla="*/ 793348 w 1631301"/>
                <a:gd name="connsiteY1" fmla="*/ 4937 h 534236"/>
                <a:gd name="connsiteX2" fmla="*/ 1631301 w 1631301"/>
                <a:gd name="connsiteY2" fmla="*/ 248783 h 534236"/>
                <a:gd name="connsiteX3" fmla="*/ 793348 w 1631301"/>
                <a:gd name="connsiteY3" fmla="*/ 492629 h 534236"/>
                <a:gd name="connsiteX4" fmla="*/ 0 w 1631301"/>
                <a:gd name="connsiteY4" fmla="*/ 449505 h 534236"/>
                <a:gd name="connsiteX0" fmla="*/ 0 w 1642452"/>
                <a:gd name="connsiteY0" fmla="*/ 445813 h 635179"/>
                <a:gd name="connsiteX1" fmla="*/ 793348 w 1642452"/>
                <a:gd name="connsiteY1" fmla="*/ 1245 h 635179"/>
                <a:gd name="connsiteX2" fmla="*/ 1642452 w 1642452"/>
                <a:gd name="connsiteY2" fmla="*/ 590779 h 635179"/>
                <a:gd name="connsiteX3" fmla="*/ 793348 w 1642452"/>
                <a:gd name="connsiteY3" fmla="*/ 488937 h 635179"/>
                <a:gd name="connsiteX4" fmla="*/ 0 w 1642452"/>
                <a:gd name="connsiteY4" fmla="*/ 445813 h 635179"/>
                <a:gd name="connsiteX0" fmla="*/ 0 w 1642452"/>
                <a:gd name="connsiteY0" fmla="*/ 445813 h 654379"/>
                <a:gd name="connsiteX1" fmla="*/ 793348 w 1642452"/>
                <a:gd name="connsiteY1" fmla="*/ 1245 h 654379"/>
                <a:gd name="connsiteX2" fmla="*/ 1642452 w 1642452"/>
                <a:gd name="connsiteY2" fmla="*/ 590779 h 654379"/>
                <a:gd name="connsiteX3" fmla="*/ 793348 w 1642452"/>
                <a:gd name="connsiteY3" fmla="*/ 488937 h 654379"/>
                <a:gd name="connsiteX4" fmla="*/ 0 w 1642452"/>
                <a:gd name="connsiteY4" fmla="*/ 445813 h 654379"/>
                <a:gd name="connsiteX0" fmla="*/ 5 w 1642457"/>
                <a:gd name="connsiteY0" fmla="*/ 190385 h 398951"/>
                <a:gd name="connsiteX1" fmla="*/ 782202 w 1642457"/>
                <a:gd name="connsiteY1" fmla="*/ 2295 h 398951"/>
                <a:gd name="connsiteX2" fmla="*/ 1642457 w 1642457"/>
                <a:gd name="connsiteY2" fmla="*/ 335351 h 398951"/>
                <a:gd name="connsiteX3" fmla="*/ 793353 w 1642457"/>
                <a:gd name="connsiteY3" fmla="*/ 233509 h 398951"/>
                <a:gd name="connsiteX4" fmla="*/ 5 w 1642457"/>
                <a:gd name="connsiteY4" fmla="*/ 190385 h 398951"/>
                <a:gd name="connsiteX0" fmla="*/ 4975 w 1647427"/>
                <a:gd name="connsiteY0" fmla="*/ 345571 h 554137"/>
                <a:gd name="connsiteX1" fmla="*/ 519543 w 1647427"/>
                <a:gd name="connsiteY1" fmla="*/ 1364 h 554137"/>
                <a:gd name="connsiteX2" fmla="*/ 1647427 w 1647427"/>
                <a:gd name="connsiteY2" fmla="*/ 490537 h 554137"/>
                <a:gd name="connsiteX3" fmla="*/ 798323 w 1647427"/>
                <a:gd name="connsiteY3" fmla="*/ 388695 h 554137"/>
                <a:gd name="connsiteX4" fmla="*/ 4975 w 1647427"/>
                <a:gd name="connsiteY4" fmla="*/ 345571 h 55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427" h="554137">
                  <a:moveTo>
                    <a:pt x="4975" y="345571"/>
                  </a:moveTo>
                  <a:cubicBezTo>
                    <a:pt x="-41488" y="281016"/>
                    <a:pt x="245801" y="-22797"/>
                    <a:pt x="519543" y="1364"/>
                  </a:cubicBezTo>
                  <a:cubicBezTo>
                    <a:pt x="793285" y="25525"/>
                    <a:pt x="1647427" y="355865"/>
                    <a:pt x="1647427" y="490537"/>
                  </a:cubicBezTo>
                  <a:cubicBezTo>
                    <a:pt x="1647427" y="625209"/>
                    <a:pt x="1072065" y="524368"/>
                    <a:pt x="798323" y="388695"/>
                  </a:cubicBezTo>
                  <a:cubicBezTo>
                    <a:pt x="524581" y="253022"/>
                    <a:pt x="51438" y="410126"/>
                    <a:pt x="4975" y="34557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36"/>
            <p:cNvSpPr/>
            <p:nvPr/>
          </p:nvSpPr>
          <p:spPr>
            <a:xfrm>
              <a:off x="522786" y="5302928"/>
              <a:ext cx="3395814" cy="1271073"/>
            </a:xfrm>
            <a:custGeom>
              <a:avLst/>
              <a:gdLst>
                <a:gd name="connsiteX0" fmla="*/ 0 w 1411887"/>
                <a:gd name="connsiteY0" fmla="*/ 398924 h 797847"/>
                <a:gd name="connsiteX1" fmla="*/ 705944 w 1411887"/>
                <a:gd name="connsiteY1" fmla="*/ 0 h 797847"/>
                <a:gd name="connsiteX2" fmla="*/ 1411888 w 1411887"/>
                <a:gd name="connsiteY2" fmla="*/ 398924 h 797847"/>
                <a:gd name="connsiteX3" fmla="*/ 705944 w 1411887"/>
                <a:gd name="connsiteY3" fmla="*/ 797848 h 797847"/>
                <a:gd name="connsiteX4" fmla="*/ 0 w 1411887"/>
                <a:gd name="connsiteY4" fmla="*/ 398924 h 797847"/>
                <a:gd name="connsiteX0" fmla="*/ 0 w 1463018"/>
                <a:gd name="connsiteY0" fmla="*/ 628211 h 1027135"/>
                <a:gd name="connsiteX1" fmla="*/ 705944 w 1463018"/>
                <a:gd name="connsiteY1" fmla="*/ 229287 h 1027135"/>
                <a:gd name="connsiteX2" fmla="*/ 1312229 w 1463018"/>
                <a:gd name="connsiteY2" fmla="*/ 14433 h 1027135"/>
                <a:gd name="connsiteX3" fmla="*/ 1411888 w 1463018"/>
                <a:gd name="connsiteY3" fmla="*/ 628211 h 1027135"/>
                <a:gd name="connsiteX4" fmla="*/ 705944 w 1463018"/>
                <a:gd name="connsiteY4" fmla="*/ 1027135 h 1027135"/>
                <a:gd name="connsiteX5" fmla="*/ 0 w 1463018"/>
                <a:gd name="connsiteY5" fmla="*/ 628211 h 1027135"/>
                <a:gd name="connsiteX0" fmla="*/ 0 w 1708345"/>
                <a:gd name="connsiteY0" fmla="*/ 45007 h 1353197"/>
                <a:gd name="connsiteX1" fmla="*/ 951271 w 1708345"/>
                <a:gd name="connsiteY1" fmla="*/ 527029 h 1353197"/>
                <a:gd name="connsiteX2" fmla="*/ 1557556 w 1708345"/>
                <a:gd name="connsiteY2" fmla="*/ 312175 h 1353197"/>
                <a:gd name="connsiteX3" fmla="*/ 1657215 w 1708345"/>
                <a:gd name="connsiteY3" fmla="*/ 925953 h 1353197"/>
                <a:gd name="connsiteX4" fmla="*/ 951271 w 1708345"/>
                <a:gd name="connsiteY4" fmla="*/ 1324877 h 1353197"/>
                <a:gd name="connsiteX5" fmla="*/ 0 w 1708345"/>
                <a:gd name="connsiteY5" fmla="*/ 45007 h 1353197"/>
                <a:gd name="connsiteX0" fmla="*/ 0 w 1708345"/>
                <a:gd name="connsiteY0" fmla="*/ 4268 h 936766"/>
                <a:gd name="connsiteX1" fmla="*/ 951271 w 1708345"/>
                <a:gd name="connsiteY1" fmla="*/ 486290 h 936766"/>
                <a:gd name="connsiteX2" fmla="*/ 1557556 w 1708345"/>
                <a:gd name="connsiteY2" fmla="*/ 271436 h 936766"/>
                <a:gd name="connsiteX3" fmla="*/ 1657215 w 1708345"/>
                <a:gd name="connsiteY3" fmla="*/ 885214 h 936766"/>
                <a:gd name="connsiteX4" fmla="*/ 951271 w 1708345"/>
                <a:gd name="connsiteY4" fmla="*/ 815787 h 936766"/>
                <a:gd name="connsiteX5" fmla="*/ 0 w 1708345"/>
                <a:gd name="connsiteY5" fmla="*/ 4268 h 936766"/>
                <a:gd name="connsiteX0" fmla="*/ 148 w 1708493"/>
                <a:gd name="connsiteY0" fmla="*/ 14722 h 1197619"/>
                <a:gd name="connsiteX1" fmla="*/ 951419 w 1708493"/>
                <a:gd name="connsiteY1" fmla="*/ 496744 h 1197619"/>
                <a:gd name="connsiteX2" fmla="*/ 1557704 w 1708493"/>
                <a:gd name="connsiteY2" fmla="*/ 281890 h 1197619"/>
                <a:gd name="connsiteX3" fmla="*/ 1657363 w 1708493"/>
                <a:gd name="connsiteY3" fmla="*/ 895668 h 1197619"/>
                <a:gd name="connsiteX4" fmla="*/ 884512 w 1708493"/>
                <a:gd name="connsiteY4" fmla="*/ 1160778 h 1197619"/>
                <a:gd name="connsiteX5" fmla="*/ 148 w 1708493"/>
                <a:gd name="connsiteY5" fmla="*/ 14722 h 1197619"/>
                <a:gd name="connsiteX0" fmla="*/ 191 w 2517087"/>
                <a:gd name="connsiteY0" fmla="*/ 14722 h 1300474"/>
                <a:gd name="connsiteX1" fmla="*/ 951462 w 2517087"/>
                <a:gd name="connsiteY1" fmla="*/ 496744 h 1300474"/>
                <a:gd name="connsiteX2" fmla="*/ 1557747 w 2517087"/>
                <a:gd name="connsiteY2" fmla="*/ 281890 h 1300474"/>
                <a:gd name="connsiteX3" fmla="*/ 1657406 w 2517087"/>
                <a:gd name="connsiteY3" fmla="*/ 895668 h 1300474"/>
                <a:gd name="connsiteX4" fmla="*/ 2505601 w 2517087"/>
                <a:gd name="connsiteY4" fmla="*/ 1252046 h 1300474"/>
                <a:gd name="connsiteX5" fmla="*/ 884555 w 2517087"/>
                <a:gd name="connsiteY5" fmla="*/ 1160778 h 1300474"/>
                <a:gd name="connsiteX6" fmla="*/ 191 w 2517087"/>
                <a:gd name="connsiteY6" fmla="*/ 14722 h 1300474"/>
                <a:gd name="connsiteX0" fmla="*/ 191 w 2549953"/>
                <a:gd name="connsiteY0" fmla="*/ 14722 h 1290597"/>
                <a:gd name="connsiteX1" fmla="*/ 951462 w 2549953"/>
                <a:gd name="connsiteY1" fmla="*/ 496744 h 1290597"/>
                <a:gd name="connsiteX2" fmla="*/ 1557747 w 2549953"/>
                <a:gd name="connsiteY2" fmla="*/ 281890 h 1290597"/>
                <a:gd name="connsiteX3" fmla="*/ 1657406 w 2549953"/>
                <a:gd name="connsiteY3" fmla="*/ 895668 h 1290597"/>
                <a:gd name="connsiteX4" fmla="*/ 2070703 w 2549953"/>
                <a:gd name="connsiteY4" fmla="*/ 1006718 h 1290597"/>
                <a:gd name="connsiteX5" fmla="*/ 2505601 w 2549953"/>
                <a:gd name="connsiteY5" fmla="*/ 1252046 h 1290597"/>
                <a:gd name="connsiteX6" fmla="*/ 884555 w 2549953"/>
                <a:gd name="connsiteY6" fmla="*/ 1160778 h 1290597"/>
                <a:gd name="connsiteX7" fmla="*/ 191 w 2549953"/>
                <a:gd name="connsiteY7" fmla="*/ 14722 h 1290597"/>
                <a:gd name="connsiteX0" fmla="*/ 187 w 2478070"/>
                <a:gd name="connsiteY0" fmla="*/ 14722 h 1352129"/>
                <a:gd name="connsiteX1" fmla="*/ 951458 w 2478070"/>
                <a:gd name="connsiteY1" fmla="*/ 496744 h 1352129"/>
                <a:gd name="connsiteX2" fmla="*/ 1557743 w 2478070"/>
                <a:gd name="connsiteY2" fmla="*/ 281890 h 1352129"/>
                <a:gd name="connsiteX3" fmla="*/ 1657402 w 2478070"/>
                <a:gd name="connsiteY3" fmla="*/ 895668 h 1352129"/>
                <a:gd name="connsiteX4" fmla="*/ 2070699 w 2478070"/>
                <a:gd name="connsiteY4" fmla="*/ 1006718 h 1352129"/>
                <a:gd name="connsiteX5" fmla="*/ 2427538 w 2478070"/>
                <a:gd name="connsiteY5" fmla="*/ 1341256 h 1352129"/>
                <a:gd name="connsiteX6" fmla="*/ 884551 w 2478070"/>
                <a:gd name="connsiteY6" fmla="*/ 1160778 h 1352129"/>
                <a:gd name="connsiteX7" fmla="*/ 187 w 2478070"/>
                <a:gd name="connsiteY7" fmla="*/ 14722 h 1352129"/>
                <a:gd name="connsiteX0" fmla="*/ 4 w 2477887"/>
                <a:gd name="connsiteY0" fmla="*/ 8562 h 1336544"/>
                <a:gd name="connsiteX1" fmla="*/ 951275 w 2477887"/>
                <a:gd name="connsiteY1" fmla="*/ 490584 h 1336544"/>
                <a:gd name="connsiteX2" fmla="*/ 1557560 w 2477887"/>
                <a:gd name="connsiteY2" fmla="*/ 275730 h 1336544"/>
                <a:gd name="connsiteX3" fmla="*/ 1657219 w 2477887"/>
                <a:gd name="connsiteY3" fmla="*/ 889508 h 1336544"/>
                <a:gd name="connsiteX4" fmla="*/ 2070516 w 2477887"/>
                <a:gd name="connsiteY4" fmla="*/ 1000558 h 1336544"/>
                <a:gd name="connsiteX5" fmla="*/ 2427355 w 2477887"/>
                <a:gd name="connsiteY5" fmla="*/ 1335096 h 1336544"/>
                <a:gd name="connsiteX6" fmla="*/ 962427 w 2477887"/>
                <a:gd name="connsiteY6" fmla="*/ 976199 h 1336544"/>
                <a:gd name="connsiteX7" fmla="*/ 4 w 2477887"/>
                <a:gd name="connsiteY7" fmla="*/ 8562 h 1336544"/>
                <a:gd name="connsiteX0" fmla="*/ 4117 w 2482000"/>
                <a:gd name="connsiteY0" fmla="*/ 11110 h 1340198"/>
                <a:gd name="connsiteX1" fmla="*/ 955388 w 2482000"/>
                <a:gd name="connsiteY1" fmla="*/ 493132 h 1340198"/>
                <a:gd name="connsiteX2" fmla="*/ 1561673 w 2482000"/>
                <a:gd name="connsiteY2" fmla="*/ 278278 h 1340198"/>
                <a:gd name="connsiteX3" fmla="*/ 1661332 w 2482000"/>
                <a:gd name="connsiteY3" fmla="*/ 892056 h 1340198"/>
                <a:gd name="connsiteX4" fmla="*/ 2074629 w 2482000"/>
                <a:gd name="connsiteY4" fmla="*/ 1003106 h 1340198"/>
                <a:gd name="connsiteX5" fmla="*/ 2431468 w 2482000"/>
                <a:gd name="connsiteY5" fmla="*/ 1337644 h 1340198"/>
                <a:gd name="connsiteX6" fmla="*/ 687760 w 2482000"/>
                <a:gd name="connsiteY6" fmla="*/ 1056805 h 1340198"/>
                <a:gd name="connsiteX7" fmla="*/ 4117 w 2482000"/>
                <a:gd name="connsiteY7" fmla="*/ 11110 h 1340198"/>
                <a:gd name="connsiteX0" fmla="*/ 2856 w 2452393"/>
                <a:gd name="connsiteY0" fmla="*/ 11110 h 1341955"/>
                <a:gd name="connsiteX1" fmla="*/ 954127 w 2452393"/>
                <a:gd name="connsiteY1" fmla="*/ 493132 h 1341955"/>
                <a:gd name="connsiteX2" fmla="*/ 1560412 w 2452393"/>
                <a:gd name="connsiteY2" fmla="*/ 278278 h 1341955"/>
                <a:gd name="connsiteX3" fmla="*/ 1660071 w 2452393"/>
                <a:gd name="connsiteY3" fmla="*/ 892056 h 1341955"/>
                <a:gd name="connsiteX4" fmla="*/ 2073368 w 2452393"/>
                <a:gd name="connsiteY4" fmla="*/ 1003106 h 1341955"/>
                <a:gd name="connsiteX5" fmla="*/ 2430207 w 2452393"/>
                <a:gd name="connsiteY5" fmla="*/ 1337644 h 1341955"/>
                <a:gd name="connsiteX6" fmla="*/ 1437749 w 2452393"/>
                <a:gd name="connsiteY6" fmla="*/ 1092316 h 1341955"/>
                <a:gd name="connsiteX7" fmla="*/ 686499 w 2452393"/>
                <a:gd name="connsiteY7" fmla="*/ 1056805 h 1341955"/>
                <a:gd name="connsiteX8" fmla="*/ 2856 w 2452393"/>
                <a:gd name="connsiteY8" fmla="*/ 11110 h 1341955"/>
                <a:gd name="connsiteX0" fmla="*/ 2808 w 2452345"/>
                <a:gd name="connsiteY0" fmla="*/ 11110 h 1345595"/>
                <a:gd name="connsiteX1" fmla="*/ 954079 w 2452345"/>
                <a:gd name="connsiteY1" fmla="*/ 493132 h 1345595"/>
                <a:gd name="connsiteX2" fmla="*/ 1560364 w 2452345"/>
                <a:gd name="connsiteY2" fmla="*/ 278278 h 1345595"/>
                <a:gd name="connsiteX3" fmla="*/ 1660023 w 2452345"/>
                <a:gd name="connsiteY3" fmla="*/ 892056 h 1345595"/>
                <a:gd name="connsiteX4" fmla="*/ 2073320 w 2452345"/>
                <a:gd name="connsiteY4" fmla="*/ 1003106 h 1345595"/>
                <a:gd name="connsiteX5" fmla="*/ 2430159 w 2452345"/>
                <a:gd name="connsiteY5" fmla="*/ 1337644 h 1345595"/>
                <a:gd name="connsiteX6" fmla="*/ 1381945 w 2452345"/>
                <a:gd name="connsiteY6" fmla="*/ 1214979 h 1345595"/>
                <a:gd name="connsiteX7" fmla="*/ 686451 w 2452345"/>
                <a:gd name="connsiteY7" fmla="*/ 1056805 h 1345595"/>
                <a:gd name="connsiteX8" fmla="*/ 2808 w 2452345"/>
                <a:gd name="connsiteY8" fmla="*/ 11110 h 1345595"/>
                <a:gd name="connsiteX0" fmla="*/ 45470 w 2495007"/>
                <a:gd name="connsiteY0" fmla="*/ 4008 h 1338493"/>
                <a:gd name="connsiteX1" fmla="*/ 996741 w 2495007"/>
                <a:gd name="connsiteY1" fmla="*/ 486030 h 1338493"/>
                <a:gd name="connsiteX2" fmla="*/ 1603026 w 2495007"/>
                <a:gd name="connsiteY2" fmla="*/ 271176 h 1338493"/>
                <a:gd name="connsiteX3" fmla="*/ 1702685 w 2495007"/>
                <a:gd name="connsiteY3" fmla="*/ 884954 h 1338493"/>
                <a:gd name="connsiteX4" fmla="*/ 2115982 w 2495007"/>
                <a:gd name="connsiteY4" fmla="*/ 996004 h 1338493"/>
                <a:gd name="connsiteX5" fmla="*/ 2472821 w 2495007"/>
                <a:gd name="connsiteY5" fmla="*/ 1330542 h 1338493"/>
                <a:gd name="connsiteX6" fmla="*/ 1424607 w 2495007"/>
                <a:gd name="connsiteY6" fmla="*/ 1207877 h 1338493"/>
                <a:gd name="connsiteX7" fmla="*/ 283064 w 2495007"/>
                <a:gd name="connsiteY7" fmla="*/ 804376 h 1338493"/>
                <a:gd name="connsiteX8" fmla="*/ 45470 w 2495007"/>
                <a:gd name="connsiteY8" fmla="*/ 4008 h 1338493"/>
                <a:gd name="connsiteX0" fmla="*/ 519999 w 2969536"/>
                <a:gd name="connsiteY0" fmla="*/ 2021 h 1336506"/>
                <a:gd name="connsiteX1" fmla="*/ 1471270 w 2969536"/>
                <a:gd name="connsiteY1" fmla="*/ 484043 h 1336506"/>
                <a:gd name="connsiteX2" fmla="*/ 2077555 w 2969536"/>
                <a:gd name="connsiteY2" fmla="*/ 269189 h 1336506"/>
                <a:gd name="connsiteX3" fmla="*/ 2177214 w 2969536"/>
                <a:gd name="connsiteY3" fmla="*/ 882967 h 1336506"/>
                <a:gd name="connsiteX4" fmla="*/ 2590511 w 2969536"/>
                <a:gd name="connsiteY4" fmla="*/ 994017 h 1336506"/>
                <a:gd name="connsiteX5" fmla="*/ 2947350 w 2969536"/>
                <a:gd name="connsiteY5" fmla="*/ 1328555 h 1336506"/>
                <a:gd name="connsiteX6" fmla="*/ 1899136 w 2969536"/>
                <a:gd name="connsiteY6" fmla="*/ 1205890 h 1336506"/>
                <a:gd name="connsiteX7" fmla="*/ 757593 w 2969536"/>
                <a:gd name="connsiteY7" fmla="*/ 802389 h 1336506"/>
                <a:gd name="connsiteX8" fmla="*/ 3428 w 2969536"/>
                <a:gd name="connsiteY8" fmla="*/ 704086 h 1336506"/>
                <a:gd name="connsiteX9" fmla="*/ 519999 w 2969536"/>
                <a:gd name="connsiteY9" fmla="*/ 2021 h 1336506"/>
                <a:gd name="connsiteX0" fmla="*/ 519999 w 2969536"/>
                <a:gd name="connsiteY0" fmla="*/ 2021 h 1336506"/>
                <a:gd name="connsiteX1" fmla="*/ 1471270 w 2969536"/>
                <a:gd name="connsiteY1" fmla="*/ 484043 h 1336506"/>
                <a:gd name="connsiteX2" fmla="*/ 2077555 w 2969536"/>
                <a:gd name="connsiteY2" fmla="*/ 269189 h 1336506"/>
                <a:gd name="connsiteX3" fmla="*/ 2177214 w 2969536"/>
                <a:gd name="connsiteY3" fmla="*/ 882967 h 1336506"/>
                <a:gd name="connsiteX4" fmla="*/ 2590511 w 2969536"/>
                <a:gd name="connsiteY4" fmla="*/ 994017 h 1336506"/>
                <a:gd name="connsiteX5" fmla="*/ 2947350 w 2969536"/>
                <a:gd name="connsiteY5" fmla="*/ 1328555 h 1336506"/>
                <a:gd name="connsiteX6" fmla="*/ 1899136 w 2969536"/>
                <a:gd name="connsiteY6" fmla="*/ 1205890 h 1336506"/>
                <a:gd name="connsiteX7" fmla="*/ 757593 w 2969536"/>
                <a:gd name="connsiteY7" fmla="*/ 802389 h 1336506"/>
                <a:gd name="connsiteX8" fmla="*/ 382570 w 2969536"/>
                <a:gd name="connsiteY8" fmla="*/ 960563 h 1336506"/>
                <a:gd name="connsiteX9" fmla="*/ 3428 w 2969536"/>
                <a:gd name="connsiteY9" fmla="*/ 704086 h 1336506"/>
                <a:gd name="connsiteX10" fmla="*/ 519999 w 2969536"/>
                <a:gd name="connsiteY10" fmla="*/ 2021 h 1336506"/>
                <a:gd name="connsiteX0" fmla="*/ 841881 w 3291418"/>
                <a:gd name="connsiteY0" fmla="*/ 470 h 1334955"/>
                <a:gd name="connsiteX1" fmla="*/ 1793152 w 3291418"/>
                <a:gd name="connsiteY1" fmla="*/ 482492 h 1334955"/>
                <a:gd name="connsiteX2" fmla="*/ 2399437 w 3291418"/>
                <a:gd name="connsiteY2" fmla="*/ 267638 h 1334955"/>
                <a:gd name="connsiteX3" fmla="*/ 2499096 w 3291418"/>
                <a:gd name="connsiteY3" fmla="*/ 881416 h 1334955"/>
                <a:gd name="connsiteX4" fmla="*/ 2912393 w 3291418"/>
                <a:gd name="connsiteY4" fmla="*/ 992466 h 1334955"/>
                <a:gd name="connsiteX5" fmla="*/ 3269232 w 3291418"/>
                <a:gd name="connsiteY5" fmla="*/ 1327004 h 1334955"/>
                <a:gd name="connsiteX6" fmla="*/ 2221018 w 3291418"/>
                <a:gd name="connsiteY6" fmla="*/ 1204339 h 1334955"/>
                <a:gd name="connsiteX7" fmla="*/ 1079475 w 3291418"/>
                <a:gd name="connsiteY7" fmla="*/ 800838 h 1334955"/>
                <a:gd name="connsiteX8" fmla="*/ 704452 w 3291418"/>
                <a:gd name="connsiteY8" fmla="*/ 959012 h 1334955"/>
                <a:gd name="connsiteX9" fmla="*/ 1925 w 3291418"/>
                <a:gd name="connsiteY9" fmla="*/ 401452 h 1334955"/>
                <a:gd name="connsiteX10" fmla="*/ 841881 w 3291418"/>
                <a:gd name="connsiteY10" fmla="*/ 470 h 1334955"/>
                <a:gd name="connsiteX0" fmla="*/ 849164 w 3298701"/>
                <a:gd name="connsiteY0" fmla="*/ 11 h 1334496"/>
                <a:gd name="connsiteX1" fmla="*/ 1800435 w 3298701"/>
                <a:gd name="connsiteY1" fmla="*/ 482033 h 1334496"/>
                <a:gd name="connsiteX2" fmla="*/ 2406720 w 3298701"/>
                <a:gd name="connsiteY2" fmla="*/ 267179 h 1334496"/>
                <a:gd name="connsiteX3" fmla="*/ 2506379 w 3298701"/>
                <a:gd name="connsiteY3" fmla="*/ 880957 h 1334496"/>
                <a:gd name="connsiteX4" fmla="*/ 2919676 w 3298701"/>
                <a:gd name="connsiteY4" fmla="*/ 992007 h 1334496"/>
                <a:gd name="connsiteX5" fmla="*/ 3276515 w 3298701"/>
                <a:gd name="connsiteY5" fmla="*/ 1326545 h 1334496"/>
                <a:gd name="connsiteX6" fmla="*/ 2228301 w 3298701"/>
                <a:gd name="connsiteY6" fmla="*/ 1203880 h 1334496"/>
                <a:gd name="connsiteX7" fmla="*/ 1086758 w 3298701"/>
                <a:gd name="connsiteY7" fmla="*/ 800379 h 1334496"/>
                <a:gd name="connsiteX8" fmla="*/ 711735 w 3298701"/>
                <a:gd name="connsiteY8" fmla="*/ 958553 h 1334496"/>
                <a:gd name="connsiteX9" fmla="*/ 9208 w 3298701"/>
                <a:gd name="connsiteY9" fmla="*/ 400993 h 1334496"/>
                <a:gd name="connsiteX10" fmla="*/ 432954 w 3298701"/>
                <a:gd name="connsiteY10" fmla="*/ 467899 h 1334496"/>
                <a:gd name="connsiteX11" fmla="*/ 849164 w 3298701"/>
                <a:gd name="connsiteY11" fmla="*/ 11 h 1334496"/>
                <a:gd name="connsiteX0" fmla="*/ 847521 w 3297058"/>
                <a:gd name="connsiteY0" fmla="*/ 1474 h 1335959"/>
                <a:gd name="connsiteX1" fmla="*/ 1798792 w 3297058"/>
                <a:gd name="connsiteY1" fmla="*/ 483496 h 1335959"/>
                <a:gd name="connsiteX2" fmla="*/ 2405077 w 3297058"/>
                <a:gd name="connsiteY2" fmla="*/ 268642 h 1335959"/>
                <a:gd name="connsiteX3" fmla="*/ 2504736 w 3297058"/>
                <a:gd name="connsiteY3" fmla="*/ 882420 h 1335959"/>
                <a:gd name="connsiteX4" fmla="*/ 2918033 w 3297058"/>
                <a:gd name="connsiteY4" fmla="*/ 993470 h 1335959"/>
                <a:gd name="connsiteX5" fmla="*/ 3274872 w 3297058"/>
                <a:gd name="connsiteY5" fmla="*/ 1328008 h 1335959"/>
                <a:gd name="connsiteX6" fmla="*/ 2226658 w 3297058"/>
                <a:gd name="connsiteY6" fmla="*/ 1205343 h 1335959"/>
                <a:gd name="connsiteX7" fmla="*/ 1085115 w 3297058"/>
                <a:gd name="connsiteY7" fmla="*/ 801842 h 1335959"/>
                <a:gd name="connsiteX8" fmla="*/ 710092 w 3297058"/>
                <a:gd name="connsiteY8" fmla="*/ 960016 h 1335959"/>
                <a:gd name="connsiteX9" fmla="*/ 7565 w 3297058"/>
                <a:gd name="connsiteY9" fmla="*/ 402456 h 1335959"/>
                <a:gd name="connsiteX10" fmla="*/ 520521 w 3297058"/>
                <a:gd name="connsiteY10" fmla="*/ 335547 h 1335959"/>
                <a:gd name="connsiteX11" fmla="*/ 847521 w 3297058"/>
                <a:gd name="connsiteY11" fmla="*/ 1474 h 1335959"/>
                <a:gd name="connsiteX0" fmla="*/ 968688 w 3418225"/>
                <a:gd name="connsiteY0" fmla="*/ 1474 h 1335959"/>
                <a:gd name="connsiteX1" fmla="*/ 1919959 w 3418225"/>
                <a:gd name="connsiteY1" fmla="*/ 483496 h 1335959"/>
                <a:gd name="connsiteX2" fmla="*/ 2526244 w 3418225"/>
                <a:gd name="connsiteY2" fmla="*/ 268642 h 1335959"/>
                <a:gd name="connsiteX3" fmla="*/ 2625903 w 3418225"/>
                <a:gd name="connsiteY3" fmla="*/ 882420 h 1335959"/>
                <a:gd name="connsiteX4" fmla="*/ 3039200 w 3418225"/>
                <a:gd name="connsiteY4" fmla="*/ 993470 h 1335959"/>
                <a:gd name="connsiteX5" fmla="*/ 3396039 w 3418225"/>
                <a:gd name="connsiteY5" fmla="*/ 1328008 h 1335959"/>
                <a:gd name="connsiteX6" fmla="*/ 2347825 w 3418225"/>
                <a:gd name="connsiteY6" fmla="*/ 1205343 h 1335959"/>
                <a:gd name="connsiteX7" fmla="*/ 1206282 w 3418225"/>
                <a:gd name="connsiteY7" fmla="*/ 801842 h 1335959"/>
                <a:gd name="connsiteX8" fmla="*/ 831259 w 3418225"/>
                <a:gd name="connsiteY8" fmla="*/ 960016 h 1335959"/>
                <a:gd name="connsiteX9" fmla="*/ 6068 w 3418225"/>
                <a:gd name="connsiteY9" fmla="*/ 302095 h 1335959"/>
                <a:gd name="connsiteX10" fmla="*/ 641688 w 3418225"/>
                <a:gd name="connsiteY10" fmla="*/ 335547 h 1335959"/>
                <a:gd name="connsiteX11" fmla="*/ 968688 w 3418225"/>
                <a:gd name="connsiteY11" fmla="*/ 1474 h 1335959"/>
                <a:gd name="connsiteX0" fmla="*/ 1551386 w 4000923"/>
                <a:gd name="connsiteY0" fmla="*/ 1474 h 1335959"/>
                <a:gd name="connsiteX1" fmla="*/ 2502657 w 4000923"/>
                <a:gd name="connsiteY1" fmla="*/ 483496 h 1335959"/>
                <a:gd name="connsiteX2" fmla="*/ 3108942 w 4000923"/>
                <a:gd name="connsiteY2" fmla="*/ 268642 h 1335959"/>
                <a:gd name="connsiteX3" fmla="*/ 3208601 w 4000923"/>
                <a:gd name="connsiteY3" fmla="*/ 882420 h 1335959"/>
                <a:gd name="connsiteX4" fmla="*/ 3621898 w 4000923"/>
                <a:gd name="connsiteY4" fmla="*/ 993470 h 1335959"/>
                <a:gd name="connsiteX5" fmla="*/ 3978737 w 4000923"/>
                <a:gd name="connsiteY5" fmla="*/ 1328008 h 1335959"/>
                <a:gd name="connsiteX6" fmla="*/ 2930523 w 4000923"/>
                <a:gd name="connsiteY6" fmla="*/ 1205343 h 1335959"/>
                <a:gd name="connsiteX7" fmla="*/ 1788980 w 4000923"/>
                <a:gd name="connsiteY7" fmla="*/ 801842 h 1335959"/>
                <a:gd name="connsiteX8" fmla="*/ 1413957 w 4000923"/>
                <a:gd name="connsiteY8" fmla="*/ 960016 h 1335959"/>
                <a:gd name="connsiteX9" fmla="*/ 20055 w 4000923"/>
                <a:gd name="connsiteY9" fmla="*/ 324397 h 1335959"/>
                <a:gd name="connsiteX10" fmla="*/ 588766 w 4000923"/>
                <a:gd name="connsiteY10" fmla="*/ 302095 h 1335959"/>
                <a:gd name="connsiteX11" fmla="*/ 1224386 w 4000923"/>
                <a:gd name="connsiteY11" fmla="*/ 335547 h 1335959"/>
                <a:gd name="connsiteX12" fmla="*/ 1551386 w 4000923"/>
                <a:gd name="connsiteY12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758369 w 3980954"/>
                <a:gd name="connsiteY9" fmla="*/ 45821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680311 w 3980954"/>
                <a:gd name="connsiteY9" fmla="*/ 54742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680311 w 3980954"/>
                <a:gd name="connsiteY9" fmla="*/ 54742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606845 w 4056382"/>
                <a:gd name="connsiteY0" fmla="*/ 1474 h 1335959"/>
                <a:gd name="connsiteX1" fmla="*/ 2558116 w 4056382"/>
                <a:gd name="connsiteY1" fmla="*/ 483496 h 1335959"/>
                <a:gd name="connsiteX2" fmla="*/ 3164401 w 4056382"/>
                <a:gd name="connsiteY2" fmla="*/ 268642 h 1335959"/>
                <a:gd name="connsiteX3" fmla="*/ 3264060 w 4056382"/>
                <a:gd name="connsiteY3" fmla="*/ 882420 h 1335959"/>
                <a:gd name="connsiteX4" fmla="*/ 3677357 w 4056382"/>
                <a:gd name="connsiteY4" fmla="*/ 993470 h 1335959"/>
                <a:gd name="connsiteX5" fmla="*/ 4034196 w 4056382"/>
                <a:gd name="connsiteY5" fmla="*/ 1328008 h 1335959"/>
                <a:gd name="connsiteX6" fmla="*/ 2985982 w 4056382"/>
                <a:gd name="connsiteY6" fmla="*/ 1205343 h 1335959"/>
                <a:gd name="connsiteX7" fmla="*/ 1844439 w 4056382"/>
                <a:gd name="connsiteY7" fmla="*/ 801842 h 1335959"/>
                <a:gd name="connsiteX8" fmla="*/ 1469416 w 4056382"/>
                <a:gd name="connsiteY8" fmla="*/ 960016 h 1335959"/>
                <a:gd name="connsiteX9" fmla="*/ 755739 w 4056382"/>
                <a:gd name="connsiteY9" fmla="*/ 547421 h 1335959"/>
                <a:gd name="connsiteX10" fmla="*/ 64362 w 4056382"/>
                <a:gd name="connsiteY10" fmla="*/ 447060 h 1335959"/>
                <a:gd name="connsiteX11" fmla="*/ 75514 w 4056382"/>
                <a:gd name="connsiteY11" fmla="*/ 324397 h 1335959"/>
                <a:gd name="connsiteX12" fmla="*/ 644225 w 4056382"/>
                <a:gd name="connsiteY12" fmla="*/ 302095 h 1335959"/>
                <a:gd name="connsiteX13" fmla="*/ 1279845 w 4056382"/>
                <a:gd name="connsiteY13" fmla="*/ 335547 h 1335959"/>
                <a:gd name="connsiteX14" fmla="*/ 1606845 w 4056382"/>
                <a:gd name="connsiteY14" fmla="*/ 1474 h 1335959"/>
                <a:gd name="connsiteX0" fmla="*/ 1606845 w 4056382"/>
                <a:gd name="connsiteY0" fmla="*/ 1474 h 1335959"/>
                <a:gd name="connsiteX1" fmla="*/ 2558116 w 4056382"/>
                <a:gd name="connsiteY1" fmla="*/ 483496 h 1335959"/>
                <a:gd name="connsiteX2" fmla="*/ 3164401 w 4056382"/>
                <a:gd name="connsiteY2" fmla="*/ 268642 h 1335959"/>
                <a:gd name="connsiteX3" fmla="*/ 3264060 w 4056382"/>
                <a:gd name="connsiteY3" fmla="*/ 882420 h 1335959"/>
                <a:gd name="connsiteX4" fmla="*/ 3677357 w 4056382"/>
                <a:gd name="connsiteY4" fmla="*/ 993470 h 1335959"/>
                <a:gd name="connsiteX5" fmla="*/ 4034196 w 4056382"/>
                <a:gd name="connsiteY5" fmla="*/ 1328008 h 1335959"/>
                <a:gd name="connsiteX6" fmla="*/ 2985982 w 4056382"/>
                <a:gd name="connsiteY6" fmla="*/ 1205343 h 1335959"/>
                <a:gd name="connsiteX7" fmla="*/ 1844439 w 4056382"/>
                <a:gd name="connsiteY7" fmla="*/ 801842 h 1335959"/>
                <a:gd name="connsiteX8" fmla="*/ 1469416 w 4056382"/>
                <a:gd name="connsiteY8" fmla="*/ 960016 h 1335959"/>
                <a:gd name="connsiteX9" fmla="*/ 755739 w 4056382"/>
                <a:gd name="connsiteY9" fmla="*/ 547421 h 1335959"/>
                <a:gd name="connsiteX10" fmla="*/ 64362 w 4056382"/>
                <a:gd name="connsiteY10" fmla="*/ 447060 h 1335959"/>
                <a:gd name="connsiteX11" fmla="*/ 75514 w 4056382"/>
                <a:gd name="connsiteY11" fmla="*/ 324397 h 1335959"/>
                <a:gd name="connsiteX12" fmla="*/ 555015 w 4056382"/>
                <a:gd name="connsiteY12" fmla="*/ 190583 h 1335959"/>
                <a:gd name="connsiteX13" fmla="*/ 1279845 w 4056382"/>
                <a:gd name="connsiteY13" fmla="*/ 335547 h 1335959"/>
                <a:gd name="connsiteX14" fmla="*/ 1606845 w 4056382"/>
                <a:gd name="connsiteY14" fmla="*/ 1474 h 1335959"/>
                <a:gd name="connsiteX0" fmla="*/ 1606845 w 4056382"/>
                <a:gd name="connsiteY0" fmla="*/ 124 h 1334609"/>
                <a:gd name="connsiteX1" fmla="*/ 2558116 w 4056382"/>
                <a:gd name="connsiteY1" fmla="*/ 482146 h 1334609"/>
                <a:gd name="connsiteX2" fmla="*/ 3164401 w 4056382"/>
                <a:gd name="connsiteY2" fmla="*/ 267292 h 1334609"/>
                <a:gd name="connsiteX3" fmla="*/ 3264060 w 4056382"/>
                <a:gd name="connsiteY3" fmla="*/ 881070 h 1334609"/>
                <a:gd name="connsiteX4" fmla="*/ 3677357 w 4056382"/>
                <a:gd name="connsiteY4" fmla="*/ 992120 h 1334609"/>
                <a:gd name="connsiteX5" fmla="*/ 4034196 w 4056382"/>
                <a:gd name="connsiteY5" fmla="*/ 1326658 h 1334609"/>
                <a:gd name="connsiteX6" fmla="*/ 2985982 w 4056382"/>
                <a:gd name="connsiteY6" fmla="*/ 1203993 h 1334609"/>
                <a:gd name="connsiteX7" fmla="*/ 1844439 w 4056382"/>
                <a:gd name="connsiteY7" fmla="*/ 800492 h 1334609"/>
                <a:gd name="connsiteX8" fmla="*/ 1469416 w 4056382"/>
                <a:gd name="connsiteY8" fmla="*/ 958666 h 1334609"/>
                <a:gd name="connsiteX9" fmla="*/ 755739 w 4056382"/>
                <a:gd name="connsiteY9" fmla="*/ 546071 h 1334609"/>
                <a:gd name="connsiteX10" fmla="*/ 64362 w 4056382"/>
                <a:gd name="connsiteY10" fmla="*/ 445710 h 1334609"/>
                <a:gd name="connsiteX11" fmla="*/ 75514 w 4056382"/>
                <a:gd name="connsiteY11" fmla="*/ 323047 h 1334609"/>
                <a:gd name="connsiteX12" fmla="*/ 555015 w 4056382"/>
                <a:gd name="connsiteY12" fmla="*/ 189233 h 1334609"/>
                <a:gd name="connsiteX13" fmla="*/ 1290996 w 4056382"/>
                <a:gd name="connsiteY13" fmla="*/ 434558 h 1334609"/>
                <a:gd name="connsiteX14" fmla="*/ 1606845 w 4056382"/>
                <a:gd name="connsiteY14" fmla="*/ 124 h 1334609"/>
                <a:gd name="connsiteX0" fmla="*/ 1606845 w 4056382"/>
                <a:gd name="connsiteY0" fmla="*/ 1228 h 1335713"/>
                <a:gd name="connsiteX1" fmla="*/ 2558116 w 4056382"/>
                <a:gd name="connsiteY1" fmla="*/ 483250 h 1335713"/>
                <a:gd name="connsiteX2" fmla="*/ 3164401 w 4056382"/>
                <a:gd name="connsiteY2" fmla="*/ 268396 h 1335713"/>
                <a:gd name="connsiteX3" fmla="*/ 3264060 w 4056382"/>
                <a:gd name="connsiteY3" fmla="*/ 882174 h 1335713"/>
                <a:gd name="connsiteX4" fmla="*/ 3677357 w 4056382"/>
                <a:gd name="connsiteY4" fmla="*/ 993224 h 1335713"/>
                <a:gd name="connsiteX5" fmla="*/ 4034196 w 4056382"/>
                <a:gd name="connsiteY5" fmla="*/ 1327762 h 1335713"/>
                <a:gd name="connsiteX6" fmla="*/ 2985982 w 4056382"/>
                <a:gd name="connsiteY6" fmla="*/ 1205097 h 1335713"/>
                <a:gd name="connsiteX7" fmla="*/ 1844439 w 4056382"/>
                <a:gd name="connsiteY7" fmla="*/ 801596 h 1335713"/>
                <a:gd name="connsiteX8" fmla="*/ 1469416 w 4056382"/>
                <a:gd name="connsiteY8" fmla="*/ 959770 h 1335713"/>
                <a:gd name="connsiteX9" fmla="*/ 755739 w 4056382"/>
                <a:gd name="connsiteY9" fmla="*/ 547175 h 1335713"/>
                <a:gd name="connsiteX10" fmla="*/ 64362 w 4056382"/>
                <a:gd name="connsiteY10" fmla="*/ 446814 h 1335713"/>
                <a:gd name="connsiteX11" fmla="*/ 75514 w 4056382"/>
                <a:gd name="connsiteY11" fmla="*/ 324151 h 1335713"/>
                <a:gd name="connsiteX12" fmla="*/ 555015 w 4056382"/>
                <a:gd name="connsiteY12" fmla="*/ 190337 h 1335713"/>
                <a:gd name="connsiteX13" fmla="*/ 1134879 w 4056382"/>
                <a:gd name="connsiteY13" fmla="*/ 346452 h 1335713"/>
                <a:gd name="connsiteX14" fmla="*/ 1606845 w 4056382"/>
                <a:gd name="connsiteY14" fmla="*/ 1228 h 1335713"/>
                <a:gd name="connsiteX0" fmla="*/ 1606845 w 4056382"/>
                <a:gd name="connsiteY0" fmla="*/ 1228 h 1335713"/>
                <a:gd name="connsiteX1" fmla="*/ 2558116 w 4056382"/>
                <a:gd name="connsiteY1" fmla="*/ 483250 h 1335713"/>
                <a:gd name="connsiteX2" fmla="*/ 3164401 w 4056382"/>
                <a:gd name="connsiteY2" fmla="*/ 268396 h 1335713"/>
                <a:gd name="connsiteX3" fmla="*/ 3264060 w 4056382"/>
                <a:gd name="connsiteY3" fmla="*/ 882174 h 1335713"/>
                <a:gd name="connsiteX4" fmla="*/ 3677357 w 4056382"/>
                <a:gd name="connsiteY4" fmla="*/ 993224 h 1335713"/>
                <a:gd name="connsiteX5" fmla="*/ 4034196 w 4056382"/>
                <a:gd name="connsiteY5" fmla="*/ 1327762 h 1335713"/>
                <a:gd name="connsiteX6" fmla="*/ 2985982 w 4056382"/>
                <a:gd name="connsiteY6" fmla="*/ 1205097 h 1335713"/>
                <a:gd name="connsiteX7" fmla="*/ 1844439 w 4056382"/>
                <a:gd name="connsiteY7" fmla="*/ 801596 h 1335713"/>
                <a:gd name="connsiteX8" fmla="*/ 1469416 w 4056382"/>
                <a:gd name="connsiteY8" fmla="*/ 959770 h 1335713"/>
                <a:gd name="connsiteX9" fmla="*/ 755739 w 4056382"/>
                <a:gd name="connsiteY9" fmla="*/ 547175 h 1335713"/>
                <a:gd name="connsiteX10" fmla="*/ 64362 w 4056382"/>
                <a:gd name="connsiteY10" fmla="*/ 446814 h 1335713"/>
                <a:gd name="connsiteX11" fmla="*/ 75514 w 4056382"/>
                <a:gd name="connsiteY11" fmla="*/ 324151 h 1335713"/>
                <a:gd name="connsiteX12" fmla="*/ 688829 w 4056382"/>
                <a:gd name="connsiteY12" fmla="*/ 179186 h 1335713"/>
                <a:gd name="connsiteX13" fmla="*/ 1134879 w 4056382"/>
                <a:gd name="connsiteY13" fmla="*/ 346452 h 1335713"/>
                <a:gd name="connsiteX14" fmla="*/ 1606845 w 4056382"/>
                <a:gd name="connsiteY14" fmla="*/ 1228 h 1335713"/>
                <a:gd name="connsiteX0" fmla="*/ 1696055 w 4056382"/>
                <a:gd name="connsiteY0" fmla="*/ 1077 h 1380167"/>
                <a:gd name="connsiteX1" fmla="*/ 2558116 w 4056382"/>
                <a:gd name="connsiteY1" fmla="*/ 527704 h 1380167"/>
                <a:gd name="connsiteX2" fmla="*/ 3164401 w 4056382"/>
                <a:gd name="connsiteY2" fmla="*/ 312850 h 1380167"/>
                <a:gd name="connsiteX3" fmla="*/ 3264060 w 4056382"/>
                <a:gd name="connsiteY3" fmla="*/ 926628 h 1380167"/>
                <a:gd name="connsiteX4" fmla="*/ 3677357 w 4056382"/>
                <a:gd name="connsiteY4" fmla="*/ 1037678 h 1380167"/>
                <a:gd name="connsiteX5" fmla="*/ 4034196 w 4056382"/>
                <a:gd name="connsiteY5" fmla="*/ 1372216 h 1380167"/>
                <a:gd name="connsiteX6" fmla="*/ 2985982 w 4056382"/>
                <a:gd name="connsiteY6" fmla="*/ 1249551 h 1380167"/>
                <a:gd name="connsiteX7" fmla="*/ 1844439 w 4056382"/>
                <a:gd name="connsiteY7" fmla="*/ 846050 h 1380167"/>
                <a:gd name="connsiteX8" fmla="*/ 1469416 w 4056382"/>
                <a:gd name="connsiteY8" fmla="*/ 1004224 h 1380167"/>
                <a:gd name="connsiteX9" fmla="*/ 755739 w 4056382"/>
                <a:gd name="connsiteY9" fmla="*/ 591629 h 1380167"/>
                <a:gd name="connsiteX10" fmla="*/ 64362 w 4056382"/>
                <a:gd name="connsiteY10" fmla="*/ 491268 h 1380167"/>
                <a:gd name="connsiteX11" fmla="*/ 75514 w 4056382"/>
                <a:gd name="connsiteY11" fmla="*/ 368605 h 1380167"/>
                <a:gd name="connsiteX12" fmla="*/ 688829 w 4056382"/>
                <a:gd name="connsiteY12" fmla="*/ 223640 h 1380167"/>
                <a:gd name="connsiteX13" fmla="*/ 1134879 w 4056382"/>
                <a:gd name="connsiteY13" fmla="*/ 390906 h 1380167"/>
                <a:gd name="connsiteX14" fmla="*/ 1696055 w 4056382"/>
                <a:gd name="connsiteY14" fmla="*/ 1077 h 1380167"/>
                <a:gd name="connsiteX0" fmla="*/ 1696055 w 4056382"/>
                <a:gd name="connsiteY0" fmla="*/ 1077 h 1379605"/>
                <a:gd name="connsiteX1" fmla="*/ 2558116 w 4056382"/>
                <a:gd name="connsiteY1" fmla="*/ 527704 h 1379605"/>
                <a:gd name="connsiteX2" fmla="*/ 3164401 w 4056382"/>
                <a:gd name="connsiteY2" fmla="*/ 312850 h 1379605"/>
                <a:gd name="connsiteX3" fmla="*/ 3264060 w 4056382"/>
                <a:gd name="connsiteY3" fmla="*/ 926628 h 1379605"/>
                <a:gd name="connsiteX4" fmla="*/ 3677357 w 4056382"/>
                <a:gd name="connsiteY4" fmla="*/ 1037678 h 1379605"/>
                <a:gd name="connsiteX5" fmla="*/ 4034196 w 4056382"/>
                <a:gd name="connsiteY5" fmla="*/ 1372216 h 1379605"/>
                <a:gd name="connsiteX6" fmla="*/ 2584538 w 4056382"/>
                <a:gd name="connsiteY6" fmla="*/ 1238400 h 1379605"/>
                <a:gd name="connsiteX7" fmla="*/ 1844439 w 4056382"/>
                <a:gd name="connsiteY7" fmla="*/ 846050 h 1379605"/>
                <a:gd name="connsiteX8" fmla="*/ 1469416 w 4056382"/>
                <a:gd name="connsiteY8" fmla="*/ 1004224 h 1379605"/>
                <a:gd name="connsiteX9" fmla="*/ 755739 w 4056382"/>
                <a:gd name="connsiteY9" fmla="*/ 591629 h 1379605"/>
                <a:gd name="connsiteX10" fmla="*/ 64362 w 4056382"/>
                <a:gd name="connsiteY10" fmla="*/ 491268 h 1379605"/>
                <a:gd name="connsiteX11" fmla="*/ 75514 w 4056382"/>
                <a:gd name="connsiteY11" fmla="*/ 368605 h 1379605"/>
                <a:gd name="connsiteX12" fmla="*/ 688829 w 4056382"/>
                <a:gd name="connsiteY12" fmla="*/ 223640 h 1379605"/>
                <a:gd name="connsiteX13" fmla="*/ 1134879 w 4056382"/>
                <a:gd name="connsiteY13" fmla="*/ 390906 h 1379605"/>
                <a:gd name="connsiteX14" fmla="*/ 1696055 w 4056382"/>
                <a:gd name="connsiteY14" fmla="*/ 1077 h 137960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164401 w 4056382"/>
                <a:gd name="connsiteY2" fmla="*/ 312070 h 1378825"/>
                <a:gd name="connsiteX3" fmla="*/ 3264060 w 4056382"/>
                <a:gd name="connsiteY3" fmla="*/ 925848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097494 w 4056382"/>
                <a:gd name="connsiteY2" fmla="*/ 289768 h 1378825"/>
                <a:gd name="connsiteX3" fmla="*/ 3264060 w 4056382"/>
                <a:gd name="connsiteY3" fmla="*/ 925848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097494 w 4056382"/>
                <a:gd name="connsiteY2" fmla="*/ 289768 h 1378825"/>
                <a:gd name="connsiteX3" fmla="*/ 3308664 w 4056382"/>
                <a:gd name="connsiteY3" fmla="*/ 936999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4304"/>
                <a:gd name="connsiteX1" fmla="*/ 2558116 w 4056382"/>
                <a:gd name="connsiteY1" fmla="*/ 460017 h 1374304"/>
                <a:gd name="connsiteX2" fmla="*/ 3097494 w 4056382"/>
                <a:gd name="connsiteY2" fmla="*/ 289768 h 1374304"/>
                <a:gd name="connsiteX3" fmla="*/ 3308664 w 4056382"/>
                <a:gd name="connsiteY3" fmla="*/ 936999 h 1374304"/>
                <a:gd name="connsiteX4" fmla="*/ 3677357 w 4056382"/>
                <a:gd name="connsiteY4" fmla="*/ 1036898 h 1374304"/>
                <a:gd name="connsiteX5" fmla="*/ 4034196 w 4056382"/>
                <a:gd name="connsiteY5" fmla="*/ 1371436 h 1374304"/>
                <a:gd name="connsiteX6" fmla="*/ 2863319 w 4056382"/>
                <a:gd name="connsiteY6" fmla="*/ 992293 h 1374304"/>
                <a:gd name="connsiteX7" fmla="*/ 1844439 w 4056382"/>
                <a:gd name="connsiteY7" fmla="*/ 845270 h 1374304"/>
                <a:gd name="connsiteX8" fmla="*/ 1469416 w 4056382"/>
                <a:gd name="connsiteY8" fmla="*/ 1003444 h 1374304"/>
                <a:gd name="connsiteX9" fmla="*/ 755739 w 4056382"/>
                <a:gd name="connsiteY9" fmla="*/ 590849 h 1374304"/>
                <a:gd name="connsiteX10" fmla="*/ 64362 w 4056382"/>
                <a:gd name="connsiteY10" fmla="*/ 490488 h 1374304"/>
                <a:gd name="connsiteX11" fmla="*/ 75514 w 4056382"/>
                <a:gd name="connsiteY11" fmla="*/ 367825 h 1374304"/>
                <a:gd name="connsiteX12" fmla="*/ 688829 w 4056382"/>
                <a:gd name="connsiteY12" fmla="*/ 222860 h 1374304"/>
                <a:gd name="connsiteX13" fmla="*/ 1134879 w 4056382"/>
                <a:gd name="connsiteY13" fmla="*/ 390126 h 1374304"/>
                <a:gd name="connsiteX14" fmla="*/ 1696055 w 4056382"/>
                <a:gd name="connsiteY14" fmla="*/ 297 h 1374304"/>
                <a:gd name="connsiteX0" fmla="*/ 1696055 w 4056382"/>
                <a:gd name="connsiteY0" fmla="*/ 297 h 1380803"/>
                <a:gd name="connsiteX1" fmla="*/ 2558116 w 4056382"/>
                <a:gd name="connsiteY1" fmla="*/ 460017 h 1380803"/>
                <a:gd name="connsiteX2" fmla="*/ 3097494 w 4056382"/>
                <a:gd name="connsiteY2" fmla="*/ 289768 h 1380803"/>
                <a:gd name="connsiteX3" fmla="*/ 3308664 w 4056382"/>
                <a:gd name="connsiteY3" fmla="*/ 936999 h 1380803"/>
                <a:gd name="connsiteX4" fmla="*/ 3677357 w 4056382"/>
                <a:gd name="connsiteY4" fmla="*/ 1036898 h 1380803"/>
                <a:gd name="connsiteX5" fmla="*/ 4034196 w 4056382"/>
                <a:gd name="connsiteY5" fmla="*/ 1371436 h 1380803"/>
                <a:gd name="connsiteX6" fmla="*/ 2606841 w 4056382"/>
                <a:gd name="connsiteY6" fmla="*/ 1271073 h 1380803"/>
                <a:gd name="connsiteX7" fmla="*/ 1844439 w 4056382"/>
                <a:gd name="connsiteY7" fmla="*/ 845270 h 1380803"/>
                <a:gd name="connsiteX8" fmla="*/ 1469416 w 4056382"/>
                <a:gd name="connsiteY8" fmla="*/ 1003444 h 1380803"/>
                <a:gd name="connsiteX9" fmla="*/ 755739 w 4056382"/>
                <a:gd name="connsiteY9" fmla="*/ 590849 h 1380803"/>
                <a:gd name="connsiteX10" fmla="*/ 64362 w 4056382"/>
                <a:gd name="connsiteY10" fmla="*/ 490488 h 1380803"/>
                <a:gd name="connsiteX11" fmla="*/ 75514 w 4056382"/>
                <a:gd name="connsiteY11" fmla="*/ 367825 h 1380803"/>
                <a:gd name="connsiteX12" fmla="*/ 688829 w 4056382"/>
                <a:gd name="connsiteY12" fmla="*/ 222860 h 1380803"/>
                <a:gd name="connsiteX13" fmla="*/ 1134879 w 4056382"/>
                <a:gd name="connsiteY13" fmla="*/ 390126 h 1380803"/>
                <a:gd name="connsiteX14" fmla="*/ 1696055 w 4056382"/>
                <a:gd name="connsiteY14" fmla="*/ 297 h 1380803"/>
                <a:gd name="connsiteX0" fmla="*/ 1696055 w 4056382"/>
                <a:gd name="connsiteY0" fmla="*/ 297 h 1374814"/>
                <a:gd name="connsiteX1" fmla="*/ 2558116 w 4056382"/>
                <a:gd name="connsiteY1" fmla="*/ 460017 h 1374814"/>
                <a:gd name="connsiteX2" fmla="*/ 3097494 w 4056382"/>
                <a:gd name="connsiteY2" fmla="*/ 289768 h 1374814"/>
                <a:gd name="connsiteX3" fmla="*/ 3308664 w 4056382"/>
                <a:gd name="connsiteY3" fmla="*/ 936999 h 1374814"/>
                <a:gd name="connsiteX4" fmla="*/ 3677357 w 4056382"/>
                <a:gd name="connsiteY4" fmla="*/ 1036898 h 1374814"/>
                <a:gd name="connsiteX5" fmla="*/ 4034196 w 4056382"/>
                <a:gd name="connsiteY5" fmla="*/ 1371436 h 1374814"/>
                <a:gd name="connsiteX6" fmla="*/ 2606841 w 4056382"/>
                <a:gd name="connsiteY6" fmla="*/ 1271073 h 1374814"/>
                <a:gd name="connsiteX7" fmla="*/ 1844439 w 4056382"/>
                <a:gd name="connsiteY7" fmla="*/ 845270 h 1374814"/>
                <a:gd name="connsiteX8" fmla="*/ 1469416 w 4056382"/>
                <a:gd name="connsiteY8" fmla="*/ 1003444 h 1374814"/>
                <a:gd name="connsiteX9" fmla="*/ 755739 w 4056382"/>
                <a:gd name="connsiteY9" fmla="*/ 590849 h 1374814"/>
                <a:gd name="connsiteX10" fmla="*/ 64362 w 4056382"/>
                <a:gd name="connsiteY10" fmla="*/ 490488 h 1374814"/>
                <a:gd name="connsiteX11" fmla="*/ 75514 w 4056382"/>
                <a:gd name="connsiteY11" fmla="*/ 367825 h 1374814"/>
                <a:gd name="connsiteX12" fmla="*/ 688829 w 4056382"/>
                <a:gd name="connsiteY12" fmla="*/ 222860 h 1374814"/>
                <a:gd name="connsiteX13" fmla="*/ 1134879 w 4056382"/>
                <a:gd name="connsiteY13" fmla="*/ 390126 h 1374814"/>
                <a:gd name="connsiteX14" fmla="*/ 1696055 w 4056382"/>
                <a:gd name="connsiteY14" fmla="*/ 297 h 1374814"/>
                <a:gd name="connsiteX0" fmla="*/ 1696055 w 3697809"/>
                <a:gd name="connsiteY0" fmla="*/ 297 h 1271073"/>
                <a:gd name="connsiteX1" fmla="*/ 2558116 w 3697809"/>
                <a:gd name="connsiteY1" fmla="*/ 460017 h 1271073"/>
                <a:gd name="connsiteX2" fmla="*/ 3097494 w 3697809"/>
                <a:gd name="connsiteY2" fmla="*/ 289768 h 1271073"/>
                <a:gd name="connsiteX3" fmla="*/ 3308664 w 3697809"/>
                <a:gd name="connsiteY3" fmla="*/ 936999 h 1271073"/>
                <a:gd name="connsiteX4" fmla="*/ 3677357 w 3697809"/>
                <a:gd name="connsiteY4" fmla="*/ 1036898 h 1271073"/>
                <a:gd name="connsiteX5" fmla="*/ 3075191 w 3697809"/>
                <a:gd name="connsiteY5" fmla="*/ 1103807 h 1271073"/>
                <a:gd name="connsiteX6" fmla="*/ 2606841 w 3697809"/>
                <a:gd name="connsiteY6" fmla="*/ 1271073 h 1271073"/>
                <a:gd name="connsiteX7" fmla="*/ 1844439 w 3697809"/>
                <a:gd name="connsiteY7" fmla="*/ 845270 h 1271073"/>
                <a:gd name="connsiteX8" fmla="*/ 1469416 w 3697809"/>
                <a:gd name="connsiteY8" fmla="*/ 1003444 h 1271073"/>
                <a:gd name="connsiteX9" fmla="*/ 755739 w 3697809"/>
                <a:gd name="connsiteY9" fmla="*/ 590849 h 1271073"/>
                <a:gd name="connsiteX10" fmla="*/ 64362 w 3697809"/>
                <a:gd name="connsiteY10" fmla="*/ 490488 h 1271073"/>
                <a:gd name="connsiteX11" fmla="*/ 75514 w 3697809"/>
                <a:gd name="connsiteY11" fmla="*/ 367825 h 1271073"/>
                <a:gd name="connsiteX12" fmla="*/ 688829 w 3697809"/>
                <a:gd name="connsiteY12" fmla="*/ 222860 h 1271073"/>
                <a:gd name="connsiteX13" fmla="*/ 1134879 w 3697809"/>
                <a:gd name="connsiteY13" fmla="*/ 390126 h 1271073"/>
                <a:gd name="connsiteX14" fmla="*/ 1696055 w 3697809"/>
                <a:gd name="connsiteY14" fmla="*/ 297 h 1271073"/>
                <a:gd name="connsiteX0" fmla="*/ 1696055 w 3319354"/>
                <a:gd name="connsiteY0" fmla="*/ 297 h 1271073"/>
                <a:gd name="connsiteX1" fmla="*/ 2558116 w 3319354"/>
                <a:gd name="connsiteY1" fmla="*/ 460017 h 1271073"/>
                <a:gd name="connsiteX2" fmla="*/ 3097494 w 3319354"/>
                <a:gd name="connsiteY2" fmla="*/ 289768 h 1271073"/>
                <a:gd name="connsiteX3" fmla="*/ 3308664 w 3319354"/>
                <a:gd name="connsiteY3" fmla="*/ 936999 h 1271073"/>
                <a:gd name="connsiteX4" fmla="*/ 3130947 w 3319354"/>
                <a:gd name="connsiteY4" fmla="*/ 947689 h 1271073"/>
                <a:gd name="connsiteX5" fmla="*/ 3075191 w 3319354"/>
                <a:gd name="connsiteY5" fmla="*/ 1103807 h 1271073"/>
                <a:gd name="connsiteX6" fmla="*/ 2606841 w 3319354"/>
                <a:gd name="connsiteY6" fmla="*/ 1271073 h 1271073"/>
                <a:gd name="connsiteX7" fmla="*/ 1844439 w 3319354"/>
                <a:gd name="connsiteY7" fmla="*/ 845270 h 1271073"/>
                <a:gd name="connsiteX8" fmla="*/ 1469416 w 3319354"/>
                <a:gd name="connsiteY8" fmla="*/ 1003444 h 1271073"/>
                <a:gd name="connsiteX9" fmla="*/ 755739 w 3319354"/>
                <a:gd name="connsiteY9" fmla="*/ 590849 h 1271073"/>
                <a:gd name="connsiteX10" fmla="*/ 64362 w 3319354"/>
                <a:gd name="connsiteY10" fmla="*/ 490488 h 1271073"/>
                <a:gd name="connsiteX11" fmla="*/ 75514 w 3319354"/>
                <a:gd name="connsiteY11" fmla="*/ 367825 h 1271073"/>
                <a:gd name="connsiteX12" fmla="*/ 688829 w 3319354"/>
                <a:gd name="connsiteY12" fmla="*/ 222860 h 1271073"/>
                <a:gd name="connsiteX13" fmla="*/ 1134879 w 3319354"/>
                <a:gd name="connsiteY13" fmla="*/ 390126 h 1271073"/>
                <a:gd name="connsiteX14" fmla="*/ 1696055 w 3319354"/>
                <a:gd name="connsiteY14" fmla="*/ 297 h 1271073"/>
                <a:gd name="connsiteX0" fmla="*/ 1696055 w 3319354"/>
                <a:gd name="connsiteY0" fmla="*/ 297 h 1271073"/>
                <a:gd name="connsiteX1" fmla="*/ 2558116 w 3319354"/>
                <a:gd name="connsiteY1" fmla="*/ 460017 h 1271073"/>
                <a:gd name="connsiteX2" fmla="*/ 3097494 w 3319354"/>
                <a:gd name="connsiteY2" fmla="*/ 289768 h 1271073"/>
                <a:gd name="connsiteX3" fmla="*/ 3308664 w 3319354"/>
                <a:gd name="connsiteY3" fmla="*/ 936999 h 1271073"/>
                <a:gd name="connsiteX4" fmla="*/ 3130947 w 3319354"/>
                <a:gd name="connsiteY4" fmla="*/ 947689 h 1271073"/>
                <a:gd name="connsiteX5" fmla="*/ 2907923 w 3319354"/>
                <a:gd name="connsiteY5" fmla="*/ 925388 h 1271073"/>
                <a:gd name="connsiteX6" fmla="*/ 2606841 w 3319354"/>
                <a:gd name="connsiteY6" fmla="*/ 1271073 h 1271073"/>
                <a:gd name="connsiteX7" fmla="*/ 1844439 w 3319354"/>
                <a:gd name="connsiteY7" fmla="*/ 845270 h 1271073"/>
                <a:gd name="connsiteX8" fmla="*/ 1469416 w 3319354"/>
                <a:gd name="connsiteY8" fmla="*/ 1003444 h 1271073"/>
                <a:gd name="connsiteX9" fmla="*/ 755739 w 3319354"/>
                <a:gd name="connsiteY9" fmla="*/ 590849 h 1271073"/>
                <a:gd name="connsiteX10" fmla="*/ 64362 w 3319354"/>
                <a:gd name="connsiteY10" fmla="*/ 490488 h 1271073"/>
                <a:gd name="connsiteX11" fmla="*/ 75514 w 3319354"/>
                <a:gd name="connsiteY11" fmla="*/ 367825 h 1271073"/>
                <a:gd name="connsiteX12" fmla="*/ 688829 w 3319354"/>
                <a:gd name="connsiteY12" fmla="*/ 222860 h 1271073"/>
                <a:gd name="connsiteX13" fmla="*/ 1134879 w 3319354"/>
                <a:gd name="connsiteY13" fmla="*/ 390126 h 1271073"/>
                <a:gd name="connsiteX14" fmla="*/ 1696055 w 331935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469416 w 3395814"/>
                <a:gd name="connsiteY8" fmla="*/ 100344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240816 w 3395814"/>
                <a:gd name="connsiteY8" fmla="*/ 99201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240816 w 3395814"/>
                <a:gd name="connsiteY8" fmla="*/ 99201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95814" h="1271073">
                  <a:moveTo>
                    <a:pt x="1696055" y="297"/>
                  </a:moveTo>
                  <a:cubicBezTo>
                    <a:pt x="1933261" y="11946"/>
                    <a:pt x="2324543" y="411772"/>
                    <a:pt x="2558116" y="460017"/>
                  </a:cubicBezTo>
                  <a:cubicBezTo>
                    <a:pt x="2791689" y="508262"/>
                    <a:pt x="2979837" y="223281"/>
                    <a:pt x="3097494" y="289768"/>
                  </a:cubicBezTo>
                  <a:cubicBezTo>
                    <a:pt x="3215151" y="356255"/>
                    <a:pt x="3306805" y="819911"/>
                    <a:pt x="3386722" y="948150"/>
                  </a:cubicBezTo>
                  <a:cubicBezTo>
                    <a:pt x="3466639" y="1076389"/>
                    <a:pt x="2989581" y="888293"/>
                    <a:pt x="3130947" y="947689"/>
                  </a:cubicBezTo>
                  <a:cubicBezTo>
                    <a:pt x="3272313" y="1007085"/>
                    <a:pt x="3017577" y="886359"/>
                    <a:pt x="2907923" y="925388"/>
                  </a:cubicBezTo>
                  <a:cubicBezTo>
                    <a:pt x="2798269" y="964417"/>
                    <a:pt x="2930913" y="1094855"/>
                    <a:pt x="2606841" y="1271073"/>
                  </a:cubicBezTo>
                  <a:cubicBezTo>
                    <a:pt x="2316223" y="1224266"/>
                    <a:pt x="2072110" y="891780"/>
                    <a:pt x="1844439" y="845270"/>
                  </a:cubicBezTo>
                  <a:cubicBezTo>
                    <a:pt x="1616768" y="798760"/>
                    <a:pt x="2271432" y="1226497"/>
                    <a:pt x="1240816" y="992014"/>
                  </a:cubicBezTo>
                  <a:cubicBezTo>
                    <a:pt x="1048215" y="960762"/>
                    <a:pt x="988056" y="696785"/>
                    <a:pt x="755739" y="590849"/>
                  </a:cubicBezTo>
                  <a:cubicBezTo>
                    <a:pt x="551300" y="496064"/>
                    <a:pt x="177733" y="527659"/>
                    <a:pt x="64362" y="490488"/>
                  </a:cubicBezTo>
                  <a:cubicBezTo>
                    <a:pt x="-49009" y="453317"/>
                    <a:pt x="8607" y="382693"/>
                    <a:pt x="75514" y="367825"/>
                  </a:cubicBezTo>
                  <a:cubicBezTo>
                    <a:pt x="142421" y="352957"/>
                    <a:pt x="594044" y="228436"/>
                    <a:pt x="688829" y="222860"/>
                  </a:cubicBezTo>
                  <a:cubicBezTo>
                    <a:pt x="783614" y="217284"/>
                    <a:pt x="994886" y="456956"/>
                    <a:pt x="1134879" y="390126"/>
                  </a:cubicBezTo>
                  <a:cubicBezTo>
                    <a:pt x="1274872" y="323296"/>
                    <a:pt x="1458849" y="-11352"/>
                    <a:pt x="1696055" y="29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Elipse 41"/>
            <p:cNvSpPr/>
            <p:nvPr/>
          </p:nvSpPr>
          <p:spPr>
            <a:xfrm>
              <a:off x="3319446" y="5951376"/>
              <a:ext cx="1226985" cy="758604"/>
            </a:xfrm>
            <a:custGeom>
              <a:avLst/>
              <a:gdLst>
                <a:gd name="connsiteX0" fmla="*/ 0 w 447777"/>
                <a:gd name="connsiteY0" fmla="*/ 270756 h 541511"/>
                <a:gd name="connsiteX1" fmla="*/ 223889 w 447777"/>
                <a:gd name="connsiteY1" fmla="*/ 0 h 541511"/>
                <a:gd name="connsiteX2" fmla="*/ 447778 w 447777"/>
                <a:gd name="connsiteY2" fmla="*/ 270756 h 541511"/>
                <a:gd name="connsiteX3" fmla="*/ 223889 w 447777"/>
                <a:gd name="connsiteY3" fmla="*/ 541512 h 541511"/>
                <a:gd name="connsiteX4" fmla="*/ 0 w 447777"/>
                <a:gd name="connsiteY4" fmla="*/ 270756 h 541511"/>
                <a:gd name="connsiteX0" fmla="*/ 0 w 1317573"/>
                <a:gd name="connsiteY0" fmla="*/ 278143 h 624345"/>
                <a:gd name="connsiteX1" fmla="*/ 223889 w 1317573"/>
                <a:gd name="connsiteY1" fmla="*/ 7387 h 624345"/>
                <a:gd name="connsiteX2" fmla="*/ 1317573 w 1317573"/>
                <a:gd name="connsiteY2" fmla="*/ 545772 h 624345"/>
                <a:gd name="connsiteX3" fmla="*/ 223889 w 1317573"/>
                <a:gd name="connsiteY3" fmla="*/ 548899 h 624345"/>
                <a:gd name="connsiteX4" fmla="*/ 0 w 1317573"/>
                <a:gd name="connsiteY4" fmla="*/ 278143 h 624345"/>
                <a:gd name="connsiteX0" fmla="*/ 0 w 1320860"/>
                <a:gd name="connsiteY0" fmla="*/ 270760 h 583369"/>
                <a:gd name="connsiteX1" fmla="*/ 223889 w 1320860"/>
                <a:gd name="connsiteY1" fmla="*/ 4 h 583369"/>
                <a:gd name="connsiteX2" fmla="*/ 434651 w 1320860"/>
                <a:gd name="connsiteY2" fmla="*/ 275471 h 583369"/>
                <a:gd name="connsiteX3" fmla="*/ 1317573 w 1320860"/>
                <a:gd name="connsiteY3" fmla="*/ 538389 h 583369"/>
                <a:gd name="connsiteX4" fmla="*/ 223889 w 1320860"/>
                <a:gd name="connsiteY4" fmla="*/ 541516 h 583369"/>
                <a:gd name="connsiteX5" fmla="*/ 0 w 1320860"/>
                <a:gd name="connsiteY5" fmla="*/ 270760 h 583369"/>
                <a:gd name="connsiteX0" fmla="*/ 0 w 1341765"/>
                <a:gd name="connsiteY0" fmla="*/ 270760 h 564472"/>
                <a:gd name="connsiteX1" fmla="*/ 223889 w 1341765"/>
                <a:gd name="connsiteY1" fmla="*/ 4 h 564472"/>
                <a:gd name="connsiteX2" fmla="*/ 434651 w 1341765"/>
                <a:gd name="connsiteY2" fmla="*/ 275471 h 564472"/>
                <a:gd name="connsiteX3" fmla="*/ 847245 w 1341765"/>
                <a:gd name="connsiteY3" fmla="*/ 297773 h 564472"/>
                <a:gd name="connsiteX4" fmla="*/ 1317573 w 1341765"/>
                <a:gd name="connsiteY4" fmla="*/ 538389 h 564472"/>
                <a:gd name="connsiteX5" fmla="*/ 223889 w 1341765"/>
                <a:gd name="connsiteY5" fmla="*/ 541516 h 564472"/>
                <a:gd name="connsiteX6" fmla="*/ 0 w 1341765"/>
                <a:gd name="connsiteY6" fmla="*/ 270760 h 564472"/>
                <a:gd name="connsiteX0" fmla="*/ 0 w 1323638"/>
                <a:gd name="connsiteY0" fmla="*/ 270760 h 643465"/>
                <a:gd name="connsiteX1" fmla="*/ 223889 w 1323638"/>
                <a:gd name="connsiteY1" fmla="*/ 4 h 643465"/>
                <a:gd name="connsiteX2" fmla="*/ 434651 w 1323638"/>
                <a:gd name="connsiteY2" fmla="*/ 275471 h 643465"/>
                <a:gd name="connsiteX3" fmla="*/ 847245 w 1323638"/>
                <a:gd name="connsiteY3" fmla="*/ 297773 h 643465"/>
                <a:gd name="connsiteX4" fmla="*/ 1317573 w 1323638"/>
                <a:gd name="connsiteY4" fmla="*/ 538389 h 643465"/>
                <a:gd name="connsiteX5" fmla="*/ 1047967 w 1323638"/>
                <a:gd name="connsiteY5" fmla="*/ 643461 h 643465"/>
                <a:gd name="connsiteX6" fmla="*/ 223889 w 1323638"/>
                <a:gd name="connsiteY6" fmla="*/ 541516 h 643465"/>
                <a:gd name="connsiteX7" fmla="*/ 0 w 1323638"/>
                <a:gd name="connsiteY7" fmla="*/ 270760 h 643465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847245 w 1323638"/>
                <a:gd name="connsiteY3" fmla="*/ 299240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847245 w 1323638"/>
                <a:gd name="connsiteY3" fmla="*/ 299240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1059118 w 1323638"/>
                <a:gd name="connsiteY3" fmla="*/ 499962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936455 w 1323638"/>
                <a:gd name="connsiteY3" fmla="*/ 366147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231298"/>
                <a:gd name="connsiteY0" fmla="*/ 272227 h 644932"/>
                <a:gd name="connsiteX1" fmla="*/ 223889 w 1231298"/>
                <a:gd name="connsiteY1" fmla="*/ 1471 h 644932"/>
                <a:gd name="connsiteX2" fmla="*/ 445802 w 1231298"/>
                <a:gd name="connsiteY2" fmla="*/ 176577 h 644932"/>
                <a:gd name="connsiteX3" fmla="*/ 936455 w 1231298"/>
                <a:gd name="connsiteY3" fmla="*/ 366147 h 644932"/>
                <a:gd name="connsiteX4" fmla="*/ 1217212 w 1231298"/>
                <a:gd name="connsiteY4" fmla="*/ 539856 h 644932"/>
                <a:gd name="connsiteX5" fmla="*/ 1047967 w 1231298"/>
                <a:gd name="connsiteY5" fmla="*/ 644928 h 644932"/>
                <a:gd name="connsiteX6" fmla="*/ 223889 w 1231298"/>
                <a:gd name="connsiteY6" fmla="*/ 542983 h 644932"/>
                <a:gd name="connsiteX7" fmla="*/ 0 w 1231298"/>
                <a:gd name="connsiteY7" fmla="*/ 272227 h 644932"/>
                <a:gd name="connsiteX0" fmla="*/ 0 w 1235503"/>
                <a:gd name="connsiteY0" fmla="*/ 272227 h 756441"/>
                <a:gd name="connsiteX1" fmla="*/ 223889 w 1235503"/>
                <a:gd name="connsiteY1" fmla="*/ 1471 h 756441"/>
                <a:gd name="connsiteX2" fmla="*/ 445802 w 1235503"/>
                <a:gd name="connsiteY2" fmla="*/ 176577 h 756441"/>
                <a:gd name="connsiteX3" fmla="*/ 936455 w 1235503"/>
                <a:gd name="connsiteY3" fmla="*/ 366147 h 756441"/>
                <a:gd name="connsiteX4" fmla="*/ 1217212 w 1235503"/>
                <a:gd name="connsiteY4" fmla="*/ 539856 h 756441"/>
                <a:gd name="connsiteX5" fmla="*/ 1070269 w 1235503"/>
                <a:gd name="connsiteY5" fmla="*/ 756440 h 756441"/>
                <a:gd name="connsiteX6" fmla="*/ 223889 w 1235503"/>
                <a:gd name="connsiteY6" fmla="*/ 542983 h 756441"/>
                <a:gd name="connsiteX7" fmla="*/ 0 w 1235503"/>
                <a:gd name="connsiteY7" fmla="*/ 272227 h 756441"/>
                <a:gd name="connsiteX0" fmla="*/ 0 w 1226985"/>
                <a:gd name="connsiteY0" fmla="*/ 272227 h 757318"/>
                <a:gd name="connsiteX1" fmla="*/ 223889 w 1226985"/>
                <a:gd name="connsiteY1" fmla="*/ 1471 h 757318"/>
                <a:gd name="connsiteX2" fmla="*/ 445802 w 1226985"/>
                <a:gd name="connsiteY2" fmla="*/ 176577 h 757318"/>
                <a:gd name="connsiteX3" fmla="*/ 936455 w 1226985"/>
                <a:gd name="connsiteY3" fmla="*/ 366147 h 757318"/>
                <a:gd name="connsiteX4" fmla="*/ 1217212 w 1226985"/>
                <a:gd name="connsiteY4" fmla="*/ 539856 h 757318"/>
                <a:gd name="connsiteX5" fmla="*/ 1070269 w 1226985"/>
                <a:gd name="connsiteY5" fmla="*/ 756440 h 757318"/>
                <a:gd name="connsiteX6" fmla="*/ 568464 w 1226985"/>
                <a:gd name="connsiteY6" fmla="*/ 488813 h 757318"/>
                <a:gd name="connsiteX7" fmla="*/ 223889 w 1226985"/>
                <a:gd name="connsiteY7" fmla="*/ 542983 h 757318"/>
                <a:gd name="connsiteX8" fmla="*/ 0 w 1226985"/>
                <a:gd name="connsiteY8" fmla="*/ 272227 h 757318"/>
                <a:gd name="connsiteX0" fmla="*/ 0 w 1226985"/>
                <a:gd name="connsiteY0" fmla="*/ 272227 h 758604"/>
                <a:gd name="connsiteX1" fmla="*/ 223889 w 1226985"/>
                <a:gd name="connsiteY1" fmla="*/ 1471 h 758604"/>
                <a:gd name="connsiteX2" fmla="*/ 445802 w 1226985"/>
                <a:gd name="connsiteY2" fmla="*/ 176577 h 758604"/>
                <a:gd name="connsiteX3" fmla="*/ 936455 w 1226985"/>
                <a:gd name="connsiteY3" fmla="*/ 366147 h 758604"/>
                <a:gd name="connsiteX4" fmla="*/ 1217212 w 1226985"/>
                <a:gd name="connsiteY4" fmla="*/ 539856 h 758604"/>
                <a:gd name="connsiteX5" fmla="*/ 1070269 w 1226985"/>
                <a:gd name="connsiteY5" fmla="*/ 756440 h 758604"/>
                <a:gd name="connsiteX6" fmla="*/ 557313 w 1226985"/>
                <a:gd name="connsiteY6" fmla="*/ 644930 h 758604"/>
                <a:gd name="connsiteX7" fmla="*/ 223889 w 1226985"/>
                <a:gd name="connsiteY7" fmla="*/ 542983 h 758604"/>
                <a:gd name="connsiteX8" fmla="*/ 0 w 1226985"/>
                <a:gd name="connsiteY8" fmla="*/ 272227 h 758604"/>
                <a:gd name="connsiteX0" fmla="*/ 0 w 1226985"/>
                <a:gd name="connsiteY0" fmla="*/ 272227 h 758604"/>
                <a:gd name="connsiteX1" fmla="*/ 223889 w 1226985"/>
                <a:gd name="connsiteY1" fmla="*/ 1471 h 758604"/>
                <a:gd name="connsiteX2" fmla="*/ 445802 w 1226985"/>
                <a:gd name="connsiteY2" fmla="*/ 176577 h 758604"/>
                <a:gd name="connsiteX3" fmla="*/ 858396 w 1226985"/>
                <a:gd name="connsiteY3" fmla="*/ 433054 h 758604"/>
                <a:gd name="connsiteX4" fmla="*/ 1217212 w 1226985"/>
                <a:gd name="connsiteY4" fmla="*/ 539856 h 758604"/>
                <a:gd name="connsiteX5" fmla="*/ 1070269 w 1226985"/>
                <a:gd name="connsiteY5" fmla="*/ 756440 h 758604"/>
                <a:gd name="connsiteX6" fmla="*/ 557313 w 1226985"/>
                <a:gd name="connsiteY6" fmla="*/ 644930 h 758604"/>
                <a:gd name="connsiteX7" fmla="*/ 223889 w 1226985"/>
                <a:gd name="connsiteY7" fmla="*/ 542983 h 758604"/>
                <a:gd name="connsiteX8" fmla="*/ 0 w 1226985"/>
                <a:gd name="connsiteY8" fmla="*/ 272227 h 75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6985" h="758604">
                  <a:moveTo>
                    <a:pt x="0" y="272227"/>
                  </a:moveTo>
                  <a:cubicBezTo>
                    <a:pt x="0" y="122693"/>
                    <a:pt x="149589" y="17413"/>
                    <a:pt x="223889" y="1471"/>
                  </a:cubicBezTo>
                  <a:cubicBezTo>
                    <a:pt x="298189" y="-14471"/>
                    <a:pt x="312173" y="102788"/>
                    <a:pt x="445802" y="176577"/>
                  </a:cubicBezTo>
                  <a:cubicBezTo>
                    <a:pt x="858211" y="451088"/>
                    <a:pt x="711242" y="389234"/>
                    <a:pt x="858396" y="433054"/>
                  </a:cubicBezTo>
                  <a:cubicBezTo>
                    <a:pt x="1005550" y="476874"/>
                    <a:pt x="1181900" y="498968"/>
                    <a:pt x="1217212" y="539856"/>
                  </a:cubicBezTo>
                  <a:cubicBezTo>
                    <a:pt x="1252524" y="580744"/>
                    <a:pt x="1189545" y="738928"/>
                    <a:pt x="1070269" y="756440"/>
                  </a:cubicBezTo>
                  <a:cubicBezTo>
                    <a:pt x="950993" y="773952"/>
                    <a:pt x="698376" y="680506"/>
                    <a:pt x="557313" y="644930"/>
                  </a:cubicBezTo>
                  <a:cubicBezTo>
                    <a:pt x="416250" y="609354"/>
                    <a:pt x="316775" y="605100"/>
                    <a:pt x="223889" y="542983"/>
                  </a:cubicBezTo>
                  <a:cubicBezTo>
                    <a:pt x="131004" y="480866"/>
                    <a:pt x="0" y="421761"/>
                    <a:pt x="0" y="27222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44"/>
            <p:cNvSpPr/>
            <p:nvPr/>
          </p:nvSpPr>
          <p:spPr>
            <a:xfrm>
              <a:off x="3208236" y="5151249"/>
              <a:ext cx="992705" cy="616764"/>
            </a:xfrm>
            <a:custGeom>
              <a:avLst/>
              <a:gdLst>
                <a:gd name="connsiteX0" fmla="*/ 0 w 959251"/>
                <a:gd name="connsiteY0" fmla="*/ 358197 h 716394"/>
                <a:gd name="connsiteX1" fmla="*/ 479626 w 959251"/>
                <a:gd name="connsiteY1" fmla="*/ 0 h 716394"/>
                <a:gd name="connsiteX2" fmla="*/ 959252 w 959251"/>
                <a:gd name="connsiteY2" fmla="*/ 358197 h 716394"/>
                <a:gd name="connsiteX3" fmla="*/ 479626 w 959251"/>
                <a:gd name="connsiteY3" fmla="*/ 716394 h 716394"/>
                <a:gd name="connsiteX4" fmla="*/ 0 w 959251"/>
                <a:gd name="connsiteY4" fmla="*/ 358197 h 716394"/>
                <a:gd name="connsiteX0" fmla="*/ 0 w 1093066"/>
                <a:gd name="connsiteY0" fmla="*/ 358197 h 716394"/>
                <a:gd name="connsiteX1" fmla="*/ 479626 w 1093066"/>
                <a:gd name="connsiteY1" fmla="*/ 0 h 716394"/>
                <a:gd name="connsiteX2" fmla="*/ 1093066 w 1093066"/>
                <a:gd name="connsiteY2" fmla="*/ 358197 h 716394"/>
                <a:gd name="connsiteX3" fmla="*/ 479626 w 1093066"/>
                <a:gd name="connsiteY3" fmla="*/ 716394 h 716394"/>
                <a:gd name="connsiteX4" fmla="*/ 0 w 1093066"/>
                <a:gd name="connsiteY4" fmla="*/ 358197 h 716394"/>
                <a:gd name="connsiteX0" fmla="*/ 0 w 1093066"/>
                <a:gd name="connsiteY0" fmla="*/ 257836 h 616033"/>
                <a:gd name="connsiteX1" fmla="*/ 479626 w 1093066"/>
                <a:gd name="connsiteY1" fmla="*/ 0 h 616033"/>
                <a:gd name="connsiteX2" fmla="*/ 1093066 w 1093066"/>
                <a:gd name="connsiteY2" fmla="*/ 257836 h 616033"/>
                <a:gd name="connsiteX3" fmla="*/ 479626 w 1093066"/>
                <a:gd name="connsiteY3" fmla="*/ 616033 h 616033"/>
                <a:gd name="connsiteX4" fmla="*/ 0 w 1093066"/>
                <a:gd name="connsiteY4" fmla="*/ 257836 h 616033"/>
                <a:gd name="connsiteX0" fmla="*/ 0 w 992705"/>
                <a:gd name="connsiteY0" fmla="*/ 302987 h 616764"/>
                <a:gd name="connsiteX1" fmla="*/ 379265 w 992705"/>
                <a:gd name="connsiteY1" fmla="*/ 546 h 616764"/>
                <a:gd name="connsiteX2" fmla="*/ 992705 w 992705"/>
                <a:gd name="connsiteY2" fmla="*/ 258382 h 616764"/>
                <a:gd name="connsiteX3" fmla="*/ 379265 w 992705"/>
                <a:gd name="connsiteY3" fmla="*/ 616579 h 616764"/>
                <a:gd name="connsiteX4" fmla="*/ 0 w 992705"/>
                <a:gd name="connsiteY4" fmla="*/ 302987 h 61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705" h="616764">
                  <a:moveTo>
                    <a:pt x="0" y="302987"/>
                  </a:moveTo>
                  <a:cubicBezTo>
                    <a:pt x="0" y="200315"/>
                    <a:pt x="213814" y="7980"/>
                    <a:pt x="379265" y="546"/>
                  </a:cubicBezTo>
                  <a:cubicBezTo>
                    <a:pt x="544716" y="-6888"/>
                    <a:pt x="992705" y="60555"/>
                    <a:pt x="992705" y="258382"/>
                  </a:cubicBezTo>
                  <a:cubicBezTo>
                    <a:pt x="992705" y="456209"/>
                    <a:pt x="544716" y="609145"/>
                    <a:pt x="379265" y="616579"/>
                  </a:cubicBezTo>
                  <a:cubicBezTo>
                    <a:pt x="213814" y="624013"/>
                    <a:pt x="0" y="405659"/>
                    <a:pt x="0" y="30298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de cantos arredondados 32"/>
            <p:cNvSpPr/>
            <p:nvPr/>
          </p:nvSpPr>
          <p:spPr>
            <a:xfrm rot="19310755">
              <a:off x="3003978" y="4304952"/>
              <a:ext cx="292636" cy="1203464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de cantos arredondados 33"/>
            <p:cNvSpPr/>
            <p:nvPr/>
          </p:nvSpPr>
          <p:spPr>
            <a:xfrm rot="19310755">
              <a:off x="3026592" y="4438220"/>
              <a:ext cx="157546" cy="874411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28"/>
            <p:cNvSpPr/>
            <p:nvPr/>
          </p:nvSpPr>
          <p:spPr>
            <a:xfrm rot="1518968" flipH="1">
              <a:off x="4112443" y="5314591"/>
              <a:ext cx="119638" cy="117376"/>
            </a:xfrm>
            <a:custGeom>
              <a:avLst/>
              <a:gdLst>
                <a:gd name="connsiteX0" fmla="*/ 0 w 144016"/>
                <a:gd name="connsiteY0" fmla="*/ 36004 h 72008"/>
                <a:gd name="connsiteX1" fmla="*/ 72008 w 144016"/>
                <a:gd name="connsiteY1" fmla="*/ 0 h 72008"/>
                <a:gd name="connsiteX2" fmla="*/ 144016 w 144016"/>
                <a:gd name="connsiteY2" fmla="*/ 36004 h 72008"/>
                <a:gd name="connsiteX3" fmla="*/ 72008 w 144016"/>
                <a:gd name="connsiteY3" fmla="*/ 72008 h 72008"/>
                <a:gd name="connsiteX4" fmla="*/ 0 w 144016"/>
                <a:gd name="connsiteY4" fmla="*/ 36004 h 72008"/>
                <a:gd name="connsiteX0" fmla="*/ 3 w 144019"/>
                <a:gd name="connsiteY0" fmla="*/ 55054 h 91058"/>
                <a:gd name="connsiteX1" fmla="*/ 74393 w 144019"/>
                <a:gd name="connsiteY1" fmla="*/ 0 h 91058"/>
                <a:gd name="connsiteX2" fmla="*/ 144019 w 144019"/>
                <a:gd name="connsiteY2" fmla="*/ 55054 h 91058"/>
                <a:gd name="connsiteX3" fmla="*/ 72011 w 144019"/>
                <a:gd name="connsiteY3" fmla="*/ 91058 h 91058"/>
                <a:gd name="connsiteX4" fmla="*/ 3 w 144019"/>
                <a:gd name="connsiteY4" fmla="*/ 55054 h 91058"/>
                <a:gd name="connsiteX0" fmla="*/ 3 w 124969"/>
                <a:gd name="connsiteY0" fmla="*/ 55054 h 91058"/>
                <a:gd name="connsiteX1" fmla="*/ 74393 w 124969"/>
                <a:gd name="connsiteY1" fmla="*/ 0 h 91058"/>
                <a:gd name="connsiteX2" fmla="*/ 124969 w 124969"/>
                <a:gd name="connsiteY2" fmla="*/ 55054 h 91058"/>
                <a:gd name="connsiteX3" fmla="*/ 72011 w 124969"/>
                <a:gd name="connsiteY3" fmla="*/ 91058 h 91058"/>
                <a:gd name="connsiteX4" fmla="*/ 3 w 124969"/>
                <a:gd name="connsiteY4" fmla="*/ 55054 h 91058"/>
                <a:gd name="connsiteX0" fmla="*/ 9 w 79731"/>
                <a:gd name="connsiteY0" fmla="*/ 55054 h 91058"/>
                <a:gd name="connsiteX1" fmla="*/ 29155 w 79731"/>
                <a:gd name="connsiteY1" fmla="*/ 0 h 91058"/>
                <a:gd name="connsiteX2" fmla="*/ 79731 w 79731"/>
                <a:gd name="connsiteY2" fmla="*/ 55054 h 91058"/>
                <a:gd name="connsiteX3" fmla="*/ 26773 w 79731"/>
                <a:gd name="connsiteY3" fmla="*/ 91058 h 91058"/>
                <a:gd name="connsiteX4" fmla="*/ 9 w 79731"/>
                <a:gd name="connsiteY4" fmla="*/ 55054 h 91058"/>
                <a:gd name="connsiteX0" fmla="*/ 0 w 79722"/>
                <a:gd name="connsiteY0" fmla="*/ 43148 h 79152"/>
                <a:gd name="connsiteX1" fmla="*/ 26765 w 79722"/>
                <a:gd name="connsiteY1" fmla="*/ 0 h 79152"/>
                <a:gd name="connsiteX2" fmla="*/ 79722 w 79722"/>
                <a:gd name="connsiteY2" fmla="*/ 43148 h 79152"/>
                <a:gd name="connsiteX3" fmla="*/ 26764 w 79722"/>
                <a:gd name="connsiteY3" fmla="*/ 79152 h 79152"/>
                <a:gd name="connsiteX4" fmla="*/ 0 w 79722"/>
                <a:gd name="connsiteY4" fmla="*/ 43148 h 79152"/>
                <a:gd name="connsiteX0" fmla="*/ 0 w 84485"/>
                <a:gd name="connsiteY0" fmla="*/ 47889 h 84605"/>
                <a:gd name="connsiteX1" fmla="*/ 26765 w 84485"/>
                <a:gd name="connsiteY1" fmla="*/ 4741 h 84605"/>
                <a:gd name="connsiteX2" fmla="*/ 84485 w 84485"/>
                <a:gd name="connsiteY2" fmla="*/ 14551 h 84605"/>
                <a:gd name="connsiteX3" fmla="*/ 26764 w 84485"/>
                <a:gd name="connsiteY3" fmla="*/ 83893 h 84605"/>
                <a:gd name="connsiteX4" fmla="*/ 0 w 84485"/>
                <a:gd name="connsiteY4" fmla="*/ 47889 h 84605"/>
                <a:gd name="connsiteX0" fmla="*/ 1751 w 86236"/>
                <a:gd name="connsiteY0" fmla="*/ 47889 h 84605"/>
                <a:gd name="connsiteX1" fmla="*/ 11848 w 86236"/>
                <a:gd name="connsiteY1" fmla="*/ 4741 h 84605"/>
                <a:gd name="connsiteX2" fmla="*/ 86236 w 86236"/>
                <a:gd name="connsiteY2" fmla="*/ 14551 h 84605"/>
                <a:gd name="connsiteX3" fmla="*/ 28515 w 86236"/>
                <a:gd name="connsiteY3" fmla="*/ 83893 h 84605"/>
                <a:gd name="connsiteX4" fmla="*/ 1751 w 86236"/>
                <a:gd name="connsiteY4" fmla="*/ 47889 h 8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36" h="84605">
                  <a:moveTo>
                    <a:pt x="1751" y="47889"/>
                  </a:moveTo>
                  <a:cubicBezTo>
                    <a:pt x="-1027" y="34697"/>
                    <a:pt x="-2233" y="10297"/>
                    <a:pt x="11848" y="4741"/>
                  </a:cubicBezTo>
                  <a:cubicBezTo>
                    <a:pt x="25929" y="-815"/>
                    <a:pt x="86236" y="-5333"/>
                    <a:pt x="86236" y="14551"/>
                  </a:cubicBezTo>
                  <a:cubicBezTo>
                    <a:pt x="86236" y="34435"/>
                    <a:pt x="42596" y="78337"/>
                    <a:pt x="28515" y="83893"/>
                  </a:cubicBezTo>
                  <a:cubicBezTo>
                    <a:pt x="14434" y="89449"/>
                    <a:pt x="4529" y="61081"/>
                    <a:pt x="1751" y="478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Grupo 35"/>
            <p:cNvGrpSpPr/>
            <p:nvPr/>
          </p:nvGrpSpPr>
          <p:grpSpPr>
            <a:xfrm>
              <a:off x="3405299" y="5373279"/>
              <a:ext cx="1255806" cy="1017503"/>
              <a:chOff x="5340918" y="3240825"/>
              <a:chExt cx="1255806" cy="1017503"/>
            </a:xfrm>
          </p:grpSpPr>
          <p:sp>
            <p:nvSpPr>
              <p:cNvPr id="41" name="Arco 40"/>
              <p:cNvSpPr/>
              <p:nvPr/>
            </p:nvSpPr>
            <p:spPr>
              <a:xfrm rot="1854425" flipH="1">
                <a:off x="5340918" y="3240825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Arco 41"/>
              <p:cNvSpPr/>
              <p:nvPr/>
            </p:nvSpPr>
            <p:spPr>
              <a:xfrm rot="237672" flipH="1">
                <a:off x="5530310" y="3326432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Arco 42"/>
              <p:cNvSpPr/>
              <p:nvPr/>
            </p:nvSpPr>
            <p:spPr>
              <a:xfrm rot="20771722" flipH="1">
                <a:off x="5682324" y="3343928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7" name="Grupo 36"/>
            <p:cNvGrpSpPr/>
            <p:nvPr/>
          </p:nvGrpSpPr>
          <p:grpSpPr>
            <a:xfrm>
              <a:off x="3505877" y="5255723"/>
              <a:ext cx="145582" cy="145582"/>
              <a:chOff x="5263376" y="2862584"/>
              <a:chExt cx="222490" cy="222490"/>
            </a:xfrm>
          </p:grpSpPr>
          <p:sp>
            <p:nvSpPr>
              <p:cNvPr id="38" name="Elipse 37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518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upo 106"/>
          <p:cNvGrpSpPr/>
          <p:nvPr/>
        </p:nvGrpSpPr>
        <p:grpSpPr>
          <a:xfrm>
            <a:off x="3759135" y="116632"/>
            <a:ext cx="5986716" cy="7392328"/>
            <a:chOff x="3759135" y="116632"/>
            <a:chExt cx="5986716" cy="7392328"/>
          </a:xfrm>
        </p:grpSpPr>
        <p:grpSp>
          <p:nvGrpSpPr>
            <p:cNvPr id="90" name="Grupo 89"/>
            <p:cNvGrpSpPr/>
            <p:nvPr/>
          </p:nvGrpSpPr>
          <p:grpSpPr>
            <a:xfrm>
              <a:off x="6860625" y="4269779"/>
              <a:ext cx="544159" cy="2702907"/>
              <a:chOff x="728736" y="1748538"/>
              <a:chExt cx="664728" cy="2702907"/>
            </a:xfrm>
          </p:grpSpPr>
          <p:sp>
            <p:nvSpPr>
              <p:cNvPr id="91" name="Retângulo de cantos arredondados 90"/>
              <p:cNvSpPr/>
              <p:nvPr/>
            </p:nvSpPr>
            <p:spPr>
              <a:xfrm>
                <a:off x="728736" y="3214696"/>
                <a:ext cx="664728" cy="1236749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de cantos arredondados 91"/>
              <p:cNvSpPr/>
              <p:nvPr/>
            </p:nvSpPr>
            <p:spPr>
              <a:xfrm>
                <a:off x="849305" y="1748538"/>
                <a:ext cx="423590" cy="2342867"/>
              </a:xfrm>
              <a:prstGeom prst="roundRect">
                <a:avLst>
                  <a:gd name="adj" fmla="val 50000"/>
                </a:avLst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82"/>
              <p:cNvSpPr/>
              <p:nvPr/>
            </p:nvSpPr>
            <p:spPr>
              <a:xfrm rot="19282044" flipH="1">
                <a:off x="745970" y="3142581"/>
                <a:ext cx="630260" cy="643090"/>
              </a:xfrm>
              <a:custGeom>
                <a:avLst/>
                <a:gdLst/>
                <a:ahLst/>
                <a:cxnLst/>
                <a:rect l="l" t="t" r="r" b="b"/>
                <a:pathLst>
                  <a:path w="630260" h="643090">
                    <a:moveTo>
                      <a:pt x="28115" y="206767"/>
                    </a:moveTo>
                    <a:cubicBezTo>
                      <a:pt x="15068" y="215003"/>
                      <a:pt x="5165" y="228216"/>
                      <a:pt x="1495" y="244453"/>
                    </a:cubicBezTo>
                    <a:cubicBezTo>
                      <a:pt x="-5844" y="276928"/>
                      <a:pt x="14533" y="309205"/>
                      <a:pt x="47008" y="316544"/>
                    </a:cubicBezTo>
                    <a:lnTo>
                      <a:pt x="259809" y="364637"/>
                    </a:lnTo>
                    <a:lnTo>
                      <a:pt x="259809" y="580031"/>
                    </a:lnTo>
                    <a:cubicBezTo>
                      <a:pt x="259809" y="614857"/>
                      <a:pt x="288041" y="643089"/>
                      <a:pt x="322867" y="643089"/>
                    </a:cubicBezTo>
                    <a:lnTo>
                      <a:pt x="322866" y="643090"/>
                    </a:lnTo>
                    <a:cubicBezTo>
                      <a:pt x="357692" y="643090"/>
                      <a:pt x="385924" y="614858"/>
                      <a:pt x="385924" y="580032"/>
                    </a:cubicBezTo>
                    <a:cubicBezTo>
                      <a:pt x="385924" y="517734"/>
                      <a:pt x="385924" y="455436"/>
                      <a:pt x="385924" y="393138"/>
                    </a:cubicBezTo>
                    <a:cubicBezTo>
                      <a:pt x="442841" y="406001"/>
                      <a:pt x="499758" y="418864"/>
                      <a:pt x="556674" y="431727"/>
                    </a:cubicBezTo>
                    <a:cubicBezTo>
                      <a:pt x="589149" y="439066"/>
                      <a:pt x="621426" y="418689"/>
                      <a:pt x="628766" y="386214"/>
                    </a:cubicBezTo>
                    <a:lnTo>
                      <a:pt x="628764" y="386215"/>
                    </a:lnTo>
                    <a:cubicBezTo>
                      <a:pt x="636104" y="353740"/>
                      <a:pt x="615726" y="321463"/>
                      <a:pt x="583251" y="314124"/>
                    </a:cubicBezTo>
                    <a:lnTo>
                      <a:pt x="385924" y="269528"/>
                    </a:lnTo>
                    <a:lnTo>
                      <a:pt x="385925" y="63058"/>
                    </a:lnTo>
                    <a:cubicBezTo>
                      <a:pt x="385925" y="28232"/>
                      <a:pt x="357693" y="0"/>
                      <a:pt x="322867" y="0"/>
                    </a:cubicBezTo>
                    <a:cubicBezTo>
                      <a:pt x="288041" y="0"/>
                      <a:pt x="259809" y="28232"/>
                      <a:pt x="259809" y="63058"/>
                    </a:cubicBezTo>
                    <a:lnTo>
                      <a:pt x="259809" y="241026"/>
                    </a:lnTo>
                    <a:lnTo>
                      <a:pt x="73586" y="198940"/>
                    </a:lnTo>
                    <a:cubicBezTo>
                      <a:pt x="57348" y="195271"/>
                      <a:pt x="41161" y="198530"/>
                      <a:pt x="28115" y="20676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6023961" y="4806053"/>
              <a:ext cx="544159" cy="2702907"/>
              <a:chOff x="728736" y="1748538"/>
              <a:chExt cx="664728" cy="2702907"/>
            </a:xfrm>
          </p:grpSpPr>
          <p:sp>
            <p:nvSpPr>
              <p:cNvPr id="23" name="Retângulo de cantos arredondados 22"/>
              <p:cNvSpPr/>
              <p:nvPr/>
            </p:nvSpPr>
            <p:spPr>
              <a:xfrm>
                <a:off x="728736" y="3214696"/>
                <a:ext cx="664728" cy="1236749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de cantos arredondados 74"/>
              <p:cNvSpPr/>
              <p:nvPr/>
            </p:nvSpPr>
            <p:spPr>
              <a:xfrm>
                <a:off x="849305" y="1748538"/>
                <a:ext cx="423590" cy="2342867"/>
              </a:xfrm>
              <a:prstGeom prst="roundRect">
                <a:avLst>
                  <a:gd name="adj" fmla="val 50000"/>
                </a:avLst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de cantos arredondados 82"/>
              <p:cNvSpPr/>
              <p:nvPr/>
            </p:nvSpPr>
            <p:spPr>
              <a:xfrm rot="19282044" flipH="1">
                <a:off x="745970" y="3142581"/>
                <a:ext cx="630260" cy="643090"/>
              </a:xfrm>
              <a:custGeom>
                <a:avLst/>
                <a:gdLst/>
                <a:ahLst/>
                <a:cxnLst/>
                <a:rect l="l" t="t" r="r" b="b"/>
                <a:pathLst>
                  <a:path w="630260" h="643090">
                    <a:moveTo>
                      <a:pt x="28115" y="206767"/>
                    </a:moveTo>
                    <a:cubicBezTo>
                      <a:pt x="15068" y="215003"/>
                      <a:pt x="5165" y="228216"/>
                      <a:pt x="1495" y="244453"/>
                    </a:cubicBezTo>
                    <a:cubicBezTo>
                      <a:pt x="-5844" y="276928"/>
                      <a:pt x="14533" y="309205"/>
                      <a:pt x="47008" y="316544"/>
                    </a:cubicBezTo>
                    <a:lnTo>
                      <a:pt x="259809" y="364637"/>
                    </a:lnTo>
                    <a:lnTo>
                      <a:pt x="259809" y="580031"/>
                    </a:lnTo>
                    <a:cubicBezTo>
                      <a:pt x="259809" y="614857"/>
                      <a:pt x="288041" y="643089"/>
                      <a:pt x="322867" y="643089"/>
                    </a:cubicBezTo>
                    <a:lnTo>
                      <a:pt x="322866" y="643090"/>
                    </a:lnTo>
                    <a:cubicBezTo>
                      <a:pt x="357692" y="643090"/>
                      <a:pt x="385924" y="614858"/>
                      <a:pt x="385924" y="580032"/>
                    </a:cubicBezTo>
                    <a:cubicBezTo>
                      <a:pt x="385924" y="517734"/>
                      <a:pt x="385924" y="455436"/>
                      <a:pt x="385924" y="393138"/>
                    </a:cubicBezTo>
                    <a:cubicBezTo>
                      <a:pt x="442841" y="406001"/>
                      <a:pt x="499758" y="418864"/>
                      <a:pt x="556674" y="431727"/>
                    </a:cubicBezTo>
                    <a:cubicBezTo>
                      <a:pt x="589149" y="439066"/>
                      <a:pt x="621426" y="418689"/>
                      <a:pt x="628766" y="386214"/>
                    </a:cubicBezTo>
                    <a:lnTo>
                      <a:pt x="628764" y="386215"/>
                    </a:lnTo>
                    <a:cubicBezTo>
                      <a:pt x="636104" y="353740"/>
                      <a:pt x="615726" y="321463"/>
                      <a:pt x="583251" y="314124"/>
                    </a:cubicBezTo>
                    <a:lnTo>
                      <a:pt x="385924" y="269528"/>
                    </a:lnTo>
                    <a:lnTo>
                      <a:pt x="385925" y="63058"/>
                    </a:lnTo>
                    <a:cubicBezTo>
                      <a:pt x="385925" y="28232"/>
                      <a:pt x="357693" y="0"/>
                      <a:pt x="322867" y="0"/>
                    </a:cubicBezTo>
                    <a:cubicBezTo>
                      <a:pt x="288041" y="0"/>
                      <a:pt x="259809" y="28232"/>
                      <a:pt x="259809" y="63058"/>
                    </a:cubicBezTo>
                    <a:lnTo>
                      <a:pt x="259809" y="241026"/>
                    </a:lnTo>
                    <a:lnTo>
                      <a:pt x="73586" y="198940"/>
                    </a:lnTo>
                    <a:cubicBezTo>
                      <a:pt x="57348" y="195271"/>
                      <a:pt x="41161" y="198530"/>
                      <a:pt x="28115" y="20676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6821874" y="1844824"/>
              <a:ext cx="2783818" cy="3056791"/>
              <a:chOff x="6821874" y="1844824"/>
              <a:chExt cx="2783818" cy="3056791"/>
            </a:xfrm>
          </p:grpSpPr>
          <p:sp>
            <p:nvSpPr>
              <p:cNvPr id="4" name="Elipse 1"/>
              <p:cNvSpPr/>
              <p:nvPr/>
            </p:nvSpPr>
            <p:spPr>
              <a:xfrm rot="3355041" flipH="1">
                <a:off x="7553042" y="1154237"/>
                <a:ext cx="1362064" cy="2743237"/>
              </a:xfrm>
              <a:custGeom>
                <a:avLst/>
                <a:gdLst>
                  <a:gd name="connsiteX0" fmla="*/ 0 w 1728192"/>
                  <a:gd name="connsiteY0" fmla="*/ 1157571 h 2315141"/>
                  <a:gd name="connsiteX1" fmla="*/ 864096 w 1728192"/>
                  <a:gd name="connsiteY1" fmla="*/ 0 h 2315141"/>
                  <a:gd name="connsiteX2" fmla="*/ 1728192 w 1728192"/>
                  <a:gd name="connsiteY2" fmla="*/ 1157571 h 2315141"/>
                  <a:gd name="connsiteX3" fmla="*/ 864096 w 1728192"/>
                  <a:gd name="connsiteY3" fmla="*/ 2315142 h 2315141"/>
                  <a:gd name="connsiteX4" fmla="*/ 0 w 1728192"/>
                  <a:gd name="connsiteY4" fmla="*/ 1157571 h 2315141"/>
                  <a:gd name="connsiteX0" fmla="*/ 6337 w 1734532"/>
                  <a:gd name="connsiteY0" fmla="*/ 1515323 h 2672894"/>
                  <a:gd name="connsiteX1" fmla="*/ 1263199 w 1734532"/>
                  <a:gd name="connsiteY1" fmla="*/ 0 h 2672894"/>
                  <a:gd name="connsiteX2" fmla="*/ 1734529 w 1734532"/>
                  <a:gd name="connsiteY2" fmla="*/ 1515323 h 2672894"/>
                  <a:gd name="connsiteX3" fmla="*/ 870433 w 1734532"/>
                  <a:gd name="connsiteY3" fmla="*/ 2672894 h 2672894"/>
                  <a:gd name="connsiteX4" fmla="*/ 6337 w 1734532"/>
                  <a:gd name="connsiteY4" fmla="*/ 1515323 h 2672894"/>
                  <a:gd name="connsiteX0" fmla="*/ 3876 w 1286366"/>
                  <a:gd name="connsiteY0" fmla="*/ 1517709 h 2677328"/>
                  <a:gd name="connsiteX1" fmla="*/ 1260738 w 1286366"/>
                  <a:gd name="connsiteY1" fmla="*/ 2386 h 2677328"/>
                  <a:gd name="connsiteX2" fmla="*/ 880543 w 1286366"/>
                  <a:gd name="connsiteY2" fmla="*/ 1238227 h 2677328"/>
                  <a:gd name="connsiteX3" fmla="*/ 867972 w 1286366"/>
                  <a:gd name="connsiteY3" fmla="*/ 2675280 h 2677328"/>
                  <a:gd name="connsiteX4" fmla="*/ 3876 w 1286366"/>
                  <a:gd name="connsiteY4" fmla="*/ 1517709 h 2677328"/>
                  <a:gd name="connsiteX0" fmla="*/ 6939 w 832540"/>
                  <a:gd name="connsiteY0" fmla="*/ 1458903 h 2675658"/>
                  <a:gd name="connsiteX1" fmla="*/ 824599 w 832540"/>
                  <a:gd name="connsiteY1" fmla="*/ 1540 h 2675658"/>
                  <a:gd name="connsiteX2" fmla="*/ 444404 w 832540"/>
                  <a:gd name="connsiteY2" fmla="*/ 1237381 h 2675658"/>
                  <a:gd name="connsiteX3" fmla="*/ 431833 w 832540"/>
                  <a:gd name="connsiteY3" fmla="*/ 2674434 h 2675658"/>
                  <a:gd name="connsiteX4" fmla="*/ 6939 w 832540"/>
                  <a:gd name="connsiteY4" fmla="*/ 1458903 h 2675658"/>
                  <a:gd name="connsiteX0" fmla="*/ 6175 w 902774"/>
                  <a:gd name="connsiteY0" fmla="*/ 1301584 h 2673134"/>
                  <a:gd name="connsiteX1" fmla="*/ 892534 w 902774"/>
                  <a:gd name="connsiteY1" fmla="*/ 146 h 2673134"/>
                  <a:gd name="connsiteX2" fmla="*/ 512339 w 902774"/>
                  <a:gd name="connsiteY2" fmla="*/ 1235987 h 2673134"/>
                  <a:gd name="connsiteX3" fmla="*/ 499768 w 902774"/>
                  <a:gd name="connsiteY3" fmla="*/ 2673040 h 2673134"/>
                  <a:gd name="connsiteX4" fmla="*/ 6175 w 902774"/>
                  <a:gd name="connsiteY4" fmla="*/ 1301584 h 2673134"/>
                  <a:gd name="connsiteX0" fmla="*/ 8268 w 1334619"/>
                  <a:gd name="connsiteY0" fmla="*/ 1308180 h 2699337"/>
                  <a:gd name="connsiteX1" fmla="*/ 894627 w 1334619"/>
                  <a:gd name="connsiteY1" fmla="*/ 6742 h 2699337"/>
                  <a:gd name="connsiteX2" fmla="*/ 1334619 w 1334619"/>
                  <a:gd name="connsiteY2" fmla="*/ 1883681 h 2699337"/>
                  <a:gd name="connsiteX3" fmla="*/ 501861 w 1334619"/>
                  <a:gd name="connsiteY3" fmla="*/ 2679636 h 2699337"/>
                  <a:gd name="connsiteX4" fmla="*/ 8268 w 1334619"/>
                  <a:gd name="connsiteY4" fmla="*/ 1308180 h 2699337"/>
                  <a:gd name="connsiteX0" fmla="*/ 8268 w 1334619"/>
                  <a:gd name="connsiteY0" fmla="*/ 1367344 h 2758501"/>
                  <a:gd name="connsiteX1" fmla="*/ 894627 w 1334619"/>
                  <a:gd name="connsiteY1" fmla="*/ 65906 h 2758501"/>
                  <a:gd name="connsiteX2" fmla="*/ 1334619 w 1334619"/>
                  <a:gd name="connsiteY2" fmla="*/ 1942845 h 2758501"/>
                  <a:gd name="connsiteX3" fmla="*/ 501861 w 1334619"/>
                  <a:gd name="connsiteY3" fmla="*/ 2738800 h 2758501"/>
                  <a:gd name="connsiteX4" fmla="*/ 8268 w 1334619"/>
                  <a:gd name="connsiteY4" fmla="*/ 1367344 h 2758501"/>
                  <a:gd name="connsiteX0" fmla="*/ 35713 w 1362064"/>
                  <a:gd name="connsiteY0" fmla="*/ 1401681 h 2792838"/>
                  <a:gd name="connsiteX1" fmla="*/ 922072 w 1362064"/>
                  <a:gd name="connsiteY1" fmla="*/ 100243 h 2792838"/>
                  <a:gd name="connsiteX2" fmla="*/ 1362064 w 1362064"/>
                  <a:gd name="connsiteY2" fmla="*/ 1977182 h 2792838"/>
                  <a:gd name="connsiteX3" fmla="*/ 529306 w 1362064"/>
                  <a:gd name="connsiteY3" fmla="*/ 2773137 h 2792838"/>
                  <a:gd name="connsiteX4" fmla="*/ 35713 w 1362064"/>
                  <a:gd name="connsiteY4" fmla="*/ 1401681 h 2792838"/>
                  <a:gd name="connsiteX0" fmla="*/ 35713 w 1362064"/>
                  <a:gd name="connsiteY0" fmla="*/ 1352080 h 2743237"/>
                  <a:gd name="connsiteX1" fmla="*/ 922072 w 1362064"/>
                  <a:gd name="connsiteY1" fmla="*/ 50642 h 2743237"/>
                  <a:gd name="connsiteX2" fmla="*/ 1362064 w 1362064"/>
                  <a:gd name="connsiteY2" fmla="*/ 1927581 h 2743237"/>
                  <a:gd name="connsiteX3" fmla="*/ 529306 w 1362064"/>
                  <a:gd name="connsiteY3" fmla="*/ 2723536 h 2743237"/>
                  <a:gd name="connsiteX4" fmla="*/ 35713 w 1362064"/>
                  <a:gd name="connsiteY4" fmla="*/ 1352080 h 274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2064" h="2743237">
                    <a:moveTo>
                      <a:pt x="35713" y="1352080"/>
                    </a:moveTo>
                    <a:cubicBezTo>
                      <a:pt x="198763" y="343750"/>
                      <a:pt x="1048879" y="-170239"/>
                      <a:pt x="922072" y="50642"/>
                    </a:cubicBezTo>
                    <a:cubicBezTo>
                      <a:pt x="795265" y="271523"/>
                      <a:pt x="1362064" y="1288272"/>
                      <a:pt x="1362064" y="1927581"/>
                    </a:cubicBezTo>
                    <a:cubicBezTo>
                      <a:pt x="1362064" y="2566890"/>
                      <a:pt x="750364" y="2819453"/>
                      <a:pt x="529306" y="2723536"/>
                    </a:cubicBezTo>
                    <a:cubicBezTo>
                      <a:pt x="308248" y="2627619"/>
                      <a:pt x="-127337" y="2360410"/>
                      <a:pt x="35713" y="1352080"/>
                    </a:cubicBezTo>
                    <a:close/>
                  </a:path>
                </a:pathLst>
              </a:custGeom>
              <a:solidFill>
                <a:srgbClr val="2196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1"/>
              <p:cNvSpPr/>
              <p:nvPr/>
            </p:nvSpPr>
            <p:spPr>
              <a:xfrm rot="7629437" flipH="1">
                <a:off x="7512461" y="2848964"/>
                <a:ext cx="1362064" cy="2743237"/>
              </a:xfrm>
              <a:custGeom>
                <a:avLst/>
                <a:gdLst>
                  <a:gd name="connsiteX0" fmla="*/ 0 w 1728192"/>
                  <a:gd name="connsiteY0" fmla="*/ 1157571 h 2315141"/>
                  <a:gd name="connsiteX1" fmla="*/ 864096 w 1728192"/>
                  <a:gd name="connsiteY1" fmla="*/ 0 h 2315141"/>
                  <a:gd name="connsiteX2" fmla="*/ 1728192 w 1728192"/>
                  <a:gd name="connsiteY2" fmla="*/ 1157571 h 2315141"/>
                  <a:gd name="connsiteX3" fmla="*/ 864096 w 1728192"/>
                  <a:gd name="connsiteY3" fmla="*/ 2315142 h 2315141"/>
                  <a:gd name="connsiteX4" fmla="*/ 0 w 1728192"/>
                  <a:gd name="connsiteY4" fmla="*/ 1157571 h 2315141"/>
                  <a:gd name="connsiteX0" fmla="*/ 6337 w 1734532"/>
                  <a:gd name="connsiteY0" fmla="*/ 1515323 h 2672894"/>
                  <a:gd name="connsiteX1" fmla="*/ 1263199 w 1734532"/>
                  <a:gd name="connsiteY1" fmla="*/ 0 h 2672894"/>
                  <a:gd name="connsiteX2" fmla="*/ 1734529 w 1734532"/>
                  <a:gd name="connsiteY2" fmla="*/ 1515323 h 2672894"/>
                  <a:gd name="connsiteX3" fmla="*/ 870433 w 1734532"/>
                  <a:gd name="connsiteY3" fmla="*/ 2672894 h 2672894"/>
                  <a:gd name="connsiteX4" fmla="*/ 6337 w 1734532"/>
                  <a:gd name="connsiteY4" fmla="*/ 1515323 h 2672894"/>
                  <a:gd name="connsiteX0" fmla="*/ 3876 w 1286366"/>
                  <a:gd name="connsiteY0" fmla="*/ 1517709 h 2677328"/>
                  <a:gd name="connsiteX1" fmla="*/ 1260738 w 1286366"/>
                  <a:gd name="connsiteY1" fmla="*/ 2386 h 2677328"/>
                  <a:gd name="connsiteX2" fmla="*/ 880543 w 1286366"/>
                  <a:gd name="connsiteY2" fmla="*/ 1238227 h 2677328"/>
                  <a:gd name="connsiteX3" fmla="*/ 867972 w 1286366"/>
                  <a:gd name="connsiteY3" fmla="*/ 2675280 h 2677328"/>
                  <a:gd name="connsiteX4" fmla="*/ 3876 w 1286366"/>
                  <a:gd name="connsiteY4" fmla="*/ 1517709 h 2677328"/>
                  <a:gd name="connsiteX0" fmla="*/ 6939 w 832540"/>
                  <a:gd name="connsiteY0" fmla="*/ 1458903 h 2675658"/>
                  <a:gd name="connsiteX1" fmla="*/ 824599 w 832540"/>
                  <a:gd name="connsiteY1" fmla="*/ 1540 h 2675658"/>
                  <a:gd name="connsiteX2" fmla="*/ 444404 w 832540"/>
                  <a:gd name="connsiteY2" fmla="*/ 1237381 h 2675658"/>
                  <a:gd name="connsiteX3" fmla="*/ 431833 w 832540"/>
                  <a:gd name="connsiteY3" fmla="*/ 2674434 h 2675658"/>
                  <a:gd name="connsiteX4" fmla="*/ 6939 w 832540"/>
                  <a:gd name="connsiteY4" fmla="*/ 1458903 h 2675658"/>
                  <a:gd name="connsiteX0" fmla="*/ 6175 w 902774"/>
                  <a:gd name="connsiteY0" fmla="*/ 1301584 h 2673134"/>
                  <a:gd name="connsiteX1" fmla="*/ 892534 w 902774"/>
                  <a:gd name="connsiteY1" fmla="*/ 146 h 2673134"/>
                  <a:gd name="connsiteX2" fmla="*/ 512339 w 902774"/>
                  <a:gd name="connsiteY2" fmla="*/ 1235987 h 2673134"/>
                  <a:gd name="connsiteX3" fmla="*/ 499768 w 902774"/>
                  <a:gd name="connsiteY3" fmla="*/ 2673040 h 2673134"/>
                  <a:gd name="connsiteX4" fmla="*/ 6175 w 902774"/>
                  <a:gd name="connsiteY4" fmla="*/ 1301584 h 2673134"/>
                  <a:gd name="connsiteX0" fmla="*/ 8268 w 1334619"/>
                  <a:gd name="connsiteY0" fmla="*/ 1308180 h 2699337"/>
                  <a:gd name="connsiteX1" fmla="*/ 894627 w 1334619"/>
                  <a:gd name="connsiteY1" fmla="*/ 6742 h 2699337"/>
                  <a:gd name="connsiteX2" fmla="*/ 1334619 w 1334619"/>
                  <a:gd name="connsiteY2" fmla="*/ 1883681 h 2699337"/>
                  <a:gd name="connsiteX3" fmla="*/ 501861 w 1334619"/>
                  <a:gd name="connsiteY3" fmla="*/ 2679636 h 2699337"/>
                  <a:gd name="connsiteX4" fmla="*/ 8268 w 1334619"/>
                  <a:gd name="connsiteY4" fmla="*/ 1308180 h 2699337"/>
                  <a:gd name="connsiteX0" fmla="*/ 8268 w 1334619"/>
                  <a:gd name="connsiteY0" fmla="*/ 1367344 h 2758501"/>
                  <a:gd name="connsiteX1" fmla="*/ 894627 w 1334619"/>
                  <a:gd name="connsiteY1" fmla="*/ 65906 h 2758501"/>
                  <a:gd name="connsiteX2" fmla="*/ 1334619 w 1334619"/>
                  <a:gd name="connsiteY2" fmla="*/ 1942845 h 2758501"/>
                  <a:gd name="connsiteX3" fmla="*/ 501861 w 1334619"/>
                  <a:gd name="connsiteY3" fmla="*/ 2738800 h 2758501"/>
                  <a:gd name="connsiteX4" fmla="*/ 8268 w 1334619"/>
                  <a:gd name="connsiteY4" fmla="*/ 1367344 h 2758501"/>
                  <a:gd name="connsiteX0" fmla="*/ 35713 w 1362064"/>
                  <a:gd name="connsiteY0" fmla="*/ 1401681 h 2792838"/>
                  <a:gd name="connsiteX1" fmla="*/ 922072 w 1362064"/>
                  <a:gd name="connsiteY1" fmla="*/ 100243 h 2792838"/>
                  <a:gd name="connsiteX2" fmla="*/ 1362064 w 1362064"/>
                  <a:gd name="connsiteY2" fmla="*/ 1977182 h 2792838"/>
                  <a:gd name="connsiteX3" fmla="*/ 529306 w 1362064"/>
                  <a:gd name="connsiteY3" fmla="*/ 2773137 h 2792838"/>
                  <a:gd name="connsiteX4" fmla="*/ 35713 w 1362064"/>
                  <a:gd name="connsiteY4" fmla="*/ 1401681 h 2792838"/>
                  <a:gd name="connsiteX0" fmla="*/ 35713 w 1362064"/>
                  <a:gd name="connsiteY0" fmla="*/ 1352080 h 2743237"/>
                  <a:gd name="connsiteX1" fmla="*/ 922072 w 1362064"/>
                  <a:gd name="connsiteY1" fmla="*/ 50642 h 2743237"/>
                  <a:gd name="connsiteX2" fmla="*/ 1362064 w 1362064"/>
                  <a:gd name="connsiteY2" fmla="*/ 1927581 h 2743237"/>
                  <a:gd name="connsiteX3" fmla="*/ 529306 w 1362064"/>
                  <a:gd name="connsiteY3" fmla="*/ 2723536 h 2743237"/>
                  <a:gd name="connsiteX4" fmla="*/ 35713 w 1362064"/>
                  <a:gd name="connsiteY4" fmla="*/ 1352080 h 274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2064" h="2743237">
                    <a:moveTo>
                      <a:pt x="35713" y="1352080"/>
                    </a:moveTo>
                    <a:cubicBezTo>
                      <a:pt x="198763" y="343750"/>
                      <a:pt x="1048879" y="-170239"/>
                      <a:pt x="922072" y="50642"/>
                    </a:cubicBezTo>
                    <a:cubicBezTo>
                      <a:pt x="795265" y="271523"/>
                      <a:pt x="1362064" y="1288272"/>
                      <a:pt x="1362064" y="1927581"/>
                    </a:cubicBezTo>
                    <a:cubicBezTo>
                      <a:pt x="1362064" y="2566890"/>
                      <a:pt x="750364" y="2819453"/>
                      <a:pt x="529306" y="2723536"/>
                    </a:cubicBezTo>
                    <a:cubicBezTo>
                      <a:pt x="308248" y="2627619"/>
                      <a:pt x="-127337" y="2360410"/>
                      <a:pt x="35713" y="1352080"/>
                    </a:cubicBezTo>
                    <a:close/>
                  </a:path>
                </a:pathLst>
              </a:custGeom>
              <a:solidFill>
                <a:srgbClr val="2196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1" name="Retângulo de cantos arredondados 70"/>
            <p:cNvSpPr/>
            <p:nvPr/>
          </p:nvSpPr>
          <p:spPr>
            <a:xfrm rot="14021895">
              <a:off x="7082927" y="2698260"/>
              <a:ext cx="1394759" cy="320961"/>
            </a:xfrm>
            <a:prstGeom prst="roundRect">
              <a:avLst>
                <a:gd name="adj" fmla="val 36111"/>
              </a:avLst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71"/>
            <p:cNvSpPr/>
            <p:nvPr/>
          </p:nvSpPr>
          <p:spPr>
            <a:xfrm rot="14256993">
              <a:off x="8344432" y="2362956"/>
              <a:ext cx="349079" cy="1306496"/>
            </a:xfrm>
            <a:prstGeom prst="roundRect">
              <a:avLst>
                <a:gd name="adj" fmla="val 34403"/>
              </a:avLst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 flipH="1">
              <a:off x="3759135" y="1844824"/>
              <a:ext cx="2783818" cy="3056791"/>
              <a:chOff x="6821874" y="1844824"/>
              <a:chExt cx="2783818" cy="3056791"/>
            </a:xfrm>
          </p:grpSpPr>
          <p:sp>
            <p:nvSpPr>
              <p:cNvPr id="13" name="Elipse 1"/>
              <p:cNvSpPr/>
              <p:nvPr/>
            </p:nvSpPr>
            <p:spPr>
              <a:xfrm rot="3355041" flipH="1">
                <a:off x="7553042" y="1154237"/>
                <a:ext cx="1362064" cy="2743237"/>
              </a:xfrm>
              <a:custGeom>
                <a:avLst/>
                <a:gdLst>
                  <a:gd name="connsiteX0" fmla="*/ 0 w 1728192"/>
                  <a:gd name="connsiteY0" fmla="*/ 1157571 h 2315141"/>
                  <a:gd name="connsiteX1" fmla="*/ 864096 w 1728192"/>
                  <a:gd name="connsiteY1" fmla="*/ 0 h 2315141"/>
                  <a:gd name="connsiteX2" fmla="*/ 1728192 w 1728192"/>
                  <a:gd name="connsiteY2" fmla="*/ 1157571 h 2315141"/>
                  <a:gd name="connsiteX3" fmla="*/ 864096 w 1728192"/>
                  <a:gd name="connsiteY3" fmla="*/ 2315142 h 2315141"/>
                  <a:gd name="connsiteX4" fmla="*/ 0 w 1728192"/>
                  <a:gd name="connsiteY4" fmla="*/ 1157571 h 2315141"/>
                  <a:gd name="connsiteX0" fmla="*/ 6337 w 1734532"/>
                  <a:gd name="connsiteY0" fmla="*/ 1515323 h 2672894"/>
                  <a:gd name="connsiteX1" fmla="*/ 1263199 w 1734532"/>
                  <a:gd name="connsiteY1" fmla="*/ 0 h 2672894"/>
                  <a:gd name="connsiteX2" fmla="*/ 1734529 w 1734532"/>
                  <a:gd name="connsiteY2" fmla="*/ 1515323 h 2672894"/>
                  <a:gd name="connsiteX3" fmla="*/ 870433 w 1734532"/>
                  <a:gd name="connsiteY3" fmla="*/ 2672894 h 2672894"/>
                  <a:gd name="connsiteX4" fmla="*/ 6337 w 1734532"/>
                  <a:gd name="connsiteY4" fmla="*/ 1515323 h 2672894"/>
                  <a:gd name="connsiteX0" fmla="*/ 3876 w 1286366"/>
                  <a:gd name="connsiteY0" fmla="*/ 1517709 h 2677328"/>
                  <a:gd name="connsiteX1" fmla="*/ 1260738 w 1286366"/>
                  <a:gd name="connsiteY1" fmla="*/ 2386 h 2677328"/>
                  <a:gd name="connsiteX2" fmla="*/ 880543 w 1286366"/>
                  <a:gd name="connsiteY2" fmla="*/ 1238227 h 2677328"/>
                  <a:gd name="connsiteX3" fmla="*/ 867972 w 1286366"/>
                  <a:gd name="connsiteY3" fmla="*/ 2675280 h 2677328"/>
                  <a:gd name="connsiteX4" fmla="*/ 3876 w 1286366"/>
                  <a:gd name="connsiteY4" fmla="*/ 1517709 h 2677328"/>
                  <a:gd name="connsiteX0" fmla="*/ 6939 w 832540"/>
                  <a:gd name="connsiteY0" fmla="*/ 1458903 h 2675658"/>
                  <a:gd name="connsiteX1" fmla="*/ 824599 w 832540"/>
                  <a:gd name="connsiteY1" fmla="*/ 1540 h 2675658"/>
                  <a:gd name="connsiteX2" fmla="*/ 444404 w 832540"/>
                  <a:gd name="connsiteY2" fmla="*/ 1237381 h 2675658"/>
                  <a:gd name="connsiteX3" fmla="*/ 431833 w 832540"/>
                  <a:gd name="connsiteY3" fmla="*/ 2674434 h 2675658"/>
                  <a:gd name="connsiteX4" fmla="*/ 6939 w 832540"/>
                  <a:gd name="connsiteY4" fmla="*/ 1458903 h 2675658"/>
                  <a:gd name="connsiteX0" fmla="*/ 6175 w 902774"/>
                  <a:gd name="connsiteY0" fmla="*/ 1301584 h 2673134"/>
                  <a:gd name="connsiteX1" fmla="*/ 892534 w 902774"/>
                  <a:gd name="connsiteY1" fmla="*/ 146 h 2673134"/>
                  <a:gd name="connsiteX2" fmla="*/ 512339 w 902774"/>
                  <a:gd name="connsiteY2" fmla="*/ 1235987 h 2673134"/>
                  <a:gd name="connsiteX3" fmla="*/ 499768 w 902774"/>
                  <a:gd name="connsiteY3" fmla="*/ 2673040 h 2673134"/>
                  <a:gd name="connsiteX4" fmla="*/ 6175 w 902774"/>
                  <a:gd name="connsiteY4" fmla="*/ 1301584 h 2673134"/>
                  <a:gd name="connsiteX0" fmla="*/ 8268 w 1334619"/>
                  <a:gd name="connsiteY0" fmla="*/ 1308180 h 2699337"/>
                  <a:gd name="connsiteX1" fmla="*/ 894627 w 1334619"/>
                  <a:gd name="connsiteY1" fmla="*/ 6742 h 2699337"/>
                  <a:gd name="connsiteX2" fmla="*/ 1334619 w 1334619"/>
                  <a:gd name="connsiteY2" fmla="*/ 1883681 h 2699337"/>
                  <a:gd name="connsiteX3" fmla="*/ 501861 w 1334619"/>
                  <a:gd name="connsiteY3" fmla="*/ 2679636 h 2699337"/>
                  <a:gd name="connsiteX4" fmla="*/ 8268 w 1334619"/>
                  <a:gd name="connsiteY4" fmla="*/ 1308180 h 2699337"/>
                  <a:gd name="connsiteX0" fmla="*/ 8268 w 1334619"/>
                  <a:gd name="connsiteY0" fmla="*/ 1367344 h 2758501"/>
                  <a:gd name="connsiteX1" fmla="*/ 894627 w 1334619"/>
                  <a:gd name="connsiteY1" fmla="*/ 65906 h 2758501"/>
                  <a:gd name="connsiteX2" fmla="*/ 1334619 w 1334619"/>
                  <a:gd name="connsiteY2" fmla="*/ 1942845 h 2758501"/>
                  <a:gd name="connsiteX3" fmla="*/ 501861 w 1334619"/>
                  <a:gd name="connsiteY3" fmla="*/ 2738800 h 2758501"/>
                  <a:gd name="connsiteX4" fmla="*/ 8268 w 1334619"/>
                  <a:gd name="connsiteY4" fmla="*/ 1367344 h 2758501"/>
                  <a:gd name="connsiteX0" fmla="*/ 35713 w 1362064"/>
                  <a:gd name="connsiteY0" fmla="*/ 1401681 h 2792838"/>
                  <a:gd name="connsiteX1" fmla="*/ 922072 w 1362064"/>
                  <a:gd name="connsiteY1" fmla="*/ 100243 h 2792838"/>
                  <a:gd name="connsiteX2" fmla="*/ 1362064 w 1362064"/>
                  <a:gd name="connsiteY2" fmla="*/ 1977182 h 2792838"/>
                  <a:gd name="connsiteX3" fmla="*/ 529306 w 1362064"/>
                  <a:gd name="connsiteY3" fmla="*/ 2773137 h 2792838"/>
                  <a:gd name="connsiteX4" fmla="*/ 35713 w 1362064"/>
                  <a:gd name="connsiteY4" fmla="*/ 1401681 h 2792838"/>
                  <a:gd name="connsiteX0" fmla="*/ 35713 w 1362064"/>
                  <a:gd name="connsiteY0" fmla="*/ 1352080 h 2743237"/>
                  <a:gd name="connsiteX1" fmla="*/ 922072 w 1362064"/>
                  <a:gd name="connsiteY1" fmla="*/ 50642 h 2743237"/>
                  <a:gd name="connsiteX2" fmla="*/ 1362064 w 1362064"/>
                  <a:gd name="connsiteY2" fmla="*/ 1927581 h 2743237"/>
                  <a:gd name="connsiteX3" fmla="*/ 529306 w 1362064"/>
                  <a:gd name="connsiteY3" fmla="*/ 2723536 h 2743237"/>
                  <a:gd name="connsiteX4" fmla="*/ 35713 w 1362064"/>
                  <a:gd name="connsiteY4" fmla="*/ 1352080 h 274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2064" h="2743237">
                    <a:moveTo>
                      <a:pt x="35713" y="1352080"/>
                    </a:moveTo>
                    <a:cubicBezTo>
                      <a:pt x="198763" y="343750"/>
                      <a:pt x="1048879" y="-170239"/>
                      <a:pt x="922072" y="50642"/>
                    </a:cubicBezTo>
                    <a:cubicBezTo>
                      <a:pt x="795265" y="271523"/>
                      <a:pt x="1362064" y="1288272"/>
                      <a:pt x="1362064" y="1927581"/>
                    </a:cubicBezTo>
                    <a:cubicBezTo>
                      <a:pt x="1362064" y="2566890"/>
                      <a:pt x="750364" y="2819453"/>
                      <a:pt x="529306" y="2723536"/>
                    </a:cubicBezTo>
                    <a:cubicBezTo>
                      <a:pt x="308248" y="2627619"/>
                      <a:pt x="-127337" y="2360410"/>
                      <a:pt x="35713" y="1352080"/>
                    </a:cubicBezTo>
                    <a:close/>
                  </a:path>
                </a:pathLst>
              </a:custGeom>
              <a:solidFill>
                <a:srgbClr val="2196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"/>
              <p:cNvSpPr/>
              <p:nvPr/>
            </p:nvSpPr>
            <p:spPr>
              <a:xfrm rot="7629437" flipH="1">
                <a:off x="7512461" y="2848964"/>
                <a:ext cx="1362064" cy="2743237"/>
              </a:xfrm>
              <a:custGeom>
                <a:avLst/>
                <a:gdLst>
                  <a:gd name="connsiteX0" fmla="*/ 0 w 1728192"/>
                  <a:gd name="connsiteY0" fmla="*/ 1157571 h 2315141"/>
                  <a:gd name="connsiteX1" fmla="*/ 864096 w 1728192"/>
                  <a:gd name="connsiteY1" fmla="*/ 0 h 2315141"/>
                  <a:gd name="connsiteX2" fmla="*/ 1728192 w 1728192"/>
                  <a:gd name="connsiteY2" fmla="*/ 1157571 h 2315141"/>
                  <a:gd name="connsiteX3" fmla="*/ 864096 w 1728192"/>
                  <a:gd name="connsiteY3" fmla="*/ 2315142 h 2315141"/>
                  <a:gd name="connsiteX4" fmla="*/ 0 w 1728192"/>
                  <a:gd name="connsiteY4" fmla="*/ 1157571 h 2315141"/>
                  <a:gd name="connsiteX0" fmla="*/ 6337 w 1734532"/>
                  <a:gd name="connsiteY0" fmla="*/ 1515323 h 2672894"/>
                  <a:gd name="connsiteX1" fmla="*/ 1263199 w 1734532"/>
                  <a:gd name="connsiteY1" fmla="*/ 0 h 2672894"/>
                  <a:gd name="connsiteX2" fmla="*/ 1734529 w 1734532"/>
                  <a:gd name="connsiteY2" fmla="*/ 1515323 h 2672894"/>
                  <a:gd name="connsiteX3" fmla="*/ 870433 w 1734532"/>
                  <a:gd name="connsiteY3" fmla="*/ 2672894 h 2672894"/>
                  <a:gd name="connsiteX4" fmla="*/ 6337 w 1734532"/>
                  <a:gd name="connsiteY4" fmla="*/ 1515323 h 2672894"/>
                  <a:gd name="connsiteX0" fmla="*/ 3876 w 1286366"/>
                  <a:gd name="connsiteY0" fmla="*/ 1517709 h 2677328"/>
                  <a:gd name="connsiteX1" fmla="*/ 1260738 w 1286366"/>
                  <a:gd name="connsiteY1" fmla="*/ 2386 h 2677328"/>
                  <a:gd name="connsiteX2" fmla="*/ 880543 w 1286366"/>
                  <a:gd name="connsiteY2" fmla="*/ 1238227 h 2677328"/>
                  <a:gd name="connsiteX3" fmla="*/ 867972 w 1286366"/>
                  <a:gd name="connsiteY3" fmla="*/ 2675280 h 2677328"/>
                  <a:gd name="connsiteX4" fmla="*/ 3876 w 1286366"/>
                  <a:gd name="connsiteY4" fmla="*/ 1517709 h 2677328"/>
                  <a:gd name="connsiteX0" fmla="*/ 6939 w 832540"/>
                  <a:gd name="connsiteY0" fmla="*/ 1458903 h 2675658"/>
                  <a:gd name="connsiteX1" fmla="*/ 824599 w 832540"/>
                  <a:gd name="connsiteY1" fmla="*/ 1540 h 2675658"/>
                  <a:gd name="connsiteX2" fmla="*/ 444404 w 832540"/>
                  <a:gd name="connsiteY2" fmla="*/ 1237381 h 2675658"/>
                  <a:gd name="connsiteX3" fmla="*/ 431833 w 832540"/>
                  <a:gd name="connsiteY3" fmla="*/ 2674434 h 2675658"/>
                  <a:gd name="connsiteX4" fmla="*/ 6939 w 832540"/>
                  <a:gd name="connsiteY4" fmla="*/ 1458903 h 2675658"/>
                  <a:gd name="connsiteX0" fmla="*/ 6175 w 902774"/>
                  <a:gd name="connsiteY0" fmla="*/ 1301584 h 2673134"/>
                  <a:gd name="connsiteX1" fmla="*/ 892534 w 902774"/>
                  <a:gd name="connsiteY1" fmla="*/ 146 h 2673134"/>
                  <a:gd name="connsiteX2" fmla="*/ 512339 w 902774"/>
                  <a:gd name="connsiteY2" fmla="*/ 1235987 h 2673134"/>
                  <a:gd name="connsiteX3" fmla="*/ 499768 w 902774"/>
                  <a:gd name="connsiteY3" fmla="*/ 2673040 h 2673134"/>
                  <a:gd name="connsiteX4" fmla="*/ 6175 w 902774"/>
                  <a:gd name="connsiteY4" fmla="*/ 1301584 h 2673134"/>
                  <a:gd name="connsiteX0" fmla="*/ 8268 w 1334619"/>
                  <a:gd name="connsiteY0" fmla="*/ 1308180 h 2699337"/>
                  <a:gd name="connsiteX1" fmla="*/ 894627 w 1334619"/>
                  <a:gd name="connsiteY1" fmla="*/ 6742 h 2699337"/>
                  <a:gd name="connsiteX2" fmla="*/ 1334619 w 1334619"/>
                  <a:gd name="connsiteY2" fmla="*/ 1883681 h 2699337"/>
                  <a:gd name="connsiteX3" fmla="*/ 501861 w 1334619"/>
                  <a:gd name="connsiteY3" fmla="*/ 2679636 h 2699337"/>
                  <a:gd name="connsiteX4" fmla="*/ 8268 w 1334619"/>
                  <a:gd name="connsiteY4" fmla="*/ 1308180 h 2699337"/>
                  <a:gd name="connsiteX0" fmla="*/ 8268 w 1334619"/>
                  <a:gd name="connsiteY0" fmla="*/ 1367344 h 2758501"/>
                  <a:gd name="connsiteX1" fmla="*/ 894627 w 1334619"/>
                  <a:gd name="connsiteY1" fmla="*/ 65906 h 2758501"/>
                  <a:gd name="connsiteX2" fmla="*/ 1334619 w 1334619"/>
                  <a:gd name="connsiteY2" fmla="*/ 1942845 h 2758501"/>
                  <a:gd name="connsiteX3" fmla="*/ 501861 w 1334619"/>
                  <a:gd name="connsiteY3" fmla="*/ 2738800 h 2758501"/>
                  <a:gd name="connsiteX4" fmla="*/ 8268 w 1334619"/>
                  <a:gd name="connsiteY4" fmla="*/ 1367344 h 2758501"/>
                  <a:gd name="connsiteX0" fmla="*/ 35713 w 1362064"/>
                  <a:gd name="connsiteY0" fmla="*/ 1401681 h 2792838"/>
                  <a:gd name="connsiteX1" fmla="*/ 922072 w 1362064"/>
                  <a:gd name="connsiteY1" fmla="*/ 100243 h 2792838"/>
                  <a:gd name="connsiteX2" fmla="*/ 1362064 w 1362064"/>
                  <a:gd name="connsiteY2" fmla="*/ 1977182 h 2792838"/>
                  <a:gd name="connsiteX3" fmla="*/ 529306 w 1362064"/>
                  <a:gd name="connsiteY3" fmla="*/ 2773137 h 2792838"/>
                  <a:gd name="connsiteX4" fmla="*/ 35713 w 1362064"/>
                  <a:gd name="connsiteY4" fmla="*/ 1401681 h 2792838"/>
                  <a:gd name="connsiteX0" fmla="*/ 35713 w 1362064"/>
                  <a:gd name="connsiteY0" fmla="*/ 1352080 h 2743237"/>
                  <a:gd name="connsiteX1" fmla="*/ 922072 w 1362064"/>
                  <a:gd name="connsiteY1" fmla="*/ 50642 h 2743237"/>
                  <a:gd name="connsiteX2" fmla="*/ 1362064 w 1362064"/>
                  <a:gd name="connsiteY2" fmla="*/ 1927581 h 2743237"/>
                  <a:gd name="connsiteX3" fmla="*/ 529306 w 1362064"/>
                  <a:gd name="connsiteY3" fmla="*/ 2723536 h 2743237"/>
                  <a:gd name="connsiteX4" fmla="*/ 35713 w 1362064"/>
                  <a:gd name="connsiteY4" fmla="*/ 1352080 h 274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2064" h="2743237">
                    <a:moveTo>
                      <a:pt x="35713" y="1352080"/>
                    </a:moveTo>
                    <a:cubicBezTo>
                      <a:pt x="198763" y="343750"/>
                      <a:pt x="1048879" y="-170239"/>
                      <a:pt x="922072" y="50642"/>
                    </a:cubicBezTo>
                    <a:cubicBezTo>
                      <a:pt x="795265" y="271523"/>
                      <a:pt x="1362064" y="1288272"/>
                      <a:pt x="1362064" y="1927581"/>
                    </a:cubicBezTo>
                    <a:cubicBezTo>
                      <a:pt x="1362064" y="2566890"/>
                      <a:pt x="750364" y="2819453"/>
                      <a:pt x="529306" y="2723536"/>
                    </a:cubicBezTo>
                    <a:cubicBezTo>
                      <a:pt x="308248" y="2627619"/>
                      <a:pt x="-127337" y="2360410"/>
                      <a:pt x="35713" y="1352080"/>
                    </a:cubicBezTo>
                    <a:close/>
                  </a:path>
                </a:pathLst>
              </a:custGeom>
              <a:solidFill>
                <a:srgbClr val="2196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Retângulo de cantos arredondados 1"/>
            <p:cNvSpPr/>
            <p:nvPr/>
          </p:nvSpPr>
          <p:spPr>
            <a:xfrm rot="19014900">
              <a:off x="5133353" y="2573833"/>
              <a:ext cx="1394759" cy="320961"/>
            </a:xfrm>
            <a:prstGeom prst="roundRect">
              <a:avLst>
                <a:gd name="adj" fmla="val 36111"/>
              </a:avLst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5673554" y="116632"/>
              <a:ext cx="1949713" cy="1729847"/>
            </a:xfrm>
            <a:custGeom>
              <a:avLst/>
              <a:gdLst>
                <a:gd name="connsiteX0" fmla="*/ 0 w 1950715"/>
                <a:gd name="connsiteY0" fmla="*/ 936104 h 1872208"/>
                <a:gd name="connsiteX1" fmla="*/ 975358 w 1950715"/>
                <a:gd name="connsiteY1" fmla="*/ 0 h 1872208"/>
                <a:gd name="connsiteX2" fmla="*/ 1950716 w 1950715"/>
                <a:gd name="connsiteY2" fmla="*/ 936104 h 1872208"/>
                <a:gd name="connsiteX3" fmla="*/ 975358 w 1950715"/>
                <a:gd name="connsiteY3" fmla="*/ 1872208 h 1872208"/>
                <a:gd name="connsiteX4" fmla="*/ 0 w 1950715"/>
                <a:gd name="connsiteY4" fmla="*/ 936104 h 1872208"/>
                <a:gd name="connsiteX0" fmla="*/ 0 w 1920236"/>
                <a:gd name="connsiteY0" fmla="*/ 1205760 h 1881244"/>
                <a:gd name="connsiteX1" fmla="*/ 944878 w 1920236"/>
                <a:gd name="connsiteY1" fmla="*/ 2956 h 1881244"/>
                <a:gd name="connsiteX2" fmla="*/ 1920236 w 1920236"/>
                <a:gd name="connsiteY2" fmla="*/ 939060 h 1881244"/>
                <a:gd name="connsiteX3" fmla="*/ 944878 w 1920236"/>
                <a:gd name="connsiteY3" fmla="*/ 1875164 h 1881244"/>
                <a:gd name="connsiteX4" fmla="*/ 0 w 1920236"/>
                <a:gd name="connsiteY4" fmla="*/ 1205760 h 1881244"/>
                <a:gd name="connsiteX0" fmla="*/ 100398 w 2020634"/>
                <a:gd name="connsiteY0" fmla="*/ 1210960 h 1883204"/>
                <a:gd name="connsiteX1" fmla="*/ 133908 w 2020634"/>
                <a:gd name="connsiteY1" fmla="*/ 528548 h 1883204"/>
                <a:gd name="connsiteX2" fmla="*/ 1045276 w 2020634"/>
                <a:gd name="connsiteY2" fmla="*/ 8156 h 1883204"/>
                <a:gd name="connsiteX3" fmla="*/ 2020634 w 2020634"/>
                <a:gd name="connsiteY3" fmla="*/ 944260 h 1883204"/>
                <a:gd name="connsiteX4" fmla="*/ 1045276 w 2020634"/>
                <a:gd name="connsiteY4" fmla="*/ 1880364 h 1883204"/>
                <a:gd name="connsiteX5" fmla="*/ 100398 w 2020634"/>
                <a:gd name="connsiteY5" fmla="*/ 1210960 h 1883204"/>
                <a:gd name="connsiteX0" fmla="*/ 100398 w 2020634"/>
                <a:gd name="connsiteY0" fmla="*/ 1217906 h 1890150"/>
                <a:gd name="connsiteX1" fmla="*/ 133908 w 2020634"/>
                <a:gd name="connsiteY1" fmla="*/ 535494 h 1890150"/>
                <a:gd name="connsiteX2" fmla="*/ 1045276 w 2020634"/>
                <a:gd name="connsiteY2" fmla="*/ 15102 h 1890150"/>
                <a:gd name="connsiteX3" fmla="*/ 2020634 w 2020634"/>
                <a:gd name="connsiteY3" fmla="*/ 951206 h 1890150"/>
                <a:gd name="connsiteX4" fmla="*/ 1045276 w 2020634"/>
                <a:gd name="connsiteY4" fmla="*/ 1887310 h 1890150"/>
                <a:gd name="connsiteX5" fmla="*/ 100398 w 2020634"/>
                <a:gd name="connsiteY5" fmla="*/ 1217906 h 1890150"/>
                <a:gd name="connsiteX0" fmla="*/ 100398 w 1342454"/>
                <a:gd name="connsiteY0" fmla="*/ 1220509 h 1889937"/>
                <a:gd name="connsiteX1" fmla="*/ 133908 w 1342454"/>
                <a:gd name="connsiteY1" fmla="*/ 538097 h 1889937"/>
                <a:gd name="connsiteX2" fmla="*/ 1045276 w 1342454"/>
                <a:gd name="connsiteY2" fmla="*/ 17705 h 1889937"/>
                <a:gd name="connsiteX3" fmla="*/ 1342454 w 1342454"/>
                <a:gd name="connsiteY3" fmla="*/ 1197649 h 1889937"/>
                <a:gd name="connsiteX4" fmla="*/ 1045276 w 1342454"/>
                <a:gd name="connsiteY4" fmla="*/ 1889913 h 1889937"/>
                <a:gd name="connsiteX5" fmla="*/ 100398 w 1342454"/>
                <a:gd name="connsiteY5" fmla="*/ 1220509 h 1889937"/>
                <a:gd name="connsiteX0" fmla="*/ 100398 w 1967294"/>
                <a:gd name="connsiteY0" fmla="*/ 1218546 h 1888161"/>
                <a:gd name="connsiteX1" fmla="*/ 133908 w 1967294"/>
                <a:gd name="connsiteY1" fmla="*/ 536134 h 1888161"/>
                <a:gd name="connsiteX2" fmla="*/ 1045276 w 1967294"/>
                <a:gd name="connsiteY2" fmla="*/ 15742 h 1888161"/>
                <a:gd name="connsiteX3" fmla="*/ 1967294 w 1967294"/>
                <a:gd name="connsiteY3" fmla="*/ 1149966 h 1888161"/>
                <a:gd name="connsiteX4" fmla="*/ 1045276 w 1967294"/>
                <a:gd name="connsiteY4" fmla="*/ 1887950 h 1888161"/>
                <a:gd name="connsiteX5" fmla="*/ 100398 w 1967294"/>
                <a:gd name="connsiteY5" fmla="*/ 1218546 h 1888161"/>
                <a:gd name="connsiteX0" fmla="*/ 100398 w 2000949"/>
                <a:gd name="connsiteY0" fmla="*/ 1203781 h 1873396"/>
                <a:gd name="connsiteX1" fmla="*/ 133908 w 2000949"/>
                <a:gd name="connsiteY1" fmla="*/ 521369 h 1873396"/>
                <a:gd name="connsiteX2" fmla="*/ 1045276 w 2000949"/>
                <a:gd name="connsiteY2" fmla="*/ 977 h 1873396"/>
                <a:gd name="connsiteX3" fmla="*/ 1665528 w 2000949"/>
                <a:gd name="connsiteY3" fmla="*/ 650909 h 1873396"/>
                <a:gd name="connsiteX4" fmla="*/ 1967294 w 2000949"/>
                <a:gd name="connsiteY4" fmla="*/ 1135201 h 1873396"/>
                <a:gd name="connsiteX5" fmla="*/ 1045276 w 2000949"/>
                <a:gd name="connsiteY5" fmla="*/ 1873185 h 1873396"/>
                <a:gd name="connsiteX6" fmla="*/ 100398 w 2000949"/>
                <a:gd name="connsiteY6" fmla="*/ 1203781 h 1873396"/>
                <a:gd name="connsiteX0" fmla="*/ 100398 w 2000949"/>
                <a:gd name="connsiteY0" fmla="*/ 1180987 h 1850602"/>
                <a:gd name="connsiteX1" fmla="*/ 133908 w 2000949"/>
                <a:gd name="connsiteY1" fmla="*/ 498575 h 1850602"/>
                <a:gd name="connsiteX2" fmla="*/ 847156 w 2000949"/>
                <a:gd name="connsiteY2" fmla="*/ 1043 h 1850602"/>
                <a:gd name="connsiteX3" fmla="*/ 1665528 w 2000949"/>
                <a:gd name="connsiteY3" fmla="*/ 628115 h 1850602"/>
                <a:gd name="connsiteX4" fmla="*/ 1967294 w 2000949"/>
                <a:gd name="connsiteY4" fmla="*/ 1112407 h 1850602"/>
                <a:gd name="connsiteX5" fmla="*/ 1045276 w 2000949"/>
                <a:gd name="connsiteY5" fmla="*/ 1850391 h 1850602"/>
                <a:gd name="connsiteX6" fmla="*/ 100398 w 2000949"/>
                <a:gd name="connsiteY6" fmla="*/ 1180987 h 1850602"/>
                <a:gd name="connsiteX0" fmla="*/ 100398 w 2000949"/>
                <a:gd name="connsiteY0" fmla="*/ 1211442 h 1881057"/>
                <a:gd name="connsiteX1" fmla="*/ 133908 w 2000949"/>
                <a:gd name="connsiteY1" fmla="*/ 529030 h 1881057"/>
                <a:gd name="connsiteX2" fmla="*/ 847156 w 2000949"/>
                <a:gd name="connsiteY2" fmla="*/ 31498 h 1881057"/>
                <a:gd name="connsiteX3" fmla="*/ 1665528 w 2000949"/>
                <a:gd name="connsiteY3" fmla="*/ 658570 h 1881057"/>
                <a:gd name="connsiteX4" fmla="*/ 1967294 w 2000949"/>
                <a:gd name="connsiteY4" fmla="*/ 1142862 h 1881057"/>
                <a:gd name="connsiteX5" fmla="*/ 1045276 w 2000949"/>
                <a:gd name="connsiteY5" fmla="*/ 1880846 h 1881057"/>
                <a:gd name="connsiteX6" fmla="*/ 100398 w 2000949"/>
                <a:gd name="connsiteY6" fmla="*/ 1211442 h 1881057"/>
                <a:gd name="connsiteX0" fmla="*/ 100398 w 1973302"/>
                <a:gd name="connsiteY0" fmla="*/ 1211442 h 1881442"/>
                <a:gd name="connsiteX1" fmla="*/ 133908 w 1973302"/>
                <a:gd name="connsiteY1" fmla="*/ 529030 h 1881442"/>
                <a:gd name="connsiteX2" fmla="*/ 847156 w 1973302"/>
                <a:gd name="connsiteY2" fmla="*/ 31498 h 1881442"/>
                <a:gd name="connsiteX3" fmla="*/ 1665528 w 1973302"/>
                <a:gd name="connsiteY3" fmla="*/ 658570 h 1881442"/>
                <a:gd name="connsiteX4" fmla="*/ 1936814 w 1973302"/>
                <a:gd name="connsiteY4" fmla="*/ 1318122 h 1881442"/>
                <a:gd name="connsiteX5" fmla="*/ 1045276 w 1973302"/>
                <a:gd name="connsiteY5" fmla="*/ 1880846 h 1881442"/>
                <a:gd name="connsiteX6" fmla="*/ 100398 w 1973302"/>
                <a:gd name="connsiteY6" fmla="*/ 1211442 h 1881442"/>
                <a:gd name="connsiteX0" fmla="*/ 100398 w 1999928"/>
                <a:gd name="connsiteY0" fmla="*/ 1185401 h 1855401"/>
                <a:gd name="connsiteX1" fmla="*/ 133908 w 1999928"/>
                <a:gd name="connsiteY1" fmla="*/ 502989 h 1855401"/>
                <a:gd name="connsiteX2" fmla="*/ 847156 w 1999928"/>
                <a:gd name="connsiteY2" fmla="*/ 5457 h 1855401"/>
                <a:gd name="connsiteX3" fmla="*/ 1825548 w 1999928"/>
                <a:gd name="connsiteY3" fmla="*/ 823029 h 1855401"/>
                <a:gd name="connsiteX4" fmla="*/ 1936814 w 1999928"/>
                <a:gd name="connsiteY4" fmla="*/ 1292081 h 1855401"/>
                <a:gd name="connsiteX5" fmla="*/ 1045276 w 1999928"/>
                <a:gd name="connsiteY5" fmla="*/ 1854805 h 1855401"/>
                <a:gd name="connsiteX6" fmla="*/ 100398 w 1999928"/>
                <a:gd name="connsiteY6" fmla="*/ 1185401 h 1855401"/>
                <a:gd name="connsiteX0" fmla="*/ 100398 w 1999928"/>
                <a:gd name="connsiteY0" fmla="*/ 1185401 h 1855401"/>
                <a:gd name="connsiteX1" fmla="*/ 133908 w 1999928"/>
                <a:gd name="connsiteY1" fmla="*/ 502989 h 1855401"/>
                <a:gd name="connsiteX2" fmla="*/ 847156 w 1999928"/>
                <a:gd name="connsiteY2" fmla="*/ 5457 h 1855401"/>
                <a:gd name="connsiteX3" fmla="*/ 1825548 w 1999928"/>
                <a:gd name="connsiteY3" fmla="*/ 823029 h 1855401"/>
                <a:gd name="connsiteX4" fmla="*/ 1936814 w 1999928"/>
                <a:gd name="connsiteY4" fmla="*/ 1292081 h 1855401"/>
                <a:gd name="connsiteX5" fmla="*/ 1045276 w 1999928"/>
                <a:gd name="connsiteY5" fmla="*/ 1854805 h 1855401"/>
                <a:gd name="connsiteX6" fmla="*/ 100398 w 1999928"/>
                <a:gd name="connsiteY6" fmla="*/ 1185401 h 1855401"/>
                <a:gd name="connsiteX0" fmla="*/ 508209 w 1897199"/>
                <a:gd name="connsiteY0" fmla="*/ 1078721 h 1857016"/>
                <a:gd name="connsiteX1" fmla="*/ 31179 w 1897199"/>
                <a:gd name="connsiteY1" fmla="*/ 502989 h 1857016"/>
                <a:gd name="connsiteX2" fmla="*/ 744427 w 1897199"/>
                <a:gd name="connsiteY2" fmla="*/ 5457 h 1857016"/>
                <a:gd name="connsiteX3" fmla="*/ 1722819 w 1897199"/>
                <a:gd name="connsiteY3" fmla="*/ 823029 h 1857016"/>
                <a:gd name="connsiteX4" fmla="*/ 1834085 w 1897199"/>
                <a:gd name="connsiteY4" fmla="*/ 1292081 h 1857016"/>
                <a:gd name="connsiteX5" fmla="*/ 942547 w 1897199"/>
                <a:gd name="connsiteY5" fmla="*/ 1854805 h 1857016"/>
                <a:gd name="connsiteX6" fmla="*/ 508209 w 1897199"/>
                <a:gd name="connsiteY6" fmla="*/ 1078721 h 1857016"/>
                <a:gd name="connsiteX0" fmla="*/ 164483 w 1949713"/>
                <a:gd name="connsiteY0" fmla="*/ 1162541 h 1855669"/>
                <a:gd name="connsiteX1" fmla="*/ 83693 w 1949713"/>
                <a:gd name="connsiteY1" fmla="*/ 502989 h 1855669"/>
                <a:gd name="connsiteX2" fmla="*/ 796941 w 1949713"/>
                <a:gd name="connsiteY2" fmla="*/ 5457 h 1855669"/>
                <a:gd name="connsiteX3" fmla="*/ 1775333 w 1949713"/>
                <a:gd name="connsiteY3" fmla="*/ 823029 h 1855669"/>
                <a:gd name="connsiteX4" fmla="*/ 1886599 w 1949713"/>
                <a:gd name="connsiteY4" fmla="*/ 1292081 h 1855669"/>
                <a:gd name="connsiteX5" fmla="*/ 995061 w 1949713"/>
                <a:gd name="connsiteY5" fmla="*/ 1854805 h 1855669"/>
                <a:gd name="connsiteX6" fmla="*/ 164483 w 1949713"/>
                <a:gd name="connsiteY6" fmla="*/ 1162541 h 1855669"/>
                <a:gd name="connsiteX0" fmla="*/ 164483 w 1949713"/>
                <a:gd name="connsiteY0" fmla="*/ 1162541 h 1857822"/>
                <a:gd name="connsiteX1" fmla="*/ 83693 w 1949713"/>
                <a:gd name="connsiteY1" fmla="*/ 502989 h 1857822"/>
                <a:gd name="connsiteX2" fmla="*/ 796941 w 1949713"/>
                <a:gd name="connsiteY2" fmla="*/ 5457 h 1857822"/>
                <a:gd name="connsiteX3" fmla="*/ 1775333 w 1949713"/>
                <a:gd name="connsiteY3" fmla="*/ 823029 h 1857822"/>
                <a:gd name="connsiteX4" fmla="*/ 1886599 w 1949713"/>
                <a:gd name="connsiteY4" fmla="*/ 1292081 h 1857822"/>
                <a:gd name="connsiteX5" fmla="*/ 995061 w 1949713"/>
                <a:gd name="connsiteY5" fmla="*/ 1854805 h 1857822"/>
                <a:gd name="connsiteX6" fmla="*/ 164483 w 1949713"/>
                <a:gd name="connsiteY6" fmla="*/ 1162541 h 1857822"/>
                <a:gd name="connsiteX0" fmla="*/ 164483 w 1949713"/>
                <a:gd name="connsiteY0" fmla="*/ 1157250 h 1852531"/>
                <a:gd name="connsiteX1" fmla="*/ 83693 w 1949713"/>
                <a:gd name="connsiteY1" fmla="*/ 497698 h 1852531"/>
                <a:gd name="connsiteX2" fmla="*/ 796941 w 1949713"/>
                <a:gd name="connsiteY2" fmla="*/ 166 h 1852531"/>
                <a:gd name="connsiteX3" fmla="*/ 1775333 w 1949713"/>
                <a:gd name="connsiteY3" fmla="*/ 817738 h 1852531"/>
                <a:gd name="connsiteX4" fmla="*/ 1886599 w 1949713"/>
                <a:gd name="connsiteY4" fmla="*/ 1286790 h 1852531"/>
                <a:gd name="connsiteX5" fmla="*/ 995061 w 1949713"/>
                <a:gd name="connsiteY5" fmla="*/ 1849514 h 1852531"/>
                <a:gd name="connsiteX6" fmla="*/ 164483 w 1949713"/>
                <a:gd name="connsiteY6" fmla="*/ 1157250 h 185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9713" h="1852531">
                  <a:moveTo>
                    <a:pt x="164483" y="1157250"/>
                  </a:moveTo>
                  <a:cubicBezTo>
                    <a:pt x="12588" y="931947"/>
                    <a:pt x="-73787" y="698165"/>
                    <a:pt x="83693" y="497698"/>
                  </a:cubicBezTo>
                  <a:cubicBezTo>
                    <a:pt x="241173" y="297231"/>
                    <a:pt x="278781" y="7786"/>
                    <a:pt x="796941" y="166"/>
                  </a:cubicBezTo>
                  <a:cubicBezTo>
                    <a:pt x="1315101" y="-7454"/>
                    <a:pt x="1835023" y="247701"/>
                    <a:pt x="1775333" y="817738"/>
                  </a:cubicBezTo>
                  <a:cubicBezTo>
                    <a:pt x="1929003" y="1006775"/>
                    <a:pt x="2016644" y="1090697"/>
                    <a:pt x="1886599" y="1286790"/>
                  </a:cubicBezTo>
                  <a:cubicBezTo>
                    <a:pt x="1756554" y="1482883"/>
                    <a:pt x="1746900" y="1802524"/>
                    <a:pt x="995061" y="1849514"/>
                  </a:cubicBezTo>
                  <a:cubicBezTo>
                    <a:pt x="243222" y="1896504"/>
                    <a:pt x="316378" y="1382553"/>
                    <a:pt x="164483" y="1157250"/>
                  </a:cubicBezTo>
                  <a:close/>
                </a:path>
              </a:pathLst>
            </a:custGeom>
            <a:solidFill>
              <a:srgbClr val="063F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5982151" y="1554062"/>
              <a:ext cx="1485602" cy="129528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181100"/>
                <a:gd name="connsiteY0" fmla="*/ 834433 h 996643"/>
                <a:gd name="connsiteX1" fmla="*/ 723900 w 1181100"/>
                <a:gd name="connsiteY1" fmla="*/ 8933 h 996643"/>
                <a:gd name="connsiteX2" fmla="*/ 1181100 w 1181100"/>
                <a:gd name="connsiteY2" fmla="*/ 466133 h 996643"/>
                <a:gd name="connsiteX3" fmla="*/ 723900 w 1181100"/>
                <a:gd name="connsiteY3" fmla="*/ 923333 h 996643"/>
                <a:gd name="connsiteX4" fmla="*/ 0 w 1181100"/>
                <a:gd name="connsiteY4" fmla="*/ 834433 h 996643"/>
                <a:gd name="connsiteX0" fmla="*/ 0 w 1473200"/>
                <a:gd name="connsiteY0" fmla="*/ 825525 h 967914"/>
                <a:gd name="connsiteX1" fmla="*/ 723900 w 1473200"/>
                <a:gd name="connsiteY1" fmla="*/ 25 h 967914"/>
                <a:gd name="connsiteX2" fmla="*/ 1473200 w 1473200"/>
                <a:gd name="connsiteY2" fmla="*/ 800125 h 967914"/>
                <a:gd name="connsiteX3" fmla="*/ 723900 w 1473200"/>
                <a:gd name="connsiteY3" fmla="*/ 914425 h 967914"/>
                <a:gd name="connsiteX4" fmla="*/ 0 w 1473200"/>
                <a:gd name="connsiteY4" fmla="*/ 825525 h 967914"/>
                <a:gd name="connsiteX0" fmla="*/ 5860 w 1479060"/>
                <a:gd name="connsiteY0" fmla="*/ 835009 h 960148"/>
                <a:gd name="connsiteX1" fmla="*/ 405949 w 1479060"/>
                <a:gd name="connsiteY1" fmla="*/ 398343 h 960148"/>
                <a:gd name="connsiteX2" fmla="*/ 729760 w 1479060"/>
                <a:gd name="connsiteY2" fmla="*/ 9509 h 960148"/>
                <a:gd name="connsiteX3" fmla="*/ 1479060 w 1479060"/>
                <a:gd name="connsiteY3" fmla="*/ 809609 h 960148"/>
                <a:gd name="connsiteX4" fmla="*/ 729760 w 1479060"/>
                <a:gd name="connsiteY4" fmla="*/ 923909 h 960148"/>
                <a:gd name="connsiteX5" fmla="*/ 5860 w 1479060"/>
                <a:gd name="connsiteY5" fmla="*/ 835009 h 960148"/>
                <a:gd name="connsiteX0" fmla="*/ 5860 w 1485602"/>
                <a:gd name="connsiteY0" fmla="*/ 825703 h 915608"/>
                <a:gd name="connsiteX1" fmla="*/ 405949 w 1485602"/>
                <a:gd name="connsiteY1" fmla="*/ 389037 h 915608"/>
                <a:gd name="connsiteX2" fmla="*/ 729760 w 1485602"/>
                <a:gd name="connsiteY2" fmla="*/ 203 h 915608"/>
                <a:gd name="connsiteX3" fmla="*/ 1040949 w 1485602"/>
                <a:gd name="connsiteY3" fmla="*/ 439837 h 915608"/>
                <a:gd name="connsiteX4" fmla="*/ 1479060 w 1485602"/>
                <a:gd name="connsiteY4" fmla="*/ 800303 h 915608"/>
                <a:gd name="connsiteX5" fmla="*/ 729760 w 1485602"/>
                <a:gd name="connsiteY5" fmla="*/ 914603 h 915608"/>
                <a:gd name="connsiteX6" fmla="*/ 5860 w 1485602"/>
                <a:gd name="connsiteY6" fmla="*/ 825703 h 91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5602" h="915608">
                  <a:moveTo>
                    <a:pt x="5860" y="825703"/>
                  </a:moveTo>
                  <a:cubicBezTo>
                    <a:pt x="-48108" y="738109"/>
                    <a:pt x="285299" y="526620"/>
                    <a:pt x="405949" y="389037"/>
                  </a:cubicBezTo>
                  <a:cubicBezTo>
                    <a:pt x="526599" y="251454"/>
                    <a:pt x="623927" y="-8264"/>
                    <a:pt x="729760" y="203"/>
                  </a:cubicBezTo>
                  <a:cubicBezTo>
                    <a:pt x="835593" y="8670"/>
                    <a:pt x="916066" y="306487"/>
                    <a:pt x="1040949" y="439837"/>
                  </a:cubicBezTo>
                  <a:cubicBezTo>
                    <a:pt x="1165832" y="573187"/>
                    <a:pt x="1539391" y="691542"/>
                    <a:pt x="1479060" y="800303"/>
                  </a:cubicBezTo>
                  <a:cubicBezTo>
                    <a:pt x="1418729" y="909064"/>
                    <a:pt x="975293" y="910370"/>
                    <a:pt x="729760" y="914603"/>
                  </a:cubicBezTo>
                  <a:cubicBezTo>
                    <a:pt x="484227" y="918836"/>
                    <a:pt x="59828" y="913297"/>
                    <a:pt x="5860" y="825703"/>
                  </a:cubicBezTo>
                  <a:close/>
                </a:path>
              </a:pathLst>
            </a:cu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2"/>
            <p:cNvSpPr/>
            <p:nvPr/>
          </p:nvSpPr>
          <p:spPr>
            <a:xfrm flipH="1">
              <a:off x="5835710" y="2049716"/>
              <a:ext cx="1809514" cy="2147719"/>
            </a:xfrm>
            <a:custGeom>
              <a:avLst/>
              <a:gdLst>
                <a:gd name="connsiteX0" fmla="*/ 345980 w 1445469"/>
                <a:gd name="connsiteY0" fmla="*/ 378 h 1346598"/>
                <a:gd name="connsiteX1" fmla="*/ 53 w 1445469"/>
                <a:gd name="connsiteY1" fmla="*/ 411686 h 1346598"/>
                <a:gd name="connsiteX2" fmla="*/ 426345 w 1445469"/>
                <a:gd name="connsiteY2" fmla="*/ 1301858 h 1346598"/>
                <a:gd name="connsiteX3" fmla="*/ 739327 w 1445469"/>
                <a:gd name="connsiteY3" fmla="*/ 987581 h 1346598"/>
                <a:gd name="connsiteX4" fmla="*/ 1039627 w 1445469"/>
                <a:gd name="connsiteY4" fmla="*/ 1304529 h 1346598"/>
                <a:gd name="connsiteX5" fmla="*/ 1445419 w 1445469"/>
                <a:gd name="connsiteY5" fmla="*/ 467511 h 1346598"/>
                <a:gd name="connsiteX6" fmla="*/ 1065027 w 1445469"/>
                <a:gd name="connsiteY6" fmla="*/ 81343 h 1346598"/>
                <a:gd name="connsiteX7" fmla="*/ 747365 w 1445469"/>
                <a:gd name="connsiteY7" fmla="*/ 480261 h 1346598"/>
                <a:gd name="connsiteX8" fmla="*/ 394824 w 1445469"/>
                <a:gd name="connsiteY8" fmla="*/ 22765 h 1346598"/>
                <a:gd name="connsiteX9" fmla="*/ 345980 w 1445469"/>
                <a:gd name="connsiteY9" fmla="*/ 378 h 1346598"/>
                <a:gd name="connsiteX0" fmla="*/ 337002 w 1446166"/>
                <a:gd name="connsiteY0" fmla="*/ 921 h 1332628"/>
                <a:gd name="connsiteX1" fmla="*/ 750 w 1446166"/>
                <a:gd name="connsiteY1" fmla="*/ 397716 h 1332628"/>
                <a:gd name="connsiteX2" fmla="*/ 427042 w 1446166"/>
                <a:gd name="connsiteY2" fmla="*/ 1287888 h 1332628"/>
                <a:gd name="connsiteX3" fmla="*/ 740024 w 1446166"/>
                <a:gd name="connsiteY3" fmla="*/ 973611 h 1332628"/>
                <a:gd name="connsiteX4" fmla="*/ 1040324 w 1446166"/>
                <a:gd name="connsiteY4" fmla="*/ 1290559 h 1332628"/>
                <a:gd name="connsiteX5" fmla="*/ 1446116 w 1446166"/>
                <a:gd name="connsiteY5" fmla="*/ 453541 h 1332628"/>
                <a:gd name="connsiteX6" fmla="*/ 1065724 w 1446166"/>
                <a:gd name="connsiteY6" fmla="*/ 67373 h 1332628"/>
                <a:gd name="connsiteX7" fmla="*/ 748062 w 1446166"/>
                <a:gd name="connsiteY7" fmla="*/ 466291 h 1332628"/>
                <a:gd name="connsiteX8" fmla="*/ 395521 w 1446166"/>
                <a:gd name="connsiteY8" fmla="*/ 8795 h 1332628"/>
                <a:gd name="connsiteX9" fmla="*/ 337002 w 1446166"/>
                <a:gd name="connsiteY9" fmla="*/ 921 h 133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6166" h="1332628">
                  <a:moveTo>
                    <a:pt x="337002" y="921"/>
                  </a:moveTo>
                  <a:cubicBezTo>
                    <a:pt x="199177" y="25376"/>
                    <a:pt x="-14257" y="183222"/>
                    <a:pt x="750" y="397716"/>
                  </a:cubicBezTo>
                  <a:cubicBezTo>
                    <a:pt x="15757" y="612210"/>
                    <a:pt x="120398" y="1079662"/>
                    <a:pt x="427042" y="1287888"/>
                  </a:cubicBezTo>
                  <a:cubicBezTo>
                    <a:pt x="630109" y="1425780"/>
                    <a:pt x="710215" y="1223451"/>
                    <a:pt x="740024" y="973611"/>
                  </a:cubicBezTo>
                  <a:cubicBezTo>
                    <a:pt x="766261" y="1218163"/>
                    <a:pt x="841173" y="1424141"/>
                    <a:pt x="1040324" y="1290559"/>
                  </a:cubicBezTo>
                  <a:cubicBezTo>
                    <a:pt x="1332221" y="1094767"/>
                    <a:pt x="1441883" y="657405"/>
                    <a:pt x="1446116" y="453541"/>
                  </a:cubicBezTo>
                  <a:cubicBezTo>
                    <a:pt x="1450349" y="249677"/>
                    <a:pt x="1186171" y="36681"/>
                    <a:pt x="1065724" y="67373"/>
                  </a:cubicBezTo>
                  <a:cubicBezTo>
                    <a:pt x="968584" y="92126"/>
                    <a:pt x="805490" y="243036"/>
                    <a:pt x="748062" y="466291"/>
                  </a:cubicBezTo>
                  <a:cubicBezTo>
                    <a:pt x="700283" y="199110"/>
                    <a:pt x="505353" y="37128"/>
                    <a:pt x="395521" y="8795"/>
                  </a:cubicBezTo>
                  <a:cubicBezTo>
                    <a:pt x="379704" y="4715"/>
                    <a:pt x="356691" y="-2573"/>
                    <a:pt x="337002" y="921"/>
                  </a:cubicBezTo>
                  <a:close/>
                </a:path>
              </a:pathLst>
            </a:custGeom>
            <a:solidFill>
              <a:srgbClr val="798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" name="Grupo 17"/>
            <p:cNvGrpSpPr/>
            <p:nvPr/>
          </p:nvGrpSpPr>
          <p:grpSpPr>
            <a:xfrm rot="1220130">
              <a:off x="8831164" y="1147633"/>
              <a:ext cx="914687" cy="1920843"/>
              <a:chOff x="2408510" y="-2475656"/>
              <a:chExt cx="1440160" cy="3024336"/>
            </a:xfrm>
          </p:grpSpPr>
          <p:sp>
            <p:nvSpPr>
              <p:cNvPr id="16" name="Retângulo 15"/>
              <p:cNvSpPr/>
              <p:nvPr/>
            </p:nvSpPr>
            <p:spPr>
              <a:xfrm>
                <a:off x="3054957" y="-1539552"/>
                <a:ext cx="147265" cy="2088232"/>
              </a:xfrm>
              <a:prstGeom prst="rect">
                <a:avLst/>
              </a:prstGeom>
              <a:solidFill>
                <a:srgbClr val="29B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strela de 5 pontas 16"/>
              <p:cNvSpPr/>
              <p:nvPr/>
            </p:nvSpPr>
            <p:spPr>
              <a:xfrm>
                <a:off x="2408510" y="-2475656"/>
                <a:ext cx="1440160" cy="1296144"/>
              </a:xfrm>
              <a:prstGeom prst="star5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" name="Grupo 20"/>
            <p:cNvGrpSpPr/>
            <p:nvPr/>
          </p:nvGrpSpPr>
          <p:grpSpPr>
            <a:xfrm>
              <a:off x="4546834" y="3531964"/>
              <a:ext cx="4339163" cy="2216673"/>
              <a:chOff x="10620672" y="-93208"/>
              <a:chExt cx="3845907" cy="1964692"/>
            </a:xfrm>
          </p:grpSpPr>
          <p:sp>
            <p:nvSpPr>
              <p:cNvPr id="20" name="Elipse 19"/>
              <p:cNvSpPr/>
              <p:nvPr/>
            </p:nvSpPr>
            <p:spPr>
              <a:xfrm>
                <a:off x="10620672" y="102720"/>
                <a:ext cx="3607106" cy="1768764"/>
              </a:xfrm>
              <a:custGeom>
                <a:avLst/>
                <a:gdLst>
                  <a:gd name="connsiteX0" fmla="*/ 0 w 3171603"/>
                  <a:gd name="connsiteY0" fmla="*/ 847364 h 1694727"/>
                  <a:gd name="connsiteX1" fmla="*/ 1585802 w 3171603"/>
                  <a:gd name="connsiteY1" fmla="*/ 0 h 1694727"/>
                  <a:gd name="connsiteX2" fmla="*/ 3171604 w 3171603"/>
                  <a:gd name="connsiteY2" fmla="*/ 847364 h 1694727"/>
                  <a:gd name="connsiteX3" fmla="*/ 1585802 w 3171603"/>
                  <a:gd name="connsiteY3" fmla="*/ 1694728 h 1694727"/>
                  <a:gd name="connsiteX4" fmla="*/ 0 w 3171603"/>
                  <a:gd name="connsiteY4" fmla="*/ 847364 h 1694727"/>
                  <a:gd name="connsiteX0" fmla="*/ 0 w 3762154"/>
                  <a:gd name="connsiteY0" fmla="*/ 809349 h 1694890"/>
                  <a:gd name="connsiteX1" fmla="*/ 2176352 w 3762154"/>
                  <a:gd name="connsiteY1" fmla="*/ 85 h 1694890"/>
                  <a:gd name="connsiteX2" fmla="*/ 3762154 w 3762154"/>
                  <a:gd name="connsiteY2" fmla="*/ 847449 h 1694890"/>
                  <a:gd name="connsiteX3" fmla="*/ 2176352 w 3762154"/>
                  <a:gd name="connsiteY3" fmla="*/ 1694813 h 1694890"/>
                  <a:gd name="connsiteX4" fmla="*/ 0 w 3762154"/>
                  <a:gd name="connsiteY4" fmla="*/ 809349 h 1694890"/>
                  <a:gd name="connsiteX0" fmla="*/ 19 w 3762173"/>
                  <a:gd name="connsiteY0" fmla="*/ 192897 h 1078438"/>
                  <a:gd name="connsiteX1" fmla="*/ 2214471 w 3762173"/>
                  <a:gd name="connsiteY1" fmla="*/ 145633 h 1078438"/>
                  <a:gd name="connsiteX2" fmla="*/ 3762173 w 3762173"/>
                  <a:gd name="connsiteY2" fmla="*/ 230997 h 1078438"/>
                  <a:gd name="connsiteX3" fmla="*/ 2176371 w 3762173"/>
                  <a:gd name="connsiteY3" fmla="*/ 1078361 h 1078438"/>
                  <a:gd name="connsiteX4" fmla="*/ 19 w 3762173"/>
                  <a:gd name="connsiteY4" fmla="*/ 192897 h 1078438"/>
                  <a:gd name="connsiteX0" fmla="*/ 3552 w 3765706"/>
                  <a:gd name="connsiteY0" fmla="*/ 338530 h 1224071"/>
                  <a:gd name="connsiteX1" fmla="*/ 1722704 w 3765706"/>
                  <a:gd name="connsiteY1" fmla="*/ 5516 h 1224071"/>
                  <a:gd name="connsiteX2" fmla="*/ 3765706 w 3765706"/>
                  <a:gd name="connsiteY2" fmla="*/ 376630 h 1224071"/>
                  <a:gd name="connsiteX3" fmla="*/ 2179904 w 3765706"/>
                  <a:gd name="connsiteY3" fmla="*/ 1223994 h 1224071"/>
                  <a:gd name="connsiteX4" fmla="*/ 3552 w 3765706"/>
                  <a:gd name="connsiteY4" fmla="*/ 338530 h 1224071"/>
                  <a:gd name="connsiteX0" fmla="*/ 11013 w 3773167"/>
                  <a:gd name="connsiteY0" fmla="*/ 582680 h 1468221"/>
                  <a:gd name="connsiteX1" fmla="*/ 1359174 w 3773167"/>
                  <a:gd name="connsiteY1" fmla="*/ 9812 h 1468221"/>
                  <a:gd name="connsiteX2" fmla="*/ 1730165 w 3773167"/>
                  <a:gd name="connsiteY2" fmla="*/ 249666 h 1468221"/>
                  <a:gd name="connsiteX3" fmla="*/ 3773167 w 3773167"/>
                  <a:gd name="connsiteY3" fmla="*/ 620780 h 1468221"/>
                  <a:gd name="connsiteX4" fmla="*/ 2187365 w 3773167"/>
                  <a:gd name="connsiteY4" fmla="*/ 1468144 h 1468221"/>
                  <a:gd name="connsiteX5" fmla="*/ 11013 w 3773167"/>
                  <a:gd name="connsiteY5" fmla="*/ 582680 h 1468221"/>
                  <a:gd name="connsiteX0" fmla="*/ 11013 w 3777535"/>
                  <a:gd name="connsiteY0" fmla="*/ 580081 h 1465591"/>
                  <a:gd name="connsiteX1" fmla="*/ 1359174 w 3777535"/>
                  <a:gd name="connsiteY1" fmla="*/ 7213 h 1465591"/>
                  <a:gd name="connsiteX2" fmla="*/ 1730165 w 3777535"/>
                  <a:gd name="connsiteY2" fmla="*/ 247067 h 1465591"/>
                  <a:gd name="connsiteX3" fmla="*/ 2749825 w 3777535"/>
                  <a:gd name="connsiteY3" fmla="*/ 83413 h 1465591"/>
                  <a:gd name="connsiteX4" fmla="*/ 3773167 w 3777535"/>
                  <a:gd name="connsiteY4" fmla="*/ 618181 h 1465591"/>
                  <a:gd name="connsiteX5" fmla="*/ 2187365 w 3777535"/>
                  <a:gd name="connsiteY5" fmla="*/ 1465545 h 1465591"/>
                  <a:gd name="connsiteX6" fmla="*/ 11013 w 3777535"/>
                  <a:gd name="connsiteY6" fmla="*/ 580081 h 1465591"/>
                  <a:gd name="connsiteX0" fmla="*/ 11013 w 3777535"/>
                  <a:gd name="connsiteY0" fmla="*/ 580534 h 1466044"/>
                  <a:gd name="connsiteX1" fmla="*/ 1359174 w 3777535"/>
                  <a:gd name="connsiteY1" fmla="*/ 7666 h 1466044"/>
                  <a:gd name="connsiteX2" fmla="*/ 1882565 w 3777535"/>
                  <a:gd name="connsiteY2" fmla="*/ 228470 h 1466044"/>
                  <a:gd name="connsiteX3" fmla="*/ 2749825 w 3777535"/>
                  <a:gd name="connsiteY3" fmla="*/ 83866 h 1466044"/>
                  <a:gd name="connsiteX4" fmla="*/ 3773167 w 3777535"/>
                  <a:gd name="connsiteY4" fmla="*/ 618634 h 1466044"/>
                  <a:gd name="connsiteX5" fmla="*/ 2187365 w 3777535"/>
                  <a:gd name="connsiteY5" fmla="*/ 1465998 h 1466044"/>
                  <a:gd name="connsiteX6" fmla="*/ 11013 w 3777535"/>
                  <a:gd name="connsiteY6" fmla="*/ 580534 h 1466044"/>
                  <a:gd name="connsiteX0" fmla="*/ 11013 w 3776841"/>
                  <a:gd name="connsiteY0" fmla="*/ 600259 h 1485769"/>
                  <a:gd name="connsiteX1" fmla="*/ 1359174 w 3776841"/>
                  <a:gd name="connsiteY1" fmla="*/ 27391 h 1485769"/>
                  <a:gd name="connsiteX2" fmla="*/ 1882565 w 3776841"/>
                  <a:gd name="connsiteY2" fmla="*/ 248195 h 1485769"/>
                  <a:gd name="connsiteX3" fmla="*/ 2578375 w 3776841"/>
                  <a:gd name="connsiteY3" fmla="*/ 8341 h 1485769"/>
                  <a:gd name="connsiteX4" fmla="*/ 2749825 w 3776841"/>
                  <a:gd name="connsiteY4" fmla="*/ 103591 h 1485769"/>
                  <a:gd name="connsiteX5" fmla="*/ 3773167 w 3776841"/>
                  <a:gd name="connsiteY5" fmla="*/ 638359 h 1485769"/>
                  <a:gd name="connsiteX6" fmla="*/ 2187365 w 3776841"/>
                  <a:gd name="connsiteY6" fmla="*/ 1485723 h 1485769"/>
                  <a:gd name="connsiteX7" fmla="*/ 11013 w 3776841"/>
                  <a:gd name="connsiteY7" fmla="*/ 600259 h 1485769"/>
                  <a:gd name="connsiteX0" fmla="*/ 10557 w 3776385"/>
                  <a:gd name="connsiteY0" fmla="*/ 600259 h 1771505"/>
                  <a:gd name="connsiteX1" fmla="*/ 1358718 w 3776385"/>
                  <a:gd name="connsiteY1" fmla="*/ 27391 h 1771505"/>
                  <a:gd name="connsiteX2" fmla="*/ 1882109 w 3776385"/>
                  <a:gd name="connsiteY2" fmla="*/ 248195 h 1771505"/>
                  <a:gd name="connsiteX3" fmla="*/ 2577919 w 3776385"/>
                  <a:gd name="connsiteY3" fmla="*/ 8341 h 1771505"/>
                  <a:gd name="connsiteX4" fmla="*/ 2749369 w 3776385"/>
                  <a:gd name="connsiteY4" fmla="*/ 103591 h 1771505"/>
                  <a:gd name="connsiteX5" fmla="*/ 3772711 w 3776385"/>
                  <a:gd name="connsiteY5" fmla="*/ 638359 h 1771505"/>
                  <a:gd name="connsiteX6" fmla="*/ 2167859 w 3776385"/>
                  <a:gd name="connsiteY6" fmla="*/ 1771473 h 1771505"/>
                  <a:gd name="connsiteX7" fmla="*/ 10557 w 3776385"/>
                  <a:gd name="connsiteY7" fmla="*/ 600259 h 1771505"/>
                  <a:gd name="connsiteX0" fmla="*/ 5889 w 3771717"/>
                  <a:gd name="connsiteY0" fmla="*/ 600259 h 1772401"/>
                  <a:gd name="connsiteX1" fmla="*/ 1354050 w 3771717"/>
                  <a:gd name="connsiteY1" fmla="*/ 27391 h 1772401"/>
                  <a:gd name="connsiteX2" fmla="*/ 1877441 w 3771717"/>
                  <a:gd name="connsiteY2" fmla="*/ 248195 h 1772401"/>
                  <a:gd name="connsiteX3" fmla="*/ 2573251 w 3771717"/>
                  <a:gd name="connsiteY3" fmla="*/ 8341 h 1772401"/>
                  <a:gd name="connsiteX4" fmla="*/ 2744701 w 3771717"/>
                  <a:gd name="connsiteY4" fmla="*/ 103591 h 1772401"/>
                  <a:gd name="connsiteX5" fmla="*/ 3768043 w 3771717"/>
                  <a:gd name="connsiteY5" fmla="*/ 638359 h 1772401"/>
                  <a:gd name="connsiteX6" fmla="*/ 2163191 w 3771717"/>
                  <a:gd name="connsiteY6" fmla="*/ 1771473 h 1772401"/>
                  <a:gd name="connsiteX7" fmla="*/ 915901 w 3771717"/>
                  <a:gd name="connsiteY7" fmla="*/ 827492 h 1772401"/>
                  <a:gd name="connsiteX8" fmla="*/ 5889 w 3771717"/>
                  <a:gd name="connsiteY8" fmla="*/ 600259 h 1772401"/>
                  <a:gd name="connsiteX0" fmla="*/ 7774 w 3773602"/>
                  <a:gd name="connsiteY0" fmla="*/ 600259 h 1772401"/>
                  <a:gd name="connsiteX1" fmla="*/ 1355935 w 3773602"/>
                  <a:gd name="connsiteY1" fmla="*/ 27391 h 1772401"/>
                  <a:gd name="connsiteX2" fmla="*/ 1879326 w 3773602"/>
                  <a:gd name="connsiteY2" fmla="*/ 248195 h 1772401"/>
                  <a:gd name="connsiteX3" fmla="*/ 2575136 w 3773602"/>
                  <a:gd name="connsiteY3" fmla="*/ 8341 h 1772401"/>
                  <a:gd name="connsiteX4" fmla="*/ 2746586 w 3773602"/>
                  <a:gd name="connsiteY4" fmla="*/ 103591 h 1772401"/>
                  <a:gd name="connsiteX5" fmla="*/ 3769928 w 3773602"/>
                  <a:gd name="connsiteY5" fmla="*/ 638359 h 1772401"/>
                  <a:gd name="connsiteX6" fmla="*/ 2165076 w 3773602"/>
                  <a:gd name="connsiteY6" fmla="*/ 1771473 h 1772401"/>
                  <a:gd name="connsiteX7" fmla="*/ 917786 w 3773602"/>
                  <a:gd name="connsiteY7" fmla="*/ 827492 h 1772401"/>
                  <a:gd name="connsiteX8" fmla="*/ 7774 w 3773602"/>
                  <a:gd name="connsiteY8" fmla="*/ 600259 h 1772401"/>
                  <a:gd name="connsiteX0" fmla="*/ 7774 w 3773602"/>
                  <a:gd name="connsiteY0" fmla="*/ 636751 h 1808893"/>
                  <a:gd name="connsiteX1" fmla="*/ 1355935 w 3773602"/>
                  <a:gd name="connsiteY1" fmla="*/ 63883 h 1808893"/>
                  <a:gd name="connsiteX2" fmla="*/ 1879326 w 3773602"/>
                  <a:gd name="connsiteY2" fmla="*/ 284687 h 1808893"/>
                  <a:gd name="connsiteX3" fmla="*/ 2575136 w 3773602"/>
                  <a:gd name="connsiteY3" fmla="*/ 44833 h 1808893"/>
                  <a:gd name="connsiteX4" fmla="*/ 2746586 w 3773602"/>
                  <a:gd name="connsiteY4" fmla="*/ 140083 h 1808893"/>
                  <a:gd name="connsiteX5" fmla="*/ 3769928 w 3773602"/>
                  <a:gd name="connsiteY5" fmla="*/ 674851 h 1808893"/>
                  <a:gd name="connsiteX6" fmla="*/ 2165076 w 3773602"/>
                  <a:gd name="connsiteY6" fmla="*/ 1807965 h 1808893"/>
                  <a:gd name="connsiteX7" fmla="*/ 917786 w 3773602"/>
                  <a:gd name="connsiteY7" fmla="*/ 863984 h 1808893"/>
                  <a:gd name="connsiteX8" fmla="*/ 7774 w 3773602"/>
                  <a:gd name="connsiteY8" fmla="*/ 636751 h 1808893"/>
                  <a:gd name="connsiteX0" fmla="*/ 11427 w 3605805"/>
                  <a:gd name="connsiteY0" fmla="*/ 865351 h 1808893"/>
                  <a:gd name="connsiteX1" fmla="*/ 1188138 w 3605805"/>
                  <a:gd name="connsiteY1" fmla="*/ 63883 h 1808893"/>
                  <a:gd name="connsiteX2" fmla="*/ 1711529 w 3605805"/>
                  <a:gd name="connsiteY2" fmla="*/ 284687 h 1808893"/>
                  <a:gd name="connsiteX3" fmla="*/ 2407339 w 3605805"/>
                  <a:gd name="connsiteY3" fmla="*/ 44833 h 1808893"/>
                  <a:gd name="connsiteX4" fmla="*/ 2578789 w 3605805"/>
                  <a:gd name="connsiteY4" fmla="*/ 140083 h 1808893"/>
                  <a:gd name="connsiteX5" fmla="*/ 3602131 w 3605805"/>
                  <a:gd name="connsiteY5" fmla="*/ 674851 h 1808893"/>
                  <a:gd name="connsiteX6" fmla="*/ 1997279 w 3605805"/>
                  <a:gd name="connsiteY6" fmla="*/ 1807965 h 1808893"/>
                  <a:gd name="connsiteX7" fmla="*/ 749989 w 3605805"/>
                  <a:gd name="connsiteY7" fmla="*/ 863984 h 1808893"/>
                  <a:gd name="connsiteX8" fmla="*/ 11427 w 3605805"/>
                  <a:gd name="connsiteY8" fmla="*/ 865351 h 1808893"/>
                  <a:gd name="connsiteX0" fmla="*/ 14479 w 3608857"/>
                  <a:gd name="connsiteY0" fmla="*/ 865351 h 1809924"/>
                  <a:gd name="connsiteX1" fmla="*/ 1191190 w 3608857"/>
                  <a:gd name="connsiteY1" fmla="*/ 63883 h 1809924"/>
                  <a:gd name="connsiteX2" fmla="*/ 1714581 w 3608857"/>
                  <a:gd name="connsiteY2" fmla="*/ 284687 h 1809924"/>
                  <a:gd name="connsiteX3" fmla="*/ 2410391 w 3608857"/>
                  <a:gd name="connsiteY3" fmla="*/ 44833 h 1809924"/>
                  <a:gd name="connsiteX4" fmla="*/ 2581841 w 3608857"/>
                  <a:gd name="connsiteY4" fmla="*/ 140083 h 1809924"/>
                  <a:gd name="connsiteX5" fmla="*/ 3605183 w 3608857"/>
                  <a:gd name="connsiteY5" fmla="*/ 674851 h 1809924"/>
                  <a:gd name="connsiteX6" fmla="*/ 2000331 w 3608857"/>
                  <a:gd name="connsiteY6" fmla="*/ 1807965 h 1809924"/>
                  <a:gd name="connsiteX7" fmla="*/ 714941 w 3608857"/>
                  <a:gd name="connsiteY7" fmla="*/ 940184 h 1809924"/>
                  <a:gd name="connsiteX8" fmla="*/ 14479 w 3608857"/>
                  <a:gd name="connsiteY8" fmla="*/ 865351 h 1809924"/>
                  <a:gd name="connsiteX0" fmla="*/ 14479 w 3608857"/>
                  <a:gd name="connsiteY0" fmla="*/ 886688 h 1831261"/>
                  <a:gd name="connsiteX1" fmla="*/ 1191190 w 3608857"/>
                  <a:gd name="connsiteY1" fmla="*/ 85220 h 1831261"/>
                  <a:gd name="connsiteX2" fmla="*/ 1943181 w 3608857"/>
                  <a:gd name="connsiteY2" fmla="*/ 153624 h 1831261"/>
                  <a:gd name="connsiteX3" fmla="*/ 2410391 w 3608857"/>
                  <a:gd name="connsiteY3" fmla="*/ 66170 h 1831261"/>
                  <a:gd name="connsiteX4" fmla="*/ 2581841 w 3608857"/>
                  <a:gd name="connsiteY4" fmla="*/ 161420 h 1831261"/>
                  <a:gd name="connsiteX5" fmla="*/ 3605183 w 3608857"/>
                  <a:gd name="connsiteY5" fmla="*/ 696188 h 1831261"/>
                  <a:gd name="connsiteX6" fmla="*/ 2000331 w 3608857"/>
                  <a:gd name="connsiteY6" fmla="*/ 1829302 h 1831261"/>
                  <a:gd name="connsiteX7" fmla="*/ 714941 w 3608857"/>
                  <a:gd name="connsiteY7" fmla="*/ 961521 h 1831261"/>
                  <a:gd name="connsiteX8" fmla="*/ 14479 w 3608857"/>
                  <a:gd name="connsiteY8" fmla="*/ 886688 h 1831261"/>
                  <a:gd name="connsiteX0" fmla="*/ 14479 w 3611493"/>
                  <a:gd name="connsiteY0" fmla="*/ 886688 h 1831261"/>
                  <a:gd name="connsiteX1" fmla="*/ 1191190 w 3611493"/>
                  <a:gd name="connsiteY1" fmla="*/ 85220 h 1831261"/>
                  <a:gd name="connsiteX2" fmla="*/ 1943181 w 3611493"/>
                  <a:gd name="connsiteY2" fmla="*/ 153624 h 1831261"/>
                  <a:gd name="connsiteX3" fmla="*/ 2410391 w 3611493"/>
                  <a:gd name="connsiteY3" fmla="*/ 66170 h 1831261"/>
                  <a:gd name="connsiteX4" fmla="*/ 2981891 w 3611493"/>
                  <a:gd name="connsiteY4" fmla="*/ 275720 h 1831261"/>
                  <a:gd name="connsiteX5" fmla="*/ 3605183 w 3611493"/>
                  <a:gd name="connsiteY5" fmla="*/ 696188 h 1831261"/>
                  <a:gd name="connsiteX6" fmla="*/ 2000331 w 3611493"/>
                  <a:gd name="connsiteY6" fmla="*/ 1829302 h 1831261"/>
                  <a:gd name="connsiteX7" fmla="*/ 714941 w 3611493"/>
                  <a:gd name="connsiteY7" fmla="*/ 961521 h 1831261"/>
                  <a:gd name="connsiteX8" fmla="*/ 14479 w 3611493"/>
                  <a:gd name="connsiteY8" fmla="*/ 886688 h 1831261"/>
                  <a:gd name="connsiteX0" fmla="*/ 14479 w 3611493"/>
                  <a:gd name="connsiteY0" fmla="*/ 886688 h 1584575"/>
                  <a:gd name="connsiteX1" fmla="*/ 1191190 w 3611493"/>
                  <a:gd name="connsiteY1" fmla="*/ 85220 h 1584575"/>
                  <a:gd name="connsiteX2" fmla="*/ 1943181 w 3611493"/>
                  <a:gd name="connsiteY2" fmla="*/ 153624 h 1584575"/>
                  <a:gd name="connsiteX3" fmla="*/ 2410391 w 3611493"/>
                  <a:gd name="connsiteY3" fmla="*/ 66170 h 1584575"/>
                  <a:gd name="connsiteX4" fmla="*/ 2981891 w 3611493"/>
                  <a:gd name="connsiteY4" fmla="*/ 275720 h 1584575"/>
                  <a:gd name="connsiteX5" fmla="*/ 3605183 w 3611493"/>
                  <a:gd name="connsiteY5" fmla="*/ 696188 h 1584575"/>
                  <a:gd name="connsiteX6" fmla="*/ 971631 w 3611493"/>
                  <a:gd name="connsiteY6" fmla="*/ 1581652 h 1584575"/>
                  <a:gd name="connsiteX7" fmla="*/ 714941 w 3611493"/>
                  <a:gd name="connsiteY7" fmla="*/ 961521 h 1584575"/>
                  <a:gd name="connsiteX8" fmla="*/ 14479 w 3611493"/>
                  <a:gd name="connsiteY8" fmla="*/ 886688 h 1584575"/>
                  <a:gd name="connsiteX0" fmla="*/ 14479 w 3654438"/>
                  <a:gd name="connsiteY0" fmla="*/ 886688 h 1582347"/>
                  <a:gd name="connsiteX1" fmla="*/ 1191190 w 3654438"/>
                  <a:gd name="connsiteY1" fmla="*/ 85220 h 1582347"/>
                  <a:gd name="connsiteX2" fmla="*/ 1943181 w 3654438"/>
                  <a:gd name="connsiteY2" fmla="*/ 153624 h 1582347"/>
                  <a:gd name="connsiteX3" fmla="*/ 2410391 w 3654438"/>
                  <a:gd name="connsiteY3" fmla="*/ 66170 h 1582347"/>
                  <a:gd name="connsiteX4" fmla="*/ 2981891 w 3654438"/>
                  <a:gd name="connsiteY4" fmla="*/ 275720 h 1582347"/>
                  <a:gd name="connsiteX5" fmla="*/ 3605183 w 3654438"/>
                  <a:gd name="connsiteY5" fmla="*/ 696188 h 1582347"/>
                  <a:gd name="connsiteX6" fmla="*/ 1572191 w 3654438"/>
                  <a:gd name="connsiteY6" fmla="*/ 1075821 h 1582347"/>
                  <a:gd name="connsiteX7" fmla="*/ 971631 w 3654438"/>
                  <a:gd name="connsiteY7" fmla="*/ 1581652 h 1582347"/>
                  <a:gd name="connsiteX8" fmla="*/ 714941 w 3654438"/>
                  <a:gd name="connsiteY8" fmla="*/ 961521 h 1582347"/>
                  <a:gd name="connsiteX9" fmla="*/ 14479 w 3654438"/>
                  <a:gd name="connsiteY9" fmla="*/ 886688 h 1582347"/>
                  <a:gd name="connsiteX0" fmla="*/ 14479 w 3641716"/>
                  <a:gd name="connsiteY0" fmla="*/ 886688 h 1613326"/>
                  <a:gd name="connsiteX1" fmla="*/ 1191190 w 3641716"/>
                  <a:gd name="connsiteY1" fmla="*/ 85220 h 1613326"/>
                  <a:gd name="connsiteX2" fmla="*/ 1943181 w 3641716"/>
                  <a:gd name="connsiteY2" fmla="*/ 153624 h 1613326"/>
                  <a:gd name="connsiteX3" fmla="*/ 2410391 w 3641716"/>
                  <a:gd name="connsiteY3" fmla="*/ 66170 h 1613326"/>
                  <a:gd name="connsiteX4" fmla="*/ 2981891 w 3641716"/>
                  <a:gd name="connsiteY4" fmla="*/ 275720 h 1613326"/>
                  <a:gd name="connsiteX5" fmla="*/ 3605183 w 3641716"/>
                  <a:gd name="connsiteY5" fmla="*/ 696188 h 1613326"/>
                  <a:gd name="connsiteX6" fmla="*/ 1800790 w 3641716"/>
                  <a:gd name="connsiteY6" fmla="*/ 1609221 h 1613326"/>
                  <a:gd name="connsiteX7" fmla="*/ 1572191 w 3641716"/>
                  <a:gd name="connsiteY7" fmla="*/ 1075821 h 1613326"/>
                  <a:gd name="connsiteX8" fmla="*/ 971631 w 3641716"/>
                  <a:gd name="connsiteY8" fmla="*/ 1581652 h 1613326"/>
                  <a:gd name="connsiteX9" fmla="*/ 714941 w 3641716"/>
                  <a:gd name="connsiteY9" fmla="*/ 961521 h 1613326"/>
                  <a:gd name="connsiteX10" fmla="*/ 14479 w 3641716"/>
                  <a:gd name="connsiteY10" fmla="*/ 886688 h 1613326"/>
                  <a:gd name="connsiteX0" fmla="*/ 14479 w 3641716"/>
                  <a:gd name="connsiteY0" fmla="*/ 886688 h 1613326"/>
                  <a:gd name="connsiteX1" fmla="*/ 1191190 w 3641716"/>
                  <a:gd name="connsiteY1" fmla="*/ 85220 h 1613326"/>
                  <a:gd name="connsiteX2" fmla="*/ 1943181 w 3641716"/>
                  <a:gd name="connsiteY2" fmla="*/ 153624 h 1613326"/>
                  <a:gd name="connsiteX3" fmla="*/ 2410391 w 3641716"/>
                  <a:gd name="connsiteY3" fmla="*/ 66170 h 1613326"/>
                  <a:gd name="connsiteX4" fmla="*/ 2981891 w 3641716"/>
                  <a:gd name="connsiteY4" fmla="*/ 275720 h 1613326"/>
                  <a:gd name="connsiteX5" fmla="*/ 3605183 w 3641716"/>
                  <a:gd name="connsiteY5" fmla="*/ 696188 h 1613326"/>
                  <a:gd name="connsiteX6" fmla="*/ 1800790 w 3641716"/>
                  <a:gd name="connsiteY6" fmla="*/ 1609221 h 1613326"/>
                  <a:gd name="connsiteX7" fmla="*/ 1572191 w 3641716"/>
                  <a:gd name="connsiteY7" fmla="*/ 1075821 h 1613326"/>
                  <a:gd name="connsiteX8" fmla="*/ 971631 w 3641716"/>
                  <a:gd name="connsiteY8" fmla="*/ 1581652 h 1613326"/>
                  <a:gd name="connsiteX9" fmla="*/ 714941 w 3641716"/>
                  <a:gd name="connsiteY9" fmla="*/ 961521 h 1613326"/>
                  <a:gd name="connsiteX10" fmla="*/ 14479 w 3641716"/>
                  <a:gd name="connsiteY10" fmla="*/ 886688 h 1613326"/>
                  <a:gd name="connsiteX0" fmla="*/ 14479 w 3641716"/>
                  <a:gd name="connsiteY0" fmla="*/ 886688 h 1708102"/>
                  <a:gd name="connsiteX1" fmla="*/ 1191190 w 3641716"/>
                  <a:gd name="connsiteY1" fmla="*/ 85220 h 1708102"/>
                  <a:gd name="connsiteX2" fmla="*/ 1943181 w 3641716"/>
                  <a:gd name="connsiteY2" fmla="*/ 153624 h 1708102"/>
                  <a:gd name="connsiteX3" fmla="*/ 2410391 w 3641716"/>
                  <a:gd name="connsiteY3" fmla="*/ 66170 h 1708102"/>
                  <a:gd name="connsiteX4" fmla="*/ 2981891 w 3641716"/>
                  <a:gd name="connsiteY4" fmla="*/ 275720 h 1708102"/>
                  <a:gd name="connsiteX5" fmla="*/ 3605183 w 3641716"/>
                  <a:gd name="connsiteY5" fmla="*/ 696188 h 1708102"/>
                  <a:gd name="connsiteX6" fmla="*/ 1819840 w 3641716"/>
                  <a:gd name="connsiteY6" fmla="*/ 1704471 h 1708102"/>
                  <a:gd name="connsiteX7" fmla="*/ 1572191 w 3641716"/>
                  <a:gd name="connsiteY7" fmla="*/ 1075821 h 1708102"/>
                  <a:gd name="connsiteX8" fmla="*/ 971631 w 3641716"/>
                  <a:gd name="connsiteY8" fmla="*/ 1581652 h 1708102"/>
                  <a:gd name="connsiteX9" fmla="*/ 714941 w 3641716"/>
                  <a:gd name="connsiteY9" fmla="*/ 961521 h 1708102"/>
                  <a:gd name="connsiteX10" fmla="*/ 14479 w 3641716"/>
                  <a:gd name="connsiteY10" fmla="*/ 886688 h 1708102"/>
                  <a:gd name="connsiteX0" fmla="*/ 14479 w 3617155"/>
                  <a:gd name="connsiteY0" fmla="*/ 886688 h 1708385"/>
                  <a:gd name="connsiteX1" fmla="*/ 1191190 w 3617155"/>
                  <a:gd name="connsiteY1" fmla="*/ 85220 h 1708385"/>
                  <a:gd name="connsiteX2" fmla="*/ 1943181 w 3617155"/>
                  <a:gd name="connsiteY2" fmla="*/ 153624 h 1708385"/>
                  <a:gd name="connsiteX3" fmla="*/ 2410391 w 3617155"/>
                  <a:gd name="connsiteY3" fmla="*/ 66170 h 1708385"/>
                  <a:gd name="connsiteX4" fmla="*/ 2981891 w 3617155"/>
                  <a:gd name="connsiteY4" fmla="*/ 275720 h 1708385"/>
                  <a:gd name="connsiteX5" fmla="*/ 3605183 w 3617155"/>
                  <a:gd name="connsiteY5" fmla="*/ 696188 h 1708385"/>
                  <a:gd name="connsiteX6" fmla="*/ 2181790 w 3617155"/>
                  <a:gd name="connsiteY6" fmla="*/ 942470 h 1708385"/>
                  <a:gd name="connsiteX7" fmla="*/ 1819840 w 3617155"/>
                  <a:gd name="connsiteY7" fmla="*/ 1704471 h 1708385"/>
                  <a:gd name="connsiteX8" fmla="*/ 1572191 w 3617155"/>
                  <a:gd name="connsiteY8" fmla="*/ 1075821 h 1708385"/>
                  <a:gd name="connsiteX9" fmla="*/ 971631 w 3617155"/>
                  <a:gd name="connsiteY9" fmla="*/ 1581652 h 1708385"/>
                  <a:gd name="connsiteX10" fmla="*/ 714941 w 3617155"/>
                  <a:gd name="connsiteY10" fmla="*/ 961521 h 1708385"/>
                  <a:gd name="connsiteX11" fmla="*/ 14479 w 3617155"/>
                  <a:gd name="connsiteY11" fmla="*/ 886688 h 1708385"/>
                  <a:gd name="connsiteX0" fmla="*/ 14479 w 3617155"/>
                  <a:gd name="connsiteY0" fmla="*/ 886688 h 1704471"/>
                  <a:gd name="connsiteX1" fmla="*/ 1191190 w 3617155"/>
                  <a:gd name="connsiteY1" fmla="*/ 85220 h 1704471"/>
                  <a:gd name="connsiteX2" fmla="*/ 1943181 w 3617155"/>
                  <a:gd name="connsiteY2" fmla="*/ 153624 h 1704471"/>
                  <a:gd name="connsiteX3" fmla="*/ 2410391 w 3617155"/>
                  <a:gd name="connsiteY3" fmla="*/ 66170 h 1704471"/>
                  <a:gd name="connsiteX4" fmla="*/ 2981891 w 3617155"/>
                  <a:gd name="connsiteY4" fmla="*/ 275720 h 1704471"/>
                  <a:gd name="connsiteX5" fmla="*/ 3605183 w 3617155"/>
                  <a:gd name="connsiteY5" fmla="*/ 696188 h 1704471"/>
                  <a:gd name="connsiteX6" fmla="*/ 2181790 w 3617155"/>
                  <a:gd name="connsiteY6" fmla="*/ 942470 h 1704471"/>
                  <a:gd name="connsiteX7" fmla="*/ 1819840 w 3617155"/>
                  <a:gd name="connsiteY7" fmla="*/ 1704471 h 1704471"/>
                  <a:gd name="connsiteX8" fmla="*/ 1572191 w 3617155"/>
                  <a:gd name="connsiteY8" fmla="*/ 1075821 h 1704471"/>
                  <a:gd name="connsiteX9" fmla="*/ 971631 w 3617155"/>
                  <a:gd name="connsiteY9" fmla="*/ 1581652 h 1704471"/>
                  <a:gd name="connsiteX10" fmla="*/ 714941 w 3617155"/>
                  <a:gd name="connsiteY10" fmla="*/ 961521 h 1704471"/>
                  <a:gd name="connsiteX11" fmla="*/ 14479 w 3617155"/>
                  <a:gd name="connsiteY11" fmla="*/ 886688 h 1704471"/>
                  <a:gd name="connsiteX0" fmla="*/ 14479 w 3617155"/>
                  <a:gd name="connsiteY0" fmla="*/ 886688 h 1685421"/>
                  <a:gd name="connsiteX1" fmla="*/ 1191190 w 3617155"/>
                  <a:gd name="connsiteY1" fmla="*/ 85220 h 1685421"/>
                  <a:gd name="connsiteX2" fmla="*/ 1943181 w 3617155"/>
                  <a:gd name="connsiteY2" fmla="*/ 153624 h 1685421"/>
                  <a:gd name="connsiteX3" fmla="*/ 2410391 w 3617155"/>
                  <a:gd name="connsiteY3" fmla="*/ 66170 h 1685421"/>
                  <a:gd name="connsiteX4" fmla="*/ 2981891 w 3617155"/>
                  <a:gd name="connsiteY4" fmla="*/ 275720 h 1685421"/>
                  <a:gd name="connsiteX5" fmla="*/ 3605183 w 3617155"/>
                  <a:gd name="connsiteY5" fmla="*/ 696188 h 1685421"/>
                  <a:gd name="connsiteX6" fmla="*/ 2181790 w 3617155"/>
                  <a:gd name="connsiteY6" fmla="*/ 942470 h 1685421"/>
                  <a:gd name="connsiteX7" fmla="*/ 1457890 w 3617155"/>
                  <a:gd name="connsiteY7" fmla="*/ 1685421 h 1685421"/>
                  <a:gd name="connsiteX8" fmla="*/ 1572191 w 3617155"/>
                  <a:gd name="connsiteY8" fmla="*/ 1075821 h 1685421"/>
                  <a:gd name="connsiteX9" fmla="*/ 971631 w 3617155"/>
                  <a:gd name="connsiteY9" fmla="*/ 1581652 h 1685421"/>
                  <a:gd name="connsiteX10" fmla="*/ 714941 w 3617155"/>
                  <a:gd name="connsiteY10" fmla="*/ 961521 h 1685421"/>
                  <a:gd name="connsiteX11" fmla="*/ 14479 w 3617155"/>
                  <a:gd name="connsiteY11" fmla="*/ 886688 h 1685421"/>
                  <a:gd name="connsiteX0" fmla="*/ 14479 w 3617155"/>
                  <a:gd name="connsiteY0" fmla="*/ 886688 h 1738186"/>
                  <a:gd name="connsiteX1" fmla="*/ 1191190 w 3617155"/>
                  <a:gd name="connsiteY1" fmla="*/ 85220 h 1738186"/>
                  <a:gd name="connsiteX2" fmla="*/ 1943181 w 3617155"/>
                  <a:gd name="connsiteY2" fmla="*/ 153624 h 1738186"/>
                  <a:gd name="connsiteX3" fmla="*/ 2410391 w 3617155"/>
                  <a:gd name="connsiteY3" fmla="*/ 66170 h 1738186"/>
                  <a:gd name="connsiteX4" fmla="*/ 2981891 w 3617155"/>
                  <a:gd name="connsiteY4" fmla="*/ 275720 h 1738186"/>
                  <a:gd name="connsiteX5" fmla="*/ 3605183 w 3617155"/>
                  <a:gd name="connsiteY5" fmla="*/ 696188 h 1738186"/>
                  <a:gd name="connsiteX6" fmla="*/ 2181790 w 3617155"/>
                  <a:gd name="connsiteY6" fmla="*/ 942470 h 1738186"/>
                  <a:gd name="connsiteX7" fmla="*/ 1457890 w 3617155"/>
                  <a:gd name="connsiteY7" fmla="*/ 1685421 h 1738186"/>
                  <a:gd name="connsiteX8" fmla="*/ 1572191 w 3617155"/>
                  <a:gd name="connsiteY8" fmla="*/ 1075821 h 1738186"/>
                  <a:gd name="connsiteX9" fmla="*/ 971631 w 3617155"/>
                  <a:gd name="connsiteY9" fmla="*/ 1581652 h 1738186"/>
                  <a:gd name="connsiteX10" fmla="*/ 714941 w 3617155"/>
                  <a:gd name="connsiteY10" fmla="*/ 961521 h 1738186"/>
                  <a:gd name="connsiteX11" fmla="*/ 14479 w 3617155"/>
                  <a:gd name="connsiteY11" fmla="*/ 886688 h 1738186"/>
                  <a:gd name="connsiteX0" fmla="*/ 14479 w 3617155"/>
                  <a:gd name="connsiteY0" fmla="*/ 886688 h 1738186"/>
                  <a:gd name="connsiteX1" fmla="*/ 1191190 w 3617155"/>
                  <a:gd name="connsiteY1" fmla="*/ 85220 h 1738186"/>
                  <a:gd name="connsiteX2" fmla="*/ 1943181 w 3617155"/>
                  <a:gd name="connsiteY2" fmla="*/ 153624 h 1738186"/>
                  <a:gd name="connsiteX3" fmla="*/ 2410391 w 3617155"/>
                  <a:gd name="connsiteY3" fmla="*/ 66170 h 1738186"/>
                  <a:gd name="connsiteX4" fmla="*/ 2981891 w 3617155"/>
                  <a:gd name="connsiteY4" fmla="*/ 275720 h 1738186"/>
                  <a:gd name="connsiteX5" fmla="*/ 3605183 w 3617155"/>
                  <a:gd name="connsiteY5" fmla="*/ 696188 h 1738186"/>
                  <a:gd name="connsiteX6" fmla="*/ 2181790 w 3617155"/>
                  <a:gd name="connsiteY6" fmla="*/ 942470 h 1738186"/>
                  <a:gd name="connsiteX7" fmla="*/ 1457890 w 3617155"/>
                  <a:gd name="connsiteY7" fmla="*/ 1685421 h 1738186"/>
                  <a:gd name="connsiteX8" fmla="*/ 1438841 w 3617155"/>
                  <a:gd name="connsiteY8" fmla="*/ 1304421 h 1738186"/>
                  <a:gd name="connsiteX9" fmla="*/ 971631 w 3617155"/>
                  <a:gd name="connsiteY9" fmla="*/ 1581652 h 1738186"/>
                  <a:gd name="connsiteX10" fmla="*/ 714941 w 3617155"/>
                  <a:gd name="connsiteY10" fmla="*/ 961521 h 1738186"/>
                  <a:gd name="connsiteX11" fmla="*/ 14479 w 3617155"/>
                  <a:gd name="connsiteY11" fmla="*/ 886688 h 1738186"/>
                  <a:gd name="connsiteX0" fmla="*/ 14479 w 3616497"/>
                  <a:gd name="connsiteY0" fmla="*/ 886688 h 1736572"/>
                  <a:gd name="connsiteX1" fmla="*/ 1191190 w 3616497"/>
                  <a:gd name="connsiteY1" fmla="*/ 85220 h 1736572"/>
                  <a:gd name="connsiteX2" fmla="*/ 1943181 w 3616497"/>
                  <a:gd name="connsiteY2" fmla="*/ 153624 h 1736572"/>
                  <a:gd name="connsiteX3" fmla="*/ 2410391 w 3616497"/>
                  <a:gd name="connsiteY3" fmla="*/ 66170 h 1736572"/>
                  <a:gd name="connsiteX4" fmla="*/ 2981891 w 3616497"/>
                  <a:gd name="connsiteY4" fmla="*/ 275720 h 1736572"/>
                  <a:gd name="connsiteX5" fmla="*/ 3605183 w 3616497"/>
                  <a:gd name="connsiteY5" fmla="*/ 696188 h 1736572"/>
                  <a:gd name="connsiteX6" fmla="*/ 2410391 w 3616497"/>
                  <a:gd name="connsiteY6" fmla="*/ 1533019 h 1736572"/>
                  <a:gd name="connsiteX7" fmla="*/ 2181790 w 3616497"/>
                  <a:gd name="connsiteY7" fmla="*/ 942470 h 1736572"/>
                  <a:gd name="connsiteX8" fmla="*/ 1457890 w 3616497"/>
                  <a:gd name="connsiteY8" fmla="*/ 1685421 h 1736572"/>
                  <a:gd name="connsiteX9" fmla="*/ 1438841 w 3616497"/>
                  <a:gd name="connsiteY9" fmla="*/ 1304421 h 1736572"/>
                  <a:gd name="connsiteX10" fmla="*/ 971631 w 3616497"/>
                  <a:gd name="connsiteY10" fmla="*/ 1581652 h 1736572"/>
                  <a:gd name="connsiteX11" fmla="*/ 714941 w 3616497"/>
                  <a:gd name="connsiteY11" fmla="*/ 961521 h 1736572"/>
                  <a:gd name="connsiteX12" fmla="*/ 14479 w 3616497"/>
                  <a:gd name="connsiteY12" fmla="*/ 886688 h 1736572"/>
                  <a:gd name="connsiteX0" fmla="*/ 14479 w 3616497"/>
                  <a:gd name="connsiteY0" fmla="*/ 886688 h 1736572"/>
                  <a:gd name="connsiteX1" fmla="*/ 1191190 w 3616497"/>
                  <a:gd name="connsiteY1" fmla="*/ 85220 h 1736572"/>
                  <a:gd name="connsiteX2" fmla="*/ 1943181 w 3616497"/>
                  <a:gd name="connsiteY2" fmla="*/ 153624 h 1736572"/>
                  <a:gd name="connsiteX3" fmla="*/ 2410391 w 3616497"/>
                  <a:gd name="connsiteY3" fmla="*/ 66170 h 1736572"/>
                  <a:gd name="connsiteX4" fmla="*/ 2981891 w 3616497"/>
                  <a:gd name="connsiteY4" fmla="*/ 275720 h 1736572"/>
                  <a:gd name="connsiteX5" fmla="*/ 3605183 w 3616497"/>
                  <a:gd name="connsiteY5" fmla="*/ 696188 h 1736572"/>
                  <a:gd name="connsiteX6" fmla="*/ 2410391 w 3616497"/>
                  <a:gd name="connsiteY6" fmla="*/ 1533019 h 1736572"/>
                  <a:gd name="connsiteX7" fmla="*/ 2181790 w 3616497"/>
                  <a:gd name="connsiteY7" fmla="*/ 942470 h 1736572"/>
                  <a:gd name="connsiteX8" fmla="*/ 1457890 w 3616497"/>
                  <a:gd name="connsiteY8" fmla="*/ 1685421 h 1736572"/>
                  <a:gd name="connsiteX9" fmla="*/ 1438841 w 3616497"/>
                  <a:gd name="connsiteY9" fmla="*/ 1304421 h 1736572"/>
                  <a:gd name="connsiteX10" fmla="*/ 971631 w 3616497"/>
                  <a:gd name="connsiteY10" fmla="*/ 1581652 h 1736572"/>
                  <a:gd name="connsiteX11" fmla="*/ 714941 w 3616497"/>
                  <a:gd name="connsiteY11" fmla="*/ 961521 h 1736572"/>
                  <a:gd name="connsiteX12" fmla="*/ 14479 w 3616497"/>
                  <a:gd name="connsiteY12" fmla="*/ 886688 h 1736572"/>
                  <a:gd name="connsiteX0" fmla="*/ 14479 w 3616497"/>
                  <a:gd name="connsiteY0" fmla="*/ 886688 h 1754937"/>
                  <a:gd name="connsiteX1" fmla="*/ 1191190 w 3616497"/>
                  <a:gd name="connsiteY1" fmla="*/ 85220 h 1754937"/>
                  <a:gd name="connsiteX2" fmla="*/ 1943181 w 3616497"/>
                  <a:gd name="connsiteY2" fmla="*/ 153624 h 1754937"/>
                  <a:gd name="connsiteX3" fmla="*/ 2410391 w 3616497"/>
                  <a:gd name="connsiteY3" fmla="*/ 66170 h 1754937"/>
                  <a:gd name="connsiteX4" fmla="*/ 2981891 w 3616497"/>
                  <a:gd name="connsiteY4" fmla="*/ 275720 h 1754937"/>
                  <a:gd name="connsiteX5" fmla="*/ 3605183 w 3616497"/>
                  <a:gd name="connsiteY5" fmla="*/ 696188 h 1754937"/>
                  <a:gd name="connsiteX6" fmla="*/ 2410391 w 3616497"/>
                  <a:gd name="connsiteY6" fmla="*/ 1533019 h 1754937"/>
                  <a:gd name="connsiteX7" fmla="*/ 2296090 w 3616497"/>
                  <a:gd name="connsiteY7" fmla="*/ 1228220 h 1754937"/>
                  <a:gd name="connsiteX8" fmla="*/ 1457890 w 3616497"/>
                  <a:gd name="connsiteY8" fmla="*/ 1685421 h 1754937"/>
                  <a:gd name="connsiteX9" fmla="*/ 1438841 w 3616497"/>
                  <a:gd name="connsiteY9" fmla="*/ 1304421 h 1754937"/>
                  <a:gd name="connsiteX10" fmla="*/ 971631 w 3616497"/>
                  <a:gd name="connsiteY10" fmla="*/ 1581652 h 1754937"/>
                  <a:gd name="connsiteX11" fmla="*/ 714941 w 3616497"/>
                  <a:gd name="connsiteY11" fmla="*/ 961521 h 1754937"/>
                  <a:gd name="connsiteX12" fmla="*/ 14479 w 3616497"/>
                  <a:gd name="connsiteY12" fmla="*/ 886688 h 1754937"/>
                  <a:gd name="connsiteX0" fmla="*/ 14479 w 3605227"/>
                  <a:gd name="connsiteY0" fmla="*/ 886688 h 1754937"/>
                  <a:gd name="connsiteX1" fmla="*/ 1191190 w 3605227"/>
                  <a:gd name="connsiteY1" fmla="*/ 85220 h 1754937"/>
                  <a:gd name="connsiteX2" fmla="*/ 1943181 w 3605227"/>
                  <a:gd name="connsiteY2" fmla="*/ 153624 h 1754937"/>
                  <a:gd name="connsiteX3" fmla="*/ 2410391 w 3605227"/>
                  <a:gd name="connsiteY3" fmla="*/ 66170 h 1754937"/>
                  <a:gd name="connsiteX4" fmla="*/ 2981891 w 3605227"/>
                  <a:gd name="connsiteY4" fmla="*/ 275720 h 1754937"/>
                  <a:gd name="connsiteX5" fmla="*/ 3605183 w 3605227"/>
                  <a:gd name="connsiteY5" fmla="*/ 696188 h 1754937"/>
                  <a:gd name="connsiteX6" fmla="*/ 2734241 w 3605227"/>
                  <a:gd name="connsiteY6" fmla="*/ 980569 h 1754937"/>
                  <a:gd name="connsiteX7" fmla="*/ 2410391 w 3605227"/>
                  <a:gd name="connsiteY7" fmla="*/ 1533019 h 1754937"/>
                  <a:gd name="connsiteX8" fmla="*/ 2296090 w 3605227"/>
                  <a:gd name="connsiteY8" fmla="*/ 1228220 h 1754937"/>
                  <a:gd name="connsiteX9" fmla="*/ 1457890 w 3605227"/>
                  <a:gd name="connsiteY9" fmla="*/ 1685421 h 1754937"/>
                  <a:gd name="connsiteX10" fmla="*/ 1438841 w 3605227"/>
                  <a:gd name="connsiteY10" fmla="*/ 1304421 h 1754937"/>
                  <a:gd name="connsiteX11" fmla="*/ 971631 w 3605227"/>
                  <a:gd name="connsiteY11" fmla="*/ 1581652 h 1754937"/>
                  <a:gd name="connsiteX12" fmla="*/ 714941 w 3605227"/>
                  <a:gd name="connsiteY12" fmla="*/ 961521 h 1754937"/>
                  <a:gd name="connsiteX13" fmla="*/ 14479 w 3605227"/>
                  <a:gd name="connsiteY13" fmla="*/ 886688 h 1754937"/>
                  <a:gd name="connsiteX0" fmla="*/ 14479 w 3605327"/>
                  <a:gd name="connsiteY0" fmla="*/ 886688 h 1754937"/>
                  <a:gd name="connsiteX1" fmla="*/ 1191190 w 3605327"/>
                  <a:gd name="connsiteY1" fmla="*/ 85220 h 1754937"/>
                  <a:gd name="connsiteX2" fmla="*/ 1943181 w 3605327"/>
                  <a:gd name="connsiteY2" fmla="*/ 153624 h 1754937"/>
                  <a:gd name="connsiteX3" fmla="*/ 2410391 w 3605327"/>
                  <a:gd name="connsiteY3" fmla="*/ 66170 h 1754937"/>
                  <a:gd name="connsiteX4" fmla="*/ 2981891 w 3605327"/>
                  <a:gd name="connsiteY4" fmla="*/ 275720 h 1754937"/>
                  <a:gd name="connsiteX5" fmla="*/ 3605183 w 3605327"/>
                  <a:gd name="connsiteY5" fmla="*/ 696188 h 1754937"/>
                  <a:gd name="connsiteX6" fmla="*/ 2734241 w 3605327"/>
                  <a:gd name="connsiteY6" fmla="*/ 980569 h 1754937"/>
                  <a:gd name="connsiteX7" fmla="*/ 2410391 w 3605327"/>
                  <a:gd name="connsiteY7" fmla="*/ 1533019 h 1754937"/>
                  <a:gd name="connsiteX8" fmla="*/ 2296090 w 3605327"/>
                  <a:gd name="connsiteY8" fmla="*/ 1228220 h 1754937"/>
                  <a:gd name="connsiteX9" fmla="*/ 1457890 w 3605327"/>
                  <a:gd name="connsiteY9" fmla="*/ 1685421 h 1754937"/>
                  <a:gd name="connsiteX10" fmla="*/ 1438841 w 3605327"/>
                  <a:gd name="connsiteY10" fmla="*/ 1304421 h 1754937"/>
                  <a:gd name="connsiteX11" fmla="*/ 971631 w 3605327"/>
                  <a:gd name="connsiteY11" fmla="*/ 1581652 h 1754937"/>
                  <a:gd name="connsiteX12" fmla="*/ 714941 w 3605327"/>
                  <a:gd name="connsiteY12" fmla="*/ 961521 h 1754937"/>
                  <a:gd name="connsiteX13" fmla="*/ 14479 w 3605327"/>
                  <a:gd name="connsiteY13" fmla="*/ 886688 h 1754937"/>
                  <a:gd name="connsiteX0" fmla="*/ 14479 w 3605327"/>
                  <a:gd name="connsiteY0" fmla="*/ 886688 h 1754937"/>
                  <a:gd name="connsiteX1" fmla="*/ 1191190 w 3605327"/>
                  <a:gd name="connsiteY1" fmla="*/ 85220 h 1754937"/>
                  <a:gd name="connsiteX2" fmla="*/ 1943181 w 3605327"/>
                  <a:gd name="connsiteY2" fmla="*/ 153624 h 1754937"/>
                  <a:gd name="connsiteX3" fmla="*/ 2410391 w 3605327"/>
                  <a:gd name="connsiteY3" fmla="*/ 66170 h 1754937"/>
                  <a:gd name="connsiteX4" fmla="*/ 2981891 w 3605327"/>
                  <a:gd name="connsiteY4" fmla="*/ 275720 h 1754937"/>
                  <a:gd name="connsiteX5" fmla="*/ 3605183 w 3605327"/>
                  <a:gd name="connsiteY5" fmla="*/ 696188 h 1754937"/>
                  <a:gd name="connsiteX6" fmla="*/ 2734241 w 3605327"/>
                  <a:gd name="connsiteY6" fmla="*/ 980569 h 1754937"/>
                  <a:gd name="connsiteX7" fmla="*/ 2410391 w 3605327"/>
                  <a:gd name="connsiteY7" fmla="*/ 1533019 h 1754937"/>
                  <a:gd name="connsiteX8" fmla="*/ 2296090 w 3605327"/>
                  <a:gd name="connsiteY8" fmla="*/ 1228220 h 1754937"/>
                  <a:gd name="connsiteX9" fmla="*/ 1457890 w 3605327"/>
                  <a:gd name="connsiteY9" fmla="*/ 1685421 h 1754937"/>
                  <a:gd name="connsiteX10" fmla="*/ 1438841 w 3605327"/>
                  <a:gd name="connsiteY10" fmla="*/ 1304421 h 1754937"/>
                  <a:gd name="connsiteX11" fmla="*/ 971631 w 3605327"/>
                  <a:gd name="connsiteY11" fmla="*/ 1581652 h 1754937"/>
                  <a:gd name="connsiteX12" fmla="*/ 714941 w 3605327"/>
                  <a:gd name="connsiteY12" fmla="*/ 961521 h 1754937"/>
                  <a:gd name="connsiteX13" fmla="*/ 14479 w 3605327"/>
                  <a:gd name="connsiteY13" fmla="*/ 886688 h 1754937"/>
                  <a:gd name="connsiteX0" fmla="*/ 14479 w 3607106"/>
                  <a:gd name="connsiteY0" fmla="*/ 886688 h 1754937"/>
                  <a:gd name="connsiteX1" fmla="*/ 1191190 w 3607106"/>
                  <a:gd name="connsiteY1" fmla="*/ 85220 h 1754937"/>
                  <a:gd name="connsiteX2" fmla="*/ 1943181 w 3607106"/>
                  <a:gd name="connsiteY2" fmla="*/ 153624 h 1754937"/>
                  <a:gd name="connsiteX3" fmla="*/ 2410391 w 3607106"/>
                  <a:gd name="connsiteY3" fmla="*/ 66170 h 1754937"/>
                  <a:gd name="connsiteX4" fmla="*/ 2981891 w 3607106"/>
                  <a:gd name="connsiteY4" fmla="*/ 275720 h 1754937"/>
                  <a:gd name="connsiteX5" fmla="*/ 3605183 w 3607106"/>
                  <a:gd name="connsiteY5" fmla="*/ 696188 h 1754937"/>
                  <a:gd name="connsiteX6" fmla="*/ 2962841 w 3607106"/>
                  <a:gd name="connsiteY6" fmla="*/ 1037719 h 1754937"/>
                  <a:gd name="connsiteX7" fmla="*/ 2410391 w 3607106"/>
                  <a:gd name="connsiteY7" fmla="*/ 1533019 h 1754937"/>
                  <a:gd name="connsiteX8" fmla="*/ 2296090 w 3607106"/>
                  <a:gd name="connsiteY8" fmla="*/ 1228220 h 1754937"/>
                  <a:gd name="connsiteX9" fmla="*/ 1457890 w 3607106"/>
                  <a:gd name="connsiteY9" fmla="*/ 1685421 h 1754937"/>
                  <a:gd name="connsiteX10" fmla="*/ 1438841 w 3607106"/>
                  <a:gd name="connsiteY10" fmla="*/ 1304421 h 1754937"/>
                  <a:gd name="connsiteX11" fmla="*/ 971631 w 3607106"/>
                  <a:gd name="connsiteY11" fmla="*/ 1581652 h 1754937"/>
                  <a:gd name="connsiteX12" fmla="*/ 714941 w 3607106"/>
                  <a:gd name="connsiteY12" fmla="*/ 961521 h 1754937"/>
                  <a:gd name="connsiteX13" fmla="*/ 14479 w 3607106"/>
                  <a:gd name="connsiteY13" fmla="*/ 886688 h 1754937"/>
                  <a:gd name="connsiteX0" fmla="*/ 14479 w 3607106"/>
                  <a:gd name="connsiteY0" fmla="*/ 886688 h 1768764"/>
                  <a:gd name="connsiteX1" fmla="*/ 1191190 w 3607106"/>
                  <a:gd name="connsiteY1" fmla="*/ 85220 h 1768764"/>
                  <a:gd name="connsiteX2" fmla="*/ 1943181 w 3607106"/>
                  <a:gd name="connsiteY2" fmla="*/ 153624 h 1768764"/>
                  <a:gd name="connsiteX3" fmla="*/ 2410391 w 3607106"/>
                  <a:gd name="connsiteY3" fmla="*/ 66170 h 1768764"/>
                  <a:gd name="connsiteX4" fmla="*/ 2981891 w 3607106"/>
                  <a:gd name="connsiteY4" fmla="*/ 275720 h 1768764"/>
                  <a:gd name="connsiteX5" fmla="*/ 3605183 w 3607106"/>
                  <a:gd name="connsiteY5" fmla="*/ 696188 h 1768764"/>
                  <a:gd name="connsiteX6" fmla="*/ 2962841 w 3607106"/>
                  <a:gd name="connsiteY6" fmla="*/ 1037719 h 1768764"/>
                  <a:gd name="connsiteX7" fmla="*/ 2410391 w 3607106"/>
                  <a:gd name="connsiteY7" fmla="*/ 1533019 h 1768764"/>
                  <a:gd name="connsiteX8" fmla="*/ 2277040 w 3607106"/>
                  <a:gd name="connsiteY8" fmla="*/ 1361570 h 1768764"/>
                  <a:gd name="connsiteX9" fmla="*/ 1457890 w 3607106"/>
                  <a:gd name="connsiteY9" fmla="*/ 1685421 h 1768764"/>
                  <a:gd name="connsiteX10" fmla="*/ 1438841 w 3607106"/>
                  <a:gd name="connsiteY10" fmla="*/ 1304421 h 1768764"/>
                  <a:gd name="connsiteX11" fmla="*/ 971631 w 3607106"/>
                  <a:gd name="connsiteY11" fmla="*/ 1581652 h 1768764"/>
                  <a:gd name="connsiteX12" fmla="*/ 714941 w 3607106"/>
                  <a:gd name="connsiteY12" fmla="*/ 961521 h 1768764"/>
                  <a:gd name="connsiteX13" fmla="*/ 14479 w 3607106"/>
                  <a:gd name="connsiteY13" fmla="*/ 886688 h 1768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607106" h="1768764">
                    <a:moveTo>
                      <a:pt x="14479" y="886688"/>
                    </a:moveTo>
                    <a:cubicBezTo>
                      <a:pt x="93854" y="740638"/>
                      <a:pt x="904665" y="140722"/>
                      <a:pt x="1191190" y="85220"/>
                    </a:cubicBezTo>
                    <a:cubicBezTo>
                      <a:pt x="1592015" y="-141732"/>
                      <a:pt x="1739981" y="156799"/>
                      <a:pt x="1943181" y="153624"/>
                    </a:cubicBezTo>
                    <a:cubicBezTo>
                      <a:pt x="2146381" y="150449"/>
                      <a:pt x="2265848" y="90271"/>
                      <a:pt x="2410391" y="66170"/>
                    </a:cubicBezTo>
                    <a:cubicBezTo>
                      <a:pt x="2554934" y="42069"/>
                      <a:pt x="2795459" y="183417"/>
                      <a:pt x="2981891" y="275720"/>
                    </a:cubicBezTo>
                    <a:cubicBezTo>
                      <a:pt x="3168323" y="368023"/>
                      <a:pt x="3598833" y="531088"/>
                      <a:pt x="3605183" y="696188"/>
                    </a:cubicBezTo>
                    <a:cubicBezTo>
                      <a:pt x="3611533" y="861288"/>
                      <a:pt x="3638223" y="1298297"/>
                      <a:pt x="2962841" y="1037719"/>
                    </a:cubicBezTo>
                    <a:cubicBezTo>
                      <a:pt x="2763709" y="1177191"/>
                      <a:pt x="3635941" y="1558419"/>
                      <a:pt x="2410391" y="1533019"/>
                    </a:cubicBezTo>
                    <a:cubicBezTo>
                      <a:pt x="2173159" y="1574066"/>
                      <a:pt x="2435790" y="1228220"/>
                      <a:pt x="2277040" y="1361570"/>
                    </a:cubicBezTo>
                    <a:cubicBezTo>
                      <a:pt x="2118290" y="1494920"/>
                      <a:pt x="2261165" y="1955296"/>
                      <a:pt x="1457890" y="1685421"/>
                    </a:cubicBezTo>
                    <a:cubicBezTo>
                      <a:pt x="1321365" y="1625096"/>
                      <a:pt x="1580209" y="1210591"/>
                      <a:pt x="1438841" y="1304421"/>
                    </a:cubicBezTo>
                    <a:cubicBezTo>
                      <a:pt x="1297473" y="1398251"/>
                      <a:pt x="1092281" y="1638802"/>
                      <a:pt x="971631" y="1581652"/>
                    </a:cubicBezTo>
                    <a:cubicBezTo>
                      <a:pt x="850981" y="1524502"/>
                      <a:pt x="769691" y="1709173"/>
                      <a:pt x="714941" y="961521"/>
                    </a:cubicBezTo>
                    <a:cubicBezTo>
                      <a:pt x="183941" y="1033019"/>
                      <a:pt x="-64896" y="1032738"/>
                      <a:pt x="14479" y="886688"/>
                    </a:cubicBezTo>
                    <a:close/>
                  </a:path>
                </a:pathLst>
              </a:custGeom>
              <a:solidFill>
                <a:srgbClr val="156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2</a:t>
                </a:r>
                <a:endParaRPr lang="pt-BR" dirty="0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10620672" y="-93208"/>
                <a:ext cx="3845907" cy="1712212"/>
              </a:xfrm>
              <a:custGeom>
                <a:avLst/>
                <a:gdLst>
                  <a:gd name="connsiteX0" fmla="*/ 0 w 3532539"/>
                  <a:gd name="connsiteY0" fmla="*/ 847364 h 1694727"/>
                  <a:gd name="connsiteX1" fmla="*/ 1766270 w 3532539"/>
                  <a:gd name="connsiteY1" fmla="*/ 0 h 1694727"/>
                  <a:gd name="connsiteX2" fmla="*/ 3532540 w 3532539"/>
                  <a:gd name="connsiteY2" fmla="*/ 847364 h 1694727"/>
                  <a:gd name="connsiteX3" fmla="*/ 1766270 w 3532539"/>
                  <a:gd name="connsiteY3" fmla="*/ 1694728 h 1694727"/>
                  <a:gd name="connsiteX4" fmla="*/ 0 w 3532539"/>
                  <a:gd name="connsiteY4" fmla="*/ 847364 h 1694727"/>
                  <a:gd name="connsiteX0" fmla="*/ 32228 w 3564768"/>
                  <a:gd name="connsiteY0" fmla="*/ 847364 h 1698662"/>
                  <a:gd name="connsiteX1" fmla="*/ 1798498 w 3564768"/>
                  <a:gd name="connsiteY1" fmla="*/ 0 h 1698662"/>
                  <a:gd name="connsiteX2" fmla="*/ 3564768 w 3564768"/>
                  <a:gd name="connsiteY2" fmla="*/ 847364 h 1698662"/>
                  <a:gd name="connsiteX3" fmla="*/ 1798498 w 3564768"/>
                  <a:gd name="connsiteY3" fmla="*/ 1694728 h 1698662"/>
                  <a:gd name="connsiteX4" fmla="*/ 740948 w 3564768"/>
                  <a:gd name="connsiteY4" fmla="*/ 1151356 h 1698662"/>
                  <a:gd name="connsiteX5" fmla="*/ 32228 w 3564768"/>
                  <a:gd name="connsiteY5" fmla="*/ 847364 h 1698662"/>
                  <a:gd name="connsiteX0" fmla="*/ 17820 w 3550360"/>
                  <a:gd name="connsiteY0" fmla="*/ 771164 h 1622462"/>
                  <a:gd name="connsiteX1" fmla="*/ 1460240 w 3550360"/>
                  <a:gd name="connsiteY1" fmla="*/ 0 h 1622462"/>
                  <a:gd name="connsiteX2" fmla="*/ 3550360 w 3550360"/>
                  <a:gd name="connsiteY2" fmla="*/ 771164 h 1622462"/>
                  <a:gd name="connsiteX3" fmla="*/ 1784090 w 3550360"/>
                  <a:gd name="connsiteY3" fmla="*/ 1618528 h 1622462"/>
                  <a:gd name="connsiteX4" fmla="*/ 726540 w 3550360"/>
                  <a:gd name="connsiteY4" fmla="*/ 1075156 h 1622462"/>
                  <a:gd name="connsiteX5" fmla="*/ 17820 w 3550360"/>
                  <a:gd name="connsiteY5" fmla="*/ 771164 h 1622462"/>
                  <a:gd name="connsiteX0" fmla="*/ 17820 w 3550360"/>
                  <a:gd name="connsiteY0" fmla="*/ 785353 h 1636651"/>
                  <a:gd name="connsiteX1" fmla="*/ 1460240 w 3550360"/>
                  <a:gd name="connsiteY1" fmla="*/ 14189 h 1636651"/>
                  <a:gd name="connsiteX2" fmla="*/ 3550360 w 3550360"/>
                  <a:gd name="connsiteY2" fmla="*/ 785353 h 1636651"/>
                  <a:gd name="connsiteX3" fmla="*/ 1784090 w 3550360"/>
                  <a:gd name="connsiteY3" fmla="*/ 1632717 h 1636651"/>
                  <a:gd name="connsiteX4" fmla="*/ 726540 w 3550360"/>
                  <a:gd name="connsiteY4" fmla="*/ 1089345 h 1636651"/>
                  <a:gd name="connsiteX5" fmla="*/ 17820 w 3550360"/>
                  <a:gd name="connsiteY5" fmla="*/ 785353 h 1636651"/>
                  <a:gd name="connsiteX0" fmla="*/ 17820 w 3626560"/>
                  <a:gd name="connsiteY0" fmla="*/ 772120 h 1620315"/>
                  <a:gd name="connsiteX1" fmla="*/ 1460240 w 3626560"/>
                  <a:gd name="connsiteY1" fmla="*/ 956 h 1620315"/>
                  <a:gd name="connsiteX2" fmla="*/ 3626560 w 3626560"/>
                  <a:gd name="connsiteY2" fmla="*/ 943570 h 1620315"/>
                  <a:gd name="connsiteX3" fmla="*/ 1784090 w 3626560"/>
                  <a:gd name="connsiteY3" fmla="*/ 1619484 h 1620315"/>
                  <a:gd name="connsiteX4" fmla="*/ 726540 w 3626560"/>
                  <a:gd name="connsiteY4" fmla="*/ 1076112 h 1620315"/>
                  <a:gd name="connsiteX5" fmla="*/ 17820 w 3626560"/>
                  <a:gd name="connsiteY5" fmla="*/ 772120 h 1620315"/>
                  <a:gd name="connsiteX0" fmla="*/ 37847 w 3646587"/>
                  <a:gd name="connsiteY0" fmla="*/ 772120 h 1620315"/>
                  <a:gd name="connsiteX1" fmla="*/ 1918417 w 3646587"/>
                  <a:gd name="connsiteY1" fmla="*/ 956 h 1620315"/>
                  <a:gd name="connsiteX2" fmla="*/ 3646587 w 3646587"/>
                  <a:gd name="connsiteY2" fmla="*/ 943570 h 1620315"/>
                  <a:gd name="connsiteX3" fmla="*/ 1804117 w 3646587"/>
                  <a:gd name="connsiteY3" fmla="*/ 1619484 h 1620315"/>
                  <a:gd name="connsiteX4" fmla="*/ 746567 w 3646587"/>
                  <a:gd name="connsiteY4" fmla="*/ 1076112 h 1620315"/>
                  <a:gd name="connsiteX5" fmla="*/ 37847 w 3646587"/>
                  <a:gd name="connsiteY5" fmla="*/ 772120 h 1620315"/>
                  <a:gd name="connsiteX0" fmla="*/ 37847 w 3668096"/>
                  <a:gd name="connsiteY0" fmla="*/ 772120 h 1620569"/>
                  <a:gd name="connsiteX1" fmla="*/ 1918417 w 3668096"/>
                  <a:gd name="connsiteY1" fmla="*/ 956 h 1620569"/>
                  <a:gd name="connsiteX2" fmla="*/ 3646587 w 3668096"/>
                  <a:gd name="connsiteY2" fmla="*/ 943570 h 1620569"/>
                  <a:gd name="connsiteX3" fmla="*/ 2594417 w 3668096"/>
                  <a:gd name="connsiteY3" fmla="*/ 923712 h 1620569"/>
                  <a:gd name="connsiteX4" fmla="*/ 1804117 w 3668096"/>
                  <a:gd name="connsiteY4" fmla="*/ 1619484 h 1620569"/>
                  <a:gd name="connsiteX5" fmla="*/ 746567 w 3668096"/>
                  <a:gd name="connsiteY5" fmla="*/ 1076112 h 1620569"/>
                  <a:gd name="connsiteX6" fmla="*/ 37847 w 3668096"/>
                  <a:gd name="connsiteY6" fmla="*/ 772120 h 1620569"/>
                  <a:gd name="connsiteX0" fmla="*/ 41796 w 3672045"/>
                  <a:gd name="connsiteY0" fmla="*/ 772189 h 1633643"/>
                  <a:gd name="connsiteX1" fmla="*/ 1922366 w 3672045"/>
                  <a:gd name="connsiteY1" fmla="*/ 1025 h 1633643"/>
                  <a:gd name="connsiteX2" fmla="*/ 3650536 w 3672045"/>
                  <a:gd name="connsiteY2" fmla="*/ 943639 h 1633643"/>
                  <a:gd name="connsiteX3" fmla="*/ 2598366 w 3672045"/>
                  <a:gd name="connsiteY3" fmla="*/ 923781 h 1633643"/>
                  <a:gd name="connsiteX4" fmla="*/ 1808066 w 3672045"/>
                  <a:gd name="connsiteY4" fmla="*/ 1619553 h 1633643"/>
                  <a:gd name="connsiteX5" fmla="*/ 712416 w 3672045"/>
                  <a:gd name="connsiteY5" fmla="*/ 1342881 h 1633643"/>
                  <a:gd name="connsiteX6" fmla="*/ 41796 w 3672045"/>
                  <a:gd name="connsiteY6" fmla="*/ 772189 h 1633643"/>
                  <a:gd name="connsiteX0" fmla="*/ 41796 w 3690731"/>
                  <a:gd name="connsiteY0" fmla="*/ 772189 h 1621661"/>
                  <a:gd name="connsiteX1" fmla="*/ 1922366 w 3690731"/>
                  <a:gd name="connsiteY1" fmla="*/ 1025 h 1621661"/>
                  <a:gd name="connsiteX2" fmla="*/ 3650536 w 3690731"/>
                  <a:gd name="connsiteY2" fmla="*/ 943639 h 1621661"/>
                  <a:gd name="connsiteX3" fmla="*/ 3093666 w 3690731"/>
                  <a:gd name="connsiteY3" fmla="*/ 1209531 h 1621661"/>
                  <a:gd name="connsiteX4" fmla="*/ 1808066 w 3690731"/>
                  <a:gd name="connsiteY4" fmla="*/ 1619553 h 1621661"/>
                  <a:gd name="connsiteX5" fmla="*/ 712416 w 3690731"/>
                  <a:gd name="connsiteY5" fmla="*/ 1342881 h 1621661"/>
                  <a:gd name="connsiteX6" fmla="*/ 41796 w 3690731"/>
                  <a:gd name="connsiteY6" fmla="*/ 772189 h 1621661"/>
                  <a:gd name="connsiteX0" fmla="*/ 41796 w 3686193"/>
                  <a:gd name="connsiteY0" fmla="*/ 772189 h 1629866"/>
                  <a:gd name="connsiteX1" fmla="*/ 1922366 w 3686193"/>
                  <a:gd name="connsiteY1" fmla="*/ 1025 h 1629866"/>
                  <a:gd name="connsiteX2" fmla="*/ 3650536 w 3686193"/>
                  <a:gd name="connsiteY2" fmla="*/ 943639 h 1629866"/>
                  <a:gd name="connsiteX3" fmla="*/ 3093666 w 3686193"/>
                  <a:gd name="connsiteY3" fmla="*/ 1209531 h 1629866"/>
                  <a:gd name="connsiteX4" fmla="*/ 2084016 w 3686193"/>
                  <a:gd name="connsiteY4" fmla="*/ 999981 h 1629866"/>
                  <a:gd name="connsiteX5" fmla="*/ 1808066 w 3686193"/>
                  <a:gd name="connsiteY5" fmla="*/ 1619553 h 1629866"/>
                  <a:gd name="connsiteX6" fmla="*/ 712416 w 3686193"/>
                  <a:gd name="connsiteY6" fmla="*/ 1342881 h 1629866"/>
                  <a:gd name="connsiteX7" fmla="*/ 41796 w 3686193"/>
                  <a:gd name="connsiteY7" fmla="*/ 772189 h 1629866"/>
                  <a:gd name="connsiteX0" fmla="*/ 41796 w 3686193"/>
                  <a:gd name="connsiteY0" fmla="*/ 772189 h 1623476"/>
                  <a:gd name="connsiteX1" fmla="*/ 1922366 w 3686193"/>
                  <a:gd name="connsiteY1" fmla="*/ 1025 h 1623476"/>
                  <a:gd name="connsiteX2" fmla="*/ 3650536 w 3686193"/>
                  <a:gd name="connsiteY2" fmla="*/ 943639 h 1623476"/>
                  <a:gd name="connsiteX3" fmla="*/ 3093666 w 3686193"/>
                  <a:gd name="connsiteY3" fmla="*/ 1209531 h 1623476"/>
                  <a:gd name="connsiteX4" fmla="*/ 2369766 w 3686193"/>
                  <a:gd name="connsiteY4" fmla="*/ 1152381 h 1623476"/>
                  <a:gd name="connsiteX5" fmla="*/ 1808066 w 3686193"/>
                  <a:gd name="connsiteY5" fmla="*/ 1619553 h 1623476"/>
                  <a:gd name="connsiteX6" fmla="*/ 712416 w 3686193"/>
                  <a:gd name="connsiteY6" fmla="*/ 1342881 h 1623476"/>
                  <a:gd name="connsiteX7" fmla="*/ 41796 w 3686193"/>
                  <a:gd name="connsiteY7" fmla="*/ 772189 h 1623476"/>
                  <a:gd name="connsiteX0" fmla="*/ 41796 w 3686193"/>
                  <a:gd name="connsiteY0" fmla="*/ 772189 h 1623476"/>
                  <a:gd name="connsiteX1" fmla="*/ 1922366 w 3686193"/>
                  <a:gd name="connsiteY1" fmla="*/ 1025 h 1623476"/>
                  <a:gd name="connsiteX2" fmla="*/ 3650536 w 3686193"/>
                  <a:gd name="connsiteY2" fmla="*/ 943639 h 1623476"/>
                  <a:gd name="connsiteX3" fmla="*/ 3093666 w 3686193"/>
                  <a:gd name="connsiteY3" fmla="*/ 1209531 h 1623476"/>
                  <a:gd name="connsiteX4" fmla="*/ 2369766 w 3686193"/>
                  <a:gd name="connsiteY4" fmla="*/ 1152381 h 1623476"/>
                  <a:gd name="connsiteX5" fmla="*/ 1808066 w 3686193"/>
                  <a:gd name="connsiteY5" fmla="*/ 1619553 h 1623476"/>
                  <a:gd name="connsiteX6" fmla="*/ 712416 w 3686193"/>
                  <a:gd name="connsiteY6" fmla="*/ 1342881 h 1623476"/>
                  <a:gd name="connsiteX7" fmla="*/ 41796 w 3686193"/>
                  <a:gd name="connsiteY7" fmla="*/ 772189 h 1623476"/>
                  <a:gd name="connsiteX0" fmla="*/ 41796 w 3683285"/>
                  <a:gd name="connsiteY0" fmla="*/ 772189 h 1623476"/>
                  <a:gd name="connsiteX1" fmla="*/ 1922366 w 3683285"/>
                  <a:gd name="connsiteY1" fmla="*/ 1025 h 1623476"/>
                  <a:gd name="connsiteX2" fmla="*/ 3650536 w 3683285"/>
                  <a:gd name="connsiteY2" fmla="*/ 943639 h 1623476"/>
                  <a:gd name="connsiteX3" fmla="*/ 3036516 w 3683285"/>
                  <a:gd name="connsiteY3" fmla="*/ 1019031 h 1623476"/>
                  <a:gd name="connsiteX4" fmla="*/ 2369766 w 3683285"/>
                  <a:gd name="connsiteY4" fmla="*/ 1152381 h 1623476"/>
                  <a:gd name="connsiteX5" fmla="*/ 1808066 w 3683285"/>
                  <a:gd name="connsiteY5" fmla="*/ 1619553 h 1623476"/>
                  <a:gd name="connsiteX6" fmla="*/ 712416 w 3683285"/>
                  <a:gd name="connsiteY6" fmla="*/ 1342881 h 1623476"/>
                  <a:gd name="connsiteX7" fmla="*/ 41796 w 3683285"/>
                  <a:gd name="connsiteY7" fmla="*/ 772189 h 1623476"/>
                  <a:gd name="connsiteX0" fmla="*/ 41796 w 3708758"/>
                  <a:gd name="connsiteY0" fmla="*/ 772189 h 1623476"/>
                  <a:gd name="connsiteX1" fmla="*/ 1922366 w 3708758"/>
                  <a:gd name="connsiteY1" fmla="*/ 1025 h 1623476"/>
                  <a:gd name="connsiteX2" fmla="*/ 3650536 w 3708758"/>
                  <a:gd name="connsiteY2" fmla="*/ 943639 h 1623476"/>
                  <a:gd name="connsiteX3" fmla="*/ 3036516 w 3708758"/>
                  <a:gd name="connsiteY3" fmla="*/ 1019031 h 1623476"/>
                  <a:gd name="connsiteX4" fmla="*/ 2369766 w 3708758"/>
                  <a:gd name="connsiteY4" fmla="*/ 1152381 h 1623476"/>
                  <a:gd name="connsiteX5" fmla="*/ 1808066 w 3708758"/>
                  <a:gd name="connsiteY5" fmla="*/ 1619553 h 1623476"/>
                  <a:gd name="connsiteX6" fmla="*/ 712416 w 3708758"/>
                  <a:gd name="connsiteY6" fmla="*/ 1342881 h 1623476"/>
                  <a:gd name="connsiteX7" fmla="*/ 41796 w 3708758"/>
                  <a:gd name="connsiteY7" fmla="*/ 772189 h 1623476"/>
                  <a:gd name="connsiteX0" fmla="*/ 17127 w 3684089"/>
                  <a:gd name="connsiteY0" fmla="*/ 772139 h 1619503"/>
                  <a:gd name="connsiteX1" fmla="*/ 1897697 w 3684089"/>
                  <a:gd name="connsiteY1" fmla="*/ 975 h 1619503"/>
                  <a:gd name="connsiteX2" fmla="*/ 3625867 w 3684089"/>
                  <a:gd name="connsiteY2" fmla="*/ 943589 h 1619503"/>
                  <a:gd name="connsiteX3" fmla="*/ 3011847 w 3684089"/>
                  <a:gd name="connsiteY3" fmla="*/ 1018981 h 1619503"/>
                  <a:gd name="connsiteX4" fmla="*/ 2345097 w 3684089"/>
                  <a:gd name="connsiteY4" fmla="*/ 1152331 h 1619503"/>
                  <a:gd name="connsiteX5" fmla="*/ 1783397 w 3684089"/>
                  <a:gd name="connsiteY5" fmla="*/ 1619503 h 1619503"/>
                  <a:gd name="connsiteX6" fmla="*/ 1011597 w 3684089"/>
                  <a:gd name="connsiteY6" fmla="*/ 1152331 h 1619503"/>
                  <a:gd name="connsiteX7" fmla="*/ 17127 w 3684089"/>
                  <a:gd name="connsiteY7" fmla="*/ 772139 h 1619503"/>
                  <a:gd name="connsiteX0" fmla="*/ 17127 w 3684089"/>
                  <a:gd name="connsiteY0" fmla="*/ 772139 h 1655572"/>
                  <a:gd name="connsiteX1" fmla="*/ 1897697 w 3684089"/>
                  <a:gd name="connsiteY1" fmla="*/ 975 h 1655572"/>
                  <a:gd name="connsiteX2" fmla="*/ 3625867 w 3684089"/>
                  <a:gd name="connsiteY2" fmla="*/ 943589 h 1655572"/>
                  <a:gd name="connsiteX3" fmla="*/ 3011847 w 3684089"/>
                  <a:gd name="connsiteY3" fmla="*/ 1018981 h 1655572"/>
                  <a:gd name="connsiteX4" fmla="*/ 2345097 w 3684089"/>
                  <a:gd name="connsiteY4" fmla="*/ 1152331 h 1655572"/>
                  <a:gd name="connsiteX5" fmla="*/ 1783397 w 3684089"/>
                  <a:gd name="connsiteY5" fmla="*/ 1619503 h 1655572"/>
                  <a:gd name="connsiteX6" fmla="*/ 1068746 w 3684089"/>
                  <a:gd name="connsiteY6" fmla="*/ 1571431 h 1655572"/>
                  <a:gd name="connsiteX7" fmla="*/ 1011597 w 3684089"/>
                  <a:gd name="connsiteY7" fmla="*/ 1152331 h 1655572"/>
                  <a:gd name="connsiteX8" fmla="*/ 17127 w 3684089"/>
                  <a:gd name="connsiteY8" fmla="*/ 772139 h 1655572"/>
                  <a:gd name="connsiteX0" fmla="*/ 17127 w 3684089"/>
                  <a:gd name="connsiteY0" fmla="*/ 772139 h 1589944"/>
                  <a:gd name="connsiteX1" fmla="*/ 1897697 w 3684089"/>
                  <a:gd name="connsiteY1" fmla="*/ 975 h 1589944"/>
                  <a:gd name="connsiteX2" fmla="*/ 3625867 w 3684089"/>
                  <a:gd name="connsiteY2" fmla="*/ 943589 h 1589944"/>
                  <a:gd name="connsiteX3" fmla="*/ 3011847 w 3684089"/>
                  <a:gd name="connsiteY3" fmla="*/ 1018981 h 1589944"/>
                  <a:gd name="connsiteX4" fmla="*/ 2345097 w 3684089"/>
                  <a:gd name="connsiteY4" fmla="*/ 1152331 h 1589944"/>
                  <a:gd name="connsiteX5" fmla="*/ 1650047 w 3684089"/>
                  <a:gd name="connsiteY5" fmla="*/ 1390903 h 1589944"/>
                  <a:gd name="connsiteX6" fmla="*/ 1068746 w 3684089"/>
                  <a:gd name="connsiteY6" fmla="*/ 1571431 h 1589944"/>
                  <a:gd name="connsiteX7" fmla="*/ 1011597 w 3684089"/>
                  <a:gd name="connsiteY7" fmla="*/ 1152331 h 1589944"/>
                  <a:gd name="connsiteX8" fmla="*/ 17127 w 3684089"/>
                  <a:gd name="connsiteY8" fmla="*/ 772139 h 1589944"/>
                  <a:gd name="connsiteX0" fmla="*/ 49706 w 3716668"/>
                  <a:gd name="connsiteY0" fmla="*/ 772179 h 1589984"/>
                  <a:gd name="connsiteX1" fmla="*/ 1930276 w 3716668"/>
                  <a:gd name="connsiteY1" fmla="*/ 1015 h 1589984"/>
                  <a:gd name="connsiteX2" fmla="*/ 3658446 w 3716668"/>
                  <a:gd name="connsiteY2" fmla="*/ 943629 h 1589984"/>
                  <a:gd name="connsiteX3" fmla="*/ 3044426 w 3716668"/>
                  <a:gd name="connsiteY3" fmla="*/ 1019021 h 1589984"/>
                  <a:gd name="connsiteX4" fmla="*/ 2377676 w 3716668"/>
                  <a:gd name="connsiteY4" fmla="*/ 1152371 h 1589984"/>
                  <a:gd name="connsiteX5" fmla="*/ 1682626 w 3716668"/>
                  <a:gd name="connsiteY5" fmla="*/ 1390943 h 1589984"/>
                  <a:gd name="connsiteX6" fmla="*/ 1101325 w 3716668"/>
                  <a:gd name="connsiteY6" fmla="*/ 1571471 h 1589984"/>
                  <a:gd name="connsiteX7" fmla="*/ 1044176 w 3716668"/>
                  <a:gd name="connsiteY7" fmla="*/ 1152371 h 1589984"/>
                  <a:gd name="connsiteX8" fmla="*/ 586975 w 3716668"/>
                  <a:gd name="connsiteY8" fmla="*/ 1304770 h 1589984"/>
                  <a:gd name="connsiteX9" fmla="*/ 49706 w 3716668"/>
                  <a:gd name="connsiteY9" fmla="*/ 772179 h 1589984"/>
                  <a:gd name="connsiteX0" fmla="*/ 51922 w 3718884"/>
                  <a:gd name="connsiteY0" fmla="*/ 772093 h 1589898"/>
                  <a:gd name="connsiteX1" fmla="*/ 1932492 w 3718884"/>
                  <a:gd name="connsiteY1" fmla="*/ 929 h 1589898"/>
                  <a:gd name="connsiteX2" fmla="*/ 3660662 w 3718884"/>
                  <a:gd name="connsiteY2" fmla="*/ 943543 h 1589898"/>
                  <a:gd name="connsiteX3" fmla="*/ 3046642 w 3718884"/>
                  <a:gd name="connsiteY3" fmla="*/ 1018935 h 1589898"/>
                  <a:gd name="connsiteX4" fmla="*/ 2379892 w 3718884"/>
                  <a:gd name="connsiteY4" fmla="*/ 1152285 h 1589898"/>
                  <a:gd name="connsiteX5" fmla="*/ 1684842 w 3718884"/>
                  <a:gd name="connsiteY5" fmla="*/ 1390857 h 1589898"/>
                  <a:gd name="connsiteX6" fmla="*/ 1103541 w 3718884"/>
                  <a:gd name="connsiteY6" fmla="*/ 1571385 h 1589898"/>
                  <a:gd name="connsiteX7" fmla="*/ 1046392 w 3718884"/>
                  <a:gd name="connsiteY7" fmla="*/ 1152285 h 1589898"/>
                  <a:gd name="connsiteX8" fmla="*/ 589191 w 3718884"/>
                  <a:gd name="connsiteY8" fmla="*/ 1304684 h 1589898"/>
                  <a:gd name="connsiteX9" fmla="*/ 532041 w 3718884"/>
                  <a:gd name="connsiteY9" fmla="*/ 961784 h 1589898"/>
                  <a:gd name="connsiteX10" fmla="*/ 51922 w 3718884"/>
                  <a:gd name="connsiteY10" fmla="*/ 772093 h 1589898"/>
                  <a:gd name="connsiteX0" fmla="*/ 51922 w 3718884"/>
                  <a:gd name="connsiteY0" fmla="*/ 772093 h 1589898"/>
                  <a:gd name="connsiteX1" fmla="*/ 1932492 w 3718884"/>
                  <a:gd name="connsiteY1" fmla="*/ 929 h 1589898"/>
                  <a:gd name="connsiteX2" fmla="*/ 3660662 w 3718884"/>
                  <a:gd name="connsiteY2" fmla="*/ 943543 h 1589898"/>
                  <a:gd name="connsiteX3" fmla="*/ 3046642 w 3718884"/>
                  <a:gd name="connsiteY3" fmla="*/ 1018935 h 1589898"/>
                  <a:gd name="connsiteX4" fmla="*/ 2379892 w 3718884"/>
                  <a:gd name="connsiteY4" fmla="*/ 1152285 h 1589898"/>
                  <a:gd name="connsiteX5" fmla="*/ 1684842 w 3718884"/>
                  <a:gd name="connsiteY5" fmla="*/ 1390857 h 1589898"/>
                  <a:gd name="connsiteX6" fmla="*/ 1103541 w 3718884"/>
                  <a:gd name="connsiteY6" fmla="*/ 1571385 h 1589898"/>
                  <a:gd name="connsiteX7" fmla="*/ 1122592 w 3718884"/>
                  <a:gd name="connsiteY7" fmla="*/ 1228485 h 1589898"/>
                  <a:gd name="connsiteX8" fmla="*/ 589191 w 3718884"/>
                  <a:gd name="connsiteY8" fmla="*/ 1304684 h 1589898"/>
                  <a:gd name="connsiteX9" fmla="*/ 532041 w 3718884"/>
                  <a:gd name="connsiteY9" fmla="*/ 961784 h 1589898"/>
                  <a:gd name="connsiteX10" fmla="*/ 51922 w 3718884"/>
                  <a:gd name="connsiteY10" fmla="*/ 772093 h 1589898"/>
                  <a:gd name="connsiteX0" fmla="*/ 51922 w 3718884"/>
                  <a:gd name="connsiteY0" fmla="*/ 772093 h 1592075"/>
                  <a:gd name="connsiteX1" fmla="*/ 1932492 w 3718884"/>
                  <a:gd name="connsiteY1" fmla="*/ 929 h 1592075"/>
                  <a:gd name="connsiteX2" fmla="*/ 3660662 w 3718884"/>
                  <a:gd name="connsiteY2" fmla="*/ 943543 h 1592075"/>
                  <a:gd name="connsiteX3" fmla="*/ 3046642 w 3718884"/>
                  <a:gd name="connsiteY3" fmla="*/ 1018935 h 1592075"/>
                  <a:gd name="connsiteX4" fmla="*/ 2379892 w 3718884"/>
                  <a:gd name="connsiteY4" fmla="*/ 1152285 h 1592075"/>
                  <a:gd name="connsiteX5" fmla="*/ 1751241 w 3718884"/>
                  <a:gd name="connsiteY5" fmla="*/ 980834 h 1592075"/>
                  <a:gd name="connsiteX6" fmla="*/ 1684842 w 3718884"/>
                  <a:gd name="connsiteY6" fmla="*/ 1390857 h 1592075"/>
                  <a:gd name="connsiteX7" fmla="*/ 1103541 w 3718884"/>
                  <a:gd name="connsiteY7" fmla="*/ 1571385 h 1592075"/>
                  <a:gd name="connsiteX8" fmla="*/ 1122592 w 3718884"/>
                  <a:gd name="connsiteY8" fmla="*/ 1228485 h 1592075"/>
                  <a:gd name="connsiteX9" fmla="*/ 589191 w 3718884"/>
                  <a:gd name="connsiteY9" fmla="*/ 1304684 h 1592075"/>
                  <a:gd name="connsiteX10" fmla="*/ 532041 w 3718884"/>
                  <a:gd name="connsiteY10" fmla="*/ 961784 h 1592075"/>
                  <a:gd name="connsiteX11" fmla="*/ 51922 w 3718884"/>
                  <a:gd name="connsiteY11" fmla="*/ 772093 h 1592075"/>
                  <a:gd name="connsiteX0" fmla="*/ 51922 w 3718884"/>
                  <a:gd name="connsiteY0" fmla="*/ 772093 h 1655661"/>
                  <a:gd name="connsiteX1" fmla="*/ 1932492 w 3718884"/>
                  <a:gd name="connsiteY1" fmla="*/ 929 h 1655661"/>
                  <a:gd name="connsiteX2" fmla="*/ 3660662 w 3718884"/>
                  <a:gd name="connsiteY2" fmla="*/ 943543 h 1655661"/>
                  <a:gd name="connsiteX3" fmla="*/ 3046642 w 3718884"/>
                  <a:gd name="connsiteY3" fmla="*/ 1018935 h 1655661"/>
                  <a:gd name="connsiteX4" fmla="*/ 2665642 w 3718884"/>
                  <a:gd name="connsiteY4" fmla="*/ 1552335 h 1655661"/>
                  <a:gd name="connsiteX5" fmla="*/ 1751241 w 3718884"/>
                  <a:gd name="connsiteY5" fmla="*/ 980834 h 1655661"/>
                  <a:gd name="connsiteX6" fmla="*/ 1684842 w 3718884"/>
                  <a:gd name="connsiteY6" fmla="*/ 1390857 h 1655661"/>
                  <a:gd name="connsiteX7" fmla="*/ 1103541 w 3718884"/>
                  <a:gd name="connsiteY7" fmla="*/ 1571385 h 1655661"/>
                  <a:gd name="connsiteX8" fmla="*/ 1122592 w 3718884"/>
                  <a:gd name="connsiteY8" fmla="*/ 1228485 h 1655661"/>
                  <a:gd name="connsiteX9" fmla="*/ 589191 w 3718884"/>
                  <a:gd name="connsiteY9" fmla="*/ 1304684 h 1655661"/>
                  <a:gd name="connsiteX10" fmla="*/ 532041 w 3718884"/>
                  <a:gd name="connsiteY10" fmla="*/ 961784 h 1655661"/>
                  <a:gd name="connsiteX11" fmla="*/ 51922 w 3718884"/>
                  <a:gd name="connsiteY11" fmla="*/ 772093 h 1655661"/>
                  <a:gd name="connsiteX0" fmla="*/ 51922 w 3718884"/>
                  <a:gd name="connsiteY0" fmla="*/ 772093 h 1655661"/>
                  <a:gd name="connsiteX1" fmla="*/ 1932492 w 3718884"/>
                  <a:gd name="connsiteY1" fmla="*/ 929 h 1655661"/>
                  <a:gd name="connsiteX2" fmla="*/ 3660662 w 3718884"/>
                  <a:gd name="connsiteY2" fmla="*/ 943543 h 1655661"/>
                  <a:gd name="connsiteX3" fmla="*/ 3046642 w 3718884"/>
                  <a:gd name="connsiteY3" fmla="*/ 1018935 h 1655661"/>
                  <a:gd name="connsiteX4" fmla="*/ 2665642 w 3718884"/>
                  <a:gd name="connsiteY4" fmla="*/ 1552335 h 1655661"/>
                  <a:gd name="connsiteX5" fmla="*/ 2075091 w 3718884"/>
                  <a:gd name="connsiteY5" fmla="*/ 1171334 h 1655661"/>
                  <a:gd name="connsiteX6" fmla="*/ 1684842 w 3718884"/>
                  <a:gd name="connsiteY6" fmla="*/ 1390857 h 1655661"/>
                  <a:gd name="connsiteX7" fmla="*/ 1103541 w 3718884"/>
                  <a:gd name="connsiteY7" fmla="*/ 1571385 h 1655661"/>
                  <a:gd name="connsiteX8" fmla="*/ 1122592 w 3718884"/>
                  <a:gd name="connsiteY8" fmla="*/ 1228485 h 1655661"/>
                  <a:gd name="connsiteX9" fmla="*/ 589191 w 3718884"/>
                  <a:gd name="connsiteY9" fmla="*/ 1304684 h 1655661"/>
                  <a:gd name="connsiteX10" fmla="*/ 532041 w 3718884"/>
                  <a:gd name="connsiteY10" fmla="*/ 961784 h 1655661"/>
                  <a:gd name="connsiteX11" fmla="*/ 51922 w 3718884"/>
                  <a:gd name="connsiteY11" fmla="*/ 772093 h 1655661"/>
                  <a:gd name="connsiteX0" fmla="*/ 51922 w 3718884"/>
                  <a:gd name="connsiteY0" fmla="*/ 772093 h 1655661"/>
                  <a:gd name="connsiteX1" fmla="*/ 1932492 w 3718884"/>
                  <a:gd name="connsiteY1" fmla="*/ 929 h 1655661"/>
                  <a:gd name="connsiteX2" fmla="*/ 3660662 w 3718884"/>
                  <a:gd name="connsiteY2" fmla="*/ 943543 h 1655661"/>
                  <a:gd name="connsiteX3" fmla="*/ 3046642 w 3718884"/>
                  <a:gd name="connsiteY3" fmla="*/ 1018935 h 1655661"/>
                  <a:gd name="connsiteX4" fmla="*/ 2665642 w 3718884"/>
                  <a:gd name="connsiteY4" fmla="*/ 1552335 h 1655661"/>
                  <a:gd name="connsiteX5" fmla="*/ 2075091 w 3718884"/>
                  <a:gd name="connsiteY5" fmla="*/ 1171334 h 1655661"/>
                  <a:gd name="connsiteX6" fmla="*/ 1856292 w 3718884"/>
                  <a:gd name="connsiteY6" fmla="*/ 1562307 h 1655661"/>
                  <a:gd name="connsiteX7" fmla="*/ 1103541 w 3718884"/>
                  <a:gd name="connsiteY7" fmla="*/ 1571385 h 1655661"/>
                  <a:gd name="connsiteX8" fmla="*/ 1122592 w 3718884"/>
                  <a:gd name="connsiteY8" fmla="*/ 1228485 h 1655661"/>
                  <a:gd name="connsiteX9" fmla="*/ 589191 w 3718884"/>
                  <a:gd name="connsiteY9" fmla="*/ 1304684 h 1655661"/>
                  <a:gd name="connsiteX10" fmla="*/ 532041 w 3718884"/>
                  <a:gd name="connsiteY10" fmla="*/ 961784 h 1655661"/>
                  <a:gd name="connsiteX11" fmla="*/ 51922 w 3718884"/>
                  <a:gd name="connsiteY11" fmla="*/ 772093 h 1655661"/>
                  <a:gd name="connsiteX0" fmla="*/ 51922 w 3718884"/>
                  <a:gd name="connsiteY0" fmla="*/ 772093 h 1655661"/>
                  <a:gd name="connsiteX1" fmla="*/ 1932492 w 3718884"/>
                  <a:gd name="connsiteY1" fmla="*/ 929 h 1655661"/>
                  <a:gd name="connsiteX2" fmla="*/ 3660662 w 3718884"/>
                  <a:gd name="connsiteY2" fmla="*/ 943543 h 1655661"/>
                  <a:gd name="connsiteX3" fmla="*/ 3046642 w 3718884"/>
                  <a:gd name="connsiteY3" fmla="*/ 1018935 h 1655661"/>
                  <a:gd name="connsiteX4" fmla="*/ 2665642 w 3718884"/>
                  <a:gd name="connsiteY4" fmla="*/ 1552335 h 1655661"/>
                  <a:gd name="connsiteX5" fmla="*/ 2075091 w 3718884"/>
                  <a:gd name="connsiteY5" fmla="*/ 1171334 h 1655661"/>
                  <a:gd name="connsiteX6" fmla="*/ 1856292 w 3718884"/>
                  <a:gd name="connsiteY6" fmla="*/ 1562307 h 1655661"/>
                  <a:gd name="connsiteX7" fmla="*/ 1465491 w 3718884"/>
                  <a:gd name="connsiteY7" fmla="*/ 1571385 h 1655661"/>
                  <a:gd name="connsiteX8" fmla="*/ 1122592 w 3718884"/>
                  <a:gd name="connsiteY8" fmla="*/ 1228485 h 1655661"/>
                  <a:gd name="connsiteX9" fmla="*/ 589191 w 3718884"/>
                  <a:gd name="connsiteY9" fmla="*/ 1304684 h 1655661"/>
                  <a:gd name="connsiteX10" fmla="*/ 532041 w 3718884"/>
                  <a:gd name="connsiteY10" fmla="*/ 961784 h 1655661"/>
                  <a:gd name="connsiteX11" fmla="*/ 51922 w 3718884"/>
                  <a:gd name="connsiteY11" fmla="*/ 772093 h 1655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18884" h="1655661">
                    <a:moveTo>
                      <a:pt x="51922" y="772093"/>
                    </a:moveTo>
                    <a:cubicBezTo>
                      <a:pt x="285331" y="611951"/>
                      <a:pt x="1331035" y="-27646"/>
                      <a:pt x="1932492" y="929"/>
                    </a:cubicBezTo>
                    <a:cubicBezTo>
                      <a:pt x="2533949" y="29504"/>
                      <a:pt x="3487670" y="713550"/>
                      <a:pt x="3660662" y="943543"/>
                    </a:cubicBezTo>
                    <a:cubicBezTo>
                      <a:pt x="3833654" y="1173536"/>
                      <a:pt x="3618879" y="1247670"/>
                      <a:pt x="3046642" y="1018935"/>
                    </a:cubicBezTo>
                    <a:cubicBezTo>
                      <a:pt x="2817305" y="1114050"/>
                      <a:pt x="3451409" y="1941198"/>
                      <a:pt x="2665642" y="1552335"/>
                    </a:cubicBezTo>
                    <a:cubicBezTo>
                      <a:pt x="2475142" y="1599960"/>
                      <a:pt x="2190933" y="1131572"/>
                      <a:pt x="2075091" y="1171334"/>
                    </a:cubicBezTo>
                    <a:cubicBezTo>
                      <a:pt x="1959249" y="1211096"/>
                      <a:pt x="1957892" y="1495632"/>
                      <a:pt x="1856292" y="1562307"/>
                    </a:cubicBezTo>
                    <a:cubicBezTo>
                      <a:pt x="1754692" y="1628982"/>
                      <a:pt x="1594124" y="1649247"/>
                      <a:pt x="1465491" y="1571385"/>
                    </a:cubicBezTo>
                    <a:cubicBezTo>
                      <a:pt x="1336858" y="1493523"/>
                      <a:pt x="1221017" y="1330085"/>
                      <a:pt x="1122592" y="1228485"/>
                    </a:cubicBezTo>
                    <a:cubicBezTo>
                      <a:pt x="1024167" y="1126885"/>
                      <a:pt x="728891" y="1307859"/>
                      <a:pt x="589191" y="1304684"/>
                    </a:cubicBezTo>
                    <a:cubicBezTo>
                      <a:pt x="449491" y="1301509"/>
                      <a:pt x="621586" y="1050549"/>
                      <a:pt x="532041" y="961784"/>
                    </a:cubicBezTo>
                    <a:cubicBezTo>
                      <a:pt x="442496" y="873019"/>
                      <a:pt x="-181487" y="932236"/>
                      <a:pt x="51922" y="772093"/>
                    </a:cubicBezTo>
                    <a:close/>
                  </a:path>
                </a:pathLst>
              </a:custGeom>
              <a:solidFill>
                <a:srgbClr val="49A7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 de cantos arredondados 26"/>
            <p:cNvSpPr/>
            <p:nvPr/>
          </p:nvSpPr>
          <p:spPr>
            <a:xfrm>
              <a:off x="5946866" y="3429000"/>
              <a:ext cx="1539099" cy="27793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 flipH="1">
              <a:off x="4993156" y="4404612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strela de 5 pontas 29"/>
            <p:cNvSpPr/>
            <p:nvPr/>
          </p:nvSpPr>
          <p:spPr>
            <a:xfrm>
              <a:off x="7118407" y="2799330"/>
              <a:ext cx="300126" cy="300126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4" name="Estrela de 5 pontas 1023"/>
            <p:cNvSpPr/>
            <p:nvPr/>
          </p:nvSpPr>
          <p:spPr>
            <a:xfrm>
              <a:off x="6105594" y="2471362"/>
              <a:ext cx="258887" cy="258887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 flipH="1">
              <a:off x="5200938" y="4503003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 flipH="1">
              <a:off x="5269737" y="4750829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 flipH="1">
              <a:off x="5550017" y="4749608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 flipH="1">
              <a:off x="5809269" y="4759109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 flipH="1">
              <a:off x="6014779" y="4926116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 flipH="1">
              <a:off x="6226884" y="5063713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 flipH="1">
              <a:off x="6445017" y="5213848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 flipH="1">
              <a:off x="6648411" y="4996624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 flipH="1">
              <a:off x="6786007" y="4763164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 flipH="1">
              <a:off x="6977736" y="4724603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 flipH="1">
              <a:off x="7235069" y="4896706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 flipH="1">
              <a:off x="7417166" y="5065422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 flipH="1">
              <a:off x="7687581" y="5131957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 flipH="1">
              <a:off x="7894872" y="5227313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 flipH="1">
              <a:off x="7894872" y="4996624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 flipH="1">
              <a:off x="7835296" y="4767614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 flipH="1">
              <a:off x="7904094" y="4551788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 flipH="1">
              <a:off x="8125292" y="4551787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 flipH="1">
              <a:off x="8346490" y="4655804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 flipH="1">
              <a:off x="8655155" y="4705821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 flipH="1">
              <a:off x="4716016" y="4365406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strela de 5 pontas 56"/>
            <p:cNvSpPr/>
            <p:nvPr/>
          </p:nvSpPr>
          <p:spPr>
            <a:xfrm rot="1058578">
              <a:off x="7201501" y="2322573"/>
              <a:ext cx="180211" cy="180211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strela de 5 pontas 57"/>
            <p:cNvSpPr/>
            <p:nvPr/>
          </p:nvSpPr>
          <p:spPr>
            <a:xfrm rot="20415844">
              <a:off x="6121682" y="3124591"/>
              <a:ext cx="180211" cy="180211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5" name="Elipse 1024"/>
            <p:cNvSpPr/>
            <p:nvPr/>
          </p:nvSpPr>
          <p:spPr>
            <a:xfrm>
              <a:off x="6021342" y="781559"/>
              <a:ext cx="1335302" cy="1064920"/>
            </a:xfrm>
            <a:custGeom>
              <a:avLst/>
              <a:gdLst>
                <a:gd name="connsiteX0" fmla="*/ 0 w 1584176"/>
                <a:gd name="connsiteY0" fmla="*/ 773125 h 1546249"/>
                <a:gd name="connsiteX1" fmla="*/ 792088 w 1584176"/>
                <a:gd name="connsiteY1" fmla="*/ 0 h 1546249"/>
                <a:gd name="connsiteX2" fmla="*/ 1584176 w 1584176"/>
                <a:gd name="connsiteY2" fmla="*/ 773125 h 1546249"/>
                <a:gd name="connsiteX3" fmla="*/ 792088 w 1584176"/>
                <a:gd name="connsiteY3" fmla="*/ 1546250 h 1546249"/>
                <a:gd name="connsiteX4" fmla="*/ 0 w 1584176"/>
                <a:gd name="connsiteY4" fmla="*/ 773125 h 1546249"/>
                <a:gd name="connsiteX0" fmla="*/ 46 w 1584222"/>
                <a:gd name="connsiteY0" fmla="*/ 773125 h 1765325"/>
                <a:gd name="connsiteX1" fmla="*/ 792134 w 1584222"/>
                <a:gd name="connsiteY1" fmla="*/ 0 h 1765325"/>
                <a:gd name="connsiteX2" fmla="*/ 1584222 w 1584222"/>
                <a:gd name="connsiteY2" fmla="*/ 773125 h 1765325"/>
                <a:gd name="connsiteX3" fmla="*/ 820709 w 1584222"/>
                <a:gd name="connsiteY3" fmla="*/ 1765325 h 1765325"/>
                <a:gd name="connsiteX4" fmla="*/ 46 w 1584222"/>
                <a:gd name="connsiteY4" fmla="*/ 773125 h 1765325"/>
                <a:gd name="connsiteX0" fmla="*/ 36 w 1517537"/>
                <a:gd name="connsiteY0" fmla="*/ 1160661 h 1778880"/>
                <a:gd name="connsiteX1" fmla="*/ 725449 w 1517537"/>
                <a:gd name="connsiteY1" fmla="*/ 6536 h 1778880"/>
                <a:gd name="connsiteX2" fmla="*/ 1517537 w 1517537"/>
                <a:gd name="connsiteY2" fmla="*/ 779661 h 1778880"/>
                <a:gd name="connsiteX3" fmla="*/ 754024 w 1517537"/>
                <a:gd name="connsiteY3" fmla="*/ 1771861 h 1778880"/>
                <a:gd name="connsiteX4" fmla="*/ 36 w 1517537"/>
                <a:gd name="connsiteY4" fmla="*/ 1160661 h 1778880"/>
                <a:gd name="connsiteX0" fmla="*/ 35 w 1469911"/>
                <a:gd name="connsiteY0" fmla="*/ 1154476 h 1766332"/>
                <a:gd name="connsiteX1" fmla="*/ 725448 w 1469911"/>
                <a:gd name="connsiteY1" fmla="*/ 351 h 1766332"/>
                <a:gd name="connsiteX2" fmla="*/ 1469911 w 1469911"/>
                <a:gd name="connsiteY2" fmla="*/ 1049701 h 1766332"/>
                <a:gd name="connsiteX3" fmla="*/ 754023 w 1469911"/>
                <a:gd name="connsiteY3" fmla="*/ 1765676 h 1766332"/>
                <a:gd name="connsiteX4" fmla="*/ 35 w 1469911"/>
                <a:gd name="connsiteY4" fmla="*/ 1154476 h 1766332"/>
                <a:gd name="connsiteX0" fmla="*/ 35532 w 1505408"/>
                <a:gd name="connsiteY0" fmla="*/ 647630 h 1259359"/>
                <a:gd name="connsiteX1" fmla="*/ 265645 w 1505408"/>
                <a:gd name="connsiteY1" fmla="*/ 1505 h 1259359"/>
                <a:gd name="connsiteX2" fmla="*/ 1505408 w 1505408"/>
                <a:gd name="connsiteY2" fmla="*/ 542855 h 1259359"/>
                <a:gd name="connsiteX3" fmla="*/ 789520 w 1505408"/>
                <a:gd name="connsiteY3" fmla="*/ 1258830 h 1259359"/>
                <a:gd name="connsiteX4" fmla="*/ 35532 w 1505408"/>
                <a:gd name="connsiteY4" fmla="*/ 647630 h 1259359"/>
                <a:gd name="connsiteX0" fmla="*/ 36218 w 1531494"/>
                <a:gd name="connsiteY0" fmla="*/ 689226 h 1305394"/>
                <a:gd name="connsiteX1" fmla="*/ 266331 w 1531494"/>
                <a:gd name="connsiteY1" fmla="*/ 43101 h 1305394"/>
                <a:gd name="connsiteX2" fmla="*/ 1531494 w 1531494"/>
                <a:gd name="connsiteY2" fmla="*/ 343151 h 1305394"/>
                <a:gd name="connsiteX3" fmla="*/ 790206 w 1531494"/>
                <a:gd name="connsiteY3" fmla="*/ 1300426 h 1305394"/>
                <a:gd name="connsiteX4" fmla="*/ 36218 w 1531494"/>
                <a:gd name="connsiteY4" fmla="*/ 689226 h 1305394"/>
                <a:gd name="connsiteX0" fmla="*/ 36218 w 1551424"/>
                <a:gd name="connsiteY0" fmla="*/ 689226 h 1305394"/>
                <a:gd name="connsiteX1" fmla="*/ 266331 w 1551424"/>
                <a:gd name="connsiteY1" fmla="*/ 43101 h 1305394"/>
                <a:gd name="connsiteX2" fmla="*/ 1531494 w 1551424"/>
                <a:gd name="connsiteY2" fmla="*/ 343151 h 1305394"/>
                <a:gd name="connsiteX3" fmla="*/ 790206 w 1551424"/>
                <a:gd name="connsiteY3" fmla="*/ 1300426 h 1305394"/>
                <a:gd name="connsiteX4" fmla="*/ 36218 w 1551424"/>
                <a:gd name="connsiteY4" fmla="*/ 689226 h 1305394"/>
                <a:gd name="connsiteX0" fmla="*/ 33469 w 1547704"/>
                <a:gd name="connsiteY0" fmla="*/ 689226 h 753344"/>
                <a:gd name="connsiteX1" fmla="*/ 263582 w 1547704"/>
                <a:gd name="connsiteY1" fmla="*/ 43101 h 753344"/>
                <a:gd name="connsiteX2" fmla="*/ 1528745 w 1547704"/>
                <a:gd name="connsiteY2" fmla="*/ 343151 h 753344"/>
                <a:gd name="connsiteX3" fmla="*/ 749357 w 1547704"/>
                <a:gd name="connsiteY3" fmla="*/ 690826 h 753344"/>
                <a:gd name="connsiteX4" fmla="*/ 33469 w 1547704"/>
                <a:gd name="connsiteY4" fmla="*/ 689226 h 753344"/>
                <a:gd name="connsiteX0" fmla="*/ 35301 w 1550173"/>
                <a:gd name="connsiteY0" fmla="*/ 689226 h 1280211"/>
                <a:gd name="connsiteX1" fmla="*/ 265414 w 1550173"/>
                <a:gd name="connsiteY1" fmla="*/ 43101 h 1280211"/>
                <a:gd name="connsiteX2" fmla="*/ 1530577 w 1550173"/>
                <a:gd name="connsiteY2" fmla="*/ 343151 h 1280211"/>
                <a:gd name="connsiteX3" fmla="*/ 776589 w 1550173"/>
                <a:gd name="connsiteY3" fmla="*/ 1275026 h 1280211"/>
                <a:gd name="connsiteX4" fmla="*/ 35301 w 1550173"/>
                <a:gd name="connsiteY4" fmla="*/ 689226 h 1280211"/>
                <a:gd name="connsiteX0" fmla="*/ 37382 w 1539501"/>
                <a:gd name="connsiteY0" fmla="*/ 811956 h 1294448"/>
                <a:gd name="connsiteX1" fmla="*/ 254795 w 1539501"/>
                <a:gd name="connsiteY1" fmla="*/ 51531 h 1294448"/>
                <a:gd name="connsiteX2" fmla="*/ 1519958 w 1539501"/>
                <a:gd name="connsiteY2" fmla="*/ 351581 h 1294448"/>
                <a:gd name="connsiteX3" fmla="*/ 765970 w 1539501"/>
                <a:gd name="connsiteY3" fmla="*/ 1283456 h 1294448"/>
                <a:gd name="connsiteX4" fmla="*/ 37382 w 1539501"/>
                <a:gd name="connsiteY4" fmla="*/ 811956 h 1294448"/>
                <a:gd name="connsiteX0" fmla="*/ 69271 w 1571390"/>
                <a:gd name="connsiteY0" fmla="*/ 763035 h 1245207"/>
                <a:gd name="connsiteX1" fmla="*/ 197784 w 1571390"/>
                <a:gd name="connsiteY1" fmla="*/ 78810 h 1245207"/>
                <a:gd name="connsiteX2" fmla="*/ 1551847 w 1571390"/>
                <a:gd name="connsiteY2" fmla="*/ 302660 h 1245207"/>
                <a:gd name="connsiteX3" fmla="*/ 797859 w 1571390"/>
                <a:gd name="connsiteY3" fmla="*/ 1234535 h 1245207"/>
                <a:gd name="connsiteX4" fmla="*/ 69271 w 1571390"/>
                <a:gd name="connsiteY4" fmla="*/ 763035 h 1245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390" h="1245207">
                  <a:moveTo>
                    <a:pt x="69271" y="763035"/>
                  </a:moveTo>
                  <a:cubicBezTo>
                    <a:pt x="-30741" y="570414"/>
                    <a:pt x="-49312" y="155539"/>
                    <a:pt x="197784" y="78810"/>
                  </a:cubicBezTo>
                  <a:cubicBezTo>
                    <a:pt x="444880" y="2081"/>
                    <a:pt x="1551847" y="-124325"/>
                    <a:pt x="1551847" y="302660"/>
                  </a:cubicBezTo>
                  <a:cubicBezTo>
                    <a:pt x="1691547" y="920145"/>
                    <a:pt x="1044955" y="1157806"/>
                    <a:pt x="797859" y="1234535"/>
                  </a:cubicBezTo>
                  <a:cubicBezTo>
                    <a:pt x="550763" y="1311264"/>
                    <a:pt x="169283" y="955656"/>
                    <a:pt x="69271" y="763035"/>
                  </a:cubicBezTo>
                  <a:close/>
                </a:path>
              </a:pathLst>
            </a:cu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14"/>
            <p:cNvSpPr/>
            <p:nvPr/>
          </p:nvSpPr>
          <p:spPr>
            <a:xfrm>
              <a:off x="5787120" y="402392"/>
              <a:ext cx="1569524" cy="790773"/>
            </a:xfrm>
            <a:custGeom>
              <a:avLst/>
              <a:gdLst>
                <a:gd name="connsiteX0" fmla="*/ 0 w 1950715"/>
                <a:gd name="connsiteY0" fmla="*/ 936104 h 1872208"/>
                <a:gd name="connsiteX1" fmla="*/ 975358 w 1950715"/>
                <a:gd name="connsiteY1" fmla="*/ 0 h 1872208"/>
                <a:gd name="connsiteX2" fmla="*/ 1950716 w 1950715"/>
                <a:gd name="connsiteY2" fmla="*/ 936104 h 1872208"/>
                <a:gd name="connsiteX3" fmla="*/ 975358 w 1950715"/>
                <a:gd name="connsiteY3" fmla="*/ 1872208 h 1872208"/>
                <a:gd name="connsiteX4" fmla="*/ 0 w 1950715"/>
                <a:gd name="connsiteY4" fmla="*/ 936104 h 1872208"/>
                <a:gd name="connsiteX0" fmla="*/ 0 w 1920236"/>
                <a:gd name="connsiteY0" fmla="*/ 1205760 h 1881244"/>
                <a:gd name="connsiteX1" fmla="*/ 944878 w 1920236"/>
                <a:gd name="connsiteY1" fmla="*/ 2956 h 1881244"/>
                <a:gd name="connsiteX2" fmla="*/ 1920236 w 1920236"/>
                <a:gd name="connsiteY2" fmla="*/ 939060 h 1881244"/>
                <a:gd name="connsiteX3" fmla="*/ 944878 w 1920236"/>
                <a:gd name="connsiteY3" fmla="*/ 1875164 h 1881244"/>
                <a:gd name="connsiteX4" fmla="*/ 0 w 1920236"/>
                <a:gd name="connsiteY4" fmla="*/ 1205760 h 1881244"/>
                <a:gd name="connsiteX0" fmla="*/ 100398 w 2020634"/>
                <a:gd name="connsiteY0" fmla="*/ 1210960 h 1883204"/>
                <a:gd name="connsiteX1" fmla="*/ 133908 w 2020634"/>
                <a:gd name="connsiteY1" fmla="*/ 528548 h 1883204"/>
                <a:gd name="connsiteX2" fmla="*/ 1045276 w 2020634"/>
                <a:gd name="connsiteY2" fmla="*/ 8156 h 1883204"/>
                <a:gd name="connsiteX3" fmla="*/ 2020634 w 2020634"/>
                <a:gd name="connsiteY3" fmla="*/ 944260 h 1883204"/>
                <a:gd name="connsiteX4" fmla="*/ 1045276 w 2020634"/>
                <a:gd name="connsiteY4" fmla="*/ 1880364 h 1883204"/>
                <a:gd name="connsiteX5" fmla="*/ 100398 w 2020634"/>
                <a:gd name="connsiteY5" fmla="*/ 1210960 h 1883204"/>
                <a:gd name="connsiteX0" fmla="*/ 100398 w 2020634"/>
                <a:gd name="connsiteY0" fmla="*/ 1217906 h 1890150"/>
                <a:gd name="connsiteX1" fmla="*/ 133908 w 2020634"/>
                <a:gd name="connsiteY1" fmla="*/ 535494 h 1890150"/>
                <a:gd name="connsiteX2" fmla="*/ 1045276 w 2020634"/>
                <a:gd name="connsiteY2" fmla="*/ 15102 h 1890150"/>
                <a:gd name="connsiteX3" fmla="*/ 2020634 w 2020634"/>
                <a:gd name="connsiteY3" fmla="*/ 951206 h 1890150"/>
                <a:gd name="connsiteX4" fmla="*/ 1045276 w 2020634"/>
                <a:gd name="connsiteY4" fmla="*/ 1887310 h 1890150"/>
                <a:gd name="connsiteX5" fmla="*/ 100398 w 2020634"/>
                <a:gd name="connsiteY5" fmla="*/ 1217906 h 1890150"/>
                <a:gd name="connsiteX0" fmla="*/ 100398 w 1342454"/>
                <a:gd name="connsiteY0" fmla="*/ 1220509 h 1889937"/>
                <a:gd name="connsiteX1" fmla="*/ 133908 w 1342454"/>
                <a:gd name="connsiteY1" fmla="*/ 538097 h 1889937"/>
                <a:gd name="connsiteX2" fmla="*/ 1045276 w 1342454"/>
                <a:gd name="connsiteY2" fmla="*/ 17705 h 1889937"/>
                <a:gd name="connsiteX3" fmla="*/ 1342454 w 1342454"/>
                <a:gd name="connsiteY3" fmla="*/ 1197649 h 1889937"/>
                <a:gd name="connsiteX4" fmla="*/ 1045276 w 1342454"/>
                <a:gd name="connsiteY4" fmla="*/ 1889913 h 1889937"/>
                <a:gd name="connsiteX5" fmla="*/ 100398 w 1342454"/>
                <a:gd name="connsiteY5" fmla="*/ 1220509 h 1889937"/>
                <a:gd name="connsiteX0" fmla="*/ 100398 w 1967294"/>
                <a:gd name="connsiteY0" fmla="*/ 1218546 h 1888161"/>
                <a:gd name="connsiteX1" fmla="*/ 133908 w 1967294"/>
                <a:gd name="connsiteY1" fmla="*/ 536134 h 1888161"/>
                <a:gd name="connsiteX2" fmla="*/ 1045276 w 1967294"/>
                <a:gd name="connsiteY2" fmla="*/ 15742 h 1888161"/>
                <a:gd name="connsiteX3" fmla="*/ 1967294 w 1967294"/>
                <a:gd name="connsiteY3" fmla="*/ 1149966 h 1888161"/>
                <a:gd name="connsiteX4" fmla="*/ 1045276 w 1967294"/>
                <a:gd name="connsiteY4" fmla="*/ 1887950 h 1888161"/>
                <a:gd name="connsiteX5" fmla="*/ 100398 w 1967294"/>
                <a:gd name="connsiteY5" fmla="*/ 1218546 h 1888161"/>
                <a:gd name="connsiteX0" fmla="*/ 100398 w 2000949"/>
                <a:gd name="connsiteY0" fmla="*/ 1203781 h 1873396"/>
                <a:gd name="connsiteX1" fmla="*/ 133908 w 2000949"/>
                <a:gd name="connsiteY1" fmla="*/ 521369 h 1873396"/>
                <a:gd name="connsiteX2" fmla="*/ 1045276 w 2000949"/>
                <a:gd name="connsiteY2" fmla="*/ 977 h 1873396"/>
                <a:gd name="connsiteX3" fmla="*/ 1665528 w 2000949"/>
                <a:gd name="connsiteY3" fmla="*/ 650909 h 1873396"/>
                <a:gd name="connsiteX4" fmla="*/ 1967294 w 2000949"/>
                <a:gd name="connsiteY4" fmla="*/ 1135201 h 1873396"/>
                <a:gd name="connsiteX5" fmla="*/ 1045276 w 2000949"/>
                <a:gd name="connsiteY5" fmla="*/ 1873185 h 1873396"/>
                <a:gd name="connsiteX6" fmla="*/ 100398 w 2000949"/>
                <a:gd name="connsiteY6" fmla="*/ 1203781 h 1873396"/>
                <a:gd name="connsiteX0" fmla="*/ 100398 w 2000949"/>
                <a:gd name="connsiteY0" fmla="*/ 1180987 h 1850602"/>
                <a:gd name="connsiteX1" fmla="*/ 133908 w 2000949"/>
                <a:gd name="connsiteY1" fmla="*/ 498575 h 1850602"/>
                <a:gd name="connsiteX2" fmla="*/ 847156 w 2000949"/>
                <a:gd name="connsiteY2" fmla="*/ 1043 h 1850602"/>
                <a:gd name="connsiteX3" fmla="*/ 1665528 w 2000949"/>
                <a:gd name="connsiteY3" fmla="*/ 628115 h 1850602"/>
                <a:gd name="connsiteX4" fmla="*/ 1967294 w 2000949"/>
                <a:gd name="connsiteY4" fmla="*/ 1112407 h 1850602"/>
                <a:gd name="connsiteX5" fmla="*/ 1045276 w 2000949"/>
                <a:gd name="connsiteY5" fmla="*/ 1850391 h 1850602"/>
                <a:gd name="connsiteX6" fmla="*/ 100398 w 2000949"/>
                <a:gd name="connsiteY6" fmla="*/ 1180987 h 1850602"/>
                <a:gd name="connsiteX0" fmla="*/ 100398 w 2000949"/>
                <a:gd name="connsiteY0" fmla="*/ 1211442 h 1881057"/>
                <a:gd name="connsiteX1" fmla="*/ 133908 w 2000949"/>
                <a:gd name="connsiteY1" fmla="*/ 529030 h 1881057"/>
                <a:gd name="connsiteX2" fmla="*/ 847156 w 2000949"/>
                <a:gd name="connsiteY2" fmla="*/ 31498 h 1881057"/>
                <a:gd name="connsiteX3" fmla="*/ 1665528 w 2000949"/>
                <a:gd name="connsiteY3" fmla="*/ 658570 h 1881057"/>
                <a:gd name="connsiteX4" fmla="*/ 1967294 w 2000949"/>
                <a:gd name="connsiteY4" fmla="*/ 1142862 h 1881057"/>
                <a:gd name="connsiteX5" fmla="*/ 1045276 w 2000949"/>
                <a:gd name="connsiteY5" fmla="*/ 1880846 h 1881057"/>
                <a:gd name="connsiteX6" fmla="*/ 100398 w 2000949"/>
                <a:gd name="connsiteY6" fmla="*/ 1211442 h 1881057"/>
                <a:gd name="connsiteX0" fmla="*/ 100398 w 1973302"/>
                <a:gd name="connsiteY0" fmla="*/ 1211442 h 1881442"/>
                <a:gd name="connsiteX1" fmla="*/ 133908 w 1973302"/>
                <a:gd name="connsiteY1" fmla="*/ 529030 h 1881442"/>
                <a:gd name="connsiteX2" fmla="*/ 847156 w 1973302"/>
                <a:gd name="connsiteY2" fmla="*/ 31498 h 1881442"/>
                <a:gd name="connsiteX3" fmla="*/ 1665528 w 1973302"/>
                <a:gd name="connsiteY3" fmla="*/ 658570 h 1881442"/>
                <a:gd name="connsiteX4" fmla="*/ 1936814 w 1973302"/>
                <a:gd name="connsiteY4" fmla="*/ 1318122 h 1881442"/>
                <a:gd name="connsiteX5" fmla="*/ 1045276 w 1973302"/>
                <a:gd name="connsiteY5" fmla="*/ 1880846 h 1881442"/>
                <a:gd name="connsiteX6" fmla="*/ 100398 w 1973302"/>
                <a:gd name="connsiteY6" fmla="*/ 1211442 h 1881442"/>
                <a:gd name="connsiteX0" fmla="*/ 100398 w 1999928"/>
                <a:gd name="connsiteY0" fmla="*/ 1185401 h 1855401"/>
                <a:gd name="connsiteX1" fmla="*/ 133908 w 1999928"/>
                <a:gd name="connsiteY1" fmla="*/ 502989 h 1855401"/>
                <a:gd name="connsiteX2" fmla="*/ 847156 w 1999928"/>
                <a:gd name="connsiteY2" fmla="*/ 5457 h 1855401"/>
                <a:gd name="connsiteX3" fmla="*/ 1825548 w 1999928"/>
                <a:gd name="connsiteY3" fmla="*/ 823029 h 1855401"/>
                <a:gd name="connsiteX4" fmla="*/ 1936814 w 1999928"/>
                <a:gd name="connsiteY4" fmla="*/ 1292081 h 1855401"/>
                <a:gd name="connsiteX5" fmla="*/ 1045276 w 1999928"/>
                <a:gd name="connsiteY5" fmla="*/ 1854805 h 1855401"/>
                <a:gd name="connsiteX6" fmla="*/ 100398 w 1999928"/>
                <a:gd name="connsiteY6" fmla="*/ 1185401 h 1855401"/>
                <a:gd name="connsiteX0" fmla="*/ 100398 w 1999928"/>
                <a:gd name="connsiteY0" fmla="*/ 1185401 h 1855401"/>
                <a:gd name="connsiteX1" fmla="*/ 133908 w 1999928"/>
                <a:gd name="connsiteY1" fmla="*/ 502989 h 1855401"/>
                <a:gd name="connsiteX2" fmla="*/ 847156 w 1999928"/>
                <a:gd name="connsiteY2" fmla="*/ 5457 h 1855401"/>
                <a:gd name="connsiteX3" fmla="*/ 1825548 w 1999928"/>
                <a:gd name="connsiteY3" fmla="*/ 823029 h 1855401"/>
                <a:gd name="connsiteX4" fmla="*/ 1936814 w 1999928"/>
                <a:gd name="connsiteY4" fmla="*/ 1292081 h 1855401"/>
                <a:gd name="connsiteX5" fmla="*/ 1045276 w 1999928"/>
                <a:gd name="connsiteY5" fmla="*/ 1854805 h 1855401"/>
                <a:gd name="connsiteX6" fmla="*/ 100398 w 1999928"/>
                <a:gd name="connsiteY6" fmla="*/ 1185401 h 1855401"/>
                <a:gd name="connsiteX0" fmla="*/ 508209 w 1897199"/>
                <a:gd name="connsiteY0" fmla="*/ 1078721 h 1857016"/>
                <a:gd name="connsiteX1" fmla="*/ 31179 w 1897199"/>
                <a:gd name="connsiteY1" fmla="*/ 502989 h 1857016"/>
                <a:gd name="connsiteX2" fmla="*/ 744427 w 1897199"/>
                <a:gd name="connsiteY2" fmla="*/ 5457 h 1857016"/>
                <a:gd name="connsiteX3" fmla="*/ 1722819 w 1897199"/>
                <a:gd name="connsiteY3" fmla="*/ 823029 h 1857016"/>
                <a:gd name="connsiteX4" fmla="*/ 1834085 w 1897199"/>
                <a:gd name="connsiteY4" fmla="*/ 1292081 h 1857016"/>
                <a:gd name="connsiteX5" fmla="*/ 942547 w 1897199"/>
                <a:gd name="connsiteY5" fmla="*/ 1854805 h 1857016"/>
                <a:gd name="connsiteX6" fmla="*/ 508209 w 1897199"/>
                <a:gd name="connsiteY6" fmla="*/ 1078721 h 1857016"/>
                <a:gd name="connsiteX0" fmla="*/ 164483 w 1949713"/>
                <a:gd name="connsiteY0" fmla="*/ 1162541 h 1855669"/>
                <a:gd name="connsiteX1" fmla="*/ 83693 w 1949713"/>
                <a:gd name="connsiteY1" fmla="*/ 502989 h 1855669"/>
                <a:gd name="connsiteX2" fmla="*/ 796941 w 1949713"/>
                <a:gd name="connsiteY2" fmla="*/ 5457 h 1855669"/>
                <a:gd name="connsiteX3" fmla="*/ 1775333 w 1949713"/>
                <a:gd name="connsiteY3" fmla="*/ 823029 h 1855669"/>
                <a:gd name="connsiteX4" fmla="*/ 1886599 w 1949713"/>
                <a:gd name="connsiteY4" fmla="*/ 1292081 h 1855669"/>
                <a:gd name="connsiteX5" fmla="*/ 995061 w 1949713"/>
                <a:gd name="connsiteY5" fmla="*/ 1854805 h 1855669"/>
                <a:gd name="connsiteX6" fmla="*/ 164483 w 1949713"/>
                <a:gd name="connsiteY6" fmla="*/ 1162541 h 1855669"/>
                <a:gd name="connsiteX0" fmla="*/ 164483 w 1949713"/>
                <a:gd name="connsiteY0" fmla="*/ 1162541 h 1857822"/>
                <a:gd name="connsiteX1" fmla="*/ 83693 w 1949713"/>
                <a:gd name="connsiteY1" fmla="*/ 502989 h 1857822"/>
                <a:gd name="connsiteX2" fmla="*/ 796941 w 1949713"/>
                <a:gd name="connsiteY2" fmla="*/ 5457 h 1857822"/>
                <a:gd name="connsiteX3" fmla="*/ 1775333 w 1949713"/>
                <a:gd name="connsiteY3" fmla="*/ 823029 h 1857822"/>
                <a:gd name="connsiteX4" fmla="*/ 1886599 w 1949713"/>
                <a:gd name="connsiteY4" fmla="*/ 1292081 h 1857822"/>
                <a:gd name="connsiteX5" fmla="*/ 995061 w 1949713"/>
                <a:gd name="connsiteY5" fmla="*/ 1854805 h 1857822"/>
                <a:gd name="connsiteX6" fmla="*/ 164483 w 1949713"/>
                <a:gd name="connsiteY6" fmla="*/ 1162541 h 1857822"/>
                <a:gd name="connsiteX0" fmla="*/ 164483 w 1949713"/>
                <a:gd name="connsiteY0" fmla="*/ 1157250 h 1852531"/>
                <a:gd name="connsiteX1" fmla="*/ 83693 w 1949713"/>
                <a:gd name="connsiteY1" fmla="*/ 497698 h 1852531"/>
                <a:gd name="connsiteX2" fmla="*/ 796941 w 1949713"/>
                <a:gd name="connsiteY2" fmla="*/ 166 h 1852531"/>
                <a:gd name="connsiteX3" fmla="*/ 1775333 w 1949713"/>
                <a:gd name="connsiteY3" fmla="*/ 817738 h 1852531"/>
                <a:gd name="connsiteX4" fmla="*/ 1886599 w 1949713"/>
                <a:gd name="connsiteY4" fmla="*/ 1286790 h 1852531"/>
                <a:gd name="connsiteX5" fmla="*/ 995061 w 1949713"/>
                <a:gd name="connsiteY5" fmla="*/ 1849514 h 1852531"/>
                <a:gd name="connsiteX6" fmla="*/ 164483 w 1949713"/>
                <a:gd name="connsiteY6" fmla="*/ 1157250 h 185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9713" h="1852531">
                  <a:moveTo>
                    <a:pt x="164483" y="1157250"/>
                  </a:moveTo>
                  <a:cubicBezTo>
                    <a:pt x="12588" y="931947"/>
                    <a:pt x="-73787" y="698165"/>
                    <a:pt x="83693" y="497698"/>
                  </a:cubicBezTo>
                  <a:cubicBezTo>
                    <a:pt x="241173" y="297231"/>
                    <a:pt x="278781" y="7786"/>
                    <a:pt x="796941" y="166"/>
                  </a:cubicBezTo>
                  <a:cubicBezTo>
                    <a:pt x="1315101" y="-7454"/>
                    <a:pt x="1835023" y="247701"/>
                    <a:pt x="1775333" y="817738"/>
                  </a:cubicBezTo>
                  <a:cubicBezTo>
                    <a:pt x="1929003" y="1006775"/>
                    <a:pt x="2016644" y="1090697"/>
                    <a:pt x="1886599" y="1286790"/>
                  </a:cubicBezTo>
                  <a:cubicBezTo>
                    <a:pt x="1756554" y="1482883"/>
                    <a:pt x="1746900" y="1802524"/>
                    <a:pt x="995061" y="1849514"/>
                  </a:cubicBezTo>
                  <a:cubicBezTo>
                    <a:pt x="243222" y="1896504"/>
                    <a:pt x="316378" y="1382553"/>
                    <a:pt x="164483" y="1157250"/>
                  </a:cubicBezTo>
                  <a:close/>
                </a:path>
              </a:pathLst>
            </a:custGeom>
            <a:solidFill>
              <a:srgbClr val="063F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 de cantos arredondados 2"/>
            <p:cNvSpPr/>
            <p:nvPr/>
          </p:nvSpPr>
          <p:spPr>
            <a:xfrm rot="18822243">
              <a:off x="5630087" y="2773627"/>
              <a:ext cx="349079" cy="1306496"/>
            </a:xfrm>
            <a:prstGeom prst="roundRect">
              <a:avLst>
                <a:gd name="adj" fmla="val 34403"/>
              </a:avLst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/>
            <p:cNvSpPr/>
            <p:nvPr/>
          </p:nvSpPr>
          <p:spPr>
            <a:xfrm>
              <a:off x="6274899" y="1225506"/>
              <a:ext cx="250866" cy="125867"/>
            </a:xfrm>
            <a:custGeom>
              <a:avLst/>
              <a:gdLst>
                <a:gd name="connsiteX0" fmla="*/ 0 w 242536"/>
                <a:gd name="connsiteY0" fmla="*/ 73802 h 147603"/>
                <a:gd name="connsiteX1" fmla="*/ 121268 w 242536"/>
                <a:gd name="connsiteY1" fmla="*/ 0 h 147603"/>
                <a:gd name="connsiteX2" fmla="*/ 242536 w 242536"/>
                <a:gd name="connsiteY2" fmla="*/ 73802 h 147603"/>
                <a:gd name="connsiteX3" fmla="*/ 121268 w 242536"/>
                <a:gd name="connsiteY3" fmla="*/ 147604 h 147603"/>
                <a:gd name="connsiteX4" fmla="*/ 0 w 242536"/>
                <a:gd name="connsiteY4" fmla="*/ 73802 h 147603"/>
                <a:gd name="connsiteX0" fmla="*/ 0 w 242536"/>
                <a:gd name="connsiteY0" fmla="*/ 74554 h 151838"/>
                <a:gd name="connsiteX1" fmla="*/ 121268 w 242536"/>
                <a:gd name="connsiteY1" fmla="*/ 752 h 151838"/>
                <a:gd name="connsiteX2" fmla="*/ 242536 w 242536"/>
                <a:gd name="connsiteY2" fmla="*/ 115036 h 151838"/>
                <a:gd name="connsiteX3" fmla="*/ 121268 w 242536"/>
                <a:gd name="connsiteY3" fmla="*/ 148356 h 151838"/>
                <a:gd name="connsiteX4" fmla="*/ 0 w 242536"/>
                <a:gd name="connsiteY4" fmla="*/ 74554 h 151838"/>
                <a:gd name="connsiteX0" fmla="*/ 0 w 249247"/>
                <a:gd name="connsiteY0" fmla="*/ 74554 h 151838"/>
                <a:gd name="connsiteX1" fmla="*/ 121268 w 249247"/>
                <a:gd name="connsiteY1" fmla="*/ 752 h 151838"/>
                <a:gd name="connsiteX2" fmla="*/ 242536 w 249247"/>
                <a:gd name="connsiteY2" fmla="*/ 115036 h 151838"/>
                <a:gd name="connsiteX3" fmla="*/ 121268 w 249247"/>
                <a:gd name="connsiteY3" fmla="*/ 148356 h 151838"/>
                <a:gd name="connsiteX4" fmla="*/ 0 w 249247"/>
                <a:gd name="connsiteY4" fmla="*/ 74554 h 151838"/>
                <a:gd name="connsiteX0" fmla="*/ 337 w 249584"/>
                <a:gd name="connsiteY0" fmla="*/ 74326 h 136879"/>
                <a:gd name="connsiteX1" fmla="*/ 121605 w 249584"/>
                <a:gd name="connsiteY1" fmla="*/ 524 h 136879"/>
                <a:gd name="connsiteX2" fmla="*/ 242873 w 249584"/>
                <a:gd name="connsiteY2" fmla="*/ 114808 h 136879"/>
                <a:gd name="connsiteX3" fmla="*/ 90649 w 249584"/>
                <a:gd name="connsiteY3" fmla="*/ 121935 h 136879"/>
                <a:gd name="connsiteX4" fmla="*/ 337 w 249584"/>
                <a:gd name="connsiteY4" fmla="*/ 74326 h 136879"/>
                <a:gd name="connsiteX0" fmla="*/ 387 w 249746"/>
                <a:gd name="connsiteY0" fmla="*/ 62514 h 125067"/>
                <a:gd name="connsiteX1" fmla="*/ 124036 w 249746"/>
                <a:gd name="connsiteY1" fmla="*/ 618 h 125067"/>
                <a:gd name="connsiteX2" fmla="*/ 242923 w 249746"/>
                <a:gd name="connsiteY2" fmla="*/ 102996 h 125067"/>
                <a:gd name="connsiteX3" fmla="*/ 90699 w 249746"/>
                <a:gd name="connsiteY3" fmla="*/ 110123 h 125067"/>
                <a:gd name="connsiteX4" fmla="*/ 387 w 249746"/>
                <a:gd name="connsiteY4" fmla="*/ 62514 h 125067"/>
                <a:gd name="connsiteX0" fmla="*/ 387 w 250866"/>
                <a:gd name="connsiteY0" fmla="*/ 63314 h 125867"/>
                <a:gd name="connsiteX1" fmla="*/ 124036 w 250866"/>
                <a:gd name="connsiteY1" fmla="*/ 1418 h 125867"/>
                <a:gd name="connsiteX2" fmla="*/ 242923 w 250866"/>
                <a:gd name="connsiteY2" fmla="*/ 103796 h 125867"/>
                <a:gd name="connsiteX3" fmla="*/ 90699 w 250866"/>
                <a:gd name="connsiteY3" fmla="*/ 110923 h 125867"/>
                <a:gd name="connsiteX4" fmla="*/ 387 w 250866"/>
                <a:gd name="connsiteY4" fmla="*/ 63314 h 12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66" h="125867">
                  <a:moveTo>
                    <a:pt x="387" y="63314"/>
                  </a:moveTo>
                  <a:cubicBezTo>
                    <a:pt x="5943" y="45063"/>
                    <a:pt x="62182" y="11339"/>
                    <a:pt x="124036" y="1418"/>
                  </a:cubicBezTo>
                  <a:cubicBezTo>
                    <a:pt x="185890" y="-8503"/>
                    <a:pt x="278642" y="34461"/>
                    <a:pt x="242923" y="103796"/>
                  </a:cubicBezTo>
                  <a:cubicBezTo>
                    <a:pt x="242923" y="144556"/>
                    <a:pt x="131122" y="117670"/>
                    <a:pt x="90699" y="110923"/>
                  </a:cubicBezTo>
                  <a:cubicBezTo>
                    <a:pt x="50276" y="104176"/>
                    <a:pt x="-5169" y="81565"/>
                    <a:pt x="387" y="633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00"/>
            <p:cNvSpPr/>
            <p:nvPr/>
          </p:nvSpPr>
          <p:spPr>
            <a:xfrm flipH="1">
              <a:off x="6833892" y="1214150"/>
              <a:ext cx="250866" cy="125867"/>
            </a:xfrm>
            <a:custGeom>
              <a:avLst/>
              <a:gdLst>
                <a:gd name="connsiteX0" fmla="*/ 0 w 242536"/>
                <a:gd name="connsiteY0" fmla="*/ 73802 h 147603"/>
                <a:gd name="connsiteX1" fmla="*/ 121268 w 242536"/>
                <a:gd name="connsiteY1" fmla="*/ 0 h 147603"/>
                <a:gd name="connsiteX2" fmla="*/ 242536 w 242536"/>
                <a:gd name="connsiteY2" fmla="*/ 73802 h 147603"/>
                <a:gd name="connsiteX3" fmla="*/ 121268 w 242536"/>
                <a:gd name="connsiteY3" fmla="*/ 147604 h 147603"/>
                <a:gd name="connsiteX4" fmla="*/ 0 w 242536"/>
                <a:gd name="connsiteY4" fmla="*/ 73802 h 147603"/>
                <a:gd name="connsiteX0" fmla="*/ 0 w 242536"/>
                <a:gd name="connsiteY0" fmla="*/ 74554 h 151838"/>
                <a:gd name="connsiteX1" fmla="*/ 121268 w 242536"/>
                <a:gd name="connsiteY1" fmla="*/ 752 h 151838"/>
                <a:gd name="connsiteX2" fmla="*/ 242536 w 242536"/>
                <a:gd name="connsiteY2" fmla="*/ 115036 h 151838"/>
                <a:gd name="connsiteX3" fmla="*/ 121268 w 242536"/>
                <a:gd name="connsiteY3" fmla="*/ 148356 h 151838"/>
                <a:gd name="connsiteX4" fmla="*/ 0 w 242536"/>
                <a:gd name="connsiteY4" fmla="*/ 74554 h 151838"/>
                <a:gd name="connsiteX0" fmla="*/ 0 w 249247"/>
                <a:gd name="connsiteY0" fmla="*/ 74554 h 151838"/>
                <a:gd name="connsiteX1" fmla="*/ 121268 w 249247"/>
                <a:gd name="connsiteY1" fmla="*/ 752 h 151838"/>
                <a:gd name="connsiteX2" fmla="*/ 242536 w 249247"/>
                <a:gd name="connsiteY2" fmla="*/ 115036 h 151838"/>
                <a:gd name="connsiteX3" fmla="*/ 121268 w 249247"/>
                <a:gd name="connsiteY3" fmla="*/ 148356 h 151838"/>
                <a:gd name="connsiteX4" fmla="*/ 0 w 249247"/>
                <a:gd name="connsiteY4" fmla="*/ 74554 h 151838"/>
                <a:gd name="connsiteX0" fmla="*/ 337 w 249584"/>
                <a:gd name="connsiteY0" fmla="*/ 74326 h 136879"/>
                <a:gd name="connsiteX1" fmla="*/ 121605 w 249584"/>
                <a:gd name="connsiteY1" fmla="*/ 524 h 136879"/>
                <a:gd name="connsiteX2" fmla="*/ 242873 w 249584"/>
                <a:gd name="connsiteY2" fmla="*/ 114808 h 136879"/>
                <a:gd name="connsiteX3" fmla="*/ 90649 w 249584"/>
                <a:gd name="connsiteY3" fmla="*/ 121935 h 136879"/>
                <a:gd name="connsiteX4" fmla="*/ 337 w 249584"/>
                <a:gd name="connsiteY4" fmla="*/ 74326 h 136879"/>
                <a:gd name="connsiteX0" fmla="*/ 387 w 249746"/>
                <a:gd name="connsiteY0" fmla="*/ 62514 h 125067"/>
                <a:gd name="connsiteX1" fmla="*/ 124036 w 249746"/>
                <a:gd name="connsiteY1" fmla="*/ 618 h 125067"/>
                <a:gd name="connsiteX2" fmla="*/ 242923 w 249746"/>
                <a:gd name="connsiteY2" fmla="*/ 102996 h 125067"/>
                <a:gd name="connsiteX3" fmla="*/ 90699 w 249746"/>
                <a:gd name="connsiteY3" fmla="*/ 110123 h 125067"/>
                <a:gd name="connsiteX4" fmla="*/ 387 w 249746"/>
                <a:gd name="connsiteY4" fmla="*/ 62514 h 125067"/>
                <a:gd name="connsiteX0" fmla="*/ 387 w 250866"/>
                <a:gd name="connsiteY0" fmla="*/ 63314 h 125867"/>
                <a:gd name="connsiteX1" fmla="*/ 124036 w 250866"/>
                <a:gd name="connsiteY1" fmla="*/ 1418 h 125867"/>
                <a:gd name="connsiteX2" fmla="*/ 242923 w 250866"/>
                <a:gd name="connsiteY2" fmla="*/ 103796 h 125867"/>
                <a:gd name="connsiteX3" fmla="*/ 90699 w 250866"/>
                <a:gd name="connsiteY3" fmla="*/ 110923 h 125867"/>
                <a:gd name="connsiteX4" fmla="*/ 387 w 250866"/>
                <a:gd name="connsiteY4" fmla="*/ 63314 h 12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66" h="125867">
                  <a:moveTo>
                    <a:pt x="387" y="63314"/>
                  </a:moveTo>
                  <a:cubicBezTo>
                    <a:pt x="5943" y="45063"/>
                    <a:pt x="62182" y="11339"/>
                    <a:pt x="124036" y="1418"/>
                  </a:cubicBezTo>
                  <a:cubicBezTo>
                    <a:pt x="185890" y="-8503"/>
                    <a:pt x="278642" y="34461"/>
                    <a:pt x="242923" y="103796"/>
                  </a:cubicBezTo>
                  <a:cubicBezTo>
                    <a:pt x="242923" y="144556"/>
                    <a:pt x="131122" y="117670"/>
                    <a:pt x="90699" y="110923"/>
                  </a:cubicBezTo>
                  <a:cubicBezTo>
                    <a:pt x="50276" y="104176"/>
                    <a:pt x="-5169" y="81565"/>
                    <a:pt x="387" y="633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6364083" y="1231184"/>
              <a:ext cx="114511" cy="114511"/>
            </a:xfrm>
            <a:prstGeom prst="ellipse">
              <a:avLst/>
            </a:prstGeom>
            <a:solidFill>
              <a:srgbClr val="29B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6876256" y="1219095"/>
              <a:ext cx="114511" cy="114511"/>
            </a:xfrm>
            <a:prstGeom prst="ellipse">
              <a:avLst/>
            </a:prstGeom>
            <a:solidFill>
              <a:srgbClr val="29B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6893771" y="1233690"/>
              <a:ext cx="85319" cy="853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6378679" y="1248287"/>
              <a:ext cx="85319" cy="853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/>
            <p:cNvSpPr/>
            <p:nvPr/>
          </p:nvSpPr>
          <p:spPr>
            <a:xfrm flipH="1">
              <a:off x="6355819" y="125422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/>
            <p:cNvSpPr/>
            <p:nvPr/>
          </p:nvSpPr>
          <p:spPr>
            <a:xfrm flipH="1">
              <a:off x="6953872" y="122733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Arco 102"/>
            <p:cNvSpPr/>
            <p:nvPr/>
          </p:nvSpPr>
          <p:spPr>
            <a:xfrm rot="19192316">
              <a:off x="6575057" y="1456053"/>
              <a:ext cx="195806" cy="148718"/>
            </a:xfrm>
            <a:prstGeom prst="arc">
              <a:avLst>
                <a:gd name="adj1" fmla="val 15331998"/>
                <a:gd name="adj2" fmla="val 1136646"/>
              </a:avLst>
            </a:prstGeom>
            <a:ln>
              <a:solidFill>
                <a:srgbClr val="937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Lua 103"/>
            <p:cNvSpPr/>
            <p:nvPr/>
          </p:nvSpPr>
          <p:spPr>
            <a:xfrm rot="16200000">
              <a:off x="6619243" y="1495602"/>
              <a:ext cx="120370" cy="362394"/>
            </a:xfrm>
            <a:prstGeom prst="moon">
              <a:avLst>
                <a:gd name="adj" fmla="val 51490"/>
              </a:avLst>
            </a:pr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3615447" y="349340"/>
            <a:ext cx="5765568" cy="5760063"/>
            <a:chOff x="3613095" y="188640"/>
            <a:chExt cx="5765568" cy="5760063"/>
          </a:xfrm>
        </p:grpSpPr>
        <p:sp>
          <p:nvSpPr>
            <p:cNvPr id="31" name="Estrela de 4 pontas 30"/>
            <p:cNvSpPr/>
            <p:nvPr/>
          </p:nvSpPr>
          <p:spPr>
            <a:xfrm>
              <a:off x="3613095" y="735965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strela de 4 pontas 59"/>
            <p:cNvSpPr/>
            <p:nvPr/>
          </p:nvSpPr>
          <p:spPr>
            <a:xfrm>
              <a:off x="8269510" y="278765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strela de 4 pontas 60"/>
            <p:cNvSpPr/>
            <p:nvPr/>
          </p:nvSpPr>
          <p:spPr>
            <a:xfrm>
              <a:off x="4853613" y="188640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strela de 4 pontas 61"/>
            <p:cNvSpPr/>
            <p:nvPr/>
          </p:nvSpPr>
          <p:spPr>
            <a:xfrm>
              <a:off x="4070295" y="2140740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strela de 4 pontas 64"/>
            <p:cNvSpPr/>
            <p:nvPr/>
          </p:nvSpPr>
          <p:spPr>
            <a:xfrm>
              <a:off x="4911805" y="5006575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strela de 4 pontas 65"/>
            <p:cNvSpPr/>
            <p:nvPr/>
          </p:nvSpPr>
          <p:spPr>
            <a:xfrm>
              <a:off x="8464263" y="5034303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strela de 4 pontas 66"/>
            <p:cNvSpPr/>
            <p:nvPr/>
          </p:nvSpPr>
          <p:spPr>
            <a:xfrm>
              <a:off x="8335552" y="3283035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strela de 4 pontas 67"/>
            <p:cNvSpPr/>
            <p:nvPr/>
          </p:nvSpPr>
          <p:spPr>
            <a:xfrm>
              <a:off x="7279093" y="4016210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strela de 4 pontas 62"/>
            <p:cNvSpPr/>
            <p:nvPr/>
          </p:nvSpPr>
          <p:spPr>
            <a:xfrm>
              <a:off x="5611365" y="2209175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strela de 4 pontas 63"/>
            <p:cNvSpPr/>
            <p:nvPr/>
          </p:nvSpPr>
          <p:spPr>
            <a:xfrm>
              <a:off x="5506939" y="3657401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5" name="Grupo 134"/>
          <p:cNvGrpSpPr/>
          <p:nvPr/>
        </p:nvGrpSpPr>
        <p:grpSpPr>
          <a:xfrm>
            <a:off x="760619" y="-17107"/>
            <a:ext cx="2439049" cy="6694088"/>
            <a:chOff x="3045150" y="-59710"/>
            <a:chExt cx="2439049" cy="6694088"/>
          </a:xfrm>
        </p:grpSpPr>
        <p:grpSp>
          <p:nvGrpSpPr>
            <p:cNvPr id="136" name="Grupo 135"/>
            <p:cNvGrpSpPr/>
            <p:nvPr/>
          </p:nvGrpSpPr>
          <p:grpSpPr>
            <a:xfrm flipH="1">
              <a:off x="4755197" y="2444860"/>
              <a:ext cx="371632" cy="1336426"/>
              <a:chOff x="3045150" y="2486393"/>
              <a:chExt cx="371632" cy="1336426"/>
            </a:xfrm>
          </p:grpSpPr>
          <p:sp>
            <p:nvSpPr>
              <p:cNvPr id="183" name="Retângulo de cantos arredondados 182"/>
              <p:cNvSpPr/>
              <p:nvPr/>
            </p:nvSpPr>
            <p:spPr>
              <a:xfrm rot="879017">
                <a:off x="3045150" y="2526675"/>
                <a:ext cx="318304" cy="1296144"/>
              </a:xfrm>
              <a:prstGeom prst="roundRect">
                <a:avLst>
                  <a:gd name="adj" fmla="val 50000"/>
                </a:avLst>
              </a:prstGeom>
              <a:solidFill>
                <a:srgbClr val="F9DE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Retângulo de cantos arredondados 183"/>
              <p:cNvSpPr/>
              <p:nvPr/>
            </p:nvSpPr>
            <p:spPr>
              <a:xfrm rot="879017">
                <a:off x="3066094" y="2486393"/>
                <a:ext cx="350688" cy="903876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7" name="Grupo 136"/>
            <p:cNvGrpSpPr/>
            <p:nvPr/>
          </p:nvGrpSpPr>
          <p:grpSpPr>
            <a:xfrm>
              <a:off x="3045150" y="2485920"/>
              <a:ext cx="371692" cy="1336899"/>
              <a:chOff x="3045150" y="2485920"/>
              <a:chExt cx="371692" cy="1336899"/>
            </a:xfrm>
          </p:grpSpPr>
          <p:sp>
            <p:nvSpPr>
              <p:cNvPr id="181" name="Retângulo de cantos arredondados 180"/>
              <p:cNvSpPr/>
              <p:nvPr/>
            </p:nvSpPr>
            <p:spPr>
              <a:xfrm rot="879017">
                <a:off x="3045150" y="2526675"/>
                <a:ext cx="318304" cy="1296144"/>
              </a:xfrm>
              <a:prstGeom prst="roundRect">
                <a:avLst>
                  <a:gd name="adj" fmla="val 50000"/>
                </a:avLst>
              </a:prstGeom>
              <a:solidFill>
                <a:srgbClr val="F9DE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Retângulo de cantos arredondados 181"/>
              <p:cNvSpPr/>
              <p:nvPr/>
            </p:nvSpPr>
            <p:spPr>
              <a:xfrm rot="879017">
                <a:off x="3062411" y="2485920"/>
                <a:ext cx="354431" cy="903876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8" name="Retângulo de cantos arredondados 137"/>
            <p:cNvSpPr/>
            <p:nvPr/>
          </p:nvSpPr>
          <p:spPr>
            <a:xfrm rot="2609368">
              <a:off x="4332828" y="6006011"/>
              <a:ext cx="704186" cy="524241"/>
            </a:xfrm>
            <a:prstGeom prst="roundRect">
              <a:avLst>
                <a:gd name="adj" fmla="val 39815"/>
              </a:avLst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de cantos arredondados 138"/>
            <p:cNvSpPr/>
            <p:nvPr/>
          </p:nvSpPr>
          <p:spPr>
            <a:xfrm rot="18847190">
              <a:off x="4573053" y="6228695"/>
              <a:ext cx="482531" cy="328836"/>
            </a:xfrm>
            <a:prstGeom prst="roundRect">
              <a:avLst>
                <a:gd name="adj" fmla="val 50000"/>
              </a:avLst>
            </a:prstGeom>
            <a:solidFill>
              <a:srgbClr val="795548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Retângulo de cantos arredondados 139"/>
            <p:cNvSpPr/>
            <p:nvPr/>
          </p:nvSpPr>
          <p:spPr>
            <a:xfrm rot="6528700">
              <a:off x="3103927" y="5937108"/>
              <a:ext cx="704186" cy="524241"/>
            </a:xfrm>
            <a:prstGeom prst="roundRect">
              <a:avLst>
                <a:gd name="adj" fmla="val 39815"/>
              </a:avLst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Retângulo 140"/>
            <p:cNvSpPr/>
            <p:nvPr/>
          </p:nvSpPr>
          <p:spPr>
            <a:xfrm rot="20789702">
              <a:off x="4307242" y="5109526"/>
              <a:ext cx="339325" cy="1105120"/>
            </a:xfrm>
            <a:prstGeom prst="rect">
              <a:avLst/>
            </a:prstGeom>
            <a:solidFill>
              <a:srgbClr val="F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 141"/>
            <p:cNvSpPr/>
            <p:nvPr/>
          </p:nvSpPr>
          <p:spPr>
            <a:xfrm rot="503882">
              <a:off x="3398153" y="5123266"/>
              <a:ext cx="339325" cy="1105120"/>
            </a:xfrm>
            <a:prstGeom prst="rect">
              <a:avLst/>
            </a:prstGeom>
            <a:solidFill>
              <a:srgbClr val="F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142"/>
            <p:cNvSpPr/>
            <p:nvPr/>
          </p:nvSpPr>
          <p:spPr>
            <a:xfrm rot="503882">
              <a:off x="3333658" y="4427412"/>
              <a:ext cx="642972" cy="14102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/>
            <p:cNvSpPr/>
            <p:nvPr/>
          </p:nvSpPr>
          <p:spPr>
            <a:xfrm rot="21100364">
              <a:off x="4083269" y="4427412"/>
              <a:ext cx="642972" cy="14102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Elipse 26"/>
            <p:cNvSpPr/>
            <p:nvPr/>
          </p:nvSpPr>
          <p:spPr>
            <a:xfrm>
              <a:off x="3320803" y="1380350"/>
              <a:ext cx="1596478" cy="2066028"/>
            </a:xfrm>
            <a:custGeom>
              <a:avLst/>
              <a:gdLst>
                <a:gd name="connsiteX0" fmla="*/ 0 w 1518814"/>
                <a:gd name="connsiteY0" fmla="*/ 912324 h 1824648"/>
                <a:gd name="connsiteX1" fmla="*/ 759407 w 1518814"/>
                <a:gd name="connsiteY1" fmla="*/ 0 h 1824648"/>
                <a:gd name="connsiteX2" fmla="*/ 1518814 w 1518814"/>
                <a:gd name="connsiteY2" fmla="*/ 912324 h 1824648"/>
                <a:gd name="connsiteX3" fmla="*/ 759407 w 1518814"/>
                <a:gd name="connsiteY3" fmla="*/ 1824648 h 1824648"/>
                <a:gd name="connsiteX4" fmla="*/ 0 w 1518814"/>
                <a:gd name="connsiteY4" fmla="*/ 912324 h 1824648"/>
                <a:gd name="connsiteX0" fmla="*/ 447 w 1519261"/>
                <a:gd name="connsiteY0" fmla="*/ 1153624 h 2065948"/>
                <a:gd name="connsiteX1" fmla="*/ 848754 w 1519261"/>
                <a:gd name="connsiteY1" fmla="*/ 0 h 2065948"/>
                <a:gd name="connsiteX2" fmla="*/ 1519261 w 1519261"/>
                <a:gd name="connsiteY2" fmla="*/ 1153624 h 2065948"/>
                <a:gd name="connsiteX3" fmla="*/ 759854 w 1519261"/>
                <a:gd name="connsiteY3" fmla="*/ 2065948 h 2065948"/>
                <a:gd name="connsiteX4" fmla="*/ 447 w 1519261"/>
                <a:gd name="connsiteY4" fmla="*/ 1153624 h 2065948"/>
                <a:gd name="connsiteX0" fmla="*/ 447 w 1546922"/>
                <a:gd name="connsiteY0" fmla="*/ 1155438 h 2067762"/>
                <a:gd name="connsiteX1" fmla="*/ 848754 w 1546922"/>
                <a:gd name="connsiteY1" fmla="*/ 1814 h 2067762"/>
                <a:gd name="connsiteX2" fmla="*/ 1196333 w 1546922"/>
                <a:gd name="connsiteY2" fmla="*/ 895556 h 2067762"/>
                <a:gd name="connsiteX3" fmla="*/ 1519261 w 1546922"/>
                <a:gd name="connsiteY3" fmla="*/ 1155438 h 2067762"/>
                <a:gd name="connsiteX4" fmla="*/ 759854 w 1546922"/>
                <a:gd name="connsiteY4" fmla="*/ 2067762 h 2067762"/>
                <a:gd name="connsiteX5" fmla="*/ 447 w 1546922"/>
                <a:gd name="connsiteY5" fmla="*/ 1155438 h 2067762"/>
                <a:gd name="connsiteX0" fmla="*/ 292 w 1584867"/>
                <a:gd name="connsiteY0" fmla="*/ 1168310 h 2067940"/>
                <a:gd name="connsiteX1" fmla="*/ 886699 w 1584867"/>
                <a:gd name="connsiteY1" fmla="*/ 1986 h 2067940"/>
                <a:gd name="connsiteX2" fmla="*/ 1234278 w 1584867"/>
                <a:gd name="connsiteY2" fmla="*/ 895728 h 2067940"/>
                <a:gd name="connsiteX3" fmla="*/ 1557206 w 1584867"/>
                <a:gd name="connsiteY3" fmla="*/ 1155610 h 2067940"/>
                <a:gd name="connsiteX4" fmla="*/ 797799 w 1584867"/>
                <a:gd name="connsiteY4" fmla="*/ 2067934 h 2067940"/>
                <a:gd name="connsiteX5" fmla="*/ 292 w 1584867"/>
                <a:gd name="connsiteY5" fmla="*/ 1168310 h 2067940"/>
                <a:gd name="connsiteX0" fmla="*/ 11903 w 1596478"/>
                <a:gd name="connsiteY0" fmla="*/ 1166400 h 2066028"/>
                <a:gd name="connsiteX1" fmla="*/ 369589 w 1596478"/>
                <a:gd name="connsiteY1" fmla="*/ 944618 h 2066028"/>
                <a:gd name="connsiteX2" fmla="*/ 898310 w 1596478"/>
                <a:gd name="connsiteY2" fmla="*/ 76 h 2066028"/>
                <a:gd name="connsiteX3" fmla="*/ 1245889 w 1596478"/>
                <a:gd name="connsiteY3" fmla="*/ 893818 h 2066028"/>
                <a:gd name="connsiteX4" fmla="*/ 1568817 w 1596478"/>
                <a:gd name="connsiteY4" fmla="*/ 1153700 h 2066028"/>
                <a:gd name="connsiteX5" fmla="*/ 809410 w 1596478"/>
                <a:gd name="connsiteY5" fmla="*/ 2066024 h 2066028"/>
                <a:gd name="connsiteX6" fmla="*/ 11903 w 1596478"/>
                <a:gd name="connsiteY6" fmla="*/ 1166400 h 206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6478" h="2066028">
                  <a:moveTo>
                    <a:pt x="11903" y="1166400"/>
                  </a:moveTo>
                  <a:cubicBezTo>
                    <a:pt x="-61401" y="979499"/>
                    <a:pt x="221855" y="1139005"/>
                    <a:pt x="369589" y="944618"/>
                  </a:cubicBezTo>
                  <a:cubicBezTo>
                    <a:pt x="517323" y="750231"/>
                    <a:pt x="752260" y="8543"/>
                    <a:pt x="898310" y="76"/>
                  </a:cubicBezTo>
                  <a:cubicBezTo>
                    <a:pt x="1044360" y="-8391"/>
                    <a:pt x="1134138" y="701547"/>
                    <a:pt x="1245889" y="893818"/>
                  </a:cubicBezTo>
                  <a:cubicBezTo>
                    <a:pt x="1357640" y="1086089"/>
                    <a:pt x="1694480" y="992199"/>
                    <a:pt x="1568817" y="1153700"/>
                  </a:cubicBezTo>
                  <a:cubicBezTo>
                    <a:pt x="1443154" y="1315201"/>
                    <a:pt x="1068896" y="2063907"/>
                    <a:pt x="809410" y="2066024"/>
                  </a:cubicBezTo>
                  <a:cubicBezTo>
                    <a:pt x="549924" y="2068141"/>
                    <a:pt x="85207" y="1353301"/>
                    <a:pt x="11903" y="1166400"/>
                  </a:cubicBezTo>
                  <a:close/>
                </a:path>
              </a:pathLst>
            </a:custGeom>
            <a:solidFill>
              <a:srgbClr val="F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Retângulo de cantos arredondados 145"/>
            <p:cNvSpPr/>
            <p:nvPr/>
          </p:nvSpPr>
          <p:spPr>
            <a:xfrm>
              <a:off x="3320803" y="2723149"/>
              <a:ext cx="1539229" cy="64178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Elipse 146"/>
            <p:cNvSpPr/>
            <p:nvPr/>
          </p:nvSpPr>
          <p:spPr>
            <a:xfrm>
              <a:off x="3215193" y="2852936"/>
              <a:ext cx="1725790" cy="178435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Elipse 147"/>
            <p:cNvSpPr/>
            <p:nvPr/>
          </p:nvSpPr>
          <p:spPr>
            <a:xfrm>
              <a:off x="3744655" y="1248128"/>
              <a:ext cx="826437" cy="944598"/>
            </a:xfrm>
            <a:prstGeom prst="ellipse">
              <a:avLst/>
            </a:prstGeom>
            <a:solidFill>
              <a:srgbClr val="000000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Elipse 7"/>
            <p:cNvSpPr/>
            <p:nvPr/>
          </p:nvSpPr>
          <p:spPr>
            <a:xfrm>
              <a:off x="3252203" y="271662"/>
              <a:ext cx="1784974" cy="1741961"/>
            </a:xfrm>
            <a:custGeom>
              <a:avLst/>
              <a:gdLst>
                <a:gd name="connsiteX0" fmla="*/ 0 w 1518814"/>
                <a:gd name="connsiteY0" fmla="*/ 912324 h 1824648"/>
                <a:gd name="connsiteX1" fmla="*/ 759407 w 1518814"/>
                <a:gd name="connsiteY1" fmla="*/ 0 h 1824648"/>
                <a:gd name="connsiteX2" fmla="*/ 1518814 w 1518814"/>
                <a:gd name="connsiteY2" fmla="*/ 912324 h 1824648"/>
                <a:gd name="connsiteX3" fmla="*/ 759407 w 1518814"/>
                <a:gd name="connsiteY3" fmla="*/ 1824648 h 1824648"/>
                <a:gd name="connsiteX4" fmla="*/ 0 w 1518814"/>
                <a:gd name="connsiteY4" fmla="*/ 912324 h 1824648"/>
                <a:gd name="connsiteX0" fmla="*/ 15789 w 1534603"/>
                <a:gd name="connsiteY0" fmla="*/ 912324 h 1719873"/>
                <a:gd name="connsiteX1" fmla="*/ 775196 w 1534603"/>
                <a:gd name="connsiteY1" fmla="*/ 0 h 1719873"/>
                <a:gd name="connsiteX2" fmla="*/ 1534603 w 1534603"/>
                <a:gd name="connsiteY2" fmla="*/ 912324 h 1719873"/>
                <a:gd name="connsiteX3" fmla="*/ 451346 w 1534603"/>
                <a:gd name="connsiteY3" fmla="*/ 1719873 h 1719873"/>
                <a:gd name="connsiteX4" fmla="*/ 15789 w 1534603"/>
                <a:gd name="connsiteY4" fmla="*/ 912324 h 1719873"/>
                <a:gd name="connsiteX0" fmla="*/ 3989 w 1846653"/>
                <a:gd name="connsiteY0" fmla="*/ 770259 h 1721900"/>
                <a:gd name="connsiteX1" fmla="*/ 1087246 w 1846653"/>
                <a:gd name="connsiteY1" fmla="*/ 810 h 1721900"/>
                <a:gd name="connsiteX2" fmla="*/ 1846653 w 1846653"/>
                <a:gd name="connsiteY2" fmla="*/ 913134 h 1721900"/>
                <a:gd name="connsiteX3" fmla="*/ 763396 w 1846653"/>
                <a:gd name="connsiteY3" fmla="*/ 1720683 h 1721900"/>
                <a:gd name="connsiteX4" fmla="*/ 3989 w 1846653"/>
                <a:gd name="connsiteY4" fmla="*/ 770259 h 1721900"/>
                <a:gd name="connsiteX0" fmla="*/ 4048 w 1837187"/>
                <a:gd name="connsiteY0" fmla="*/ 418195 h 1751973"/>
                <a:gd name="connsiteX1" fmla="*/ 1077780 w 1837187"/>
                <a:gd name="connsiteY1" fmla="*/ 20221 h 1751973"/>
                <a:gd name="connsiteX2" fmla="*/ 1837187 w 1837187"/>
                <a:gd name="connsiteY2" fmla="*/ 932545 h 1751973"/>
                <a:gd name="connsiteX3" fmla="*/ 753930 w 1837187"/>
                <a:gd name="connsiteY3" fmla="*/ 1740094 h 1751973"/>
                <a:gd name="connsiteX4" fmla="*/ 4048 w 1837187"/>
                <a:gd name="connsiteY4" fmla="*/ 418195 h 1751973"/>
                <a:gd name="connsiteX0" fmla="*/ 6445 w 1839584"/>
                <a:gd name="connsiteY0" fmla="*/ 592149 h 1925927"/>
                <a:gd name="connsiteX1" fmla="*/ 1175427 w 1839584"/>
                <a:gd name="connsiteY1" fmla="*/ 13200 h 1925927"/>
                <a:gd name="connsiteX2" fmla="*/ 1839584 w 1839584"/>
                <a:gd name="connsiteY2" fmla="*/ 1106499 h 1925927"/>
                <a:gd name="connsiteX3" fmla="*/ 756327 w 1839584"/>
                <a:gd name="connsiteY3" fmla="*/ 1914048 h 1925927"/>
                <a:gd name="connsiteX4" fmla="*/ 6445 w 1839584"/>
                <a:gd name="connsiteY4" fmla="*/ 592149 h 1925927"/>
                <a:gd name="connsiteX0" fmla="*/ 89327 w 1922466"/>
                <a:gd name="connsiteY0" fmla="*/ 592149 h 1925927"/>
                <a:gd name="connsiteX1" fmla="*/ 1258309 w 1922466"/>
                <a:gd name="connsiteY1" fmla="*/ 13200 h 1925927"/>
                <a:gd name="connsiteX2" fmla="*/ 1922466 w 1922466"/>
                <a:gd name="connsiteY2" fmla="*/ 1106499 h 1925927"/>
                <a:gd name="connsiteX3" fmla="*/ 286759 w 1922466"/>
                <a:gd name="connsiteY3" fmla="*/ 1914048 h 1925927"/>
                <a:gd name="connsiteX4" fmla="*/ 89327 w 1922466"/>
                <a:gd name="connsiteY4" fmla="*/ 592149 h 1925927"/>
                <a:gd name="connsiteX0" fmla="*/ 93015 w 2011879"/>
                <a:gd name="connsiteY0" fmla="*/ 611515 h 2007922"/>
                <a:gd name="connsiteX1" fmla="*/ 1261997 w 2011879"/>
                <a:gd name="connsiteY1" fmla="*/ 32566 h 2007922"/>
                <a:gd name="connsiteX2" fmla="*/ 2011879 w 2011879"/>
                <a:gd name="connsiteY2" fmla="*/ 1525915 h 2007922"/>
                <a:gd name="connsiteX3" fmla="*/ 290447 w 2011879"/>
                <a:gd name="connsiteY3" fmla="*/ 1933414 h 2007922"/>
                <a:gd name="connsiteX4" fmla="*/ 93015 w 2011879"/>
                <a:gd name="connsiteY4" fmla="*/ 611515 h 2007922"/>
                <a:gd name="connsiteX0" fmla="*/ 199595 w 1870809"/>
                <a:gd name="connsiteY0" fmla="*/ 435301 h 2056730"/>
                <a:gd name="connsiteX1" fmla="*/ 1120927 w 1870809"/>
                <a:gd name="connsiteY1" fmla="*/ 65902 h 2056730"/>
                <a:gd name="connsiteX2" fmla="*/ 1870809 w 1870809"/>
                <a:gd name="connsiteY2" fmla="*/ 1559251 h 2056730"/>
                <a:gd name="connsiteX3" fmla="*/ 149377 w 1870809"/>
                <a:gd name="connsiteY3" fmla="*/ 1966750 h 2056730"/>
                <a:gd name="connsiteX4" fmla="*/ 199595 w 1870809"/>
                <a:gd name="connsiteY4" fmla="*/ 435301 h 2056730"/>
                <a:gd name="connsiteX0" fmla="*/ 241639 w 1912853"/>
                <a:gd name="connsiteY0" fmla="*/ 428979 h 1865103"/>
                <a:gd name="connsiteX1" fmla="*/ 1162971 w 1912853"/>
                <a:gd name="connsiteY1" fmla="*/ 59580 h 1865103"/>
                <a:gd name="connsiteX2" fmla="*/ 1912853 w 1912853"/>
                <a:gd name="connsiteY2" fmla="*/ 1552929 h 1865103"/>
                <a:gd name="connsiteX3" fmla="*/ 134271 w 1912853"/>
                <a:gd name="connsiteY3" fmla="*/ 1655628 h 1865103"/>
                <a:gd name="connsiteX4" fmla="*/ 241639 w 1912853"/>
                <a:gd name="connsiteY4" fmla="*/ 428979 h 1865103"/>
                <a:gd name="connsiteX0" fmla="*/ 221920 w 1626434"/>
                <a:gd name="connsiteY0" fmla="*/ 428340 h 1858642"/>
                <a:gd name="connsiteX1" fmla="*/ 1143252 w 1626434"/>
                <a:gd name="connsiteY1" fmla="*/ 58941 h 1858642"/>
                <a:gd name="connsiteX2" fmla="*/ 1626434 w 1626434"/>
                <a:gd name="connsiteY2" fmla="*/ 1542765 h 1858642"/>
                <a:gd name="connsiteX3" fmla="*/ 114552 w 1626434"/>
                <a:gd name="connsiteY3" fmla="*/ 1654989 h 1858642"/>
                <a:gd name="connsiteX4" fmla="*/ 221920 w 1626434"/>
                <a:gd name="connsiteY4" fmla="*/ 428340 h 1858642"/>
                <a:gd name="connsiteX0" fmla="*/ 221920 w 1873483"/>
                <a:gd name="connsiteY0" fmla="*/ 428340 h 1858642"/>
                <a:gd name="connsiteX1" fmla="*/ 1143252 w 1873483"/>
                <a:gd name="connsiteY1" fmla="*/ 58941 h 1858642"/>
                <a:gd name="connsiteX2" fmla="*/ 1626434 w 1873483"/>
                <a:gd name="connsiteY2" fmla="*/ 1542765 h 1858642"/>
                <a:gd name="connsiteX3" fmla="*/ 114552 w 1873483"/>
                <a:gd name="connsiteY3" fmla="*/ 1654989 h 1858642"/>
                <a:gd name="connsiteX4" fmla="*/ 221920 w 1873483"/>
                <a:gd name="connsiteY4" fmla="*/ 428340 h 1858642"/>
                <a:gd name="connsiteX0" fmla="*/ 221920 w 1766404"/>
                <a:gd name="connsiteY0" fmla="*/ 378370 h 1808672"/>
                <a:gd name="connsiteX1" fmla="*/ 1143252 w 1766404"/>
                <a:gd name="connsiteY1" fmla="*/ 8971 h 1808672"/>
                <a:gd name="connsiteX2" fmla="*/ 1614000 w 1766404"/>
                <a:gd name="connsiteY2" fmla="*/ 669527 h 1808672"/>
                <a:gd name="connsiteX3" fmla="*/ 1626434 w 1766404"/>
                <a:gd name="connsiteY3" fmla="*/ 1492795 h 1808672"/>
                <a:gd name="connsiteX4" fmla="*/ 114552 w 1766404"/>
                <a:gd name="connsiteY4" fmla="*/ 1605019 h 1808672"/>
                <a:gd name="connsiteX5" fmla="*/ 221920 w 1766404"/>
                <a:gd name="connsiteY5" fmla="*/ 378370 h 1808672"/>
                <a:gd name="connsiteX0" fmla="*/ 221920 w 1836067"/>
                <a:gd name="connsiteY0" fmla="*/ 378370 h 1808672"/>
                <a:gd name="connsiteX1" fmla="*/ 1143252 w 1836067"/>
                <a:gd name="connsiteY1" fmla="*/ 8971 h 1808672"/>
                <a:gd name="connsiteX2" fmla="*/ 1614000 w 1836067"/>
                <a:gd name="connsiteY2" fmla="*/ 669527 h 1808672"/>
                <a:gd name="connsiteX3" fmla="*/ 1826942 w 1836067"/>
                <a:gd name="connsiteY3" fmla="*/ 1032782 h 1808672"/>
                <a:gd name="connsiteX4" fmla="*/ 1626434 w 1836067"/>
                <a:gd name="connsiteY4" fmla="*/ 1492795 h 1808672"/>
                <a:gd name="connsiteX5" fmla="*/ 114552 w 1836067"/>
                <a:gd name="connsiteY5" fmla="*/ 1605019 h 1808672"/>
                <a:gd name="connsiteX6" fmla="*/ 221920 w 1836067"/>
                <a:gd name="connsiteY6" fmla="*/ 378370 h 1808672"/>
                <a:gd name="connsiteX0" fmla="*/ 221920 w 1836067"/>
                <a:gd name="connsiteY0" fmla="*/ 375526 h 1805828"/>
                <a:gd name="connsiteX1" fmla="*/ 1143252 w 1836067"/>
                <a:gd name="connsiteY1" fmla="*/ 6127 h 1805828"/>
                <a:gd name="connsiteX2" fmla="*/ 1701682 w 1836067"/>
                <a:gd name="connsiteY2" fmla="*/ 604053 h 1805828"/>
                <a:gd name="connsiteX3" fmla="*/ 1826942 w 1836067"/>
                <a:gd name="connsiteY3" fmla="*/ 1029938 h 1805828"/>
                <a:gd name="connsiteX4" fmla="*/ 1626434 w 1836067"/>
                <a:gd name="connsiteY4" fmla="*/ 1489951 h 1805828"/>
                <a:gd name="connsiteX5" fmla="*/ 114552 w 1836067"/>
                <a:gd name="connsiteY5" fmla="*/ 1602175 h 1805828"/>
                <a:gd name="connsiteX6" fmla="*/ 221920 w 1836067"/>
                <a:gd name="connsiteY6" fmla="*/ 375526 h 1805828"/>
                <a:gd name="connsiteX0" fmla="*/ 221920 w 1836067"/>
                <a:gd name="connsiteY0" fmla="*/ 369439 h 1799741"/>
                <a:gd name="connsiteX1" fmla="*/ 1143252 w 1836067"/>
                <a:gd name="connsiteY1" fmla="*/ 40 h 1799741"/>
                <a:gd name="connsiteX2" fmla="*/ 1426109 w 1836067"/>
                <a:gd name="connsiteY2" fmla="*/ 347446 h 1799741"/>
                <a:gd name="connsiteX3" fmla="*/ 1701682 w 1836067"/>
                <a:gd name="connsiteY3" fmla="*/ 597966 h 1799741"/>
                <a:gd name="connsiteX4" fmla="*/ 1826942 w 1836067"/>
                <a:gd name="connsiteY4" fmla="*/ 1023851 h 1799741"/>
                <a:gd name="connsiteX5" fmla="*/ 1626434 w 1836067"/>
                <a:gd name="connsiteY5" fmla="*/ 1483864 h 1799741"/>
                <a:gd name="connsiteX6" fmla="*/ 114552 w 1836067"/>
                <a:gd name="connsiteY6" fmla="*/ 1596088 h 1799741"/>
                <a:gd name="connsiteX7" fmla="*/ 221920 w 1836067"/>
                <a:gd name="connsiteY7" fmla="*/ 369439 h 1799741"/>
                <a:gd name="connsiteX0" fmla="*/ 221920 w 1836067"/>
                <a:gd name="connsiteY0" fmla="*/ 369436 h 1799738"/>
                <a:gd name="connsiteX1" fmla="*/ 1143252 w 1836067"/>
                <a:gd name="connsiteY1" fmla="*/ 37 h 1799738"/>
                <a:gd name="connsiteX2" fmla="*/ 1426109 w 1836067"/>
                <a:gd name="connsiteY2" fmla="*/ 347443 h 1799738"/>
                <a:gd name="connsiteX3" fmla="*/ 1789364 w 1836067"/>
                <a:gd name="connsiteY3" fmla="*/ 347443 h 1799738"/>
                <a:gd name="connsiteX4" fmla="*/ 1701682 w 1836067"/>
                <a:gd name="connsiteY4" fmla="*/ 597963 h 1799738"/>
                <a:gd name="connsiteX5" fmla="*/ 1826942 w 1836067"/>
                <a:gd name="connsiteY5" fmla="*/ 1023848 h 1799738"/>
                <a:gd name="connsiteX6" fmla="*/ 1626434 w 1836067"/>
                <a:gd name="connsiteY6" fmla="*/ 1483861 h 1799738"/>
                <a:gd name="connsiteX7" fmla="*/ 114552 w 1836067"/>
                <a:gd name="connsiteY7" fmla="*/ 1596085 h 1799738"/>
                <a:gd name="connsiteX8" fmla="*/ 221920 w 1836067"/>
                <a:gd name="connsiteY8" fmla="*/ 369436 h 1799738"/>
                <a:gd name="connsiteX0" fmla="*/ 221920 w 1945386"/>
                <a:gd name="connsiteY0" fmla="*/ 369436 h 1799738"/>
                <a:gd name="connsiteX1" fmla="*/ 1143252 w 1945386"/>
                <a:gd name="connsiteY1" fmla="*/ 37 h 1799738"/>
                <a:gd name="connsiteX2" fmla="*/ 1426109 w 1945386"/>
                <a:gd name="connsiteY2" fmla="*/ 347443 h 1799738"/>
                <a:gd name="connsiteX3" fmla="*/ 1789364 w 1945386"/>
                <a:gd name="connsiteY3" fmla="*/ 347443 h 1799738"/>
                <a:gd name="connsiteX4" fmla="*/ 1701682 w 1945386"/>
                <a:gd name="connsiteY4" fmla="*/ 597963 h 1799738"/>
                <a:gd name="connsiteX5" fmla="*/ 1826942 w 1945386"/>
                <a:gd name="connsiteY5" fmla="*/ 1023848 h 1799738"/>
                <a:gd name="connsiteX6" fmla="*/ 1939676 w 1945386"/>
                <a:gd name="connsiteY6" fmla="*/ 1311946 h 1799738"/>
                <a:gd name="connsiteX7" fmla="*/ 1626434 w 1945386"/>
                <a:gd name="connsiteY7" fmla="*/ 1483861 h 1799738"/>
                <a:gd name="connsiteX8" fmla="*/ 114552 w 1945386"/>
                <a:gd name="connsiteY8" fmla="*/ 1596085 h 1799738"/>
                <a:gd name="connsiteX9" fmla="*/ 221920 w 1945386"/>
                <a:gd name="connsiteY9" fmla="*/ 369436 h 1799738"/>
                <a:gd name="connsiteX0" fmla="*/ 221920 w 1842178"/>
                <a:gd name="connsiteY0" fmla="*/ 369436 h 1799738"/>
                <a:gd name="connsiteX1" fmla="*/ 1143252 w 1842178"/>
                <a:gd name="connsiteY1" fmla="*/ 37 h 1799738"/>
                <a:gd name="connsiteX2" fmla="*/ 1426109 w 1842178"/>
                <a:gd name="connsiteY2" fmla="*/ 347443 h 1799738"/>
                <a:gd name="connsiteX3" fmla="*/ 1789364 w 1842178"/>
                <a:gd name="connsiteY3" fmla="*/ 347443 h 1799738"/>
                <a:gd name="connsiteX4" fmla="*/ 1701682 w 1842178"/>
                <a:gd name="connsiteY4" fmla="*/ 597963 h 1799738"/>
                <a:gd name="connsiteX5" fmla="*/ 1826942 w 1842178"/>
                <a:gd name="connsiteY5" fmla="*/ 1023848 h 1799738"/>
                <a:gd name="connsiteX6" fmla="*/ 1814416 w 1842178"/>
                <a:gd name="connsiteY6" fmla="*/ 1311946 h 1799738"/>
                <a:gd name="connsiteX7" fmla="*/ 1626434 w 1842178"/>
                <a:gd name="connsiteY7" fmla="*/ 1483861 h 1799738"/>
                <a:gd name="connsiteX8" fmla="*/ 114552 w 1842178"/>
                <a:gd name="connsiteY8" fmla="*/ 1596085 h 1799738"/>
                <a:gd name="connsiteX9" fmla="*/ 221920 w 1842178"/>
                <a:gd name="connsiteY9" fmla="*/ 369436 h 1799738"/>
                <a:gd name="connsiteX0" fmla="*/ 221920 w 1842178"/>
                <a:gd name="connsiteY0" fmla="*/ 369491 h 1799793"/>
                <a:gd name="connsiteX1" fmla="*/ 1143252 w 1842178"/>
                <a:gd name="connsiteY1" fmla="*/ 92 h 1799793"/>
                <a:gd name="connsiteX2" fmla="*/ 1488739 w 1842178"/>
                <a:gd name="connsiteY2" fmla="*/ 334972 h 1799793"/>
                <a:gd name="connsiteX3" fmla="*/ 1789364 w 1842178"/>
                <a:gd name="connsiteY3" fmla="*/ 347498 h 1799793"/>
                <a:gd name="connsiteX4" fmla="*/ 1701682 w 1842178"/>
                <a:gd name="connsiteY4" fmla="*/ 598018 h 1799793"/>
                <a:gd name="connsiteX5" fmla="*/ 1826942 w 1842178"/>
                <a:gd name="connsiteY5" fmla="*/ 1023903 h 1799793"/>
                <a:gd name="connsiteX6" fmla="*/ 1814416 w 1842178"/>
                <a:gd name="connsiteY6" fmla="*/ 1312001 h 1799793"/>
                <a:gd name="connsiteX7" fmla="*/ 1626434 w 1842178"/>
                <a:gd name="connsiteY7" fmla="*/ 1483916 h 1799793"/>
                <a:gd name="connsiteX8" fmla="*/ 114552 w 1842178"/>
                <a:gd name="connsiteY8" fmla="*/ 1596140 h 1799793"/>
                <a:gd name="connsiteX9" fmla="*/ 221920 w 1842178"/>
                <a:gd name="connsiteY9" fmla="*/ 369491 h 1799793"/>
                <a:gd name="connsiteX0" fmla="*/ 185242 w 1805500"/>
                <a:gd name="connsiteY0" fmla="*/ 369491 h 1773454"/>
                <a:gd name="connsiteX1" fmla="*/ 1106574 w 1805500"/>
                <a:gd name="connsiteY1" fmla="*/ 92 h 1773454"/>
                <a:gd name="connsiteX2" fmla="*/ 1452061 w 1805500"/>
                <a:gd name="connsiteY2" fmla="*/ 334972 h 1773454"/>
                <a:gd name="connsiteX3" fmla="*/ 1752686 w 1805500"/>
                <a:gd name="connsiteY3" fmla="*/ 347498 h 1773454"/>
                <a:gd name="connsiteX4" fmla="*/ 1665004 w 1805500"/>
                <a:gd name="connsiteY4" fmla="*/ 598018 h 1773454"/>
                <a:gd name="connsiteX5" fmla="*/ 1790264 w 1805500"/>
                <a:gd name="connsiteY5" fmla="*/ 1023903 h 1773454"/>
                <a:gd name="connsiteX6" fmla="*/ 1777738 w 1805500"/>
                <a:gd name="connsiteY6" fmla="*/ 1312001 h 1773454"/>
                <a:gd name="connsiteX7" fmla="*/ 1589756 w 1805500"/>
                <a:gd name="connsiteY7" fmla="*/ 1483916 h 1773454"/>
                <a:gd name="connsiteX8" fmla="*/ 127978 w 1805500"/>
                <a:gd name="connsiteY8" fmla="*/ 1533510 h 1773454"/>
                <a:gd name="connsiteX9" fmla="*/ 185242 w 1805500"/>
                <a:gd name="connsiteY9" fmla="*/ 369491 h 1773454"/>
                <a:gd name="connsiteX0" fmla="*/ 93839 w 1714097"/>
                <a:gd name="connsiteY0" fmla="*/ 369491 h 1824202"/>
                <a:gd name="connsiteX1" fmla="*/ 1015171 w 1714097"/>
                <a:gd name="connsiteY1" fmla="*/ 92 h 1824202"/>
                <a:gd name="connsiteX2" fmla="*/ 1360658 w 1714097"/>
                <a:gd name="connsiteY2" fmla="*/ 334972 h 1824202"/>
                <a:gd name="connsiteX3" fmla="*/ 1661283 w 1714097"/>
                <a:gd name="connsiteY3" fmla="*/ 347498 h 1824202"/>
                <a:gd name="connsiteX4" fmla="*/ 1573601 w 1714097"/>
                <a:gd name="connsiteY4" fmla="*/ 598018 h 1824202"/>
                <a:gd name="connsiteX5" fmla="*/ 1698861 w 1714097"/>
                <a:gd name="connsiteY5" fmla="*/ 1023903 h 1824202"/>
                <a:gd name="connsiteX6" fmla="*/ 1686335 w 1714097"/>
                <a:gd name="connsiteY6" fmla="*/ 1312001 h 1824202"/>
                <a:gd name="connsiteX7" fmla="*/ 1498353 w 1714097"/>
                <a:gd name="connsiteY7" fmla="*/ 1483916 h 1824202"/>
                <a:gd name="connsiteX8" fmla="*/ 36575 w 1714097"/>
                <a:gd name="connsiteY8" fmla="*/ 1533510 h 1824202"/>
                <a:gd name="connsiteX9" fmla="*/ 93839 w 1714097"/>
                <a:gd name="connsiteY9" fmla="*/ 369491 h 1824202"/>
                <a:gd name="connsiteX0" fmla="*/ 142285 w 1762543"/>
                <a:gd name="connsiteY0" fmla="*/ 369491 h 1819722"/>
                <a:gd name="connsiteX1" fmla="*/ 1063617 w 1762543"/>
                <a:gd name="connsiteY1" fmla="*/ 92 h 1819722"/>
                <a:gd name="connsiteX2" fmla="*/ 1409104 w 1762543"/>
                <a:gd name="connsiteY2" fmla="*/ 334972 h 1819722"/>
                <a:gd name="connsiteX3" fmla="*/ 1709729 w 1762543"/>
                <a:gd name="connsiteY3" fmla="*/ 347498 h 1819722"/>
                <a:gd name="connsiteX4" fmla="*/ 1622047 w 1762543"/>
                <a:gd name="connsiteY4" fmla="*/ 598018 h 1819722"/>
                <a:gd name="connsiteX5" fmla="*/ 1747307 w 1762543"/>
                <a:gd name="connsiteY5" fmla="*/ 1023903 h 1819722"/>
                <a:gd name="connsiteX6" fmla="*/ 1734781 w 1762543"/>
                <a:gd name="connsiteY6" fmla="*/ 1312001 h 1819722"/>
                <a:gd name="connsiteX7" fmla="*/ 1546799 w 1762543"/>
                <a:gd name="connsiteY7" fmla="*/ 1483916 h 1819722"/>
                <a:gd name="connsiteX8" fmla="*/ 85021 w 1762543"/>
                <a:gd name="connsiteY8" fmla="*/ 1533510 h 1819722"/>
                <a:gd name="connsiteX9" fmla="*/ 142285 w 1762543"/>
                <a:gd name="connsiteY9" fmla="*/ 369491 h 1819722"/>
                <a:gd name="connsiteX0" fmla="*/ 164716 w 1784974"/>
                <a:gd name="connsiteY0" fmla="*/ 369491 h 1741961"/>
                <a:gd name="connsiteX1" fmla="*/ 1086048 w 1784974"/>
                <a:gd name="connsiteY1" fmla="*/ 92 h 1741961"/>
                <a:gd name="connsiteX2" fmla="*/ 1431535 w 1784974"/>
                <a:gd name="connsiteY2" fmla="*/ 334972 h 1741961"/>
                <a:gd name="connsiteX3" fmla="*/ 1732160 w 1784974"/>
                <a:gd name="connsiteY3" fmla="*/ 347498 h 1741961"/>
                <a:gd name="connsiteX4" fmla="*/ 1644478 w 1784974"/>
                <a:gd name="connsiteY4" fmla="*/ 598018 h 1741961"/>
                <a:gd name="connsiteX5" fmla="*/ 1769738 w 1784974"/>
                <a:gd name="connsiteY5" fmla="*/ 1023903 h 1741961"/>
                <a:gd name="connsiteX6" fmla="*/ 1757212 w 1784974"/>
                <a:gd name="connsiteY6" fmla="*/ 1312001 h 1741961"/>
                <a:gd name="connsiteX7" fmla="*/ 1569230 w 1784974"/>
                <a:gd name="connsiteY7" fmla="*/ 1483916 h 1741961"/>
                <a:gd name="connsiteX8" fmla="*/ 107452 w 1784974"/>
                <a:gd name="connsiteY8" fmla="*/ 1533510 h 1741961"/>
                <a:gd name="connsiteX9" fmla="*/ 116302 w 1784974"/>
                <a:gd name="connsiteY9" fmla="*/ 1011377 h 1741961"/>
                <a:gd name="connsiteX10" fmla="*/ 164716 w 1784974"/>
                <a:gd name="connsiteY10" fmla="*/ 369491 h 1741961"/>
                <a:gd name="connsiteX0" fmla="*/ 164716 w 1784974"/>
                <a:gd name="connsiteY0" fmla="*/ 369491 h 1741961"/>
                <a:gd name="connsiteX1" fmla="*/ 1086048 w 1784974"/>
                <a:gd name="connsiteY1" fmla="*/ 92 h 1741961"/>
                <a:gd name="connsiteX2" fmla="*/ 1431535 w 1784974"/>
                <a:gd name="connsiteY2" fmla="*/ 334972 h 1741961"/>
                <a:gd name="connsiteX3" fmla="*/ 1732160 w 1784974"/>
                <a:gd name="connsiteY3" fmla="*/ 347498 h 1741961"/>
                <a:gd name="connsiteX4" fmla="*/ 1644478 w 1784974"/>
                <a:gd name="connsiteY4" fmla="*/ 598018 h 1741961"/>
                <a:gd name="connsiteX5" fmla="*/ 1769738 w 1784974"/>
                <a:gd name="connsiteY5" fmla="*/ 1023903 h 1741961"/>
                <a:gd name="connsiteX6" fmla="*/ 1757212 w 1784974"/>
                <a:gd name="connsiteY6" fmla="*/ 1312001 h 1741961"/>
                <a:gd name="connsiteX7" fmla="*/ 1569230 w 1784974"/>
                <a:gd name="connsiteY7" fmla="*/ 1483916 h 1741961"/>
                <a:gd name="connsiteX8" fmla="*/ 107452 w 1784974"/>
                <a:gd name="connsiteY8" fmla="*/ 1533510 h 1741961"/>
                <a:gd name="connsiteX9" fmla="*/ 116302 w 1784974"/>
                <a:gd name="connsiteY9" fmla="*/ 1011377 h 1741961"/>
                <a:gd name="connsiteX10" fmla="*/ 164716 w 1784974"/>
                <a:gd name="connsiteY10" fmla="*/ 369491 h 1741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4974" h="1741961">
                  <a:moveTo>
                    <a:pt x="164716" y="369491"/>
                  </a:moveTo>
                  <a:cubicBezTo>
                    <a:pt x="326340" y="200944"/>
                    <a:pt x="874912" y="5845"/>
                    <a:pt x="1086048" y="92"/>
                  </a:cubicBezTo>
                  <a:cubicBezTo>
                    <a:pt x="1297184" y="-5661"/>
                    <a:pt x="1357252" y="258282"/>
                    <a:pt x="1431535" y="334972"/>
                  </a:cubicBezTo>
                  <a:cubicBezTo>
                    <a:pt x="1505818" y="411662"/>
                    <a:pt x="1686231" y="305745"/>
                    <a:pt x="1732160" y="347498"/>
                  </a:cubicBezTo>
                  <a:cubicBezTo>
                    <a:pt x="1778089" y="389251"/>
                    <a:pt x="1604812" y="504073"/>
                    <a:pt x="1644478" y="598018"/>
                  </a:cubicBezTo>
                  <a:cubicBezTo>
                    <a:pt x="1684144" y="691963"/>
                    <a:pt x="1746774" y="909081"/>
                    <a:pt x="1769738" y="1023903"/>
                  </a:cubicBezTo>
                  <a:cubicBezTo>
                    <a:pt x="1792702" y="1138725"/>
                    <a:pt x="1790630" y="1235332"/>
                    <a:pt x="1757212" y="1312001"/>
                  </a:cubicBezTo>
                  <a:cubicBezTo>
                    <a:pt x="1723794" y="1388670"/>
                    <a:pt x="1856716" y="1432384"/>
                    <a:pt x="1569230" y="1483916"/>
                  </a:cubicBezTo>
                  <a:cubicBezTo>
                    <a:pt x="1569230" y="1987779"/>
                    <a:pt x="349607" y="1612267"/>
                    <a:pt x="107452" y="1533510"/>
                  </a:cubicBezTo>
                  <a:cubicBezTo>
                    <a:pt x="-134703" y="1454754"/>
                    <a:pt x="106758" y="1205380"/>
                    <a:pt x="116302" y="1011377"/>
                  </a:cubicBezTo>
                  <a:cubicBezTo>
                    <a:pt x="-49519" y="804848"/>
                    <a:pt x="3092" y="538039"/>
                    <a:pt x="164716" y="36949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Elipse 149"/>
            <p:cNvSpPr/>
            <p:nvPr/>
          </p:nvSpPr>
          <p:spPr>
            <a:xfrm>
              <a:off x="3398467" y="300330"/>
              <a:ext cx="1518814" cy="1824648"/>
            </a:xfrm>
            <a:prstGeom prst="ellipse">
              <a:avLst/>
            </a:prstGeom>
            <a:solidFill>
              <a:srgbClr val="F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1" name="Grupo 150"/>
            <p:cNvGrpSpPr/>
            <p:nvPr/>
          </p:nvGrpSpPr>
          <p:grpSpPr>
            <a:xfrm>
              <a:off x="3766961" y="1060310"/>
              <a:ext cx="219935" cy="432049"/>
              <a:chOff x="2843808" y="3068960"/>
              <a:chExt cx="439869" cy="864096"/>
            </a:xfrm>
          </p:grpSpPr>
          <p:sp>
            <p:nvSpPr>
              <p:cNvPr id="178" name="Elipse 177"/>
              <p:cNvSpPr/>
              <p:nvPr/>
            </p:nvSpPr>
            <p:spPr>
              <a:xfrm>
                <a:off x="2843808" y="3068960"/>
                <a:ext cx="439869" cy="8640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Elipse 178"/>
              <p:cNvSpPr/>
              <p:nvPr/>
            </p:nvSpPr>
            <p:spPr>
              <a:xfrm>
                <a:off x="2914984" y="3256040"/>
                <a:ext cx="297515" cy="58445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Elipse 179"/>
              <p:cNvSpPr/>
              <p:nvPr/>
            </p:nvSpPr>
            <p:spPr>
              <a:xfrm>
                <a:off x="3034098" y="3432640"/>
                <a:ext cx="152400" cy="29938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2" name="Grupo 151"/>
            <p:cNvGrpSpPr/>
            <p:nvPr/>
          </p:nvGrpSpPr>
          <p:grpSpPr>
            <a:xfrm flipH="1">
              <a:off x="4302484" y="1060310"/>
              <a:ext cx="219935" cy="432049"/>
              <a:chOff x="2843808" y="3068960"/>
              <a:chExt cx="439869" cy="864096"/>
            </a:xfrm>
          </p:grpSpPr>
          <p:sp>
            <p:nvSpPr>
              <p:cNvPr id="175" name="Elipse 174"/>
              <p:cNvSpPr/>
              <p:nvPr/>
            </p:nvSpPr>
            <p:spPr>
              <a:xfrm>
                <a:off x="2843808" y="3068960"/>
                <a:ext cx="439869" cy="8640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6" name="Elipse 175"/>
              <p:cNvSpPr/>
              <p:nvPr/>
            </p:nvSpPr>
            <p:spPr>
              <a:xfrm>
                <a:off x="2914984" y="3256040"/>
                <a:ext cx="297515" cy="58445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Elipse 176"/>
              <p:cNvSpPr/>
              <p:nvPr/>
            </p:nvSpPr>
            <p:spPr>
              <a:xfrm>
                <a:off x="3034098" y="3432640"/>
                <a:ext cx="152400" cy="29938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3" name="Elipse 21"/>
            <p:cNvSpPr/>
            <p:nvPr/>
          </p:nvSpPr>
          <p:spPr>
            <a:xfrm>
              <a:off x="3855909" y="1871320"/>
              <a:ext cx="531319" cy="154507"/>
            </a:xfrm>
            <a:custGeom>
              <a:avLst/>
              <a:gdLst>
                <a:gd name="connsiteX0" fmla="*/ 0 w 428316"/>
                <a:gd name="connsiteY0" fmla="*/ 59953 h 119906"/>
                <a:gd name="connsiteX1" fmla="*/ 214158 w 428316"/>
                <a:gd name="connsiteY1" fmla="*/ 0 h 119906"/>
                <a:gd name="connsiteX2" fmla="*/ 428316 w 428316"/>
                <a:gd name="connsiteY2" fmla="*/ 59953 h 119906"/>
                <a:gd name="connsiteX3" fmla="*/ 214158 w 428316"/>
                <a:gd name="connsiteY3" fmla="*/ 119906 h 119906"/>
                <a:gd name="connsiteX4" fmla="*/ 0 w 428316"/>
                <a:gd name="connsiteY4" fmla="*/ 59953 h 119906"/>
                <a:gd name="connsiteX0" fmla="*/ 0 w 447366"/>
                <a:gd name="connsiteY0" fmla="*/ 17319 h 138450"/>
                <a:gd name="connsiteX1" fmla="*/ 233208 w 447366"/>
                <a:gd name="connsiteY1" fmla="*/ 16897 h 138450"/>
                <a:gd name="connsiteX2" fmla="*/ 447366 w 447366"/>
                <a:gd name="connsiteY2" fmla="*/ 76850 h 138450"/>
                <a:gd name="connsiteX3" fmla="*/ 233208 w 447366"/>
                <a:gd name="connsiteY3" fmla="*/ 136803 h 138450"/>
                <a:gd name="connsiteX4" fmla="*/ 0 w 447366"/>
                <a:gd name="connsiteY4" fmla="*/ 17319 h 138450"/>
                <a:gd name="connsiteX0" fmla="*/ 0 w 459272"/>
                <a:gd name="connsiteY0" fmla="*/ 18588 h 138077"/>
                <a:gd name="connsiteX1" fmla="*/ 233208 w 459272"/>
                <a:gd name="connsiteY1" fmla="*/ 18166 h 138077"/>
                <a:gd name="connsiteX2" fmla="*/ 459272 w 459272"/>
                <a:gd name="connsiteY2" fmla="*/ 13825 h 138077"/>
                <a:gd name="connsiteX3" fmla="*/ 233208 w 459272"/>
                <a:gd name="connsiteY3" fmla="*/ 138072 h 138077"/>
                <a:gd name="connsiteX4" fmla="*/ 0 w 459272"/>
                <a:gd name="connsiteY4" fmla="*/ 18588 h 138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272" h="138077">
                  <a:moveTo>
                    <a:pt x="0" y="18588"/>
                  </a:moveTo>
                  <a:cubicBezTo>
                    <a:pt x="0" y="-14523"/>
                    <a:pt x="156663" y="18960"/>
                    <a:pt x="233208" y="18166"/>
                  </a:cubicBezTo>
                  <a:cubicBezTo>
                    <a:pt x="309753" y="17372"/>
                    <a:pt x="459272" y="-19286"/>
                    <a:pt x="459272" y="13825"/>
                  </a:cubicBezTo>
                  <a:cubicBezTo>
                    <a:pt x="459272" y="46936"/>
                    <a:pt x="309753" y="137278"/>
                    <a:pt x="233208" y="138072"/>
                  </a:cubicBezTo>
                  <a:cubicBezTo>
                    <a:pt x="156663" y="138866"/>
                    <a:pt x="0" y="51699"/>
                    <a:pt x="0" y="1858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Elipse 7"/>
            <p:cNvSpPr/>
            <p:nvPr/>
          </p:nvSpPr>
          <p:spPr>
            <a:xfrm>
              <a:off x="3844901" y="1684644"/>
              <a:ext cx="553337" cy="199861"/>
            </a:xfrm>
            <a:custGeom>
              <a:avLst/>
              <a:gdLst>
                <a:gd name="connsiteX0" fmla="*/ 0 w 1518814"/>
                <a:gd name="connsiteY0" fmla="*/ 912324 h 1824648"/>
                <a:gd name="connsiteX1" fmla="*/ 759407 w 1518814"/>
                <a:gd name="connsiteY1" fmla="*/ 0 h 1824648"/>
                <a:gd name="connsiteX2" fmla="*/ 1518814 w 1518814"/>
                <a:gd name="connsiteY2" fmla="*/ 912324 h 1824648"/>
                <a:gd name="connsiteX3" fmla="*/ 759407 w 1518814"/>
                <a:gd name="connsiteY3" fmla="*/ 1824648 h 1824648"/>
                <a:gd name="connsiteX4" fmla="*/ 0 w 1518814"/>
                <a:gd name="connsiteY4" fmla="*/ 912324 h 1824648"/>
                <a:gd name="connsiteX0" fmla="*/ 15789 w 1534603"/>
                <a:gd name="connsiteY0" fmla="*/ 912324 h 1719873"/>
                <a:gd name="connsiteX1" fmla="*/ 775196 w 1534603"/>
                <a:gd name="connsiteY1" fmla="*/ 0 h 1719873"/>
                <a:gd name="connsiteX2" fmla="*/ 1534603 w 1534603"/>
                <a:gd name="connsiteY2" fmla="*/ 912324 h 1719873"/>
                <a:gd name="connsiteX3" fmla="*/ 451346 w 1534603"/>
                <a:gd name="connsiteY3" fmla="*/ 1719873 h 1719873"/>
                <a:gd name="connsiteX4" fmla="*/ 15789 w 1534603"/>
                <a:gd name="connsiteY4" fmla="*/ 912324 h 1719873"/>
                <a:gd name="connsiteX0" fmla="*/ 3989 w 1846653"/>
                <a:gd name="connsiteY0" fmla="*/ 770259 h 1721900"/>
                <a:gd name="connsiteX1" fmla="*/ 1087246 w 1846653"/>
                <a:gd name="connsiteY1" fmla="*/ 810 h 1721900"/>
                <a:gd name="connsiteX2" fmla="*/ 1846653 w 1846653"/>
                <a:gd name="connsiteY2" fmla="*/ 913134 h 1721900"/>
                <a:gd name="connsiteX3" fmla="*/ 763396 w 1846653"/>
                <a:gd name="connsiteY3" fmla="*/ 1720683 h 1721900"/>
                <a:gd name="connsiteX4" fmla="*/ 3989 w 1846653"/>
                <a:gd name="connsiteY4" fmla="*/ 770259 h 1721900"/>
                <a:gd name="connsiteX0" fmla="*/ 4048 w 1837187"/>
                <a:gd name="connsiteY0" fmla="*/ 418195 h 1751973"/>
                <a:gd name="connsiteX1" fmla="*/ 1077780 w 1837187"/>
                <a:gd name="connsiteY1" fmla="*/ 20221 h 1751973"/>
                <a:gd name="connsiteX2" fmla="*/ 1837187 w 1837187"/>
                <a:gd name="connsiteY2" fmla="*/ 932545 h 1751973"/>
                <a:gd name="connsiteX3" fmla="*/ 753930 w 1837187"/>
                <a:gd name="connsiteY3" fmla="*/ 1740094 h 1751973"/>
                <a:gd name="connsiteX4" fmla="*/ 4048 w 1837187"/>
                <a:gd name="connsiteY4" fmla="*/ 418195 h 1751973"/>
                <a:gd name="connsiteX0" fmla="*/ 6445 w 1839584"/>
                <a:gd name="connsiteY0" fmla="*/ 592149 h 1925927"/>
                <a:gd name="connsiteX1" fmla="*/ 1175427 w 1839584"/>
                <a:gd name="connsiteY1" fmla="*/ 13200 h 1925927"/>
                <a:gd name="connsiteX2" fmla="*/ 1839584 w 1839584"/>
                <a:gd name="connsiteY2" fmla="*/ 1106499 h 1925927"/>
                <a:gd name="connsiteX3" fmla="*/ 756327 w 1839584"/>
                <a:gd name="connsiteY3" fmla="*/ 1914048 h 1925927"/>
                <a:gd name="connsiteX4" fmla="*/ 6445 w 1839584"/>
                <a:gd name="connsiteY4" fmla="*/ 592149 h 1925927"/>
                <a:gd name="connsiteX0" fmla="*/ 89327 w 1922466"/>
                <a:gd name="connsiteY0" fmla="*/ 592149 h 1925927"/>
                <a:gd name="connsiteX1" fmla="*/ 1258309 w 1922466"/>
                <a:gd name="connsiteY1" fmla="*/ 13200 h 1925927"/>
                <a:gd name="connsiteX2" fmla="*/ 1922466 w 1922466"/>
                <a:gd name="connsiteY2" fmla="*/ 1106499 h 1925927"/>
                <a:gd name="connsiteX3" fmla="*/ 286759 w 1922466"/>
                <a:gd name="connsiteY3" fmla="*/ 1914048 h 1925927"/>
                <a:gd name="connsiteX4" fmla="*/ 89327 w 1922466"/>
                <a:gd name="connsiteY4" fmla="*/ 592149 h 1925927"/>
                <a:gd name="connsiteX0" fmla="*/ 93015 w 2011879"/>
                <a:gd name="connsiteY0" fmla="*/ 611515 h 2007922"/>
                <a:gd name="connsiteX1" fmla="*/ 1261997 w 2011879"/>
                <a:gd name="connsiteY1" fmla="*/ 32566 h 2007922"/>
                <a:gd name="connsiteX2" fmla="*/ 2011879 w 2011879"/>
                <a:gd name="connsiteY2" fmla="*/ 1525915 h 2007922"/>
                <a:gd name="connsiteX3" fmla="*/ 290447 w 2011879"/>
                <a:gd name="connsiteY3" fmla="*/ 1933414 h 2007922"/>
                <a:gd name="connsiteX4" fmla="*/ 93015 w 2011879"/>
                <a:gd name="connsiteY4" fmla="*/ 611515 h 2007922"/>
                <a:gd name="connsiteX0" fmla="*/ 199595 w 1870809"/>
                <a:gd name="connsiteY0" fmla="*/ 435301 h 2056730"/>
                <a:gd name="connsiteX1" fmla="*/ 1120927 w 1870809"/>
                <a:gd name="connsiteY1" fmla="*/ 65902 h 2056730"/>
                <a:gd name="connsiteX2" fmla="*/ 1870809 w 1870809"/>
                <a:gd name="connsiteY2" fmla="*/ 1559251 h 2056730"/>
                <a:gd name="connsiteX3" fmla="*/ 149377 w 1870809"/>
                <a:gd name="connsiteY3" fmla="*/ 1966750 h 2056730"/>
                <a:gd name="connsiteX4" fmla="*/ 199595 w 1870809"/>
                <a:gd name="connsiteY4" fmla="*/ 435301 h 2056730"/>
                <a:gd name="connsiteX0" fmla="*/ 241639 w 1912853"/>
                <a:gd name="connsiteY0" fmla="*/ 428979 h 1865103"/>
                <a:gd name="connsiteX1" fmla="*/ 1162971 w 1912853"/>
                <a:gd name="connsiteY1" fmla="*/ 59580 h 1865103"/>
                <a:gd name="connsiteX2" fmla="*/ 1912853 w 1912853"/>
                <a:gd name="connsiteY2" fmla="*/ 1552929 h 1865103"/>
                <a:gd name="connsiteX3" fmla="*/ 134271 w 1912853"/>
                <a:gd name="connsiteY3" fmla="*/ 1655628 h 1865103"/>
                <a:gd name="connsiteX4" fmla="*/ 241639 w 1912853"/>
                <a:gd name="connsiteY4" fmla="*/ 428979 h 1865103"/>
                <a:gd name="connsiteX0" fmla="*/ 221920 w 1626434"/>
                <a:gd name="connsiteY0" fmla="*/ 428340 h 1858642"/>
                <a:gd name="connsiteX1" fmla="*/ 1143252 w 1626434"/>
                <a:gd name="connsiteY1" fmla="*/ 58941 h 1858642"/>
                <a:gd name="connsiteX2" fmla="*/ 1626434 w 1626434"/>
                <a:gd name="connsiteY2" fmla="*/ 1542765 h 1858642"/>
                <a:gd name="connsiteX3" fmla="*/ 114552 w 1626434"/>
                <a:gd name="connsiteY3" fmla="*/ 1654989 h 1858642"/>
                <a:gd name="connsiteX4" fmla="*/ 221920 w 1626434"/>
                <a:gd name="connsiteY4" fmla="*/ 428340 h 1858642"/>
                <a:gd name="connsiteX0" fmla="*/ 221920 w 1873483"/>
                <a:gd name="connsiteY0" fmla="*/ 428340 h 1858642"/>
                <a:gd name="connsiteX1" fmla="*/ 1143252 w 1873483"/>
                <a:gd name="connsiteY1" fmla="*/ 58941 h 1858642"/>
                <a:gd name="connsiteX2" fmla="*/ 1626434 w 1873483"/>
                <a:gd name="connsiteY2" fmla="*/ 1542765 h 1858642"/>
                <a:gd name="connsiteX3" fmla="*/ 114552 w 1873483"/>
                <a:gd name="connsiteY3" fmla="*/ 1654989 h 1858642"/>
                <a:gd name="connsiteX4" fmla="*/ 221920 w 1873483"/>
                <a:gd name="connsiteY4" fmla="*/ 428340 h 1858642"/>
                <a:gd name="connsiteX0" fmla="*/ 34503 w 1686066"/>
                <a:gd name="connsiteY0" fmla="*/ 416234 h 1673610"/>
                <a:gd name="connsiteX1" fmla="*/ 955835 w 1686066"/>
                <a:gd name="connsiteY1" fmla="*/ 46835 h 1673610"/>
                <a:gd name="connsiteX2" fmla="*/ 1439017 w 1686066"/>
                <a:gd name="connsiteY2" fmla="*/ 1530659 h 1673610"/>
                <a:gd name="connsiteX3" fmla="*/ 315755 w 1686066"/>
                <a:gd name="connsiteY3" fmla="*/ 873263 h 1673610"/>
                <a:gd name="connsiteX4" fmla="*/ 34503 w 1686066"/>
                <a:gd name="connsiteY4" fmla="*/ 416234 h 1673610"/>
                <a:gd name="connsiteX0" fmla="*/ 28393 w 1374125"/>
                <a:gd name="connsiteY0" fmla="*/ 387345 h 1188500"/>
                <a:gd name="connsiteX1" fmla="*/ 949725 w 1374125"/>
                <a:gd name="connsiteY1" fmla="*/ 17946 h 1188500"/>
                <a:gd name="connsiteX2" fmla="*/ 1059527 w 1374125"/>
                <a:gd name="connsiteY2" fmla="*/ 975990 h 1188500"/>
                <a:gd name="connsiteX3" fmla="*/ 309645 w 1374125"/>
                <a:gd name="connsiteY3" fmla="*/ 844374 h 1188500"/>
                <a:gd name="connsiteX4" fmla="*/ 28393 w 1374125"/>
                <a:gd name="connsiteY4" fmla="*/ 387345 h 1188500"/>
                <a:gd name="connsiteX0" fmla="*/ 21090 w 1337140"/>
                <a:gd name="connsiteY0" fmla="*/ 141573 h 942728"/>
                <a:gd name="connsiteX1" fmla="*/ 820502 w 1337140"/>
                <a:gd name="connsiteY1" fmla="*/ 38874 h 942728"/>
                <a:gd name="connsiteX2" fmla="*/ 1052224 w 1337140"/>
                <a:gd name="connsiteY2" fmla="*/ 730218 h 942728"/>
                <a:gd name="connsiteX3" fmla="*/ 302342 w 1337140"/>
                <a:gd name="connsiteY3" fmla="*/ 598602 h 942728"/>
                <a:gd name="connsiteX4" fmla="*/ 21090 w 1337140"/>
                <a:gd name="connsiteY4" fmla="*/ 141573 h 942728"/>
                <a:gd name="connsiteX0" fmla="*/ 28966 w 1250651"/>
                <a:gd name="connsiteY0" fmla="*/ 268865 h 912646"/>
                <a:gd name="connsiteX1" fmla="*/ 736938 w 1250651"/>
                <a:gd name="connsiteY1" fmla="*/ 13766 h 912646"/>
                <a:gd name="connsiteX2" fmla="*/ 968660 w 1250651"/>
                <a:gd name="connsiteY2" fmla="*/ 705110 h 912646"/>
                <a:gd name="connsiteX3" fmla="*/ 218778 w 1250651"/>
                <a:gd name="connsiteY3" fmla="*/ 573494 h 912646"/>
                <a:gd name="connsiteX4" fmla="*/ 28966 w 1250651"/>
                <a:gd name="connsiteY4" fmla="*/ 268865 h 912646"/>
                <a:gd name="connsiteX0" fmla="*/ 23219 w 1307809"/>
                <a:gd name="connsiteY0" fmla="*/ 268865 h 912646"/>
                <a:gd name="connsiteX1" fmla="*/ 792151 w 1307809"/>
                <a:gd name="connsiteY1" fmla="*/ 13766 h 912646"/>
                <a:gd name="connsiteX2" fmla="*/ 1023873 w 1307809"/>
                <a:gd name="connsiteY2" fmla="*/ 705110 h 912646"/>
                <a:gd name="connsiteX3" fmla="*/ 273991 w 1307809"/>
                <a:gd name="connsiteY3" fmla="*/ 573494 h 912646"/>
                <a:gd name="connsiteX4" fmla="*/ 23219 w 1307809"/>
                <a:gd name="connsiteY4" fmla="*/ 268865 h 912646"/>
                <a:gd name="connsiteX0" fmla="*/ 12091 w 1259916"/>
                <a:gd name="connsiteY0" fmla="*/ 312988 h 956769"/>
                <a:gd name="connsiteX1" fmla="*/ 590523 w 1259916"/>
                <a:gd name="connsiteY1" fmla="*/ 12169 h 956769"/>
                <a:gd name="connsiteX2" fmla="*/ 1012745 w 1259916"/>
                <a:gd name="connsiteY2" fmla="*/ 749233 h 956769"/>
                <a:gd name="connsiteX3" fmla="*/ 262863 w 1259916"/>
                <a:gd name="connsiteY3" fmla="*/ 617617 h 956769"/>
                <a:gd name="connsiteX4" fmla="*/ 12091 w 1259916"/>
                <a:gd name="connsiteY4" fmla="*/ 312988 h 956769"/>
                <a:gd name="connsiteX0" fmla="*/ 12315 w 1279758"/>
                <a:gd name="connsiteY0" fmla="*/ 364667 h 850292"/>
                <a:gd name="connsiteX1" fmla="*/ 590747 w 1279758"/>
                <a:gd name="connsiteY1" fmla="*/ 63848 h 850292"/>
                <a:gd name="connsiteX2" fmla="*/ 1035829 w 1279758"/>
                <a:gd name="connsiteY2" fmla="*/ 595172 h 850292"/>
                <a:gd name="connsiteX3" fmla="*/ 263087 w 1279758"/>
                <a:gd name="connsiteY3" fmla="*/ 669296 h 850292"/>
                <a:gd name="connsiteX4" fmla="*/ 12315 w 1279758"/>
                <a:gd name="connsiteY4" fmla="*/ 364667 h 850292"/>
                <a:gd name="connsiteX0" fmla="*/ 12315 w 1279758"/>
                <a:gd name="connsiteY0" fmla="*/ 389085 h 842687"/>
                <a:gd name="connsiteX1" fmla="*/ 590747 w 1279758"/>
                <a:gd name="connsiteY1" fmla="*/ 88266 h 842687"/>
                <a:gd name="connsiteX2" fmla="*/ 1035829 w 1279758"/>
                <a:gd name="connsiteY2" fmla="*/ 573870 h 842687"/>
                <a:gd name="connsiteX3" fmla="*/ 263087 w 1279758"/>
                <a:gd name="connsiteY3" fmla="*/ 693714 h 842687"/>
                <a:gd name="connsiteX4" fmla="*/ 12315 w 1279758"/>
                <a:gd name="connsiteY4" fmla="*/ 389085 h 842687"/>
                <a:gd name="connsiteX0" fmla="*/ 168945 w 1436388"/>
                <a:gd name="connsiteY0" fmla="*/ 389085 h 903170"/>
                <a:gd name="connsiteX1" fmla="*/ 747377 w 1436388"/>
                <a:gd name="connsiteY1" fmla="*/ 88266 h 903170"/>
                <a:gd name="connsiteX2" fmla="*/ 1192459 w 1436388"/>
                <a:gd name="connsiteY2" fmla="*/ 573870 h 903170"/>
                <a:gd name="connsiteX3" fmla="*/ 76817 w 1436388"/>
                <a:gd name="connsiteY3" fmla="*/ 830874 h 903170"/>
                <a:gd name="connsiteX4" fmla="*/ 168945 w 1436388"/>
                <a:gd name="connsiteY4" fmla="*/ 389085 h 903170"/>
                <a:gd name="connsiteX0" fmla="*/ 184741 w 1638929"/>
                <a:gd name="connsiteY0" fmla="*/ 500628 h 945163"/>
                <a:gd name="connsiteX1" fmla="*/ 763173 w 1638929"/>
                <a:gd name="connsiteY1" fmla="*/ 199809 h 945163"/>
                <a:gd name="connsiteX2" fmla="*/ 1421615 w 1638929"/>
                <a:gd name="connsiteY2" fmla="*/ 502533 h 945163"/>
                <a:gd name="connsiteX3" fmla="*/ 92613 w 1638929"/>
                <a:gd name="connsiteY3" fmla="*/ 942417 h 945163"/>
                <a:gd name="connsiteX4" fmla="*/ 184741 w 1638929"/>
                <a:gd name="connsiteY4" fmla="*/ 500628 h 945163"/>
                <a:gd name="connsiteX0" fmla="*/ 193557 w 1754327"/>
                <a:gd name="connsiteY0" fmla="*/ 355007 h 906223"/>
                <a:gd name="connsiteX1" fmla="*/ 771989 w 1754327"/>
                <a:gd name="connsiteY1" fmla="*/ 54188 h 906223"/>
                <a:gd name="connsiteX2" fmla="*/ 1549494 w 1754327"/>
                <a:gd name="connsiteY2" fmla="*/ 604562 h 906223"/>
                <a:gd name="connsiteX3" fmla="*/ 101429 w 1754327"/>
                <a:gd name="connsiteY3" fmla="*/ 796796 h 906223"/>
                <a:gd name="connsiteX4" fmla="*/ 193557 w 1754327"/>
                <a:gd name="connsiteY4" fmla="*/ 355007 h 906223"/>
                <a:gd name="connsiteX0" fmla="*/ 108442 w 1465897"/>
                <a:gd name="connsiteY0" fmla="*/ 306003 h 755421"/>
                <a:gd name="connsiteX1" fmla="*/ 686874 w 1465897"/>
                <a:gd name="connsiteY1" fmla="*/ 5184 h 755421"/>
                <a:gd name="connsiteX2" fmla="*/ 1464379 w 1465897"/>
                <a:gd name="connsiteY2" fmla="*/ 555558 h 755421"/>
                <a:gd name="connsiteX3" fmla="*/ 313698 w 1465897"/>
                <a:gd name="connsiteY3" fmla="*/ 583811 h 755421"/>
                <a:gd name="connsiteX4" fmla="*/ 16314 w 1465897"/>
                <a:gd name="connsiteY4" fmla="*/ 747792 h 755421"/>
                <a:gd name="connsiteX5" fmla="*/ 108442 w 1465897"/>
                <a:gd name="connsiteY5" fmla="*/ 306003 h 755421"/>
                <a:gd name="connsiteX0" fmla="*/ 158601 w 1516056"/>
                <a:gd name="connsiteY0" fmla="*/ 305735 h 674527"/>
                <a:gd name="connsiteX1" fmla="*/ 737033 w 1516056"/>
                <a:gd name="connsiteY1" fmla="*/ 4916 h 674527"/>
                <a:gd name="connsiteX2" fmla="*/ 1514538 w 1516056"/>
                <a:gd name="connsiteY2" fmla="*/ 555290 h 674527"/>
                <a:gd name="connsiteX3" fmla="*/ 363857 w 1516056"/>
                <a:gd name="connsiteY3" fmla="*/ 583543 h 674527"/>
                <a:gd name="connsiteX4" fmla="*/ 9323 w 1516056"/>
                <a:gd name="connsiteY4" fmla="*/ 661799 h 674527"/>
                <a:gd name="connsiteX5" fmla="*/ 158601 w 1516056"/>
                <a:gd name="connsiteY5" fmla="*/ 305735 h 674527"/>
                <a:gd name="connsiteX0" fmla="*/ 154162 w 1511617"/>
                <a:gd name="connsiteY0" fmla="*/ 305735 h 685182"/>
                <a:gd name="connsiteX1" fmla="*/ 732594 w 1511617"/>
                <a:gd name="connsiteY1" fmla="*/ 4916 h 685182"/>
                <a:gd name="connsiteX2" fmla="*/ 1510099 w 1511617"/>
                <a:gd name="connsiteY2" fmla="*/ 555290 h 685182"/>
                <a:gd name="connsiteX3" fmla="*/ 283218 w 1511617"/>
                <a:gd name="connsiteY3" fmla="*/ 631168 h 685182"/>
                <a:gd name="connsiteX4" fmla="*/ 4884 w 1511617"/>
                <a:gd name="connsiteY4" fmla="*/ 661799 h 685182"/>
                <a:gd name="connsiteX5" fmla="*/ 154162 w 1511617"/>
                <a:gd name="connsiteY5" fmla="*/ 305735 h 685182"/>
                <a:gd name="connsiteX0" fmla="*/ 155221 w 1512676"/>
                <a:gd name="connsiteY0" fmla="*/ 305735 h 702971"/>
                <a:gd name="connsiteX1" fmla="*/ 733653 w 1512676"/>
                <a:gd name="connsiteY1" fmla="*/ 4916 h 702971"/>
                <a:gd name="connsiteX2" fmla="*/ 1511158 w 1512676"/>
                <a:gd name="connsiteY2" fmla="*/ 555290 h 702971"/>
                <a:gd name="connsiteX3" fmla="*/ 303327 w 1512676"/>
                <a:gd name="connsiteY3" fmla="*/ 674030 h 702971"/>
                <a:gd name="connsiteX4" fmla="*/ 5943 w 1512676"/>
                <a:gd name="connsiteY4" fmla="*/ 661799 h 702971"/>
                <a:gd name="connsiteX5" fmla="*/ 155221 w 1512676"/>
                <a:gd name="connsiteY5" fmla="*/ 305735 h 702971"/>
                <a:gd name="connsiteX0" fmla="*/ 170406 w 1542384"/>
                <a:gd name="connsiteY0" fmla="*/ 31889 h 429125"/>
                <a:gd name="connsiteX1" fmla="*/ 1329863 w 1542384"/>
                <a:gd name="connsiteY1" fmla="*/ 45395 h 429125"/>
                <a:gd name="connsiteX2" fmla="*/ 1526343 w 1542384"/>
                <a:gd name="connsiteY2" fmla="*/ 281444 h 429125"/>
                <a:gd name="connsiteX3" fmla="*/ 318512 w 1542384"/>
                <a:gd name="connsiteY3" fmla="*/ 400184 h 429125"/>
                <a:gd name="connsiteX4" fmla="*/ 21128 w 1542384"/>
                <a:gd name="connsiteY4" fmla="*/ 387953 h 429125"/>
                <a:gd name="connsiteX5" fmla="*/ 170406 w 1542384"/>
                <a:gd name="connsiteY5" fmla="*/ 31889 h 429125"/>
                <a:gd name="connsiteX0" fmla="*/ 301685 w 1517742"/>
                <a:gd name="connsiteY0" fmla="*/ 30495 h 432799"/>
                <a:gd name="connsiteX1" fmla="*/ 1308742 w 1517742"/>
                <a:gd name="connsiteY1" fmla="*/ 48764 h 432799"/>
                <a:gd name="connsiteX2" fmla="*/ 1505222 w 1517742"/>
                <a:gd name="connsiteY2" fmla="*/ 284813 h 432799"/>
                <a:gd name="connsiteX3" fmla="*/ 297391 w 1517742"/>
                <a:gd name="connsiteY3" fmla="*/ 403553 h 432799"/>
                <a:gd name="connsiteX4" fmla="*/ 7 w 1517742"/>
                <a:gd name="connsiteY4" fmla="*/ 391322 h 432799"/>
                <a:gd name="connsiteX5" fmla="*/ 301685 w 1517742"/>
                <a:gd name="connsiteY5" fmla="*/ 30495 h 432799"/>
                <a:gd name="connsiteX0" fmla="*/ 301685 w 1510932"/>
                <a:gd name="connsiteY0" fmla="*/ 30495 h 432799"/>
                <a:gd name="connsiteX1" fmla="*/ 1208729 w 1510932"/>
                <a:gd name="connsiteY1" fmla="*/ 48764 h 432799"/>
                <a:gd name="connsiteX2" fmla="*/ 1505222 w 1510932"/>
                <a:gd name="connsiteY2" fmla="*/ 284813 h 432799"/>
                <a:gd name="connsiteX3" fmla="*/ 297391 w 1510932"/>
                <a:gd name="connsiteY3" fmla="*/ 403553 h 432799"/>
                <a:gd name="connsiteX4" fmla="*/ 7 w 1510932"/>
                <a:gd name="connsiteY4" fmla="*/ 391322 h 432799"/>
                <a:gd name="connsiteX5" fmla="*/ 301685 w 1510932"/>
                <a:gd name="connsiteY5" fmla="*/ 30495 h 432799"/>
                <a:gd name="connsiteX0" fmla="*/ 301685 w 1469559"/>
                <a:gd name="connsiteY0" fmla="*/ 31816 h 434120"/>
                <a:gd name="connsiteX1" fmla="*/ 1208729 w 1469559"/>
                <a:gd name="connsiteY1" fmla="*/ 50085 h 434120"/>
                <a:gd name="connsiteX2" fmla="*/ 1462359 w 1469559"/>
                <a:gd name="connsiteY2" fmla="*/ 314709 h 434120"/>
                <a:gd name="connsiteX3" fmla="*/ 297391 w 1469559"/>
                <a:gd name="connsiteY3" fmla="*/ 404874 h 434120"/>
                <a:gd name="connsiteX4" fmla="*/ 7 w 1469559"/>
                <a:gd name="connsiteY4" fmla="*/ 392643 h 434120"/>
                <a:gd name="connsiteX5" fmla="*/ 301685 w 1469559"/>
                <a:gd name="connsiteY5" fmla="*/ 31816 h 434120"/>
                <a:gd name="connsiteX0" fmla="*/ 301685 w 1462359"/>
                <a:gd name="connsiteY0" fmla="*/ 31816 h 434120"/>
                <a:gd name="connsiteX1" fmla="*/ 1208729 w 1462359"/>
                <a:gd name="connsiteY1" fmla="*/ 50085 h 434120"/>
                <a:gd name="connsiteX2" fmla="*/ 1462359 w 1462359"/>
                <a:gd name="connsiteY2" fmla="*/ 314709 h 434120"/>
                <a:gd name="connsiteX3" fmla="*/ 297391 w 1462359"/>
                <a:gd name="connsiteY3" fmla="*/ 404874 h 434120"/>
                <a:gd name="connsiteX4" fmla="*/ 7 w 1462359"/>
                <a:gd name="connsiteY4" fmla="*/ 392643 h 434120"/>
                <a:gd name="connsiteX5" fmla="*/ 301685 w 1462359"/>
                <a:gd name="connsiteY5" fmla="*/ 31816 h 434120"/>
                <a:gd name="connsiteX0" fmla="*/ 301685 w 1490736"/>
                <a:gd name="connsiteY0" fmla="*/ 31816 h 434120"/>
                <a:gd name="connsiteX1" fmla="*/ 1208729 w 1490736"/>
                <a:gd name="connsiteY1" fmla="*/ 50085 h 434120"/>
                <a:gd name="connsiteX2" fmla="*/ 1462359 w 1490736"/>
                <a:gd name="connsiteY2" fmla="*/ 314709 h 434120"/>
                <a:gd name="connsiteX3" fmla="*/ 297391 w 1490736"/>
                <a:gd name="connsiteY3" fmla="*/ 404874 h 434120"/>
                <a:gd name="connsiteX4" fmla="*/ 7 w 1490736"/>
                <a:gd name="connsiteY4" fmla="*/ 392643 h 434120"/>
                <a:gd name="connsiteX5" fmla="*/ 301685 w 1490736"/>
                <a:gd name="connsiteY5" fmla="*/ 31816 h 434120"/>
                <a:gd name="connsiteX0" fmla="*/ 301709 w 1490657"/>
                <a:gd name="connsiteY0" fmla="*/ 31816 h 421184"/>
                <a:gd name="connsiteX1" fmla="*/ 1208753 w 1490657"/>
                <a:gd name="connsiteY1" fmla="*/ 50085 h 421184"/>
                <a:gd name="connsiteX2" fmla="*/ 1462383 w 1490657"/>
                <a:gd name="connsiteY2" fmla="*/ 314709 h 421184"/>
                <a:gd name="connsiteX3" fmla="*/ 292652 w 1490657"/>
                <a:gd name="connsiteY3" fmla="*/ 376299 h 421184"/>
                <a:gd name="connsiteX4" fmla="*/ 31 w 1490657"/>
                <a:gd name="connsiteY4" fmla="*/ 392643 h 421184"/>
                <a:gd name="connsiteX5" fmla="*/ 301709 w 1490657"/>
                <a:gd name="connsiteY5" fmla="*/ 31816 h 421184"/>
                <a:gd name="connsiteX0" fmla="*/ 301687 w 1500133"/>
                <a:gd name="connsiteY0" fmla="*/ 31816 h 491180"/>
                <a:gd name="connsiteX1" fmla="*/ 1208731 w 1500133"/>
                <a:gd name="connsiteY1" fmla="*/ 50085 h 491180"/>
                <a:gd name="connsiteX2" fmla="*/ 1462361 w 1500133"/>
                <a:gd name="connsiteY2" fmla="*/ 314709 h 491180"/>
                <a:gd name="connsiteX3" fmla="*/ 464082 w 1500133"/>
                <a:gd name="connsiteY3" fmla="*/ 490598 h 491180"/>
                <a:gd name="connsiteX4" fmla="*/ 292630 w 1500133"/>
                <a:gd name="connsiteY4" fmla="*/ 376299 h 491180"/>
                <a:gd name="connsiteX5" fmla="*/ 9 w 1500133"/>
                <a:gd name="connsiteY5" fmla="*/ 392643 h 491180"/>
                <a:gd name="connsiteX6" fmla="*/ 301687 w 1500133"/>
                <a:gd name="connsiteY6" fmla="*/ 31816 h 491180"/>
                <a:gd name="connsiteX0" fmla="*/ 301687 w 1500133"/>
                <a:gd name="connsiteY0" fmla="*/ 31816 h 491180"/>
                <a:gd name="connsiteX1" fmla="*/ 1208731 w 1500133"/>
                <a:gd name="connsiteY1" fmla="*/ 50085 h 491180"/>
                <a:gd name="connsiteX2" fmla="*/ 1462361 w 1500133"/>
                <a:gd name="connsiteY2" fmla="*/ 314709 h 491180"/>
                <a:gd name="connsiteX3" fmla="*/ 464082 w 1500133"/>
                <a:gd name="connsiteY3" fmla="*/ 490598 h 491180"/>
                <a:gd name="connsiteX4" fmla="*/ 292630 w 1500133"/>
                <a:gd name="connsiteY4" fmla="*/ 376299 h 491180"/>
                <a:gd name="connsiteX5" fmla="*/ 9 w 1500133"/>
                <a:gd name="connsiteY5" fmla="*/ 392643 h 491180"/>
                <a:gd name="connsiteX6" fmla="*/ 301687 w 1500133"/>
                <a:gd name="connsiteY6" fmla="*/ 31816 h 491180"/>
                <a:gd name="connsiteX0" fmla="*/ 301687 w 1480403"/>
                <a:gd name="connsiteY0" fmla="*/ 31816 h 491180"/>
                <a:gd name="connsiteX1" fmla="*/ 1208731 w 1480403"/>
                <a:gd name="connsiteY1" fmla="*/ 50085 h 491180"/>
                <a:gd name="connsiteX2" fmla="*/ 1462361 w 1480403"/>
                <a:gd name="connsiteY2" fmla="*/ 314709 h 491180"/>
                <a:gd name="connsiteX3" fmla="*/ 711732 w 1480403"/>
                <a:gd name="connsiteY3" fmla="*/ 352486 h 491180"/>
                <a:gd name="connsiteX4" fmla="*/ 464082 w 1480403"/>
                <a:gd name="connsiteY4" fmla="*/ 490598 h 491180"/>
                <a:gd name="connsiteX5" fmla="*/ 292630 w 1480403"/>
                <a:gd name="connsiteY5" fmla="*/ 376299 h 491180"/>
                <a:gd name="connsiteX6" fmla="*/ 9 w 1480403"/>
                <a:gd name="connsiteY6" fmla="*/ 392643 h 491180"/>
                <a:gd name="connsiteX7" fmla="*/ 301687 w 1480403"/>
                <a:gd name="connsiteY7" fmla="*/ 31816 h 491180"/>
                <a:gd name="connsiteX0" fmla="*/ 301687 w 1475848"/>
                <a:gd name="connsiteY0" fmla="*/ 31816 h 495528"/>
                <a:gd name="connsiteX1" fmla="*/ 1208731 w 1475848"/>
                <a:gd name="connsiteY1" fmla="*/ 50085 h 495528"/>
                <a:gd name="connsiteX2" fmla="*/ 1462361 w 1475848"/>
                <a:gd name="connsiteY2" fmla="*/ 314709 h 495528"/>
                <a:gd name="connsiteX3" fmla="*/ 849844 w 1475848"/>
                <a:gd name="connsiteY3" fmla="*/ 495361 h 495528"/>
                <a:gd name="connsiteX4" fmla="*/ 711732 w 1475848"/>
                <a:gd name="connsiteY4" fmla="*/ 352486 h 495528"/>
                <a:gd name="connsiteX5" fmla="*/ 464082 w 1475848"/>
                <a:gd name="connsiteY5" fmla="*/ 490598 h 495528"/>
                <a:gd name="connsiteX6" fmla="*/ 292630 w 1475848"/>
                <a:gd name="connsiteY6" fmla="*/ 376299 h 495528"/>
                <a:gd name="connsiteX7" fmla="*/ 9 w 1475848"/>
                <a:gd name="connsiteY7" fmla="*/ 392643 h 495528"/>
                <a:gd name="connsiteX8" fmla="*/ 301687 w 1475848"/>
                <a:gd name="connsiteY8" fmla="*/ 31816 h 495528"/>
                <a:gd name="connsiteX0" fmla="*/ 301687 w 1475848"/>
                <a:gd name="connsiteY0" fmla="*/ 31816 h 495528"/>
                <a:gd name="connsiteX1" fmla="*/ 1208731 w 1475848"/>
                <a:gd name="connsiteY1" fmla="*/ 50085 h 495528"/>
                <a:gd name="connsiteX2" fmla="*/ 1462361 w 1475848"/>
                <a:gd name="connsiteY2" fmla="*/ 314709 h 495528"/>
                <a:gd name="connsiteX3" fmla="*/ 849844 w 1475848"/>
                <a:gd name="connsiteY3" fmla="*/ 495361 h 495528"/>
                <a:gd name="connsiteX4" fmla="*/ 711732 w 1475848"/>
                <a:gd name="connsiteY4" fmla="*/ 352486 h 495528"/>
                <a:gd name="connsiteX5" fmla="*/ 464082 w 1475848"/>
                <a:gd name="connsiteY5" fmla="*/ 490598 h 495528"/>
                <a:gd name="connsiteX6" fmla="*/ 292630 w 1475848"/>
                <a:gd name="connsiteY6" fmla="*/ 376299 h 495528"/>
                <a:gd name="connsiteX7" fmla="*/ 9 w 1475848"/>
                <a:gd name="connsiteY7" fmla="*/ 392643 h 495528"/>
                <a:gd name="connsiteX8" fmla="*/ 301687 w 1475848"/>
                <a:gd name="connsiteY8" fmla="*/ 31816 h 495528"/>
                <a:gd name="connsiteX0" fmla="*/ 301687 w 1463522"/>
                <a:gd name="connsiteY0" fmla="*/ 31816 h 495528"/>
                <a:gd name="connsiteX1" fmla="*/ 1208731 w 1463522"/>
                <a:gd name="connsiteY1" fmla="*/ 50085 h 495528"/>
                <a:gd name="connsiteX2" fmla="*/ 1462361 w 1463522"/>
                <a:gd name="connsiteY2" fmla="*/ 314709 h 495528"/>
                <a:gd name="connsiteX3" fmla="*/ 1121307 w 1463522"/>
                <a:gd name="connsiteY3" fmla="*/ 333436 h 495528"/>
                <a:gd name="connsiteX4" fmla="*/ 849844 w 1463522"/>
                <a:gd name="connsiteY4" fmla="*/ 495361 h 495528"/>
                <a:gd name="connsiteX5" fmla="*/ 711732 w 1463522"/>
                <a:gd name="connsiteY5" fmla="*/ 352486 h 495528"/>
                <a:gd name="connsiteX6" fmla="*/ 464082 w 1463522"/>
                <a:gd name="connsiteY6" fmla="*/ 490598 h 495528"/>
                <a:gd name="connsiteX7" fmla="*/ 292630 w 1463522"/>
                <a:gd name="connsiteY7" fmla="*/ 376299 h 495528"/>
                <a:gd name="connsiteX8" fmla="*/ 9 w 1463522"/>
                <a:gd name="connsiteY8" fmla="*/ 392643 h 495528"/>
                <a:gd name="connsiteX9" fmla="*/ 301687 w 1463522"/>
                <a:gd name="connsiteY9" fmla="*/ 31816 h 495528"/>
                <a:gd name="connsiteX0" fmla="*/ 301687 w 1463522"/>
                <a:gd name="connsiteY0" fmla="*/ 31816 h 495528"/>
                <a:gd name="connsiteX1" fmla="*/ 1208731 w 1463522"/>
                <a:gd name="connsiteY1" fmla="*/ 50085 h 495528"/>
                <a:gd name="connsiteX2" fmla="*/ 1462361 w 1463522"/>
                <a:gd name="connsiteY2" fmla="*/ 314709 h 495528"/>
                <a:gd name="connsiteX3" fmla="*/ 1121307 w 1463522"/>
                <a:gd name="connsiteY3" fmla="*/ 333436 h 495528"/>
                <a:gd name="connsiteX4" fmla="*/ 849844 w 1463522"/>
                <a:gd name="connsiteY4" fmla="*/ 495361 h 495528"/>
                <a:gd name="connsiteX5" fmla="*/ 711732 w 1463522"/>
                <a:gd name="connsiteY5" fmla="*/ 352486 h 495528"/>
                <a:gd name="connsiteX6" fmla="*/ 464082 w 1463522"/>
                <a:gd name="connsiteY6" fmla="*/ 490598 h 495528"/>
                <a:gd name="connsiteX7" fmla="*/ 292630 w 1463522"/>
                <a:gd name="connsiteY7" fmla="*/ 376299 h 495528"/>
                <a:gd name="connsiteX8" fmla="*/ 9 w 1463522"/>
                <a:gd name="connsiteY8" fmla="*/ 392643 h 495528"/>
                <a:gd name="connsiteX9" fmla="*/ 301687 w 1463522"/>
                <a:gd name="connsiteY9" fmla="*/ 31816 h 49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3522" h="495528">
                  <a:moveTo>
                    <a:pt x="301687" y="31816"/>
                  </a:moveTo>
                  <a:cubicBezTo>
                    <a:pt x="503141" y="-25277"/>
                    <a:pt x="1015286" y="2936"/>
                    <a:pt x="1208731" y="50085"/>
                  </a:cubicBezTo>
                  <a:cubicBezTo>
                    <a:pt x="1402176" y="97234"/>
                    <a:pt x="1473757" y="268278"/>
                    <a:pt x="1462361" y="314709"/>
                  </a:cubicBezTo>
                  <a:cubicBezTo>
                    <a:pt x="1450965" y="361140"/>
                    <a:pt x="1204343" y="593839"/>
                    <a:pt x="1121307" y="333436"/>
                  </a:cubicBezTo>
                  <a:cubicBezTo>
                    <a:pt x="1019221" y="363545"/>
                    <a:pt x="921281" y="491392"/>
                    <a:pt x="849844" y="495361"/>
                  </a:cubicBezTo>
                  <a:cubicBezTo>
                    <a:pt x="724739" y="501657"/>
                    <a:pt x="781582" y="327880"/>
                    <a:pt x="711732" y="352486"/>
                  </a:cubicBezTo>
                  <a:cubicBezTo>
                    <a:pt x="641882" y="377092"/>
                    <a:pt x="549807" y="484248"/>
                    <a:pt x="464082" y="490598"/>
                  </a:cubicBezTo>
                  <a:cubicBezTo>
                    <a:pt x="269127" y="500863"/>
                    <a:pt x="376325" y="371987"/>
                    <a:pt x="292630" y="376299"/>
                  </a:cubicBezTo>
                  <a:cubicBezTo>
                    <a:pt x="208935" y="380611"/>
                    <a:pt x="-1500" y="450057"/>
                    <a:pt x="9" y="392643"/>
                  </a:cubicBezTo>
                  <a:cubicBezTo>
                    <a:pt x="1518" y="335229"/>
                    <a:pt x="100233" y="88909"/>
                    <a:pt x="301687" y="3181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Elipse 154"/>
            <p:cNvSpPr/>
            <p:nvPr/>
          </p:nvSpPr>
          <p:spPr>
            <a:xfrm>
              <a:off x="3963775" y="1596474"/>
              <a:ext cx="315588" cy="144016"/>
            </a:xfrm>
            <a:prstGeom prst="ellipse">
              <a:avLst/>
            </a:prstGeom>
            <a:solidFill>
              <a:srgbClr val="D48C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Elipse 21"/>
            <p:cNvSpPr/>
            <p:nvPr/>
          </p:nvSpPr>
          <p:spPr>
            <a:xfrm rot="11306297">
              <a:off x="3559498" y="866150"/>
              <a:ext cx="562242" cy="242220"/>
            </a:xfrm>
            <a:custGeom>
              <a:avLst/>
              <a:gdLst>
                <a:gd name="connsiteX0" fmla="*/ 0 w 428316"/>
                <a:gd name="connsiteY0" fmla="*/ 59953 h 119906"/>
                <a:gd name="connsiteX1" fmla="*/ 214158 w 428316"/>
                <a:gd name="connsiteY1" fmla="*/ 0 h 119906"/>
                <a:gd name="connsiteX2" fmla="*/ 428316 w 428316"/>
                <a:gd name="connsiteY2" fmla="*/ 59953 h 119906"/>
                <a:gd name="connsiteX3" fmla="*/ 214158 w 428316"/>
                <a:gd name="connsiteY3" fmla="*/ 119906 h 119906"/>
                <a:gd name="connsiteX4" fmla="*/ 0 w 428316"/>
                <a:gd name="connsiteY4" fmla="*/ 59953 h 119906"/>
                <a:gd name="connsiteX0" fmla="*/ 0 w 447366"/>
                <a:gd name="connsiteY0" fmla="*/ 17319 h 138450"/>
                <a:gd name="connsiteX1" fmla="*/ 233208 w 447366"/>
                <a:gd name="connsiteY1" fmla="*/ 16897 h 138450"/>
                <a:gd name="connsiteX2" fmla="*/ 447366 w 447366"/>
                <a:gd name="connsiteY2" fmla="*/ 76850 h 138450"/>
                <a:gd name="connsiteX3" fmla="*/ 233208 w 447366"/>
                <a:gd name="connsiteY3" fmla="*/ 136803 h 138450"/>
                <a:gd name="connsiteX4" fmla="*/ 0 w 447366"/>
                <a:gd name="connsiteY4" fmla="*/ 17319 h 138450"/>
                <a:gd name="connsiteX0" fmla="*/ 0 w 459272"/>
                <a:gd name="connsiteY0" fmla="*/ 18588 h 138077"/>
                <a:gd name="connsiteX1" fmla="*/ 233208 w 459272"/>
                <a:gd name="connsiteY1" fmla="*/ 18166 h 138077"/>
                <a:gd name="connsiteX2" fmla="*/ 459272 w 459272"/>
                <a:gd name="connsiteY2" fmla="*/ 13825 h 138077"/>
                <a:gd name="connsiteX3" fmla="*/ 233208 w 459272"/>
                <a:gd name="connsiteY3" fmla="*/ 138072 h 138077"/>
                <a:gd name="connsiteX4" fmla="*/ 0 w 459272"/>
                <a:gd name="connsiteY4" fmla="*/ 18588 h 138077"/>
                <a:gd name="connsiteX0" fmla="*/ 0 w 486002"/>
                <a:gd name="connsiteY0" fmla="*/ 95500 h 216463"/>
                <a:gd name="connsiteX1" fmla="*/ 233208 w 486002"/>
                <a:gd name="connsiteY1" fmla="*/ 95078 h 216463"/>
                <a:gd name="connsiteX2" fmla="*/ 486002 w 486002"/>
                <a:gd name="connsiteY2" fmla="*/ 6322 h 216463"/>
                <a:gd name="connsiteX3" fmla="*/ 233208 w 486002"/>
                <a:gd name="connsiteY3" fmla="*/ 214984 h 216463"/>
                <a:gd name="connsiteX4" fmla="*/ 0 w 486002"/>
                <a:gd name="connsiteY4" fmla="*/ 95500 h 21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002" h="216463">
                  <a:moveTo>
                    <a:pt x="0" y="95500"/>
                  </a:moveTo>
                  <a:cubicBezTo>
                    <a:pt x="0" y="62389"/>
                    <a:pt x="152208" y="109941"/>
                    <a:pt x="233208" y="95078"/>
                  </a:cubicBezTo>
                  <a:cubicBezTo>
                    <a:pt x="314208" y="80215"/>
                    <a:pt x="486002" y="-26789"/>
                    <a:pt x="486002" y="6322"/>
                  </a:cubicBezTo>
                  <a:cubicBezTo>
                    <a:pt x="486002" y="39433"/>
                    <a:pt x="314208" y="200121"/>
                    <a:pt x="233208" y="214984"/>
                  </a:cubicBezTo>
                  <a:cubicBezTo>
                    <a:pt x="152208" y="229847"/>
                    <a:pt x="0" y="128611"/>
                    <a:pt x="0" y="9550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Elipse 21"/>
            <p:cNvSpPr/>
            <p:nvPr/>
          </p:nvSpPr>
          <p:spPr>
            <a:xfrm rot="10227993" flipH="1">
              <a:off x="4205710" y="861205"/>
              <a:ext cx="562242" cy="242220"/>
            </a:xfrm>
            <a:custGeom>
              <a:avLst/>
              <a:gdLst>
                <a:gd name="connsiteX0" fmla="*/ 0 w 428316"/>
                <a:gd name="connsiteY0" fmla="*/ 59953 h 119906"/>
                <a:gd name="connsiteX1" fmla="*/ 214158 w 428316"/>
                <a:gd name="connsiteY1" fmla="*/ 0 h 119906"/>
                <a:gd name="connsiteX2" fmla="*/ 428316 w 428316"/>
                <a:gd name="connsiteY2" fmla="*/ 59953 h 119906"/>
                <a:gd name="connsiteX3" fmla="*/ 214158 w 428316"/>
                <a:gd name="connsiteY3" fmla="*/ 119906 h 119906"/>
                <a:gd name="connsiteX4" fmla="*/ 0 w 428316"/>
                <a:gd name="connsiteY4" fmla="*/ 59953 h 119906"/>
                <a:gd name="connsiteX0" fmla="*/ 0 w 447366"/>
                <a:gd name="connsiteY0" fmla="*/ 17319 h 138450"/>
                <a:gd name="connsiteX1" fmla="*/ 233208 w 447366"/>
                <a:gd name="connsiteY1" fmla="*/ 16897 h 138450"/>
                <a:gd name="connsiteX2" fmla="*/ 447366 w 447366"/>
                <a:gd name="connsiteY2" fmla="*/ 76850 h 138450"/>
                <a:gd name="connsiteX3" fmla="*/ 233208 w 447366"/>
                <a:gd name="connsiteY3" fmla="*/ 136803 h 138450"/>
                <a:gd name="connsiteX4" fmla="*/ 0 w 447366"/>
                <a:gd name="connsiteY4" fmla="*/ 17319 h 138450"/>
                <a:gd name="connsiteX0" fmla="*/ 0 w 459272"/>
                <a:gd name="connsiteY0" fmla="*/ 18588 h 138077"/>
                <a:gd name="connsiteX1" fmla="*/ 233208 w 459272"/>
                <a:gd name="connsiteY1" fmla="*/ 18166 h 138077"/>
                <a:gd name="connsiteX2" fmla="*/ 459272 w 459272"/>
                <a:gd name="connsiteY2" fmla="*/ 13825 h 138077"/>
                <a:gd name="connsiteX3" fmla="*/ 233208 w 459272"/>
                <a:gd name="connsiteY3" fmla="*/ 138072 h 138077"/>
                <a:gd name="connsiteX4" fmla="*/ 0 w 459272"/>
                <a:gd name="connsiteY4" fmla="*/ 18588 h 138077"/>
                <a:gd name="connsiteX0" fmla="*/ 0 w 486002"/>
                <a:gd name="connsiteY0" fmla="*/ 95500 h 216463"/>
                <a:gd name="connsiteX1" fmla="*/ 233208 w 486002"/>
                <a:gd name="connsiteY1" fmla="*/ 95078 h 216463"/>
                <a:gd name="connsiteX2" fmla="*/ 486002 w 486002"/>
                <a:gd name="connsiteY2" fmla="*/ 6322 h 216463"/>
                <a:gd name="connsiteX3" fmla="*/ 233208 w 486002"/>
                <a:gd name="connsiteY3" fmla="*/ 214984 h 216463"/>
                <a:gd name="connsiteX4" fmla="*/ 0 w 486002"/>
                <a:gd name="connsiteY4" fmla="*/ 95500 h 21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002" h="216463">
                  <a:moveTo>
                    <a:pt x="0" y="95500"/>
                  </a:moveTo>
                  <a:cubicBezTo>
                    <a:pt x="0" y="62389"/>
                    <a:pt x="152208" y="109941"/>
                    <a:pt x="233208" y="95078"/>
                  </a:cubicBezTo>
                  <a:cubicBezTo>
                    <a:pt x="314208" y="80215"/>
                    <a:pt x="486002" y="-26789"/>
                    <a:pt x="486002" y="6322"/>
                  </a:cubicBezTo>
                  <a:cubicBezTo>
                    <a:pt x="486002" y="39433"/>
                    <a:pt x="314208" y="200121"/>
                    <a:pt x="233208" y="214984"/>
                  </a:cubicBezTo>
                  <a:cubicBezTo>
                    <a:pt x="152208" y="229847"/>
                    <a:pt x="0" y="128611"/>
                    <a:pt x="0" y="9550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Elipse 7"/>
            <p:cNvSpPr/>
            <p:nvPr/>
          </p:nvSpPr>
          <p:spPr>
            <a:xfrm>
              <a:off x="3398467" y="-59710"/>
              <a:ext cx="1518814" cy="1120020"/>
            </a:xfrm>
            <a:custGeom>
              <a:avLst/>
              <a:gdLst>
                <a:gd name="connsiteX0" fmla="*/ 0 w 1518814"/>
                <a:gd name="connsiteY0" fmla="*/ 912324 h 1824648"/>
                <a:gd name="connsiteX1" fmla="*/ 759407 w 1518814"/>
                <a:gd name="connsiteY1" fmla="*/ 0 h 1824648"/>
                <a:gd name="connsiteX2" fmla="*/ 1518814 w 1518814"/>
                <a:gd name="connsiteY2" fmla="*/ 912324 h 1824648"/>
                <a:gd name="connsiteX3" fmla="*/ 759407 w 1518814"/>
                <a:gd name="connsiteY3" fmla="*/ 1824648 h 1824648"/>
                <a:gd name="connsiteX4" fmla="*/ 0 w 1518814"/>
                <a:gd name="connsiteY4" fmla="*/ 912324 h 1824648"/>
                <a:gd name="connsiteX0" fmla="*/ 15789 w 1534603"/>
                <a:gd name="connsiteY0" fmla="*/ 912324 h 1719873"/>
                <a:gd name="connsiteX1" fmla="*/ 775196 w 1534603"/>
                <a:gd name="connsiteY1" fmla="*/ 0 h 1719873"/>
                <a:gd name="connsiteX2" fmla="*/ 1534603 w 1534603"/>
                <a:gd name="connsiteY2" fmla="*/ 912324 h 1719873"/>
                <a:gd name="connsiteX3" fmla="*/ 451346 w 1534603"/>
                <a:gd name="connsiteY3" fmla="*/ 1719873 h 1719873"/>
                <a:gd name="connsiteX4" fmla="*/ 15789 w 1534603"/>
                <a:gd name="connsiteY4" fmla="*/ 912324 h 1719873"/>
                <a:gd name="connsiteX0" fmla="*/ 3989 w 1846653"/>
                <a:gd name="connsiteY0" fmla="*/ 770259 h 1721900"/>
                <a:gd name="connsiteX1" fmla="*/ 1087246 w 1846653"/>
                <a:gd name="connsiteY1" fmla="*/ 810 h 1721900"/>
                <a:gd name="connsiteX2" fmla="*/ 1846653 w 1846653"/>
                <a:gd name="connsiteY2" fmla="*/ 913134 h 1721900"/>
                <a:gd name="connsiteX3" fmla="*/ 763396 w 1846653"/>
                <a:gd name="connsiteY3" fmla="*/ 1720683 h 1721900"/>
                <a:gd name="connsiteX4" fmla="*/ 3989 w 1846653"/>
                <a:gd name="connsiteY4" fmla="*/ 770259 h 1721900"/>
                <a:gd name="connsiteX0" fmla="*/ 4048 w 1837187"/>
                <a:gd name="connsiteY0" fmla="*/ 418195 h 1751973"/>
                <a:gd name="connsiteX1" fmla="*/ 1077780 w 1837187"/>
                <a:gd name="connsiteY1" fmla="*/ 20221 h 1751973"/>
                <a:gd name="connsiteX2" fmla="*/ 1837187 w 1837187"/>
                <a:gd name="connsiteY2" fmla="*/ 932545 h 1751973"/>
                <a:gd name="connsiteX3" fmla="*/ 753930 w 1837187"/>
                <a:gd name="connsiteY3" fmla="*/ 1740094 h 1751973"/>
                <a:gd name="connsiteX4" fmla="*/ 4048 w 1837187"/>
                <a:gd name="connsiteY4" fmla="*/ 418195 h 1751973"/>
                <a:gd name="connsiteX0" fmla="*/ 6445 w 1839584"/>
                <a:gd name="connsiteY0" fmla="*/ 592149 h 1925927"/>
                <a:gd name="connsiteX1" fmla="*/ 1175427 w 1839584"/>
                <a:gd name="connsiteY1" fmla="*/ 13200 h 1925927"/>
                <a:gd name="connsiteX2" fmla="*/ 1839584 w 1839584"/>
                <a:gd name="connsiteY2" fmla="*/ 1106499 h 1925927"/>
                <a:gd name="connsiteX3" fmla="*/ 756327 w 1839584"/>
                <a:gd name="connsiteY3" fmla="*/ 1914048 h 1925927"/>
                <a:gd name="connsiteX4" fmla="*/ 6445 w 1839584"/>
                <a:gd name="connsiteY4" fmla="*/ 592149 h 1925927"/>
                <a:gd name="connsiteX0" fmla="*/ 89327 w 1922466"/>
                <a:gd name="connsiteY0" fmla="*/ 592149 h 1925927"/>
                <a:gd name="connsiteX1" fmla="*/ 1258309 w 1922466"/>
                <a:gd name="connsiteY1" fmla="*/ 13200 h 1925927"/>
                <a:gd name="connsiteX2" fmla="*/ 1922466 w 1922466"/>
                <a:gd name="connsiteY2" fmla="*/ 1106499 h 1925927"/>
                <a:gd name="connsiteX3" fmla="*/ 286759 w 1922466"/>
                <a:gd name="connsiteY3" fmla="*/ 1914048 h 1925927"/>
                <a:gd name="connsiteX4" fmla="*/ 89327 w 1922466"/>
                <a:gd name="connsiteY4" fmla="*/ 592149 h 1925927"/>
                <a:gd name="connsiteX0" fmla="*/ 93015 w 2011879"/>
                <a:gd name="connsiteY0" fmla="*/ 611515 h 2007922"/>
                <a:gd name="connsiteX1" fmla="*/ 1261997 w 2011879"/>
                <a:gd name="connsiteY1" fmla="*/ 32566 h 2007922"/>
                <a:gd name="connsiteX2" fmla="*/ 2011879 w 2011879"/>
                <a:gd name="connsiteY2" fmla="*/ 1525915 h 2007922"/>
                <a:gd name="connsiteX3" fmla="*/ 290447 w 2011879"/>
                <a:gd name="connsiteY3" fmla="*/ 1933414 h 2007922"/>
                <a:gd name="connsiteX4" fmla="*/ 93015 w 2011879"/>
                <a:gd name="connsiteY4" fmla="*/ 611515 h 2007922"/>
                <a:gd name="connsiteX0" fmla="*/ 199595 w 1870809"/>
                <a:gd name="connsiteY0" fmla="*/ 435301 h 2056730"/>
                <a:gd name="connsiteX1" fmla="*/ 1120927 w 1870809"/>
                <a:gd name="connsiteY1" fmla="*/ 65902 h 2056730"/>
                <a:gd name="connsiteX2" fmla="*/ 1870809 w 1870809"/>
                <a:gd name="connsiteY2" fmla="*/ 1559251 h 2056730"/>
                <a:gd name="connsiteX3" fmla="*/ 149377 w 1870809"/>
                <a:gd name="connsiteY3" fmla="*/ 1966750 h 2056730"/>
                <a:gd name="connsiteX4" fmla="*/ 199595 w 1870809"/>
                <a:gd name="connsiteY4" fmla="*/ 435301 h 2056730"/>
                <a:gd name="connsiteX0" fmla="*/ 241639 w 1912853"/>
                <a:gd name="connsiteY0" fmla="*/ 428979 h 1865103"/>
                <a:gd name="connsiteX1" fmla="*/ 1162971 w 1912853"/>
                <a:gd name="connsiteY1" fmla="*/ 59580 h 1865103"/>
                <a:gd name="connsiteX2" fmla="*/ 1912853 w 1912853"/>
                <a:gd name="connsiteY2" fmla="*/ 1552929 h 1865103"/>
                <a:gd name="connsiteX3" fmla="*/ 134271 w 1912853"/>
                <a:gd name="connsiteY3" fmla="*/ 1655628 h 1865103"/>
                <a:gd name="connsiteX4" fmla="*/ 241639 w 1912853"/>
                <a:gd name="connsiteY4" fmla="*/ 428979 h 1865103"/>
                <a:gd name="connsiteX0" fmla="*/ 221920 w 1626434"/>
                <a:gd name="connsiteY0" fmla="*/ 428340 h 1858642"/>
                <a:gd name="connsiteX1" fmla="*/ 1143252 w 1626434"/>
                <a:gd name="connsiteY1" fmla="*/ 58941 h 1858642"/>
                <a:gd name="connsiteX2" fmla="*/ 1626434 w 1626434"/>
                <a:gd name="connsiteY2" fmla="*/ 1542765 h 1858642"/>
                <a:gd name="connsiteX3" fmla="*/ 114552 w 1626434"/>
                <a:gd name="connsiteY3" fmla="*/ 1654989 h 1858642"/>
                <a:gd name="connsiteX4" fmla="*/ 221920 w 1626434"/>
                <a:gd name="connsiteY4" fmla="*/ 428340 h 1858642"/>
                <a:gd name="connsiteX0" fmla="*/ 221920 w 1873483"/>
                <a:gd name="connsiteY0" fmla="*/ 428340 h 1858642"/>
                <a:gd name="connsiteX1" fmla="*/ 1143252 w 1873483"/>
                <a:gd name="connsiteY1" fmla="*/ 58941 h 1858642"/>
                <a:gd name="connsiteX2" fmla="*/ 1626434 w 1873483"/>
                <a:gd name="connsiteY2" fmla="*/ 1542765 h 1858642"/>
                <a:gd name="connsiteX3" fmla="*/ 114552 w 1873483"/>
                <a:gd name="connsiteY3" fmla="*/ 1654989 h 1858642"/>
                <a:gd name="connsiteX4" fmla="*/ 221920 w 1873483"/>
                <a:gd name="connsiteY4" fmla="*/ 428340 h 1858642"/>
                <a:gd name="connsiteX0" fmla="*/ 34503 w 1686066"/>
                <a:gd name="connsiteY0" fmla="*/ 416234 h 1673610"/>
                <a:gd name="connsiteX1" fmla="*/ 955835 w 1686066"/>
                <a:gd name="connsiteY1" fmla="*/ 46835 h 1673610"/>
                <a:gd name="connsiteX2" fmla="*/ 1439017 w 1686066"/>
                <a:gd name="connsiteY2" fmla="*/ 1530659 h 1673610"/>
                <a:gd name="connsiteX3" fmla="*/ 315755 w 1686066"/>
                <a:gd name="connsiteY3" fmla="*/ 873263 h 1673610"/>
                <a:gd name="connsiteX4" fmla="*/ 34503 w 1686066"/>
                <a:gd name="connsiteY4" fmla="*/ 416234 h 1673610"/>
                <a:gd name="connsiteX0" fmla="*/ 28393 w 1374125"/>
                <a:gd name="connsiteY0" fmla="*/ 387345 h 1188500"/>
                <a:gd name="connsiteX1" fmla="*/ 949725 w 1374125"/>
                <a:gd name="connsiteY1" fmla="*/ 17946 h 1188500"/>
                <a:gd name="connsiteX2" fmla="*/ 1059527 w 1374125"/>
                <a:gd name="connsiteY2" fmla="*/ 975990 h 1188500"/>
                <a:gd name="connsiteX3" fmla="*/ 309645 w 1374125"/>
                <a:gd name="connsiteY3" fmla="*/ 844374 h 1188500"/>
                <a:gd name="connsiteX4" fmla="*/ 28393 w 1374125"/>
                <a:gd name="connsiteY4" fmla="*/ 387345 h 1188500"/>
                <a:gd name="connsiteX0" fmla="*/ 21090 w 1337140"/>
                <a:gd name="connsiteY0" fmla="*/ 141573 h 942728"/>
                <a:gd name="connsiteX1" fmla="*/ 820502 w 1337140"/>
                <a:gd name="connsiteY1" fmla="*/ 38874 h 942728"/>
                <a:gd name="connsiteX2" fmla="*/ 1052224 w 1337140"/>
                <a:gd name="connsiteY2" fmla="*/ 730218 h 942728"/>
                <a:gd name="connsiteX3" fmla="*/ 302342 w 1337140"/>
                <a:gd name="connsiteY3" fmla="*/ 598602 h 942728"/>
                <a:gd name="connsiteX4" fmla="*/ 21090 w 1337140"/>
                <a:gd name="connsiteY4" fmla="*/ 141573 h 942728"/>
                <a:gd name="connsiteX0" fmla="*/ 28966 w 1250651"/>
                <a:gd name="connsiteY0" fmla="*/ 268865 h 912646"/>
                <a:gd name="connsiteX1" fmla="*/ 736938 w 1250651"/>
                <a:gd name="connsiteY1" fmla="*/ 13766 h 912646"/>
                <a:gd name="connsiteX2" fmla="*/ 968660 w 1250651"/>
                <a:gd name="connsiteY2" fmla="*/ 705110 h 912646"/>
                <a:gd name="connsiteX3" fmla="*/ 218778 w 1250651"/>
                <a:gd name="connsiteY3" fmla="*/ 573494 h 912646"/>
                <a:gd name="connsiteX4" fmla="*/ 28966 w 1250651"/>
                <a:gd name="connsiteY4" fmla="*/ 268865 h 912646"/>
                <a:gd name="connsiteX0" fmla="*/ 23219 w 1307809"/>
                <a:gd name="connsiteY0" fmla="*/ 268865 h 912646"/>
                <a:gd name="connsiteX1" fmla="*/ 792151 w 1307809"/>
                <a:gd name="connsiteY1" fmla="*/ 13766 h 912646"/>
                <a:gd name="connsiteX2" fmla="*/ 1023873 w 1307809"/>
                <a:gd name="connsiteY2" fmla="*/ 705110 h 912646"/>
                <a:gd name="connsiteX3" fmla="*/ 273991 w 1307809"/>
                <a:gd name="connsiteY3" fmla="*/ 573494 h 912646"/>
                <a:gd name="connsiteX4" fmla="*/ 23219 w 1307809"/>
                <a:gd name="connsiteY4" fmla="*/ 268865 h 912646"/>
                <a:gd name="connsiteX0" fmla="*/ 12091 w 1259916"/>
                <a:gd name="connsiteY0" fmla="*/ 312988 h 956769"/>
                <a:gd name="connsiteX1" fmla="*/ 590523 w 1259916"/>
                <a:gd name="connsiteY1" fmla="*/ 12169 h 956769"/>
                <a:gd name="connsiteX2" fmla="*/ 1012745 w 1259916"/>
                <a:gd name="connsiteY2" fmla="*/ 749233 h 956769"/>
                <a:gd name="connsiteX3" fmla="*/ 262863 w 1259916"/>
                <a:gd name="connsiteY3" fmla="*/ 617617 h 956769"/>
                <a:gd name="connsiteX4" fmla="*/ 12091 w 1259916"/>
                <a:gd name="connsiteY4" fmla="*/ 312988 h 956769"/>
                <a:gd name="connsiteX0" fmla="*/ 12315 w 1279758"/>
                <a:gd name="connsiteY0" fmla="*/ 364667 h 850292"/>
                <a:gd name="connsiteX1" fmla="*/ 590747 w 1279758"/>
                <a:gd name="connsiteY1" fmla="*/ 63848 h 850292"/>
                <a:gd name="connsiteX2" fmla="*/ 1035829 w 1279758"/>
                <a:gd name="connsiteY2" fmla="*/ 595172 h 850292"/>
                <a:gd name="connsiteX3" fmla="*/ 263087 w 1279758"/>
                <a:gd name="connsiteY3" fmla="*/ 669296 h 850292"/>
                <a:gd name="connsiteX4" fmla="*/ 12315 w 1279758"/>
                <a:gd name="connsiteY4" fmla="*/ 364667 h 850292"/>
                <a:gd name="connsiteX0" fmla="*/ 12315 w 1279758"/>
                <a:gd name="connsiteY0" fmla="*/ 389085 h 842687"/>
                <a:gd name="connsiteX1" fmla="*/ 590747 w 1279758"/>
                <a:gd name="connsiteY1" fmla="*/ 88266 h 842687"/>
                <a:gd name="connsiteX2" fmla="*/ 1035829 w 1279758"/>
                <a:gd name="connsiteY2" fmla="*/ 573870 h 842687"/>
                <a:gd name="connsiteX3" fmla="*/ 263087 w 1279758"/>
                <a:gd name="connsiteY3" fmla="*/ 693714 h 842687"/>
                <a:gd name="connsiteX4" fmla="*/ 12315 w 1279758"/>
                <a:gd name="connsiteY4" fmla="*/ 389085 h 842687"/>
                <a:gd name="connsiteX0" fmla="*/ 168945 w 1436388"/>
                <a:gd name="connsiteY0" fmla="*/ 389085 h 903170"/>
                <a:gd name="connsiteX1" fmla="*/ 747377 w 1436388"/>
                <a:gd name="connsiteY1" fmla="*/ 88266 h 903170"/>
                <a:gd name="connsiteX2" fmla="*/ 1192459 w 1436388"/>
                <a:gd name="connsiteY2" fmla="*/ 573870 h 903170"/>
                <a:gd name="connsiteX3" fmla="*/ 76817 w 1436388"/>
                <a:gd name="connsiteY3" fmla="*/ 830874 h 903170"/>
                <a:gd name="connsiteX4" fmla="*/ 168945 w 1436388"/>
                <a:gd name="connsiteY4" fmla="*/ 389085 h 903170"/>
                <a:gd name="connsiteX0" fmla="*/ 184741 w 1638929"/>
                <a:gd name="connsiteY0" fmla="*/ 500628 h 945163"/>
                <a:gd name="connsiteX1" fmla="*/ 763173 w 1638929"/>
                <a:gd name="connsiteY1" fmla="*/ 199809 h 945163"/>
                <a:gd name="connsiteX2" fmla="*/ 1421615 w 1638929"/>
                <a:gd name="connsiteY2" fmla="*/ 502533 h 945163"/>
                <a:gd name="connsiteX3" fmla="*/ 92613 w 1638929"/>
                <a:gd name="connsiteY3" fmla="*/ 942417 h 945163"/>
                <a:gd name="connsiteX4" fmla="*/ 184741 w 1638929"/>
                <a:gd name="connsiteY4" fmla="*/ 500628 h 945163"/>
                <a:gd name="connsiteX0" fmla="*/ 184741 w 1465961"/>
                <a:gd name="connsiteY0" fmla="*/ 562628 h 1007163"/>
                <a:gd name="connsiteX1" fmla="*/ 763173 w 1465961"/>
                <a:gd name="connsiteY1" fmla="*/ 261809 h 1007163"/>
                <a:gd name="connsiteX2" fmla="*/ 1083365 w 1465961"/>
                <a:gd name="connsiteY2" fmla="*/ 7651 h 1007163"/>
                <a:gd name="connsiteX3" fmla="*/ 1421615 w 1465961"/>
                <a:gd name="connsiteY3" fmla="*/ 564533 h 1007163"/>
                <a:gd name="connsiteX4" fmla="*/ 92613 w 1465961"/>
                <a:gd name="connsiteY4" fmla="*/ 1004417 h 1007163"/>
                <a:gd name="connsiteX5" fmla="*/ 184741 w 1465961"/>
                <a:gd name="connsiteY5" fmla="*/ 562628 h 1007163"/>
                <a:gd name="connsiteX0" fmla="*/ 184741 w 1480959"/>
                <a:gd name="connsiteY0" fmla="*/ 555807 h 1000342"/>
                <a:gd name="connsiteX1" fmla="*/ 763173 w 1480959"/>
                <a:gd name="connsiteY1" fmla="*/ 254988 h 1000342"/>
                <a:gd name="connsiteX2" fmla="*/ 1083365 w 1480959"/>
                <a:gd name="connsiteY2" fmla="*/ 830 h 1000342"/>
                <a:gd name="connsiteX3" fmla="*/ 1183573 w 1480959"/>
                <a:gd name="connsiteY3" fmla="*/ 276403 h 1000342"/>
                <a:gd name="connsiteX4" fmla="*/ 1421615 w 1480959"/>
                <a:gd name="connsiteY4" fmla="*/ 557712 h 1000342"/>
                <a:gd name="connsiteX5" fmla="*/ 92613 w 1480959"/>
                <a:gd name="connsiteY5" fmla="*/ 997596 h 1000342"/>
                <a:gd name="connsiteX6" fmla="*/ 184741 w 1480959"/>
                <a:gd name="connsiteY6" fmla="*/ 555807 h 1000342"/>
                <a:gd name="connsiteX0" fmla="*/ 184741 w 1530624"/>
                <a:gd name="connsiteY0" fmla="*/ 555704 h 1000239"/>
                <a:gd name="connsiteX1" fmla="*/ 763173 w 1530624"/>
                <a:gd name="connsiteY1" fmla="*/ 254885 h 1000239"/>
                <a:gd name="connsiteX2" fmla="*/ 1083365 w 1530624"/>
                <a:gd name="connsiteY2" fmla="*/ 727 h 1000239"/>
                <a:gd name="connsiteX3" fmla="*/ 1183573 w 1530624"/>
                <a:gd name="connsiteY3" fmla="*/ 276300 h 1000239"/>
                <a:gd name="connsiteX4" fmla="*/ 1434094 w 1530624"/>
                <a:gd name="connsiteY4" fmla="*/ 188617 h 1000239"/>
                <a:gd name="connsiteX5" fmla="*/ 1421615 w 1530624"/>
                <a:gd name="connsiteY5" fmla="*/ 557609 h 1000239"/>
                <a:gd name="connsiteX6" fmla="*/ 92613 w 1530624"/>
                <a:gd name="connsiteY6" fmla="*/ 997493 h 1000239"/>
                <a:gd name="connsiteX7" fmla="*/ 184741 w 1530624"/>
                <a:gd name="connsiteY7" fmla="*/ 555704 h 1000239"/>
                <a:gd name="connsiteX0" fmla="*/ 180105 w 1487722"/>
                <a:gd name="connsiteY0" fmla="*/ 555704 h 998360"/>
                <a:gd name="connsiteX1" fmla="*/ 758537 w 1487722"/>
                <a:gd name="connsiteY1" fmla="*/ 254885 h 998360"/>
                <a:gd name="connsiteX2" fmla="*/ 1078729 w 1487722"/>
                <a:gd name="connsiteY2" fmla="*/ 727 h 998360"/>
                <a:gd name="connsiteX3" fmla="*/ 1178937 w 1487722"/>
                <a:gd name="connsiteY3" fmla="*/ 276300 h 998360"/>
                <a:gd name="connsiteX4" fmla="*/ 1429458 w 1487722"/>
                <a:gd name="connsiteY4" fmla="*/ 188617 h 998360"/>
                <a:gd name="connsiteX5" fmla="*/ 1354349 w 1487722"/>
                <a:gd name="connsiteY5" fmla="*/ 545083 h 998360"/>
                <a:gd name="connsiteX6" fmla="*/ 87977 w 1487722"/>
                <a:gd name="connsiteY6" fmla="*/ 997493 h 998360"/>
                <a:gd name="connsiteX7" fmla="*/ 180105 w 1487722"/>
                <a:gd name="connsiteY7" fmla="*/ 555704 h 998360"/>
                <a:gd name="connsiteX0" fmla="*/ 182883 w 1474435"/>
                <a:gd name="connsiteY0" fmla="*/ 555704 h 1007654"/>
                <a:gd name="connsiteX1" fmla="*/ 761315 w 1474435"/>
                <a:gd name="connsiteY1" fmla="*/ 254885 h 1007654"/>
                <a:gd name="connsiteX2" fmla="*/ 1081507 w 1474435"/>
                <a:gd name="connsiteY2" fmla="*/ 727 h 1007654"/>
                <a:gd name="connsiteX3" fmla="*/ 1181715 w 1474435"/>
                <a:gd name="connsiteY3" fmla="*/ 276300 h 1007654"/>
                <a:gd name="connsiteX4" fmla="*/ 1432236 w 1474435"/>
                <a:gd name="connsiteY4" fmla="*/ 188617 h 1007654"/>
                <a:gd name="connsiteX5" fmla="*/ 1357127 w 1474435"/>
                <a:gd name="connsiteY5" fmla="*/ 545083 h 1007654"/>
                <a:gd name="connsiteX6" fmla="*/ 1394656 w 1474435"/>
                <a:gd name="connsiteY6" fmla="*/ 839970 h 1007654"/>
                <a:gd name="connsiteX7" fmla="*/ 90755 w 1474435"/>
                <a:gd name="connsiteY7" fmla="*/ 997493 h 1007654"/>
                <a:gd name="connsiteX8" fmla="*/ 182883 w 1474435"/>
                <a:gd name="connsiteY8" fmla="*/ 555704 h 1007654"/>
                <a:gd name="connsiteX0" fmla="*/ 138380 w 1398045"/>
                <a:gd name="connsiteY0" fmla="*/ 555704 h 1010709"/>
                <a:gd name="connsiteX1" fmla="*/ 716812 w 1398045"/>
                <a:gd name="connsiteY1" fmla="*/ 254885 h 1010709"/>
                <a:gd name="connsiteX2" fmla="*/ 1037004 w 1398045"/>
                <a:gd name="connsiteY2" fmla="*/ 727 h 1010709"/>
                <a:gd name="connsiteX3" fmla="*/ 1137212 w 1398045"/>
                <a:gd name="connsiteY3" fmla="*/ 276300 h 1010709"/>
                <a:gd name="connsiteX4" fmla="*/ 1387733 w 1398045"/>
                <a:gd name="connsiteY4" fmla="*/ 188617 h 1010709"/>
                <a:gd name="connsiteX5" fmla="*/ 1312624 w 1398045"/>
                <a:gd name="connsiteY5" fmla="*/ 545083 h 1010709"/>
                <a:gd name="connsiteX6" fmla="*/ 1350153 w 1398045"/>
                <a:gd name="connsiteY6" fmla="*/ 839970 h 1010709"/>
                <a:gd name="connsiteX7" fmla="*/ 748905 w 1398045"/>
                <a:gd name="connsiteY7" fmla="*/ 890074 h 1010709"/>
                <a:gd name="connsiteX8" fmla="*/ 46252 w 1398045"/>
                <a:gd name="connsiteY8" fmla="*/ 997493 h 1010709"/>
                <a:gd name="connsiteX9" fmla="*/ 138380 w 1398045"/>
                <a:gd name="connsiteY9" fmla="*/ 555704 h 1010709"/>
                <a:gd name="connsiteX0" fmla="*/ 130229 w 1389894"/>
                <a:gd name="connsiteY0" fmla="*/ 555704 h 1010709"/>
                <a:gd name="connsiteX1" fmla="*/ 440130 w 1389894"/>
                <a:gd name="connsiteY1" fmla="*/ 301351 h 1010709"/>
                <a:gd name="connsiteX2" fmla="*/ 708661 w 1389894"/>
                <a:gd name="connsiteY2" fmla="*/ 254885 h 1010709"/>
                <a:gd name="connsiteX3" fmla="*/ 1028853 w 1389894"/>
                <a:gd name="connsiteY3" fmla="*/ 727 h 1010709"/>
                <a:gd name="connsiteX4" fmla="*/ 1129061 w 1389894"/>
                <a:gd name="connsiteY4" fmla="*/ 276300 h 1010709"/>
                <a:gd name="connsiteX5" fmla="*/ 1379582 w 1389894"/>
                <a:gd name="connsiteY5" fmla="*/ 188617 h 1010709"/>
                <a:gd name="connsiteX6" fmla="*/ 1304473 w 1389894"/>
                <a:gd name="connsiteY6" fmla="*/ 545083 h 1010709"/>
                <a:gd name="connsiteX7" fmla="*/ 1342002 w 1389894"/>
                <a:gd name="connsiteY7" fmla="*/ 839970 h 1010709"/>
                <a:gd name="connsiteX8" fmla="*/ 740754 w 1389894"/>
                <a:gd name="connsiteY8" fmla="*/ 890074 h 1010709"/>
                <a:gd name="connsiteX9" fmla="*/ 38101 w 1389894"/>
                <a:gd name="connsiteY9" fmla="*/ 997493 h 1010709"/>
                <a:gd name="connsiteX10" fmla="*/ 130229 w 1389894"/>
                <a:gd name="connsiteY10" fmla="*/ 555704 h 1010709"/>
                <a:gd name="connsiteX0" fmla="*/ 208035 w 1467700"/>
                <a:gd name="connsiteY0" fmla="*/ 555704 h 955096"/>
                <a:gd name="connsiteX1" fmla="*/ 517936 w 1467700"/>
                <a:gd name="connsiteY1" fmla="*/ 301351 h 955096"/>
                <a:gd name="connsiteX2" fmla="*/ 786467 w 1467700"/>
                <a:gd name="connsiteY2" fmla="*/ 254885 h 955096"/>
                <a:gd name="connsiteX3" fmla="*/ 1106659 w 1467700"/>
                <a:gd name="connsiteY3" fmla="*/ 727 h 955096"/>
                <a:gd name="connsiteX4" fmla="*/ 1206867 w 1467700"/>
                <a:gd name="connsiteY4" fmla="*/ 276300 h 955096"/>
                <a:gd name="connsiteX5" fmla="*/ 1457388 w 1467700"/>
                <a:gd name="connsiteY5" fmla="*/ 188617 h 955096"/>
                <a:gd name="connsiteX6" fmla="*/ 1382279 w 1467700"/>
                <a:gd name="connsiteY6" fmla="*/ 545083 h 955096"/>
                <a:gd name="connsiteX7" fmla="*/ 1419808 w 1467700"/>
                <a:gd name="connsiteY7" fmla="*/ 839970 h 955096"/>
                <a:gd name="connsiteX8" fmla="*/ 818560 w 1467700"/>
                <a:gd name="connsiteY8" fmla="*/ 890074 h 955096"/>
                <a:gd name="connsiteX9" fmla="*/ 28224 w 1467700"/>
                <a:gd name="connsiteY9" fmla="*/ 934862 h 955096"/>
                <a:gd name="connsiteX10" fmla="*/ 208035 w 1467700"/>
                <a:gd name="connsiteY10" fmla="*/ 555704 h 955096"/>
                <a:gd name="connsiteX0" fmla="*/ 186675 w 1446340"/>
                <a:gd name="connsiteY0" fmla="*/ 555704 h 943594"/>
                <a:gd name="connsiteX1" fmla="*/ 496576 w 1446340"/>
                <a:gd name="connsiteY1" fmla="*/ 301351 h 943594"/>
                <a:gd name="connsiteX2" fmla="*/ 765107 w 1446340"/>
                <a:gd name="connsiteY2" fmla="*/ 254885 h 943594"/>
                <a:gd name="connsiteX3" fmla="*/ 1085299 w 1446340"/>
                <a:gd name="connsiteY3" fmla="*/ 727 h 943594"/>
                <a:gd name="connsiteX4" fmla="*/ 1185507 w 1446340"/>
                <a:gd name="connsiteY4" fmla="*/ 276300 h 943594"/>
                <a:gd name="connsiteX5" fmla="*/ 1436028 w 1446340"/>
                <a:gd name="connsiteY5" fmla="*/ 188617 h 943594"/>
                <a:gd name="connsiteX6" fmla="*/ 1360919 w 1446340"/>
                <a:gd name="connsiteY6" fmla="*/ 545083 h 943594"/>
                <a:gd name="connsiteX7" fmla="*/ 1398448 w 1446340"/>
                <a:gd name="connsiteY7" fmla="*/ 839970 h 943594"/>
                <a:gd name="connsiteX8" fmla="*/ 797200 w 1446340"/>
                <a:gd name="connsiteY8" fmla="*/ 890074 h 943594"/>
                <a:gd name="connsiteX9" fmla="*/ 421418 w 1446340"/>
                <a:gd name="connsiteY9" fmla="*/ 827444 h 943594"/>
                <a:gd name="connsiteX10" fmla="*/ 6864 w 1446340"/>
                <a:gd name="connsiteY10" fmla="*/ 934862 h 943594"/>
                <a:gd name="connsiteX11" fmla="*/ 186675 w 1446340"/>
                <a:gd name="connsiteY11" fmla="*/ 555704 h 943594"/>
                <a:gd name="connsiteX0" fmla="*/ 127047 w 1386712"/>
                <a:gd name="connsiteY0" fmla="*/ 555704 h 1003941"/>
                <a:gd name="connsiteX1" fmla="*/ 436948 w 1386712"/>
                <a:gd name="connsiteY1" fmla="*/ 301351 h 1003941"/>
                <a:gd name="connsiteX2" fmla="*/ 705479 w 1386712"/>
                <a:gd name="connsiteY2" fmla="*/ 254885 h 1003941"/>
                <a:gd name="connsiteX3" fmla="*/ 1025671 w 1386712"/>
                <a:gd name="connsiteY3" fmla="*/ 727 h 1003941"/>
                <a:gd name="connsiteX4" fmla="*/ 1125879 w 1386712"/>
                <a:gd name="connsiteY4" fmla="*/ 276300 h 1003941"/>
                <a:gd name="connsiteX5" fmla="*/ 1376400 w 1386712"/>
                <a:gd name="connsiteY5" fmla="*/ 188617 h 1003941"/>
                <a:gd name="connsiteX6" fmla="*/ 1301291 w 1386712"/>
                <a:gd name="connsiteY6" fmla="*/ 545083 h 1003941"/>
                <a:gd name="connsiteX7" fmla="*/ 1338820 w 1386712"/>
                <a:gd name="connsiteY7" fmla="*/ 839970 h 1003941"/>
                <a:gd name="connsiteX8" fmla="*/ 737572 w 1386712"/>
                <a:gd name="connsiteY8" fmla="*/ 890074 h 1003941"/>
                <a:gd name="connsiteX9" fmla="*/ 361790 w 1386712"/>
                <a:gd name="connsiteY9" fmla="*/ 827444 h 1003941"/>
                <a:gd name="connsiteX10" fmla="*/ 9866 w 1386712"/>
                <a:gd name="connsiteY10" fmla="*/ 997493 h 1003941"/>
                <a:gd name="connsiteX11" fmla="*/ 127047 w 1386712"/>
                <a:gd name="connsiteY11" fmla="*/ 555704 h 1003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6712" h="1003941">
                  <a:moveTo>
                    <a:pt x="127047" y="555704"/>
                  </a:moveTo>
                  <a:cubicBezTo>
                    <a:pt x="198227" y="439680"/>
                    <a:pt x="340543" y="351488"/>
                    <a:pt x="436948" y="301351"/>
                  </a:cubicBezTo>
                  <a:cubicBezTo>
                    <a:pt x="533353" y="251214"/>
                    <a:pt x="607359" y="304989"/>
                    <a:pt x="705479" y="254885"/>
                  </a:cubicBezTo>
                  <a:cubicBezTo>
                    <a:pt x="803599" y="204781"/>
                    <a:pt x="932640" y="15947"/>
                    <a:pt x="1025671" y="727"/>
                  </a:cubicBezTo>
                  <a:cubicBezTo>
                    <a:pt x="1118702" y="-14493"/>
                    <a:pt x="1075775" y="213670"/>
                    <a:pt x="1125879" y="276300"/>
                  </a:cubicBezTo>
                  <a:cubicBezTo>
                    <a:pt x="1175983" y="338930"/>
                    <a:pt x="1336726" y="141732"/>
                    <a:pt x="1376400" y="188617"/>
                  </a:cubicBezTo>
                  <a:cubicBezTo>
                    <a:pt x="1416074" y="235502"/>
                    <a:pt x="1330519" y="453226"/>
                    <a:pt x="1301291" y="545083"/>
                  </a:cubicBezTo>
                  <a:cubicBezTo>
                    <a:pt x="1272063" y="636940"/>
                    <a:pt x="1430685" y="769945"/>
                    <a:pt x="1338820" y="839970"/>
                  </a:cubicBezTo>
                  <a:cubicBezTo>
                    <a:pt x="1246955" y="909995"/>
                    <a:pt x="900410" y="875460"/>
                    <a:pt x="737572" y="890074"/>
                  </a:cubicBezTo>
                  <a:cubicBezTo>
                    <a:pt x="574734" y="904688"/>
                    <a:pt x="493513" y="819979"/>
                    <a:pt x="361790" y="827444"/>
                  </a:cubicBezTo>
                  <a:cubicBezTo>
                    <a:pt x="230067" y="834909"/>
                    <a:pt x="48990" y="1042783"/>
                    <a:pt x="9866" y="997493"/>
                  </a:cubicBezTo>
                  <a:cubicBezTo>
                    <a:pt x="-29258" y="952203"/>
                    <a:pt x="55867" y="671728"/>
                    <a:pt x="127047" y="55570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Arco 158"/>
            <p:cNvSpPr/>
            <p:nvPr/>
          </p:nvSpPr>
          <p:spPr>
            <a:xfrm rot="6173448">
              <a:off x="4295708" y="1301281"/>
              <a:ext cx="179823" cy="339382"/>
            </a:xfrm>
            <a:prstGeom prst="arc">
              <a:avLst>
                <a:gd name="adj1" fmla="val 16937063"/>
                <a:gd name="adj2" fmla="val 1609459"/>
              </a:avLst>
            </a:prstGeom>
            <a:ln>
              <a:solidFill>
                <a:srgbClr val="E9C3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Arco 159"/>
            <p:cNvSpPr/>
            <p:nvPr/>
          </p:nvSpPr>
          <p:spPr>
            <a:xfrm rot="6173448">
              <a:off x="4314501" y="1303361"/>
              <a:ext cx="179823" cy="237186"/>
            </a:xfrm>
            <a:prstGeom prst="arc">
              <a:avLst>
                <a:gd name="adj1" fmla="val 16937063"/>
                <a:gd name="adj2" fmla="val 1609459"/>
              </a:avLst>
            </a:prstGeom>
            <a:ln>
              <a:solidFill>
                <a:srgbClr val="E9C3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Arco 160"/>
            <p:cNvSpPr/>
            <p:nvPr/>
          </p:nvSpPr>
          <p:spPr>
            <a:xfrm rot="6173448">
              <a:off x="3750707" y="1301281"/>
              <a:ext cx="179823" cy="339382"/>
            </a:xfrm>
            <a:prstGeom prst="arc">
              <a:avLst>
                <a:gd name="adj1" fmla="val 16937063"/>
                <a:gd name="adj2" fmla="val 1609459"/>
              </a:avLst>
            </a:prstGeom>
            <a:ln>
              <a:solidFill>
                <a:srgbClr val="E9C3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Arco 161"/>
            <p:cNvSpPr/>
            <p:nvPr/>
          </p:nvSpPr>
          <p:spPr>
            <a:xfrm rot="6173448">
              <a:off x="3769500" y="1303361"/>
              <a:ext cx="179823" cy="237186"/>
            </a:xfrm>
            <a:prstGeom prst="arc">
              <a:avLst>
                <a:gd name="adj1" fmla="val 16937063"/>
                <a:gd name="adj2" fmla="val 1609459"/>
              </a:avLst>
            </a:prstGeom>
            <a:ln>
              <a:solidFill>
                <a:srgbClr val="E9C3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Retângulo de cantos arredondados 162"/>
            <p:cNvSpPr/>
            <p:nvPr/>
          </p:nvSpPr>
          <p:spPr>
            <a:xfrm rot="769608">
              <a:off x="3234968" y="2530258"/>
              <a:ext cx="916771" cy="3837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Retângulo de cantos arredondados 163"/>
            <p:cNvSpPr/>
            <p:nvPr/>
          </p:nvSpPr>
          <p:spPr>
            <a:xfrm rot="20331564">
              <a:off x="4180134" y="2496824"/>
              <a:ext cx="790609" cy="3837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Retângulo de cantos arredondados 164"/>
            <p:cNvSpPr/>
            <p:nvPr/>
          </p:nvSpPr>
          <p:spPr>
            <a:xfrm>
              <a:off x="3215193" y="3603037"/>
              <a:ext cx="1725790" cy="29807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Retângulo de cantos arredondados 165"/>
            <p:cNvSpPr/>
            <p:nvPr/>
          </p:nvSpPr>
          <p:spPr>
            <a:xfrm rot="1166522">
              <a:off x="3155213" y="6204572"/>
              <a:ext cx="482531" cy="328836"/>
            </a:xfrm>
            <a:prstGeom prst="roundRect">
              <a:avLst>
                <a:gd name="adj" fmla="val 50000"/>
              </a:avLst>
            </a:prstGeom>
            <a:solidFill>
              <a:srgbClr val="795548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Mais 166"/>
            <p:cNvSpPr/>
            <p:nvPr/>
          </p:nvSpPr>
          <p:spPr>
            <a:xfrm>
              <a:off x="3734029" y="3609173"/>
              <a:ext cx="285798" cy="285798"/>
            </a:xfrm>
            <a:prstGeom prst="mathPlu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Mais 167"/>
            <p:cNvSpPr/>
            <p:nvPr/>
          </p:nvSpPr>
          <p:spPr>
            <a:xfrm>
              <a:off x="4090417" y="3615312"/>
              <a:ext cx="285798" cy="285798"/>
            </a:xfrm>
            <a:prstGeom prst="mathPlu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Mais 168"/>
            <p:cNvSpPr/>
            <p:nvPr/>
          </p:nvSpPr>
          <p:spPr>
            <a:xfrm>
              <a:off x="4682077" y="3603037"/>
              <a:ext cx="285798" cy="285798"/>
            </a:xfrm>
            <a:prstGeom prst="mathPlu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Mais 169"/>
            <p:cNvSpPr/>
            <p:nvPr/>
          </p:nvSpPr>
          <p:spPr>
            <a:xfrm>
              <a:off x="3215193" y="3597586"/>
              <a:ext cx="285798" cy="285798"/>
            </a:xfrm>
            <a:prstGeom prst="mathPlu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Retângulo de cantos arredondados 170"/>
            <p:cNvSpPr/>
            <p:nvPr/>
          </p:nvSpPr>
          <p:spPr>
            <a:xfrm rot="21017207">
              <a:off x="3358654" y="2423301"/>
              <a:ext cx="289537" cy="230565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Retângulo de cantos arredondados 171"/>
            <p:cNvSpPr/>
            <p:nvPr/>
          </p:nvSpPr>
          <p:spPr>
            <a:xfrm rot="20035799">
              <a:off x="3118624" y="3493951"/>
              <a:ext cx="266133" cy="1143637"/>
            </a:xfrm>
            <a:prstGeom prst="roundRect">
              <a:avLst>
                <a:gd name="adj" fmla="val 50000"/>
              </a:avLst>
            </a:prstGeom>
            <a:solidFill>
              <a:srgbClr val="F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3" name="Retângulo de cantos arredondados 172"/>
            <p:cNvSpPr/>
            <p:nvPr/>
          </p:nvSpPr>
          <p:spPr>
            <a:xfrm rot="9264968">
              <a:off x="5173258" y="3480039"/>
              <a:ext cx="310941" cy="1256142"/>
            </a:xfrm>
            <a:prstGeom prst="roundRect">
              <a:avLst>
                <a:gd name="adj" fmla="val 50000"/>
              </a:avLst>
            </a:prstGeom>
            <a:solidFill>
              <a:srgbClr val="F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Retângulo de cantos arredondados 173"/>
            <p:cNvSpPr/>
            <p:nvPr/>
          </p:nvSpPr>
          <p:spPr>
            <a:xfrm rot="582793" flipH="1">
              <a:off x="4505021" y="2340821"/>
              <a:ext cx="289537" cy="230565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5" name="Grupo 184"/>
          <p:cNvGrpSpPr/>
          <p:nvPr/>
        </p:nvGrpSpPr>
        <p:grpSpPr>
          <a:xfrm>
            <a:off x="10532619" y="989183"/>
            <a:ext cx="3106804" cy="3936933"/>
            <a:chOff x="2638816" y="875180"/>
            <a:chExt cx="3106804" cy="3936933"/>
          </a:xfrm>
        </p:grpSpPr>
        <p:sp>
          <p:nvSpPr>
            <p:cNvPr id="186" name="Elipse 23"/>
            <p:cNvSpPr/>
            <p:nvPr/>
          </p:nvSpPr>
          <p:spPr>
            <a:xfrm>
              <a:off x="4095940" y="2367459"/>
              <a:ext cx="198462" cy="234835"/>
            </a:xfrm>
            <a:custGeom>
              <a:avLst/>
              <a:gdLst>
                <a:gd name="connsiteX0" fmla="*/ 0 w 124690"/>
                <a:gd name="connsiteY0" fmla="*/ 108012 h 216024"/>
                <a:gd name="connsiteX1" fmla="*/ 62345 w 124690"/>
                <a:gd name="connsiteY1" fmla="*/ 0 h 216024"/>
                <a:gd name="connsiteX2" fmla="*/ 124690 w 124690"/>
                <a:gd name="connsiteY2" fmla="*/ 108012 h 216024"/>
                <a:gd name="connsiteX3" fmla="*/ 62345 w 124690"/>
                <a:gd name="connsiteY3" fmla="*/ 216024 h 216024"/>
                <a:gd name="connsiteX4" fmla="*/ 0 w 124690"/>
                <a:gd name="connsiteY4" fmla="*/ 108012 h 216024"/>
                <a:gd name="connsiteX0" fmla="*/ 0 w 188983"/>
                <a:gd name="connsiteY0" fmla="*/ 140087 h 251169"/>
                <a:gd name="connsiteX1" fmla="*/ 62345 w 188983"/>
                <a:gd name="connsiteY1" fmla="*/ 32075 h 251169"/>
                <a:gd name="connsiteX2" fmla="*/ 188983 w 188983"/>
                <a:gd name="connsiteY2" fmla="*/ 30550 h 251169"/>
                <a:gd name="connsiteX3" fmla="*/ 62345 w 188983"/>
                <a:gd name="connsiteY3" fmla="*/ 248099 h 251169"/>
                <a:gd name="connsiteX4" fmla="*/ 0 w 188983"/>
                <a:gd name="connsiteY4" fmla="*/ 140087 h 251169"/>
                <a:gd name="connsiteX0" fmla="*/ 1031 w 190014"/>
                <a:gd name="connsiteY0" fmla="*/ 140087 h 245842"/>
                <a:gd name="connsiteX1" fmla="*/ 63376 w 190014"/>
                <a:gd name="connsiteY1" fmla="*/ 32075 h 245842"/>
                <a:gd name="connsiteX2" fmla="*/ 190014 w 190014"/>
                <a:gd name="connsiteY2" fmla="*/ 30550 h 245842"/>
                <a:gd name="connsiteX3" fmla="*/ 37183 w 190014"/>
                <a:gd name="connsiteY3" fmla="*/ 243336 h 245842"/>
                <a:gd name="connsiteX4" fmla="*/ 1031 w 190014"/>
                <a:gd name="connsiteY4" fmla="*/ 140087 h 245842"/>
                <a:gd name="connsiteX0" fmla="*/ 712 w 190452"/>
                <a:gd name="connsiteY0" fmla="*/ 125985 h 237866"/>
                <a:gd name="connsiteX1" fmla="*/ 63057 w 190452"/>
                <a:gd name="connsiteY1" fmla="*/ 17973 h 237866"/>
                <a:gd name="connsiteX2" fmla="*/ 189695 w 190452"/>
                <a:gd name="connsiteY2" fmla="*/ 16448 h 237866"/>
                <a:gd name="connsiteX3" fmla="*/ 146815 w 190452"/>
                <a:gd name="connsiteY3" fmla="*/ 207953 h 237866"/>
                <a:gd name="connsiteX4" fmla="*/ 36864 w 190452"/>
                <a:gd name="connsiteY4" fmla="*/ 229234 h 237866"/>
                <a:gd name="connsiteX5" fmla="*/ 712 w 190452"/>
                <a:gd name="connsiteY5" fmla="*/ 125985 h 237866"/>
                <a:gd name="connsiteX0" fmla="*/ 31117 w 156563"/>
                <a:gd name="connsiteY0" fmla="*/ 133517 h 237736"/>
                <a:gd name="connsiteX1" fmla="*/ 29168 w 156563"/>
                <a:gd name="connsiteY1" fmla="*/ 18361 h 237736"/>
                <a:gd name="connsiteX2" fmla="*/ 155806 w 156563"/>
                <a:gd name="connsiteY2" fmla="*/ 16836 h 237736"/>
                <a:gd name="connsiteX3" fmla="*/ 112926 w 156563"/>
                <a:gd name="connsiteY3" fmla="*/ 208341 h 237736"/>
                <a:gd name="connsiteX4" fmla="*/ 2975 w 156563"/>
                <a:gd name="connsiteY4" fmla="*/ 229622 h 237736"/>
                <a:gd name="connsiteX5" fmla="*/ 31117 w 156563"/>
                <a:gd name="connsiteY5" fmla="*/ 133517 h 237736"/>
                <a:gd name="connsiteX0" fmla="*/ 5194 w 166359"/>
                <a:gd name="connsiteY0" fmla="*/ 118460 h 238005"/>
                <a:gd name="connsiteX1" fmla="*/ 38964 w 166359"/>
                <a:gd name="connsiteY1" fmla="*/ 17592 h 238005"/>
                <a:gd name="connsiteX2" fmla="*/ 165602 w 166359"/>
                <a:gd name="connsiteY2" fmla="*/ 16067 h 238005"/>
                <a:gd name="connsiteX3" fmla="*/ 122722 w 166359"/>
                <a:gd name="connsiteY3" fmla="*/ 207572 h 238005"/>
                <a:gd name="connsiteX4" fmla="*/ 12771 w 166359"/>
                <a:gd name="connsiteY4" fmla="*/ 228853 h 238005"/>
                <a:gd name="connsiteX5" fmla="*/ 5194 w 166359"/>
                <a:gd name="connsiteY5" fmla="*/ 118460 h 238005"/>
                <a:gd name="connsiteX0" fmla="*/ 37297 w 198462"/>
                <a:gd name="connsiteY0" fmla="*/ 118460 h 234835"/>
                <a:gd name="connsiteX1" fmla="*/ 71067 w 198462"/>
                <a:gd name="connsiteY1" fmla="*/ 17592 h 234835"/>
                <a:gd name="connsiteX2" fmla="*/ 197705 w 198462"/>
                <a:gd name="connsiteY2" fmla="*/ 16067 h 234835"/>
                <a:gd name="connsiteX3" fmla="*/ 154825 w 198462"/>
                <a:gd name="connsiteY3" fmla="*/ 207572 h 234835"/>
                <a:gd name="connsiteX4" fmla="*/ 44874 w 198462"/>
                <a:gd name="connsiteY4" fmla="*/ 228853 h 234835"/>
                <a:gd name="connsiteX5" fmla="*/ 43 w 198462"/>
                <a:gd name="connsiteY5" fmla="*/ 162328 h 234835"/>
                <a:gd name="connsiteX6" fmla="*/ 37297 w 198462"/>
                <a:gd name="connsiteY6" fmla="*/ 118460 h 23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462" h="234835">
                  <a:moveTo>
                    <a:pt x="37297" y="118460"/>
                  </a:moveTo>
                  <a:cubicBezTo>
                    <a:pt x="49134" y="94337"/>
                    <a:pt x="44332" y="34657"/>
                    <a:pt x="71067" y="17592"/>
                  </a:cubicBezTo>
                  <a:cubicBezTo>
                    <a:pt x="97802" y="527"/>
                    <a:pt x="192477" y="-10834"/>
                    <a:pt x="197705" y="16067"/>
                  </a:cubicBezTo>
                  <a:cubicBezTo>
                    <a:pt x="202933" y="42968"/>
                    <a:pt x="180297" y="172108"/>
                    <a:pt x="154825" y="207572"/>
                  </a:cubicBezTo>
                  <a:cubicBezTo>
                    <a:pt x="129353" y="243036"/>
                    <a:pt x="70671" y="236394"/>
                    <a:pt x="44874" y="228853"/>
                  </a:cubicBezTo>
                  <a:cubicBezTo>
                    <a:pt x="19077" y="221312"/>
                    <a:pt x="1306" y="180727"/>
                    <a:pt x="43" y="162328"/>
                  </a:cubicBezTo>
                  <a:cubicBezTo>
                    <a:pt x="-1220" y="143929"/>
                    <a:pt x="25460" y="142583"/>
                    <a:pt x="37297" y="118460"/>
                  </a:cubicBezTo>
                  <a:close/>
                </a:path>
              </a:pathLst>
            </a:custGeom>
            <a:solidFill>
              <a:srgbClr val="7C6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7" name="Elipse 23"/>
            <p:cNvSpPr/>
            <p:nvPr/>
          </p:nvSpPr>
          <p:spPr>
            <a:xfrm>
              <a:off x="4128241" y="2253636"/>
              <a:ext cx="198462" cy="234835"/>
            </a:xfrm>
            <a:custGeom>
              <a:avLst/>
              <a:gdLst>
                <a:gd name="connsiteX0" fmla="*/ 0 w 124690"/>
                <a:gd name="connsiteY0" fmla="*/ 108012 h 216024"/>
                <a:gd name="connsiteX1" fmla="*/ 62345 w 124690"/>
                <a:gd name="connsiteY1" fmla="*/ 0 h 216024"/>
                <a:gd name="connsiteX2" fmla="*/ 124690 w 124690"/>
                <a:gd name="connsiteY2" fmla="*/ 108012 h 216024"/>
                <a:gd name="connsiteX3" fmla="*/ 62345 w 124690"/>
                <a:gd name="connsiteY3" fmla="*/ 216024 h 216024"/>
                <a:gd name="connsiteX4" fmla="*/ 0 w 124690"/>
                <a:gd name="connsiteY4" fmla="*/ 108012 h 216024"/>
                <a:gd name="connsiteX0" fmla="*/ 0 w 188983"/>
                <a:gd name="connsiteY0" fmla="*/ 140087 h 251169"/>
                <a:gd name="connsiteX1" fmla="*/ 62345 w 188983"/>
                <a:gd name="connsiteY1" fmla="*/ 32075 h 251169"/>
                <a:gd name="connsiteX2" fmla="*/ 188983 w 188983"/>
                <a:gd name="connsiteY2" fmla="*/ 30550 h 251169"/>
                <a:gd name="connsiteX3" fmla="*/ 62345 w 188983"/>
                <a:gd name="connsiteY3" fmla="*/ 248099 h 251169"/>
                <a:gd name="connsiteX4" fmla="*/ 0 w 188983"/>
                <a:gd name="connsiteY4" fmla="*/ 140087 h 251169"/>
                <a:gd name="connsiteX0" fmla="*/ 1031 w 190014"/>
                <a:gd name="connsiteY0" fmla="*/ 140087 h 245842"/>
                <a:gd name="connsiteX1" fmla="*/ 63376 w 190014"/>
                <a:gd name="connsiteY1" fmla="*/ 32075 h 245842"/>
                <a:gd name="connsiteX2" fmla="*/ 190014 w 190014"/>
                <a:gd name="connsiteY2" fmla="*/ 30550 h 245842"/>
                <a:gd name="connsiteX3" fmla="*/ 37183 w 190014"/>
                <a:gd name="connsiteY3" fmla="*/ 243336 h 245842"/>
                <a:gd name="connsiteX4" fmla="*/ 1031 w 190014"/>
                <a:gd name="connsiteY4" fmla="*/ 140087 h 245842"/>
                <a:gd name="connsiteX0" fmla="*/ 712 w 190452"/>
                <a:gd name="connsiteY0" fmla="*/ 125985 h 237866"/>
                <a:gd name="connsiteX1" fmla="*/ 63057 w 190452"/>
                <a:gd name="connsiteY1" fmla="*/ 17973 h 237866"/>
                <a:gd name="connsiteX2" fmla="*/ 189695 w 190452"/>
                <a:gd name="connsiteY2" fmla="*/ 16448 h 237866"/>
                <a:gd name="connsiteX3" fmla="*/ 146815 w 190452"/>
                <a:gd name="connsiteY3" fmla="*/ 207953 h 237866"/>
                <a:gd name="connsiteX4" fmla="*/ 36864 w 190452"/>
                <a:gd name="connsiteY4" fmla="*/ 229234 h 237866"/>
                <a:gd name="connsiteX5" fmla="*/ 712 w 190452"/>
                <a:gd name="connsiteY5" fmla="*/ 125985 h 237866"/>
                <a:gd name="connsiteX0" fmla="*/ 31117 w 156563"/>
                <a:gd name="connsiteY0" fmla="*/ 133517 h 237736"/>
                <a:gd name="connsiteX1" fmla="*/ 29168 w 156563"/>
                <a:gd name="connsiteY1" fmla="*/ 18361 h 237736"/>
                <a:gd name="connsiteX2" fmla="*/ 155806 w 156563"/>
                <a:gd name="connsiteY2" fmla="*/ 16836 h 237736"/>
                <a:gd name="connsiteX3" fmla="*/ 112926 w 156563"/>
                <a:gd name="connsiteY3" fmla="*/ 208341 h 237736"/>
                <a:gd name="connsiteX4" fmla="*/ 2975 w 156563"/>
                <a:gd name="connsiteY4" fmla="*/ 229622 h 237736"/>
                <a:gd name="connsiteX5" fmla="*/ 31117 w 156563"/>
                <a:gd name="connsiteY5" fmla="*/ 133517 h 237736"/>
                <a:gd name="connsiteX0" fmla="*/ 5194 w 166359"/>
                <a:gd name="connsiteY0" fmla="*/ 118460 h 238005"/>
                <a:gd name="connsiteX1" fmla="*/ 38964 w 166359"/>
                <a:gd name="connsiteY1" fmla="*/ 17592 h 238005"/>
                <a:gd name="connsiteX2" fmla="*/ 165602 w 166359"/>
                <a:gd name="connsiteY2" fmla="*/ 16067 h 238005"/>
                <a:gd name="connsiteX3" fmla="*/ 122722 w 166359"/>
                <a:gd name="connsiteY3" fmla="*/ 207572 h 238005"/>
                <a:gd name="connsiteX4" fmla="*/ 12771 w 166359"/>
                <a:gd name="connsiteY4" fmla="*/ 228853 h 238005"/>
                <a:gd name="connsiteX5" fmla="*/ 5194 w 166359"/>
                <a:gd name="connsiteY5" fmla="*/ 118460 h 238005"/>
                <a:gd name="connsiteX0" fmla="*/ 37297 w 198462"/>
                <a:gd name="connsiteY0" fmla="*/ 118460 h 234835"/>
                <a:gd name="connsiteX1" fmla="*/ 71067 w 198462"/>
                <a:gd name="connsiteY1" fmla="*/ 17592 h 234835"/>
                <a:gd name="connsiteX2" fmla="*/ 197705 w 198462"/>
                <a:gd name="connsiteY2" fmla="*/ 16067 h 234835"/>
                <a:gd name="connsiteX3" fmla="*/ 154825 w 198462"/>
                <a:gd name="connsiteY3" fmla="*/ 207572 h 234835"/>
                <a:gd name="connsiteX4" fmla="*/ 44874 w 198462"/>
                <a:gd name="connsiteY4" fmla="*/ 228853 h 234835"/>
                <a:gd name="connsiteX5" fmla="*/ 43 w 198462"/>
                <a:gd name="connsiteY5" fmla="*/ 162328 h 234835"/>
                <a:gd name="connsiteX6" fmla="*/ 37297 w 198462"/>
                <a:gd name="connsiteY6" fmla="*/ 118460 h 23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462" h="234835">
                  <a:moveTo>
                    <a:pt x="37297" y="118460"/>
                  </a:moveTo>
                  <a:cubicBezTo>
                    <a:pt x="49134" y="94337"/>
                    <a:pt x="44332" y="34657"/>
                    <a:pt x="71067" y="17592"/>
                  </a:cubicBezTo>
                  <a:cubicBezTo>
                    <a:pt x="97802" y="527"/>
                    <a:pt x="192477" y="-10834"/>
                    <a:pt x="197705" y="16067"/>
                  </a:cubicBezTo>
                  <a:cubicBezTo>
                    <a:pt x="202933" y="42968"/>
                    <a:pt x="180297" y="172108"/>
                    <a:pt x="154825" y="207572"/>
                  </a:cubicBezTo>
                  <a:cubicBezTo>
                    <a:pt x="129353" y="243036"/>
                    <a:pt x="70671" y="236394"/>
                    <a:pt x="44874" y="228853"/>
                  </a:cubicBezTo>
                  <a:cubicBezTo>
                    <a:pt x="19077" y="221312"/>
                    <a:pt x="1306" y="180727"/>
                    <a:pt x="43" y="162328"/>
                  </a:cubicBezTo>
                  <a:cubicBezTo>
                    <a:pt x="-1220" y="143929"/>
                    <a:pt x="25460" y="142583"/>
                    <a:pt x="37297" y="118460"/>
                  </a:cubicBezTo>
                  <a:close/>
                </a:path>
              </a:pathLst>
            </a:custGeom>
            <a:solidFill>
              <a:srgbClr val="000000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8" name="Grupo 187"/>
            <p:cNvGrpSpPr/>
            <p:nvPr/>
          </p:nvGrpSpPr>
          <p:grpSpPr>
            <a:xfrm>
              <a:off x="3203848" y="875180"/>
              <a:ext cx="1762996" cy="1624128"/>
              <a:chOff x="-269963" y="725374"/>
              <a:chExt cx="1762996" cy="1624128"/>
            </a:xfrm>
          </p:grpSpPr>
          <p:sp>
            <p:nvSpPr>
              <p:cNvPr id="219" name="Elipse 20"/>
              <p:cNvSpPr/>
              <p:nvPr/>
            </p:nvSpPr>
            <p:spPr>
              <a:xfrm>
                <a:off x="-59070" y="1067754"/>
                <a:ext cx="1552103" cy="921086"/>
              </a:xfrm>
              <a:custGeom>
                <a:avLst/>
                <a:gdLst>
                  <a:gd name="connsiteX0" fmla="*/ 0 w 1400168"/>
                  <a:gd name="connsiteY0" fmla="*/ 180020 h 360040"/>
                  <a:gd name="connsiteX1" fmla="*/ 700084 w 1400168"/>
                  <a:gd name="connsiteY1" fmla="*/ 0 h 360040"/>
                  <a:gd name="connsiteX2" fmla="*/ 1400168 w 1400168"/>
                  <a:gd name="connsiteY2" fmla="*/ 180020 h 360040"/>
                  <a:gd name="connsiteX3" fmla="*/ 700084 w 1400168"/>
                  <a:gd name="connsiteY3" fmla="*/ 360040 h 360040"/>
                  <a:gd name="connsiteX4" fmla="*/ 0 w 1400168"/>
                  <a:gd name="connsiteY4" fmla="*/ 180020 h 360040"/>
                  <a:gd name="connsiteX0" fmla="*/ 0 w 1400168"/>
                  <a:gd name="connsiteY0" fmla="*/ 57367 h 403527"/>
                  <a:gd name="connsiteX1" fmla="*/ 700084 w 1400168"/>
                  <a:gd name="connsiteY1" fmla="*/ 39272 h 403527"/>
                  <a:gd name="connsiteX2" fmla="*/ 1400168 w 1400168"/>
                  <a:gd name="connsiteY2" fmla="*/ 219292 h 403527"/>
                  <a:gd name="connsiteX3" fmla="*/ 700084 w 1400168"/>
                  <a:gd name="connsiteY3" fmla="*/ 399312 h 403527"/>
                  <a:gd name="connsiteX4" fmla="*/ 0 w 1400168"/>
                  <a:gd name="connsiteY4" fmla="*/ 57367 h 403527"/>
                  <a:gd name="connsiteX0" fmla="*/ 12199 w 1412367"/>
                  <a:gd name="connsiteY0" fmla="*/ 111994 h 458154"/>
                  <a:gd name="connsiteX1" fmla="*/ 712283 w 1412367"/>
                  <a:gd name="connsiteY1" fmla="*/ 93899 h 458154"/>
                  <a:gd name="connsiteX2" fmla="*/ 1412367 w 1412367"/>
                  <a:gd name="connsiteY2" fmla="*/ 273919 h 458154"/>
                  <a:gd name="connsiteX3" fmla="*/ 712283 w 1412367"/>
                  <a:gd name="connsiteY3" fmla="*/ 453939 h 458154"/>
                  <a:gd name="connsiteX4" fmla="*/ 12199 w 1412367"/>
                  <a:gd name="connsiteY4" fmla="*/ 111994 h 458154"/>
                  <a:gd name="connsiteX0" fmla="*/ 1 w 1400169"/>
                  <a:gd name="connsiteY0" fmla="*/ 95324 h 441484"/>
                  <a:gd name="connsiteX1" fmla="*/ 697704 w 1400169"/>
                  <a:gd name="connsiteY1" fmla="*/ 8173 h 441484"/>
                  <a:gd name="connsiteX2" fmla="*/ 1400169 w 1400169"/>
                  <a:gd name="connsiteY2" fmla="*/ 257249 h 441484"/>
                  <a:gd name="connsiteX3" fmla="*/ 700085 w 1400169"/>
                  <a:gd name="connsiteY3" fmla="*/ 437269 h 441484"/>
                  <a:gd name="connsiteX4" fmla="*/ 1 w 1400169"/>
                  <a:gd name="connsiteY4" fmla="*/ 95324 h 441484"/>
                  <a:gd name="connsiteX0" fmla="*/ 16782 w 1416950"/>
                  <a:gd name="connsiteY0" fmla="*/ 120936 h 467096"/>
                  <a:gd name="connsiteX1" fmla="*/ 714485 w 1416950"/>
                  <a:gd name="connsiteY1" fmla="*/ 33785 h 467096"/>
                  <a:gd name="connsiteX2" fmla="*/ 1416950 w 1416950"/>
                  <a:gd name="connsiteY2" fmla="*/ 282861 h 467096"/>
                  <a:gd name="connsiteX3" fmla="*/ 716866 w 1416950"/>
                  <a:gd name="connsiteY3" fmla="*/ 462881 h 467096"/>
                  <a:gd name="connsiteX4" fmla="*/ 16782 w 1416950"/>
                  <a:gd name="connsiteY4" fmla="*/ 120936 h 467096"/>
                  <a:gd name="connsiteX0" fmla="*/ 142 w 1400310"/>
                  <a:gd name="connsiteY0" fmla="*/ 91910 h 280233"/>
                  <a:gd name="connsiteX1" fmla="*/ 697845 w 1400310"/>
                  <a:gd name="connsiteY1" fmla="*/ 4759 h 280233"/>
                  <a:gd name="connsiteX2" fmla="*/ 1400310 w 1400310"/>
                  <a:gd name="connsiteY2" fmla="*/ 253835 h 280233"/>
                  <a:gd name="connsiteX3" fmla="*/ 754994 w 1400310"/>
                  <a:gd name="connsiteY3" fmla="*/ 114767 h 280233"/>
                  <a:gd name="connsiteX4" fmla="*/ 142 w 1400310"/>
                  <a:gd name="connsiteY4" fmla="*/ 91910 h 280233"/>
                  <a:gd name="connsiteX0" fmla="*/ 153 w 1400321"/>
                  <a:gd name="connsiteY0" fmla="*/ 91848 h 279315"/>
                  <a:gd name="connsiteX1" fmla="*/ 697856 w 1400321"/>
                  <a:gd name="connsiteY1" fmla="*/ 4697 h 279315"/>
                  <a:gd name="connsiteX2" fmla="*/ 1400321 w 1400321"/>
                  <a:gd name="connsiteY2" fmla="*/ 253773 h 279315"/>
                  <a:gd name="connsiteX3" fmla="*/ 757386 w 1400321"/>
                  <a:gd name="connsiteY3" fmla="*/ 105180 h 279315"/>
                  <a:gd name="connsiteX4" fmla="*/ 153 w 1400321"/>
                  <a:gd name="connsiteY4" fmla="*/ 91848 h 279315"/>
                  <a:gd name="connsiteX0" fmla="*/ 158 w 1490814"/>
                  <a:gd name="connsiteY0" fmla="*/ 108042 h 565086"/>
                  <a:gd name="connsiteX1" fmla="*/ 697861 w 1490814"/>
                  <a:gd name="connsiteY1" fmla="*/ 20891 h 565086"/>
                  <a:gd name="connsiteX2" fmla="*/ 1490814 w 1490814"/>
                  <a:gd name="connsiteY2" fmla="*/ 550955 h 565086"/>
                  <a:gd name="connsiteX3" fmla="*/ 757391 w 1490814"/>
                  <a:gd name="connsiteY3" fmla="*/ 121374 h 565086"/>
                  <a:gd name="connsiteX4" fmla="*/ 158 w 1490814"/>
                  <a:gd name="connsiteY4" fmla="*/ 108042 h 565086"/>
                  <a:gd name="connsiteX0" fmla="*/ 158 w 1490814"/>
                  <a:gd name="connsiteY0" fmla="*/ 108042 h 821496"/>
                  <a:gd name="connsiteX1" fmla="*/ 697861 w 1490814"/>
                  <a:gd name="connsiteY1" fmla="*/ 20891 h 821496"/>
                  <a:gd name="connsiteX2" fmla="*/ 1490814 w 1490814"/>
                  <a:gd name="connsiteY2" fmla="*/ 550955 h 821496"/>
                  <a:gd name="connsiteX3" fmla="*/ 757391 w 1490814"/>
                  <a:gd name="connsiteY3" fmla="*/ 121374 h 821496"/>
                  <a:gd name="connsiteX4" fmla="*/ 158 w 1490814"/>
                  <a:gd name="connsiteY4" fmla="*/ 108042 h 821496"/>
                  <a:gd name="connsiteX0" fmla="*/ 748 w 1491404"/>
                  <a:gd name="connsiteY0" fmla="*/ 140098 h 853552"/>
                  <a:gd name="connsiteX1" fmla="*/ 698451 w 1491404"/>
                  <a:gd name="connsiteY1" fmla="*/ 52947 h 853552"/>
                  <a:gd name="connsiteX2" fmla="*/ 1491404 w 1491404"/>
                  <a:gd name="connsiteY2" fmla="*/ 583011 h 853552"/>
                  <a:gd name="connsiteX3" fmla="*/ 757981 w 1491404"/>
                  <a:gd name="connsiteY3" fmla="*/ 153430 h 853552"/>
                  <a:gd name="connsiteX4" fmla="*/ 748 w 1491404"/>
                  <a:gd name="connsiteY4" fmla="*/ 140098 h 853552"/>
                  <a:gd name="connsiteX0" fmla="*/ 70919 w 1561575"/>
                  <a:gd name="connsiteY0" fmla="*/ 110380 h 820404"/>
                  <a:gd name="connsiteX1" fmla="*/ 768622 w 1561575"/>
                  <a:gd name="connsiteY1" fmla="*/ 23229 h 820404"/>
                  <a:gd name="connsiteX2" fmla="*/ 1561575 w 1561575"/>
                  <a:gd name="connsiteY2" fmla="*/ 553293 h 820404"/>
                  <a:gd name="connsiteX3" fmla="*/ 828152 w 1561575"/>
                  <a:gd name="connsiteY3" fmla="*/ 123712 h 820404"/>
                  <a:gd name="connsiteX4" fmla="*/ 109022 w 1561575"/>
                  <a:gd name="connsiteY4" fmla="*/ 255226 h 820404"/>
                  <a:gd name="connsiteX5" fmla="*/ 70919 w 1561575"/>
                  <a:gd name="connsiteY5" fmla="*/ 110380 h 820404"/>
                  <a:gd name="connsiteX0" fmla="*/ 78116 w 1552103"/>
                  <a:gd name="connsiteY0" fmla="*/ 86391 h 827371"/>
                  <a:gd name="connsiteX1" fmla="*/ 759150 w 1552103"/>
                  <a:gd name="connsiteY1" fmla="*/ 30196 h 827371"/>
                  <a:gd name="connsiteX2" fmla="*/ 1552103 w 1552103"/>
                  <a:gd name="connsiteY2" fmla="*/ 560260 h 827371"/>
                  <a:gd name="connsiteX3" fmla="*/ 818680 w 1552103"/>
                  <a:gd name="connsiteY3" fmla="*/ 130679 h 827371"/>
                  <a:gd name="connsiteX4" fmla="*/ 99550 w 1552103"/>
                  <a:gd name="connsiteY4" fmla="*/ 262193 h 827371"/>
                  <a:gd name="connsiteX5" fmla="*/ 78116 w 1552103"/>
                  <a:gd name="connsiteY5" fmla="*/ 86391 h 827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2103" h="827371">
                    <a:moveTo>
                      <a:pt x="78116" y="86391"/>
                    </a:moveTo>
                    <a:cubicBezTo>
                      <a:pt x="188049" y="47725"/>
                      <a:pt x="513486" y="-48782"/>
                      <a:pt x="759150" y="30196"/>
                    </a:cubicBezTo>
                    <a:cubicBezTo>
                      <a:pt x="1004814" y="109174"/>
                      <a:pt x="1552103" y="460838"/>
                      <a:pt x="1552103" y="560260"/>
                    </a:cubicBezTo>
                    <a:cubicBezTo>
                      <a:pt x="1128240" y="1335957"/>
                      <a:pt x="1060772" y="180357"/>
                      <a:pt x="818680" y="130679"/>
                    </a:cubicBezTo>
                    <a:cubicBezTo>
                      <a:pt x="576588" y="81001"/>
                      <a:pt x="225755" y="264415"/>
                      <a:pt x="99550" y="262193"/>
                    </a:cubicBezTo>
                    <a:cubicBezTo>
                      <a:pt x="-26655" y="259971"/>
                      <a:pt x="-31817" y="125057"/>
                      <a:pt x="78116" y="86391"/>
                    </a:cubicBezTo>
                    <a:close/>
                  </a:path>
                </a:pathLst>
              </a:custGeom>
              <a:solidFill>
                <a:srgbClr val="FFEB3B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0" name="Elipse 7"/>
              <p:cNvSpPr/>
              <p:nvPr/>
            </p:nvSpPr>
            <p:spPr>
              <a:xfrm rot="2662987">
                <a:off x="538414" y="1366278"/>
                <a:ext cx="814090" cy="468375"/>
              </a:xfrm>
              <a:custGeom>
                <a:avLst/>
                <a:gdLst>
                  <a:gd name="connsiteX0" fmla="*/ 0 w 720080"/>
                  <a:gd name="connsiteY0" fmla="*/ 72008 h 144016"/>
                  <a:gd name="connsiteX1" fmla="*/ 360040 w 720080"/>
                  <a:gd name="connsiteY1" fmla="*/ 0 h 144016"/>
                  <a:gd name="connsiteX2" fmla="*/ 720080 w 720080"/>
                  <a:gd name="connsiteY2" fmla="*/ 72008 h 144016"/>
                  <a:gd name="connsiteX3" fmla="*/ 360040 w 720080"/>
                  <a:gd name="connsiteY3" fmla="*/ 144016 h 144016"/>
                  <a:gd name="connsiteX4" fmla="*/ 0 w 720080"/>
                  <a:gd name="connsiteY4" fmla="*/ 72008 h 144016"/>
                  <a:gd name="connsiteX0" fmla="*/ 0 w 505145"/>
                  <a:gd name="connsiteY0" fmla="*/ 75378 h 190527"/>
                  <a:gd name="connsiteX1" fmla="*/ 360040 w 505145"/>
                  <a:gd name="connsiteY1" fmla="*/ 3370 h 190527"/>
                  <a:gd name="connsiteX2" fmla="*/ 505145 w 505145"/>
                  <a:gd name="connsiteY2" fmla="*/ 175781 h 190527"/>
                  <a:gd name="connsiteX3" fmla="*/ 360040 w 505145"/>
                  <a:gd name="connsiteY3" fmla="*/ 147386 h 190527"/>
                  <a:gd name="connsiteX4" fmla="*/ 0 w 505145"/>
                  <a:gd name="connsiteY4" fmla="*/ 75378 h 190527"/>
                  <a:gd name="connsiteX0" fmla="*/ 2825 w 601945"/>
                  <a:gd name="connsiteY0" fmla="*/ 67617 h 182766"/>
                  <a:gd name="connsiteX1" fmla="*/ 576640 w 601945"/>
                  <a:gd name="connsiteY1" fmla="*/ 2963 h 182766"/>
                  <a:gd name="connsiteX2" fmla="*/ 507970 w 601945"/>
                  <a:gd name="connsiteY2" fmla="*/ 168020 h 182766"/>
                  <a:gd name="connsiteX3" fmla="*/ 362865 w 601945"/>
                  <a:gd name="connsiteY3" fmla="*/ 139625 h 182766"/>
                  <a:gd name="connsiteX4" fmla="*/ 2825 w 601945"/>
                  <a:gd name="connsiteY4" fmla="*/ 67617 h 182766"/>
                  <a:gd name="connsiteX0" fmla="*/ 2825 w 795032"/>
                  <a:gd name="connsiteY0" fmla="*/ 84888 h 469850"/>
                  <a:gd name="connsiteX1" fmla="*/ 576640 w 795032"/>
                  <a:gd name="connsiteY1" fmla="*/ 20234 h 469850"/>
                  <a:gd name="connsiteX2" fmla="*/ 794116 w 795032"/>
                  <a:gd name="connsiteY2" fmla="*/ 468183 h 469850"/>
                  <a:gd name="connsiteX3" fmla="*/ 507970 w 795032"/>
                  <a:gd name="connsiteY3" fmla="*/ 185291 h 469850"/>
                  <a:gd name="connsiteX4" fmla="*/ 362865 w 795032"/>
                  <a:gd name="connsiteY4" fmla="*/ 156896 h 469850"/>
                  <a:gd name="connsiteX5" fmla="*/ 2825 w 795032"/>
                  <a:gd name="connsiteY5" fmla="*/ 84888 h 469850"/>
                  <a:gd name="connsiteX0" fmla="*/ 2825 w 813085"/>
                  <a:gd name="connsiteY0" fmla="*/ 66922 h 450223"/>
                  <a:gd name="connsiteX1" fmla="*/ 576640 w 813085"/>
                  <a:gd name="connsiteY1" fmla="*/ 2268 h 450223"/>
                  <a:gd name="connsiteX2" fmla="*/ 778803 w 813085"/>
                  <a:gd name="connsiteY2" fmla="*/ 152004 h 450223"/>
                  <a:gd name="connsiteX3" fmla="*/ 794116 w 813085"/>
                  <a:gd name="connsiteY3" fmla="*/ 450217 h 450223"/>
                  <a:gd name="connsiteX4" fmla="*/ 507970 w 813085"/>
                  <a:gd name="connsiteY4" fmla="*/ 167325 h 450223"/>
                  <a:gd name="connsiteX5" fmla="*/ 362865 w 813085"/>
                  <a:gd name="connsiteY5" fmla="*/ 138930 h 450223"/>
                  <a:gd name="connsiteX6" fmla="*/ 2825 w 813085"/>
                  <a:gd name="connsiteY6" fmla="*/ 66922 h 450223"/>
                  <a:gd name="connsiteX0" fmla="*/ 2791 w 813051"/>
                  <a:gd name="connsiteY0" fmla="*/ 66922 h 450225"/>
                  <a:gd name="connsiteX1" fmla="*/ 576606 w 813051"/>
                  <a:gd name="connsiteY1" fmla="*/ 2268 h 450225"/>
                  <a:gd name="connsiteX2" fmla="*/ 778769 w 813051"/>
                  <a:gd name="connsiteY2" fmla="*/ 152004 h 450225"/>
                  <a:gd name="connsiteX3" fmla="*/ 794082 w 813051"/>
                  <a:gd name="connsiteY3" fmla="*/ 450217 h 450225"/>
                  <a:gd name="connsiteX4" fmla="*/ 481937 w 813051"/>
                  <a:gd name="connsiteY4" fmla="*/ 236085 h 450225"/>
                  <a:gd name="connsiteX5" fmla="*/ 362831 w 813051"/>
                  <a:gd name="connsiteY5" fmla="*/ 138930 h 450225"/>
                  <a:gd name="connsiteX6" fmla="*/ 2791 w 813051"/>
                  <a:gd name="connsiteY6" fmla="*/ 66922 h 450225"/>
                  <a:gd name="connsiteX0" fmla="*/ 3830 w 814090"/>
                  <a:gd name="connsiteY0" fmla="*/ 67125 h 450428"/>
                  <a:gd name="connsiteX1" fmla="*/ 577645 w 814090"/>
                  <a:gd name="connsiteY1" fmla="*/ 2471 h 450428"/>
                  <a:gd name="connsiteX2" fmla="*/ 779808 w 814090"/>
                  <a:gd name="connsiteY2" fmla="*/ 152207 h 450428"/>
                  <a:gd name="connsiteX3" fmla="*/ 795121 w 814090"/>
                  <a:gd name="connsiteY3" fmla="*/ 450420 h 450428"/>
                  <a:gd name="connsiteX4" fmla="*/ 482976 w 814090"/>
                  <a:gd name="connsiteY4" fmla="*/ 236288 h 450428"/>
                  <a:gd name="connsiteX5" fmla="*/ 334866 w 814090"/>
                  <a:gd name="connsiteY5" fmla="*/ 174183 h 450428"/>
                  <a:gd name="connsiteX6" fmla="*/ 3830 w 814090"/>
                  <a:gd name="connsiteY6" fmla="*/ 67125 h 450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4090" h="450428">
                    <a:moveTo>
                      <a:pt x="3830" y="67125"/>
                    </a:moveTo>
                    <a:cubicBezTo>
                      <a:pt x="44293" y="38506"/>
                      <a:pt x="448315" y="-11709"/>
                      <a:pt x="577645" y="2471"/>
                    </a:cubicBezTo>
                    <a:cubicBezTo>
                      <a:pt x="706975" y="16651"/>
                      <a:pt x="743562" y="77549"/>
                      <a:pt x="779808" y="152207"/>
                    </a:cubicBezTo>
                    <a:cubicBezTo>
                      <a:pt x="816054" y="226865"/>
                      <a:pt x="827339" y="448850"/>
                      <a:pt x="795121" y="450420"/>
                    </a:cubicBezTo>
                    <a:cubicBezTo>
                      <a:pt x="762903" y="451990"/>
                      <a:pt x="519331" y="224641"/>
                      <a:pt x="482976" y="236288"/>
                    </a:cubicBezTo>
                    <a:cubicBezTo>
                      <a:pt x="446621" y="247935"/>
                      <a:pt x="414724" y="202377"/>
                      <a:pt x="334866" y="174183"/>
                    </a:cubicBezTo>
                    <a:cubicBezTo>
                      <a:pt x="255008" y="145989"/>
                      <a:pt x="-36633" y="95744"/>
                      <a:pt x="3830" y="6712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5"/>
              <p:cNvSpPr/>
              <p:nvPr/>
            </p:nvSpPr>
            <p:spPr>
              <a:xfrm>
                <a:off x="132401" y="1268760"/>
                <a:ext cx="1038864" cy="1080742"/>
              </a:xfrm>
              <a:custGeom>
                <a:avLst/>
                <a:gdLst>
                  <a:gd name="connsiteX0" fmla="*/ 0 w 792088"/>
                  <a:gd name="connsiteY0" fmla="*/ 504056 h 1008112"/>
                  <a:gd name="connsiteX1" fmla="*/ 396044 w 792088"/>
                  <a:gd name="connsiteY1" fmla="*/ 0 h 1008112"/>
                  <a:gd name="connsiteX2" fmla="*/ 792088 w 792088"/>
                  <a:gd name="connsiteY2" fmla="*/ 504056 h 1008112"/>
                  <a:gd name="connsiteX3" fmla="*/ 396044 w 792088"/>
                  <a:gd name="connsiteY3" fmla="*/ 1008112 h 1008112"/>
                  <a:gd name="connsiteX4" fmla="*/ 0 w 792088"/>
                  <a:gd name="connsiteY4" fmla="*/ 504056 h 1008112"/>
                  <a:gd name="connsiteX0" fmla="*/ 0 w 887338"/>
                  <a:gd name="connsiteY0" fmla="*/ 504056 h 1008112"/>
                  <a:gd name="connsiteX1" fmla="*/ 491294 w 887338"/>
                  <a:gd name="connsiteY1" fmla="*/ 0 h 1008112"/>
                  <a:gd name="connsiteX2" fmla="*/ 887338 w 887338"/>
                  <a:gd name="connsiteY2" fmla="*/ 504056 h 1008112"/>
                  <a:gd name="connsiteX3" fmla="*/ 491294 w 887338"/>
                  <a:gd name="connsiteY3" fmla="*/ 1008112 h 1008112"/>
                  <a:gd name="connsiteX4" fmla="*/ 0 w 887338"/>
                  <a:gd name="connsiteY4" fmla="*/ 504056 h 1008112"/>
                  <a:gd name="connsiteX0" fmla="*/ 48 w 887386"/>
                  <a:gd name="connsiteY0" fmla="*/ 504056 h 1284337"/>
                  <a:gd name="connsiteX1" fmla="*/ 491342 w 887386"/>
                  <a:gd name="connsiteY1" fmla="*/ 0 h 1284337"/>
                  <a:gd name="connsiteX2" fmla="*/ 887386 w 887386"/>
                  <a:gd name="connsiteY2" fmla="*/ 504056 h 1284337"/>
                  <a:gd name="connsiteX3" fmla="*/ 519917 w 887386"/>
                  <a:gd name="connsiteY3" fmla="*/ 1284337 h 1284337"/>
                  <a:gd name="connsiteX4" fmla="*/ 48 w 887386"/>
                  <a:gd name="connsiteY4" fmla="*/ 504056 h 1284337"/>
                  <a:gd name="connsiteX0" fmla="*/ 51 w 1011214"/>
                  <a:gd name="connsiteY0" fmla="*/ 508599 h 1294483"/>
                  <a:gd name="connsiteX1" fmla="*/ 491345 w 1011214"/>
                  <a:gd name="connsiteY1" fmla="*/ 4543 h 1294483"/>
                  <a:gd name="connsiteX2" fmla="*/ 1011214 w 1011214"/>
                  <a:gd name="connsiteY2" fmla="*/ 794349 h 1294483"/>
                  <a:gd name="connsiteX3" fmla="*/ 519920 w 1011214"/>
                  <a:gd name="connsiteY3" fmla="*/ 1288880 h 1294483"/>
                  <a:gd name="connsiteX4" fmla="*/ 51 w 1011214"/>
                  <a:gd name="connsiteY4" fmla="*/ 508599 h 1294483"/>
                  <a:gd name="connsiteX0" fmla="*/ 27326 w 1038489"/>
                  <a:gd name="connsiteY0" fmla="*/ 508234 h 1299392"/>
                  <a:gd name="connsiteX1" fmla="*/ 518620 w 1038489"/>
                  <a:gd name="connsiteY1" fmla="*/ 4178 h 1299392"/>
                  <a:gd name="connsiteX2" fmla="*/ 1038489 w 1038489"/>
                  <a:gd name="connsiteY2" fmla="*/ 793984 h 1299392"/>
                  <a:gd name="connsiteX3" fmla="*/ 547195 w 1038489"/>
                  <a:gd name="connsiteY3" fmla="*/ 1288515 h 1299392"/>
                  <a:gd name="connsiteX4" fmla="*/ 114514 w 1038489"/>
                  <a:gd name="connsiteY4" fmla="*/ 1085042 h 1299392"/>
                  <a:gd name="connsiteX5" fmla="*/ 27326 w 1038489"/>
                  <a:gd name="connsiteY5" fmla="*/ 508234 h 1299392"/>
                  <a:gd name="connsiteX0" fmla="*/ 109594 w 958832"/>
                  <a:gd name="connsiteY0" fmla="*/ 827964 h 1295272"/>
                  <a:gd name="connsiteX1" fmla="*/ 438963 w 958832"/>
                  <a:gd name="connsiteY1" fmla="*/ 58 h 1295272"/>
                  <a:gd name="connsiteX2" fmla="*/ 958832 w 958832"/>
                  <a:gd name="connsiteY2" fmla="*/ 789864 h 1295272"/>
                  <a:gd name="connsiteX3" fmla="*/ 467538 w 958832"/>
                  <a:gd name="connsiteY3" fmla="*/ 1284395 h 1295272"/>
                  <a:gd name="connsiteX4" fmla="*/ 34857 w 958832"/>
                  <a:gd name="connsiteY4" fmla="*/ 1080922 h 1295272"/>
                  <a:gd name="connsiteX5" fmla="*/ 109594 w 958832"/>
                  <a:gd name="connsiteY5" fmla="*/ 827964 h 1295272"/>
                  <a:gd name="connsiteX0" fmla="*/ 160733 w 1009971"/>
                  <a:gd name="connsiteY0" fmla="*/ 832167 h 1299475"/>
                  <a:gd name="connsiteX1" fmla="*/ 9796 w 1009971"/>
                  <a:gd name="connsiteY1" fmla="*/ 494574 h 1299475"/>
                  <a:gd name="connsiteX2" fmla="*/ 490102 w 1009971"/>
                  <a:gd name="connsiteY2" fmla="*/ 4261 h 1299475"/>
                  <a:gd name="connsiteX3" fmla="*/ 1009971 w 1009971"/>
                  <a:gd name="connsiteY3" fmla="*/ 794067 h 1299475"/>
                  <a:gd name="connsiteX4" fmla="*/ 518677 w 1009971"/>
                  <a:gd name="connsiteY4" fmla="*/ 1288598 h 1299475"/>
                  <a:gd name="connsiteX5" fmla="*/ 85996 w 1009971"/>
                  <a:gd name="connsiteY5" fmla="*/ 1085125 h 1299475"/>
                  <a:gd name="connsiteX6" fmla="*/ 160733 w 1009971"/>
                  <a:gd name="connsiteY6" fmla="*/ 832167 h 1299475"/>
                  <a:gd name="connsiteX0" fmla="*/ 144823 w 1010730"/>
                  <a:gd name="connsiteY0" fmla="*/ 882173 h 1299475"/>
                  <a:gd name="connsiteX1" fmla="*/ 10555 w 1010730"/>
                  <a:gd name="connsiteY1" fmla="*/ 494574 h 1299475"/>
                  <a:gd name="connsiteX2" fmla="*/ 490861 w 1010730"/>
                  <a:gd name="connsiteY2" fmla="*/ 4261 h 1299475"/>
                  <a:gd name="connsiteX3" fmla="*/ 1010730 w 1010730"/>
                  <a:gd name="connsiteY3" fmla="*/ 794067 h 1299475"/>
                  <a:gd name="connsiteX4" fmla="*/ 519436 w 1010730"/>
                  <a:gd name="connsiteY4" fmla="*/ 1288598 h 1299475"/>
                  <a:gd name="connsiteX5" fmla="*/ 86755 w 1010730"/>
                  <a:gd name="connsiteY5" fmla="*/ 1085125 h 1299475"/>
                  <a:gd name="connsiteX6" fmla="*/ 144823 w 1010730"/>
                  <a:gd name="connsiteY6" fmla="*/ 882173 h 1299475"/>
                  <a:gd name="connsiteX0" fmla="*/ 144823 w 1010730"/>
                  <a:gd name="connsiteY0" fmla="*/ 882173 h 1331027"/>
                  <a:gd name="connsiteX1" fmla="*/ 10555 w 1010730"/>
                  <a:gd name="connsiteY1" fmla="*/ 494574 h 1331027"/>
                  <a:gd name="connsiteX2" fmla="*/ 490861 w 1010730"/>
                  <a:gd name="connsiteY2" fmla="*/ 4261 h 1331027"/>
                  <a:gd name="connsiteX3" fmla="*/ 1010730 w 1010730"/>
                  <a:gd name="connsiteY3" fmla="*/ 794067 h 1331027"/>
                  <a:gd name="connsiteX4" fmla="*/ 526580 w 1010730"/>
                  <a:gd name="connsiteY4" fmla="*/ 1321936 h 1331027"/>
                  <a:gd name="connsiteX5" fmla="*/ 86755 w 1010730"/>
                  <a:gd name="connsiteY5" fmla="*/ 1085125 h 1331027"/>
                  <a:gd name="connsiteX6" fmla="*/ 144823 w 1010730"/>
                  <a:gd name="connsiteY6" fmla="*/ 882173 h 1331027"/>
                  <a:gd name="connsiteX0" fmla="*/ 144823 w 1048495"/>
                  <a:gd name="connsiteY0" fmla="*/ 442472 h 891326"/>
                  <a:gd name="connsiteX1" fmla="*/ 10555 w 1048495"/>
                  <a:gd name="connsiteY1" fmla="*/ 54873 h 891326"/>
                  <a:gd name="connsiteX2" fmla="*/ 957586 w 1048495"/>
                  <a:gd name="connsiteY2" fmla="*/ 126535 h 891326"/>
                  <a:gd name="connsiteX3" fmla="*/ 1010730 w 1048495"/>
                  <a:gd name="connsiteY3" fmla="*/ 354366 h 891326"/>
                  <a:gd name="connsiteX4" fmla="*/ 526580 w 1048495"/>
                  <a:gd name="connsiteY4" fmla="*/ 882235 h 891326"/>
                  <a:gd name="connsiteX5" fmla="*/ 86755 w 1048495"/>
                  <a:gd name="connsiteY5" fmla="*/ 645424 h 891326"/>
                  <a:gd name="connsiteX6" fmla="*/ 144823 w 1048495"/>
                  <a:gd name="connsiteY6" fmla="*/ 442472 h 891326"/>
                  <a:gd name="connsiteX0" fmla="*/ 144823 w 1045306"/>
                  <a:gd name="connsiteY0" fmla="*/ 442191 h 891512"/>
                  <a:gd name="connsiteX1" fmla="*/ 10555 w 1045306"/>
                  <a:gd name="connsiteY1" fmla="*/ 54592 h 891512"/>
                  <a:gd name="connsiteX2" fmla="*/ 957586 w 1045306"/>
                  <a:gd name="connsiteY2" fmla="*/ 126254 h 891512"/>
                  <a:gd name="connsiteX3" fmla="*/ 1003586 w 1045306"/>
                  <a:gd name="connsiteY3" fmla="*/ 344560 h 891512"/>
                  <a:gd name="connsiteX4" fmla="*/ 526580 w 1045306"/>
                  <a:gd name="connsiteY4" fmla="*/ 881954 h 891512"/>
                  <a:gd name="connsiteX5" fmla="*/ 86755 w 1045306"/>
                  <a:gd name="connsiteY5" fmla="*/ 645143 h 891512"/>
                  <a:gd name="connsiteX6" fmla="*/ 144823 w 1045306"/>
                  <a:gd name="connsiteY6" fmla="*/ 442191 h 891512"/>
                  <a:gd name="connsiteX0" fmla="*/ 144823 w 1004465"/>
                  <a:gd name="connsiteY0" fmla="*/ 623872 h 1073193"/>
                  <a:gd name="connsiteX1" fmla="*/ 10555 w 1004465"/>
                  <a:gd name="connsiteY1" fmla="*/ 236273 h 1073193"/>
                  <a:gd name="connsiteX2" fmla="*/ 660637 w 1004465"/>
                  <a:gd name="connsiteY2" fmla="*/ 528 h 1073193"/>
                  <a:gd name="connsiteX3" fmla="*/ 957586 w 1004465"/>
                  <a:gd name="connsiteY3" fmla="*/ 307935 h 1073193"/>
                  <a:gd name="connsiteX4" fmla="*/ 1003586 w 1004465"/>
                  <a:gd name="connsiteY4" fmla="*/ 526241 h 1073193"/>
                  <a:gd name="connsiteX5" fmla="*/ 526580 w 1004465"/>
                  <a:gd name="connsiteY5" fmla="*/ 1063635 h 1073193"/>
                  <a:gd name="connsiteX6" fmla="*/ 86755 w 1004465"/>
                  <a:gd name="connsiteY6" fmla="*/ 826824 h 1073193"/>
                  <a:gd name="connsiteX7" fmla="*/ 144823 w 1004465"/>
                  <a:gd name="connsiteY7" fmla="*/ 623872 h 1073193"/>
                  <a:gd name="connsiteX0" fmla="*/ 144823 w 1004465"/>
                  <a:gd name="connsiteY0" fmla="*/ 625404 h 1074725"/>
                  <a:gd name="connsiteX1" fmla="*/ 10555 w 1004465"/>
                  <a:gd name="connsiteY1" fmla="*/ 237805 h 1074725"/>
                  <a:gd name="connsiteX2" fmla="*/ 358220 w 1004465"/>
                  <a:gd name="connsiteY2" fmla="*/ 275905 h 1074725"/>
                  <a:gd name="connsiteX3" fmla="*/ 660637 w 1004465"/>
                  <a:gd name="connsiteY3" fmla="*/ 2060 h 1074725"/>
                  <a:gd name="connsiteX4" fmla="*/ 957586 w 1004465"/>
                  <a:gd name="connsiteY4" fmla="*/ 309467 h 1074725"/>
                  <a:gd name="connsiteX5" fmla="*/ 1003586 w 1004465"/>
                  <a:gd name="connsiteY5" fmla="*/ 527773 h 1074725"/>
                  <a:gd name="connsiteX6" fmla="*/ 526580 w 1004465"/>
                  <a:gd name="connsiteY6" fmla="*/ 1065167 h 1074725"/>
                  <a:gd name="connsiteX7" fmla="*/ 86755 w 1004465"/>
                  <a:gd name="connsiteY7" fmla="*/ 828356 h 1074725"/>
                  <a:gd name="connsiteX8" fmla="*/ 144823 w 1004465"/>
                  <a:gd name="connsiteY8" fmla="*/ 625404 h 1074725"/>
                  <a:gd name="connsiteX0" fmla="*/ 104089 w 963731"/>
                  <a:gd name="connsiteY0" fmla="*/ 625404 h 1074725"/>
                  <a:gd name="connsiteX1" fmla="*/ 12683 w 963731"/>
                  <a:gd name="connsiteY1" fmla="*/ 340199 h 1074725"/>
                  <a:gd name="connsiteX2" fmla="*/ 317486 w 963731"/>
                  <a:gd name="connsiteY2" fmla="*/ 275905 h 1074725"/>
                  <a:gd name="connsiteX3" fmla="*/ 619903 w 963731"/>
                  <a:gd name="connsiteY3" fmla="*/ 2060 h 1074725"/>
                  <a:gd name="connsiteX4" fmla="*/ 916852 w 963731"/>
                  <a:gd name="connsiteY4" fmla="*/ 309467 h 1074725"/>
                  <a:gd name="connsiteX5" fmla="*/ 962852 w 963731"/>
                  <a:gd name="connsiteY5" fmla="*/ 527773 h 1074725"/>
                  <a:gd name="connsiteX6" fmla="*/ 485846 w 963731"/>
                  <a:gd name="connsiteY6" fmla="*/ 1065167 h 1074725"/>
                  <a:gd name="connsiteX7" fmla="*/ 46021 w 963731"/>
                  <a:gd name="connsiteY7" fmla="*/ 828356 h 1074725"/>
                  <a:gd name="connsiteX8" fmla="*/ 104089 w 963731"/>
                  <a:gd name="connsiteY8" fmla="*/ 625404 h 1074725"/>
                  <a:gd name="connsiteX0" fmla="*/ 85471 w 945113"/>
                  <a:gd name="connsiteY0" fmla="*/ 625404 h 1074725"/>
                  <a:gd name="connsiteX1" fmla="*/ 15496 w 945113"/>
                  <a:gd name="connsiteY1" fmla="*/ 433068 h 1074725"/>
                  <a:gd name="connsiteX2" fmla="*/ 298868 w 945113"/>
                  <a:gd name="connsiteY2" fmla="*/ 275905 h 1074725"/>
                  <a:gd name="connsiteX3" fmla="*/ 601285 w 945113"/>
                  <a:gd name="connsiteY3" fmla="*/ 2060 h 1074725"/>
                  <a:gd name="connsiteX4" fmla="*/ 898234 w 945113"/>
                  <a:gd name="connsiteY4" fmla="*/ 309467 h 1074725"/>
                  <a:gd name="connsiteX5" fmla="*/ 944234 w 945113"/>
                  <a:gd name="connsiteY5" fmla="*/ 527773 h 1074725"/>
                  <a:gd name="connsiteX6" fmla="*/ 467228 w 945113"/>
                  <a:gd name="connsiteY6" fmla="*/ 1065167 h 1074725"/>
                  <a:gd name="connsiteX7" fmla="*/ 27403 w 945113"/>
                  <a:gd name="connsiteY7" fmla="*/ 828356 h 1074725"/>
                  <a:gd name="connsiteX8" fmla="*/ 85471 w 945113"/>
                  <a:gd name="connsiteY8" fmla="*/ 625404 h 1074725"/>
                  <a:gd name="connsiteX0" fmla="*/ 101851 w 961493"/>
                  <a:gd name="connsiteY0" fmla="*/ 625404 h 1074725"/>
                  <a:gd name="connsiteX1" fmla="*/ 12826 w 961493"/>
                  <a:gd name="connsiteY1" fmla="*/ 378299 h 1074725"/>
                  <a:gd name="connsiteX2" fmla="*/ 315248 w 961493"/>
                  <a:gd name="connsiteY2" fmla="*/ 275905 h 1074725"/>
                  <a:gd name="connsiteX3" fmla="*/ 617665 w 961493"/>
                  <a:gd name="connsiteY3" fmla="*/ 2060 h 1074725"/>
                  <a:gd name="connsiteX4" fmla="*/ 914614 w 961493"/>
                  <a:gd name="connsiteY4" fmla="*/ 309467 h 1074725"/>
                  <a:gd name="connsiteX5" fmla="*/ 960614 w 961493"/>
                  <a:gd name="connsiteY5" fmla="*/ 527773 h 1074725"/>
                  <a:gd name="connsiteX6" fmla="*/ 483608 w 961493"/>
                  <a:gd name="connsiteY6" fmla="*/ 1065167 h 1074725"/>
                  <a:gd name="connsiteX7" fmla="*/ 43783 w 961493"/>
                  <a:gd name="connsiteY7" fmla="*/ 828356 h 1074725"/>
                  <a:gd name="connsiteX8" fmla="*/ 101851 w 961493"/>
                  <a:gd name="connsiteY8" fmla="*/ 625404 h 1074725"/>
                  <a:gd name="connsiteX0" fmla="*/ 101851 w 961493"/>
                  <a:gd name="connsiteY0" fmla="*/ 625245 h 1074566"/>
                  <a:gd name="connsiteX1" fmla="*/ 12826 w 961493"/>
                  <a:gd name="connsiteY1" fmla="*/ 378140 h 1074566"/>
                  <a:gd name="connsiteX2" fmla="*/ 248573 w 961493"/>
                  <a:gd name="connsiteY2" fmla="*/ 299558 h 1074566"/>
                  <a:gd name="connsiteX3" fmla="*/ 617665 w 961493"/>
                  <a:gd name="connsiteY3" fmla="*/ 1901 h 1074566"/>
                  <a:gd name="connsiteX4" fmla="*/ 914614 w 961493"/>
                  <a:gd name="connsiteY4" fmla="*/ 309308 h 1074566"/>
                  <a:gd name="connsiteX5" fmla="*/ 960614 w 961493"/>
                  <a:gd name="connsiteY5" fmla="*/ 527614 h 1074566"/>
                  <a:gd name="connsiteX6" fmla="*/ 483608 w 961493"/>
                  <a:gd name="connsiteY6" fmla="*/ 1065008 h 1074566"/>
                  <a:gd name="connsiteX7" fmla="*/ 43783 w 961493"/>
                  <a:gd name="connsiteY7" fmla="*/ 828197 h 1074566"/>
                  <a:gd name="connsiteX8" fmla="*/ 101851 w 961493"/>
                  <a:gd name="connsiteY8" fmla="*/ 625245 h 1074566"/>
                  <a:gd name="connsiteX0" fmla="*/ 101851 w 961301"/>
                  <a:gd name="connsiteY0" fmla="*/ 627610 h 1076931"/>
                  <a:gd name="connsiteX1" fmla="*/ 12826 w 961301"/>
                  <a:gd name="connsiteY1" fmla="*/ 380505 h 1076931"/>
                  <a:gd name="connsiteX2" fmla="*/ 248573 w 961301"/>
                  <a:gd name="connsiteY2" fmla="*/ 301923 h 1076931"/>
                  <a:gd name="connsiteX3" fmla="*/ 624809 w 961301"/>
                  <a:gd name="connsiteY3" fmla="*/ 1885 h 1076931"/>
                  <a:gd name="connsiteX4" fmla="*/ 914614 w 961301"/>
                  <a:gd name="connsiteY4" fmla="*/ 311673 h 1076931"/>
                  <a:gd name="connsiteX5" fmla="*/ 960614 w 961301"/>
                  <a:gd name="connsiteY5" fmla="*/ 529979 h 1076931"/>
                  <a:gd name="connsiteX6" fmla="*/ 483608 w 961301"/>
                  <a:gd name="connsiteY6" fmla="*/ 1067373 h 1076931"/>
                  <a:gd name="connsiteX7" fmla="*/ 43783 w 961301"/>
                  <a:gd name="connsiteY7" fmla="*/ 830562 h 1076931"/>
                  <a:gd name="connsiteX8" fmla="*/ 101851 w 961301"/>
                  <a:gd name="connsiteY8" fmla="*/ 627610 h 1076931"/>
                  <a:gd name="connsiteX0" fmla="*/ 101851 w 961301"/>
                  <a:gd name="connsiteY0" fmla="*/ 631974 h 1081295"/>
                  <a:gd name="connsiteX1" fmla="*/ 12826 w 961301"/>
                  <a:gd name="connsiteY1" fmla="*/ 384869 h 1081295"/>
                  <a:gd name="connsiteX2" fmla="*/ 248573 w 961301"/>
                  <a:gd name="connsiteY2" fmla="*/ 306287 h 1081295"/>
                  <a:gd name="connsiteX3" fmla="*/ 624809 w 961301"/>
                  <a:gd name="connsiteY3" fmla="*/ 6249 h 1081295"/>
                  <a:gd name="connsiteX4" fmla="*/ 914614 w 961301"/>
                  <a:gd name="connsiteY4" fmla="*/ 316037 h 1081295"/>
                  <a:gd name="connsiteX5" fmla="*/ 960614 w 961301"/>
                  <a:gd name="connsiteY5" fmla="*/ 534343 h 1081295"/>
                  <a:gd name="connsiteX6" fmla="*/ 483608 w 961301"/>
                  <a:gd name="connsiteY6" fmla="*/ 1071737 h 1081295"/>
                  <a:gd name="connsiteX7" fmla="*/ 43783 w 961301"/>
                  <a:gd name="connsiteY7" fmla="*/ 834926 h 1081295"/>
                  <a:gd name="connsiteX8" fmla="*/ 101851 w 961301"/>
                  <a:gd name="connsiteY8" fmla="*/ 631974 h 1081295"/>
                  <a:gd name="connsiteX0" fmla="*/ 101851 w 939861"/>
                  <a:gd name="connsiteY0" fmla="*/ 632297 h 1077261"/>
                  <a:gd name="connsiteX1" fmla="*/ 12826 w 939861"/>
                  <a:gd name="connsiteY1" fmla="*/ 385192 h 1077261"/>
                  <a:gd name="connsiteX2" fmla="*/ 248573 w 939861"/>
                  <a:gd name="connsiteY2" fmla="*/ 306610 h 1077261"/>
                  <a:gd name="connsiteX3" fmla="*/ 624809 w 939861"/>
                  <a:gd name="connsiteY3" fmla="*/ 6572 h 1077261"/>
                  <a:gd name="connsiteX4" fmla="*/ 914614 w 939861"/>
                  <a:gd name="connsiteY4" fmla="*/ 316360 h 1077261"/>
                  <a:gd name="connsiteX5" fmla="*/ 924895 w 939861"/>
                  <a:gd name="connsiteY5" fmla="*/ 629916 h 1077261"/>
                  <a:gd name="connsiteX6" fmla="*/ 483608 w 939861"/>
                  <a:gd name="connsiteY6" fmla="*/ 1072060 h 1077261"/>
                  <a:gd name="connsiteX7" fmla="*/ 43783 w 939861"/>
                  <a:gd name="connsiteY7" fmla="*/ 835249 h 1077261"/>
                  <a:gd name="connsiteX8" fmla="*/ 101851 w 939861"/>
                  <a:gd name="connsiteY8" fmla="*/ 632297 h 1077261"/>
                  <a:gd name="connsiteX0" fmla="*/ 101851 w 936333"/>
                  <a:gd name="connsiteY0" fmla="*/ 632297 h 1077261"/>
                  <a:gd name="connsiteX1" fmla="*/ 12826 w 936333"/>
                  <a:gd name="connsiteY1" fmla="*/ 385192 h 1077261"/>
                  <a:gd name="connsiteX2" fmla="*/ 248573 w 936333"/>
                  <a:gd name="connsiteY2" fmla="*/ 306610 h 1077261"/>
                  <a:gd name="connsiteX3" fmla="*/ 624809 w 936333"/>
                  <a:gd name="connsiteY3" fmla="*/ 6572 h 1077261"/>
                  <a:gd name="connsiteX4" fmla="*/ 914614 w 936333"/>
                  <a:gd name="connsiteY4" fmla="*/ 316360 h 1077261"/>
                  <a:gd name="connsiteX5" fmla="*/ 924895 w 936333"/>
                  <a:gd name="connsiteY5" fmla="*/ 629916 h 1077261"/>
                  <a:gd name="connsiteX6" fmla="*/ 483608 w 936333"/>
                  <a:gd name="connsiteY6" fmla="*/ 1072060 h 1077261"/>
                  <a:gd name="connsiteX7" fmla="*/ 43783 w 936333"/>
                  <a:gd name="connsiteY7" fmla="*/ 835249 h 1077261"/>
                  <a:gd name="connsiteX8" fmla="*/ 101851 w 936333"/>
                  <a:gd name="connsiteY8" fmla="*/ 632297 h 1077261"/>
                  <a:gd name="connsiteX0" fmla="*/ 101851 w 1041576"/>
                  <a:gd name="connsiteY0" fmla="*/ 631689 h 1076653"/>
                  <a:gd name="connsiteX1" fmla="*/ 12826 w 1041576"/>
                  <a:gd name="connsiteY1" fmla="*/ 384584 h 1076653"/>
                  <a:gd name="connsiteX2" fmla="*/ 248573 w 1041576"/>
                  <a:gd name="connsiteY2" fmla="*/ 306002 h 1076653"/>
                  <a:gd name="connsiteX3" fmla="*/ 624809 w 1041576"/>
                  <a:gd name="connsiteY3" fmla="*/ 5964 h 1076653"/>
                  <a:gd name="connsiteX4" fmla="*/ 914614 w 1041576"/>
                  <a:gd name="connsiteY4" fmla="*/ 315752 h 1076653"/>
                  <a:gd name="connsiteX5" fmla="*/ 1041529 w 1041576"/>
                  <a:gd name="connsiteY5" fmla="*/ 441735 h 1076653"/>
                  <a:gd name="connsiteX6" fmla="*/ 924895 w 1041576"/>
                  <a:gd name="connsiteY6" fmla="*/ 629308 h 1076653"/>
                  <a:gd name="connsiteX7" fmla="*/ 483608 w 1041576"/>
                  <a:gd name="connsiteY7" fmla="*/ 1071452 h 1076653"/>
                  <a:gd name="connsiteX8" fmla="*/ 43783 w 1041576"/>
                  <a:gd name="connsiteY8" fmla="*/ 834641 h 1076653"/>
                  <a:gd name="connsiteX9" fmla="*/ 101851 w 1041576"/>
                  <a:gd name="connsiteY9" fmla="*/ 631689 h 1076653"/>
                  <a:gd name="connsiteX0" fmla="*/ 101851 w 1041576"/>
                  <a:gd name="connsiteY0" fmla="*/ 630963 h 1075927"/>
                  <a:gd name="connsiteX1" fmla="*/ 12826 w 1041576"/>
                  <a:gd name="connsiteY1" fmla="*/ 383858 h 1075927"/>
                  <a:gd name="connsiteX2" fmla="*/ 248573 w 1041576"/>
                  <a:gd name="connsiteY2" fmla="*/ 305276 h 1075927"/>
                  <a:gd name="connsiteX3" fmla="*/ 624809 w 1041576"/>
                  <a:gd name="connsiteY3" fmla="*/ 5238 h 1075927"/>
                  <a:gd name="connsiteX4" fmla="*/ 897945 w 1041576"/>
                  <a:gd name="connsiteY4" fmla="*/ 360270 h 1075927"/>
                  <a:gd name="connsiteX5" fmla="*/ 1041529 w 1041576"/>
                  <a:gd name="connsiteY5" fmla="*/ 441009 h 1075927"/>
                  <a:gd name="connsiteX6" fmla="*/ 924895 w 1041576"/>
                  <a:gd name="connsiteY6" fmla="*/ 628582 h 1075927"/>
                  <a:gd name="connsiteX7" fmla="*/ 483608 w 1041576"/>
                  <a:gd name="connsiteY7" fmla="*/ 1070726 h 1075927"/>
                  <a:gd name="connsiteX8" fmla="*/ 43783 w 1041576"/>
                  <a:gd name="connsiteY8" fmla="*/ 833915 h 1075927"/>
                  <a:gd name="connsiteX9" fmla="*/ 101851 w 1041576"/>
                  <a:gd name="connsiteY9" fmla="*/ 630963 h 1075927"/>
                  <a:gd name="connsiteX0" fmla="*/ 101851 w 1020184"/>
                  <a:gd name="connsiteY0" fmla="*/ 630866 h 1075830"/>
                  <a:gd name="connsiteX1" fmla="*/ 12826 w 1020184"/>
                  <a:gd name="connsiteY1" fmla="*/ 383761 h 1075830"/>
                  <a:gd name="connsiteX2" fmla="*/ 248573 w 1020184"/>
                  <a:gd name="connsiteY2" fmla="*/ 305179 h 1075830"/>
                  <a:gd name="connsiteX3" fmla="*/ 624809 w 1020184"/>
                  <a:gd name="connsiteY3" fmla="*/ 5141 h 1075830"/>
                  <a:gd name="connsiteX4" fmla="*/ 897945 w 1020184"/>
                  <a:gd name="connsiteY4" fmla="*/ 360173 h 1075830"/>
                  <a:gd name="connsiteX5" fmla="*/ 1020098 w 1020184"/>
                  <a:gd name="connsiteY5" fmla="*/ 398049 h 1075830"/>
                  <a:gd name="connsiteX6" fmla="*/ 924895 w 1020184"/>
                  <a:gd name="connsiteY6" fmla="*/ 628485 h 1075830"/>
                  <a:gd name="connsiteX7" fmla="*/ 483608 w 1020184"/>
                  <a:gd name="connsiteY7" fmla="*/ 1070629 h 1075830"/>
                  <a:gd name="connsiteX8" fmla="*/ 43783 w 1020184"/>
                  <a:gd name="connsiteY8" fmla="*/ 833818 h 1075830"/>
                  <a:gd name="connsiteX9" fmla="*/ 101851 w 1020184"/>
                  <a:gd name="connsiteY9" fmla="*/ 630866 h 1075830"/>
                  <a:gd name="connsiteX0" fmla="*/ 101851 w 1020150"/>
                  <a:gd name="connsiteY0" fmla="*/ 630866 h 1073978"/>
                  <a:gd name="connsiteX1" fmla="*/ 12826 w 1020150"/>
                  <a:gd name="connsiteY1" fmla="*/ 383761 h 1073978"/>
                  <a:gd name="connsiteX2" fmla="*/ 248573 w 1020150"/>
                  <a:gd name="connsiteY2" fmla="*/ 305179 h 1073978"/>
                  <a:gd name="connsiteX3" fmla="*/ 624809 w 1020150"/>
                  <a:gd name="connsiteY3" fmla="*/ 5141 h 1073978"/>
                  <a:gd name="connsiteX4" fmla="*/ 897945 w 1020150"/>
                  <a:gd name="connsiteY4" fmla="*/ 360173 h 1073978"/>
                  <a:gd name="connsiteX5" fmla="*/ 1020098 w 1020150"/>
                  <a:gd name="connsiteY5" fmla="*/ 398049 h 1073978"/>
                  <a:gd name="connsiteX6" fmla="*/ 908226 w 1020150"/>
                  <a:gd name="connsiteY6" fmla="*/ 676110 h 1073978"/>
                  <a:gd name="connsiteX7" fmla="*/ 483608 w 1020150"/>
                  <a:gd name="connsiteY7" fmla="*/ 1070629 h 1073978"/>
                  <a:gd name="connsiteX8" fmla="*/ 43783 w 1020150"/>
                  <a:gd name="connsiteY8" fmla="*/ 833818 h 1073978"/>
                  <a:gd name="connsiteX9" fmla="*/ 101851 w 1020150"/>
                  <a:gd name="connsiteY9" fmla="*/ 630866 h 1073978"/>
                  <a:gd name="connsiteX0" fmla="*/ 101851 w 1030766"/>
                  <a:gd name="connsiteY0" fmla="*/ 630866 h 1073978"/>
                  <a:gd name="connsiteX1" fmla="*/ 12826 w 1030766"/>
                  <a:gd name="connsiteY1" fmla="*/ 383761 h 1073978"/>
                  <a:gd name="connsiteX2" fmla="*/ 248573 w 1030766"/>
                  <a:gd name="connsiteY2" fmla="*/ 305179 h 1073978"/>
                  <a:gd name="connsiteX3" fmla="*/ 624809 w 1030766"/>
                  <a:gd name="connsiteY3" fmla="*/ 5141 h 1073978"/>
                  <a:gd name="connsiteX4" fmla="*/ 897945 w 1030766"/>
                  <a:gd name="connsiteY4" fmla="*/ 360173 h 1073978"/>
                  <a:gd name="connsiteX5" fmla="*/ 1020098 w 1030766"/>
                  <a:gd name="connsiteY5" fmla="*/ 398049 h 1073978"/>
                  <a:gd name="connsiteX6" fmla="*/ 908226 w 1030766"/>
                  <a:gd name="connsiteY6" fmla="*/ 676110 h 1073978"/>
                  <a:gd name="connsiteX7" fmla="*/ 483608 w 1030766"/>
                  <a:gd name="connsiteY7" fmla="*/ 1070629 h 1073978"/>
                  <a:gd name="connsiteX8" fmla="*/ 43783 w 1030766"/>
                  <a:gd name="connsiteY8" fmla="*/ 833818 h 1073978"/>
                  <a:gd name="connsiteX9" fmla="*/ 101851 w 1030766"/>
                  <a:gd name="connsiteY9" fmla="*/ 630866 h 1073978"/>
                  <a:gd name="connsiteX0" fmla="*/ 101851 w 1038783"/>
                  <a:gd name="connsiteY0" fmla="*/ 630892 h 1074004"/>
                  <a:gd name="connsiteX1" fmla="*/ 12826 w 1038783"/>
                  <a:gd name="connsiteY1" fmla="*/ 383787 h 1074004"/>
                  <a:gd name="connsiteX2" fmla="*/ 248573 w 1038783"/>
                  <a:gd name="connsiteY2" fmla="*/ 305205 h 1074004"/>
                  <a:gd name="connsiteX3" fmla="*/ 624809 w 1038783"/>
                  <a:gd name="connsiteY3" fmla="*/ 5167 h 1074004"/>
                  <a:gd name="connsiteX4" fmla="*/ 897945 w 1038783"/>
                  <a:gd name="connsiteY4" fmla="*/ 360199 h 1074004"/>
                  <a:gd name="connsiteX5" fmla="*/ 1032005 w 1038783"/>
                  <a:gd name="connsiteY5" fmla="*/ 409981 h 1074004"/>
                  <a:gd name="connsiteX6" fmla="*/ 908226 w 1038783"/>
                  <a:gd name="connsiteY6" fmla="*/ 676136 h 1074004"/>
                  <a:gd name="connsiteX7" fmla="*/ 483608 w 1038783"/>
                  <a:gd name="connsiteY7" fmla="*/ 1070655 h 1074004"/>
                  <a:gd name="connsiteX8" fmla="*/ 43783 w 1038783"/>
                  <a:gd name="connsiteY8" fmla="*/ 833844 h 1074004"/>
                  <a:gd name="connsiteX9" fmla="*/ 101851 w 1038783"/>
                  <a:gd name="connsiteY9" fmla="*/ 630892 h 1074004"/>
                  <a:gd name="connsiteX0" fmla="*/ 101932 w 1038864"/>
                  <a:gd name="connsiteY0" fmla="*/ 630892 h 1080742"/>
                  <a:gd name="connsiteX1" fmla="*/ 12907 w 1038864"/>
                  <a:gd name="connsiteY1" fmla="*/ 383787 h 1080742"/>
                  <a:gd name="connsiteX2" fmla="*/ 248654 w 1038864"/>
                  <a:gd name="connsiteY2" fmla="*/ 305205 h 1080742"/>
                  <a:gd name="connsiteX3" fmla="*/ 624890 w 1038864"/>
                  <a:gd name="connsiteY3" fmla="*/ 5167 h 1080742"/>
                  <a:gd name="connsiteX4" fmla="*/ 898026 w 1038864"/>
                  <a:gd name="connsiteY4" fmla="*/ 360199 h 1080742"/>
                  <a:gd name="connsiteX5" fmla="*/ 1032086 w 1038864"/>
                  <a:gd name="connsiteY5" fmla="*/ 409981 h 1080742"/>
                  <a:gd name="connsiteX6" fmla="*/ 908307 w 1038864"/>
                  <a:gd name="connsiteY6" fmla="*/ 676136 h 1080742"/>
                  <a:gd name="connsiteX7" fmla="*/ 483689 w 1038864"/>
                  <a:gd name="connsiteY7" fmla="*/ 1070655 h 1080742"/>
                  <a:gd name="connsiteX8" fmla="*/ 51008 w 1038864"/>
                  <a:gd name="connsiteY8" fmla="*/ 905281 h 1080742"/>
                  <a:gd name="connsiteX9" fmla="*/ 101932 w 1038864"/>
                  <a:gd name="connsiteY9" fmla="*/ 630892 h 1080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38864" h="1080742">
                    <a:moveTo>
                      <a:pt x="101932" y="630892"/>
                    </a:moveTo>
                    <a:cubicBezTo>
                      <a:pt x="95582" y="543976"/>
                      <a:pt x="-41988" y="521771"/>
                      <a:pt x="12907" y="383787"/>
                    </a:cubicBezTo>
                    <a:cubicBezTo>
                      <a:pt x="27042" y="303312"/>
                      <a:pt x="140307" y="344496"/>
                      <a:pt x="248654" y="305205"/>
                    </a:cubicBezTo>
                    <a:cubicBezTo>
                      <a:pt x="357001" y="265914"/>
                      <a:pt x="503564" y="-22652"/>
                      <a:pt x="624890" y="5167"/>
                    </a:cubicBezTo>
                    <a:cubicBezTo>
                      <a:pt x="789079" y="-45595"/>
                      <a:pt x="830160" y="292730"/>
                      <a:pt x="898026" y="360199"/>
                    </a:cubicBezTo>
                    <a:cubicBezTo>
                      <a:pt x="965892" y="427668"/>
                      <a:pt x="1030373" y="357722"/>
                      <a:pt x="1032086" y="409981"/>
                    </a:cubicBezTo>
                    <a:cubicBezTo>
                      <a:pt x="1033800" y="462240"/>
                      <a:pt x="1079479" y="589439"/>
                      <a:pt x="908307" y="676136"/>
                    </a:cubicBezTo>
                    <a:cubicBezTo>
                      <a:pt x="908307" y="954518"/>
                      <a:pt x="626572" y="1032464"/>
                      <a:pt x="483689" y="1070655"/>
                    </a:cubicBezTo>
                    <a:cubicBezTo>
                      <a:pt x="340806" y="1108846"/>
                      <a:pt x="137653" y="1035328"/>
                      <a:pt x="51008" y="905281"/>
                    </a:cubicBezTo>
                    <a:cubicBezTo>
                      <a:pt x="-35637" y="775234"/>
                      <a:pt x="108282" y="717808"/>
                      <a:pt x="101932" y="630892"/>
                    </a:cubicBezTo>
                    <a:close/>
                  </a:path>
                </a:pathLst>
              </a:custGeom>
              <a:solidFill>
                <a:srgbClr val="7C62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Elipse 6"/>
              <p:cNvSpPr/>
              <p:nvPr/>
            </p:nvSpPr>
            <p:spPr>
              <a:xfrm>
                <a:off x="-269963" y="1159254"/>
                <a:ext cx="1160505" cy="624428"/>
              </a:xfrm>
              <a:custGeom>
                <a:avLst/>
                <a:gdLst>
                  <a:gd name="connsiteX0" fmla="*/ 0 w 648072"/>
                  <a:gd name="connsiteY0" fmla="*/ 144016 h 288032"/>
                  <a:gd name="connsiteX1" fmla="*/ 324036 w 648072"/>
                  <a:gd name="connsiteY1" fmla="*/ 0 h 288032"/>
                  <a:gd name="connsiteX2" fmla="*/ 648072 w 648072"/>
                  <a:gd name="connsiteY2" fmla="*/ 144016 h 288032"/>
                  <a:gd name="connsiteX3" fmla="*/ 324036 w 648072"/>
                  <a:gd name="connsiteY3" fmla="*/ 288032 h 288032"/>
                  <a:gd name="connsiteX4" fmla="*/ 0 w 648072"/>
                  <a:gd name="connsiteY4" fmla="*/ 144016 h 288032"/>
                  <a:gd name="connsiteX0" fmla="*/ 0 w 688553"/>
                  <a:gd name="connsiteY0" fmla="*/ 115816 h 288638"/>
                  <a:gd name="connsiteX1" fmla="*/ 364517 w 688553"/>
                  <a:gd name="connsiteY1" fmla="*/ 375 h 288638"/>
                  <a:gd name="connsiteX2" fmla="*/ 688553 w 688553"/>
                  <a:gd name="connsiteY2" fmla="*/ 144391 h 288638"/>
                  <a:gd name="connsiteX3" fmla="*/ 364517 w 688553"/>
                  <a:gd name="connsiteY3" fmla="*/ 288407 h 288638"/>
                  <a:gd name="connsiteX4" fmla="*/ 0 w 688553"/>
                  <a:gd name="connsiteY4" fmla="*/ 115816 h 288638"/>
                  <a:gd name="connsiteX0" fmla="*/ 46 w 688599"/>
                  <a:gd name="connsiteY0" fmla="*/ 115662 h 281366"/>
                  <a:gd name="connsiteX1" fmla="*/ 364563 w 688599"/>
                  <a:gd name="connsiteY1" fmla="*/ 221 h 281366"/>
                  <a:gd name="connsiteX2" fmla="*/ 688599 w 688599"/>
                  <a:gd name="connsiteY2" fmla="*/ 144237 h 281366"/>
                  <a:gd name="connsiteX3" fmla="*/ 388375 w 688599"/>
                  <a:gd name="connsiteY3" fmla="*/ 281110 h 281366"/>
                  <a:gd name="connsiteX4" fmla="*/ 46 w 688599"/>
                  <a:gd name="connsiteY4" fmla="*/ 115662 h 281366"/>
                  <a:gd name="connsiteX0" fmla="*/ 53 w 912444"/>
                  <a:gd name="connsiteY0" fmla="*/ 286218 h 459264"/>
                  <a:gd name="connsiteX1" fmla="*/ 364570 w 912444"/>
                  <a:gd name="connsiteY1" fmla="*/ 170777 h 459264"/>
                  <a:gd name="connsiteX2" fmla="*/ 912444 w 912444"/>
                  <a:gd name="connsiteY2" fmla="*/ 19518 h 459264"/>
                  <a:gd name="connsiteX3" fmla="*/ 388382 w 912444"/>
                  <a:gd name="connsiteY3" fmla="*/ 451666 h 459264"/>
                  <a:gd name="connsiteX4" fmla="*/ 53 w 912444"/>
                  <a:gd name="connsiteY4" fmla="*/ 286218 h 459264"/>
                  <a:gd name="connsiteX0" fmla="*/ 9510 w 921901"/>
                  <a:gd name="connsiteY0" fmla="*/ 283609 h 456428"/>
                  <a:gd name="connsiteX1" fmla="*/ 188290 w 921901"/>
                  <a:gd name="connsiteY1" fmla="*/ 206268 h 456428"/>
                  <a:gd name="connsiteX2" fmla="*/ 921901 w 921901"/>
                  <a:gd name="connsiteY2" fmla="*/ 16909 h 456428"/>
                  <a:gd name="connsiteX3" fmla="*/ 397839 w 921901"/>
                  <a:gd name="connsiteY3" fmla="*/ 449057 h 456428"/>
                  <a:gd name="connsiteX4" fmla="*/ 9510 w 921901"/>
                  <a:gd name="connsiteY4" fmla="*/ 283609 h 456428"/>
                  <a:gd name="connsiteX0" fmla="*/ 5439 w 917832"/>
                  <a:gd name="connsiteY0" fmla="*/ 321886 h 494705"/>
                  <a:gd name="connsiteX1" fmla="*/ 184219 w 917832"/>
                  <a:gd name="connsiteY1" fmla="*/ 244545 h 494705"/>
                  <a:gd name="connsiteX2" fmla="*/ 436000 w 917832"/>
                  <a:gd name="connsiteY2" fmla="*/ 15250 h 494705"/>
                  <a:gd name="connsiteX3" fmla="*/ 917830 w 917832"/>
                  <a:gd name="connsiteY3" fmla="*/ 55186 h 494705"/>
                  <a:gd name="connsiteX4" fmla="*/ 393768 w 917832"/>
                  <a:gd name="connsiteY4" fmla="*/ 487334 h 494705"/>
                  <a:gd name="connsiteX5" fmla="*/ 5439 w 917832"/>
                  <a:gd name="connsiteY5" fmla="*/ 321886 h 494705"/>
                  <a:gd name="connsiteX0" fmla="*/ 4383 w 916776"/>
                  <a:gd name="connsiteY0" fmla="*/ 321659 h 494478"/>
                  <a:gd name="connsiteX1" fmla="*/ 183163 w 916776"/>
                  <a:gd name="connsiteY1" fmla="*/ 244318 h 494478"/>
                  <a:gd name="connsiteX2" fmla="*/ 180149 w 916776"/>
                  <a:gd name="connsiteY2" fmla="*/ 234099 h 494478"/>
                  <a:gd name="connsiteX3" fmla="*/ 434944 w 916776"/>
                  <a:gd name="connsiteY3" fmla="*/ 15023 h 494478"/>
                  <a:gd name="connsiteX4" fmla="*/ 916774 w 916776"/>
                  <a:gd name="connsiteY4" fmla="*/ 54959 h 494478"/>
                  <a:gd name="connsiteX5" fmla="*/ 392712 w 916776"/>
                  <a:gd name="connsiteY5" fmla="*/ 487107 h 494478"/>
                  <a:gd name="connsiteX6" fmla="*/ 4383 w 916776"/>
                  <a:gd name="connsiteY6" fmla="*/ 321659 h 494478"/>
                  <a:gd name="connsiteX0" fmla="*/ 4383 w 1009644"/>
                  <a:gd name="connsiteY0" fmla="*/ 322281 h 495207"/>
                  <a:gd name="connsiteX1" fmla="*/ 183163 w 1009644"/>
                  <a:gd name="connsiteY1" fmla="*/ 244940 h 495207"/>
                  <a:gd name="connsiteX2" fmla="*/ 180149 w 1009644"/>
                  <a:gd name="connsiteY2" fmla="*/ 234721 h 495207"/>
                  <a:gd name="connsiteX3" fmla="*/ 434944 w 1009644"/>
                  <a:gd name="connsiteY3" fmla="*/ 15645 h 495207"/>
                  <a:gd name="connsiteX4" fmla="*/ 1009643 w 1009644"/>
                  <a:gd name="connsiteY4" fmla="*/ 53199 h 495207"/>
                  <a:gd name="connsiteX5" fmla="*/ 392712 w 1009644"/>
                  <a:gd name="connsiteY5" fmla="*/ 487729 h 495207"/>
                  <a:gd name="connsiteX6" fmla="*/ 4383 w 1009644"/>
                  <a:gd name="connsiteY6" fmla="*/ 322281 h 495207"/>
                  <a:gd name="connsiteX0" fmla="*/ 4383 w 1019068"/>
                  <a:gd name="connsiteY0" fmla="*/ 390510 h 563436"/>
                  <a:gd name="connsiteX1" fmla="*/ 183163 w 1019068"/>
                  <a:gd name="connsiteY1" fmla="*/ 313169 h 563436"/>
                  <a:gd name="connsiteX2" fmla="*/ 180149 w 1019068"/>
                  <a:gd name="connsiteY2" fmla="*/ 302950 h 563436"/>
                  <a:gd name="connsiteX3" fmla="*/ 434944 w 1019068"/>
                  <a:gd name="connsiteY3" fmla="*/ 83874 h 563436"/>
                  <a:gd name="connsiteX4" fmla="*/ 830231 w 1019068"/>
                  <a:gd name="connsiteY4" fmla="*/ 531 h 563436"/>
                  <a:gd name="connsiteX5" fmla="*/ 1009643 w 1019068"/>
                  <a:gd name="connsiteY5" fmla="*/ 121428 h 563436"/>
                  <a:gd name="connsiteX6" fmla="*/ 392712 w 1019068"/>
                  <a:gd name="connsiteY6" fmla="*/ 555958 h 563436"/>
                  <a:gd name="connsiteX7" fmla="*/ 4383 w 1019068"/>
                  <a:gd name="connsiteY7" fmla="*/ 390510 h 563436"/>
                  <a:gd name="connsiteX0" fmla="*/ 4383 w 1037171"/>
                  <a:gd name="connsiteY0" fmla="*/ 390510 h 563868"/>
                  <a:gd name="connsiteX1" fmla="*/ 183163 w 1037171"/>
                  <a:gd name="connsiteY1" fmla="*/ 313169 h 563868"/>
                  <a:gd name="connsiteX2" fmla="*/ 180149 w 1037171"/>
                  <a:gd name="connsiteY2" fmla="*/ 302950 h 563868"/>
                  <a:gd name="connsiteX3" fmla="*/ 434944 w 1037171"/>
                  <a:gd name="connsiteY3" fmla="*/ 83874 h 563868"/>
                  <a:gd name="connsiteX4" fmla="*/ 830231 w 1037171"/>
                  <a:gd name="connsiteY4" fmla="*/ 531 h 563868"/>
                  <a:gd name="connsiteX5" fmla="*/ 1028693 w 1037171"/>
                  <a:gd name="connsiteY5" fmla="*/ 111903 h 563868"/>
                  <a:gd name="connsiteX6" fmla="*/ 392712 w 1037171"/>
                  <a:gd name="connsiteY6" fmla="*/ 555958 h 563868"/>
                  <a:gd name="connsiteX7" fmla="*/ 4383 w 1037171"/>
                  <a:gd name="connsiteY7" fmla="*/ 390510 h 563868"/>
                  <a:gd name="connsiteX0" fmla="*/ 4383 w 1122833"/>
                  <a:gd name="connsiteY0" fmla="*/ 390510 h 563868"/>
                  <a:gd name="connsiteX1" fmla="*/ 183163 w 1122833"/>
                  <a:gd name="connsiteY1" fmla="*/ 313169 h 563868"/>
                  <a:gd name="connsiteX2" fmla="*/ 180149 w 1122833"/>
                  <a:gd name="connsiteY2" fmla="*/ 302950 h 563868"/>
                  <a:gd name="connsiteX3" fmla="*/ 434944 w 1122833"/>
                  <a:gd name="connsiteY3" fmla="*/ 83874 h 563868"/>
                  <a:gd name="connsiteX4" fmla="*/ 830231 w 1122833"/>
                  <a:gd name="connsiteY4" fmla="*/ 531 h 563868"/>
                  <a:gd name="connsiteX5" fmla="*/ 1028693 w 1122833"/>
                  <a:gd name="connsiteY5" fmla="*/ 111903 h 563868"/>
                  <a:gd name="connsiteX6" fmla="*/ 392712 w 1122833"/>
                  <a:gd name="connsiteY6" fmla="*/ 555958 h 563868"/>
                  <a:gd name="connsiteX7" fmla="*/ 4383 w 1122833"/>
                  <a:gd name="connsiteY7" fmla="*/ 390510 h 56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2833" h="563868">
                    <a:moveTo>
                      <a:pt x="4383" y="390510"/>
                    </a:moveTo>
                    <a:cubicBezTo>
                      <a:pt x="-30542" y="350045"/>
                      <a:pt x="153869" y="327762"/>
                      <a:pt x="183163" y="313169"/>
                    </a:cubicBezTo>
                    <a:cubicBezTo>
                      <a:pt x="212457" y="298576"/>
                      <a:pt x="138185" y="341166"/>
                      <a:pt x="180149" y="302950"/>
                    </a:cubicBezTo>
                    <a:cubicBezTo>
                      <a:pt x="222113" y="264734"/>
                      <a:pt x="353982" y="123165"/>
                      <a:pt x="434944" y="83874"/>
                    </a:cubicBezTo>
                    <a:cubicBezTo>
                      <a:pt x="515907" y="44583"/>
                      <a:pt x="734448" y="-5728"/>
                      <a:pt x="830231" y="531"/>
                    </a:cubicBezTo>
                    <a:cubicBezTo>
                      <a:pt x="926014" y="6790"/>
                      <a:pt x="1293303" y="151888"/>
                      <a:pt x="1028693" y="111903"/>
                    </a:cubicBezTo>
                    <a:cubicBezTo>
                      <a:pt x="983158" y="193362"/>
                      <a:pt x="563430" y="509523"/>
                      <a:pt x="392712" y="555958"/>
                    </a:cubicBezTo>
                    <a:cubicBezTo>
                      <a:pt x="221994" y="602393"/>
                      <a:pt x="39308" y="430975"/>
                      <a:pt x="4383" y="39051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Retângulo de cantos arredondados 222"/>
              <p:cNvSpPr/>
              <p:nvPr/>
            </p:nvSpPr>
            <p:spPr>
              <a:xfrm>
                <a:off x="179513" y="1942269"/>
                <a:ext cx="360040" cy="97449"/>
              </a:xfrm>
              <a:prstGeom prst="roundRect">
                <a:avLst>
                  <a:gd name="adj" fmla="val 50000"/>
                </a:avLst>
              </a:prstGeom>
              <a:solidFill>
                <a:srgbClr val="6144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Elipse 223"/>
              <p:cNvSpPr/>
              <p:nvPr/>
            </p:nvSpPr>
            <p:spPr>
              <a:xfrm rot="21131198">
                <a:off x="323467" y="1711360"/>
                <a:ext cx="157198" cy="20457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Elipse 224"/>
              <p:cNvSpPr/>
              <p:nvPr/>
            </p:nvSpPr>
            <p:spPr>
              <a:xfrm rot="21131198">
                <a:off x="616370" y="1710544"/>
                <a:ext cx="157198" cy="20457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6" name="Elipse 225"/>
              <p:cNvSpPr/>
              <p:nvPr/>
            </p:nvSpPr>
            <p:spPr>
              <a:xfrm rot="21131198">
                <a:off x="356928" y="1783612"/>
                <a:ext cx="91611" cy="129015"/>
              </a:xfrm>
              <a:prstGeom prst="ellipse">
                <a:avLst/>
              </a:prstGeom>
              <a:solidFill>
                <a:srgbClr val="7955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7" name="Elipse 226"/>
              <p:cNvSpPr/>
              <p:nvPr/>
            </p:nvSpPr>
            <p:spPr>
              <a:xfrm rot="21131198">
                <a:off x="649831" y="1782796"/>
                <a:ext cx="91611" cy="129015"/>
              </a:xfrm>
              <a:prstGeom prst="ellipse">
                <a:avLst/>
              </a:prstGeom>
              <a:solidFill>
                <a:srgbClr val="7955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/>
              <p:cNvSpPr/>
              <p:nvPr/>
            </p:nvSpPr>
            <p:spPr>
              <a:xfrm rot="21131198">
                <a:off x="366310" y="1817953"/>
                <a:ext cx="52508" cy="7394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9" name="Elipse 228"/>
              <p:cNvSpPr/>
              <p:nvPr/>
            </p:nvSpPr>
            <p:spPr>
              <a:xfrm rot="21131198">
                <a:off x="659213" y="1817137"/>
                <a:ext cx="52508" cy="7394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Elipse 11"/>
              <p:cNvSpPr/>
              <p:nvPr/>
            </p:nvSpPr>
            <p:spPr>
              <a:xfrm>
                <a:off x="363965" y="2152725"/>
                <a:ext cx="331004" cy="64928"/>
              </a:xfrm>
              <a:custGeom>
                <a:avLst/>
                <a:gdLst>
                  <a:gd name="connsiteX0" fmla="*/ 0 w 292903"/>
                  <a:gd name="connsiteY0" fmla="*/ 36004 h 72008"/>
                  <a:gd name="connsiteX1" fmla="*/ 146452 w 292903"/>
                  <a:gd name="connsiteY1" fmla="*/ 0 h 72008"/>
                  <a:gd name="connsiteX2" fmla="*/ 292904 w 292903"/>
                  <a:gd name="connsiteY2" fmla="*/ 36004 h 72008"/>
                  <a:gd name="connsiteX3" fmla="*/ 146452 w 292903"/>
                  <a:gd name="connsiteY3" fmla="*/ 72008 h 72008"/>
                  <a:gd name="connsiteX4" fmla="*/ 0 w 292903"/>
                  <a:gd name="connsiteY4" fmla="*/ 36004 h 72008"/>
                  <a:gd name="connsiteX0" fmla="*/ 0 w 319098"/>
                  <a:gd name="connsiteY0" fmla="*/ 9757 h 84956"/>
                  <a:gd name="connsiteX1" fmla="*/ 172646 w 319098"/>
                  <a:gd name="connsiteY1" fmla="*/ 11853 h 84956"/>
                  <a:gd name="connsiteX2" fmla="*/ 319098 w 319098"/>
                  <a:gd name="connsiteY2" fmla="*/ 47857 h 84956"/>
                  <a:gd name="connsiteX3" fmla="*/ 172646 w 319098"/>
                  <a:gd name="connsiteY3" fmla="*/ 83861 h 84956"/>
                  <a:gd name="connsiteX4" fmla="*/ 0 w 319098"/>
                  <a:gd name="connsiteY4" fmla="*/ 9757 h 84956"/>
                  <a:gd name="connsiteX0" fmla="*/ 0 w 331004"/>
                  <a:gd name="connsiteY0" fmla="*/ 12245 h 86357"/>
                  <a:gd name="connsiteX1" fmla="*/ 172646 w 331004"/>
                  <a:gd name="connsiteY1" fmla="*/ 14341 h 86357"/>
                  <a:gd name="connsiteX2" fmla="*/ 331004 w 331004"/>
                  <a:gd name="connsiteY2" fmla="*/ 7482 h 86357"/>
                  <a:gd name="connsiteX3" fmla="*/ 172646 w 331004"/>
                  <a:gd name="connsiteY3" fmla="*/ 86349 h 86357"/>
                  <a:gd name="connsiteX4" fmla="*/ 0 w 331004"/>
                  <a:gd name="connsiteY4" fmla="*/ 12245 h 86357"/>
                  <a:gd name="connsiteX0" fmla="*/ 0 w 331004"/>
                  <a:gd name="connsiteY0" fmla="*/ 12245 h 64928"/>
                  <a:gd name="connsiteX1" fmla="*/ 172646 w 331004"/>
                  <a:gd name="connsiteY1" fmla="*/ 14341 h 64928"/>
                  <a:gd name="connsiteX2" fmla="*/ 331004 w 331004"/>
                  <a:gd name="connsiteY2" fmla="*/ 7482 h 64928"/>
                  <a:gd name="connsiteX3" fmla="*/ 172646 w 331004"/>
                  <a:gd name="connsiteY3" fmla="*/ 64918 h 64928"/>
                  <a:gd name="connsiteX4" fmla="*/ 0 w 331004"/>
                  <a:gd name="connsiteY4" fmla="*/ 12245 h 64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004" h="64928">
                    <a:moveTo>
                      <a:pt x="0" y="12245"/>
                    </a:moveTo>
                    <a:cubicBezTo>
                      <a:pt x="0" y="3816"/>
                      <a:pt x="117479" y="15135"/>
                      <a:pt x="172646" y="14341"/>
                    </a:cubicBezTo>
                    <a:cubicBezTo>
                      <a:pt x="227813" y="13547"/>
                      <a:pt x="331004" y="-12402"/>
                      <a:pt x="331004" y="7482"/>
                    </a:cubicBezTo>
                    <a:cubicBezTo>
                      <a:pt x="331004" y="27366"/>
                      <a:pt x="227813" y="64124"/>
                      <a:pt x="172646" y="64918"/>
                    </a:cubicBezTo>
                    <a:cubicBezTo>
                      <a:pt x="117479" y="65712"/>
                      <a:pt x="0" y="20674"/>
                      <a:pt x="0" y="1224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31" name="Grupo 230"/>
              <p:cNvGrpSpPr/>
              <p:nvPr/>
            </p:nvGrpSpPr>
            <p:grpSpPr>
              <a:xfrm rot="229477">
                <a:off x="184923" y="725374"/>
                <a:ext cx="1203642" cy="780196"/>
                <a:chOff x="196527" y="708145"/>
                <a:chExt cx="1092518" cy="692739"/>
              </a:xfrm>
            </p:grpSpPr>
            <p:sp>
              <p:nvSpPr>
                <p:cNvPr id="232" name="Elipse 17"/>
                <p:cNvSpPr/>
                <p:nvPr/>
              </p:nvSpPr>
              <p:spPr>
                <a:xfrm>
                  <a:off x="196527" y="708145"/>
                  <a:ext cx="1092518" cy="692739"/>
                </a:xfrm>
                <a:custGeom>
                  <a:avLst/>
                  <a:gdLst>
                    <a:gd name="connsiteX0" fmla="*/ 0 w 348542"/>
                    <a:gd name="connsiteY0" fmla="*/ 144016 h 288032"/>
                    <a:gd name="connsiteX1" fmla="*/ 174271 w 348542"/>
                    <a:gd name="connsiteY1" fmla="*/ 0 h 288032"/>
                    <a:gd name="connsiteX2" fmla="*/ 348542 w 348542"/>
                    <a:gd name="connsiteY2" fmla="*/ 144016 h 288032"/>
                    <a:gd name="connsiteX3" fmla="*/ 174271 w 348542"/>
                    <a:gd name="connsiteY3" fmla="*/ 288032 h 288032"/>
                    <a:gd name="connsiteX4" fmla="*/ 0 w 348542"/>
                    <a:gd name="connsiteY4" fmla="*/ 144016 h 288032"/>
                    <a:gd name="connsiteX0" fmla="*/ 391276 w 739818"/>
                    <a:gd name="connsiteY0" fmla="*/ 144016 h 404713"/>
                    <a:gd name="connsiteX1" fmla="*/ 565547 w 739818"/>
                    <a:gd name="connsiteY1" fmla="*/ 0 h 404713"/>
                    <a:gd name="connsiteX2" fmla="*/ 739818 w 739818"/>
                    <a:gd name="connsiteY2" fmla="*/ 144016 h 404713"/>
                    <a:gd name="connsiteX3" fmla="*/ 15479 w 739818"/>
                    <a:gd name="connsiteY3" fmla="*/ 404713 h 404713"/>
                    <a:gd name="connsiteX4" fmla="*/ 391276 w 739818"/>
                    <a:gd name="connsiteY4" fmla="*/ 144016 h 404713"/>
                    <a:gd name="connsiteX0" fmla="*/ 393172 w 1013176"/>
                    <a:gd name="connsiteY0" fmla="*/ 148510 h 417334"/>
                    <a:gd name="connsiteX1" fmla="*/ 567443 w 1013176"/>
                    <a:gd name="connsiteY1" fmla="*/ 4494 h 417334"/>
                    <a:gd name="connsiteX2" fmla="*/ 1013176 w 1013176"/>
                    <a:gd name="connsiteY2" fmla="*/ 312817 h 417334"/>
                    <a:gd name="connsiteX3" fmla="*/ 17375 w 1013176"/>
                    <a:gd name="connsiteY3" fmla="*/ 409207 h 417334"/>
                    <a:gd name="connsiteX4" fmla="*/ 393172 w 1013176"/>
                    <a:gd name="connsiteY4" fmla="*/ 148510 h 417334"/>
                    <a:gd name="connsiteX0" fmla="*/ 393172 w 1035115"/>
                    <a:gd name="connsiteY0" fmla="*/ 148510 h 447659"/>
                    <a:gd name="connsiteX1" fmla="*/ 567443 w 1035115"/>
                    <a:gd name="connsiteY1" fmla="*/ 4494 h 447659"/>
                    <a:gd name="connsiteX2" fmla="*/ 1013176 w 1035115"/>
                    <a:gd name="connsiteY2" fmla="*/ 312817 h 447659"/>
                    <a:gd name="connsiteX3" fmla="*/ 17375 w 1035115"/>
                    <a:gd name="connsiteY3" fmla="*/ 409207 h 447659"/>
                    <a:gd name="connsiteX4" fmla="*/ 393172 w 1035115"/>
                    <a:gd name="connsiteY4" fmla="*/ 148510 h 447659"/>
                    <a:gd name="connsiteX0" fmla="*/ 397864 w 1180168"/>
                    <a:gd name="connsiteY0" fmla="*/ 148510 h 749333"/>
                    <a:gd name="connsiteX1" fmla="*/ 572135 w 1180168"/>
                    <a:gd name="connsiteY1" fmla="*/ 4494 h 749333"/>
                    <a:gd name="connsiteX2" fmla="*/ 1017868 w 1180168"/>
                    <a:gd name="connsiteY2" fmla="*/ 312817 h 749333"/>
                    <a:gd name="connsiteX3" fmla="*/ 1117748 w 1180168"/>
                    <a:gd name="connsiteY3" fmla="*/ 748609 h 749333"/>
                    <a:gd name="connsiteX4" fmla="*/ 22067 w 1180168"/>
                    <a:gd name="connsiteY4" fmla="*/ 409207 h 749333"/>
                    <a:gd name="connsiteX5" fmla="*/ 397864 w 1180168"/>
                    <a:gd name="connsiteY5" fmla="*/ 148510 h 749333"/>
                    <a:gd name="connsiteX0" fmla="*/ 379293 w 1121822"/>
                    <a:gd name="connsiteY0" fmla="*/ 148510 h 754206"/>
                    <a:gd name="connsiteX1" fmla="*/ 553564 w 1121822"/>
                    <a:gd name="connsiteY1" fmla="*/ 4494 h 754206"/>
                    <a:gd name="connsiteX2" fmla="*/ 999297 w 1121822"/>
                    <a:gd name="connsiteY2" fmla="*/ 312817 h 754206"/>
                    <a:gd name="connsiteX3" fmla="*/ 1099177 w 1121822"/>
                    <a:gd name="connsiteY3" fmla="*/ 748609 h 754206"/>
                    <a:gd name="connsiteX4" fmla="*/ 622926 w 1121822"/>
                    <a:gd name="connsiteY4" fmla="*/ 403327 h 754206"/>
                    <a:gd name="connsiteX5" fmla="*/ 3496 w 1121822"/>
                    <a:gd name="connsiteY5" fmla="*/ 409207 h 754206"/>
                    <a:gd name="connsiteX6" fmla="*/ 379293 w 1121822"/>
                    <a:gd name="connsiteY6" fmla="*/ 148510 h 754206"/>
                    <a:gd name="connsiteX0" fmla="*/ 379293 w 1121822"/>
                    <a:gd name="connsiteY0" fmla="*/ 148510 h 754743"/>
                    <a:gd name="connsiteX1" fmla="*/ 553564 w 1121822"/>
                    <a:gd name="connsiteY1" fmla="*/ 4494 h 754743"/>
                    <a:gd name="connsiteX2" fmla="*/ 999297 w 1121822"/>
                    <a:gd name="connsiteY2" fmla="*/ 312817 h 754743"/>
                    <a:gd name="connsiteX3" fmla="*/ 1099177 w 1121822"/>
                    <a:gd name="connsiteY3" fmla="*/ 748609 h 754743"/>
                    <a:gd name="connsiteX4" fmla="*/ 622926 w 1121822"/>
                    <a:gd name="connsiteY4" fmla="*/ 436664 h 754743"/>
                    <a:gd name="connsiteX5" fmla="*/ 3496 w 1121822"/>
                    <a:gd name="connsiteY5" fmla="*/ 409207 h 754743"/>
                    <a:gd name="connsiteX6" fmla="*/ 379293 w 1121822"/>
                    <a:gd name="connsiteY6" fmla="*/ 148510 h 754743"/>
                    <a:gd name="connsiteX0" fmla="*/ 379293 w 1085981"/>
                    <a:gd name="connsiteY0" fmla="*/ 148510 h 682573"/>
                    <a:gd name="connsiteX1" fmla="*/ 553564 w 1085981"/>
                    <a:gd name="connsiteY1" fmla="*/ 4494 h 682573"/>
                    <a:gd name="connsiteX2" fmla="*/ 999297 w 1085981"/>
                    <a:gd name="connsiteY2" fmla="*/ 312817 h 682573"/>
                    <a:gd name="connsiteX3" fmla="*/ 1056315 w 1085981"/>
                    <a:gd name="connsiteY3" fmla="*/ 674790 h 682573"/>
                    <a:gd name="connsiteX4" fmla="*/ 622926 w 1085981"/>
                    <a:gd name="connsiteY4" fmla="*/ 436664 h 682573"/>
                    <a:gd name="connsiteX5" fmla="*/ 3496 w 1085981"/>
                    <a:gd name="connsiteY5" fmla="*/ 409207 h 682573"/>
                    <a:gd name="connsiteX6" fmla="*/ 379293 w 1085981"/>
                    <a:gd name="connsiteY6" fmla="*/ 148510 h 682573"/>
                    <a:gd name="connsiteX0" fmla="*/ 379293 w 1103464"/>
                    <a:gd name="connsiteY0" fmla="*/ 148510 h 696476"/>
                    <a:gd name="connsiteX1" fmla="*/ 553564 w 1103464"/>
                    <a:gd name="connsiteY1" fmla="*/ 4494 h 696476"/>
                    <a:gd name="connsiteX2" fmla="*/ 999297 w 1103464"/>
                    <a:gd name="connsiteY2" fmla="*/ 312817 h 696476"/>
                    <a:gd name="connsiteX3" fmla="*/ 1077747 w 1103464"/>
                    <a:gd name="connsiteY3" fmla="*/ 689077 h 696476"/>
                    <a:gd name="connsiteX4" fmla="*/ 622926 w 1103464"/>
                    <a:gd name="connsiteY4" fmla="*/ 436664 h 696476"/>
                    <a:gd name="connsiteX5" fmla="*/ 3496 w 1103464"/>
                    <a:gd name="connsiteY5" fmla="*/ 409207 h 696476"/>
                    <a:gd name="connsiteX6" fmla="*/ 379293 w 1103464"/>
                    <a:gd name="connsiteY6" fmla="*/ 148510 h 696476"/>
                    <a:gd name="connsiteX0" fmla="*/ 378990 w 1103161"/>
                    <a:gd name="connsiteY0" fmla="*/ 148510 h 696928"/>
                    <a:gd name="connsiteX1" fmla="*/ 553261 w 1103161"/>
                    <a:gd name="connsiteY1" fmla="*/ 4494 h 696928"/>
                    <a:gd name="connsiteX2" fmla="*/ 998994 w 1103161"/>
                    <a:gd name="connsiteY2" fmla="*/ 312817 h 696928"/>
                    <a:gd name="connsiteX3" fmla="*/ 1077444 w 1103161"/>
                    <a:gd name="connsiteY3" fmla="*/ 689077 h 696928"/>
                    <a:gd name="connsiteX4" fmla="*/ 610716 w 1103161"/>
                    <a:gd name="connsiteY4" fmla="*/ 453333 h 696928"/>
                    <a:gd name="connsiteX5" fmla="*/ 3193 w 1103161"/>
                    <a:gd name="connsiteY5" fmla="*/ 409207 h 696928"/>
                    <a:gd name="connsiteX6" fmla="*/ 378990 w 1103161"/>
                    <a:gd name="connsiteY6" fmla="*/ 148510 h 696928"/>
                    <a:gd name="connsiteX0" fmla="*/ 378990 w 1092518"/>
                    <a:gd name="connsiteY0" fmla="*/ 144321 h 692739"/>
                    <a:gd name="connsiteX1" fmla="*/ 553261 w 1092518"/>
                    <a:gd name="connsiteY1" fmla="*/ 305 h 692739"/>
                    <a:gd name="connsiteX2" fmla="*/ 889456 w 1092518"/>
                    <a:gd name="connsiteY2" fmla="*/ 180041 h 692739"/>
                    <a:gd name="connsiteX3" fmla="*/ 1077444 w 1092518"/>
                    <a:gd name="connsiteY3" fmla="*/ 684888 h 692739"/>
                    <a:gd name="connsiteX4" fmla="*/ 610716 w 1092518"/>
                    <a:gd name="connsiteY4" fmla="*/ 449144 h 692739"/>
                    <a:gd name="connsiteX5" fmla="*/ 3193 w 1092518"/>
                    <a:gd name="connsiteY5" fmla="*/ 405018 h 692739"/>
                    <a:gd name="connsiteX6" fmla="*/ 378990 w 1092518"/>
                    <a:gd name="connsiteY6" fmla="*/ 144321 h 692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8" h="692739">
                      <a:moveTo>
                        <a:pt x="378990" y="144321"/>
                      </a:moveTo>
                      <a:cubicBezTo>
                        <a:pt x="470668" y="76869"/>
                        <a:pt x="468183" y="-5648"/>
                        <a:pt x="553261" y="305"/>
                      </a:cubicBezTo>
                      <a:cubicBezTo>
                        <a:pt x="638339" y="6258"/>
                        <a:pt x="835033" y="109600"/>
                        <a:pt x="889456" y="180041"/>
                      </a:cubicBezTo>
                      <a:cubicBezTo>
                        <a:pt x="943879" y="250482"/>
                        <a:pt x="1149301" y="631703"/>
                        <a:pt x="1077444" y="684888"/>
                      </a:cubicBezTo>
                      <a:cubicBezTo>
                        <a:pt x="1005587" y="738073"/>
                        <a:pt x="793329" y="505711"/>
                        <a:pt x="610716" y="449144"/>
                      </a:cubicBezTo>
                      <a:cubicBezTo>
                        <a:pt x="428103" y="392577"/>
                        <a:pt x="41814" y="455822"/>
                        <a:pt x="3193" y="405018"/>
                      </a:cubicBezTo>
                      <a:cubicBezTo>
                        <a:pt x="-35428" y="354214"/>
                        <a:pt x="287312" y="211773"/>
                        <a:pt x="378990" y="144321"/>
                      </a:cubicBezTo>
                      <a:close/>
                    </a:path>
                  </a:pathLst>
                </a:custGeom>
                <a:solidFill>
                  <a:srgbClr val="FFE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3" name="Retângulo de cantos arredondados 19"/>
                <p:cNvSpPr/>
                <p:nvPr/>
              </p:nvSpPr>
              <p:spPr>
                <a:xfrm rot="555591">
                  <a:off x="432988" y="910654"/>
                  <a:ext cx="775198" cy="106128"/>
                </a:xfrm>
                <a:custGeom>
                  <a:avLst/>
                  <a:gdLst>
                    <a:gd name="connsiteX0" fmla="*/ 0 w 670846"/>
                    <a:gd name="connsiteY0" fmla="*/ 36004 h 72008"/>
                    <a:gd name="connsiteX1" fmla="*/ 36004 w 670846"/>
                    <a:gd name="connsiteY1" fmla="*/ 0 h 72008"/>
                    <a:gd name="connsiteX2" fmla="*/ 634842 w 670846"/>
                    <a:gd name="connsiteY2" fmla="*/ 0 h 72008"/>
                    <a:gd name="connsiteX3" fmla="*/ 670846 w 670846"/>
                    <a:gd name="connsiteY3" fmla="*/ 36004 h 72008"/>
                    <a:gd name="connsiteX4" fmla="*/ 670846 w 670846"/>
                    <a:gd name="connsiteY4" fmla="*/ 36004 h 72008"/>
                    <a:gd name="connsiteX5" fmla="*/ 634842 w 670846"/>
                    <a:gd name="connsiteY5" fmla="*/ 72008 h 72008"/>
                    <a:gd name="connsiteX6" fmla="*/ 36004 w 670846"/>
                    <a:gd name="connsiteY6" fmla="*/ 72008 h 72008"/>
                    <a:gd name="connsiteX7" fmla="*/ 0 w 670846"/>
                    <a:gd name="connsiteY7" fmla="*/ 36004 h 72008"/>
                    <a:gd name="connsiteX0" fmla="*/ 65562 w 736408"/>
                    <a:gd name="connsiteY0" fmla="*/ 36004 h 72008"/>
                    <a:gd name="connsiteX1" fmla="*/ 101566 w 736408"/>
                    <a:gd name="connsiteY1" fmla="*/ 0 h 72008"/>
                    <a:gd name="connsiteX2" fmla="*/ 700404 w 736408"/>
                    <a:gd name="connsiteY2" fmla="*/ 0 h 72008"/>
                    <a:gd name="connsiteX3" fmla="*/ 736408 w 736408"/>
                    <a:gd name="connsiteY3" fmla="*/ 36004 h 72008"/>
                    <a:gd name="connsiteX4" fmla="*/ 736408 w 736408"/>
                    <a:gd name="connsiteY4" fmla="*/ 36004 h 72008"/>
                    <a:gd name="connsiteX5" fmla="*/ 700404 w 736408"/>
                    <a:gd name="connsiteY5" fmla="*/ 72008 h 72008"/>
                    <a:gd name="connsiteX6" fmla="*/ 3725 w 736408"/>
                    <a:gd name="connsiteY6" fmla="*/ 63833 h 72008"/>
                    <a:gd name="connsiteX7" fmla="*/ 65562 w 736408"/>
                    <a:gd name="connsiteY7" fmla="*/ 36004 h 72008"/>
                    <a:gd name="connsiteX0" fmla="*/ 65742 w 736588"/>
                    <a:gd name="connsiteY0" fmla="*/ 54320 h 90324"/>
                    <a:gd name="connsiteX1" fmla="*/ 125296 w 736588"/>
                    <a:gd name="connsiteY1" fmla="*/ 0 h 90324"/>
                    <a:gd name="connsiteX2" fmla="*/ 700584 w 736588"/>
                    <a:gd name="connsiteY2" fmla="*/ 18316 h 90324"/>
                    <a:gd name="connsiteX3" fmla="*/ 736588 w 736588"/>
                    <a:gd name="connsiteY3" fmla="*/ 54320 h 90324"/>
                    <a:gd name="connsiteX4" fmla="*/ 736588 w 736588"/>
                    <a:gd name="connsiteY4" fmla="*/ 54320 h 90324"/>
                    <a:gd name="connsiteX5" fmla="*/ 700584 w 736588"/>
                    <a:gd name="connsiteY5" fmla="*/ 90324 h 90324"/>
                    <a:gd name="connsiteX6" fmla="*/ 3905 w 736588"/>
                    <a:gd name="connsiteY6" fmla="*/ 82149 h 90324"/>
                    <a:gd name="connsiteX7" fmla="*/ 65742 w 736588"/>
                    <a:gd name="connsiteY7" fmla="*/ 54320 h 90324"/>
                    <a:gd name="connsiteX0" fmla="*/ 59131 w 736977"/>
                    <a:gd name="connsiteY0" fmla="*/ 40984 h 90324"/>
                    <a:gd name="connsiteX1" fmla="*/ 125685 w 736977"/>
                    <a:gd name="connsiteY1" fmla="*/ 0 h 90324"/>
                    <a:gd name="connsiteX2" fmla="*/ 700973 w 736977"/>
                    <a:gd name="connsiteY2" fmla="*/ 18316 h 90324"/>
                    <a:gd name="connsiteX3" fmla="*/ 736977 w 736977"/>
                    <a:gd name="connsiteY3" fmla="*/ 54320 h 90324"/>
                    <a:gd name="connsiteX4" fmla="*/ 736977 w 736977"/>
                    <a:gd name="connsiteY4" fmla="*/ 54320 h 90324"/>
                    <a:gd name="connsiteX5" fmla="*/ 700973 w 736977"/>
                    <a:gd name="connsiteY5" fmla="*/ 90324 h 90324"/>
                    <a:gd name="connsiteX6" fmla="*/ 4294 w 736977"/>
                    <a:gd name="connsiteY6" fmla="*/ 82149 h 90324"/>
                    <a:gd name="connsiteX7" fmla="*/ 59131 w 736977"/>
                    <a:gd name="connsiteY7" fmla="*/ 40984 h 90324"/>
                    <a:gd name="connsiteX0" fmla="*/ 46655 w 724501"/>
                    <a:gd name="connsiteY0" fmla="*/ 40984 h 90324"/>
                    <a:gd name="connsiteX1" fmla="*/ 113209 w 724501"/>
                    <a:gd name="connsiteY1" fmla="*/ 0 h 90324"/>
                    <a:gd name="connsiteX2" fmla="*/ 688497 w 724501"/>
                    <a:gd name="connsiteY2" fmla="*/ 18316 h 90324"/>
                    <a:gd name="connsiteX3" fmla="*/ 724501 w 724501"/>
                    <a:gd name="connsiteY3" fmla="*/ 54320 h 90324"/>
                    <a:gd name="connsiteX4" fmla="*/ 724501 w 724501"/>
                    <a:gd name="connsiteY4" fmla="*/ 54320 h 90324"/>
                    <a:gd name="connsiteX5" fmla="*/ 688497 w 724501"/>
                    <a:gd name="connsiteY5" fmla="*/ 90324 h 90324"/>
                    <a:gd name="connsiteX6" fmla="*/ 5102 w 724501"/>
                    <a:gd name="connsiteY6" fmla="*/ 89634 h 90324"/>
                    <a:gd name="connsiteX7" fmla="*/ 46655 w 724501"/>
                    <a:gd name="connsiteY7" fmla="*/ 40984 h 90324"/>
                    <a:gd name="connsiteX0" fmla="*/ 46655 w 756735"/>
                    <a:gd name="connsiteY0" fmla="*/ 40984 h 108948"/>
                    <a:gd name="connsiteX1" fmla="*/ 113209 w 756735"/>
                    <a:gd name="connsiteY1" fmla="*/ 0 h 108948"/>
                    <a:gd name="connsiteX2" fmla="*/ 688497 w 756735"/>
                    <a:gd name="connsiteY2" fmla="*/ 18316 h 108948"/>
                    <a:gd name="connsiteX3" fmla="*/ 724501 w 756735"/>
                    <a:gd name="connsiteY3" fmla="*/ 54320 h 108948"/>
                    <a:gd name="connsiteX4" fmla="*/ 724501 w 756735"/>
                    <a:gd name="connsiteY4" fmla="*/ 54320 h 108948"/>
                    <a:gd name="connsiteX5" fmla="*/ 751850 w 756735"/>
                    <a:gd name="connsiteY5" fmla="*/ 108948 h 108948"/>
                    <a:gd name="connsiteX6" fmla="*/ 5102 w 756735"/>
                    <a:gd name="connsiteY6" fmla="*/ 89634 h 108948"/>
                    <a:gd name="connsiteX7" fmla="*/ 46655 w 75673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88497 w 757895"/>
                    <a:gd name="connsiteY2" fmla="*/ 18316 h 108948"/>
                    <a:gd name="connsiteX3" fmla="*/ 724501 w 757895"/>
                    <a:gd name="connsiteY3" fmla="*/ 54320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73246 w 757895"/>
                    <a:gd name="connsiteY2" fmla="*/ 13565 h 108948"/>
                    <a:gd name="connsiteX3" fmla="*/ 724501 w 757895"/>
                    <a:gd name="connsiteY3" fmla="*/ 54320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73246 w 757895"/>
                    <a:gd name="connsiteY2" fmla="*/ 13565 h 108948"/>
                    <a:gd name="connsiteX3" fmla="*/ 711167 w 757895"/>
                    <a:gd name="connsiteY3" fmla="*/ 61319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84997 w 757895"/>
                    <a:gd name="connsiteY2" fmla="*/ 11649 h 108948"/>
                    <a:gd name="connsiteX3" fmla="*/ 711167 w 757895"/>
                    <a:gd name="connsiteY3" fmla="*/ 61319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84997 w 757895"/>
                    <a:gd name="connsiteY2" fmla="*/ 11649 h 108948"/>
                    <a:gd name="connsiteX3" fmla="*/ 724503 w 757895"/>
                    <a:gd name="connsiteY3" fmla="*/ 54319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57895" h="108948">
                      <a:moveTo>
                        <a:pt x="46655" y="40984"/>
                      </a:moveTo>
                      <a:cubicBezTo>
                        <a:pt x="64673" y="26045"/>
                        <a:pt x="93325" y="0"/>
                        <a:pt x="113209" y="0"/>
                      </a:cubicBezTo>
                      <a:lnTo>
                        <a:pt x="684997" y="11649"/>
                      </a:lnTo>
                      <a:cubicBezTo>
                        <a:pt x="704881" y="11649"/>
                        <a:pt x="724503" y="34435"/>
                        <a:pt x="724503" y="54319"/>
                      </a:cubicBezTo>
                      <a:lnTo>
                        <a:pt x="736201" y="66889"/>
                      </a:lnTo>
                      <a:cubicBezTo>
                        <a:pt x="736201" y="86773"/>
                        <a:pt x="771734" y="108948"/>
                        <a:pt x="751850" y="108948"/>
                      </a:cubicBezTo>
                      <a:lnTo>
                        <a:pt x="5102" y="89634"/>
                      </a:lnTo>
                      <a:cubicBezTo>
                        <a:pt x="-14782" y="89634"/>
                        <a:pt x="28637" y="55923"/>
                        <a:pt x="46655" y="40984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89" name="Elipse 30"/>
            <p:cNvSpPr/>
            <p:nvPr/>
          </p:nvSpPr>
          <p:spPr>
            <a:xfrm>
              <a:off x="3687016" y="2624202"/>
              <a:ext cx="817848" cy="683800"/>
            </a:xfrm>
            <a:custGeom>
              <a:avLst/>
              <a:gdLst>
                <a:gd name="connsiteX0" fmla="*/ 0 w 926425"/>
                <a:gd name="connsiteY0" fmla="*/ 324036 h 648072"/>
                <a:gd name="connsiteX1" fmla="*/ 463213 w 926425"/>
                <a:gd name="connsiteY1" fmla="*/ 0 h 648072"/>
                <a:gd name="connsiteX2" fmla="*/ 926426 w 926425"/>
                <a:gd name="connsiteY2" fmla="*/ 324036 h 648072"/>
                <a:gd name="connsiteX3" fmla="*/ 463213 w 926425"/>
                <a:gd name="connsiteY3" fmla="*/ 648072 h 648072"/>
                <a:gd name="connsiteX4" fmla="*/ 0 w 926425"/>
                <a:gd name="connsiteY4" fmla="*/ 324036 h 648072"/>
                <a:gd name="connsiteX0" fmla="*/ 0 w 645438"/>
                <a:gd name="connsiteY0" fmla="*/ 396110 h 649799"/>
                <a:gd name="connsiteX1" fmla="*/ 182225 w 645438"/>
                <a:gd name="connsiteY1" fmla="*/ 636 h 649799"/>
                <a:gd name="connsiteX2" fmla="*/ 645438 w 645438"/>
                <a:gd name="connsiteY2" fmla="*/ 324672 h 649799"/>
                <a:gd name="connsiteX3" fmla="*/ 182225 w 645438"/>
                <a:gd name="connsiteY3" fmla="*/ 648708 h 649799"/>
                <a:gd name="connsiteX4" fmla="*/ 0 w 645438"/>
                <a:gd name="connsiteY4" fmla="*/ 396110 h 649799"/>
                <a:gd name="connsiteX0" fmla="*/ 0 w 909757"/>
                <a:gd name="connsiteY0" fmla="*/ 403377 h 650216"/>
                <a:gd name="connsiteX1" fmla="*/ 446544 w 909757"/>
                <a:gd name="connsiteY1" fmla="*/ 759 h 650216"/>
                <a:gd name="connsiteX2" fmla="*/ 909757 w 909757"/>
                <a:gd name="connsiteY2" fmla="*/ 324795 h 650216"/>
                <a:gd name="connsiteX3" fmla="*/ 446544 w 909757"/>
                <a:gd name="connsiteY3" fmla="*/ 648831 h 650216"/>
                <a:gd name="connsiteX4" fmla="*/ 0 w 909757"/>
                <a:gd name="connsiteY4" fmla="*/ 403377 h 650216"/>
                <a:gd name="connsiteX0" fmla="*/ 2272 w 912029"/>
                <a:gd name="connsiteY0" fmla="*/ 465088 h 711395"/>
                <a:gd name="connsiteX1" fmla="*/ 303560 w 912029"/>
                <a:gd name="connsiteY1" fmla="*/ 557 h 711395"/>
                <a:gd name="connsiteX2" fmla="*/ 912029 w 912029"/>
                <a:gd name="connsiteY2" fmla="*/ 386506 h 711395"/>
                <a:gd name="connsiteX3" fmla="*/ 448816 w 912029"/>
                <a:gd name="connsiteY3" fmla="*/ 710542 h 711395"/>
                <a:gd name="connsiteX4" fmla="*/ 2272 w 912029"/>
                <a:gd name="connsiteY4" fmla="*/ 465088 h 711395"/>
                <a:gd name="connsiteX0" fmla="*/ 2473 w 912230"/>
                <a:gd name="connsiteY0" fmla="*/ 465088 h 509537"/>
                <a:gd name="connsiteX1" fmla="*/ 303761 w 912230"/>
                <a:gd name="connsiteY1" fmla="*/ 557 h 509537"/>
                <a:gd name="connsiteX2" fmla="*/ 912230 w 912230"/>
                <a:gd name="connsiteY2" fmla="*/ 386506 h 509537"/>
                <a:gd name="connsiteX3" fmla="*/ 456161 w 912230"/>
                <a:gd name="connsiteY3" fmla="*/ 481942 h 509537"/>
                <a:gd name="connsiteX4" fmla="*/ 2473 w 912230"/>
                <a:gd name="connsiteY4" fmla="*/ 465088 h 509537"/>
                <a:gd name="connsiteX0" fmla="*/ 1951 w 911708"/>
                <a:gd name="connsiteY0" fmla="*/ 465088 h 520601"/>
                <a:gd name="connsiteX1" fmla="*/ 303239 w 911708"/>
                <a:gd name="connsiteY1" fmla="*/ 557 h 520601"/>
                <a:gd name="connsiteX2" fmla="*/ 911708 w 911708"/>
                <a:gd name="connsiteY2" fmla="*/ 386506 h 520601"/>
                <a:gd name="connsiteX3" fmla="*/ 436589 w 911708"/>
                <a:gd name="connsiteY3" fmla="*/ 503373 h 520601"/>
                <a:gd name="connsiteX4" fmla="*/ 1951 w 911708"/>
                <a:gd name="connsiteY4" fmla="*/ 465088 h 520601"/>
                <a:gd name="connsiteX0" fmla="*/ 1844 w 842545"/>
                <a:gd name="connsiteY0" fmla="*/ 464547 h 567474"/>
                <a:gd name="connsiteX1" fmla="*/ 303132 w 842545"/>
                <a:gd name="connsiteY1" fmla="*/ 16 h 567474"/>
                <a:gd name="connsiteX2" fmla="*/ 842545 w 842545"/>
                <a:gd name="connsiteY2" fmla="*/ 481215 h 567474"/>
                <a:gd name="connsiteX3" fmla="*/ 436482 w 842545"/>
                <a:gd name="connsiteY3" fmla="*/ 502832 h 567474"/>
                <a:gd name="connsiteX4" fmla="*/ 1844 w 842545"/>
                <a:gd name="connsiteY4" fmla="*/ 464547 h 567474"/>
                <a:gd name="connsiteX0" fmla="*/ 1644 w 850660"/>
                <a:gd name="connsiteY0" fmla="*/ 556315 h 605952"/>
                <a:gd name="connsiteX1" fmla="*/ 302932 w 850660"/>
                <a:gd name="connsiteY1" fmla="*/ 91784 h 605952"/>
                <a:gd name="connsiteX2" fmla="*/ 691841 w 850660"/>
                <a:gd name="connsiteY2" fmla="*/ 42150 h 605952"/>
                <a:gd name="connsiteX3" fmla="*/ 842345 w 850660"/>
                <a:gd name="connsiteY3" fmla="*/ 572983 h 605952"/>
                <a:gd name="connsiteX4" fmla="*/ 436282 w 850660"/>
                <a:gd name="connsiteY4" fmla="*/ 594600 h 605952"/>
                <a:gd name="connsiteX5" fmla="*/ 1644 w 850660"/>
                <a:gd name="connsiteY5" fmla="*/ 556315 h 605952"/>
                <a:gd name="connsiteX0" fmla="*/ 1644 w 828599"/>
                <a:gd name="connsiteY0" fmla="*/ 556315 h 637231"/>
                <a:gd name="connsiteX1" fmla="*/ 302932 w 828599"/>
                <a:gd name="connsiteY1" fmla="*/ 91784 h 637231"/>
                <a:gd name="connsiteX2" fmla="*/ 691841 w 828599"/>
                <a:gd name="connsiteY2" fmla="*/ 42150 h 637231"/>
                <a:gd name="connsiteX3" fmla="*/ 818532 w 828599"/>
                <a:gd name="connsiteY3" fmla="*/ 618226 h 637231"/>
                <a:gd name="connsiteX4" fmla="*/ 436282 w 828599"/>
                <a:gd name="connsiteY4" fmla="*/ 594600 h 637231"/>
                <a:gd name="connsiteX5" fmla="*/ 1644 w 828599"/>
                <a:gd name="connsiteY5" fmla="*/ 556315 h 637231"/>
                <a:gd name="connsiteX0" fmla="*/ 1644 w 817848"/>
                <a:gd name="connsiteY0" fmla="*/ 556315 h 683800"/>
                <a:gd name="connsiteX1" fmla="*/ 302932 w 817848"/>
                <a:gd name="connsiteY1" fmla="*/ 91784 h 683800"/>
                <a:gd name="connsiteX2" fmla="*/ 691841 w 817848"/>
                <a:gd name="connsiteY2" fmla="*/ 42150 h 683800"/>
                <a:gd name="connsiteX3" fmla="*/ 806626 w 817848"/>
                <a:gd name="connsiteY3" fmla="*/ 670613 h 683800"/>
                <a:gd name="connsiteX4" fmla="*/ 436282 w 817848"/>
                <a:gd name="connsiteY4" fmla="*/ 594600 h 683800"/>
                <a:gd name="connsiteX5" fmla="*/ 1644 w 817848"/>
                <a:gd name="connsiteY5" fmla="*/ 556315 h 68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7848" h="683800">
                  <a:moveTo>
                    <a:pt x="1644" y="556315"/>
                  </a:moveTo>
                  <a:cubicBezTo>
                    <a:pt x="-20581" y="472512"/>
                    <a:pt x="187899" y="177478"/>
                    <a:pt x="302932" y="91784"/>
                  </a:cubicBezTo>
                  <a:cubicBezTo>
                    <a:pt x="417965" y="6090"/>
                    <a:pt x="601939" y="-38050"/>
                    <a:pt x="691841" y="42150"/>
                  </a:cubicBezTo>
                  <a:cubicBezTo>
                    <a:pt x="781743" y="122350"/>
                    <a:pt x="844457" y="620607"/>
                    <a:pt x="806626" y="670613"/>
                  </a:cubicBezTo>
                  <a:cubicBezTo>
                    <a:pt x="768795" y="720619"/>
                    <a:pt x="570446" y="613650"/>
                    <a:pt x="436282" y="594600"/>
                  </a:cubicBezTo>
                  <a:cubicBezTo>
                    <a:pt x="302118" y="575550"/>
                    <a:pt x="23869" y="640118"/>
                    <a:pt x="1644" y="556315"/>
                  </a:cubicBezTo>
                  <a:close/>
                </a:path>
              </a:pathLst>
            </a:custGeom>
            <a:solidFill>
              <a:srgbClr val="FFE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" name="Retângulo 189"/>
            <p:cNvSpPr/>
            <p:nvPr/>
          </p:nvSpPr>
          <p:spPr>
            <a:xfrm rot="18535414">
              <a:off x="3290979" y="3672223"/>
              <a:ext cx="254554" cy="160504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 190"/>
            <p:cNvSpPr/>
            <p:nvPr/>
          </p:nvSpPr>
          <p:spPr>
            <a:xfrm rot="16200000">
              <a:off x="3036050" y="4043200"/>
              <a:ext cx="627319" cy="160504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2" name="Retângulo 191"/>
            <p:cNvSpPr/>
            <p:nvPr/>
          </p:nvSpPr>
          <p:spPr>
            <a:xfrm rot="18535414">
              <a:off x="3412735" y="3754017"/>
              <a:ext cx="216024" cy="76101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Retângulo 192"/>
            <p:cNvSpPr/>
            <p:nvPr/>
          </p:nvSpPr>
          <p:spPr>
            <a:xfrm rot="16024864" flipV="1">
              <a:off x="3167923" y="4068770"/>
              <a:ext cx="630495" cy="106256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Elipse 193"/>
            <p:cNvSpPr/>
            <p:nvPr/>
          </p:nvSpPr>
          <p:spPr>
            <a:xfrm>
              <a:off x="3411253" y="3792066"/>
              <a:ext cx="64500" cy="68981"/>
            </a:xfrm>
            <a:prstGeom prst="ellipse">
              <a:avLst/>
            </a:prstGeom>
            <a:solidFill>
              <a:srgbClr val="7C625A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Retângulo 194"/>
            <p:cNvSpPr/>
            <p:nvPr/>
          </p:nvSpPr>
          <p:spPr>
            <a:xfrm rot="16677739">
              <a:off x="4085575" y="4327102"/>
              <a:ext cx="497437" cy="160504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Retângulo 195"/>
            <p:cNvSpPr/>
            <p:nvPr/>
          </p:nvSpPr>
          <p:spPr>
            <a:xfrm rot="15840946">
              <a:off x="4223374" y="3987260"/>
              <a:ext cx="254554" cy="160504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Retângulo 196"/>
            <p:cNvSpPr/>
            <p:nvPr/>
          </p:nvSpPr>
          <p:spPr>
            <a:xfrm rot="16621704" flipV="1">
              <a:off x="3966054" y="4373605"/>
              <a:ext cx="455342" cy="106256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Retângulo 197"/>
            <p:cNvSpPr/>
            <p:nvPr/>
          </p:nvSpPr>
          <p:spPr>
            <a:xfrm rot="15721812">
              <a:off x="4090878" y="4029624"/>
              <a:ext cx="238781" cy="95906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9" name="Grupo 198"/>
            <p:cNvGrpSpPr/>
            <p:nvPr/>
          </p:nvGrpSpPr>
          <p:grpSpPr>
            <a:xfrm>
              <a:off x="3429962" y="3137205"/>
              <a:ext cx="1119740" cy="891050"/>
              <a:chOff x="3429962" y="3137205"/>
              <a:chExt cx="1119740" cy="891050"/>
            </a:xfrm>
            <a:solidFill>
              <a:srgbClr val="D32F2F"/>
            </a:solidFill>
          </p:grpSpPr>
          <p:sp>
            <p:nvSpPr>
              <p:cNvPr id="216" name="Elipse 32"/>
              <p:cNvSpPr/>
              <p:nvPr/>
            </p:nvSpPr>
            <p:spPr>
              <a:xfrm>
                <a:off x="3672106" y="3137205"/>
                <a:ext cx="836690" cy="568833"/>
              </a:xfrm>
              <a:custGeom>
                <a:avLst/>
                <a:gdLst>
                  <a:gd name="connsiteX0" fmla="*/ 0 w 848550"/>
                  <a:gd name="connsiteY0" fmla="*/ 288032 h 576064"/>
                  <a:gd name="connsiteX1" fmla="*/ 424275 w 848550"/>
                  <a:gd name="connsiteY1" fmla="*/ 0 h 576064"/>
                  <a:gd name="connsiteX2" fmla="*/ 848550 w 848550"/>
                  <a:gd name="connsiteY2" fmla="*/ 288032 h 576064"/>
                  <a:gd name="connsiteX3" fmla="*/ 424275 w 848550"/>
                  <a:gd name="connsiteY3" fmla="*/ 576064 h 576064"/>
                  <a:gd name="connsiteX4" fmla="*/ 0 w 848550"/>
                  <a:gd name="connsiteY4" fmla="*/ 288032 h 576064"/>
                  <a:gd name="connsiteX0" fmla="*/ 0 w 798544"/>
                  <a:gd name="connsiteY0" fmla="*/ 94169 h 641077"/>
                  <a:gd name="connsiteX1" fmla="*/ 374269 w 798544"/>
                  <a:gd name="connsiteY1" fmla="*/ 58549 h 641077"/>
                  <a:gd name="connsiteX2" fmla="*/ 798544 w 798544"/>
                  <a:gd name="connsiteY2" fmla="*/ 346581 h 641077"/>
                  <a:gd name="connsiteX3" fmla="*/ 374269 w 798544"/>
                  <a:gd name="connsiteY3" fmla="*/ 634613 h 641077"/>
                  <a:gd name="connsiteX4" fmla="*/ 0 w 798544"/>
                  <a:gd name="connsiteY4" fmla="*/ 94169 h 641077"/>
                  <a:gd name="connsiteX0" fmla="*/ 21478 w 820022"/>
                  <a:gd name="connsiteY0" fmla="*/ 59621 h 601446"/>
                  <a:gd name="connsiteX1" fmla="*/ 395747 w 820022"/>
                  <a:gd name="connsiteY1" fmla="*/ 24001 h 601446"/>
                  <a:gd name="connsiteX2" fmla="*/ 820022 w 820022"/>
                  <a:gd name="connsiteY2" fmla="*/ 312033 h 601446"/>
                  <a:gd name="connsiteX3" fmla="*/ 395747 w 820022"/>
                  <a:gd name="connsiteY3" fmla="*/ 600065 h 601446"/>
                  <a:gd name="connsiteX4" fmla="*/ 83125 w 820022"/>
                  <a:gd name="connsiteY4" fmla="*/ 405676 h 601446"/>
                  <a:gd name="connsiteX5" fmla="*/ 21478 w 820022"/>
                  <a:gd name="connsiteY5" fmla="*/ 59621 h 601446"/>
                  <a:gd name="connsiteX0" fmla="*/ 21478 w 836690"/>
                  <a:gd name="connsiteY0" fmla="*/ 48134 h 596041"/>
                  <a:gd name="connsiteX1" fmla="*/ 395747 w 836690"/>
                  <a:gd name="connsiteY1" fmla="*/ 12514 h 596041"/>
                  <a:gd name="connsiteX2" fmla="*/ 836690 w 836690"/>
                  <a:gd name="connsiteY2" fmla="*/ 141002 h 596041"/>
                  <a:gd name="connsiteX3" fmla="*/ 395747 w 836690"/>
                  <a:gd name="connsiteY3" fmla="*/ 588578 h 596041"/>
                  <a:gd name="connsiteX4" fmla="*/ 83125 w 836690"/>
                  <a:gd name="connsiteY4" fmla="*/ 394189 h 596041"/>
                  <a:gd name="connsiteX5" fmla="*/ 21478 w 836690"/>
                  <a:gd name="connsiteY5" fmla="*/ 48134 h 596041"/>
                  <a:gd name="connsiteX0" fmla="*/ 21478 w 836690"/>
                  <a:gd name="connsiteY0" fmla="*/ 48134 h 596041"/>
                  <a:gd name="connsiteX1" fmla="*/ 395747 w 836690"/>
                  <a:gd name="connsiteY1" fmla="*/ 12514 h 596041"/>
                  <a:gd name="connsiteX2" fmla="*/ 836690 w 836690"/>
                  <a:gd name="connsiteY2" fmla="*/ 141002 h 596041"/>
                  <a:gd name="connsiteX3" fmla="*/ 395747 w 836690"/>
                  <a:gd name="connsiteY3" fmla="*/ 588578 h 596041"/>
                  <a:gd name="connsiteX4" fmla="*/ 83125 w 836690"/>
                  <a:gd name="connsiteY4" fmla="*/ 394189 h 596041"/>
                  <a:gd name="connsiteX5" fmla="*/ 21478 w 836690"/>
                  <a:gd name="connsiteY5" fmla="*/ 48134 h 596041"/>
                  <a:gd name="connsiteX0" fmla="*/ 21478 w 836690"/>
                  <a:gd name="connsiteY0" fmla="*/ 48134 h 537837"/>
                  <a:gd name="connsiteX1" fmla="*/ 395747 w 836690"/>
                  <a:gd name="connsiteY1" fmla="*/ 12514 h 537837"/>
                  <a:gd name="connsiteX2" fmla="*/ 836690 w 836690"/>
                  <a:gd name="connsiteY2" fmla="*/ 141002 h 537837"/>
                  <a:gd name="connsiteX3" fmla="*/ 398128 w 836690"/>
                  <a:gd name="connsiteY3" fmla="*/ 526666 h 537837"/>
                  <a:gd name="connsiteX4" fmla="*/ 83125 w 836690"/>
                  <a:gd name="connsiteY4" fmla="*/ 394189 h 537837"/>
                  <a:gd name="connsiteX5" fmla="*/ 21478 w 836690"/>
                  <a:gd name="connsiteY5" fmla="*/ 48134 h 537837"/>
                  <a:gd name="connsiteX0" fmla="*/ 21478 w 836690"/>
                  <a:gd name="connsiteY0" fmla="*/ 48134 h 568833"/>
                  <a:gd name="connsiteX1" fmla="*/ 395747 w 836690"/>
                  <a:gd name="connsiteY1" fmla="*/ 12514 h 568833"/>
                  <a:gd name="connsiteX2" fmla="*/ 836690 w 836690"/>
                  <a:gd name="connsiteY2" fmla="*/ 141002 h 568833"/>
                  <a:gd name="connsiteX3" fmla="*/ 405272 w 836690"/>
                  <a:gd name="connsiteY3" fmla="*/ 560004 h 568833"/>
                  <a:gd name="connsiteX4" fmla="*/ 83125 w 836690"/>
                  <a:gd name="connsiteY4" fmla="*/ 394189 h 568833"/>
                  <a:gd name="connsiteX5" fmla="*/ 21478 w 836690"/>
                  <a:gd name="connsiteY5" fmla="*/ 48134 h 568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6690" h="568833">
                    <a:moveTo>
                      <a:pt x="21478" y="48134"/>
                    </a:moveTo>
                    <a:cubicBezTo>
                      <a:pt x="73582" y="-15478"/>
                      <a:pt x="259878" y="-2964"/>
                      <a:pt x="395747" y="12514"/>
                    </a:cubicBezTo>
                    <a:cubicBezTo>
                      <a:pt x="531616" y="27992"/>
                      <a:pt x="836690" y="-18074"/>
                      <a:pt x="836690" y="141002"/>
                    </a:cubicBezTo>
                    <a:cubicBezTo>
                      <a:pt x="831927" y="345322"/>
                      <a:pt x="530866" y="517806"/>
                      <a:pt x="405272" y="560004"/>
                    </a:cubicBezTo>
                    <a:cubicBezTo>
                      <a:pt x="279678" y="602202"/>
                      <a:pt x="145503" y="484263"/>
                      <a:pt x="83125" y="394189"/>
                    </a:cubicBezTo>
                    <a:cubicBezTo>
                      <a:pt x="20747" y="304115"/>
                      <a:pt x="-30626" y="111746"/>
                      <a:pt x="21478" y="481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7" name="Elipse 33"/>
              <p:cNvSpPr/>
              <p:nvPr/>
            </p:nvSpPr>
            <p:spPr>
              <a:xfrm>
                <a:off x="3429962" y="3384804"/>
                <a:ext cx="558063" cy="507432"/>
              </a:xfrm>
              <a:custGeom>
                <a:avLst/>
                <a:gdLst>
                  <a:gd name="connsiteX0" fmla="*/ 0 w 374495"/>
                  <a:gd name="connsiteY0" fmla="*/ 180020 h 360040"/>
                  <a:gd name="connsiteX1" fmla="*/ 187248 w 374495"/>
                  <a:gd name="connsiteY1" fmla="*/ 0 h 360040"/>
                  <a:gd name="connsiteX2" fmla="*/ 374496 w 374495"/>
                  <a:gd name="connsiteY2" fmla="*/ 180020 h 360040"/>
                  <a:gd name="connsiteX3" fmla="*/ 187248 w 374495"/>
                  <a:gd name="connsiteY3" fmla="*/ 360040 h 360040"/>
                  <a:gd name="connsiteX4" fmla="*/ 0 w 374495"/>
                  <a:gd name="connsiteY4" fmla="*/ 180020 h 360040"/>
                  <a:gd name="connsiteX0" fmla="*/ 1897 w 377687"/>
                  <a:gd name="connsiteY0" fmla="*/ 187164 h 367184"/>
                  <a:gd name="connsiteX1" fmla="*/ 291539 w 377687"/>
                  <a:gd name="connsiteY1" fmla="*/ 0 h 367184"/>
                  <a:gd name="connsiteX2" fmla="*/ 376393 w 377687"/>
                  <a:gd name="connsiteY2" fmla="*/ 187164 h 367184"/>
                  <a:gd name="connsiteX3" fmla="*/ 189145 w 377687"/>
                  <a:gd name="connsiteY3" fmla="*/ 367184 h 367184"/>
                  <a:gd name="connsiteX4" fmla="*/ 1897 w 377687"/>
                  <a:gd name="connsiteY4" fmla="*/ 187164 h 367184"/>
                  <a:gd name="connsiteX0" fmla="*/ 1060 w 437469"/>
                  <a:gd name="connsiteY0" fmla="*/ 211101 h 367423"/>
                  <a:gd name="connsiteX1" fmla="*/ 352615 w 437469"/>
                  <a:gd name="connsiteY1" fmla="*/ 124 h 367423"/>
                  <a:gd name="connsiteX2" fmla="*/ 437469 w 437469"/>
                  <a:gd name="connsiteY2" fmla="*/ 187288 h 367423"/>
                  <a:gd name="connsiteX3" fmla="*/ 250221 w 437469"/>
                  <a:gd name="connsiteY3" fmla="*/ 367308 h 367423"/>
                  <a:gd name="connsiteX4" fmla="*/ 1060 w 437469"/>
                  <a:gd name="connsiteY4" fmla="*/ 211101 h 367423"/>
                  <a:gd name="connsiteX0" fmla="*/ 194 w 436603"/>
                  <a:gd name="connsiteY0" fmla="*/ 211101 h 505474"/>
                  <a:gd name="connsiteX1" fmla="*/ 351749 w 436603"/>
                  <a:gd name="connsiteY1" fmla="*/ 124 h 505474"/>
                  <a:gd name="connsiteX2" fmla="*/ 436603 w 436603"/>
                  <a:gd name="connsiteY2" fmla="*/ 187288 h 505474"/>
                  <a:gd name="connsiteX3" fmla="*/ 304123 w 436603"/>
                  <a:gd name="connsiteY3" fmla="*/ 505420 h 505474"/>
                  <a:gd name="connsiteX4" fmla="*/ 194 w 436603"/>
                  <a:gd name="connsiteY4" fmla="*/ 211101 h 505474"/>
                  <a:gd name="connsiteX0" fmla="*/ 210 w 558063"/>
                  <a:gd name="connsiteY0" fmla="*/ 212653 h 507432"/>
                  <a:gd name="connsiteX1" fmla="*/ 351765 w 558063"/>
                  <a:gd name="connsiteY1" fmla="*/ 1676 h 507432"/>
                  <a:gd name="connsiteX2" fmla="*/ 558063 w 558063"/>
                  <a:gd name="connsiteY2" fmla="*/ 141215 h 507432"/>
                  <a:gd name="connsiteX3" fmla="*/ 304139 w 558063"/>
                  <a:gd name="connsiteY3" fmla="*/ 506972 h 507432"/>
                  <a:gd name="connsiteX4" fmla="*/ 210 w 558063"/>
                  <a:gd name="connsiteY4" fmla="*/ 212653 h 50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063" h="507432">
                    <a:moveTo>
                      <a:pt x="210" y="212653"/>
                    </a:moveTo>
                    <a:cubicBezTo>
                      <a:pt x="8148" y="128437"/>
                      <a:pt x="258790" y="13582"/>
                      <a:pt x="351765" y="1676"/>
                    </a:cubicBezTo>
                    <a:cubicBezTo>
                      <a:pt x="444740" y="-10230"/>
                      <a:pt x="558063" y="41793"/>
                      <a:pt x="558063" y="141215"/>
                    </a:cubicBezTo>
                    <a:cubicBezTo>
                      <a:pt x="558063" y="240637"/>
                      <a:pt x="397114" y="495066"/>
                      <a:pt x="304139" y="506972"/>
                    </a:cubicBezTo>
                    <a:cubicBezTo>
                      <a:pt x="211164" y="518878"/>
                      <a:pt x="-7728" y="296869"/>
                      <a:pt x="210" y="2126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8" name="Elipse 33"/>
              <p:cNvSpPr/>
              <p:nvPr/>
            </p:nvSpPr>
            <p:spPr>
              <a:xfrm rot="17841552">
                <a:off x="4016954" y="3495508"/>
                <a:ext cx="558063" cy="507432"/>
              </a:xfrm>
              <a:custGeom>
                <a:avLst/>
                <a:gdLst>
                  <a:gd name="connsiteX0" fmla="*/ 0 w 374495"/>
                  <a:gd name="connsiteY0" fmla="*/ 180020 h 360040"/>
                  <a:gd name="connsiteX1" fmla="*/ 187248 w 374495"/>
                  <a:gd name="connsiteY1" fmla="*/ 0 h 360040"/>
                  <a:gd name="connsiteX2" fmla="*/ 374496 w 374495"/>
                  <a:gd name="connsiteY2" fmla="*/ 180020 h 360040"/>
                  <a:gd name="connsiteX3" fmla="*/ 187248 w 374495"/>
                  <a:gd name="connsiteY3" fmla="*/ 360040 h 360040"/>
                  <a:gd name="connsiteX4" fmla="*/ 0 w 374495"/>
                  <a:gd name="connsiteY4" fmla="*/ 180020 h 360040"/>
                  <a:gd name="connsiteX0" fmla="*/ 1897 w 377687"/>
                  <a:gd name="connsiteY0" fmla="*/ 187164 h 367184"/>
                  <a:gd name="connsiteX1" fmla="*/ 291539 w 377687"/>
                  <a:gd name="connsiteY1" fmla="*/ 0 h 367184"/>
                  <a:gd name="connsiteX2" fmla="*/ 376393 w 377687"/>
                  <a:gd name="connsiteY2" fmla="*/ 187164 h 367184"/>
                  <a:gd name="connsiteX3" fmla="*/ 189145 w 377687"/>
                  <a:gd name="connsiteY3" fmla="*/ 367184 h 367184"/>
                  <a:gd name="connsiteX4" fmla="*/ 1897 w 377687"/>
                  <a:gd name="connsiteY4" fmla="*/ 187164 h 367184"/>
                  <a:gd name="connsiteX0" fmla="*/ 1060 w 437469"/>
                  <a:gd name="connsiteY0" fmla="*/ 211101 h 367423"/>
                  <a:gd name="connsiteX1" fmla="*/ 352615 w 437469"/>
                  <a:gd name="connsiteY1" fmla="*/ 124 h 367423"/>
                  <a:gd name="connsiteX2" fmla="*/ 437469 w 437469"/>
                  <a:gd name="connsiteY2" fmla="*/ 187288 h 367423"/>
                  <a:gd name="connsiteX3" fmla="*/ 250221 w 437469"/>
                  <a:gd name="connsiteY3" fmla="*/ 367308 h 367423"/>
                  <a:gd name="connsiteX4" fmla="*/ 1060 w 437469"/>
                  <a:gd name="connsiteY4" fmla="*/ 211101 h 367423"/>
                  <a:gd name="connsiteX0" fmla="*/ 194 w 436603"/>
                  <a:gd name="connsiteY0" fmla="*/ 211101 h 505474"/>
                  <a:gd name="connsiteX1" fmla="*/ 351749 w 436603"/>
                  <a:gd name="connsiteY1" fmla="*/ 124 h 505474"/>
                  <a:gd name="connsiteX2" fmla="*/ 436603 w 436603"/>
                  <a:gd name="connsiteY2" fmla="*/ 187288 h 505474"/>
                  <a:gd name="connsiteX3" fmla="*/ 304123 w 436603"/>
                  <a:gd name="connsiteY3" fmla="*/ 505420 h 505474"/>
                  <a:gd name="connsiteX4" fmla="*/ 194 w 436603"/>
                  <a:gd name="connsiteY4" fmla="*/ 211101 h 505474"/>
                  <a:gd name="connsiteX0" fmla="*/ 210 w 558063"/>
                  <a:gd name="connsiteY0" fmla="*/ 212653 h 507432"/>
                  <a:gd name="connsiteX1" fmla="*/ 351765 w 558063"/>
                  <a:gd name="connsiteY1" fmla="*/ 1676 h 507432"/>
                  <a:gd name="connsiteX2" fmla="*/ 558063 w 558063"/>
                  <a:gd name="connsiteY2" fmla="*/ 141215 h 507432"/>
                  <a:gd name="connsiteX3" fmla="*/ 304139 w 558063"/>
                  <a:gd name="connsiteY3" fmla="*/ 506972 h 507432"/>
                  <a:gd name="connsiteX4" fmla="*/ 210 w 558063"/>
                  <a:gd name="connsiteY4" fmla="*/ 212653 h 50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063" h="507432">
                    <a:moveTo>
                      <a:pt x="210" y="212653"/>
                    </a:moveTo>
                    <a:cubicBezTo>
                      <a:pt x="8148" y="128437"/>
                      <a:pt x="258790" y="13582"/>
                      <a:pt x="351765" y="1676"/>
                    </a:cubicBezTo>
                    <a:cubicBezTo>
                      <a:pt x="444740" y="-10230"/>
                      <a:pt x="558063" y="41793"/>
                      <a:pt x="558063" y="141215"/>
                    </a:cubicBezTo>
                    <a:cubicBezTo>
                      <a:pt x="558063" y="240637"/>
                      <a:pt x="397114" y="495066"/>
                      <a:pt x="304139" y="506972"/>
                    </a:cubicBezTo>
                    <a:cubicBezTo>
                      <a:pt x="211164" y="518878"/>
                      <a:pt x="-7728" y="296869"/>
                      <a:pt x="210" y="2126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0" name="Elipse 199"/>
            <p:cNvSpPr/>
            <p:nvPr/>
          </p:nvSpPr>
          <p:spPr>
            <a:xfrm>
              <a:off x="4210268" y="4149916"/>
              <a:ext cx="64500" cy="68981"/>
            </a:xfrm>
            <a:prstGeom prst="ellipse">
              <a:avLst/>
            </a:prstGeom>
            <a:solidFill>
              <a:srgbClr val="7C625A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Retângulo 200"/>
            <p:cNvSpPr/>
            <p:nvPr/>
          </p:nvSpPr>
          <p:spPr>
            <a:xfrm rot="12064834">
              <a:off x="2758439" y="2490545"/>
              <a:ext cx="849340" cy="88887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Retângulo 201"/>
            <p:cNvSpPr/>
            <p:nvPr/>
          </p:nvSpPr>
          <p:spPr>
            <a:xfrm rot="12064834">
              <a:off x="2764690" y="2402751"/>
              <a:ext cx="849340" cy="99219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Retângulo 202"/>
            <p:cNvSpPr/>
            <p:nvPr/>
          </p:nvSpPr>
          <p:spPr>
            <a:xfrm rot="9535166" flipV="1">
              <a:off x="4713652" y="2444028"/>
              <a:ext cx="902153" cy="88887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/>
            <p:cNvSpPr/>
            <p:nvPr/>
          </p:nvSpPr>
          <p:spPr>
            <a:xfrm rot="9535166" flipV="1">
              <a:off x="4709161" y="2536924"/>
              <a:ext cx="902153" cy="99219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Elipse 27"/>
            <p:cNvSpPr/>
            <p:nvPr/>
          </p:nvSpPr>
          <p:spPr>
            <a:xfrm>
              <a:off x="3354056" y="2406724"/>
              <a:ext cx="613574" cy="513741"/>
            </a:xfrm>
            <a:custGeom>
              <a:avLst/>
              <a:gdLst>
                <a:gd name="connsiteX0" fmla="*/ 0 w 549548"/>
                <a:gd name="connsiteY0" fmla="*/ 244698 h 489396"/>
                <a:gd name="connsiteX1" fmla="*/ 274774 w 549548"/>
                <a:gd name="connsiteY1" fmla="*/ 0 h 489396"/>
                <a:gd name="connsiteX2" fmla="*/ 549548 w 549548"/>
                <a:gd name="connsiteY2" fmla="*/ 244698 h 489396"/>
                <a:gd name="connsiteX3" fmla="*/ 274774 w 549548"/>
                <a:gd name="connsiteY3" fmla="*/ 489396 h 489396"/>
                <a:gd name="connsiteX4" fmla="*/ 0 w 549548"/>
                <a:gd name="connsiteY4" fmla="*/ 244698 h 489396"/>
                <a:gd name="connsiteX0" fmla="*/ 0 w 442392"/>
                <a:gd name="connsiteY0" fmla="*/ 159642 h 493629"/>
                <a:gd name="connsiteX1" fmla="*/ 167618 w 442392"/>
                <a:gd name="connsiteY1" fmla="*/ 3050 h 493629"/>
                <a:gd name="connsiteX2" fmla="*/ 442392 w 442392"/>
                <a:gd name="connsiteY2" fmla="*/ 247748 h 493629"/>
                <a:gd name="connsiteX3" fmla="*/ 167618 w 442392"/>
                <a:gd name="connsiteY3" fmla="*/ 492446 h 493629"/>
                <a:gd name="connsiteX4" fmla="*/ 0 w 442392"/>
                <a:gd name="connsiteY4" fmla="*/ 159642 h 493629"/>
                <a:gd name="connsiteX0" fmla="*/ 103173 w 545565"/>
                <a:gd name="connsiteY0" fmla="*/ 187938 h 521925"/>
                <a:gd name="connsiteX1" fmla="*/ 5716 w 545565"/>
                <a:gd name="connsiteY1" fmla="*/ 20283 h 521925"/>
                <a:gd name="connsiteX2" fmla="*/ 270791 w 545565"/>
                <a:gd name="connsiteY2" fmla="*/ 31346 h 521925"/>
                <a:gd name="connsiteX3" fmla="*/ 545565 w 545565"/>
                <a:gd name="connsiteY3" fmla="*/ 276044 h 521925"/>
                <a:gd name="connsiteX4" fmla="*/ 270791 w 545565"/>
                <a:gd name="connsiteY4" fmla="*/ 520742 h 521925"/>
                <a:gd name="connsiteX5" fmla="*/ 103173 w 545565"/>
                <a:gd name="connsiteY5" fmla="*/ 187938 h 521925"/>
                <a:gd name="connsiteX0" fmla="*/ 102166 w 544558"/>
                <a:gd name="connsiteY0" fmla="*/ 187938 h 519565"/>
                <a:gd name="connsiteX1" fmla="*/ 4709 w 544558"/>
                <a:gd name="connsiteY1" fmla="*/ 20283 h 519565"/>
                <a:gd name="connsiteX2" fmla="*/ 269784 w 544558"/>
                <a:gd name="connsiteY2" fmla="*/ 31346 h 519565"/>
                <a:gd name="connsiteX3" fmla="*/ 544558 w 544558"/>
                <a:gd name="connsiteY3" fmla="*/ 276044 h 519565"/>
                <a:gd name="connsiteX4" fmla="*/ 129290 w 544558"/>
                <a:gd name="connsiteY4" fmla="*/ 518361 h 519565"/>
                <a:gd name="connsiteX5" fmla="*/ 102166 w 544558"/>
                <a:gd name="connsiteY5" fmla="*/ 187938 h 519565"/>
                <a:gd name="connsiteX0" fmla="*/ 160179 w 543040"/>
                <a:gd name="connsiteY0" fmla="*/ 242707 h 518557"/>
                <a:gd name="connsiteX1" fmla="*/ 3191 w 543040"/>
                <a:gd name="connsiteY1" fmla="*/ 20283 h 518557"/>
                <a:gd name="connsiteX2" fmla="*/ 268266 w 543040"/>
                <a:gd name="connsiteY2" fmla="*/ 31346 h 518557"/>
                <a:gd name="connsiteX3" fmla="*/ 543040 w 543040"/>
                <a:gd name="connsiteY3" fmla="*/ 276044 h 518557"/>
                <a:gd name="connsiteX4" fmla="*/ 127772 w 543040"/>
                <a:gd name="connsiteY4" fmla="*/ 518361 h 518557"/>
                <a:gd name="connsiteX5" fmla="*/ 160179 w 543040"/>
                <a:gd name="connsiteY5" fmla="*/ 242707 h 518557"/>
                <a:gd name="connsiteX0" fmla="*/ 143826 w 543356"/>
                <a:gd name="connsiteY0" fmla="*/ 285569 h 518373"/>
                <a:gd name="connsiteX1" fmla="*/ 3507 w 543356"/>
                <a:gd name="connsiteY1" fmla="*/ 20283 h 518373"/>
                <a:gd name="connsiteX2" fmla="*/ 268582 w 543356"/>
                <a:gd name="connsiteY2" fmla="*/ 31346 h 518373"/>
                <a:gd name="connsiteX3" fmla="*/ 543356 w 543356"/>
                <a:gd name="connsiteY3" fmla="*/ 276044 h 518373"/>
                <a:gd name="connsiteX4" fmla="*/ 128088 w 543356"/>
                <a:gd name="connsiteY4" fmla="*/ 518361 h 518373"/>
                <a:gd name="connsiteX5" fmla="*/ 143826 w 543356"/>
                <a:gd name="connsiteY5" fmla="*/ 285569 h 518373"/>
                <a:gd name="connsiteX0" fmla="*/ 143826 w 529068"/>
                <a:gd name="connsiteY0" fmla="*/ 294459 h 539813"/>
                <a:gd name="connsiteX1" fmla="*/ 3507 w 529068"/>
                <a:gd name="connsiteY1" fmla="*/ 29173 h 539813"/>
                <a:gd name="connsiteX2" fmla="*/ 268582 w 529068"/>
                <a:gd name="connsiteY2" fmla="*/ 40236 h 539813"/>
                <a:gd name="connsiteX3" fmla="*/ 529068 w 529068"/>
                <a:gd name="connsiteY3" fmla="*/ 423047 h 539813"/>
                <a:gd name="connsiteX4" fmla="*/ 128088 w 529068"/>
                <a:gd name="connsiteY4" fmla="*/ 527251 h 539813"/>
                <a:gd name="connsiteX5" fmla="*/ 143826 w 529068"/>
                <a:gd name="connsiteY5" fmla="*/ 294459 h 539813"/>
                <a:gd name="connsiteX0" fmla="*/ 143826 w 613574"/>
                <a:gd name="connsiteY0" fmla="*/ 268387 h 513741"/>
                <a:gd name="connsiteX1" fmla="*/ 3507 w 613574"/>
                <a:gd name="connsiteY1" fmla="*/ 3101 h 513741"/>
                <a:gd name="connsiteX2" fmla="*/ 585289 w 613574"/>
                <a:gd name="connsiteY2" fmla="*/ 187995 h 513741"/>
                <a:gd name="connsiteX3" fmla="*/ 529068 w 613574"/>
                <a:gd name="connsiteY3" fmla="*/ 396975 h 513741"/>
                <a:gd name="connsiteX4" fmla="*/ 128088 w 613574"/>
                <a:gd name="connsiteY4" fmla="*/ 501179 h 513741"/>
                <a:gd name="connsiteX5" fmla="*/ 143826 w 613574"/>
                <a:gd name="connsiteY5" fmla="*/ 268387 h 51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574" h="513741">
                  <a:moveTo>
                    <a:pt x="143826" y="268387"/>
                  </a:moveTo>
                  <a:cubicBezTo>
                    <a:pt x="123063" y="185374"/>
                    <a:pt x="-24429" y="29200"/>
                    <a:pt x="3507" y="3101"/>
                  </a:cubicBezTo>
                  <a:cubicBezTo>
                    <a:pt x="31443" y="-22998"/>
                    <a:pt x="497696" y="122349"/>
                    <a:pt x="585289" y="187995"/>
                  </a:cubicBezTo>
                  <a:cubicBezTo>
                    <a:pt x="672882" y="253641"/>
                    <a:pt x="529068" y="261832"/>
                    <a:pt x="529068" y="396975"/>
                  </a:cubicBezTo>
                  <a:cubicBezTo>
                    <a:pt x="529068" y="532118"/>
                    <a:pt x="192295" y="522610"/>
                    <a:pt x="128088" y="501179"/>
                  </a:cubicBezTo>
                  <a:cubicBezTo>
                    <a:pt x="63881" y="479748"/>
                    <a:pt x="164589" y="351400"/>
                    <a:pt x="143826" y="268387"/>
                  </a:cubicBezTo>
                  <a:close/>
                </a:path>
              </a:pathLst>
            </a:custGeom>
            <a:solidFill>
              <a:srgbClr val="FFE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Elipse 27"/>
            <p:cNvSpPr/>
            <p:nvPr/>
          </p:nvSpPr>
          <p:spPr>
            <a:xfrm flipH="1">
              <a:off x="4368774" y="2452361"/>
              <a:ext cx="613574" cy="513741"/>
            </a:xfrm>
            <a:custGeom>
              <a:avLst/>
              <a:gdLst>
                <a:gd name="connsiteX0" fmla="*/ 0 w 549548"/>
                <a:gd name="connsiteY0" fmla="*/ 244698 h 489396"/>
                <a:gd name="connsiteX1" fmla="*/ 274774 w 549548"/>
                <a:gd name="connsiteY1" fmla="*/ 0 h 489396"/>
                <a:gd name="connsiteX2" fmla="*/ 549548 w 549548"/>
                <a:gd name="connsiteY2" fmla="*/ 244698 h 489396"/>
                <a:gd name="connsiteX3" fmla="*/ 274774 w 549548"/>
                <a:gd name="connsiteY3" fmla="*/ 489396 h 489396"/>
                <a:gd name="connsiteX4" fmla="*/ 0 w 549548"/>
                <a:gd name="connsiteY4" fmla="*/ 244698 h 489396"/>
                <a:gd name="connsiteX0" fmla="*/ 0 w 442392"/>
                <a:gd name="connsiteY0" fmla="*/ 159642 h 493629"/>
                <a:gd name="connsiteX1" fmla="*/ 167618 w 442392"/>
                <a:gd name="connsiteY1" fmla="*/ 3050 h 493629"/>
                <a:gd name="connsiteX2" fmla="*/ 442392 w 442392"/>
                <a:gd name="connsiteY2" fmla="*/ 247748 h 493629"/>
                <a:gd name="connsiteX3" fmla="*/ 167618 w 442392"/>
                <a:gd name="connsiteY3" fmla="*/ 492446 h 493629"/>
                <a:gd name="connsiteX4" fmla="*/ 0 w 442392"/>
                <a:gd name="connsiteY4" fmla="*/ 159642 h 493629"/>
                <a:gd name="connsiteX0" fmla="*/ 103173 w 545565"/>
                <a:gd name="connsiteY0" fmla="*/ 187938 h 521925"/>
                <a:gd name="connsiteX1" fmla="*/ 5716 w 545565"/>
                <a:gd name="connsiteY1" fmla="*/ 20283 h 521925"/>
                <a:gd name="connsiteX2" fmla="*/ 270791 w 545565"/>
                <a:gd name="connsiteY2" fmla="*/ 31346 h 521925"/>
                <a:gd name="connsiteX3" fmla="*/ 545565 w 545565"/>
                <a:gd name="connsiteY3" fmla="*/ 276044 h 521925"/>
                <a:gd name="connsiteX4" fmla="*/ 270791 w 545565"/>
                <a:gd name="connsiteY4" fmla="*/ 520742 h 521925"/>
                <a:gd name="connsiteX5" fmla="*/ 103173 w 545565"/>
                <a:gd name="connsiteY5" fmla="*/ 187938 h 521925"/>
                <a:gd name="connsiteX0" fmla="*/ 102166 w 544558"/>
                <a:gd name="connsiteY0" fmla="*/ 187938 h 519565"/>
                <a:gd name="connsiteX1" fmla="*/ 4709 w 544558"/>
                <a:gd name="connsiteY1" fmla="*/ 20283 h 519565"/>
                <a:gd name="connsiteX2" fmla="*/ 269784 w 544558"/>
                <a:gd name="connsiteY2" fmla="*/ 31346 h 519565"/>
                <a:gd name="connsiteX3" fmla="*/ 544558 w 544558"/>
                <a:gd name="connsiteY3" fmla="*/ 276044 h 519565"/>
                <a:gd name="connsiteX4" fmla="*/ 129290 w 544558"/>
                <a:gd name="connsiteY4" fmla="*/ 518361 h 519565"/>
                <a:gd name="connsiteX5" fmla="*/ 102166 w 544558"/>
                <a:gd name="connsiteY5" fmla="*/ 187938 h 519565"/>
                <a:gd name="connsiteX0" fmla="*/ 160179 w 543040"/>
                <a:gd name="connsiteY0" fmla="*/ 242707 h 518557"/>
                <a:gd name="connsiteX1" fmla="*/ 3191 w 543040"/>
                <a:gd name="connsiteY1" fmla="*/ 20283 h 518557"/>
                <a:gd name="connsiteX2" fmla="*/ 268266 w 543040"/>
                <a:gd name="connsiteY2" fmla="*/ 31346 h 518557"/>
                <a:gd name="connsiteX3" fmla="*/ 543040 w 543040"/>
                <a:gd name="connsiteY3" fmla="*/ 276044 h 518557"/>
                <a:gd name="connsiteX4" fmla="*/ 127772 w 543040"/>
                <a:gd name="connsiteY4" fmla="*/ 518361 h 518557"/>
                <a:gd name="connsiteX5" fmla="*/ 160179 w 543040"/>
                <a:gd name="connsiteY5" fmla="*/ 242707 h 518557"/>
                <a:gd name="connsiteX0" fmla="*/ 143826 w 543356"/>
                <a:gd name="connsiteY0" fmla="*/ 285569 h 518373"/>
                <a:gd name="connsiteX1" fmla="*/ 3507 w 543356"/>
                <a:gd name="connsiteY1" fmla="*/ 20283 h 518373"/>
                <a:gd name="connsiteX2" fmla="*/ 268582 w 543356"/>
                <a:gd name="connsiteY2" fmla="*/ 31346 h 518373"/>
                <a:gd name="connsiteX3" fmla="*/ 543356 w 543356"/>
                <a:gd name="connsiteY3" fmla="*/ 276044 h 518373"/>
                <a:gd name="connsiteX4" fmla="*/ 128088 w 543356"/>
                <a:gd name="connsiteY4" fmla="*/ 518361 h 518373"/>
                <a:gd name="connsiteX5" fmla="*/ 143826 w 543356"/>
                <a:gd name="connsiteY5" fmla="*/ 285569 h 518373"/>
                <a:gd name="connsiteX0" fmla="*/ 143826 w 529068"/>
                <a:gd name="connsiteY0" fmla="*/ 294459 h 539813"/>
                <a:gd name="connsiteX1" fmla="*/ 3507 w 529068"/>
                <a:gd name="connsiteY1" fmla="*/ 29173 h 539813"/>
                <a:gd name="connsiteX2" fmla="*/ 268582 w 529068"/>
                <a:gd name="connsiteY2" fmla="*/ 40236 h 539813"/>
                <a:gd name="connsiteX3" fmla="*/ 529068 w 529068"/>
                <a:gd name="connsiteY3" fmla="*/ 423047 h 539813"/>
                <a:gd name="connsiteX4" fmla="*/ 128088 w 529068"/>
                <a:gd name="connsiteY4" fmla="*/ 527251 h 539813"/>
                <a:gd name="connsiteX5" fmla="*/ 143826 w 529068"/>
                <a:gd name="connsiteY5" fmla="*/ 294459 h 539813"/>
                <a:gd name="connsiteX0" fmla="*/ 143826 w 613574"/>
                <a:gd name="connsiteY0" fmla="*/ 268387 h 513741"/>
                <a:gd name="connsiteX1" fmla="*/ 3507 w 613574"/>
                <a:gd name="connsiteY1" fmla="*/ 3101 h 513741"/>
                <a:gd name="connsiteX2" fmla="*/ 585289 w 613574"/>
                <a:gd name="connsiteY2" fmla="*/ 187995 h 513741"/>
                <a:gd name="connsiteX3" fmla="*/ 529068 w 613574"/>
                <a:gd name="connsiteY3" fmla="*/ 396975 h 513741"/>
                <a:gd name="connsiteX4" fmla="*/ 128088 w 613574"/>
                <a:gd name="connsiteY4" fmla="*/ 501179 h 513741"/>
                <a:gd name="connsiteX5" fmla="*/ 143826 w 613574"/>
                <a:gd name="connsiteY5" fmla="*/ 268387 h 51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574" h="513741">
                  <a:moveTo>
                    <a:pt x="143826" y="268387"/>
                  </a:moveTo>
                  <a:cubicBezTo>
                    <a:pt x="123063" y="185374"/>
                    <a:pt x="-24429" y="29200"/>
                    <a:pt x="3507" y="3101"/>
                  </a:cubicBezTo>
                  <a:cubicBezTo>
                    <a:pt x="31443" y="-22998"/>
                    <a:pt x="497696" y="122349"/>
                    <a:pt x="585289" y="187995"/>
                  </a:cubicBezTo>
                  <a:cubicBezTo>
                    <a:pt x="672882" y="253641"/>
                    <a:pt x="529068" y="261832"/>
                    <a:pt x="529068" y="396975"/>
                  </a:cubicBezTo>
                  <a:cubicBezTo>
                    <a:pt x="529068" y="532118"/>
                    <a:pt x="192295" y="522610"/>
                    <a:pt x="128088" y="501179"/>
                  </a:cubicBezTo>
                  <a:cubicBezTo>
                    <a:pt x="63881" y="479748"/>
                    <a:pt x="164589" y="351400"/>
                    <a:pt x="143826" y="268387"/>
                  </a:cubicBezTo>
                  <a:close/>
                </a:path>
              </a:pathLst>
            </a:custGeom>
            <a:solidFill>
              <a:srgbClr val="FFE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4"/>
            <p:cNvSpPr/>
            <p:nvPr/>
          </p:nvSpPr>
          <p:spPr>
            <a:xfrm>
              <a:off x="3645443" y="2460020"/>
              <a:ext cx="1048008" cy="295346"/>
            </a:xfrm>
            <a:custGeom>
              <a:avLst/>
              <a:gdLst>
                <a:gd name="connsiteX0" fmla="*/ 0 w 495837"/>
                <a:gd name="connsiteY0" fmla="*/ 110225 h 220449"/>
                <a:gd name="connsiteX1" fmla="*/ 247919 w 495837"/>
                <a:gd name="connsiteY1" fmla="*/ 0 h 220449"/>
                <a:gd name="connsiteX2" fmla="*/ 495838 w 495837"/>
                <a:gd name="connsiteY2" fmla="*/ 110225 h 220449"/>
                <a:gd name="connsiteX3" fmla="*/ 247919 w 495837"/>
                <a:gd name="connsiteY3" fmla="*/ 220450 h 220449"/>
                <a:gd name="connsiteX4" fmla="*/ 0 w 495837"/>
                <a:gd name="connsiteY4" fmla="*/ 110225 h 220449"/>
                <a:gd name="connsiteX0" fmla="*/ 0 w 729200"/>
                <a:gd name="connsiteY0" fmla="*/ 22063 h 294789"/>
                <a:gd name="connsiteX1" fmla="*/ 481281 w 729200"/>
                <a:gd name="connsiteY1" fmla="*/ 69001 h 294789"/>
                <a:gd name="connsiteX2" fmla="*/ 729200 w 729200"/>
                <a:gd name="connsiteY2" fmla="*/ 179226 h 294789"/>
                <a:gd name="connsiteX3" fmla="*/ 481281 w 729200"/>
                <a:gd name="connsiteY3" fmla="*/ 289451 h 294789"/>
                <a:gd name="connsiteX4" fmla="*/ 0 w 729200"/>
                <a:gd name="connsiteY4" fmla="*/ 22063 h 294789"/>
                <a:gd name="connsiteX0" fmla="*/ 3492 w 732692"/>
                <a:gd name="connsiteY0" fmla="*/ 28361 h 301087"/>
                <a:gd name="connsiteX1" fmla="*/ 278392 w 732692"/>
                <a:gd name="connsiteY1" fmla="*/ 13089 h 301087"/>
                <a:gd name="connsiteX2" fmla="*/ 484773 w 732692"/>
                <a:gd name="connsiteY2" fmla="*/ 75299 h 301087"/>
                <a:gd name="connsiteX3" fmla="*/ 732692 w 732692"/>
                <a:gd name="connsiteY3" fmla="*/ 185524 h 301087"/>
                <a:gd name="connsiteX4" fmla="*/ 484773 w 732692"/>
                <a:gd name="connsiteY4" fmla="*/ 295749 h 301087"/>
                <a:gd name="connsiteX5" fmla="*/ 3492 w 732692"/>
                <a:gd name="connsiteY5" fmla="*/ 28361 h 301087"/>
                <a:gd name="connsiteX0" fmla="*/ 3492 w 732692"/>
                <a:gd name="connsiteY0" fmla="*/ 28361 h 301087"/>
                <a:gd name="connsiteX1" fmla="*/ 278392 w 732692"/>
                <a:gd name="connsiteY1" fmla="*/ 13089 h 301087"/>
                <a:gd name="connsiteX2" fmla="*/ 470485 w 732692"/>
                <a:gd name="connsiteY2" fmla="*/ 101493 h 301087"/>
                <a:gd name="connsiteX3" fmla="*/ 732692 w 732692"/>
                <a:gd name="connsiteY3" fmla="*/ 185524 h 301087"/>
                <a:gd name="connsiteX4" fmla="*/ 484773 w 732692"/>
                <a:gd name="connsiteY4" fmla="*/ 295749 h 301087"/>
                <a:gd name="connsiteX5" fmla="*/ 3492 w 732692"/>
                <a:gd name="connsiteY5" fmla="*/ 28361 h 301087"/>
                <a:gd name="connsiteX0" fmla="*/ 3492 w 1037492"/>
                <a:gd name="connsiteY0" fmla="*/ 28361 h 295754"/>
                <a:gd name="connsiteX1" fmla="*/ 278392 w 1037492"/>
                <a:gd name="connsiteY1" fmla="*/ 13089 h 295754"/>
                <a:gd name="connsiteX2" fmla="*/ 470485 w 1037492"/>
                <a:gd name="connsiteY2" fmla="*/ 101493 h 295754"/>
                <a:gd name="connsiteX3" fmla="*/ 1037492 w 1037492"/>
                <a:gd name="connsiteY3" fmla="*/ 35505 h 295754"/>
                <a:gd name="connsiteX4" fmla="*/ 484773 w 1037492"/>
                <a:gd name="connsiteY4" fmla="*/ 295749 h 295754"/>
                <a:gd name="connsiteX5" fmla="*/ 3492 w 1037492"/>
                <a:gd name="connsiteY5" fmla="*/ 28361 h 295754"/>
                <a:gd name="connsiteX0" fmla="*/ 3563 w 1037563"/>
                <a:gd name="connsiteY0" fmla="*/ 26326 h 262764"/>
                <a:gd name="connsiteX1" fmla="*/ 278463 w 1037563"/>
                <a:gd name="connsiteY1" fmla="*/ 11054 h 262764"/>
                <a:gd name="connsiteX2" fmla="*/ 470556 w 1037563"/>
                <a:gd name="connsiteY2" fmla="*/ 99458 h 262764"/>
                <a:gd name="connsiteX3" fmla="*/ 1037563 w 1037563"/>
                <a:gd name="connsiteY3" fmla="*/ 33470 h 262764"/>
                <a:gd name="connsiteX4" fmla="*/ 487225 w 1037563"/>
                <a:gd name="connsiteY4" fmla="*/ 262758 h 262764"/>
                <a:gd name="connsiteX5" fmla="*/ 3563 w 1037563"/>
                <a:gd name="connsiteY5" fmla="*/ 26326 h 262764"/>
                <a:gd name="connsiteX0" fmla="*/ 3563 w 1037563"/>
                <a:gd name="connsiteY0" fmla="*/ 26326 h 262764"/>
                <a:gd name="connsiteX1" fmla="*/ 278463 w 1037563"/>
                <a:gd name="connsiteY1" fmla="*/ 11054 h 262764"/>
                <a:gd name="connsiteX2" fmla="*/ 472937 w 1037563"/>
                <a:gd name="connsiteY2" fmla="*/ 89933 h 262764"/>
                <a:gd name="connsiteX3" fmla="*/ 1037563 w 1037563"/>
                <a:gd name="connsiteY3" fmla="*/ 33470 h 262764"/>
                <a:gd name="connsiteX4" fmla="*/ 487225 w 1037563"/>
                <a:gd name="connsiteY4" fmla="*/ 262758 h 262764"/>
                <a:gd name="connsiteX5" fmla="*/ 3563 w 1037563"/>
                <a:gd name="connsiteY5" fmla="*/ 26326 h 262764"/>
                <a:gd name="connsiteX0" fmla="*/ 3563 w 1037563"/>
                <a:gd name="connsiteY0" fmla="*/ 26326 h 262764"/>
                <a:gd name="connsiteX1" fmla="*/ 278463 w 1037563"/>
                <a:gd name="connsiteY1" fmla="*/ 11054 h 262764"/>
                <a:gd name="connsiteX2" fmla="*/ 411814 w 1037563"/>
                <a:gd name="connsiteY2" fmla="*/ 44391 h 262764"/>
                <a:gd name="connsiteX3" fmla="*/ 472937 w 1037563"/>
                <a:gd name="connsiteY3" fmla="*/ 89933 h 262764"/>
                <a:gd name="connsiteX4" fmla="*/ 1037563 w 1037563"/>
                <a:gd name="connsiteY4" fmla="*/ 33470 h 262764"/>
                <a:gd name="connsiteX5" fmla="*/ 487225 w 1037563"/>
                <a:gd name="connsiteY5" fmla="*/ 262758 h 262764"/>
                <a:gd name="connsiteX6" fmla="*/ 3563 w 1037563"/>
                <a:gd name="connsiteY6" fmla="*/ 26326 h 262764"/>
                <a:gd name="connsiteX0" fmla="*/ 4479 w 1038479"/>
                <a:gd name="connsiteY0" fmla="*/ 14349 h 250787"/>
                <a:gd name="connsiteX1" fmla="*/ 260329 w 1038479"/>
                <a:gd name="connsiteY1" fmla="*/ 30033 h 250787"/>
                <a:gd name="connsiteX2" fmla="*/ 412730 w 1038479"/>
                <a:gd name="connsiteY2" fmla="*/ 32414 h 250787"/>
                <a:gd name="connsiteX3" fmla="*/ 473853 w 1038479"/>
                <a:gd name="connsiteY3" fmla="*/ 77956 h 250787"/>
                <a:gd name="connsiteX4" fmla="*/ 1038479 w 1038479"/>
                <a:gd name="connsiteY4" fmla="*/ 21493 h 250787"/>
                <a:gd name="connsiteX5" fmla="*/ 488141 w 1038479"/>
                <a:gd name="connsiteY5" fmla="*/ 250781 h 250787"/>
                <a:gd name="connsiteX6" fmla="*/ 4479 w 1038479"/>
                <a:gd name="connsiteY6" fmla="*/ 14349 h 250787"/>
                <a:gd name="connsiteX0" fmla="*/ 4524 w 1036143"/>
                <a:gd name="connsiteY0" fmla="*/ 29609 h 247007"/>
                <a:gd name="connsiteX1" fmla="*/ 257993 w 1036143"/>
                <a:gd name="connsiteY1" fmla="*/ 26243 h 247007"/>
                <a:gd name="connsiteX2" fmla="*/ 410394 w 1036143"/>
                <a:gd name="connsiteY2" fmla="*/ 28624 h 247007"/>
                <a:gd name="connsiteX3" fmla="*/ 471517 w 1036143"/>
                <a:gd name="connsiteY3" fmla="*/ 74166 h 247007"/>
                <a:gd name="connsiteX4" fmla="*/ 1036143 w 1036143"/>
                <a:gd name="connsiteY4" fmla="*/ 17703 h 247007"/>
                <a:gd name="connsiteX5" fmla="*/ 485805 w 1036143"/>
                <a:gd name="connsiteY5" fmla="*/ 246991 h 247007"/>
                <a:gd name="connsiteX6" fmla="*/ 4524 w 1036143"/>
                <a:gd name="connsiteY6" fmla="*/ 29609 h 247007"/>
                <a:gd name="connsiteX0" fmla="*/ 4524 w 1037225"/>
                <a:gd name="connsiteY0" fmla="*/ 24168 h 241566"/>
                <a:gd name="connsiteX1" fmla="*/ 257993 w 1037225"/>
                <a:gd name="connsiteY1" fmla="*/ 20802 h 241566"/>
                <a:gd name="connsiteX2" fmla="*/ 410394 w 1037225"/>
                <a:gd name="connsiteY2" fmla="*/ 23183 h 241566"/>
                <a:gd name="connsiteX3" fmla="*/ 471517 w 1037225"/>
                <a:gd name="connsiteY3" fmla="*/ 68725 h 241566"/>
                <a:gd name="connsiteX4" fmla="*/ 634232 w 1037225"/>
                <a:gd name="connsiteY4" fmla="*/ 30327 h 241566"/>
                <a:gd name="connsiteX5" fmla="*/ 1036143 w 1037225"/>
                <a:gd name="connsiteY5" fmla="*/ 12262 h 241566"/>
                <a:gd name="connsiteX6" fmla="*/ 485805 w 1037225"/>
                <a:gd name="connsiteY6" fmla="*/ 241550 h 241566"/>
                <a:gd name="connsiteX7" fmla="*/ 4524 w 1037225"/>
                <a:gd name="connsiteY7" fmla="*/ 24168 h 241566"/>
                <a:gd name="connsiteX0" fmla="*/ 4524 w 1037124"/>
                <a:gd name="connsiteY0" fmla="*/ 21693 h 239091"/>
                <a:gd name="connsiteX1" fmla="*/ 257993 w 1037124"/>
                <a:gd name="connsiteY1" fmla="*/ 18327 h 239091"/>
                <a:gd name="connsiteX2" fmla="*/ 410394 w 1037124"/>
                <a:gd name="connsiteY2" fmla="*/ 20708 h 239091"/>
                <a:gd name="connsiteX3" fmla="*/ 471517 w 1037124"/>
                <a:gd name="connsiteY3" fmla="*/ 66250 h 239091"/>
                <a:gd name="connsiteX4" fmla="*/ 598513 w 1037124"/>
                <a:gd name="connsiteY4" fmla="*/ 44521 h 239091"/>
                <a:gd name="connsiteX5" fmla="*/ 1036143 w 1037124"/>
                <a:gd name="connsiteY5" fmla="*/ 9787 h 239091"/>
                <a:gd name="connsiteX6" fmla="*/ 485805 w 1037124"/>
                <a:gd name="connsiteY6" fmla="*/ 239075 h 239091"/>
                <a:gd name="connsiteX7" fmla="*/ 4524 w 1037124"/>
                <a:gd name="connsiteY7" fmla="*/ 21693 h 239091"/>
                <a:gd name="connsiteX0" fmla="*/ 4524 w 1003880"/>
                <a:gd name="connsiteY0" fmla="*/ 19334 h 236859"/>
                <a:gd name="connsiteX1" fmla="*/ 257993 w 1003880"/>
                <a:gd name="connsiteY1" fmla="*/ 15968 h 236859"/>
                <a:gd name="connsiteX2" fmla="*/ 410394 w 1003880"/>
                <a:gd name="connsiteY2" fmla="*/ 18349 h 236859"/>
                <a:gd name="connsiteX3" fmla="*/ 471517 w 1003880"/>
                <a:gd name="connsiteY3" fmla="*/ 63891 h 236859"/>
                <a:gd name="connsiteX4" fmla="*/ 598513 w 1003880"/>
                <a:gd name="connsiteY4" fmla="*/ 42162 h 236859"/>
                <a:gd name="connsiteX5" fmla="*/ 1002805 w 1003880"/>
                <a:gd name="connsiteY5" fmla="*/ 52672 h 236859"/>
                <a:gd name="connsiteX6" fmla="*/ 485805 w 1003880"/>
                <a:gd name="connsiteY6" fmla="*/ 236716 h 236859"/>
                <a:gd name="connsiteX7" fmla="*/ 4524 w 1003880"/>
                <a:gd name="connsiteY7" fmla="*/ 19334 h 236859"/>
                <a:gd name="connsiteX0" fmla="*/ 4524 w 1037737"/>
                <a:gd name="connsiteY0" fmla="*/ 36745 h 254272"/>
                <a:gd name="connsiteX1" fmla="*/ 257993 w 1037737"/>
                <a:gd name="connsiteY1" fmla="*/ 33379 h 254272"/>
                <a:gd name="connsiteX2" fmla="*/ 410394 w 1037737"/>
                <a:gd name="connsiteY2" fmla="*/ 35760 h 254272"/>
                <a:gd name="connsiteX3" fmla="*/ 471517 w 1037737"/>
                <a:gd name="connsiteY3" fmla="*/ 81302 h 254272"/>
                <a:gd name="connsiteX4" fmla="*/ 598513 w 1037737"/>
                <a:gd name="connsiteY4" fmla="*/ 59573 h 254272"/>
                <a:gd name="connsiteX5" fmla="*/ 979513 w 1037737"/>
                <a:gd name="connsiteY5" fmla="*/ 40 h 254272"/>
                <a:gd name="connsiteX6" fmla="*/ 1002805 w 1037737"/>
                <a:gd name="connsiteY6" fmla="*/ 70083 h 254272"/>
                <a:gd name="connsiteX7" fmla="*/ 485805 w 1037737"/>
                <a:gd name="connsiteY7" fmla="*/ 254127 h 254272"/>
                <a:gd name="connsiteX8" fmla="*/ 4524 w 1037737"/>
                <a:gd name="connsiteY8" fmla="*/ 36745 h 254272"/>
                <a:gd name="connsiteX0" fmla="*/ 4524 w 1033674"/>
                <a:gd name="connsiteY0" fmla="*/ 80899 h 298426"/>
                <a:gd name="connsiteX1" fmla="*/ 257993 w 1033674"/>
                <a:gd name="connsiteY1" fmla="*/ 77533 h 298426"/>
                <a:gd name="connsiteX2" fmla="*/ 410394 w 1033674"/>
                <a:gd name="connsiteY2" fmla="*/ 79914 h 298426"/>
                <a:gd name="connsiteX3" fmla="*/ 471517 w 1033674"/>
                <a:gd name="connsiteY3" fmla="*/ 125456 h 298426"/>
                <a:gd name="connsiteX4" fmla="*/ 598513 w 1033674"/>
                <a:gd name="connsiteY4" fmla="*/ 103727 h 298426"/>
                <a:gd name="connsiteX5" fmla="*/ 641375 w 1033674"/>
                <a:gd name="connsiteY5" fmla="*/ 1331 h 298426"/>
                <a:gd name="connsiteX6" fmla="*/ 979513 w 1033674"/>
                <a:gd name="connsiteY6" fmla="*/ 44194 h 298426"/>
                <a:gd name="connsiteX7" fmla="*/ 1002805 w 1033674"/>
                <a:gd name="connsiteY7" fmla="*/ 114237 h 298426"/>
                <a:gd name="connsiteX8" fmla="*/ 485805 w 1033674"/>
                <a:gd name="connsiteY8" fmla="*/ 298281 h 298426"/>
                <a:gd name="connsiteX9" fmla="*/ 4524 w 1033674"/>
                <a:gd name="connsiteY9" fmla="*/ 80899 h 298426"/>
                <a:gd name="connsiteX0" fmla="*/ 4524 w 1028843"/>
                <a:gd name="connsiteY0" fmla="*/ 81978 h 299505"/>
                <a:gd name="connsiteX1" fmla="*/ 257993 w 1028843"/>
                <a:gd name="connsiteY1" fmla="*/ 78612 h 299505"/>
                <a:gd name="connsiteX2" fmla="*/ 410394 w 1028843"/>
                <a:gd name="connsiteY2" fmla="*/ 80993 h 299505"/>
                <a:gd name="connsiteX3" fmla="*/ 471517 w 1028843"/>
                <a:gd name="connsiteY3" fmla="*/ 126535 h 299505"/>
                <a:gd name="connsiteX4" fmla="*/ 598513 w 1028843"/>
                <a:gd name="connsiteY4" fmla="*/ 104806 h 299505"/>
                <a:gd name="connsiteX5" fmla="*/ 641375 w 1028843"/>
                <a:gd name="connsiteY5" fmla="*/ 2410 h 299505"/>
                <a:gd name="connsiteX6" fmla="*/ 784250 w 1028843"/>
                <a:gd name="connsiteY6" fmla="*/ 54798 h 299505"/>
                <a:gd name="connsiteX7" fmla="*/ 979513 w 1028843"/>
                <a:gd name="connsiteY7" fmla="*/ 45273 h 299505"/>
                <a:gd name="connsiteX8" fmla="*/ 1002805 w 1028843"/>
                <a:gd name="connsiteY8" fmla="*/ 115316 h 299505"/>
                <a:gd name="connsiteX9" fmla="*/ 485805 w 1028843"/>
                <a:gd name="connsiteY9" fmla="*/ 299360 h 299505"/>
                <a:gd name="connsiteX10" fmla="*/ 4524 w 1028843"/>
                <a:gd name="connsiteY10" fmla="*/ 81978 h 299505"/>
                <a:gd name="connsiteX0" fmla="*/ 4524 w 1038094"/>
                <a:gd name="connsiteY0" fmla="*/ 81978 h 299505"/>
                <a:gd name="connsiteX1" fmla="*/ 257993 w 1038094"/>
                <a:gd name="connsiteY1" fmla="*/ 78612 h 299505"/>
                <a:gd name="connsiteX2" fmla="*/ 410394 w 1038094"/>
                <a:gd name="connsiteY2" fmla="*/ 80993 h 299505"/>
                <a:gd name="connsiteX3" fmla="*/ 471517 w 1038094"/>
                <a:gd name="connsiteY3" fmla="*/ 126535 h 299505"/>
                <a:gd name="connsiteX4" fmla="*/ 598513 w 1038094"/>
                <a:gd name="connsiteY4" fmla="*/ 104806 h 299505"/>
                <a:gd name="connsiteX5" fmla="*/ 641375 w 1038094"/>
                <a:gd name="connsiteY5" fmla="*/ 2410 h 299505"/>
                <a:gd name="connsiteX6" fmla="*/ 784250 w 1038094"/>
                <a:gd name="connsiteY6" fmla="*/ 54798 h 299505"/>
                <a:gd name="connsiteX7" fmla="*/ 1005707 w 1038094"/>
                <a:gd name="connsiteY7" fmla="*/ 76229 h 299505"/>
                <a:gd name="connsiteX8" fmla="*/ 1002805 w 1038094"/>
                <a:gd name="connsiteY8" fmla="*/ 115316 h 299505"/>
                <a:gd name="connsiteX9" fmla="*/ 485805 w 1038094"/>
                <a:gd name="connsiteY9" fmla="*/ 299360 h 299505"/>
                <a:gd name="connsiteX10" fmla="*/ 4524 w 1038094"/>
                <a:gd name="connsiteY10" fmla="*/ 81978 h 299505"/>
                <a:gd name="connsiteX0" fmla="*/ 4524 w 1028678"/>
                <a:gd name="connsiteY0" fmla="*/ 81978 h 303744"/>
                <a:gd name="connsiteX1" fmla="*/ 257993 w 1028678"/>
                <a:gd name="connsiteY1" fmla="*/ 78612 h 303744"/>
                <a:gd name="connsiteX2" fmla="*/ 410394 w 1028678"/>
                <a:gd name="connsiteY2" fmla="*/ 80993 h 303744"/>
                <a:gd name="connsiteX3" fmla="*/ 471517 w 1028678"/>
                <a:gd name="connsiteY3" fmla="*/ 126535 h 303744"/>
                <a:gd name="connsiteX4" fmla="*/ 598513 w 1028678"/>
                <a:gd name="connsiteY4" fmla="*/ 104806 h 303744"/>
                <a:gd name="connsiteX5" fmla="*/ 641375 w 1028678"/>
                <a:gd name="connsiteY5" fmla="*/ 2410 h 303744"/>
                <a:gd name="connsiteX6" fmla="*/ 784250 w 1028678"/>
                <a:gd name="connsiteY6" fmla="*/ 54798 h 303744"/>
                <a:gd name="connsiteX7" fmla="*/ 1005707 w 1028678"/>
                <a:gd name="connsiteY7" fmla="*/ 76229 h 303744"/>
                <a:gd name="connsiteX8" fmla="*/ 1002805 w 1028678"/>
                <a:gd name="connsiteY8" fmla="*/ 115316 h 303744"/>
                <a:gd name="connsiteX9" fmla="*/ 846163 w 1028678"/>
                <a:gd name="connsiteY9" fmla="*/ 219105 h 303744"/>
                <a:gd name="connsiteX10" fmla="*/ 485805 w 1028678"/>
                <a:gd name="connsiteY10" fmla="*/ 299360 h 303744"/>
                <a:gd name="connsiteX11" fmla="*/ 4524 w 1028678"/>
                <a:gd name="connsiteY11" fmla="*/ 81978 h 303744"/>
                <a:gd name="connsiteX0" fmla="*/ 6978 w 1031132"/>
                <a:gd name="connsiteY0" fmla="*/ 81978 h 299609"/>
                <a:gd name="connsiteX1" fmla="*/ 260447 w 1031132"/>
                <a:gd name="connsiteY1" fmla="*/ 78612 h 299609"/>
                <a:gd name="connsiteX2" fmla="*/ 412848 w 1031132"/>
                <a:gd name="connsiteY2" fmla="*/ 80993 h 299609"/>
                <a:gd name="connsiteX3" fmla="*/ 473971 w 1031132"/>
                <a:gd name="connsiteY3" fmla="*/ 126535 h 299609"/>
                <a:gd name="connsiteX4" fmla="*/ 600967 w 1031132"/>
                <a:gd name="connsiteY4" fmla="*/ 104806 h 299609"/>
                <a:gd name="connsiteX5" fmla="*/ 643829 w 1031132"/>
                <a:gd name="connsiteY5" fmla="*/ 2410 h 299609"/>
                <a:gd name="connsiteX6" fmla="*/ 786704 w 1031132"/>
                <a:gd name="connsiteY6" fmla="*/ 54798 h 299609"/>
                <a:gd name="connsiteX7" fmla="*/ 1008161 w 1031132"/>
                <a:gd name="connsiteY7" fmla="*/ 76229 h 299609"/>
                <a:gd name="connsiteX8" fmla="*/ 1005259 w 1031132"/>
                <a:gd name="connsiteY8" fmla="*/ 115316 h 299609"/>
                <a:gd name="connsiteX9" fmla="*/ 848617 w 1031132"/>
                <a:gd name="connsiteY9" fmla="*/ 219105 h 299609"/>
                <a:gd name="connsiteX10" fmla="*/ 488259 w 1031132"/>
                <a:gd name="connsiteY10" fmla="*/ 299360 h 299609"/>
                <a:gd name="connsiteX11" fmla="*/ 108048 w 1031132"/>
                <a:gd name="connsiteY11" fmla="*/ 192910 h 299609"/>
                <a:gd name="connsiteX12" fmla="*/ 6978 w 1031132"/>
                <a:gd name="connsiteY12" fmla="*/ 81978 h 299609"/>
                <a:gd name="connsiteX0" fmla="*/ 5563 w 1048767"/>
                <a:gd name="connsiteY0" fmla="*/ 60547 h 299609"/>
                <a:gd name="connsiteX1" fmla="*/ 278082 w 1048767"/>
                <a:gd name="connsiteY1" fmla="*/ 78612 h 299609"/>
                <a:gd name="connsiteX2" fmla="*/ 430483 w 1048767"/>
                <a:gd name="connsiteY2" fmla="*/ 80993 h 299609"/>
                <a:gd name="connsiteX3" fmla="*/ 491606 w 1048767"/>
                <a:gd name="connsiteY3" fmla="*/ 126535 h 299609"/>
                <a:gd name="connsiteX4" fmla="*/ 618602 w 1048767"/>
                <a:gd name="connsiteY4" fmla="*/ 104806 h 299609"/>
                <a:gd name="connsiteX5" fmla="*/ 661464 w 1048767"/>
                <a:gd name="connsiteY5" fmla="*/ 2410 h 299609"/>
                <a:gd name="connsiteX6" fmla="*/ 804339 w 1048767"/>
                <a:gd name="connsiteY6" fmla="*/ 54798 h 299609"/>
                <a:gd name="connsiteX7" fmla="*/ 1025796 w 1048767"/>
                <a:gd name="connsiteY7" fmla="*/ 76229 h 299609"/>
                <a:gd name="connsiteX8" fmla="*/ 1022894 w 1048767"/>
                <a:gd name="connsiteY8" fmla="*/ 115316 h 299609"/>
                <a:gd name="connsiteX9" fmla="*/ 866252 w 1048767"/>
                <a:gd name="connsiteY9" fmla="*/ 219105 h 299609"/>
                <a:gd name="connsiteX10" fmla="*/ 505894 w 1048767"/>
                <a:gd name="connsiteY10" fmla="*/ 299360 h 299609"/>
                <a:gd name="connsiteX11" fmla="*/ 125683 w 1048767"/>
                <a:gd name="connsiteY11" fmla="*/ 192910 h 299609"/>
                <a:gd name="connsiteX12" fmla="*/ 5563 w 1048767"/>
                <a:gd name="connsiteY12" fmla="*/ 60547 h 299609"/>
                <a:gd name="connsiteX0" fmla="*/ 4804 w 1048008"/>
                <a:gd name="connsiteY0" fmla="*/ 60547 h 299609"/>
                <a:gd name="connsiteX1" fmla="*/ 263035 w 1048008"/>
                <a:gd name="connsiteY1" fmla="*/ 47656 h 299609"/>
                <a:gd name="connsiteX2" fmla="*/ 429724 w 1048008"/>
                <a:gd name="connsiteY2" fmla="*/ 80993 h 299609"/>
                <a:gd name="connsiteX3" fmla="*/ 490847 w 1048008"/>
                <a:gd name="connsiteY3" fmla="*/ 126535 h 299609"/>
                <a:gd name="connsiteX4" fmla="*/ 617843 w 1048008"/>
                <a:gd name="connsiteY4" fmla="*/ 104806 h 299609"/>
                <a:gd name="connsiteX5" fmla="*/ 660705 w 1048008"/>
                <a:gd name="connsiteY5" fmla="*/ 2410 h 299609"/>
                <a:gd name="connsiteX6" fmla="*/ 803580 w 1048008"/>
                <a:gd name="connsiteY6" fmla="*/ 54798 h 299609"/>
                <a:gd name="connsiteX7" fmla="*/ 1025037 w 1048008"/>
                <a:gd name="connsiteY7" fmla="*/ 76229 h 299609"/>
                <a:gd name="connsiteX8" fmla="*/ 1022135 w 1048008"/>
                <a:gd name="connsiteY8" fmla="*/ 115316 h 299609"/>
                <a:gd name="connsiteX9" fmla="*/ 865493 w 1048008"/>
                <a:gd name="connsiteY9" fmla="*/ 219105 h 299609"/>
                <a:gd name="connsiteX10" fmla="*/ 505135 w 1048008"/>
                <a:gd name="connsiteY10" fmla="*/ 299360 h 299609"/>
                <a:gd name="connsiteX11" fmla="*/ 124924 w 1048008"/>
                <a:gd name="connsiteY11" fmla="*/ 192910 h 299609"/>
                <a:gd name="connsiteX12" fmla="*/ 4804 w 1048008"/>
                <a:gd name="connsiteY12" fmla="*/ 60547 h 299609"/>
                <a:gd name="connsiteX0" fmla="*/ 4804 w 1048008"/>
                <a:gd name="connsiteY0" fmla="*/ 19359 h 258421"/>
                <a:gd name="connsiteX1" fmla="*/ 263035 w 1048008"/>
                <a:gd name="connsiteY1" fmla="*/ 6468 h 258421"/>
                <a:gd name="connsiteX2" fmla="*/ 429724 w 1048008"/>
                <a:gd name="connsiteY2" fmla="*/ 39805 h 258421"/>
                <a:gd name="connsiteX3" fmla="*/ 490847 w 1048008"/>
                <a:gd name="connsiteY3" fmla="*/ 85347 h 258421"/>
                <a:gd name="connsiteX4" fmla="*/ 617843 w 1048008"/>
                <a:gd name="connsiteY4" fmla="*/ 63618 h 258421"/>
                <a:gd name="connsiteX5" fmla="*/ 701186 w 1048008"/>
                <a:gd name="connsiteY5" fmla="*/ 6465 h 258421"/>
                <a:gd name="connsiteX6" fmla="*/ 803580 w 1048008"/>
                <a:gd name="connsiteY6" fmla="*/ 13610 h 258421"/>
                <a:gd name="connsiteX7" fmla="*/ 1025037 w 1048008"/>
                <a:gd name="connsiteY7" fmla="*/ 35041 h 258421"/>
                <a:gd name="connsiteX8" fmla="*/ 1022135 w 1048008"/>
                <a:gd name="connsiteY8" fmla="*/ 74128 h 258421"/>
                <a:gd name="connsiteX9" fmla="*/ 865493 w 1048008"/>
                <a:gd name="connsiteY9" fmla="*/ 177917 h 258421"/>
                <a:gd name="connsiteX10" fmla="*/ 505135 w 1048008"/>
                <a:gd name="connsiteY10" fmla="*/ 258172 h 258421"/>
                <a:gd name="connsiteX11" fmla="*/ 124924 w 1048008"/>
                <a:gd name="connsiteY11" fmla="*/ 151722 h 258421"/>
                <a:gd name="connsiteX12" fmla="*/ 4804 w 1048008"/>
                <a:gd name="connsiteY12" fmla="*/ 19359 h 258421"/>
                <a:gd name="connsiteX0" fmla="*/ 4804 w 1048008"/>
                <a:gd name="connsiteY0" fmla="*/ 55958 h 295020"/>
                <a:gd name="connsiteX1" fmla="*/ 263035 w 1048008"/>
                <a:gd name="connsiteY1" fmla="*/ 43067 h 295020"/>
                <a:gd name="connsiteX2" fmla="*/ 429724 w 1048008"/>
                <a:gd name="connsiteY2" fmla="*/ 76404 h 295020"/>
                <a:gd name="connsiteX3" fmla="*/ 490847 w 1048008"/>
                <a:gd name="connsiteY3" fmla="*/ 121946 h 295020"/>
                <a:gd name="connsiteX4" fmla="*/ 617843 w 1048008"/>
                <a:gd name="connsiteY4" fmla="*/ 100217 h 295020"/>
                <a:gd name="connsiteX5" fmla="*/ 684518 w 1048008"/>
                <a:gd name="connsiteY5" fmla="*/ 2583 h 295020"/>
                <a:gd name="connsiteX6" fmla="*/ 803580 w 1048008"/>
                <a:gd name="connsiteY6" fmla="*/ 50209 h 295020"/>
                <a:gd name="connsiteX7" fmla="*/ 1025037 w 1048008"/>
                <a:gd name="connsiteY7" fmla="*/ 71640 h 295020"/>
                <a:gd name="connsiteX8" fmla="*/ 1022135 w 1048008"/>
                <a:gd name="connsiteY8" fmla="*/ 110727 h 295020"/>
                <a:gd name="connsiteX9" fmla="*/ 865493 w 1048008"/>
                <a:gd name="connsiteY9" fmla="*/ 214516 h 295020"/>
                <a:gd name="connsiteX10" fmla="*/ 505135 w 1048008"/>
                <a:gd name="connsiteY10" fmla="*/ 294771 h 295020"/>
                <a:gd name="connsiteX11" fmla="*/ 124924 w 1048008"/>
                <a:gd name="connsiteY11" fmla="*/ 188321 h 295020"/>
                <a:gd name="connsiteX12" fmla="*/ 4804 w 1048008"/>
                <a:gd name="connsiteY12" fmla="*/ 55958 h 295020"/>
                <a:gd name="connsiteX0" fmla="*/ 4804 w 1066764"/>
                <a:gd name="connsiteY0" fmla="*/ 55708 h 294770"/>
                <a:gd name="connsiteX1" fmla="*/ 263035 w 1066764"/>
                <a:gd name="connsiteY1" fmla="*/ 42817 h 294770"/>
                <a:gd name="connsiteX2" fmla="*/ 429724 w 1066764"/>
                <a:gd name="connsiteY2" fmla="*/ 76154 h 294770"/>
                <a:gd name="connsiteX3" fmla="*/ 490847 w 1066764"/>
                <a:gd name="connsiteY3" fmla="*/ 121696 h 294770"/>
                <a:gd name="connsiteX4" fmla="*/ 617843 w 1066764"/>
                <a:gd name="connsiteY4" fmla="*/ 99967 h 294770"/>
                <a:gd name="connsiteX5" fmla="*/ 684518 w 1066764"/>
                <a:gd name="connsiteY5" fmla="*/ 2333 h 294770"/>
                <a:gd name="connsiteX6" fmla="*/ 1051230 w 1066764"/>
                <a:gd name="connsiteY6" fmla="*/ 57102 h 294770"/>
                <a:gd name="connsiteX7" fmla="*/ 1025037 w 1066764"/>
                <a:gd name="connsiteY7" fmla="*/ 71390 h 294770"/>
                <a:gd name="connsiteX8" fmla="*/ 1022135 w 1066764"/>
                <a:gd name="connsiteY8" fmla="*/ 110477 h 294770"/>
                <a:gd name="connsiteX9" fmla="*/ 865493 w 1066764"/>
                <a:gd name="connsiteY9" fmla="*/ 214266 h 294770"/>
                <a:gd name="connsiteX10" fmla="*/ 505135 w 1066764"/>
                <a:gd name="connsiteY10" fmla="*/ 294521 h 294770"/>
                <a:gd name="connsiteX11" fmla="*/ 124924 w 1066764"/>
                <a:gd name="connsiteY11" fmla="*/ 188071 h 294770"/>
                <a:gd name="connsiteX12" fmla="*/ 4804 w 1066764"/>
                <a:gd name="connsiteY12" fmla="*/ 55708 h 294770"/>
                <a:gd name="connsiteX0" fmla="*/ 4804 w 1066764"/>
                <a:gd name="connsiteY0" fmla="*/ 55708 h 295488"/>
                <a:gd name="connsiteX1" fmla="*/ 263035 w 1066764"/>
                <a:gd name="connsiteY1" fmla="*/ 42817 h 295488"/>
                <a:gd name="connsiteX2" fmla="*/ 429724 w 1066764"/>
                <a:gd name="connsiteY2" fmla="*/ 76154 h 295488"/>
                <a:gd name="connsiteX3" fmla="*/ 490847 w 1066764"/>
                <a:gd name="connsiteY3" fmla="*/ 121696 h 295488"/>
                <a:gd name="connsiteX4" fmla="*/ 617843 w 1066764"/>
                <a:gd name="connsiteY4" fmla="*/ 99967 h 295488"/>
                <a:gd name="connsiteX5" fmla="*/ 684518 w 1066764"/>
                <a:gd name="connsiteY5" fmla="*/ 2333 h 295488"/>
                <a:gd name="connsiteX6" fmla="*/ 1051230 w 1066764"/>
                <a:gd name="connsiteY6" fmla="*/ 57102 h 295488"/>
                <a:gd name="connsiteX7" fmla="*/ 1025037 w 1066764"/>
                <a:gd name="connsiteY7" fmla="*/ 71390 h 295488"/>
                <a:gd name="connsiteX8" fmla="*/ 1022135 w 1066764"/>
                <a:gd name="connsiteY8" fmla="*/ 110477 h 295488"/>
                <a:gd name="connsiteX9" fmla="*/ 882162 w 1066764"/>
                <a:gd name="connsiteY9" fmla="*/ 233316 h 295488"/>
                <a:gd name="connsiteX10" fmla="*/ 505135 w 1066764"/>
                <a:gd name="connsiteY10" fmla="*/ 294521 h 295488"/>
                <a:gd name="connsiteX11" fmla="*/ 124924 w 1066764"/>
                <a:gd name="connsiteY11" fmla="*/ 188071 h 295488"/>
                <a:gd name="connsiteX12" fmla="*/ 4804 w 1066764"/>
                <a:gd name="connsiteY12" fmla="*/ 55708 h 295488"/>
                <a:gd name="connsiteX0" fmla="*/ 4804 w 1048008"/>
                <a:gd name="connsiteY0" fmla="*/ 55566 h 295346"/>
                <a:gd name="connsiteX1" fmla="*/ 263035 w 1048008"/>
                <a:gd name="connsiteY1" fmla="*/ 42675 h 295346"/>
                <a:gd name="connsiteX2" fmla="*/ 429724 w 1048008"/>
                <a:gd name="connsiteY2" fmla="*/ 76012 h 295346"/>
                <a:gd name="connsiteX3" fmla="*/ 490847 w 1048008"/>
                <a:gd name="connsiteY3" fmla="*/ 121554 h 295346"/>
                <a:gd name="connsiteX4" fmla="*/ 617843 w 1048008"/>
                <a:gd name="connsiteY4" fmla="*/ 99825 h 295346"/>
                <a:gd name="connsiteX5" fmla="*/ 684518 w 1048008"/>
                <a:gd name="connsiteY5" fmla="*/ 2191 h 295346"/>
                <a:gd name="connsiteX6" fmla="*/ 984555 w 1048008"/>
                <a:gd name="connsiteY6" fmla="*/ 61722 h 295346"/>
                <a:gd name="connsiteX7" fmla="*/ 1025037 w 1048008"/>
                <a:gd name="connsiteY7" fmla="*/ 71248 h 295346"/>
                <a:gd name="connsiteX8" fmla="*/ 1022135 w 1048008"/>
                <a:gd name="connsiteY8" fmla="*/ 110335 h 295346"/>
                <a:gd name="connsiteX9" fmla="*/ 882162 w 1048008"/>
                <a:gd name="connsiteY9" fmla="*/ 233174 h 295346"/>
                <a:gd name="connsiteX10" fmla="*/ 505135 w 1048008"/>
                <a:gd name="connsiteY10" fmla="*/ 294379 h 295346"/>
                <a:gd name="connsiteX11" fmla="*/ 124924 w 1048008"/>
                <a:gd name="connsiteY11" fmla="*/ 187929 h 295346"/>
                <a:gd name="connsiteX12" fmla="*/ 4804 w 1048008"/>
                <a:gd name="connsiteY12" fmla="*/ 55566 h 29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008" h="295346">
                  <a:moveTo>
                    <a:pt x="4804" y="55566"/>
                  </a:moveTo>
                  <a:cubicBezTo>
                    <a:pt x="27822" y="31357"/>
                    <a:pt x="182822" y="34852"/>
                    <a:pt x="263035" y="42675"/>
                  </a:cubicBezTo>
                  <a:cubicBezTo>
                    <a:pt x="322743" y="47273"/>
                    <a:pt x="397312" y="62865"/>
                    <a:pt x="429724" y="76012"/>
                  </a:cubicBezTo>
                  <a:cubicBezTo>
                    <a:pt x="462136" y="89159"/>
                    <a:pt x="459494" y="117585"/>
                    <a:pt x="490847" y="121554"/>
                  </a:cubicBezTo>
                  <a:cubicBezTo>
                    <a:pt x="522200" y="125523"/>
                    <a:pt x="583183" y="105828"/>
                    <a:pt x="617843" y="99825"/>
                  </a:cubicBezTo>
                  <a:cubicBezTo>
                    <a:pt x="652503" y="93822"/>
                    <a:pt x="652371" y="17273"/>
                    <a:pt x="684518" y="2191"/>
                  </a:cubicBezTo>
                  <a:cubicBezTo>
                    <a:pt x="716665" y="-12891"/>
                    <a:pt x="928199" y="54578"/>
                    <a:pt x="984555" y="61722"/>
                  </a:cubicBezTo>
                  <a:cubicBezTo>
                    <a:pt x="1040911" y="68866"/>
                    <a:pt x="989802" y="54415"/>
                    <a:pt x="1025037" y="71248"/>
                  </a:cubicBezTo>
                  <a:cubicBezTo>
                    <a:pt x="1060272" y="88081"/>
                    <a:pt x="1051504" y="88904"/>
                    <a:pt x="1022135" y="110335"/>
                  </a:cubicBezTo>
                  <a:cubicBezTo>
                    <a:pt x="992766" y="131766"/>
                    <a:pt x="968329" y="202500"/>
                    <a:pt x="882162" y="233174"/>
                  </a:cubicBezTo>
                  <a:cubicBezTo>
                    <a:pt x="795995" y="263848"/>
                    <a:pt x="631341" y="301920"/>
                    <a:pt x="505135" y="294379"/>
                  </a:cubicBezTo>
                  <a:cubicBezTo>
                    <a:pt x="378929" y="286838"/>
                    <a:pt x="205138" y="224159"/>
                    <a:pt x="124924" y="187929"/>
                  </a:cubicBezTo>
                  <a:cubicBezTo>
                    <a:pt x="44711" y="151699"/>
                    <a:pt x="-18214" y="79775"/>
                    <a:pt x="4804" y="555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Grupo 207"/>
            <p:cNvGrpSpPr/>
            <p:nvPr/>
          </p:nvGrpSpPr>
          <p:grpSpPr>
            <a:xfrm>
              <a:off x="3814585" y="2564159"/>
              <a:ext cx="644625" cy="627124"/>
              <a:chOff x="3814585" y="2564159"/>
              <a:chExt cx="644625" cy="627124"/>
            </a:xfrm>
            <a:solidFill>
              <a:srgbClr val="283593"/>
            </a:solidFill>
          </p:grpSpPr>
          <p:sp>
            <p:nvSpPr>
              <p:cNvPr id="213" name="Elipse 212"/>
              <p:cNvSpPr/>
              <p:nvPr/>
            </p:nvSpPr>
            <p:spPr>
              <a:xfrm>
                <a:off x="4021187" y="2622252"/>
                <a:ext cx="214108" cy="2880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4" name="Elipse 28"/>
              <p:cNvSpPr/>
              <p:nvPr/>
            </p:nvSpPr>
            <p:spPr>
              <a:xfrm>
                <a:off x="3814585" y="2586533"/>
                <a:ext cx="255660" cy="604750"/>
              </a:xfrm>
              <a:custGeom>
                <a:avLst/>
                <a:gdLst>
                  <a:gd name="connsiteX0" fmla="*/ 0 w 214108"/>
                  <a:gd name="connsiteY0" fmla="*/ 144016 h 288032"/>
                  <a:gd name="connsiteX1" fmla="*/ 107054 w 214108"/>
                  <a:gd name="connsiteY1" fmla="*/ 0 h 288032"/>
                  <a:gd name="connsiteX2" fmla="*/ 214108 w 214108"/>
                  <a:gd name="connsiteY2" fmla="*/ 144016 h 288032"/>
                  <a:gd name="connsiteX3" fmla="*/ 107054 w 214108"/>
                  <a:gd name="connsiteY3" fmla="*/ 288032 h 288032"/>
                  <a:gd name="connsiteX4" fmla="*/ 0 w 214108"/>
                  <a:gd name="connsiteY4" fmla="*/ 144016 h 288032"/>
                  <a:gd name="connsiteX0" fmla="*/ 2163 w 216271"/>
                  <a:gd name="connsiteY0" fmla="*/ 144016 h 576163"/>
                  <a:gd name="connsiteX1" fmla="*/ 109217 w 216271"/>
                  <a:gd name="connsiteY1" fmla="*/ 0 h 576163"/>
                  <a:gd name="connsiteX2" fmla="*/ 216271 w 216271"/>
                  <a:gd name="connsiteY2" fmla="*/ 144016 h 576163"/>
                  <a:gd name="connsiteX3" fmla="*/ 63974 w 216271"/>
                  <a:gd name="connsiteY3" fmla="*/ 576163 h 576163"/>
                  <a:gd name="connsiteX4" fmla="*/ 2163 w 216271"/>
                  <a:gd name="connsiteY4" fmla="*/ 144016 h 576163"/>
                  <a:gd name="connsiteX0" fmla="*/ 9505 w 223613"/>
                  <a:gd name="connsiteY0" fmla="*/ 144016 h 576461"/>
                  <a:gd name="connsiteX1" fmla="*/ 116559 w 223613"/>
                  <a:gd name="connsiteY1" fmla="*/ 0 h 576461"/>
                  <a:gd name="connsiteX2" fmla="*/ 223613 w 223613"/>
                  <a:gd name="connsiteY2" fmla="*/ 144016 h 576461"/>
                  <a:gd name="connsiteX3" fmla="*/ 71316 w 223613"/>
                  <a:gd name="connsiteY3" fmla="*/ 576163 h 576461"/>
                  <a:gd name="connsiteX4" fmla="*/ 9505 w 223613"/>
                  <a:gd name="connsiteY4" fmla="*/ 144016 h 576461"/>
                  <a:gd name="connsiteX0" fmla="*/ 5955 w 220063"/>
                  <a:gd name="connsiteY0" fmla="*/ 172591 h 605040"/>
                  <a:gd name="connsiteX1" fmla="*/ 63002 w 220063"/>
                  <a:gd name="connsiteY1" fmla="*/ 0 h 605040"/>
                  <a:gd name="connsiteX2" fmla="*/ 220063 w 220063"/>
                  <a:gd name="connsiteY2" fmla="*/ 172591 h 605040"/>
                  <a:gd name="connsiteX3" fmla="*/ 67766 w 220063"/>
                  <a:gd name="connsiteY3" fmla="*/ 604738 h 605040"/>
                  <a:gd name="connsiteX4" fmla="*/ 5955 w 220063"/>
                  <a:gd name="connsiteY4" fmla="*/ 172591 h 605040"/>
                  <a:gd name="connsiteX0" fmla="*/ 30 w 254619"/>
                  <a:gd name="connsiteY0" fmla="*/ 172591 h 604738"/>
                  <a:gd name="connsiteX1" fmla="*/ 57077 w 254619"/>
                  <a:gd name="connsiteY1" fmla="*/ 0 h 604738"/>
                  <a:gd name="connsiteX2" fmla="*/ 254619 w 254619"/>
                  <a:gd name="connsiteY2" fmla="*/ 172591 h 604738"/>
                  <a:gd name="connsiteX3" fmla="*/ 61841 w 254619"/>
                  <a:gd name="connsiteY3" fmla="*/ 604738 h 604738"/>
                  <a:gd name="connsiteX4" fmla="*/ 30 w 254619"/>
                  <a:gd name="connsiteY4" fmla="*/ 172591 h 604738"/>
                  <a:gd name="connsiteX0" fmla="*/ 1071 w 255660"/>
                  <a:gd name="connsiteY0" fmla="*/ 172591 h 604750"/>
                  <a:gd name="connsiteX1" fmla="*/ 58118 w 255660"/>
                  <a:gd name="connsiteY1" fmla="*/ 0 h 604750"/>
                  <a:gd name="connsiteX2" fmla="*/ 255660 w 255660"/>
                  <a:gd name="connsiteY2" fmla="*/ 172591 h 604750"/>
                  <a:gd name="connsiteX3" fmla="*/ 62882 w 255660"/>
                  <a:gd name="connsiteY3" fmla="*/ 604738 h 604750"/>
                  <a:gd name="connsiteX4" fmla="*/ 1071 w 255660"/>
                  <a:gd name="connsiteY4" fmla="*/ 172591 h 60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60" h="604750">
                    <a:moveTo>
                      <a:pt x="1071" y="172591"/>
                    </a:moveTo>
                    <a:cubicBezTo>
                      <a:pt x="277" y="71801"/>
                      <a:pt x="15687" y="0"/>
                      <a:pt x="58118" y="0"/>
                    </a:cubicBezTo>
                    <a:cubicBezTo>
                      <a:pt x="100549" y="0"/>
                      <a:pt x="255660" y="93053"/>
                      <a:pt x="255660" y="172591"/>
                    </a:cubicBezTo>
                    <a:cubicBezTo>
                      <a:pt x="255660" y="252129"/>
                      <a:pt x="141032" y="602356"/>
                      <a:pt x="62882" y="604738"/>
                    </a:cubicBezTo>
                    <a:cubicBezTo>
                      <a:pt x="-15268" y="607120"/>
                      <a:pt x="1865" y="273381"/>
                      <a:pt x="1071" y="1725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8"/>
              <p:cNvSpPr/>
              <p:nvPr/>
            </p:nvSpPr>
            <p:spPr>
              <a:xfrm rot="21329266" flipH="1">
                <a:off x="4203550" y="2564159"/>
                <a:ext cx="255660" cy="604750"/>
              </a:xfrm>
              <a:custGeom>
                <a:avLst/>
                <a:gdLst>
                  <a:gd name="connsiteX0" fmla="*/ 0 w 214108"/>
                  <a:gd name="connsiteY0" fmla="*/ 144016 h 288032"/>
                  <a:gd name="connsiteX1" fmla="*/ 107054 w 214108"/>
                  <a:gd name="connsiteY1" fmla="*/ 0 h 288032"/>
                  <a:gd name="connsiteX2" fmla="*/ 214108 w 214108"/>
                  <a:gd name="connsiteY2" fmla="*/ 144016 h 288032"/>
                  <a:gd name="connsiteX3" fmla="*/ 107054 w 214108"/>
                  <a:gd name="connsiteY3" fmla="*/ 288032 h 288032"/>
                  <a:gd name="connsiteX4" fmla="*/ 0 w 214108"/>
                  <a:gd name="connsiteY4" fmla="*/ 144016 h 288032"/>
                  <a:gd name="connsiteX0" fmla="*/ 2163 w 216271"/>
                  <a:gd name="connsiteY0" fmla="*/ 144016 h 576163"/>
                  <a:gd name="connsiteX1" fmla="*/ 109217 w 216271"/>
                  <a:gd name="connsiteY1" fmla="*/ 0 h 576163"/>
                  <a:gd name="connsiteX2" fmla="*/ 216271 w 216271"/>
                  <a:gd name="connsiteY2" fmla="*/ 144016 h 576163"/>
                  <a:gd name="connsiteX3" fmla="*/ 63974 w 216271"/>
                  <a:gd name="connsiteY3" fmla="*/ 576163 h 576163"/>
                  <a:gd name="connsiteX4" fmla="*/ 2163 w 216271"/>
                  <a:gd name="connsiteY4" fmla="*/ 144016 h 576163"/>
                  <a:gd name="connsiteX0" fmla="*/ 9505 w 223613"/>
                  <a:gd name="connsiteY0" fmla="*/ 144016 h 576461"/>
                  <a:gd name="connsiteX1" fmla="*/ 116559 w 223613"/>
                  <a:gd name="connsiteY1" fmla="*/ 0 h 576461"/>
                  <a:gd name="connsiteX2" fmla="*/ 223613 w 223613"/>
                  <a:gd name="connsiteY2" fmla="*/ 144016 h 576461"/>
                  <a:gd name="connsiteX3" fmla="*/ 71316 w 223613"/>
                  <a:gd name="connsiteY3" fmla="*/ 576163 h 576461"/>
                  <a:gd name="connsiteX4" fmla="*/ 9505 w 223613"/>
                  <a:gd name="connsiteY4" fmla="*/ 144016 h 576461"/>
                  <a:gd name="connsiteX0" fmla="*/ 5955 w 220063"/>
                  <a:gd name="connsiteY0" fmla="*/ 172591 h 605040"/>
                  <a:gd name="connsiteX1" fmla="*/ 63002 w 220063"/>
                  <a:gd name="connsiteY1" fmla="*/ 0 h 605040"/>
                  <a:gd name="connsiteX2" fmla="*/ 220063 w 220063"/>
                  <a:gd name="connsiteY2" fmla="*/ 172591 h 605040"/>
                  <a:gd name="connsiteX3" fmla="*/ 67766 w 220063"/>
                  <a:gd name="connsiteY3" fmla="*/ 604738 h 605040"/>
                  <a:gd name="connsiteX4" fmla="*/ 5955 w 220063"/>
                  <a:gd name="connsiteY4" fmla="*/ 172591 h 605040"/>
                  <a:gd name="connsiteX0" fmla="*/ 30 w 254619"/>
                  <a:gd name="connsiteY0" fmla="*/ 172591 h 604738"/>
                  <a:gd name="connsiteX1" fmla="*/ 57077 w 254619"/>
                  <a:gd name="connsiteY1" fmla="*/ 0 h 604738"/>
                  <a:gd name="connsiteX2" fmla="*/ 254619 w 254619"/>
                  <a:gd name="connsiteY2" fmla="*/ 172591 h 604738"/>
                  <a:gd name="connsiteX3" fmla="*/ 61841 w 254619"/>
                  <a:gd name="connsiteY3" fmla="*/ 604738 h 604738"/>
                  <a:gd name="connsiteX4" fmla="*/ 30 w 254619"/>
                  <a:gd name="connsiteY4" fmla="*/ 172591 h 604738"/>
                  <a:gd name="connsiteX0" fmla="*/ 1071 w 255660"/>
                  <a:gd name="connsiteY0" fmla="*/ 172591 h 604750"/>
                  <a:gd name="connsiteX1" fmla="*/ 58118 w 255660"/>
                  <a:gd name="connsiteY1" fmla="*/ 0 h 604750"/>
                  <a:gd name="connsiteX2" fmla="*/ 255660 w 255660"/>
                  <a:gd name="connsiteY2" fmla="*/ 172591 h 604750"/>
                  <a:gd name="connsiteX3" fmla="*/ 62882 w 255660"/>
                  <a:gd name="connsiteY3" fmla="*/ 604738 h 604750"/>
                  <a:gd name="connsiteX4" fmla="*/ 1071 w 255660"/>
                  <a:gd name="connsiteY4" fmla="*/ 172591 h 60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60" h="604750">
                    <a:moveTo>
                      <a:pt x="1071" y="172591"/>
                    </a:moveTo>
                    <a:cubicBezTo>
                      <a:pt x="277" y="71801"/>
                      <a:pt x="15687" y="0"/>
                      <a:pt x="58118" y="0"/>
                    </a:cubicBezTo>
                    <a:cubicBezTo>
                      <a:pt x="100549" y="0"/>
                      <a:pt x="255660" y="93053"/>
                      <a:pt x="255660" y="172591"/>
                    </a:cubicBezTo>
                    <a:cubicBezTo>
                      <a:pt x="255660" y="252129"/>
                      <a:pt x="141032" y="602356"/>
                      <a:pt x="62882" y="604738"/>
                    </a:cubicBezTo>
                    <a:cubicBezTo>
                      <a:pt x="-15268" y="607120"/>
                      <a:pt x="1865" y="273381"/>
                      <a:pt x="1071" y="1725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Elipse 4102"/>
            <p:cNvSpPr/>
            <p:nvPr/>
          </p:nvSpPr>
          <p:spPr>
            <a:xfrm flipH="1">
              <a:off x="4057288" y="4472829"/>
              <a:ext cx="664217" cy="339284"/>
            </a:xfrm>
            <a:custGeom>
              <a:avLst/>
              <a:gdLst>
                <a:gd name="connsiteX0" fmla="*/ 0 w 978428"/>
                <a:gd name="connsiteY0" fmla="*/ 183050 h 366099"/>
                <a:gd name="connsiteX1" fmla="*/ 489214 w 978428"/>
                <a:gd name="connsiteY1" fmla="*/ 0 h 366099"/>
                <a:gd name="connsiteX2" fmla="*/ 978428 w 978428"/>
                <a:gd name="connsiteY2" fmla="*/ 183050 h 366099"/>
                <a:gd name="connsiteX3" fmla="*/ 489214 w 978428"/>
                <a:gd name="connsiteY3" fmla="*/ 366100 h 366099"/>
                <a:gd name="connsiteX4" fmla="*/ 0 w 978428"/>
                <a:gd name="connsiteY4" fmla="*/ 183050 h 366099"/>
                <a:gd name="connsiteX0" fmla="*/ 0 w 976047"/>
                <a:gd name="connsiteY0" fmla="*/ 284914 h 376476"/>
                <a:gd name="connsiteX1" fmla="*/ 486833 w 976047"/>
                <a:gd name="connsiteY1" fmla="*/ 1852 h 376476"/>
                <a:gd name="connsiteX2" fmla="*/ 976047 w 976047"/>
                <a:gd name="connsiteY2" fmla="*/ 184902 h 376476"/>
                <a:gd name="connsiteX3" fmla="*/ 486833 w 976047"/>
                <a:gd name="connsiteY3" fmla="*/ 367952 h 376476"/>
                <a:gd name="connsiteX4" fmla="*/ 0 w 976047"/>
                <a:gd name="connsiteY4" fmla="*/ 284914 h 376476"/>
                <a:gd name="connsiteX0" fmla="*/ 32154 w 1008201"/>
                <a:gd name="connsiteY0" fmla="*/ 284279 h 370272"/>
                <a:gd name="connsiteX1" fmla="*/ 98093 w 1008201"/>
                <a:gd name="connsiteY1" fmla="*/ 113433 h 370272"/>
                <a:gd name="connsiteX2" fmla="*/ 518987 w 1008201"/>
                <a:gd name="connsiteY2" fmla="*/ 1217 h 370272"/>
                <a:gd name="connsiteX3" fmla="*/ 1008201 w 1008201"/>
                <a:gd name="connsiteY3" fmla="*/ 184267 h 370272"/>
                <a:gd name="connsiteX4" fmla="*/ 518987 w 1008201"/>
                <a:gd name="connsiteY4" fmla="*/ 367317 h 370272"/>
                <a:gd name="connsiteX5" fmla="*/ 32154 w 1008201"/>
                <a:gd name="connsiteY5" fmla="*/ 284279 h 370272"/>
                <a:gd name="connsiteX0" fmla="*/ 32154 w 1008201"/>
                <a:gd name="connsiteY0" fmla="*/ 256290 h 342283"/>
                <a:gd name="connsiteX1" fmla="*/ 98093 w 1008201"/>
                <a:gd name="connsiteY1" fmla="*/ 85444 h 342283"/>
                <a:gd name="connsiteX2" fmla="*/ 507081 w 1008201"/>
                <a:gd name="connsiteY2" fmla="*/ 1803 h 342283"/>
                <a:gd name="connsiteX3" fmla="*/ 1008201 w 1008201"/>
                <a:gd name="connsiteY3" fmla="*/ 156278 h 342283"/>
                <a:gd name="connsiteX4" fmla="*/ 518987 w 1008201"/>
                <a:gd name="connsiteY4" fmla="*/ 339328 h 342283"/>
                <a:gd name="connsiteX5" fmla="*/ 32154 w 1008201"/>
                <a:gd name="connsiteY5" fmla="*/ 256290 h 342283"/>
                <a:gd name="connsiteX0" fmla="*/ 32154 w 1022489"/>
                <a:gd name="connsiteY0" fmla="*/ 254656 h 343338"/>
                <a:gd name="connsiteX1" fmla="*/ 98093 w 1022489"/>
                <a:gd name="connsiteY1" fmla="*/ 83810 h 343338"/>
                <a:gd name="connsiteX2" fmla="*/ 507081 w 1022489"/>
                <a:gd name="connsiteY2" fmla="*/ 169 h 343338"/>
                <a:gd name="connsiteX3" fmla="*/ 1022489 w 1022489"/>
                <a:gd name="connsiteY3" fmla="*/ 102257 h 343338"/>
                <a:gd name="connsiteX4" fmla="*/ 518987 w 1022489"/>
                <a:gd name="connsiteY4" fmla="*/ 337694 h 343338"/>
                <a:gd name="connsiteX5" fmla="*/ 32154 w 1022489"/>
                <a:gd name="connsiteY5" fmla="*/ 254656 h 343338"/>
                <a:gd name="connsiteX0" fmla="*/ 32154 w 1045595"/>
                <a:gd name="connsiteY0" fmla="*/ 254656 h 338045"/>
                <a:gd name="connsiteX1" fmla="*/ 98093 w 1045595"/>
                <a:gd name="connsiteY1" fmla="*/ 83810 h 338045"/>
                <a:gd name="connsiteX2" fmla="*/ 507081 w 1045595"/>
                <a:gd name="connsiteY2" fmla="*/ 169 h 338045"/>
                <a:gd name="connsiteX3" fmla="*/ 1022489 w 1045595"/>
                <a:gd name="connsiteY3" fmla="*/ 102257 h 338045"/>
                <a:gd name="connsiteX4" fmla="*/ 938674 w 1045595"/>
                <a:gd name="connsiteY4" fmla="*/ 276690 h 338045"/>
                <a:gd name="connsiteX5" fmla="*/ 518987 w 1045595"/>
                <a:gd name="connsiteY5" fmla="*/ 337694 h 338045"/>
                <a:gd name="connsiteX6" fmla="*/ 32154 w 1045595"/>
                <a:gd name="connsiteY6" fmla="*/ 254656 h 338045"/>
                <a:gd name="connsiteX0" fmla="*/ 32154 w 1030746"/>
                <a:gd name="connsiteY0" fmla="*/ 254489 h 337878"/>
                <a:gd name="connsiteX1" fmla="*/ 98093 w 1030746"/>
                <a:gd name="connsiteY1" fmla="*/ 83643 h 337878"/>
                <a:gd name="connsiteX2" fmla="*/ 507081 w 1030746"/>
                <a:gd name="connsiteY2" fmla="*/ 2 h 337878"/>
                <a:gd name="connsiteX3" fmla="*/ 1003439 w 1030746"/>
                <a:gd name="connsiteY3" fmla="*/ 85422 h 337878"/>
                <a:gd name="connsiteX4" fmla="*/ 938674 w 1030746"/>
                <a:gd name="connsiteY4" fmla="*/ 276523 h 337878"/>
                <a:gd name="connsiteX5" fmla="*/ 518987 w 1030746"/>
                <a:gd name="connsiteY5" fmla="*/ 337527 h 337878"/>
                <a:gd name="connsiteX6" fmla="*/ 32154 w 1030746"/>
                <a:gd name="connsiteY6" fmla="*/ 254489 h 337878"/>
                <a:gd name="connsiteX0" fmla="*/ 94570 w 969337"/>
                <a:gd name="connsiteY0" fmla="*/ 261633 h 337701"/>
                <a:gd name="connsiteX1" fmla="*/ 36684 w 969337"/>
                <a:gd name="connsiteY1" fmla="*/ 83643 h 337701"/>
                <a:gd name="connsiteX2" fmla="*/ 445672 w 969337"/>
                <a:gd name="connsiteY2" fmla="*/ 2 h 337701"/>
                <a:gd name="connsiteX3" fmla="*/ 942030 w 969337"/>
                <a:gd name="connsiteY3" fmla="*/ 85422 h 337701"/>
                <a:gd name="connsiteX4" fmla="*/ 877265 w 969337"/>
                <a:gd name="connsiteY4" fmla="*/ 276523 h 337701"/>
                <a:gd name="connsiteX5" fmla="*/ 457578 w 969337"/>
                <a:gd name="connsiteY5" fmla="*/ 337527 h 337701"/>
                <a:gd name="connsiteX6" fmla="*/ 94570 w 969337"/>
                <a:gd name="connsiteY6" fmla="*/ 261633 h 337701"/>
                <a:gd name="connsiteX0" fmla="*/ 23750 w 898517"/>
                <a:gd name="connsiteY0" fmla="*/ 263216 h 339284"/>
                <a:gd name="connsiteX1" fmla="*/ 87308 w 898517"/>
                <a:gd name="connsiteY1" fmla="*/ 51888 h 339284"/>
                <a:gd name="connsiteX2" fmla="*/ 374852 w 898517"/>
                <a:gd name="connsiteY2" fmla="*/ 1585 h 339284"/>
                <a:gd name="connsiteX3" fmla="*/ 871210 w 898517"/>
                <a:gd name="connsiteY3" fmla="*/ 87005 h 339284"/>
                <a:gd name="connsiteX4" fmla="*/ 806445 w 898517"/>
                <a:gd name="connsiteY4" fmla="*/ 278106 h 339284"/>
                <a:gd name="connsiteX5" fmla="*/ 386758 w 898517"/>
                <a:gd name="connsiteY5" fmla="*/ 339110 h 339284"/>
                <a:gd name="connsiteX6" fmla="*/ 23750 w 898517"/>
                <a:gd name="connsiteY6" fmla="*/ 263216 h 339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8517" h="339284">
                  <a:moveTo>
                    <a:pt x="23750" y="263216"/>
                  </a:moveTo>
                  <a:cubicBezTo>
                    <a:pt x="-26158" y="215346"/>
                    <a:pt x="6169" y="99065"/>
                    <a:pt x="87308" y="51888"/>
                  </a:cubicBezTo>
                  <a:cubicBezTo>
                    <a:pt x="168447" y="4711"/>
                    <a:pt x="244202" y="-4268"/>
                    <a:pt x="374852" y="1585"/>
                  </a:cubicBezTo>
                  <a:cubicBezTo>
                    <a:pt x="505502" y="7438"/>
                    <a:pt x="813962" y="46474"/>
                    <a:pt x="871210" y="87005"/>
                  </a:cubicBezTo>
                  <a:cubicBezTo>
                    <a:pt x="928458" y="127536"/>
                    <a:pt x="890362" y="238867"/>
                    <a:pt x="806445" y="278106"/>
                  </a:cubicBezTo>
                  <a:cubicBezTo>
                    <a:pt x="722528" y="317346"/>
                    <a:pt x="517207" y="341592"/>
                    <a:pt x="386758" y="339110"/>
                  </a:cubicBezTo>
                  <a:cubicBezTo>
                    <a:pt x="256309" y="336628"/>
                    <a:pt x="73658" y="311086"/>
                    <a:pt x="23750" y="263216"/>
                  </a:cubicBezTo>
                  <a:close/>
                </a:path>
              </a:pathLst>
            </a:custGeom>
            <a:solidFill>
              <a:srgbClr val="D3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Elipse 4102"/>
            <p:cNvSpPr/>
            <p:nvPr/>
          </p:nvSpPr>
          <p:spPr>
            <a:xfrm>
              <a:off x="2980481" y="4304364"/>
              <a:ext cx="664217" cy="339284"/>
            </a:xfrm>
            <a:custGeom>
              <a:avLst/>
              <a:gdLst>
                <a:gd name="connsiteX0" fmla="*/ 0 w 978428"/>
                <a:gd name="connsiteY0" fmla="*/ 183050 h 366099"/>
                <a:gd name="connsiteX1" fmla="*/ 489214 w 978428"/>
                <a:gd name="connsiteY1" fmla="*/ 0 h 366099"/>
                <a:gd name="connsiteX2" fmla="*/ 978428 w 978428"/>
                <a:gd name="connsiteY2" fmla="*/ 183050 h 366099"/>
                <a:gd name="connsiteX3" fmla="*/ 489214 w 978428"/>
                <a:gd name="connsiteY3" fmla="*/ 366100 h 366099"/>
                <a:gd name="connsiteX4" fmla="*/ 0 w 978428"/>
                <a:gd name="connsiteY4" fmla="*/ 183050 h 366099"/>
                <a:gd name="connsiteX0" fmla="*/ 0 w 976047"/>
                <a:gd name="connsiteY0" fmla="*/ 284914 h 376476"/>
                <a:gd name="connsiteX1" fmla="*/ 486833 w 976047"/>
                <a:gd name="connsiteY1" fmla="*/ 1852 h 376476"/>
                <a:gd name="connsiteX2" fmla="*/ 976047 w 976047"/>
                <a:gd name="connsiteY2" fmla="*/ 184902 h 376476"/>
                <a:gd name="connsiteX3" fmla="*/ 486833 w 976047"/>
                <a:gd name="connsiteY3" fmla="*/ 367952 h 376476"/>
                <a:gd name="connsiteX4" fmla="*/ 0 w 976047"/>
                <a:gd name="connsiteY4" fmla="*/ 284914 h 376476"/>
                <a:gd name="connsiteX0" fmla="*/ 32154 w 1008201"/>
                <a:gd name="connsiteY0" fmla="*/ 284279 h 370272"/>
                <a:gd name="connsiteX1" fmla="*/ 98093 w 1008201"/>
                <a:gd name="connsiteY1" fmla="*/ 113433 h 370272"/>
                <a:gd name="connsiteX2" fmla="*/ 518987 w 1008201"/>
                <a:gd name="connsiteY2" fmla="*/ 1217 h 370272"/>
                <a:gd name="connsiteX3" fmla="*/ 1008201 w 1008201"/>
                <a:gd name="connsiteY3" fmla="*/ 184267 h 370272"/>
                <a:gd name="connsiteX4" fmla="*/ 518987 w 1008201"/>
                <a:gd name="connsiteY4" fmla="*/ 367317 h 370272"/>
                <a:gd name="connsiteX5" fmla="*/ 32154 w 1008201"/>
                <a:gd name="connsiteY5" fmla="*/ 284279 h 370272"/>
                <a:gd name="connsiteX0" fmla="*/ 32154 w 1008201"/>
                <a:gd name="connsiteY0" fmla="*/ 256290 h 342283"/>
                <a:gd name="connsiteX1" fmla="*/ 98093 w 1008201"/>
                <a:gd name="connsiteY1" fmla="*/ 85444 h 342283"/>
                <a:gd name="connsiteX2" fmla="*/ 507081 w 1008201"/>
                <a:gd name="connsiteY2" fmla="*/ 1803 h 342283"/>
                <a:gd name="connsiteX3" fmla="*/ 1008201 w 1008201"/>
                <a:gd name="connsiteY3" fmla="*/ 156278 h 342283"/>
                <a:gd name="connsiteX4" fmla="*/ 518987 w 1008201"/>
                <a:gd name="connsiteY4" fmla="*/ 339328 h 342283"/>
                <a:gd name="connsiteX5" fmla="*/ 32154 w 1008201"/>
                <a:gd name="connsiteY5" fmla="*/ 256290 h 342283"/>
                <a:gd name="connsiteX0" fmla="*/ 32154 w 1022489"/>
                <a:gd name="connsiteY0" fmla="*/ 254656 h 343338"/>
                <a:gd name="connsiteX1" fmla="*/ 98093 w 1022489"/>
                <a:gd name="connsiteY1" fmla="*/ 83810 h 343338"/>
                <a:gd name="connsiteX2" fmla="*/ 507081 w 1022489"/>
                <a:gd name="connsiteY2" fmla="*/ 169 h 343338"/>
                <a:gd name="connsiteX3" fmla="*/ 1022489 w 1022489"/>
                <a:gd name="connsiteY3" fmla="*/ 102257 h 343338"/>
                <a:gd name="connsiteX4" fmla="*/ 518987 w 1022489"/>
                <a:gd name="connsiteY4" fmla="*/ 337694 h 343338"/>
                <a:gd name="connsiteX5" fmla="*/ 32154 w 1022489"/>
                <a:gd name="connsiteY5" fmla="*/ 254656 h 343338"/>
                <a:gd name="connsiteX0" fmla="*/ 32154 w 1045595"/>
                <a:gd name="connsiteY0" fmla="*/ 254656 h 338045"/>
                <a:gd name="connsiteX1" fmla="*/ 98093 w 1045595"/>
                <a:gd name="connsiteY1" fmla="*/ 83810 h 338045"/>
                <a:gd name="connsiteX2" fmla="*/ 507081 w 1045595"/>
                <a:gd name="connsiteY2" fmla="*/ 169 h 338045"/>
                <a:gd name="connsiteX3" fmla="*/ 1022489 w 1045595"/>
                <a:gd name="connsiteY3" fmla="*/ 102257 h 338045"/>
                <a:gd name="connsiteX4" fmla="*/ 938674 w 1045595"/>
                <a:gd name="connsiteY4" fmla="*/ 276690 h 338045"/>
                <a:gd name="connsiteX5" fmla="*/ 518987 w 1045595"/>
                <a:gd name="connsiteY5" fmla="*/ 337694 h 338045"/>
                <a:gd name="connsiteX6" fmla="*/ 32154 w 1045595"/>
                <a:gd name="connsiteY6" fmla="*/ 254656 h 338045"/>
                <a:gd name="connsiteX0" fmla="*/ 32154 w 1030746"/>
                <a:gd name="connsiteY0" fmla="*/ 254489 h 337878"/>
                <a:gd name="connsiteX1" fmla="*/ 98093 w 1030746"/>
                <a:gd name="connsiteY1" fmla="*/ 83643 h 337878"/>
                <a:gd name="connsiteX2" fmla="*/ 507081 w 1030746"/>
                <a:gd name="connsiteY2" fmla="*/ 2 h 337878"/>
                <a:gd name="connsiteX3" fmla="*/ 1003439 w 1030746"/>
                <a:gd name="connsiteY3" fmla="*/ 85422 h 337878"/>
                <a:gd name="connsiteX4" fmla="*/ 938674 w 1030746"/>
                <a:gd name="connsiteY4" fmla="*/ 276523 h 337878"/>
                <a:gd name="connsiteX5" fmla="*/ 518987 w 1030746"/>
                <a:gd name="connsiteY5" fmla="*/ 337527 h 337878"/>
                <a:gd name="connsiteX6" fmla="*/ 32154 w 1030746"/>
                <a:gd name="connsiteY6" fmla="*/ 254489 h 337878"/>
                <a:gd name="connsiteX0" fmla="*/ 94570 w 969337"/>
                <a:gd name="connsiteY0" fmla="*/ 261633 h 337701"/>
                <a:gd name="connsiteX1" fmla="*/ 36684 w 969337"/>
                <a:gd name="connsiteY1" fmla="*/ 83643 h 337701"/>
                <a:gd name="connsiteX2" fmla="*/ 445672 w 969337"/>
                <a:gd name="connsiteY2" fmla="*/ 2 h 337701"/>
                <a:gd name="connsiteX3" fmla="*/ 942030 w 969337"/>
                <a:gd name="connsiteY3" fmla="*/ 85422 h 337701"/>
                <a:gd name="connsiteX4" fmla="*/ 877265 w 969337"/>
                <a:gd name="connsiteY4" fmla="*/ 276523 h 337701"/>
                <a:gd name="connsiteX5" fmla="*/ 457578 w 969337"/>
                <a:gd name="connsiteY5" fmla="*/ 337527 h 337701"/>
                <a:gd name="connsiteX6" fmla="*/ 94570 w 969337"/>
                <a:gd name="connsiteY6" fmla="*/ 261633 h 337701"/>
                <a:gd name="connsiteX0" fmla="*/ 23750 w 898517"/>
                <a:gd name="connsiteY0" fmla="*/ 263216 h 339284"/>
                <a:gd name="connsiteX1" fmla="*/ 87308 w 898517"/>
                <a:gd name="connsiteY1" fmla="*/ 51888 h 339284"/>
                <a:gd name="connsiteX2" fmla="*/ 374852 w 898517"/>
                <a:gd name="connsiteY2" fmla="*/ 1585 h 339284"/>
                <a:gd name="connsiteX3" fmla="*/ 871210 w 898517"/>
                <a:gd name="connsiteY3" fmla="*/ 87005 h 339284"/>
                <a:gd name="connsiteX4" fmla="*/ 806445 w 898517"/>
                <a:gd name="connsiteY4" fmla="*/ 278106 h 339284"/>
                <a:gd name="connsiteX5" fmla="*/ 386758 w 898517"/>
                <a:gd name="connsiteY5" fmla="*/ 339110 h 339284"/>
                <a:gd name="connsiteX6" fmla="*/ 23750 w 898517"/>
                <a:gd name="connsiteY6" fmla="*/ 263216 h 339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8517" h="339284">
                  <a:moveTo>
                    <a:pt x="23750" y="263216"/>
                  </a:moveTo>
                  <a:cubicBezTo>
                    <a:pt x="-26158" y="215346"/>
                    <a:pt x="6169" y="99065"/>
                    <a:pt x="87308" y="51888"/>
                  </a:cubicBezTo>
                  <a:cubicBezTo>
                    <a:pt x="168447" y="4711"/>
                    <a:pt x="244202" y="-4268"/>
                    <a:pt x="374852" y="1585"/>
                  </a:cubicBezTo>
                  <a:cubicBezTo>
                    <a:pt x="505502" y="7438"/>
                    <a:pt x="813962" y="46474"/>
                    <a:pt x="871210" y="87005"/>
                  </a:cubicBezTo>
                  <a:cubicBezTo>
                    <a:pt x="928458" y="127536"/>
                    <a:pt x="890362" y="238867"/>
                    <a:pt x="806445" y="278106"/>
                  </a:cubicBezTo>
                  <a:cubicBezTo>
                    <a:pt x="722528" y="317346"/>
                    <a:pt x="517207" y="341592"/>
                    <a:pt x="386758" y="339110"/>
                  </a:cubicBezTo>
                  <a:cubicBezTo>
                    <a:pt x="256309" y="336628"/>
                    <a:pt x="73658" y="311086"/>
                    <a:pt x="23750" y="263216"/>
                  </a:cubicBezTo>
                  <a:close/>
                </a:path>
              </a:pathLst>
            </a:custGeom>
            <a:solidFill>
              <a:srgbClr val="D3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 de cantos arredondados 210"/>
            <p:cNvSpPr/>
            <p:nvPr/>
          </p:nvSpPr>
          <p:spPr>
            <a:xfrm rot="946098">
              <a:off x="2638816" y="2202529"/>
              <a:ext cx="288032" cy="250306"/>
            </a:xfrm>
            <a:prstGeom prst="roundRect">
              <a:avLst>
                <a:gd name="adj" fmla="val 2698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 de cantos arredondados 211"/>
            <p:cNvSpPr/>
            <p:nvPr/>
          </p:nvSpPr>
          <p:spPr>
            <a:xfrm rot="946098">
              <a:off x="5457588" y="2252846"/>
              <a:ext cx="288032" cy="250306"/>
            </a:xfrm>
            <a:prstGeom prst="roundRect">
              <a:avLst>
                <a:gd name="adj" fmla="val 2698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4" name="Grupo 233"/>
          <p:cNvGrpSpPr/>
          <p:nvPr/>
        </p:nvGrpSpPr>
        <p:grpSpPr>
          <a:xfrm>
            <a:off x="9818229" y="4634110"/>
            <a:ext cx="1056055" cy="1814431"/>
            <a:chOff x="2651139" y="1888701"/>
            <a:chExt cx="1056055" cy="1814431"/>
          </a:xfrm>
        </p:grpSpPr>
        <p:grpSp>
          <p:nvGrpSpPr>
            <p:cNvPr id="235" name="Grupo 234"/>
            <p:cNvGrpSpPr/>
            <p:nvPr/>
          </p:nvGrpSpPr>
          <p:grpSpPr>
            <a:xfrm>
              <a:off x="3449037" y="3203967"/>
              <a:ext cx="177039" cy="499165"/>
              <a:chOff x="2089325" y="2556829"/>
              <a:chExt cx="569622" cy="1358403"/>
            </a:xfrm>
          </p:grpSpPr>
          <p:grpSp>
            <p:nvGrpSpPr>
              <p:cNvPr id="265" name="Grupo 264"/>
              <p:cNvGrpSpPr/>
              <p:nvPr/>
            </p:nvGrpSpPr>
            <p:grpSpPr>
              <a:xfrm>
                <a:off x="2089325" y="2556829"/>
                <a:ext cx="569622" cy="1358403"/>
                <a:chOff x="2219962" y="3134646"/>
                <a:chExt cx="241098" cy="574957"/>
              </a:xfrm>
            </p:grpSpPr>
            <p:sp>
              <p:nvSpPr>
                <p:cNvPr id="267" name="Retângulo 266"/>
                <p:cNvSpPr/>
                <p:nvPr/>
              </p:nvSpPr>
              <p:spPr>
                <a:xfrm rot="20405732">
                  <a:off x="2244556" y="3134646"/>
                  <a:ext cx="45719" cy="166297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8" name="Triângulo isósceles 267"/>
                <p:cNvSpPr/>
                <p:nvPr/>
              </p:nvSpPr>
              <p:spPr>
                <a:xfrm rot="9848811">
                  <a:off x="2389052" y="3585505"/>
                  <a:ext cx="72008" cy="124098"/>
                </a:xfrm>
                <a:prstGeom prst="triangl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9" name="Elipse 50"/>
                <p:cNvSpPr/>
                <p:nvPr/>
              </p:nvSpPr>
              <p:spPr>
                <a:xfrm rot="20751408">
                  <a:off x="2278308" y="3289668"/>
                  <a:ext cx="165150" cy="369439"/>
                </a:xfrm>
                <a:custGeom>
                  <a:avLst/>
                  <a:gdLst>
                    <a:gd name="connsiteX0" fmla="*/ 0 w 144016"/>
                    <a:gd name="connsiteY0" fmla="*/ 180020 h 360040"/>
                    <a:gd name="connsiteX1" fmla="*/ 72008 w 144016"/>
                    <a:gd name="connsiteY1" fmla="*/ 0 h 360040"/>
                    <a:gd name="connsiteX2" fmla="*/ 144016 w 144016"/>
                    <a:gd name="connsiteY2" fmla="*/ 180020 h 360040"/>
                    <a:gd name="connsiteX3" fmla="*/ 72008 w 144016"/>
                    <a:gd name="connsiteY3" fmla="*/ 360040 h 360040"/>
                    <a:gd name="connsiteX4" fmla="*/ 0 w 144016"/>
                    <a:gd name="connsiteY4" fmla="*/ 180020 h 360040"/>
                    <a:gd name="connsiteX0" fmla="*/ 690 w 144706"/>
                    <a:gd name="connsiteY0" fmla="*/ 193348 h 373368"/>
                    <a:gd name="connsiteX1" fmla="*/ 49043 w 144706"/>
                    <a:gd name="connsiteY1" fmla="*/ 0 h 373368"/>
                    <a:gd name="connsiteX2" fmla="*/ 144706 w 144706"/>
                    <a:gd name="connsiteY2" fmla="*/ 193348 h 373368"/>
                    <a:gd name="connsiteX3" fmla="*/ 72698 w 144706"/>
                    <a:gd name="connsiteY3" fmla="*/ 373368 h 373368"/>
                    <a:gd name="connsiteX4" fmla="*/ 690 w 144706"/>
                    <a:gd name="connsiteY4" fmla="*/ 193348 h 373368"/>
                    <a:gd name="connsiteX0" fmla="*/ 244 w 163841"/>
                    <a:gd name="connsiteY0" fmla="*/ 164021 h 373733"/>
                    <a:gd name="connsiteX1" fmla="*/ 68178 w 163841"/>
                    <a:gd name="connsiteY1" fmla="*/ 164 h 373733"/>
                    <a:gd name="connsiteX2" fmla="*/ 163841 w 163841"/>
                    <a:gd name="connsiteY2" fmla="*/ 193512 h 373733"/>
                    <a:gd name="connsiteX3" fmla="*/ 91833 w 163841"/>
                    <a:gd name="connsiteY3" fmla="*/ 373532 h 373733"/>
                    <a:gd name="connsiteX4" fmla="*/ 244 w 163841"/>
                    <a:gd name="connsiteY4" fmla="*/ 164021 h 373733"/>
                    <a:gd name="connsiteX0" fmla="*/ 315 w 163912"/>
                    <a:gd name="connsiteY0" fmla="*/ 164021 h 369706"/>
                    <a:gd name="connsiteX1" fmla="*/ 68249 w 163912"/>
                    <a:gd name="connsiteY1" fmla="*/ 164 h 369706"/>
                    <a:gd name="connsiteX2" fmla="*/ 163912 w 163912"/>
                    <a:gd name="connsiteY2" fmla="*/ 193512 h 369706"/>
                    <a:gd name="connsiteX3" fmla="*/ 95377 w 163912"/>
                    <a:gd name="connsiteY3" fmla="*/ 369495 h 369706"/>
                    <a:gd name="connsiteX4" fmla="*/ 315 w 163912"/>
                    <a:gd name="connsiteY4" fmla="*/ 164021 h 369706"/>
                    <a:gd name="connsiteX0" fmla="*/ 316 w 165150"/>
                    <a:gd name="connsiteY0" fmla="*/ 163936 h 369439"/>
                    <a:gd name="connsiteX1" fmla="*/ 68250 w 165150"/>
                    <a:gd name="connsiteY1" fmla="*/ 79 h 369439"/>
                    <a:gd name="connsiteX2" fmla="*/ 165150 w 165150"/>
                    <a:gd name="connsiteY2" fmla="*/ 149537 h 369439"/>
                    <a:gd name="connsiteX3" fmla="*/ 95378 w 165150"/>
                    <a:gd name="connsiteY3" fmla="*/ 369410 h 369439"/>
                    <a:gd name="connsiteX4" fmla="*/ 316 w 165150"/>
                    <a:gd name="connsiteY4" fmla="*/ 163936 h 369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5150" h="369439">
                      <a:moveTo>
                        <a:pt x="316" y="163936"/>
                      </a:moveTo>
                      <a:cubicBezTo>
                        <a:pt x="-4205" y="102381"/>
                        <a:pt x="40778" y="2479"/>
                        <a:pt x="68250" y="79"/>
                      </a:cubicBezTo>
                      <a:cubicBezTo>
                        <a:pt x="95722" y="-2321"/>
                        <a:pt x="165150" y="50115"/>
                        <a:pt x="165150" y="149537"/>
                      </a:cubicBezTo>
                      <a:cubicBezTo>
                        <a:pt x="165150" y="248959"/>
                        <a:pt x="122850" y="367010"/>
                        <a:pt x="95378" y="369410"/>
                      </a:cubicBezTo>
                      <a:cubicBezTo>
                        <a:pt x="67906" y="371810"/>
                        <a:pt x="4837" y="225491"/>
                        <a:pt x="316" y="163936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0" name="Elipse 52"/>
                <p:cNvSpPr/>
                <p:nvPr/>
              </p:nvSpPr>
              <p:spPr>
                <a:xfrm>
                  <a:off x="2219962" y="3237993"/>
                  <a:ext cx="151141" cy="78015"/>
                </a:xfrm>
                <a:custGeom>
                  <a:avLst/>
                  <a:gdLst>
                    <a:gd name="connsiteX0" fmla="*/ 0 w 72008"/>
                    <a:gd name="connsiteY0" fmla="*/ 22860 h 45719"/>
                    <a:gd name="connsiteX1" fmla="*/ 36004 w 72008"/>
                    <a:gd name="connsiteY1" fmla="*/ 0 h 45719"/>
                    <a:gd name="connsiteX2" fmla="*/ 72008 w 72008"/>
                    <a:gd name="connsiteY2" fmla="*/ 22860 h 45719"/>
                    <a:gd name="connsiteX3" fmla="*/ 36004 w 72008"/>
                    <a:gd name="connsiteY3" fmla="*/ 45720 h 45719"/>
                    <a:gd name="connsiteX4" fmla="*/ 0 w 72008"/>
                    <a:gd name="connsiteY4" fmla="*/ 22860 h 45719"/>
                    <a:gd name="connsiteX0" fmla="*/ 0 w 129158"/>
                    <a:gd name="connsiteY0" fmla="*/ 42382 h 50231"/>
                    <a:gd name="connsiteX1" fmla="*/ 93154 w 129158"/>
                    <a:gd name="connsiteY1" fmla="*/ 472 h 50231"/>
                    <a:gd name="connsiteX2" fmla="*/ 129158 w 129158"/>
                    <a:gd name="connsiteY2" fmla="*/ 23332 h 50231"/>
                    <a:gd name="connsiteX3" fmla="*/ 93154 w 129158"/>
                    <a:gd name="connsiteY3" fmla="*/ 46192 h 50231"/>
                    <a:gd name="connsiteX4" fmla="*/ 0 w 129158"/>
                    <a:gd name="connsiteY4" fmla="*/ 42382 h 50231"/>
                    <a:gd name="connsiteX0" fmla="*/ 4192 w 133350"/>
                    <a:gd name="connsiteY0" fmla="*/ 43876 h 49719"/>
                    <a:gd name="connsiteX1" fmla="*/ 24259 w 133350"/>
                    <a:gd name="connsiteY1" fmla="*/ 5955 h 49719"/>
                    <a:gd name="connsiteX2" fmla="*/ 97346 w 133350"/>
                    <a:gd name="connsiteY2" fmla="*/ 1966 h 49719"/>
                    <a:gd name="connsiteX3" fmla="*/ 133350 w 133350"/>
                    <a:gd name="connsiteY3" fmla="*/ 24826 h 49719"/>
                    <a:gd name="connsiteX4" fmla="*/ 97346 w 133350"/>
                    <a:gd name="connsiteY4" fmla="*/ 47686 h 49719"/>
                    <a:gd name="connsiteX5" fmla="*/ 4192 w 133350"/>
                    <a:gd name="connsiteY5" fmla="*/ 43876 h 49719"/>
                    <a:gd name="connsiteX0" fmla="*/ 4192 w 133350"/>
                    <a:gd name="connsiteY0" fmla="*/ 40918 h 46761"/>
                    <a:gd name="connsiteX1" fmla="*/ 24259 w 133350"/>
                    <a:gd name="connsiteY1" fmla="*/ 2997 h 46761"/>
                    <a:gd name="connsiteX2" fmla="*/ 73533 w 133350"/>
                    <a:gd name="connsiteY2" fmla="*/ 6152 h 46761"/>
                    <a:gd name="connsiteX3" fmla="*/ 133350 w 133350"/>
                    <a:gd name="connsiteY3" fmla="*/ 21868 h 46761"/>
                    <a:gd name="connsiteX4" fmla="*/ 97346 w 133350"/>
                    <a:gd name="connsiteY4" fmla="*/ 44728 h 46761"/>
                    <a:gd name="connsiteX5" fmla="*/ 4192 w 133350"/>
                    <a:gd name="connsiteY5" fmla="*/ 40918 h 46761"/>
                    <a:gd name="connsiteX0" fmla="*/ 4192 w 133421"/>
                    <a:gd name="connsiteY0" fmla="*/ 66659 h 72502"/>
                    <a:gd name="connsiteX1" fmla="*/ 24259 w 133421"/>
                    <a:gd name="connsiteY1" fmla="*/ 28738 h 72502"/>
                    <a:gd name="connsiteX2" fmla="*/ 73533 w 133421"/>
                    <a:gd name="connsiteY2" fmla="*/ 31893 h 72502"/>
                    <a:gd name="connsiteX3" fmla="*/ 95696 w 133421"/>
                    <a:gd name="connsiteY3" fmla="*/ 163 h 72502"/>
                    <a:gd name="connsiteX4" fmla="*/ 133350 w 133421"/>
                    <a:gd name="connsiteY4" fmla="*/ 47609 h 72502"/>
                    <a:gd name="connsiteX5" fmla="*/ 97346 w 133421"/>
                    <a:gd name="connsiteY5" fmla="*/ 70469 h 72502"/>
                    <a:gd name="connsiteX6" fmla="*/ 4192 w 133421"/>
                    <a:gd name="connsiteY6" fmla="*/ 66659 h 72502"/>
                    <a:gd name="connsiteX0" fmla="*/ 4192 w 152444"/>
                    <a:gd name="connsiteY0" fmla="*/ 66659 h 74237"/>
                    <a:gd name="connsiteX1" fmla="*/ 24259 w 152444"/>
                    <a:gd name="connsiteY1" fmla="*/ 28738 h 74237"/>
                    <a:gd name="connsiteX2" fmla="*/ 73533 w 152444"/>
                    <a:gd name="connsiteY2" fmla="*/ 31893 h 74237"/>
                    <a:gd name="connsiteX3" fmla="*/ 95696 w 152444"/>
                    <a:gd name="connsiteY3" fmla="*/ 163 h 74237"/>
                    <a:gd name="connsiteX4" fmla="*/ 152400 w 152444"/>
                    <a:gd name="connsiteY4" fmla="*/ 23797 h 74237"/>
                    <a:gd name="connsiteX5" fmla="*/ 97346 w 152444"/>
                    <a:gd name="connsiteY5" fmla="*/ 70469 h 74237"/>
                    <a:gd name="connsiteX6" fmla="*/ 4192 w 152444"/>
                    <a:gd name="connsiteY6" fmla="*/ 66659 h 74237"/>
                    <a:gd name="connsiteX0" fmla="*/ 2889 w 151141"/>
                    <a:gd name="connsiteY0" fmla="*/ 66659 h 78015"/>
                    <a:gd name="connsiteX1" fmla="*/ 22956 w 151141"/>
                    <a:gd name="connsiteY1" fmla="*/ 28738 h 78015"/>
                    <a:gd name="connsiteX2" fmla="*/ 72230 w 151141"/>
                    <a:gd name="connsiteY2" fmla="*/ 31893 h 78015"/>
                    <a:gd name="connsiteX3" fmla="*/ 94393 w 151141"/>
                    <a:gd name="connsiteY3" fmla="*/ 163 h 78015"/>
                    <a:gd name="connsiteX4" fmla="*/ 151097 w 151141"/>
                    <a:gd name="connsiteY4" fmla="*/ 23797 h 78015"/>
                    <a:gd name="connsiteX5" fmla="*/ 76993 w 151141"/>
                    <a:gd name="connsiteY5" fmla="*/ 75231 h 78015"/>
                    <a:gd name="connsiteX6" fmla="*/ 2889 w 151141"/>
                    <a:gd name="connsiteY6" fmla="*/ 66659 h 78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1141" h="78015">
                      <a:moveTo>
                        <a:pt x="2889" y="66659"/>
                      </a:moveTo>
                      <a:cubicBezTo>
                        <a:pt x="-6117" y="58910"/>
                        <a:pt x="7430" y="35723"/>
                        <a:pt x="22956" y="28738"/>
                      </a:cubicBezTo>
                      <a:cubicBezTo>
                        <a:pt x="38482" y="21753"/>
                        <a:pt x="60324" y="36656"/>
                        <a:pt x="72230" y="31893"/>
                      </a:cubicBezTo>
                      <a:cubicBezTo>
                        <a:pt x="84136" y="27131"/>
                        <a:pt x="84424" y="-2456"/>
                        <a:pt x="94393" y="163"/>
                      </a:cubicBezTo>
                      <a:cubicBezTo>
                        <a:pt x="104362" y="2782"/>
                        <a:pt x="152806" y="18033"/>
                        <a:pt x="151097" y="23797"/>
                      </a:cubicBezTo>
                      <a:cubicBezTo>
                        <a:pt x="149388" y="29561"/>
                        <a:pt x="101694" y="68087"/>
                        <a:pt x="76993" y="75231"/>
                      </a:cubicBezTo>
                      <a:cubicBezTo>
                        <a:pt x="52292" y="82375"/>
                        <a:pt x="11895" y="74408"/>
                        <a:pt x="2889" y="66659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66" name="Retângulo 265"/>
              <p:cNvSpPr/>
              <p:nvPr/>
            </p:nvSpPr>
            <p:spPr>
              <a:xfrm rot="20433536">
                <a:off x="2132617" y="2949940"/>
                <a:ext cx="324883" cy="7075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6" name="Elipse 235"/>
            <p:cNvSpPr/>
            <p:nvPr/>
          </p:nvSpPr>
          <p:spPr>
            <a:xfrm rot="21062206">
              <a:off x="3152272" y="3049614"/>
              <a:ext cx="237987" cy="47752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Elipse 236"/>
            <p:cNvSpPr/>
            <p:nvPr/>
          </p:nvSpPr>
          <p:spPr>
            <a:xfrm rot="21230664">
              <a:off x="3382301" y="3066962"/>
              <a:ext cx="120661" cy="219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Elipse 237"/>
            <p:cNvSpPr/>
            <p:nvPr/>
          </p:nvSpPr>
          <p:spPr>
            <a:xfrm>
              <a:off x="2668923" y="2546670"/>
              <a:ext cx="120661" cy="219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tângulo 238"/>
            <p:cNvSpPr/>
            <p:nvPr/>
          </p:nvSpPr>
          <p:spPr>
            <a:xfrm>
              <a:off x="3099628" y="3429000"/>
              <a:ext cx="45719" cy="807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Retângulo 239"/>
            <p:cNvSpPr/>
            <p:nvPr/>
          </p:nvSpPr>
          <p:spPr>
            <a:xfrm>
              <a:off x="3230135" y="3462016"/>
              <a:ext cx="45719" cy="807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Elipse 32"/>
            <p:cNvSpPr/>
            <p:nvPr/>
          </p:nvSpPr>
          <p:spPr>
            <a:xfrm>
              <a:off x="3024291" y="2553574"/>
              <a:ext cx="331957" cy="336798"/>
            </a:xfrm>
            <a:custGeom>
              <a:avLst/>
              <a:gdLst>
                <a:gd name="connsiteX0" fmla="*/ 0 w 224993"/>
                <a:gd name="connsiteY0" fmla="*/ 216024 h 432048"/>
                <a:gd name="connsiteX1" fmla="*/ 112497 w 224993"/>
                <a:gd name="connsiteY1" fmla="*/ 0 h 432048"/>
                <a:gd name="connsiteX2" fmla="*/ 224994 w 224993"/>
                <a:gd name="connsiteY2" fmla="*/ 216024 h 432048"/>
                <a:gd name="connsiteX3" fmla="*/ 112497 w 224993"/>
                <a:gd name="connsiteY3" fmla="*/ 432048 h 432048"/>
                <a:gd name="connsiteX4" fmla="*/ 0 w 224993"/>
                <a:gd name="connsiteY4" fmla="*/ 216024 h 432048"/>
                <a:gd name="connsiteX0" fmla="*/ 2285 w 227279"/>
                <a:gd name="connsiteY0" fmla="*/ 216024 h 299396"/>
                <a:gd name="connsiteX1" fmla="*/ 114782 w 227279"/>
                <a:gd name="connsiteY1" fmla="*/ 0 h 299396"/>
                <a:gd name="connsiteX2" fmla="*/ 227279 w 227279"/>
                <a:gd name="connsiteY2" fmla="*/ 216024 h 299396"/>
                <a:gd name="connsiteX3" fmla="*/ 67157 w 227279"/>
                <a:gd name="connsiteY3" fmla="*/ 291554 h 299396"/>
                <a:gd name="connsiteX4" fmla="*/ 2285 w 227279"/>
                <a:gd name="connsiteY4" fmla="*/ 216024 h 299396"/>
                <a:gd name="connsiteX0" fmla="*/ 2285 w 227279"/>
                <a:gd name="connsiteY0" fmla="*/ 216024 h 336798"/>
                <a:gd name="connsiteX1" fmla="*/ 114782 w 227279"/>
                <a:gd name="connsiteY1" fmla="*/ 0 h 336798"/>
                <a:gd name="connsiteX2" fmla="*/ 227279 w 227279"/>
                <a:gd name="connsiteY2" fmla="*/ 216024 h 336798"/>
                <a:gd name="connsiteX3" fmla="*/ 67157 w 227279"/>
                <a:gd name="connsiteY3" fmla="*/ 336798 h 336798"/>
                <a:gd name="connsiteX4" fmla="*/ 2285 w 227279"/>
                <a:gd name="connsiteY4" fmla="*/ 216024 h 336798"/>
                <a:gd name="connsiteX0" fmla="*/ 15245 w 331957"/>
                <a:gd name="connsiteY0" fmla="*/ 216024 h 336798"/>
                <a:gd name="connsiteX1" fmla="*/ 315860 w 331957"/>
                <a:gd name="connsiteY1" fmla="*/ 0 h 336798"/>
                <a:gd name="connsiteX2" fmla="*/ 240239 w 331957"/>
                <a:gd name="connsiteY2" fmla="*/ 216024 h 336798"/>
                <a:gd name="connsiteX3" fmla="*/ 80117 w 331957"/>
                <a:gd name="connsiteY3" fmla="*/ 336798 h 336798"/>
                <a:gd name="connsiteX4" fmla="*/ 15245 w 331957"/>
                <a:gd name="connsiteY4" fmla="*/ 216024 h 33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957" h="336798">
                  <a:moveTo>
                    <a:pt x="15245" y="216024"/>
                  </a:moveTo>
                  <a:cubicBezTo>
                    <a:pt x="54536" y="159891"/>
                    <a:pt x="253730" y="0"/>
                    <a:pt x="315860" y="0"/>
                  </a:cubicBezTo>
                  <a:cubicBezTo>
                    <a:pt x="377990" y="0"/>
                    <a:pt x="240239" y="96717"/>
                    <a:pt x="240239" y="216024"/>
                  </a:cubicBezTo>
                  <a:cubicBezTo>
                    <a:pt x="240239" y="335331"/>
                    <a:pt x="142247" y="336798"/>
                    <a:pt x="80117" y="336798"/>
                  </a:cubicBezTo>
                  <a:cubicBezTo>
                    <a:pt x="17987" y="336798"/>
                    <a:pt x="-24046" y="272157"/>
                    <a:pt x="15245" y="216024"/>
                  </a:cubicBezTo>
                  <a:close/>
                </a:path>
              </a:pathLst>
            </a:custGeom>
            <a:solidFill>
              <a:srgbClr val="F8A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Elipse 10"/>
            <p:cNvSpPr/>
            <p:nvPr/>
          </p:nvSpPr>
          <p:spPr>
            <a:xfrm rot="2914587">
              <a:off x="3054846" y="2177914"/>
              <a:ext cx="464407" cy="618743"/>
            </a:xfrm>
            <a:custGeom>
              <a:avLst/>
              <a:gdLst>
                <a:gd name="connsiteX0" fmla="*/ 0 w 360040"/>
                <a:gd name="connsiteY0" fmla="*/ 324036 h 648072"/>
                <a:gd name="connsiteX1" fmla="*/ 180020 w 360040"/>
                <a:gd name="connsiteY1" fmla="*/ 0 h 648072"/>
                <a:gd name="connsiteX2" fmla="*/ 360040 w 360040"/>
                <a:gd name="connsiteY2" fmla="*/ 324036 h 648072"/>
                <a:gd name="connsiteX3" fmla="*/ 180020 w 360040"/>
                <a:gd name="connsiteY3" fmla="*/ 648072 h 648072"/>
                <a:gd name="connsiteX4" fmla="*/ 0 w 360040"/>
                <a:gd name="connsiteY4" fmla="*/ 324036 h 648072"/>
                <a:gd name="connsiteX0" fmla="*/ 3032 w 376693"/>
                <a:gd name="connsiteY0" fmla="*/ 324036 h 638093"/>
                <a:gd name="connsiteX1" fmla="*/ 183052 w 376693"/>
                <a:gd name="connsiteY1" fmla="*/ 0 h 638093"/>
                <a:gd name="connsiteX2" fmla="*/ 363072 w 376693"/>
                <a:gd name="connsiteY2" fmla="*/ 324036 h 638093"/>
                <a:gd name="connsiteX3" fmla="*/ 315708 w 376693"/>
                <a:gd name="connsiteY3" fmla="*/ 638093 h 638093"/>
                <a:gd name="connsiteX4" fmla="*/ 3032 w 376693"/>
                <a:gd name="connsiteY4" fmla="*/ 324036 h 638093"/>
                <a:gd name="connsiteX0" fmla="*/ 6711 w 366779"/>
                <a:gd name="connsiteY0" fmla="*/ 324036 h 656916"/>
                <a:gd name="connsiteX1" fmla="*/ 186731 w 366779"/>
                <a:gd name="connsiteY1" fmla="*/ 0 h 656916"/>
                <a:gd name="connsiteX2" fmla="*/ 366751 w 366779"/>
                <a:gd name="connsiteY2" fmla="*/ 324036 h 656916"/>
                <a:gd name="connsiteX3" fmla="*/ 319387 w 366779"/>
                <a:gd name="connsiteY3" fmla="*/ 638093 h 656916"/>
                <a:gd name="connsiteX4" fmla="*/ 65627 w 366779"/>
                <a:gd name="connsiteY4" fmla="*/ 589205 h 656916"/>
                <a:gd name="connsiteX5" fmla="*/ 6711 w 366779"/>
                <a:gd name="connsiteY5" fmla="*/ 324036 h 656916"/>
                <a:gd name="connsiteX0" fmla="*/ 3253 w 414577"/>
                <a:gd name="connsiteY0" fmla="*/ 313753 h 656926"/>
                <a:gd name="connsiteX1" fmla="*/ 234529 w 414577"/>
                <a:gd name="connsiteY1" fmla="*/ 10 h 656926"/>
                <a:gd name="connsiteX2" fmla="*/ 414549 w 414577"/>
                <a:gd name="connsiteY2" fmla="*/ 324046 h 656926"/>
                <a:gd name="connsiteX3" fmla="*/ 367185 w 414577"/>
                <a:gd name="connsiteY3" fmla="*/ 638103 h 656926"/>
                <a:gd name="connsiteX4" fmla="*/ 113425 w 414577"/>
                <a:gd name="connsiteY4" fmla="*/ 589215 h 656926"/>
                <a:gd name="connsiteX5" fmla="*/ 3253 w 414577"/>
                <a:gd name="connsiteY5" fmla="*/ 313753 h 656926"/>
                <a:gd name="connsiteX0" fmla="*/ 1055 w 412379"/>
                <a:gd name="connsiteY0" fmla="*/ 283086 h 626259"/>
                <a:gd name="connsiteX1" fmla="*/ 173513 w 412379"/>
                <a:gd name="connsiteY1" fmla="*/ 12 h 626259"/>
                <a:gd name="connsiteX2" fmla="*/ 412351 w 412379"/>
                <a:gd name="connsiteY2" fmla="*/ 293379 h 626259"/>
                <a:gd name="connsiteX3" fmla="*/ 364987 w 412379"/>
                <a:gd name="connsiteY3" fmla="*/ 607436 h 626259"/>
                <a:gd name="connsiteX4" fmla="*/ 111227 w 412379"/>
                <a:gd name="connsiteY4" fmla="*/ 558548 h 626259"/>
                <a:gd name="connsiteX5" fmla="*/ 1055 w 412379"/>
                <a:gd name="connsiteY5" fmla="*/ 283086 h 626259"/>
                <a:gd name="connsiteX0" fmla="*/ 1055 w 461506"/>
                <a:gd name="connsiteY0" fmla="*/ 284593 h 633453"/>
                <a:gd name="connsiteX1" fmla="*/ 173513 w 461506"/>
                <a:gd name="connsiteY1" fmla="*/ 1519 h 633453"/>
                <a:gd name="connsiteX2" fmla="*/ 461506 w 461506"/>
                <a:gd name="connsiteY2" fmla="*/ 217582 h 633453"/>
                <a:gd name="connsiteX3" fmla="*/ 364987 w 461506"/>
                <a:gd name="connsiteY3" fmla="*/ 608943 h 633453"/>
                <a:gd name="connsiteX4" fmla="*/ 111227 w 461506"/>
                <a:gd name="connsiteY4" fmla="*/ 560055 h 633453"/>
                <a:gd name="connsiteX5" fmla="*/ 1055 w 461506"/>
                <a:gd name="connsiteY5" fmla="*/ 284593 h 633453"/>
                <a:gd name="connsiteX0" fmla="*/ 4393 w 464844"/>
                <a:gd name="connsiteY0" fmla="*/ 284593 h 634210"/>
                <a:gd name="connsiteX1" fmla="*/ 176851 w 464844"/>
                <a:gd name="connsiteY1" fmla="*/ 1519 h 634210"/>
                <a:gd name="connsiteX2" fmla="*/ 464844 w 464844"/>
                <a:gd name="connsiteY2" fmla="*/ 217582 h 634210"/>
                <a:gd name="connsiteX3" fmla="*/ 368325 w 464844"/>
                <a:gd name="connsiteY3" fmla="*/ 608943 h 634210"/>
                <a:gd name="connsiteX4" fmla="*/ 74233 w 464844"/>
                <a:gd name="connsiteY4" fmla="*/ 562576 h 634210"/>
                <a:gd name="connsiteX5" fmla="*/ 4393 w 464844"/>
                <a:gd name="connsiteY5" fmla="*/ 284593 h 634210"/>
                <a:gd name="connsiteX0" fmla="*/ 3956 w 464407"/>
                <a:gd name="connsiteY0" fmla="*/ 284593 h 630087"/>
                <a:gd name="connsiteX1" fmla="*/ 176414 w 464407"/>
                <a:gd name="connsiteY1" fmla="*/ 1519 h 630087"/>
                <a:gd name="connsiteX2" fmla="*/ 464407 w 464407"/>
                <a:gd name="connsiteY2" fmla="*/ 217582 h 630087"/>
                <a:gd name="connsiteX3" fmla="*/ 367888 w 464407"/>
                <a:gd name="connsiteY3" fmla="*/ 608943 h 630087"/>
                <a:gd name="connsiteX4" fmla="*/ 73796 w 464407"/>
                <a:gd name="connsiteY4" fmla="*/ 562576 h 630087"/>
                <a:gd name="connsiteX5" fmla="*/ 56884 w 464407"/>
                <a:gd name="connsiteY5" fmla="*/ 426979 h 630087"/>
                <a:gd name="connsiteX6" fmla="*/ 3956 w 464407"/>
                <a:gd name="connsiteY6" fmla="*/ 284593 h 630087"/>
                <a:gd name="connsiteX0" fmla="*/ 3956 w 464407"/>
                <a:gd name="connsiteY0" fmla="*/ 284593 h 598257"/>
                <a:gd name="connsiteX1" fmla="*/ 176414 w 464407"/>
                <a:gd name="connsiteY1" fmla="*/ 1519 h 598257"/>
                <a:gd name="connsiteX2" fmla="*/ 464407 w 464407"/>
                <a:gd name="connsiteY2" fmla="*/ 217582 h 598257"/>
                <a:gd name="connsiteX3" fmla="*/ 319678 w 464407"/>
                <a:gd name="connsiteY3" fmla="*/ 566405 h 598257"/>
                <a:gd name="connsiteX4" fmla="*/ 73796 w 464407"/>
                <a:gd name="connsiteY4" fmla="*/ 562576 h 598257"/>
                <a:gd name="connsiteX5" fmla="*/ 56884 w 464407"/>
                <a:gd name="connsiteY5" fmla="*/ 426979 h 598257"/>
                <a:gd name="connsiteX6" fmla="*/ 3956 w 464407"/>
                <a:gd name="connsiteY6" fmla="*/ 284593 h 598257"/>
                <a:gd name="connsiteX0" fmla="*/ 3956 w 464407"/>
                <a:gd name="connsiteY0" fmla="*/ 284593 h 614670"/>
                <a:gd name="connsiteX1" fmla="*/ 176414 w 464407"/>
                <a:gd name="connsiteY1" fmla="*/ 1519 h 614670"/>
                <a:gd name="connsiteX2" fmla="*/ 464407 w 464407"/>
                <a:gd name="connsiteY2" fmla="*/ 217582 h 614670"/>
                <a:gd name="connsiteX3" fmla="*/ 353184 w 464407"/>
                <a:gd name="connsiteY3" fmla="*/ 589617 h 614670"/>
                <a:gd name="connsiteX4" fmla="*/ 73796 w 464407"/>
                <a:gd name="connsiteY4" fmla="*/ 562576 h 614670"/>
                <a:gd name="connsiteX5" fmla="*/ 56884 w 464407"/>
                <a:gd name="connsiteY5" fmla="*/ 426979 h 614670"/>
                <a:gd name="connsiteX6" fmla="*/ 3956 w 464407"/>
                <a:gd name="connsiteY6" fmla="*/ 284593 h 614670"/>
                <a:gd name="connsiteX0" fmla="*/ 3956 w 464407"/>
                <a:gd name="connsiteY0" fmla="*/ 284593 h 618743"/>
                <a:gd name="connsiteX1" fmla="*/ 176414 w 464407"/>
                <a:gd name="connsiteY1" fmla="*/ 1519 h 618743"/>
                <a:gd name="connsiteX2" fmla="*/ 464407 w 464407"/>
                <a:gd name="connsiteY2" fmla="*/ 217582 h 618743"/>
                <a:gd name="connsiteX3" fmla="*/ 353184 w 464407"/>
                <a:gd name="connsiteY3" fmla="*/ 589617 h 618743"/>
                <a:gd name="connsiteX4" fmla="*/ 123476 w 464407"/>
                <a:gd name="connsiteY4" fmla="*/ 574655 h 618743"/>
                <a:gd name="connsiteX5" fmla="*/ 56884 w 464407"/>
                <a:gd name="connsiteY5" fmla="*/ 426979 h 618743"/>
                <a:gd name="connsiteX6" fmla="*/ 3956 w 464407"/>
                <a:gd name="connsiteY6" fmla="*/ 284593 h 61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4407" h="618743">
                  <a:moveTo>
                    <a:pt x="3956" y="284593"/>
                  </a:moveTo>
                  <a:cubicBezTo>
                    <a:pt x="23878" y="213683"/>
                    <a:pt x="99672" y="12687"/>
                    <a:pt x="176414" y="1519"/>
                  </a:cubicBezTo>
                  <a:cubicBezTo>
                    <a:pt x="253156" y="-9649"/>
                    <a:pt x="464407" y="38622"/>
                    <a:pt x="464407" y="217582"/>
                  </a:cubicBezTo>
                  <a:cubicBezTo>
                    <a:pt x="464407" y="396542"/>
                    <a:pt x="410006" y="530105"/>
                    <a:pt x="353184" y="589617"/>
                  </a:cubicBezTo>
                  <a:cubicBezTo>
                    <a:pt x="296362" y="649129"/>
                    <a:pt x="182820" y="603669"/>
                    <a:pt x="123476" y="574655"/>
                  </a:cubicBezTo>
                  <a:cubicBezTo>
                    <a:pt x="64132" y="545641"/>
                    <a:pt x="68524" y="473309"/>
                    <a:pt x="56884" y="426979"/>
                  </a:cubicBezTo>
                  <a:cubicBezTo>
                    <a:pt x="45244" y="380649"/>
                    <a:pt x="-15966" y="355503"/>
                    <a:pt x="3956" y="284593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Elipse 242"/>
            <p:cNvSpPr/>
            <p:nvPr/>
          </p:nvSpPr>
          <p:spPr>
            <a:xfrm>
              <a:off x="3203848" y="2375571"/>
              <a:ext cx="72008" cy="1080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Elipse 243"/>
            <p:cNvSpPr/>
            <p:nvPr/>
          </p:nvSpPr>
          <p:spPr>
            <a:xfrm>
              <a:off x="3356248" y="2379571"/>
              <a:ext cx="72008" cy="1080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Elipse 244"/>
            <p:cNvSpPr/>
            <p:nvPr/>
          </p:nvSpPr>
          <p:spPr>
            <a:xfrm>
              <a:off x="3207276" y="2415004"/>
              <a:ext cx="45719" cy="685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6" name="Elipse 245"/>
            <p:cNvSpPr/>
            <p:nvPr/>
          </p:nvSpPr>
          <p:spPr>
            <a:xfrm>
              <a:off x="3359676" y="2419004"/>
              <a:ext cx="45719" cy="685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7" name="Grupo 246"/>
            <p:cNvGrpSpPr/>
            <p:nvPr/>
          </p:nvGrpSpPr>
          <p:grpSpPr>
            <a:xfrm rot="417604">
              <a:off x="3124299" y="2570308"/>
              <a:ext cx="231106" cy="142330"/>
              <a:chOff x="1691680" y="2013970"/>
              <a:chExt cx="1171276" cy="721346"/>
            </a:xfrm>
          </p:grpSpPr>
          <p:sp>
            <p:nvSpPr>
              <p:cNvPr id="263" name="Elipse 15"/>
              <p:cNvSpPr/>
              <p:nvPr/>
            </p:nvSpPr>
            <p:spPr>
              <a:xfrm>
                <a:off x="1691680" y="2013970"/>
                <a:ext cx="1171276" cy="721346"/>
              </a:xfrm>
              <a:custGeom>
                <a:avLst/>
                <a:gdLst>
                  <a:gd name="connsiteX0" fmla="*/ 0 w 216024"/>
                  <a:gd name="connsiteY0" fmla="*/ 36004 h 72008"/>
                  <a:gd name="connsiteX1" fmla="*/ 108012 w 216024"/>
                  <a:gd name="connsiteY1" fmla="*/ 0 h 72008"/>
                  <a:gd name="connsiteX2" fmla="*/ 216024 w 216024"/>
                  <a:gd name="connsiteY2" fmla="*/ 36004 h 72008"/>
                  <a:gd name="connsiteX3" fmla="*/ 108012 w 216024"/>
                  <a:gd name="connsiteY3" fmla="*/ 72008 h 72008"/>
                  <a:gd name="connsiteX4" fmla="*/ 0 w 216024"/>
                  <a:gd name="connsiteY4" fmla="*/ 36004 h 72008"/>
                  <a:gd name="connsiteX0" fmla="*/ 45 w 216069"/>
                  <a:gd name="connsiteY0" fmla="*/ 36004 h 95821"/>
                  <a:gd name="connsiteX1" fmla="*/ 108057 w 216069"/>
                  <a:gd name="connsiteY1" fmla="*/ 0 h 95821"/>
                  <a:gd name="connsiteX2" fmla="*/ 216069 w 216069"/>
                  <a:gd name="connsiteY2" fmla="*/ 36004 h 95821"/>
                  <a:gd name="connsiteX3" fmla="*/ 98532 w 216069"/>
                  <a:gd name="connsiteY3" fmla="*/ 95821 h 95821"/>
                  <a:gd name="connsiteX4" fmla="*/ 45 w 216069"/>
                  <a:gd name="connsiteY4" fmla="*/ 36004 h 95821"/>
                  <a:gd name="connsiteX0" fmla="*/ 34 w 266064"/>
                  <a:gd name="connsiteY0" fmla="*/ 87731 h 149685"/>
                  <a:gd name="connsiteX1" fmla="*/ 108046 w 266064"/>
                  <a:gd name="connsiteY1" fmla="*/ 51727 h 149685"/>
                  <a:gd name="connsiteX2" fmla="*/ 266064 w 266064"/>
                  <a:gd name="connsiteY2" fmla="*/ 4388 h 149685"/>
                  <a:gd name="connsiteX3" fmla="*/ 98521 w 266064"/>
                  <a:gd name="connsiteY3" fmla="*/ 147548 h 149685"/>
                  <a:gd name="connsiteX4" fmla="*/ 34 w 266064"/>
                  <a:gd name="connsiteY4" fmla="*/ 87731 h 149685"/>
                  <a:gd name="connsiteX0" fmla="*/ 97 w 266127"/>
                  <a:gd name="connsiteY0" fmla="*/ 86516 h 148346"/>
                  <a:gd name="connsiteX1" fmla="*/ 115252 w 266127"/>
                  <a:gd name="connsiteY1" fmla="*/ 76706 h 148346"/>
                  <a:gd name="connsiteX2" fmla="*/ 266127 w 266127"/>
                  <a:gd name="connsiteY2" fmla="*/ 3173 h 148346"/>
                  <a:gd name="connsiteX3" fmla="*/ 98584 w 266127"/>
                  <a:gd name="connsiteY3" fmla="*/ 146333 h 148346"/>
                  <a:gd name="connsiteX4" fmla="*/ 97 w 266127"/>
                  <a:gd name="connsiteY4" fmla="*/ 86516 h 148346"/>
                  <a:gd name="connsiteX0" fmla="*/ 71 w 292295"/>
                  <a:gd name="connsiteY0" fmla="*/ 822 h 179900"/>
                  <a:gd name="connsiteX1" fmla="*/ 141420 w 292295"/>
                  <a:gd name="connsiteY1" fmla="*/ 110074 h 179900"/>
                  <a:gd name="connsiteX2" fmla="*/ 292295 w 292295"/>
                  <a:gd name="connsiteY2" fmla="*/ 36541 h 179900"/>
                  <a:gd name="connsiteX3" fmla="*/ 124752 w 292295"/>
                  <a:gd name="connsiteY3" fmla="*/ 179701 h 179900"/>
                  <a:gd name="connsiteX4" fmla="*/ 71 w 292295"/>
                  <a:gd name="connsiteY4" fmla="*/ 822 h 179900"/>
                  <a:gd name="connsiteX0" fmla="*/ 0 w 292224"/>
                  <a:gd name="connsiteY0" fmla="*/ 581 h 179659"/>
                  <a:gd name="connsiteX1" fmla="*/ 124680 w 292224"/>
                  <a:gd name="connsiteY1" fmla="*/ 119358 h 179659"/>
                  <a:gd name="connsiteX2" fmla="*/ 292224 w 292224"/>
                  <a:gd name="connsiteY2" fmla="*/ 36300 h 179659"/>
                  <a:gd name="connsiteX3" fmla="*/ 124681 w 292224"/>
                  <a:gd name="connsiteY3" fmla="*/ 179460 h 179659"/>
                  <a:gd name="connsiteX4" fmla="*/ 0 w 292224"/>
                  <a:gd name="connsiteY4" fmla="*/ 581 h 179659"/>
                  <a:gd name="connsiteX0" fmla="*/ 27 w 292251"/>
                  <a:gd name="connsiteY0" fmla="*/ 458 h 172403"/>
                  <a:gd name="connsiteX1" fmla="*/ 124707 w 292251"/>
                  <a:gd name="connsiteY1" fmla="*/ 119235 h 172403"/>
                  <a:gd name="connsiteX2" fmla="*/ 292251 w 292251"/>
                  <a:gd name="connsiteY2" fmla="*/ 36177 h 172403"/>
                  <a:gd name="connsiteX3" fmla="*/ 115183 w 292251"/>
                  <a:gd name="connsiteY3" fmla="*/ 172193 h 172403"/>
                  <a:gd name="connsiteX4" fmla="*/ 27 w 292251"/>
                  <a:gd name="connsiteY4" fmla="*/ 458 h 172403"/>
                  <a:gd name="connsiteX0" fmla="*/ 60 w 292284"/>
                  <a:gd name="connsiteY0" fmla="*/ 736 h 172681"/>
                  <a:gd name="connsiteX1" fmla="*/ 129502 w 292284"/>
                  <a:gd name="connsiteY1" fmla="*/ 107607 h 172681"/>
                  <a:gd name="connsiteX2" fmla="*/ 292284 w 292284"/>
                  <a:gd name="connsiteY2" fmla="*/ 36455 h 172681"/>
                  <a:gd name="connsiteX3" fmla="*/ 115216 w 292284"/>
                  <a:gd name="connsiteY3" fmla="*/ 172471 h 172681"/>
                  <a:gd name="connsiteX4" fmla="*/ 60 w 292284"/>
                  <a:gd name="connsiteY4" fmla="*/ 736 h 172681"/>
                  <a:gd name="connsiteX0" fmla="*/ 0 w 292224"/>
                  <a:gd name="connsiteY0" fmla="*/ 892 h 179970"/>
                  <a:gd name="connsiteX1" fmla="*/ 129442 w 292224"/>
                  <a:gd name="connsiteY1" fmla="*/ 107763 h 179970"/>
                  <a:gd name="connsiteX2" fmla="*/ 292224 w 292224"/>
                  <a:gd name="connsiteY2" fmla="*/ 36611 h 179970"/>
                  <a:gd name="connsiteX3" fmla="*/ 129444 w 292224"/>
                  <a:gd name="connsiteY3" fmla="*/ 179771 h 179970"/>
                  <a:gd name="connsiteX4" fmla="*/ 0 w 292224"/>
                  <a:gd name="connsiteY4" fmla="*/ 892 h 17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224" h="179970">
                    <a:moveTo>
                      <a:pt x="0" y="892"/>
                    </a:moveTo>
                    <a:cubicBezTo>
                      <a:pt x="0" y="-11109"/>
                      <a:pt x="80738" y="101810"/>
                      <a:pt x="129442" y="107763"/>
                    </a:cubicBezTo>
                    <a:cubicBezTo>
                      <a:pt x="178146" y="113716"/>
                      <a:pt x="292224" y="16727"/>
                      <a:pt x="292224" y="36611"/>
                    </a:cubicBezTo>
                    <a:cubicBezTo>
                      <a:pt x="292224" y="56495"/>
                      <a:pt x="178148" y="185724"/>
                      <a:pt x="129444" y="179771"/>
                    </a:cubicBezTo>
                    <a:cubicBezTo>
                      <a:pt x="80740" y="173818"/>
                      <a:pt x="0" y="12893"/>
                      <a:pt x="0" y="892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4" name="Elipse 16"/>
              <p:cNvSpPr/>
              <p:nvPr/>
            </p:nvSpPr>
            <p:spPr>
              <a:xfrm>
                <a:off x="2085129" y="2604717"/>
                <a:ext cx="288032" cy="130599"/>
              </a:xfrm>
              <a:custGeom>
                <a:avLst/>
                <a:gdLst>
                  <a:gd name="connsiteX0" fmla="*/ 0 w 227479"/>
                  <a:gd name="connsiteY0" fmla="*/ 77012 h 154023"/>
                  <a:gd name="connsiteX1" fmla="*/ 113740 w 227479"/>
                  <a:gd name="connsiteY1" fmla="*/ 0 h 154023"/>
                  <a:gd name="connsiteX2" fmla="*/ 227480 w 227479"/>
                  <a:gd name="connsiteY2" fmla="*/ 77012 h 154023"/>
                  <a:gd name="connsiteX3" fmla="*/ 113740 w 227479"/>
                  <a:gd name="connsiteY3" fmla="*/ 154024 h 154023"/>
                  <a:gd name="connsiteX4" fmla="*/ 0 w 227479"/>
                  <a:gd name="connsiteY4" fmla="*/ 77012 h 154023"/>
                  <a:gd name="connsiteX0" fmla="*/ 0 w 227480"/>
                  <a:gd name="connsiteY0" fmla="*/ 28367 h 105379"/>
                  <a:gd name="connsiteX1" fmla="*/ 113740 w 227480"/>
                  <a:gd name="connsiteY1" fmla="*/ 3743 h 105379"/>
                  <a:gd name="connsiteX2" fmla="*/ 227480 w 227480"/>
                  <a:gd name="connsiteY2" fmla="*/ 28367 h 105379"/>
                  <a:gd name="connsiteX3" fmla="*/ 113740 w 227480"/>
                  <a:gd name="connsiteY3" fmla="*/ 105379 h 105379"/>
                  <a:gd name="connsiteX4" fmla="*/ 0 w 227480"/>
                  <a:gd name="connsiteY4" fmla="*/ 28367 h 105379"/>
                  <a:gd name="connsiteX0" fmla="*/ 2418 w 229898"/>
                  <a:gd name="connsiteY0" fmla="*/ 53688 h 130700"/>
                  <a:gd name="connsiteX1" fmla="*/ 44560 w 229898"/>
                  <a:gd name="connsiteY1" fmla="*/ 470 h 130700"/>
                  <a:gd name="connsiteX2" fmla="*/ 116158 w 229898"/>
                  <a:gd name="connsiteY2" fmla="*/ 29064 h 130700"/>
                  <a:gd name="connsiteX3" fmla="*/ 229898 w 229898"/>
                  <a:gd name="connsiteY3" fmla="*/ 53688 h 130700"/>
                  <a:gd name="connsiteX4" fmla="*/ 116158 w 229898"/>
                  <a:gd name="connsiteY4" fmla="*/ 130700 h 130700"/>
                  <a:gd name="connsiteX5" fmla="*/ 2418 w 229898"/>
                  <a:gd name="connsiteY5" fmla="*/ 53688 h 130700"/>
                  <a:gd name="connsiteX0" fmla="*/ 2418 w 231302"/>
                  <a:gd name="connsiteY0" fmla="*/ 53587 h 130599"/>
                  <a:gd name="connsiteX1" fmla="*/ 44560 w 231302"/>
                  <a:gd name="connsiteY1" fmla="*/ 369 h 130599"/>
                  <a:gd name="connsiteX2" fmla="*/ 116158 w 231302"/>
                  <a:gd name="connsiteY2" fmla="*/ 28963 h 130599"/>
                  <a:gd name="connsiteX3" fmla="*/ 182673 w 231302"/>
                  <a:gd name="connsiteY3" fmla="*/ 7512 h 130599"/>
                  <a:gd name="connsiteX4" fmla="*/ 229898 w 231302"/>
                  <a:gd name="connsiteY4" fmla="*/ 53587 h 130599"/>
                  <a:gd name="connsiteX5" fmla="*/ 116158 w 231302"/>
                  <a:gd name="connsiteY5" fmla="*/ 130599 h 130599"/>
                  <a:gd name="connsiteX6" fmla="*/ 2418 w 231302"/>
                  <a:gd name="connsiteY6" fmla="*/ 53587 h 13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302" h="130599">
                    <a:moveTo>
                      <a:pt x="2418" y="53587"/>
                    </a:moveTo>
                    <a:cubicBezTo>
                      <a:pt x="-9515" y="31882"/>
                      <a:pt x="25603" y="4473"/>
                      <a:pt x="44560" y="369"/>
                    </a:cubicBezTo>
                    <a:cubicBezTo>
                      <a:pt x="63517" y="-3735"/>
                      <a:pt x="93139" y="27773"/>
                      <a:pt x="116158" y="28963"/>
                    </a:cubicBezTo>
                    <a:cubicBezTo>
                      <a:pt x="139177" y="30153"/>
                      <a:pt x="163716" y="3408"/>
                      <a:pt x="182673" y="7512"/>
                    </a:cubicBezTo>
                    <a:cubicBezTo>
                      <a:pt x="201630" y="11616"/>
                      <a:pt x="238999" y="37438"/>
                      <a:pt x="229898" y="53587"/>
                    </a:cubicBezTo>
                    <a:cubicBezTo>
                      <a:pt x="220797" y="69736"/>
                      <a:pt x="178975" y="130599"/>
                      <a:pt x="116158" y="130599"/>
                    </a:cubicBezTo>
                    <a:cubicBezTo>
                      <a:pt x="53341" y="130599"/>
                      <a:pt x="14351" y="75292"/>
                      <a:pt x="2418" y="53587"/>
                    </a:cubicBezTo>
                    <a:close/>
                  </a:path>
                </a:pathLst>
              </a:custGeom>
              <a:solidFill>
                <a:srgbClr val="DAC7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48" name="Elipse 18"/>
            <p:cNvSpPr/>
            <p:nvPr/>
          </p:nvSpPr>
          <p:spPr>
            <a:xfrm>
              <a:off x="3170773" y="2328176"/>
              <a:ext cx="138157" cy="58385"/>
            </a:xfrm>
            <a:custGeom>
              <a:avLst/>
              <a:gdLst>
                <a:gd name="connsiteX0" fmla="*/ 0 w 633696"/>
                <a:gd name="connsiteY0" fmla="*/ 22860 h 45719"/>
                <a:gd name="connsiteX1" fmla="*/ 316848 w 633696"/>
                <a:gd name="connsiteY1" fmla="*/ 0 h 45719"/>
                <a:gd name="connsiteX2" fmla="*/ 633696 w 633696"/>
                <a:gd name="connsiteY2" fmla="*/ 22860 h 45719"/>
                <a:gd name="connsiteX3" fmla="*/ 316848 w 633696"/>
                <a:gd name="connsiteY3" fmla="*/ 45720 h 45719"/>
                <a:gd name="connsiteX4" fmla="*/ 0 w 633696"/>
                <a:gd name="connsiteY4" fmla="*/ 22860 h 45719"/>
                <a:gd name="connsiteX0" fmla="*/ 0 w 633696"/>
                <a:gd name="connsiteY0" fmla="*/ 51435 h 74295"/>
                <a:gd name="connsiteX1" fmla="*/ 316848 w 633696"/>
                <a:gd name="connsiteY1" fmla="*/ 0 h 74295"/>
                <a:gd name="connsiteX2" fmla="*/ 633696 w 633696"/>
                <a:gd name="connsiteY2" fmla="*/ 51435 h 74295"/>
                <a:gd name="connsiteX3" fmla="*/ 316848 w 633696"/>
                <a:gd name="connsiteY3" fmla="*/ 74295 h 74295"/>
                <a:gd name="connsiteX4" fmla="*/ 0 w 633696"/>
                <a:gd name="connsiteY4" fmla="*/ 51435 h 74295"/>
                <a:gd name="connsiteX0" fmla="*/ 7 w 633703"/>
                <a:gd name="connsiteY0" fmla="*/ 51435 h 54180"/>
                <a:gd name="connsiteX1" fmla="*/ 316855 w 633703"/>
                <a:gd name="connsiteY1" fmla="*/ 0 h 54180"/>
                <a:gd name="connsiteX2" fmla="*/ 633703 w 633703"/>
                <a:gd name="connsiteY2" fmla="*/ 51435 h 54180"/>
                <a:gd name="connsiteX3" fmla="*/ 309711 w 633703"/>
                <a:gd name="connsiteY3" fmla="*/ 29051 h 54180"/>
                <a:gd name="connsiteX4" fmla="*/ 7 w 633703"/>
                <a:gd name="connsiteY4" fmla="*/ 51435 h 54180"/>
                <a:gd name="connsiteX0" fmla="*/ 5 w 583695"/>
                <a:gd name="connsiteY0" fmla="*/ 52367 h 106123"/>
                <a:gd name="connsiteX1" fmla="*/ 316853 w 583695"/>
                <a:gd name="connsiteY1" fmla="*/ 932 h 106123"/>
                <a:gd name="connsiteX2" fmla="*/ 583695 w 583695"/>
                <a:gd name="connsiteY2" fmla="*/ 104755 h 106123"/>
                <a:gd name="connsiteX3" fmla="*/ 309709 w 583695"/>
                <a:gd name="connsiteY3" fmla="*/ 29983 h 106123"/>
                <a:gd name="connsiteX4" fmla="*/ 5 w 583695"/>
                <a:gd name="connsiteY4" fmla="*/ 52367 h 106123"/>
                <a:gd name="connsiteX0" fmla="*/ 6 w 557502"/>
                <a:gd name="connsiteY0" fmla="*/ 115760 h 115949"/>
                <a:gd name="connsiteX1" fmla="*/ 290660 w 557502"/>
                <a:gd name="connsiteY1" fmla="*/ 32 h 115949"/>
                <a:gd name="connsiteX2" fmla="*/ 557502 w 557502"/>
                <a:gd name="connsiteY2" fmla="*/ 103855 h 115949"/>
                <a:gd name="connsiteX3" fmla="*/ 283516 w 557502"/>
                <a:gd name="connsiteY3" fmla="*/ 29083 h 115949"/>
                <a:gd name="connsiteX4" fmla="*/ 6 w 557502"/>
                <a:gd name="connsiteY4" fmla="*/ 115760 h 115949"/>
                <a:gd name="connsiteX0" fmla="*/ 3 w 557499"/>
                <a:gd name="connsiteY0" fmla="*/ 115760 h 116299"/>
                <a:gd name="connsiteX1" fmla="*/ 290657 w 557499"/>
                <a:gd name="connsiteY1" fmla="*/ 32 h 116299"/>
                <a:gd name="connsiteX2" fmla="*/ 557499 w 557499"/>
                <a:gd name="connsiteY2" fmla="*/ 103855 h 116299"/>
                <a:gd name="connsiteX3" fmla="*/ 285895 w 557499"/>
                <a:gd name="connsiteY3" fmla="*/ 45752 h 116299"/>
                <a:gd name="connsiteX4" fmla="*/ 3 w 557499"/>
                <a:gd name="connsiteY4" fmla="*/ 115760 h 116299"/>
                <a:gd name="connsiteX0" fmla="*/ 3 w 488442"/>
                <a:gd name="connsiteY0" fmla="*/ 115874 h 145490"/>
                <a:gd name="connsiteX1" fmla="*/ 290657 w 488442"/>
                <a:gd name="connsiteY1" fmla="*/ 146 h 145490"/>
                <a:gd name="connsiteX2" fmla="*/ 488442 w 488442"/>
                <a:gd name="connsiteY2" fmla="*/ 144451 h 145490"/>
                <a:gd name="connsiteX3" fmla="*/ 285895 w 488442"/>
                <a:gd name="connsiteY3" fmla="*/ 45866 h 145490"/>
                <a:gd name="connsiteX4" fmla="*/ 3 w 488442"/>
                <a:gd name="connsiteY4" fmla="*/ 115874 h 14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442" h="145490">
                  <a:moveTo>
                    <a:pt x="3" y="115874"/>
                  </a:moveTo>
                  <a:cubicBezTo>
                    <a:pt x="797" y="108254"/>
                    <a:pt x="209251" y="-4617"/>
                    <a:pt x="290657" y="146"/>
                  </a:cubicBezTo>
                  <a:cubicBezTo>
                    <a:pt x="372063" y="4909"/>
                    <a:pt x="488442" y="131826"/>
                    <a:pt x="488442" y="144451"/>
                  </a:cubicBezTo>
                  <a:cubicBezTo>
                    <a:pt x="488442" y="157076"/>
                    <a:pt x="367301" y="50629"/>
                    <a:pt x="285895" y="45866"/>
                  </a:cubicBezTo>
                  <a:cubicBezTo>
                    <a:pt x="204489" y="41103"/>
                    <a:pt x="-791" y="123494"/>
                    <a:pt x="3" y="1158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9" name="Elipse 18"/>
            <p:cNvSpPr/>
            <p:nvPr/>
          </p:nvSpPr>
          <p:spPr>
            <a:xfrm>
              <a:off x="3336316" y="2328176"/>
              <a:ext cx="138157" cy="58385"/>
            </a:xfrm>
            <a:custGeom>
              <a:avLst/>
              <a:gdLst>
                <a:gd name="connsiteX0" fmla="*/ 0 w 633696"/>
                <a:gd name="connsiteY0" fmla="*/ 22860 h 45719"/>
                <a:gd name="connsiteX1" fmla="*/ 316848 w 633696"/>
                <a:gd name="connsiteY1" fmla="*/ 0 h 45719"/>
                <a:gd name="connsiteX2" fmla="*/ 633696 w 633696"/>
                <a:gd name="connsiteY2" fmla="*/ 22860 h 45719"/>
                <a:gd name="connsiteX3" fmla="*/ 316848 w 633696"/>
                <a:gd name="connsiteY3" fmla="*/ 45720 h 45719"/>
                <a:gd name="connsiteX4" fmla="*/ 0 w 633696"/>
                <a:gd name="connsiteY4" fmla="*/ 22860 h 45719"/>
                <a:gd name="connsiteX0" fmla="*/ 0 w 633696"/>
                <a:gd name="connsiteY0" fmla="*/ 51435 h 74295"/>
                <a:gd name="connsiteX1" fmla="*/ 316848 w 633696"/>
                <a:gd name="connsiteY1" fmla="*/ 0 h 74295"/>
                <a:gd name="connsiteX2" fmla="*/ 633696 w 633696"/>
                <a:gd name="connsiteY2" fmla="*/ 51435 h 74295"/>
                <a:gd name="connsiteX3" fmla="*/ 316848 w 633696"/>
                <a:gd name="connsiteY3" fmla="*/ 74295 h 74295"/>
                <a:gd name="connsiteX4" fmla="*/ 0 w 633696"/>
                <a:gd name="connsiteY4" fmla="*/ 51435 h 74295"/>
                <a:gd name="connsiteX0" fmla="*/ 7 w 633703"/>
                <a:gd name="connsiteY0" fmla="*/ 51435 h 54180"/>
                <a:gd name="connsiteX1" fmla="*/ 316855 w 633703"/>
                <a:gd name="connsiteY1" fmla="*/ 0 h 54180"/>
                <a:gd name="connsiteX2" fmla="*/ 633703 w 633703"/>
                <a:gd name="connsiteY2" fmla="*/ 51435 h 54180"/>
                <a:gd name="connsiteX3" fmla="*/ 309711 w 633703"/>
                <a:gd name="connsiteY3" fmla="*/ 29051 h 54180"/>
                <a:gd name="connsiteX4" fmla="*/ 7 w 633703"/>
                <a:gd name="connsiteY4" fmla="*/ 51435 h 54180"/>
                <a:gd name="connsiteX0" fmla="*/ 5 w 583695"/>
                <a:gd name="connsiteY0" fmla="*/ 52367 h 106123"/>
                <a:gd name="connsiteX1" fmla="*/ 316853 w 583695"/>
                <a:gd name="connsiteY1" fmla="*/ 932 h 106123"/>
                <a:gd name="connsiteX2" fmla="*/ 583695 w 583695"/>
                <a:gd name="connsiteY2" fmla="*/ 104755 h 106123"/>
                <a:gd name="connsiteX3" fmla="*/ 309709 w 583695"/>
                <a:gd name="connsiteY3" fmla="*/ 29983 h 106123"/>
                <a:gd name="connsiteX4" fmla="*/ 5 w 583695"/>
                <a:gd name="connsiteY4" fmla="*/ 52367 h 106123"/>
                <a:gd name="connsiteX0" fmla="*/ 6 w 557502"/>
                <a:gd name="connsiteY0" fmla="*/ 115760 h 115949"/>
                <a:gd name="connsiteX1" fmla="*/ 290660 w 557502"/>
                <a:gd name="connsiteY1" fmla="*/ 32 h 115949"/>
                <a:gd name="connsiteX2" fmla="*/ 557502 w 557502"/>
                <a:gd name="connsiteY2" fmla="*/ 103855 h 115949"/>
                <a:gd name="connsiteX3" fmla="*/ 283516 w 557502"/>
                <a:gd name="connsiteY3" fmla="*/ 29083 h 115949"/>
                <a:gd name="connsiteX4" fmla="*/ 6 w 557502"/>
                <a:gd name="connsiteY4" fmla="*/ 115760 h 115949"/>
                <a:gd name="connsiteX0" fmla="*/ 3 w 557499"/>
                <a:gd name="connsiteY0" fmla="*/ 115760 h 116299"/>
                <a:gd name="connsiteX1" fmla="*/ 290657 w 557499"/>
                <a:gd name="connsiteY1" fmla="*/ 32 h 116299"/>
                <a:gd name="connsiteX2" fmla="*/ 557499 w 557499"/>
                <a:gd name="connsiteY2" fmla="*/ 103855 h 116299"/>
                <a:gd name="connsiteX3" fmla="*/ 285895 w 557499"/>
                <a:gd name="connsiteY3" fmla="*/ 45752 h 116299"/>
                <a:gd name="connsiteX4" fmla="*/ 3 w 557499"/>
                <a:gd name="connsiteY4" fmla="*/ 115760 h 116299"/>
                <a:gd name="connsiteX0" fmla="*/ 3 w 488442"/>
                <a:gd name="connsiteY0" fmla="*/ 115874 h 145490"/>
                <a:gd name="connsiteX1" fmla="*/ 290657 w 488442"/>
                <a:gd name="connsiteY1" fmla="*/ 146 h 145490"/>
                <a:gd name="connsiteX2" fmla="*/ 488442 w 488442"/>
                <a:gd name="connsiteY2" fmla="*/ 144451 h 145490"/>
                <a:gd name="connsiteX3" fmla="*/ 285895 w 488442"/>
                <a:gd name="connsiteY3" fmla="*/ 45866 h 145490"/>
                <a:gd name="connsiteX4" fmla="*/ 3 w 488442"/>
                <a:gd name="connsiteY4" fmla="*/ 115874 h 14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442" h="145490">
                  <a:moveTo>
                    <a:pt x="3" y="115874"/>
                  </a:moveTo>
                  <a:cubicBezTo>
                    <a:pt x="797" y="108254"/>
                    <a:pt x="209251" y="-4617"/>
                    <a:pt x="290657" y="146"/>
                  </a:cubicBezTo>
                  <a:cubicBezTo>
                    <a:pt x="372063" y="4909"/>
                    <a:pt x="488442" y="131826"/>
                    <a:pt x="488442" y="144451"/>
                  </a:cubicBezTo>
                  <a:cubicBezTo>
                    <a:pt x="488442" y="157076"/>
                    <a:pt x="367301" y="50629"/>
                    <a:pt x="285895" y="45866"/>
                  </a:cubicBezTo>
                  <a:cubicBezTo>
                    <a:pt x="204489" y="41103"/>
                    <a:pt x="-791" y="123494"/>
                    <a:pt x="3" y="1158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0" name="Grupo 249"/>
            <p:cNvGrpSpPr/>
            <p:nvPr/>
          </p:nvGrpSpPr>
          <p:grpSpPr>
            <a:xfrm rot="684140">
              <a:off x="3141308" y="1888701"/>
              <a:ext cx="565886" cy="431154"/>
              <a:chOff x="5256091" y="2108483"/>
              <a:chExt cx="1424137" cy="1359408"/>
            </a:xfrm>
          </p:grpSpPr>
          <p:sp>
            <p:nvSpPr>
              <p:cNvPr id="260" name="Retângulo de cantos arredondados 28"/>
              <p:cNvSpPr/>
              <p:nvPr/>
            </p:nvSpPr>
            <p:spPr>
              <a:xfrm>
                <a:off x="5436096" y="2108483"/>
                <a:ext cx="1064133" cy="1286384"/>
              </a:xfrm>
              <a:custGeom>
                <a:avLst/>
                <a:gdLst>
                  <a:gd name="connsiteX0" fmla="*/ 0 w 1368152"/>
                  <a:gd name="connsiteY0" fmla="*/ 204027 h 1224136"/>
                  <a:gd name="connsiteX1" fmla="*/ 204027 w 1368152"/>
                  <a:gd name="connsiteY1" fmla="*/ 0 h 1224136"/>
                  <a:gd name="connsiteX2" fmla="*/ 1164125 w 1368152"/>
                  <a:gd name="connsiteY2" fmla="*/ 0 h 1224136"/>
                  <a:gd name="connsiteX3" fmla="*/ 1368152 w 1368152"/>
                  <a:gd name="connsiteY3" fmla="*/ 204027 h 1224136"/>
                  <a:gd name="connsiteX4" fmla="*/ 1368152 w 1368152"/>
                  <a:gd name="connsiteY4" fmla="*/ 1020109 h 1224136"/>
                  <a:gd name="connsiteX5" fmla="*/ 1164125 w 1368152"/>
                  <a:gd name="connsiteY5" fmla="*/ 1224136 h 1224136"/>
                  <a:gd name="connsiteX6" fmla="*/ 204027 w 1368152"/>
                  <a:gd name="connsiteY6" fmla="*/ 1224136 h 1224136"/>
                  <a:gd name="connsiteX7" fmla="*/ 0 w 1368152"/>
                  <a:gd name="connsiteY7" fmla="*/ 1020109 h 1224136"/>
                  <a:gd name="connsiteX8" fmla="*/ 0 w 1368152"/>
                  <a:gd name="connsiteY8" fmla="*/ 204027 h 1224136"/>
                  <a:gd name="connsiteX0" fmla="*/ 0 w 1396727"/>
                  <a:gd name="connsiteY0" fmla="*/ 99749 h 1224633"/>
                  <a:gd name="connsiteX1" fmla="*/ 232602 w 1396727"/>
                  <a:gd name="connsiteY1" fmla="*/ 497 h 1224633"/>
                  <a:gd name="connsiteX2" fmla="*/ 1192700 w 1396727"/>
                  <a:gd name="connsiteY2" fmla="*/ 497 h 1224633"/>
                  <a:gd name="connsiteX3" fmla="*/ 1396727 w 1396727"/>
                  <a:gd name="connsiteY3" fmla="*/ 204524 h 1224633"/>
                  <a:gd name="connsiteX4" fmla="*/ 1396727 w 1396727"/>
                  <a:gd name="connsiteY4" fmla="*/ 1020606 h 1224633"/>
                  <a:gd name="connsiteX5" fmla="*/ 1192700 w 1396727"/>
                  <a:gd name="connsiteY5" fmla="*/ 1224633 h 1224633"/>
                  <a:gd name="connsiteX6" fmla="*/ 232602 w 1396727"/>
                  <a:gd name="connsiteY6" fmla="*/ 1224633 h 1224633"/>
                  <a:gd name="connsiteX7" fmla="*/ 28575 w 1396727"/>
                  <a:gd name="connsiteY7" fmla="*/ 1020606 h 1224633"/>
                  <a:gd name="connsiteX8" fmla="*/ 0 w 1396727"/>
                  <a:gd name="connsiteY8" fmla="*/ 99749 h 1224633"/>
                  <a:gd name="connsiteX0" fmla="*/ 0 w 1425302"/>
                  <a:gd name="connsiteY0" fmla="*/ 101175 h 1226059"/>
                  <a:gd name="connsiteX1" fmla="*/ 232602 w 1425302"/>
                  <a:gd name="connsiteY1" fmla="*/ 1923 h 1226059"/>
                  <a:gd name="connsiteX2" fmla="*/ 1192700 w 1425302"/>
                  <a:gd name="connsiteY2" fmla="*/ 1923 h 1226059"/>
                  <a:gd name="connsiteX3" fmla="*/ 1425302 w 1425302"/>
                  <a:gd name="connsiteY3" fmla="*/ 91650 h 1226059"/>
                  <a:gd name="connsiteX4" fmla="*/ 1396727 w 1425302"/>
                  <a:gd name="connsiteY4" fmla="*/ 1022032 h 1226059"/>
                  <a:gd name="connsiteX5" fmla="*/ 1192700 w 1425302"/>
                  <a:gd name="connsiteY5" fmla="*/ 1226059 h 1226059"/>
                  <a:gd name="connsiteX6" fmla="*/ 232602 w 1425302"/>
                  <a:gd name="connsiteY6" fmla="*/ 1226059 h 1226059"/>
                  <a:gd name="connsiteX7" fmla="*/ 28575 w 1425302"/>
                  <a:gd name="connsiteY7" fmla="*/ 1022032 h 1226059"/>
                  <a:gd name="connsiteX8" fmla="*/ 0 w 1425302"/>
                  <a:gd name="connsiteY8" fmla="*/ 101175 h 1226059"/>
                  <a:gd name="connsiteX0" fmla="*/ 0 w 1425302"/>
                  <a:gd name="connsiteY0" fmla="*/ 161500 h 1286384"/>
                  <a:gd name="connsiteX1" fmla="*/ 232602 w 1425302"/>
                  <a:gd name="connsiteY1" fmla="*/ 62248 h 1286384"/>
                  <a:gd name="connsiteX2" fmla="*/ 696082 w 1425302"/>
                  <a:gd name="connsiteY2" fmla="*/ 0 h 1286384"/>
                  <a:gd name="connsiteX3" fmla="*/ 1192700 w 1425302"/>
                  <a:gd name="connsiteY3" fmla="*/ 62248 h 1286384"/>
                  <a:gd name="connsiteX4" fmla="*/ 1425302 w 1425302"/>
                  <a:gd name="connsiteY4" fmla="*/ 151975 h 1286384"/>
                  <a:gd name="connsiteX5" fmla="*/ 1396727 w 1425302"/>
                  <a:gd name="connsiteY5" fmla="*/ 1082357 h 1286384"/>
                  <a:gd name="connsiteX6" fmla="*/ 1192700 w 1425302"/>
                  <a:gd name="connsiteY6" fmla="*/ 1286384 h 1286384"/>
                  <a:gd name="connsiteX7" fmla="*/ 232602 w 1425302"/>
                  <a:gd name="connsiteY7" fmla="*/ 1286384 h 1286384"/>
                  <a:gd name="connsiteX8" fmla="*/ 28575 w 1425302"/>
                  <a:gd name="connsiteY8" fmla="*/ 1082357 h 1286384"/>
                  <a:gd name="connsiteX9" fmla="*/ 0 w 1425302"/>
                  <a:gd name="connsiteY9" fmla="*/ 161500 h 1286384"/>
                  <a:gd name="connsiteX0" fmla="*/ 0 w 1425302"/>
                  <a:gd name="connsiteY0" fmla="*/ 161500 h 1286384"/>
                  <a:gd name="connsiteX1" fmla="*/ 237365 w 1425302"/>
                  <a:gd name="connsiteY1" fmla="*/ 38435 h 1286384"/>
                  <a:gd name="connsiteX2" fmla="*/ 696082 w 1425302"/>
                  <a:gd name="connsiteY2" fmla="*/ 0 h 1286384"/>
                  <a:gd name="connsiteX3" fmla="*/ 1192700 w 1425302"/>
                  <a:gd name="connsiteY3" fmla="*/ 62248 h 1286384"/>
                  <a:gd name="connsiteX4" fmla="*/ 1425302 w 1425302"/>
                  <a:gd name="connsiteY4" fmla="*/ 151975 h 1286384"/>
                  <a:gd name="connsiteX5" fmla="*/ 1396727 w 1425302"/>
                  <a:gd name="connsiteY5" fmla="*/ 1082357 h 1286384"/>
                  <a:gd name="connsiteX6" fmla="*/ 1192700 w 1425302"/>
                  <a:gd name="connsiteY6" fmla="*/ 1286384 h 1286384"/>
                  <a:gd name="connsiteX7" fmla="*/ 232602 w 1425302"/>
                  <a:gd name="connsiteY7" fmla="*/ 1286384 h 1286384"/>
                  <a:gd name="connsiteX8" fmla="*/ 28575 w 1425302"/>
                  <a:gd name="connsiteY8" fmla="*/ 1082357 h 1286384"/>
                  <a:gd name="connsiteX9" fmla="*/ 0 w 1425302"/>
                  <a:gd name="connsiteY9" fmla="*/ 161500 h 1286384"/>
                  <a:gd name="connsiteX0" fmla="*/ 0 w 1425302"/>
                  <a:gd name="connsiteY0" fmla="*/ 161500 h 1286384"/>
                  <a:gd name="connsiteX1" fmla="*/ 237365 w 1425302"/>
                  <a:gd name="connsiteY1" fmla="*/ 38435 h 1286384"/>
                  <a:gd name="connsiteX2" fmla="*/ 696082 w 1425302"/>
                  <a:gd name="connsiteY2" fmla="*/ 0 h 1286384"/>
                  <a:gd name="connsiteX3" fmla="*/ 1206988 w 1425302"/>
                  <a:gd name="connsiteY3" fmla="*/ 33673 h 1286384"/>
                  <a:gd name="connsiteX4" fmla="*/ 1425302 w 1425302"/>
                  <a:gd name="connsiteY4" fmla="*/ 151975 h 1286384"/>
                  <a:gd name="connsiteX5" fmla="*/ 1396727 w 1425302"/>
                  <a:gd name="connsiteY5" fmla="*/ 1082357 h 1286384"/>
                  <a:gd name="connsiteX6" fmla="*/ 1192700 w 1425302"/>
                  <a:gd name="connsiteY6" fmla="*/ 1286384 h 1286384"/>
                  <a:gd name="connsiteX7" fmla="*/ 232602 w 1425302"/>
                  <a:gd name="connsiteY7" fmla="*/ 1286384 h 1286384"/>
                  <a:gd name="connsiteX8" fmla="*/ 28575 w 1425302"/>
                  <a:gd name="connsiteY8" fmla="*/ 1082357 h 1286384"/>
                  <a:gd name="connsiteX9" fmla="*/ 0 w 1425302"/>
                  <a:gd name="connsiteY9" fmla="*/ 161500 h 1286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25302" h="1286384">
                    <a:moveTo>
                      <a:pt x="0" y="161500"/>
                    </a:moveTo>
                    <a:cubicBezTo>
                      <a:pt x="0" y="48819"/>
                      <a:pt x="124684" y="38435"/>
                      <a:pt x="237365" y="38435"/>
                    </a:cubicBezTo>
                    <a:cubicBezTo>
                      <a:pt x="388683" y="36736"/>
                      <a:pt x="544764" y="1699"/>
                      <a:pt x="696082" y="0"/>
                    </a:cubicBezTo>
                    <a:lnTo>
                      <a:pt x="1206988" y="33673"/>
                    </a:lnTo>
                    <a:cubicBezTo>
                      <a:pt x="1319669" y="33673"/>
                      <a:pt x="1425302" y="39294"/>
                      <a:pt x="1425302" y="151975"/>
                    </a:cubicBezTo>
                    <a:lnTo>
                      <a:pt x="1396727" y="1082357"/>
                    </a:lnTo>
                    <a:cubicBezTo>
                      <a:pt x="1396727" y="1195038"/>
                      <a:pt x="1305381" y="1286384"/>
                      <a:pt x="1192700" y="1286384"/>
                    </a:cubicBezTo>
                    <a:lnTo>
                      <a:pt x="232602" y="1286384"/>
                    </a:lnTo>
                    <a:cubicBezTo>
                      <a:pt x="119921" y="1286384"/>
                      <a:pt x="28575" y="1195038"/>
                      <a:pt x="28575" y="1082357"/>
                    </a:cubicBezTo>
                    <a:cubicBezTo>
                      <a:pt x="28575" y="810330"/>
                      <a:pt x="0" y="433527"/>
                      <a:pt x="0" y="1615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1" name="Retângulo de cantos arredondados 260"/>
              <p:cNvSpPr/>
              <p:nvPr/>
            </p:nvSpPr>
            <p:spPr>
              <a:xfrm>
                <a:off x="5449818" y="2969716"/>
                <a:ext cx="1036687" cy="152400"/>
              </a:xfrm>
              <a:prstGeom prst="roundRect">
                <a:avLst/>
              </a:prstGeom>
              <a:solidFill>
                <a:srgbClr val="FF57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2" name="Retângulo de cantos arredondados 261"/>
              <p:cNvSpPr/>
              <p:nvPr/>
            </p:nvSpPr>
            <p:spPr>
              <a:xfrm>
                <a:off x="5256091" y="3315491"/>
                <a:ext cx="1424137" cy="152400"/>
              </a:xfrm>
              <a:prstGeom prst="roundRect">
                <a:avLst>
                  <a:gd name="adj" fmla="val 49480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1" name="Elipse 33"/>
            <p:cNvSpPr/>
            <p:nvPr/>
          </p:nvSpPr>
          <p:spPr>
            <a:xfrm>
              <a:off x="2999204" y="2753277"/>
              <a:ext cx="276384" cy="364461"/>
            </a:xfrm>
            <a:custGeom>
              <a:avLst/>
              <a:gdLst>
                <a:gd name="connsiteX0" fmla="*/ 0 w 144016"/>
                <a:gd name="connsiteY0" fmla="*/ 134833 h 269665"/>
                <a:gd name="connsiteX1" fmla="*/ 72008 w 144016"/>
                <a:gd name="connsiteY1" fmla="*/ 0 h 269665"/>
                <a:gd name="connsiteX2" fmla="*/ 144016 w 144016"/>
                <a:gd name="connsiteY2" fmla="*/ 134833 h 269665"/>
                <a:gd name="connsiteX3" fmla="*/ 72008 w 144016"/>
                <a:gd name="connsiteY3" fmla="*/ 269666 h 269665"/>
                <a:gd name="connsiteX4" fmla="*/ 0 w 144016"/>
                <a:gd name="connsiteY4" fmla="*/ 134833 h 269665"/>
                <a:gd name="connsiteX0" fmla="*/ 1187 w 150306"/>
                <a:gd name="connsiteY0" fmla="*/ 80064 h 214897"/>
                <a:gd name="connsiteX1" fmla="*/ 125582 w 150306"/>
                <a:gd name="connsiteY1" fmla="*/ 0 h 214897"/>
                <a:gd name="connsiteX2" fmla="*/ 145203 w 150306"/>
                <a:gd name="connsiteY2" fmla="*/ 80064 h 214897"/>
                <a:gd name="connsiteX3" fmla="*/ 73195 w 150306"/>
                <a:gd name="connsiteY3" fmla="*/ 214897 h 214897"/>
                <a:gd name="connsiteX4" fmla="*/ 1187 w 150306"/>
                <a:gd name="connsiteY4" fmla="*/ 80064 h 214897"/>
                <a:gd name="connsiteX0" fmla="*/ 1430 w 293083"/>
                <a:gd name="connsiteY0" fmla="*/ 174139 h 312274"/>
                <a:gd name="connsiteX1" fmla="*/ 125825 w 293083"/>
                <a:gd name="connsiteY1" fmla="*/ 94075 h 312274"/>
                <a:gd name="connsiteX2" fmla="*/ 293083 w 293083"/>
                <a:gd name="connsiteY2" fmla="*/ 24121 h 312274"/>
                <a:gd name="connsiteX3" fmla="*/ 73438 w 293083"/>
                <a:gd name="connsiteY3" fmla="*/ 308972 h 312274"/>
                <a:gd name="connsiteX4" fmla="*/ 1430 w 293083"/>
                <a:gd name="connsiteY4" fmla="*/ 174139 h 312274"/>
                <a:gd name="connsiteX0" fmla="*/ 5569 w 254359"/>
                <a:gd name="connsiteY0" fmla="*/ 5870 h 331356"/>
                <a:gd name="connsiteX1" fmla="*/ 87101 w 254359"/>
                <a:gd name="connsiteY1" fmla="*/ 116306 h 331356"/>
                <a:gd name="connsiteX2" fmla="*/ 254359 w 254359"/>
                <a:gd name="connsiteY2" fmla="*/ 46352 h 331356"/>
                <a:gd name="connsiteX3" fmla="*/ 34714 w 254359"/>
                <a:gd name="connsiteY3" fmla="*/ 331203 h 331356"/>
                <a:gd name="connsiteX4" fmla="*/ 5569 w 254359"/>
                <a:gd name="connsiteY4" fmla="*/ 5870 h 331356"/>
                <a:gd name="connsiteX0" fmla="*/ 26628 w 275418"/>
                <a:gd name="connsiteY0" fmla="*/ 3688 h 276835"/>
                <a:gd name="connsiteX1" fmla="*/ 108160 w 275418"/>
                <a:gd name="connsiteY1" fmla="*/ 114124 h 276835"/>
                <a:gd name="connsiteX2" fmla="*/ 275418 w 275418"/>
                <a:gd name="connsiteY2" fmla="*/ 44170 h 276835"/>
                <a:gd name="connsiteX3" fmla="*/ 20055 w 275418"/>
                <a:gd name="connsiteY3" fmla="*/ 276634 h 276835"/>
                <a:gd name="connsiteX4" fmla="*/ 26628 w 275418"/>
                <a:gd name="connsiteY4" fmla="*/ 3688 h 276835"/>
                <a:gd name="connsiteX0" fmla="*/ 23367 w 274033"/>
                <a:gd name="connsiteY0" fmla="*/ 3688 h 339259"/>
                <a:gd name="connsiteX1" fmla="*/ 104899 w 274033"/>
                <a:gd name="connsiteY1" fmla="*/ 114124 h 339259"/>
                <a:gd name="connsiteX2" fmla="*/ 272157 w 274033"/>
                <a:gd name="connsiteY2" fmla="*/ 44170 h 339259"/>
                <a:gd name="connsiteX3" fmla="*/ 227932 w 274033"/>
                <a:gd name="connsiteY3" fmla="*/ 321910 h 339259"/>
                <a:gd name="connsiteX4" fmla="*/ 16794 w 274033"/>
                <a:gd name="connsiteY4" fmla="*/ 276634 h 339259"/>
                <a:gd name="connsiteX5" fmla="*/ 23367 w 274033"/>
                <a:gd name="connsiteY5" fmla="*/ 3688 h 339259"/>
                <a:gd name="connsiteX0" fmla="*/ 23367 w 276203"/>
                <a:gd name="connsiteY0" fmla="*/ 3587 h 339158"/>
                <a:gd name="connsiteX1" fmla="*/ 104899 w 276203"/>
                <a:gd name="connsiteY1" fmla="*/ 114023 h 339158"/>
                <a:gd name="connsiteX2" fmla="*/ 274538 w 276203"/>
                <a:gd name="connsiteY2" fmla="*/ 17875 h 339158"/>
                <a:gd name="connsiteX3" fmla="*/ 227932 w 276203"/>
                <a:gd name="connsiteY3" fmla="*/ 321809 h 339158"/>
                <a:gd name="connsiteX4" fmla="*/ 16794 w 276203"/>
                <a:gd name="connsiteY4" fmla="*/ 276533 h 339158"/>
                <a:gd name="connsiteX5" fmla="*/ 23367 w 276203"/>
                <a:gd name="connsiteY5" fmla="*/ 3587 h 339158"/>
                <a:gd name="connsiteX0" fmla="*/ 23367 w 276384"/>
                <a:gd name="connsiteY0" fmla="*/ 3587 h 339158"/>
                <a:gd name="connsiteX1" fmla="*/ 104899 w 276384"/>
                <a:gd name="connsiteY1" fmla="*/ 114023 h 339158"/>
                <a:gd name="connsiteX2" fmla="*/ 274538 w 276384"/>
                <a:gd name="connsiteY2" fmla="*/ 17875 h 339158"/>
                <a:gd name="connsiteX3" fmla="*/ 227932 w 276384"/>
                <a:gd name="connsiteY3" fmla="*/ 321809 h 339158"/>
                <a:gd name="connsiteX4" fmla="*/ 16794 w 276384"/>
                <a:gd name="connsiteY4" fmla="*/ 276533 h 339158"/>
                <a:gd name="connsiteX5" fmla="*/ 23367 w 276384"/>
                <a:gd name="connsiteY5" fmla="*/ 3587 h 33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384" h="339158">
                  <a:moveTo>
                    <a:pt x="23367" y="3587"/>
                  </a:moveTo>
                  <a:cubicBezTo>
                    <a:pt x="38051" y="-23498"/>
                    <a:pt x="63037" y="111642"/>
                    <a:pt x="104899" y="114023"/>
                  </a:cubicBezTo>
                  <a:cubicBezTo>
                    <a:pt x="146761" y="116404"/>
                    <a:pt x="294514" y="-45331"/>
                    <a:pt x="274538" y="17875"/>
                  </a:cubicBezTo>
                  <a:cubicBezTo>
                    <a:pt x="280756" y="33456"/>
                    <a:pt x="270492" y="283065"/>
                    <a:pt x="227932" y="321809"/>
                  </a:cubicBezTo>
                  <a:cubicBezTo>
                    <a:pt x="185372" y="360553"/>
                    <a:pt x="50888" y="329570"/>
                    <a:pt x="16794" y="276533"/>
                  </a:cubicBezTo>
                  <a:cubicBezTo>
                    <a:pt x="-17300" y="223496"/>
                    <a:pt x="8683" y="30672"/>
                    <a:pt x="23367" y="3587"/>
                  </a:cubicBezTo>
                  <a:close/>
                </a:path>
              </a:pathLst>
            </a:custGeom>
            <a:solidFill>
              <a:srgbClr val="E539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2" name="Elipse 251"/>
            <p:cNvSpPr/>
            <p:nvPr/>
          </p:nvSpPr>
          <p:spPr>
            <a:xfrm>
              <a:off x="3056667" y="2944437"/>
              <a:ext cx="64091" cy="120801"/>
            </a:xfrm>
            <a:prstGeom prst="ellipse">
              <a:avLst/>
            </a:prstGeom>
            <a:solidFill>
              <a:srgbClr val="C51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Elipse 35"/>
            <p:cNvSpPr/>
            <p:nvPr/>
          </p:nvSpPr>
          <p:spPr>
            <a:xfrm>
              <a:off x="2651139" y="2623691"/>
              <a:ext cx="405528" cy="238588"/>
            </a:xfrm>
            <a:custGeom>
              <a:avLst/>
              <a:gdLst>
                <a:gd name="connsiteX0" fmla="*/ 0 w 216024"/>
                <a:gd name="connsiteY0" fmla="*/ 144016 h 288032"/>
                <a:gd name="connsiteX1" fmla="*/ 108012 w 216024"/>
                <a:gd name="connsiteY1" fmla="*/ 0 h 288032"/>
                <a:gd name="connsiteX2" fmla="*/ 216024 w 216024"/>
                <a:gd name="connsiteY2" fmla="*/ 144016 h 288032"/>
                <a:gd name="connsiteX3" fmla="*/ 108012 w 216024"/>
                <a:gd name="connsiteY3" fmla="*/ 288032 h 288032"/>
                <a:gd name="connsiteX4" fmla="*/ 0 w 216024"/>
                <a:gd name="connsiteY4" fmla="*/ 144016 h 288032"/>
                <a:gd name="connsiteX0" fmla="*/ 0 w 213643"/>
                <a:gd name="connsiteY0" fmla="*/ 61365 h 302653"/>
                <a:gd name="connsiteX1" fmla="*/ 105631 w 213643"/>
                <a:gd name="connsiteY1" fmla="*/ 12599 h 302653"/>
                <a:gd name="connsiteX2" fmla="*/ 213643 w 213643"/>
                <a:gd name="connsiteY2" fmla="*/ 156615 h 302653"/>
                <a:gd name="connsiteX3" fmla="*/ 105631 w 213643"/>
                <a:gd name="connsiteY3" fmla="*/ 300631 h 302653"/>
                <a:gd name="connsiteX4" fmla="*/ 0 w 213643"/>
                <a:gd name="connsiteY4" fmla="*/ 61365 h 302653"/>
                <a:gd name="connsiteX0" fmla="*/ 100 w 213743"/>
                <a:gd name="connsiteY0" fmla="*/ 18502 h 259790"/>
                <a:gd name="connsiteX1" fmla="*/ 124781 w 213743"/>
                <a:gd name="connsiteY1" fmla="*/ 26886 h 259790"/>
                <a:gd name="connsiteX2" fmla="*/ 213743 w 213743"/>
                <a:gd name="connsiteY2" fmla="*/ 113752 h 259790"/>
                <a:gd name="connsiteX3" fmla="*/ 105731 w 213743"/>
                <a:gd name="connsiteY3" fmla="*/ 257768 h 259790"/>
                <a:gd name="connsiteX4" fmla="*/ 100 w 213743"/>
                <a:gd name="connsiteY4" fmla="*/ 18502 h 259790"/>
                <a:gd name="connsiteX0" fmla="*/ 101 w 220888"/>
                <a:gd name="connsiteY0" fmla="*/ 37149 h 276417"/>
                <a:gd name="connsiteX1" fmla="*/ 124782 w 220888"/>
                <a:gd name="connsiteY1" fmla="*/ 45533 h 276417"/>
                <a:gd name="connsiteX2" fmla="*/ 220888 w 220888"/>
                <a:gd name="connsiteY2" fmla="*/ 32387 h 276417"/>
                <a:gd name="connsiteX3" fmla="*/ 105732 w 220888"/>
                <a:gd name="connsiteY3" fmla="*/ 276415 h 276417"/>
                <a:gd name="connsiteX4" fmla="*/ 101 w 220888"/>
                <a:gd name="connsiteY4" fmla="*/ 37149 h 276417"/>
                <a:gd name="connsiteX0" fmla="*/ 6909 w 227696"/>
                <a:gd name="connsiteY0" fmla="*/ 37149 h 238317"/>
                <a:gd name="connsiteX1" fmla="*/ 131590 w 227696"/>
                <a:gd name="connsiteY1" fmla="*/ 45533 h 238317"/>
                <a:gd name="connsiteX2" fmla="*/ 227696 w 227696"/>
                <a:gd name="connsiteY2" fmla="*/ 32387 h 238317"/>
                <a:gd name="connsiteX3" fmla="*/ 38721 w 227696"/>
                <a:gd name="connsiteY3" fmla="*/ 238315 h 238317"/>
                <a:gd name="connsiteX4" fmla="*/ 6909 w 227696"/>
                <a:gd name="connsiteY4" fmla="*/ 37149 h 238317"/>
                <a:gd name="connsiteX0" fmla="*/ 9909 w 315251"/>
                <a:gd name="connsiteY0" fmla="*/ 12513 h 241804"/>
                <a:gd name="connsiteX1" fmla="*/ 134590 w 315251"/>
                <a:gd name="connsiteY1" fmla="*/ 20897 h 241804"/>
                <a:gd name="connsiteX2" fmla="*/ 230696 w 315251"/>
                <a:gd name="connsiteY2" fmla="*/ 7751 h 241804"/>
                <a:gd name="connsiteX3" fmla="*/ 309624 w 315251"/>
                <a:gd name="connsiteY3" fmla="*/ 218244 h 241804"/>
                <a:gd name="connsiteX4" fmla="*/ 41721 w 315251"/>
                <a:gd name="connsiteY4" fmla="*/ 213679 h 241804"/>
                <a:gd name="connsiteX5" fmla="*/ 9909 w 315251"/>
                <a:gd name="connsiteY5" fmla="*/ 12513 h 241804"/>
                <a:gd name="connsiteX0" fmla="*/ 9909 w 314055"/>
                <a:gd name="connsiteY0" fmla="*/ 12321 h 241612"/>
                <a:gd name="connsiteX1" fmla="*/ 134590 w 314055"/>
                <a:gd name="connsiteY1" fmla="*/ 20705 h 241612"/>
                <a:gd name="connsiteX2" fmla="*/ 194977 w 314055"/>
                <a:gd name="connsiteY2" fmla="*/ 9940 h 241612"/>
                <a:gd name="connsiteX3" fmla="*/ 309624 w 314055"/>
                <a:gd name="connsiteY3" fmla="*/ 218052 h 241612"/>
                <a:gd name="connsiteX4" fmla="*/ 41721 w 314055"/>
                <a:gd name="connsiteY4" fmla="*/ 213487 h 241612"/>
                <a:gd name="connsiteX5" fmla="*/ 9909 w 314055"/>
                <a:gd name="connsiteY5" fmla="*/ 12321 h 241612"/>
                <a:gd name="connsiteX0" fmla="*/ 9909 w 315191"/>
                <a:gd name="connsiteY0" fmla="*/ 12321 h 236699"/>
                <a:gd name="connsiteX1" fmla="*/ 134590 w 315191"/>
                <a:gd name="connsiteY1" fmla="*/ 20705 h 236699"/>
                <a:gd name="connsiteX2" fmla="*/ 194977 w 315191"/>
                <a:gd name="connsiteY2" fmla="*/ 9940 h 236699"/>
                <a:gd name="connsiteX3" fmla="*/ 192943 w 315191"/>
                <a:gd name="connsiteY3" fmla="*/ 94226 h 236699"/>
                <a:gd name="connsiteX4" fmla="*/ 309624 w 315191"/>
                <a:gd name="connsiteY4" fmla="*/ 218052 h 236699"/>
                <a:gd name="connsiteX5" fmla="*/ 41721 w 315191"/>
                <a:gd name="connsiteY5" fmla="*/ 213487 h 236699"/>
                <a:gd name="connsiteX6" fmla="*/ 9909 w 315191"/>
                <a:gd name="connsiteY6" fmla="*/ 12321 h 236699"/>
                <a:gd name="connsiteX0" fmla="*/ 9909 w 407915"/>
                <a:gd name="connsiteY0" fmla="*/ 12321 h 233187"/>
                <a:gd name="connsiteX1" fmla="*/ 134590 w 407915"/>
                <a:gd name="connsiteY1" fmla="*/ 20705 h 233187"/>
                <a:gd name="connsiteX2" fmla="*/ 194977 w 407915"/>
                <a:gd name="connsiteY2" fmla="*/ 9940 h 233187"/>
                <a:gd name="connsiteX3" fmla="*/ 192943 w 407915"/>
                <a:gd name="connsiteY3" fmla="*/ 94226 h 233187"/>
                <a:gd name="connsiteX4" fmla="*/ 404874 w 407915"/>
                <a:gd name="connsiteY4" fmla="*/ 103752 h 233187"/>
                <a:gd name="connsiteX5" fmla="*/ 309624 w 407915"/>
                <a:gd name="connsiteY5" fmla="*/ 218052 h 233187"/>
                <a:gd name="connsiteX6" fmla="*/ 41721 w 407915"/>
                <a:gd name="connsiteY6" fmla="*/ 213487 h 233187"/>
                <a:gd name="connsiteX7" fmla="*/ 9909 w 407915"/>
                <a:gd name="connsiteY7" fmla="*/ 12321 h 233187"/>
                <a:gd name="connsiteX0" fmla="*/ 10124 w 408291"/>
                <a:gd name="connsiteY0" fmla="*/ 12321 h 244410"/>
                <a:gd name="connsiteX1" fmla="*/ 134805 w 408291"/>
                <a:gd name="connsiteY1" fmla="*/ 20705 h 244410"/>
                <a:gd name="connsiteX2" fmla="*/ 195192 w 408291"/>
                <a:gd name="connsiteY2" fmla="*/ 9940 h 244410"/>
                <a:gd name="connsiteX3" fmla="*/ 193158 w 408291"/>
                <a:gd name="connsiteY3" fmla="*/ 94226 h 244410"/>
                <a:gd name="connsiteX4" fmla="*/ 405089 w 408291"/>
                <a:gd name="connsiteY4" fmla="*/ 103752 h 244410"/>
                <a:gd name="connsiteX5" fmla="*/ 314601 w 408291"/>
                <a:gd name="connsiteY5" fmla="*/ 237102 h 244410"/>
                <a:gd name="connsiteX6" fmla="*/ 41936 w 408291"/>
                <a:gd name="connsiteY6" fmla="*/ 213487 h 244410"/>
                <a:gd name="connsiteX7" fmla="*/ 10124 w 408291"/>
                <a:gd name="connsiteY7" fmla="*/ 12321 h 244410"/>
                <a:gd name="connsiteX0" fmla="*/ 10124 w 408291"/>
                <a:gd name="connsiteY0" fmla="*/ 12321 h 244410"/>
                <a:gd name="connsiteX1" fmla="*/ 134805 w 408291"/>
                <a:gd name="connsiteY1" fmla="*/ 20705 h 244410"/>
                <a:gd name="connsiteX2" fmla="*/ 195192 w 408291"/>
                <a:gd name="connsiteY2" fmla="*/ 9940 h 244410"/>
                <a:gd name="connsiteX3" fmla="*/ 150295 w 408291"/>
                <a:gd name="connsiteY3" fmla="*/ 91739 h 244410"/>
                <a:gd name="connsiteX4" fmla="*/ 405089 w 408291"/>
                <a:gd name="connsiteY4" fmla="*/ 103752 h 244410"/>
                <a:gd name="connsiteX5" fmla="*/ 314601 w 408291"/>
                <a:gd name="connsiteY5" fmla="*/ 237102 h 244410"/>
                <a:gd name="connsiteX6" fmla="*/ 41936 w 408291"/>
                <a:gd name="connsiteY6" fmla="*/ 213487 h 244410"/>
                <a:gd name="connsiteX7" fmla="*/ 10124 w 408291"/>
                <a:gd name="connsiteY7" fmla="*/ 12321 h 244410"/>
                <a:gd name="connsiteX0" fmla="*/ 10124 w 408291"/>
                <a:gd name="connsiteY0" fmla="*/ 17022 h 249111"/>
                <a:gd name="connsiteX1" fmla="*/ 134805 w 408291"/>
                <a:gd name="connsiteY1" fmla="*/ 25406 h 249111"/>
                <a:gd name="connsiteX2" fmla="*/ 147567 w 408291"/>
                <a:gd name="connsiteY2" fmla="*/ 2202 h 249111"/>
                <a:gd name="connsiteX3" fmla="*/ 150295 w 408291"/>
                <a:gd name="connsiteY3" fmla="*/ 96440 h 249111"/>
                <a:gd name="connsiteX4" fmla="*/ 405089 w 408291"/>
                <a:gd name="connsiteY4" fmla="*/ 108453 h 249111"/>
                <a:gd name="connsiteX5" fmla="*/ 314601 w 408291"/>
                <a:gd name="connsiteY5" fmla="*/ 241803 h 249111"/>
                <a:gd name="connsiteX6" fmla="*/ 41936 w 408291"/>
                <a:gd name="connsiteY6" fmla="*/ 218188 h 249111"/>
                <a:gd name="connsiteX7" fmla="*/ 10124 w 408291"/>
                <a:gd name="connsiteY7" fmla="*/ 17022 h 249111"/>
                <a:gd name="connsiteX0" fmla="*/ 7361 w 405528"/>
                <a:gd name="connsiteY0" fmla="*/ 17173 h 249262"/>
                <a:gd name="connsiteX1" fmla="*/ 93942 w 405528"/>
                <a:gd name="connsiteY1" fmla="*/ 23068 h 249262"/>
                <a:gd name="connsiteX2" fmla="*/ 144804 w 405528"/>
                <a:gd name="connsiteY2" fmla="*/ 2353 h 249262"/>
                <a:gd name="connsiteX3" fmla="*/ 147532 w 405528"/>
                <a:gd name="connsiteY3" fmla="*/ 96591 h 249262"/>
                <a:gd name="connsiteX4" fmla="*/ 402326 w 405528"/>
                <a:gd name="connsiteY4" fmla="*/ 108604 h 249262"/>
                <a:gd name="connsiteX5" fmla="*/ 311838 w 405528"/>
                <a:gd name="connsiteY5" fmla="*/ 241954 h 249262"/>
                <a:gd name="connsiteX6" fmla="*/ 39173 w 405528"/>
                <a:gd name="connsiteY6" fmla="*/ 218339 h 249262"/>
                <a:gd name="connsiteX7" fmla="*/ 7361 w 405528"/>
                <a:gd name="connsiteY7" fmla="*/ 17173 h 24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528" h="249262">
                  <a:moveTo>
                    <a:pt x="7361" y="17173"/>
                  </a:moveTo>
                  <a:cubicBezTo>
                    <a:pt x="16489" y="-15372"/>
                    <a:pt x="71035" y="25538"/>
                    <a:pt x="93942" y="23068"/>
                  </a:cubicBezTo>
                  <a:cubicBezTo>
                    <a:pt x="116849" y="20598"/>
                    <a:pt x="126347" y="-8313"/>
                    <a:pt x="144804" y="2353"/>
                  </a:cubicBezTo>
                  <a:cubicBezTo>
                    <a:pt x="163261" y="13019"/>
                    <a:pt x="137155" y="73812"/>
                    <a:pt x="147532" y="96591"/>
                  </a:cubicBezTo>
                  <a:cubicBezTo>
                    <a:pt x="157909" y="119370"/>
                    <a:pt x="382879" y="87966"/>
                    <a:pt x="402326" y="108604"/>
                  </a:cubicBezTo>
                  <a:cubicBezTo>
                    <a:pt x="421773" y="129242"/>
                    <a:pt x="347757" y="230809"/>
                    <a:pt x="311838" y="241954"/>
                  </a:cubicBezTo>
                  <a:cubicBezTo>
                    <a:pt x="275919" y="253099"/>
                    <a:pt x="89919" y="255803"/>
                    <a:pt x="39173" y="218339"/>
                  </a:cubicBezTo>
                  <a:cubicBezTo>
                    <a:pt x="-11573" y="180876"/>
                    <a:pt x="-1767" y="49718"/>
                    <a:pt x="7361" y="1717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Elipse 36"/>
            <p:cNvSpPr/>
            <p:nvPr/>
          </p:nvSpPr>
          <p:spPr>
            <a:xfrm rot="20818127">
              <a:off x="2961191" y="2738201"/>
              <a:ext cx="127734" cy="278230"/>
            </a:xfrm>
            <a:custGeom>
              <a:avLst/>
              <a:gdLst>
                <a:gd name="connsiteX0" fmla="*/ 0 w 72008"/>
                <a:gd name="connsiteY0" fmla="*/ 101486 h 202971"/>
                <a:gd name="connsiteX1" fmla="*/ 36004 w 72008"/>
                <a:gd name="connsiteY1" fmla="*/ 0 h 202971"/>
                <a:gd name="connsiteX2" fmla="*/ 72008 w 72008"/>
                <a:gd name="connsiteY2" fmla="*/ 101486 h 202971"/>
                <a:gd name="connsiteX3" fmla="*/ 36004 w 72008"/>
                <a:gd name="connsiteY3" fmla="*/ 202972 h 202971"/>
                <a:gd name="connsiteX4" fmla="*/ 0 w 72008"/>
                <a:gd name="connsiteY4" fmla="*/ 101486 h 202971"/>
                <a:gd name="connsiteX0" fmla="*/ 29720 w 101728"/>
                <a:gd name="connsiteY0" fmla="*/ 101486 h 226785"/>
                <a:gd name="connsiteX1" fmla="*/ 65724 w 101728"/>
                <a:gd name="connsiteY1" fmla="*/ 0 h 226785"/>
                <a:gd name="connsiteX2" fmla="*/ 101728 w 101728"/>
                <a:gd name="connsiteY2" fmla="*/ 101486 h 226785"/>
                <a:gd name="connsiteX3" fmla="*/ 6193 w 101728"/>
                <a:gd name="connsiteY3" fmla="*/ 226785 h 226785"/>
                <a:gd name="connsiteX4" fmla="*/ 29720 w 101728"/>
                <a:gd name="connsiteY4" fmla="*/ 101486 h 226785"/>
                <a:gd name="connsiteX0" fmla="*/ 5893 w 111239"/>
                <a:gd name="connsiteY0" fmla="*/ 75607 h 227284"/>
                <a:gd name="connsiteX1" fmla="*/ 75235 w 111239"/>
                <a:gd name="connsiteY1" fmla="*/ 314 h 227284"/>
                <a:gd name="connsiteX2" fmla="*/ 111239 w 111239"/>
                <a:gd name="connsiteY2" fmla="*/ 101800 h 227284"/>
                <a:gd name="connsiteX3" fmla="*/ 15704 w 111239"/>
                <a:gd name="connsiteY3" fmla="*/ 227099 h 227284"/>
                <a:gd name="connsiteX4" fmla="*/ 5893 w 111239"/>
                <a:gd name="connsiteY4" fmla="*/ 75607 h 227284"/>
                <a:gd name="connsiteX0" fmla="*/ 4633 w 109979"/>
                <a:gd name="connsiteY0" fmla="*/ 76964 h 228641"/>
                <a:gd name="connsiteX1" fmla="*/ 56513 w 109979"/>
                <a:gd name="connsiteY1" fmla="*/ 42566 h 228641"/>
                <a:gd name="connsiteX2" fmla="*/ 73975 w 109979"/>
                <a:gd name="connsiteY2" fmla="*/ 1671 h 228641"/>
                <a:gd name="connsiteX3" fmla="*/ 109979 w 109979"/>
                <a:gd name="connsiteY3" fmla="*/ 103157 h 228641"/>
                <a:gd name="connsiteX4" fmla="*/ 14444 w 109979"/>
                <a:gd name="connsiteY4" fmla="*/ 228456 h 228641"/>
                <a:gd name="connsiteX5" fmla="*/ 4633 w 109979"/>
                <a:gd name="connsiteY5" fmla="*/ 76964 h 228641"/>
                <a:gd name="connsiteX0" fmla="*/ 4633 w 109979"/>
                <a:gd name="connsiteY0" fmla="*/ 90857 h 242534"/>
                <a:gd name="connsiteX1" fmla="*/ 56513 w 109979"/>
                <a:gd name="connsiteY1" fmla="*/ 56459 h 242534"/>
                <a:gd name="connsiteX2" fmla="*/ 88262 w 109979"/>
                <a:gd name="connsiteY2" fmla="*/ 1276 h 242534"/>
                <a:gd name="connsiteX3" fmla="*/ 109979 w 109979"/>
                <a:gd name="connsiteY3" fmla="*/ 117050 h 242534"/>
                <a:gd name="connsiteX4" fmla="*/ 14444 w 109979"/>
                <a:gd name="connsiteY4" fmla="*/ 242349 h 242534"/>
                <a:gd name="connsiteX5" fmla="*/ 4633 w 109979"/>
                <a:gd name="connsiteY5" fmla="*/ 90857 h 242534"/>
                <a:gd name="connsiteX0" fmla="*/ 3332 w 87641"/>
                <a:gd name="connsiteY0" fmla="*/ 90455 h 241996"/>
                <a:gd name="connsiteX1" fmla="*/ 55212 w 87641"/>
                <a:gd name="connsiteY1" fmla="*/ 56057 h 241996"/>
                <a:gd name="connsiteX2" fmla="*/ 86961 w 87641"/>
                <a:gd name="connsiteY2" fmla="*/ 874 h 241996"/>
                <a:gd name="connsiteX3" fmla="*/ 77722 w 87641"/>
                <a:gd name="connsiteY3" fmla="*/ 104742 h 241996"/>
                <a:gd name="connsiteX4" fmla="*/ 13143 w 87641"/>
                <a:gd name="connsiteY4" fmla="*/ 241947 h 241996"/>
                <a:gd name="connsiteX5" fmla="*/ 3332 w 87641"/>
                <a:gd name="connsiteY5" fmla="*/ 90455 h 241996"/>
                <a:gd name="connsiteX0" fmla="*/ 3332 w 127734"/>
                <a:gd name="connsiteY0" fmla="*/ 99816 h 251357"/>
                <a:gd name="connsiteX1" fmla="*/ 55212 w 127734"/>
                <a:gd name="connsiteY1" fmla="*/ 65418 h 251357"/>
                <a:gd name="connsiteX2" fmla="*/ 86961 w 127734"/>
                <a:gd name="connsiteY2" fmla="*/ 10235 h 251357"/>
                <a:gd name="connsiteX3" fmla="*/ 77722 w 127734"/>
                <a:gd name="connsiteY3" fmla="*/ 114103 h 251357"/>
                <a:gd name="connsiteX4" fmla="*/ 13143 w 127734"/>
                <a:gd name="connsiteY4" fmla="*/ 251308 h 251357"/>
                <a:gd name="connsiteX5" fmla="*/ 3332 w 127734"/>
                <a:gd name="connsiteY5" fmla="*/ 99816 h 25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734" h="251357">
                  <a:moveTo>
                    <a:pt x="3332" y="99816"/>
                  </a:moveTo>
                  <a:cubicBezTo>
                    <a:pt x="10343" y="68834"/>
                    <a:pt x="43655" y="77967"/>
                    <a:pt x="55212" y="65418"/>
                  </a:cubicBezTo>
                  <a:cubicBezTo>
                    <a:pt x="66769" y="52869"/>
                    <a:pt x="83209" y="2121"/>
                    <a:pt x="86961" y="10235"/>
                  </a:cubicBezTo>
                  <a:cubicBezTo>
                    <a:pt x="90713" y="18349"/>
                    <a:pt x="182497" y="-58627"/>
                    <a:pt x="77722" y="114103"/>
                  </a:cubicBezTo>
                  <a:cubicBezTo>
                    <a:pt x="77722" y="170152"/>
                    <a:pt x="25541" y="253689"/>
                    <a:pt x="13143" y="251308"/>
                  </a:cubicBezTo>
                  <a:cubicBezTo>
                    <a:pt x="745" y="248927"/>
                    <a:pt x="-3679" y="130798"/>
                    <a:pt x="3332" y="998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Elipse 37"/>
            <p:cNvSpPr/>
            <p:nvPr/>
          </p:nvSpPr>
          <p:spPr>
            <a:xfrm>
              <a:off x="3199688" y="2747323"/>
              <a:ext cx="174722" cy="549487"/>
            </a:xfrm>
            <a:custGeom>
              <a:avLst/>
              <a:gdLst>
                <a:gd name="connsiteX0" fmla="*/ 0 w 144016"/>
                <a:gd name="connsiteY0" fmla="*/ 207292 h 414584"/>
                <a:gd name="connsiteX1" fmla="*/ 72008 w 144016"/>
                <a:gd name="connsiteY1" fmla="*/ 0 h 414584"/>
                <a:gd name="connsiteX2" fmla="*/ 144016 w 144016"/>
                <a:gd name="connsiteY2" fmla="*/ 207292 h 414584"/>
                <a:gd name="connsiteX3" fmla="*/ 72008 w 144016"/>
                <a:gd name="connsiteY3" fmla="*/ 414584 h 414584"/>
                <a:gd name="connsiteX4" fmla="*/ 0 w 144016"/>
                <a:gd name="connsiteY4" fmla="*/ 207292 h 414584"/>
                <a:gd name="connsiteX0" fmla="*/ 3350 w 187879"/>
                <a:gd name="connsiteY0" fmla="*/ 207292 h 545553"/>
                <a:gd name="connsiteX1" fmla="*/ 75358 w 187879"/>
                <a:gd name="connsiteY1" fmla="*/ 0 h 545553"/>
                <a:gd name="connsiteX2" fmla="*/ 147366 w 187879"/>
                <a:gd name="connsiteY2" fmla="*/ 207292 h 545553"/>
                <a:gd name="connsiteX3" fmla="*/ 175371 w 187879"/>
                <a:gd name="connsiteY3" fmla="*/ 545553 h 545553"/>
                <a:gd name="connsiteX4" fmla="*/ 3350 w 187879"/>
                <a:gd name="connsiteY4" fmla="*/ 207292 h 545553"/>
                <a:gd name="connsiteX0" fmla="*/ 6130 w 190659"/>
                <a:gd name="connsiteY0" fmla="*/ 208072 h 546333"/>
                <a:gd name="connsiteX1" fmla="*/ 42101 w 190659"/>
                <a:gd name="connsiteY1" fmla="*/ 139908 h 546333"/>
                <a:gd name="connsiteX2" fmla="*/ 78138 w 190659"/>
                <a:gd name="connsiteY2" fmla="*/ 780 h 546333"/>
                <a:gd name="connsiteX3" fmla="*/ 150146 w 190659"/>
                <a:gd name="connsiteY3" fmla="*/ 208072 h 546333"/>
                <a:gd name="connsiteX4" fmla="*/ 178151 w 190659"/>
                <a:gd name="connsiteY4" fmla="*/ 546333 h 546333"/>
                <a:gd name="connsiteX5" fmla="*/ 6130 w 190659"/>
                <a:gd name="connsiteY5" fmla="*/ 208072 h 546333"/>
                <a:gd name="connsiteX0" fmla="*/ 201 w 175472"/>
                <a:gd name="connsiteY0" fmla="*/ 208072 h 546651"/>
                <a:gd name="connsiteX1" fmla="*/ 36172 w 175472"/>
                <a:gd name="connsiteY1" fmla="*/ 139908 h 546651"/>
                <a:gd name="connsiteX2" fmla="*/ 72209 w 175472"/>
                <a:gd name="connsiteY2" fmla="*/ 780 h 546651"/>
                <a:gd name="connsiteX3" fmla="*/ 144217 w 175472"/>
                <a:gd name="connsiteY3" fmla="*/ 208072 h 546651"/>
                <a:gd name="connsiteX4" fmla="*/ 172222 w 175472"/>
                <a:gd name="connsiteY4" fmla="*/ 546333 h 546651"/>
                <a:gd name="connsiteX5" fmla="*/ 52841 w 175472"/>
                <a:gd name="connsiteY5" fmla="*/ 268496 h 546651"/>
                <a:gd name="connsiteX6" fmla="*/ 201 w 175472"/>
                <a:gd name="connsiteY6" fmla="*/ 208072 h 546651"/>
                <a:gd name="connsiteX0" fmla="*/ 201 w 177234"/>
                <a:gd name="connsiteY0" fmla="*/ 208072 h 547246"/>
                <a:gd name="connsiteX1" fmla="*/ 36172 w 177234"/>
                <a:gd name="connsiteY1" fmla="*/ 139908 h 547246"/>
                <a:gd name="connsiteX2" fmla="*/ 72209 w 177234"/>
                <a:gd name="connsiteY2" fmla="*/ 780 h 547246"/>
                <a:gd name="connsiteX3" fmla="*/ 144217 w 177234"/>
                <a:gd name="connsiteY3" fmla="*/ 208072 h 547246"/>
                <a:gd name="connsiteX4" fmla="*/ 172222 w 177234"/>
                <a:gd name="connsiteY4" fmla="*/ 546333 h 547246"/>
                <a:gd name="connsiteX5" fmla="*/ 21883 w 177234"/>
                <a:gd name="connsiteY5" fmla="*/ 306596 h 547246"/>
                <a:gd name="connsiteX6" fmla="*/ 52841 w 177234"/>
                <a:gd name="connsiteY6" fmla="*/ 268496 h 547246"/>
                <a:gd name="connsiteX7" fmla="*/ 201 w 177234"/>
                <a:gd name="connsiteY7" fmla="*/ 208072 h 547246"/>
                <a:gd name="connsiteX0" fmla="*/ 201 w 174722"/>
                <a:gd name="connsiteY0" fmla="*/ 208072 h 549487"/>
                <a:gd name="connsiteX1" fmla="*/ 36172 w 174722"/>
                <a:gd name="connsiteY1" fmla="*/ 139908 h 549487"/>
                <a:gd name="connsiteX2" fmla="*/ 72209 w 174722"/>
                <a:gd name="connsiteY2" fmla="*/ 780 h 549487"/>
                <a:gd name="connsiteX3" fmla="*/ 144217 w 174722"/>
                <a:gd name="connsiteY3" fmla="*/ 208072 h 549487"/>
                <a:gd name="connsiteX4" fmla="*/ 172222 w 174722"/>
                <a:gd name="connsiteY4" fmla="*/ 546333 h 549487"/>
                <a:gd name="connsiteX5" fmla="*/ 67127 w 174722"/>
                <a:gd name="connsiteY5" fmla="*/ 373270 h 549487"/>
                <a:gd name="connsiteX6" fmla="*/ 21883 w 174722"/>
                <a:gd name="connsiteY6" fmla="*/ 306596 h 549487"/>
                <a:gd name="connsiteX7" fmla="*/ 52841 w 174722"/>
                <a:gd name="connsiteY7" fmla="*/ 268496 h 549487"/>
                <a:gd name="connsiteX8" fmla="*/ 201 w 174722"/>
                <a:gd name="connsiteY8" fmla="*/ 208072 h 549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722" h="549487">
                  <a:moveTo>
                    <a:pt x="201" y="208072"/>
                  </a:moveTo>
                  <a:cubicBezTo>
                    <a:pt x="-2577" y="186641"/>
                    <a:pt x="24171" y="174457"/>
                    <a:pt x="36172" y="139908"/>
                  </a:cubicBezTo>
                  <a:cubicBezTo>
                    <a:pt x="48173" y="105359"/>
                    <a:pt x="54202" y="-10581"/>
                    <a:pt x="72209" y="780"/>
                  </a:cubicBezTo>
                  <a:cubicBezTo>
                    <a:pt x="90217" y="12141"/>
                    <a:pt x="144217" y="93588"/>
                    <a:pt x="144217" y="208072"/>
                  </a:cubicBezTo>
                  <a:cubicBezTo>
                    <a:pt x="144217" y="322556"/>
                    <a:pt x="185070" y="518800"/>
                    <a:pt x="172222" y="546333"/>
                  </a:cubicBezTo>
                  <a:cubicBezTo>
                    <a:pt x="159374" y="573866"/>
                    <a:pt x="92183" y="413226"/>
                    <a:pt x="67127" y="373270"/>
                  </a:cubicBezTo>
                  <a:cubicBezTo>
                    <a:pt x="42071" y="333314"/>
                    <a:pt x="22280" y="324455"/>
                    <a:pt x="21883" y="306596"/>
                  </a:cubicBezTo>
                  <a:cubicBezTo>
                    <a:pt x="21486" y="288737"/>
                    <a:pt x="64789" y="285314"/>
                    <a:pt x="52841" y="268496"/>
                  </a:cubicBezTo>
                  <a:cubicBezTo>
                    <a:pt x="24171" y="212119"/>
                    <a:pt x="2979" y="229503"/>
                    <a:pt x="201" y="20807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6" name="Elipse 37"/>
            <p:cNvSpPr/>
            <p:nvPr/>
          </p:nvSpPr>
          <p:spPr>
            <a:xfrm rot="20925100">
              <a:off x="3294824" y="2726979"/>
              <a:ext cx="175424" cy="472314"/>
            </a:xfrm>
            <a:custGeom>
              <a:avLst/>
              <a:gdLst>
                <a:gd name="connsiteX0" fmla="*/ 0 w 144016"/>
                <a:gd name="connsiteY0" fmla="*/ 207292 h 414584"/>
                <a:gd name="connsiteX1" fmla="*/ 72008 w 144016"/>
                <a:gd name="connsiteY1" fmla="*/ 0 h 414584"/>
                <a:gd name="connsiteX2" fmla="*/ 144016 w 144016"/>
                <a:gd name="connsiteY2" fmla="*/ 207292 h 414584"/>
                <a:gd name="connsiteX3" fmla="*/ 72008 w 144016"/>
                <a:gd name="connsiteY3" fmla="*/ 414584 h 414584"/>
                <a:gd name="connsiteX4" fmla="*/ 0 w 144016"/>
                <a:gd name="connsiteY4" fmla="*/ 207292 h 414584"/>
                <a:gd name="connsiteX0" fmla="*/ 3350 w 187879"/>
                <a:gd name="connsiteY0" fmla="*/ 207292 h 545553"/>
                <a:gd name="connsiteX1" fmla="*/ 75358 w 187879"/>
                <a:gd name="connsiteY1" fmla="*/ 0 h 545553"/>
                <a:gd name="connsiteX2" fmla="*/ 147366 w 187879"/>
                <a:gd name="connsiteY2" fmla="*/ 207292 h 545553"/>
                <a:gd name="connsiteX3" fmla="*/ 175371 w 187879"/>
                <a:gd name="connsiteY3" fmla="*/ 545553 h 545553"/>
                <a:gd name="connsiteX4" fmla="*/ 3350 w 187879"/>
                <a:gd name="connsiteY4" fmla="*/ 207292 h 545553"/>
                <a:gd name="connsiteX0" fmla="*/ 3582 w 147598"/>
                <a:gd name="connsiteY0" fmla="*/ 207292 h 505542"/>
                <a:gd name="connsiteX1" fmla="*/ 75590 w 147598"/>
                <a:gd name="connsiteY1" fmla="*/ 0 h 505542"/>
                <a:gd name="connsiteX2" fmla="*/ 147598 w 147598"/>
                <a:gd name="connsiteY2" fmla="*/ 207292 h 505542"/>
                <a:gd name="connsiteX3" fmla="*/ 35460 w 147598"/>
                <a:gd name="connsiteY3" fmla="*/ 505542 h 505542"/>
                <a:gd name="connsiteX4" fmla="*/ 3582 w 147598"/>
                <a:gd name="connsiteY4" fmla="*/ 207292 h 505542"/>
                <a:gd name="connsiteX0" fmla="*/ 3056 w 226686"/>
                <a:gd name="connsiteY0" fmla="*/ 207292 h 522272"/>
                <a:gd name="connsiteX1" fmla="*/ 75064 w 226686"/>
                <a:gd name="connsiteY1" fmla="*/ 0 h 522272"/>
                <a:gd name="connsiteX2" fmla="*/ 147072 w 226686"/>
                <a:gd name="connsiteY2" fmla="*/ 207292 h 522272"/>
                <a:gd name="connsiteX3" fmla="*/ 224172 w 226686"/>
                <a:gd name="connsiteY3" fmla="*/ 455002 h 522272"/>
                <a:gd name="connsiteX4" fmla="*/ 34934 w 226686"/>
                <a:gd name="connsiteY4" fmla="*/ 505542 h 522272"/>
                <a:gd name="connsiteX5" fmla="*/ 3056 w 226686"/>
                <a:gd name="connsiteY5" fmla="*/ 207292 h 522272"/>
                <a:gd name="connsiteX0" fmla="*/ 26454 w 250084"/>
                <a:gd name="connsiteY0" fmla="*/ 174981 h 489961"/>
                <a:gd name="connsiteX1" fmla="*/ 16772 w 250084"/>
                <a:gd name="connsiteY1" fmla="*/ 0 h 489961"/>
                <a:gd name="connsiteX2" fmla="*/ 170470 w 250084"/>
                <a:gd name="connsiteY2" fmla="*/ 174981 h 489961"/>
                <a:gd name="connsiteX3" fmla="*/ 247570 w 250084"/>
                <a:gd name="connsiteY3" fmla="*/ 422691 h 489961"/>
                <a:gd name="connsiteX4" fmla="*/ 58332 w 250084"/>
                <a:gd name="connsiteY4" fmla="*/ 473231 h 489961"/>
                <a:gd name="connsiteX5" fmla="*/ 26454 w 250084"/>
                <a:gd name="connsiteY5" fmla="*/ 174981 h 489961"/>
                <a:gd name="connsiteX0" fmla="*/ 18927 w 242386"/>
                <a:gd name="connsiteY0" fmla="*/ 189039 h 504019"/>
                <a:gd name="connsiteX1" fmla="*/ 9245 w 242386"/>
                <a:gd name="connsiteY1" fmla="*/ 14058 h 504019"/>
                <a:gd name="connsiteX2" fmla="*/ 155328 w 242386"/>
                <a:gd name="connsiteY2" fmla="*/ 56418 h 504019"/>
                <a:gd name="connsiteX3" fmla="*/ 240043 w 242386"/>
                <a:gd name="connsiteY3" fmla="*/ 436749 h 504019"/>
                <a:gd name="connsiteX4" fmla="*/ 50805 w 242386"/>
                <a:gd name="connsiteY4" fmla="*/ 487289 h 504019"/>
                <a:gd name="connsiteX5" fmla="*/ 18927 w 242386"/>
                <a:gd name="connsiteY5" fmla="*/ 189039 h 504019"/>
                <a:gd name="connsiteX0" fmla="*/ 65186 w 234928"/>
                <a:gd name="connsiteY0" fmla="*/ 200502 h 504022"/>
                <a:gd name="connsiteX1" fmla="*/ 1787 w 234928"/>
                <a:gd name="connsiteY1" fmla="*/ 14838 h 504022"/>
                <a:gd name="connsiteX2" fmla="*/ 147870 w 234928"/>
                <a:gd name="connsiteY2" fmla="*/ 57198 h 504022"/>
                <a:gd name="connsiteX3" fmla="*/ 232585 w 234928"/>
                <a:gd name="connsiteY3" fmla="*/ 437529 h 504022"/>
                <a:gd name="connsiteX4" fmla="*/ 43347 w 234928"/>
                <a:gd name="connsiteY4" fmla="*/ 488069 h 504022"/>
                <a:gd name="connsiteX5" fmla="*/ 65186 w 234928"/>
                <a:gd name="connsiteY5" fmla="*/ 200502 h 504022"/>
                <a:gd name="connsiteX0" fmla="*/ 50051 w 236142"/>
                <a:gd name="connsiteY0" fmla="*/ 197015 h 504022"/>
                <a:gd name="connsiteX1" fmla="*/ 3001 w 236142"/>
                <a:gd name="connsiteY1" fmla="*/ 14602 h 504022"/>
                <a:gd name="connsiteX2" fmla="*/ 149084 w 236142"/>
                <a:gd name="connsiteY2" fmla="*/ 56962 h 504022"/>
                <a:gd name="connsiteX3" fmla="*/ 233799 w 236142"/>
                <a:gd name="connsiteY3" fmla="*/ 437293 h 504022"/>
                <a:gd name="connsiteX4" fmla="*/ 44561 w 236142"/>
                <a:gd name="connsiteY4" fmla="*/ 487833 h 504022"/>
                <a:gd name="connsiteX5" fmla="*/ 50051 w 236142"/>
                <a:gd name="connsiteY5" fmla="*/ 197015 h 504022"/>
                <a:gd name="connsiteX0" fmla="*/ 50124 w 236215"/>
                <a:gd name="connsiteY0" fmla="*/ 197015 h 476776"/>
                <a:gd name="connsiteX1" fmla="*/ 3074 w 236215"/>
                <a:gd name="connsiteY1" fmla="*/ 14602 h 476776"/>
                <a:gd name="connsiteX2" fmla="*/ 149157 w 236215"/>
                <a:gd name="connsiteY2" fmla="*/ 56962 h 476776"/>
                <a:gd name="connsiteX3" fmla="*/ 233872 w 236215"/>
                <a:gd name="connsiteY3" fmla="*/ 437293 h 476776"/>
                <a:gd name="connsiteX4" fmla="*/ 54866 w 236215"/>
                <a:gd name="connsiteY4" fmla="*/ 448594 h 476776"/>
                <a:gd name="connsiteX5" fmla="*/ 50124 w 236215"/>
                <a:gd name="connsiteY5" fmla="*/ 197015 h 476776"/>
                <a:gd name="connsiteX0" fmla="*/ 50124 w 214375"/>
                <a:gd name="connsiteY0" fmla="*/ 197015 h 472314"/>
                <a:gd name="connsiteX1" fmla="*/ 3074 w 214375"/>
                <a:gd name="connsiteY1" fmla="*/ 14602 h 472314"/>
                <a:gd name="connsiteX2" fmla="*/ 149157 w 214375"/>
                <a:gd name="connsiteY2" fmla="*/ 56962 h 472314"/>
                <a:gd name="connsiteX3" fmla="*/ 211446 w 214375"/>
                <a:gd name="connsiteY3" fmla="*/ 427978 h 472314"/>
                <a:gd name="connsiteX4" fmla="*/ 54866 w 214375"/>
                <a:gd name="connsiteY4" fmla="*/ 448594 h 472314"/>
                <a:gd name="connsiteX5" fmla="*/ 50124 w 214375"/>
                <a:gd name="connsiteY5" fmla="*/ 197015 h 47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375" h="472314">
                  <a:moveTo>
                    <a:pt x="50124" y="197015"/>
                  </a:moveTo>
                  <a:cubicBezTo>
                    <a:pt x="41492" y="124683"/>
                    <a:pt x="-13431" y="37944"/>
                    <a:pt x="3074" y="14602"/>
                  </a:cubicBezTo>
                  <a:cubicBezTo>
                    <a:pt x="19579" y="-8740"/>
                    <a:pt x="144863" y="-10332"/>
                    <a:pt x="149157" y="56962"/>
                  </a:cubicBezTo>
                  <a:cubicBezTo>
                    <a:pt x="153451" y="124256"/>
                    <a:pt x="230136" y="378270"/>
                    <a:pt x="211446" y="427978"/>
                  </a:cubicBezTo>
                  <a:cubicBezTo>
                    <a:pt x="192756" y="477686"/>
                    <a:pt x="81753" y="487088"/>
                    <a:pt x="54866" y="448594"/>
                  </a:cubicBezTo>
                  <a:cubicBezTo>
                    <a:pt x="27979" y="410100"/>
                    <a:pt x="58756" y="269347"/>
                    <a:pt x="50124" y="1970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Elipse 42"/>
            <p:cNvSpPr/>
            <p:nvPr/>
          </p:nvSpPr>
          <p:spPr>
            <a:xfrm rot="338358">
              <a:off x="2976339" y="3045007"/>
              <a:ext cx="333426" cy="453388"/>
            </a:xfrm>
            <a:custGeom>
              <a:avLst/>
              <a:gdLst>
                <a:gd name="connsiteX0" fmla="*/ 0 w 283547"/>
                <a:gd name="connsiteY0" fmla="*/ 109873 h 219746"/>
                <a:gd name="connsiteX1" fmla="*/ 141774 w 283547"/>
                <a:gd name="connsiteY1" fmla="*/ 0 h 219746"/>
                <a:gd name="connsiteX2" fmla="*/ 283548 w 283547"/>
                <a:gd name="connsiteY2" fmla="*/ 109873 h 219746"/>
                <a:gd name="connsiteX3" fmla="*/ 141774 w 283547"/>
                <a:gd name="connsiteY3" fmla="*/ 219746 h 219746"/>
                <a:gd name="connsiteX4" fmla="*/ 0 w 283547"/>
                <a:gd name="connsiteY4" fmla="*/ 109873 h 219746"/>
                <a:gd name="connsiteX0" fmla="*/ 0 w 276405"/>
                <a:gd name="connsiteY0" fmla="*/ 35435 h 245461"/>
                <a:gd name="connsiteX1" fmla="*/ 134631 w 276405"/>
                <a:gd name="connsiteY1" fmla="*/ 23193 h 245461"/>
                <a:gd name="connsiteX2" fmla="*/ 276405 w 276405"/>
                <a:gd name="connsiteY2" fmla="*/ 133066 h 245461"/>
                <a:gd name="connsiteX3" fmla="*/ 134631 w 276405"/>
                <a:gd name="connsiteY3" fmla="*/ 242939 h 245461"/>
                <a:gd name="connsiteX4" fmla="*/ 0 w 276405"/>
                <a:gd name="connsiteY4" fmla="*/ 35435 h 245461"/>
                <a:gd name="connsiteX0" fmla="*/ 20 w 276425"/>
                <a:gd name="connsiteY0" fmla="*/ 9953 h 219979"/>
                <a:gd name="connsiteX1" fmla="*/ 144176 w 276425"/>
                <a:gd name="connsiteY1" fmla="*/ 40573 h 219979"/>
                <a:gd name="connsiteX2" fmla="*/ 276425 w 276425"/>
                <a:gd name="connsiteY2" fmla="*/ 107584 h 219979"/>
                <a:gd name="connsiteX3" fmla="*/ 134651 w 276425"/>
                <a:gd name="connsiteY3" fmla="*/ 217457 h 219979"/>
                <a:gd name="connsiteX4" fmla="*/ 20 w 276425"/>
                <a:gd name="connsiteY4" fmla="*/ 9953 h 219979"/>
                <a:gd name="connsiteX0" fmla="*/ 21 w 293095"/>
                <a:gd name="connsiteY0" fmla="*/ 8815 h 216607"/>
                <a:gd name="connsiteX1" fmla="*/ 144177 w 293095"/>
                <a:gd name="connsiteY1" fmla="*/ 39435 h 216607"/>
                <a:gd name="connsiteX2" fmla="*/ 293095 w 293095"/>
                <a:gd name="connsiteY2" fmla="*/ 49296 h 216607"/>
                <a:gd name="connsiteX3" fmla="*/ 134652 w 293095"/>
                <a:gd name="connsiteY3" fmla="*/ 216319 h 216607"/>
                <a:gd name="connsiteX4" fmla="*/ 21 w 293095"/>
                <a:gd name="connsiteY4" fmla="*/ 8815 h 216607"/>
                <a:gd name="connsiteX0" fmla="*/ 185 w 293259"/>
                <a:gd name="connsiteY0" fmla="*/ 15805 h 325857"/>
                <a:gd name="connsiteX1" fmla="*/ 144341 w 293259"/>
                <a:gd name="connsiteY1" fmla="*/ 46425 h 325857"/>
                <a:gd name="connsiteX2" fmla="*/ 293259 w 293259"/>
                <a:gd name="connsiteY2" fmla="*/ 56286 h 325857"/>
                <a:gd name="connsiteX3" fmla="*/ 118148 w 293259"/>
                <a:gd name="connsiteY3" fmla="*/ 325703 h 325857"/>
                <a:gd name="connsiteX4" fmla="*/ 185 w 293259"/>
                <a:gd name="connsiteY4" fmla="*/ 15805 h 325857"/>
                <a:gd name="connsiteX0" fmla="*/ 150 w 294073"/>
                <a:gd name="connsiteY0" fmla="*/ 15805 h 328050"/>
                <a:gd name="connsiteX1" fmla="*/ 144306 w 294073"/>
                <a:gd name="connsiteY1" fmla="*/ 46425 h 328050"/>
                <a:gd name="connsiteX2" fmla="*/ 293224 w 294073"/>
                <a:gd name="connsiteY2" fmla="*/ 56286 h 328050"/>
                <a:gd name="connsiteX3" fmla="*/ 178520 w 294073"/>
                <a:gd name="connsiteY3" fmla="*/ 153014 h 328050"/>
                <a:gd name="connsiteX4" fmla="*/ 118113 w 294073"/>
                <a:gd name="connsiteY4" fmla="*/ 325703 h 328050"/>
                <a:gd name="connsiteX5" fmla="*/ 150 w 294073"/>
                <a:gd name="connsiteY5" fmla="*/ 15805 h 328050"/>
                <a:gd name="connsiteX0" fmla="*/ 150 w 326848"/>
                <a:gd name="connsiteY0" fmla="*/ 15805 h 351409"/>
                <a:gd name="connsiteX1" fmla="*/ 144306 w 326848"/>
                <a:gd name="connsiteY1" fmla="*/ 46425 h 351409"/>
                <a:gd name="connsiteX2" fmla="*/ 293224 w 326848"/>
                <a:gd name="connsiteY2" fmla="*/ 56286 h 351409"/>
                <a:gd name="connsiteX3" fmla="*/ 321394 w 326848"/>
                <a:gd name="connsiteY3" fmla="*/ 350656 h 351409"/>
                <a:gd name="connsiteX4" fmla="*/ 178520 w 326848"/>
                <a:gd name="connsiteY4" fmla="*/ 153014 h 351409"/>
                <a:gd name="connsiteX5" fmla="*/ 118113 w 326848"/>
                <a:gd name="connsiteY5" fmla="*/ 325703 h 351409"/>
                <a:gd name="connsiteX6" fmla="*/ 150 w 326848"/>
                <a:gd name="connsiteY6" fmla="*/ 15805 h 351409"/>
                <a:gd name="connsiteX0" fmla="*/ 150 w 326848"/>
                <a:gd name="connsiteY0" fmla="*/ 15805 h 351591"/>
                <a:gd name="connsiteX1" fmla="*/ 144306 w 326848"/>
                <a:gd name="connsiteY1" fmla="*/ 46425 h 351591"/>
                <a:gd name="connsiteX2" fmla="*/ 293224 w 326848"/>
                <a:gd name="connsiteY2" fmla="*/ 56286 h 351591"/>
                <a:gd name="connsiteX3" fmla="*/ 321394 w 326848"/>
                <a:gd name="connsiteY3" fmla="*/ 350656 h 351591"/>
                <a:gd name="connsiteX4" fmla="*/ 183283 w 326848"/>
                <a:gd name="connsiteY4" fmla="*/ 203020 h 351591"/>
                <a:gd name="connsiteX5" fmla="*/ 118113 w 326848"/>
                <a:gd name="connsiteY5" fmla="*/ 325703 h 351591"/>
                <a:gd name="connsiteX6" fmla="*/ 150 w 326848"/>
                <a:gd name="connsiteY6" fmla="*/ 15805 h 351591"/>
                <a:gd name="connsiteX0" fmla="*/ 123 w 326821"/>
                <a:gd name="connsiteY0" fmla="*/ 18146 h 365555"/>
                <a:gd name="connsiteX1" fmla="*/ 144279 w 326821"/>
                <a:gd name="connsiteY1" fmla="*/ 48766 h 365555"/>
                <a:gd name="connsiteX2" fmla="*/ 293197 w 326821"/>
                <a:gd name="connsiteY2" fmla="*/ 58627 h 365555"/>
                <a:gd name="connsiteX3" fmla="*/ 321367 w 326821"/>
                <a:gd name="connsiteY3" fmla="*/ 352997 h 365555"/>
                <a:gd name="connsiteX4" fmla="*/ 183256 w 326821"/>
                <a:gd name="connsiteY4" fmla="*/ 205361 h 365555"/>
                <a:gd name="connsiteX5" fmla="*/ 120468 w 326821"/>
                <a:gd name="connsiteY5" fmla="*/ 361382 h 365555"/>
                <a:gd name="connsiteX6" fmla="*/ 123 w 326821"/>
                <a:gd name="connsiteY6" fmla="*/ 18146 h 365555"/>
                <a:gd name="connsiteX0" fmla="*/ 131 w 326829"/>
                <a:gd name="connsiteY0" fmla="*/ 18146 h 395219"/>
                <a:gd name="connsiteX1" fmla="*/ 144287 w 326829"/>
                <a:gd name="connsiteY1" fmla="*/ 48766 h 395219"/>
                <a:gd name="connsiteX2" fmla="*/ 293205 w 326829"/>
                <a:gd name="connsiteY2" fmla="*/ 58627 h 395219"/>
                <a:gd name="connsiteX3" fmla="*/ 321375 w 326829"/>
                <a:gd name="connsiteY3" fmla="*/ 352997 h 395219"/>
                <a:gd name="connsiteX4" fmla="*/ 183264 w 326829"/>
                <a:gd name="connsiteY4" fmla="*/ 205361 h 395219"/>
                <a:gd name="connsiteX5" fmla="*/ 226124 w 326829"/>
                <a:gd name="connsiteY5" fmla="*/ 364904 h 395219"/>
                <a:gd name="connsiteX6" fmla="*/ 120476 w 326829"/>
                <a:gd name="connsiteY6" fmla="*/ 361382 h 395219"/>
                <a:gd name="connsiteX7" fmla="*/ 131 w 326829"/>
                <a:gd name="connsiteY7" fmla="*/ 18146 h 395219"/>
                <a:gd name="connsiteX0" fmla="*/ 131 w 326829"/>
                <a:gd name="connsiteY0" fmla="*/ 18146 h 392563"/>
                <a:gd name="connsiteX1" fmla="*/ 144287 w 326829"/>
                <a:gd name="connsiteY1" fmla="*/ 48766 h 392563"/>
                <a:gd name="connsiteX2" fmla="*/ 293205 w 326829"/>
                <a:gd name="connsiteY2" fmla="*/ 58627 h 392563"/>
                <a:gd name="connsiteX3" fmla="*/ 321375 w 326829"/>
                <a:gd name="connsiteY3" fmla="*/ 352997 h 392563"/>
                <a:gd name="connsiteX4" fmla="*/ 183264 w 326829"/>
                <a:gd name="connsiteY4" fmla="*/ 205361 h 392563"/>
                <a:gd name="connsiteX5" fmla="*/ 154687 w 326829"/>
                <a:gd name="connsiteY5" fmla="*/ 257747 h 392563"/>
                <a:gd name="connsiteX6" fmla="*/ 226124 w 326829"/>
                <a:gd name="connsiteY6" fmla="*/ 364904 h 392563"/>
                <a:gd name="connsiteX7" fmla="*/ 120476 w 326829"/>
                <a:gd name="connsiteY7" fmla="*/ 361382 h 392563"/>
                <a:gd name="connsiteX8" fmla="*/ 131 w 326829"/>
                <a:gd name="connsiteY8" fmla="*/ 18146 h 392563"/>
                <a:gd name="connsiteX0" fmla="*/ 131 w 326829"/>
                <a:gd name="connsiteY0" fmla="*/ 18146 h 384734"/>
                <a:gd name="connsiteX1" fmla="*/ 144287 w 326829"/>
                <a:gd name="connsiteY1" fmla="*/ 48766 h 384734"/>
                <a:gd name="connsiteX2" fmla="*/ 293205 w 326829"/>
                <a:gd name="connsiteY2" fmla="*/ 58627 h 384734"/>
                <a:gd name="connsiteX3" fmla="*/ 321375 w 326829"/>
                <a:gd name="connsiteY3" fmla="*/ 352997 h 384734"/>
                <a:gd name="connsiteX4" fmla="*/ 183264 w 326829"/>
                <a:gd name="connsiteY4" fmla="*/ 205361 h 384734"/>
                <a:gd name="connsiteX5" fmla="*/ 154687 w 326829"/>
                <a:gd name="connsiteY5" fmla="*/ 257747 h 384734"/>
                <a:gd name="connsiteX6" fmla="*/ 226124 w 326829"/>
                <a:gd name="connsiteY6" fmla="*/ 343473 h 384734"/>
                <a:gd name="connsiteX7" fmla="*/ 120476 w 326829"/>
                <a:gd name="connsiteY7" fmla="*/ 361382 h 384734"/>
                <a:gd name="connsiteX8" fmla="*/ 131 w 326829"/>
                <a:gd name="connsiteY8" fmla="*/ 18146 h 384734"/>
                <a:gd name="connsiteX0" fmla="*/ 127 w 326825"/>
                <a:gd name="connsiteY0" fmla="*/ 18146 h 400668"/>
                <a:gd name="connsiteX1" fmla="*/ 144283 w 326825"/>
                <a:gd name="connsiteY1" fmla="*/ 48766 h 400668"/>
                <a:gd name="connsiteX2" fmla="*/ 293201 w 326825"/>
                <a:gd name="connsiteY2" fmla="*/ 58627 h 400668"/>
                <a:gd name="connsiteX3" fmla="*/ 321371 w 326825"/>
                <a:gd name="connsiteY3" fmla="*/ 352997 h 400668"/>
                <a:gd name="connsiteX4" fmla="*/ 183260 w 326825"/>
                <a:gd name="connsiteY4" fmla="*/ 205361 h 400668"/>
                <a:gd name="connsiteX5" fmla="*/ 154683 w 326825"/>
                <a:gd name="connsiteY5" fmla="*/ 257747 h 400668"/>
                <a:gd name="connsiteX6" fmla="*/ 226120 w 326825"/>
                <a:gd name="connsiteY6" fmla="*/ 343473 h 400668"/>
                <a:gd name="connsiteX7" fmla="*/ 204689 w 326825"/>
                <a:gd name="connsiteY7" fmla="*/ 391097 h 400668"/>
                <a:gd name="connsiteX8" fmla="*/ 120472 w 326825"/>
                <a:gd name="connsiteY8" fmla="*/ 361382 h 400668"/>
                <a:gd name="connsiteX9" fmla="*/ 127 w 326825"/>
                <a:gd name="connsiteY9" fmla="*/ 18146 h 400668"/>
                <a:gd name="connsiteX0" fmla="*/ 127 w 326825"/>
                <a:gd name="connsiteY0" fmla="*/ 18146 h 400668"/>
                <a:gd name="connsiteX1" fmla="*/ 144283 w 326825"/>
                <a:gd name="connsiteY1" fmla="*/ 48766 h 400668"/>
                <a:gd name="connsiteX2" fmla="*/ 293201 w 326825"/>
                <a:gd name="connsiteY2" fmla="*/ 58627 h 400668"/>
                <a:gd name="connsiteX3" fmla="*/ 321371 w 326825"/>
                <a:gd name="connsiteY3" fmla="*/ 352997 h 400668"/>
                <a:gd name="connsiteX4" fmla="*/ 183260 w 326825"/>
                <a:gd name="connsiteY4" fmla="*/ 181549 h 400668"/>
                <a:gd name="connsiteX5" fmla="*/ 154683 w 326825"/>
                <a:gd name="connsiteY5" fmla="*/ 257747 h 400668"/>
                <a:gd name="connsiteX6" fmla="*/ 226120 w 326825"/>
                <a:gd name="connsiteY6" fmla="*/ 343473 h 400668"/>
                <a:gd name="connsiteX7" fmla="*/ 204689 w 326825"/>
                <a:gd name="connsiteY7" fmla="*/ 391097 h 400668"/>
                <a:gd name="connsiteX8" fmla="*/ 120472 w 326825"/>
                <a:gd name="connsiteY8" fmla="*/ 361382 h 400668"/>
                <a:gd name="connsiteX9" fmla="*/ 127 w 326825"/>
                <a:gd name="connsiteY9" fmla="*/ 18146 h 400668"/>
                <a:gd name="connsiteX0" fmla="*/ 127 w 295800"/>
                <a:gd name="connsiteY0" fmla="*/ 18146 h 406213"/>
                <a:gd name="connsiteX1" fmla="*/ 144283 w 295800"/>
                <a:gd name="connsiteY1" fmla="*/ 48766 h 406213"/>
                <a:gd name="connsiteX2" fmla="*/ 293201 w 295800"/>
                <a:gd name="connsiteY2" fmla="*/ 58627 h 406213"/>
                <a:gd name="connsiteX3" fmla="*/ 259458 w 295800"/>
                <a:gd name="connsiteY3" fmla="*/ 405384 h 406213"/>
                <a:gd name="connsiteX4" fmla="*/ 183260 w 295800"/>
                <a:gd name="connsiteY4" fmla="*/ 181549 h 406213"/>
                <a:gd name="connsiteX5" fmla="*/ 154683 w 295800"/>
                <a:gd name="connsiteY5" fmla="*/ 257747 h 406213"/>
                <a:gd name="connsiteX6" fmla="*/ 226120 w 295800"/>
                <a:gd name="connsiteY6" fmla="*/ 343473 h 406213"/>
                <a:gd name="connsiteX7" fmla="*/ 204689 w 295800"/>
                <a:gd name="connsiteY7" fmla="*/ 391097 h 406213"/>
                <a:gd name="connsiteX8" fmla="*/ 120472 w 295800"/>
                <a:gd name="connsiteY8" fmla="*/ 361382 h 406213"/>
                <a:gd name="connsiteX9" fmla="*/ 127 w 295800"/>
                <a:gd name="connsiteY9" fmla="*/ 18146 h 406213"/>
                <a:gd name="connsiteX0" fmla="*/ 127 w 310852"/>
                <a:gd name="connsiteY0" fmla="*/ 18146 h 431420"/>
                <a:gd name="connsiteX1" fmla="*/ 144283 w 310852"/>
                <a:gd name="connsiteY1" fmla="*/ 48766 h 431420"/>
                <a:gd name="connsiteX2" fmla="*/ 293201 w 310852"/>
                <a:gd name="connsiteY2" fmla="*/ 58627 h 431420"/>
                <a:gd name="connsiteX3" fmla="*/ 307083 w 310852"/>
                <a:gd name="connsiteY3" fmla="*/ 393479 h 431420"/>
                <a:gd name="connsiteX4" fmla="*/ 259458 w 310852"/>
                <a:gd name="connsiteY4" fmla="*/ 405384 h 431420"/>
                <a:gd name="connsiteX5" fmla="*/ 183260 w 310852"/>
                <a:gd name="connsiteY5" fmla="*/ 181549 h 431420"/>
                <a:gd name="connsiteX6" fmla="*/ 154683 w 310852"/>
                <a:gd name="connsiteY6" fmla="*/ 257747 h 431420"/>
                <a:gd name="connsiteX7" fmla="*/ 226120 w 310852"/>
                <a:gd name="connsiteY7" fmla="*/ 343473 h 431420"/>
                <a:gd name="connsiteX8" fmla="*/ 204689 w 310852"/>
                <a:gd name="connsiteY8" fmla="*/ 391097 h 431420"/>
                <a:gd name="connsiteX9" fmla="*/ 120472 w 310852"/>
                <a:gd name="connsiteY9" fmla="*/ 361382 h 431420"/>
                <a:gd name="connsiteX10" fmla="*/ 127 w 310852"/>
                <a:gd name="connsiteY10" fmla="*/ 18146 h 431420"/>
                <a:gd name="connsiteX0" fmla="*/ 127 w 310852"/>
                <a:gd name="connsiteY0" fmla="*/ 18146 h 431420"/>
                <a:gd name="connsiteX1" fmla="*/ 144283 w 310852"/>
                <a:gd name="connsiteY1" fmla="*/ 48766 h 431420"/>
                <a:gd name="connsiteX2" fmla="*/ 293201 w 310852"/>
                <a:gd name="connsiteY2" fmla="*/ 58627 h 431420"/>
                <a:gd name="connsiteX3" fmla="*/ 307083 w 310852"/>
                <a:gd name="connsiteY3" fmla="*/ 393479 h 431420"/>
                <a:gd name="connsiteX4" fmla="*/ 259458 w 310852"/>
                <a:gd name="connsiteY4" fmla="*/ 405384 h 431420"/>
                <a:gd name="connsiteX5" fmla="*/ 188023 w 310852"/>
                <a:gd name="connsiteY5" fmla="*/ 210124 h 431420"/>
                <a:gd name="connsiteX6" fmla="*/ 154683 w 310852"/>
                <a:gd name="connsiteY6" fmla="*/ 257747 h 431420"/>
                <a:gd name="connsiteX7" fmla="*/ 226120 w 310852"/>
                <a:gd name="connsiteY7" fmla="*/ 343473 h 431420"/>
                <a:gd name="connsiteX8" fmla="*/ 204689 w 310852"/>
                <a:gd name="connsiteY8" fmla="*/ 391097 h 431420"/>
                <a:gd name="connsiteX9" fmla="*/ 120472 w 310852"/>
                <a:gd name="connsiteY9" fmla="*/ 361382 h 431420"/>
                <a:gd name="connsiteX10" fmla="*/ 127 w 310852"/>
                <a:gd name="connsiteY10" fmla="*/ 18146 h 431420"/>
                <a:gd name="connsiteX0" fmla="*/ 127 w 341156"/>
                <a:gd name="connsiteY0" fmla="*/ 18146 h 430944"/>
                <a:gd name="connsiteX1" fmla="*/ 144283 w 341156"/>
                <a:gd name="connsiteY1" fmla="*/ 48766 h 430944"/>
                <a:gd name="connsiteX2" fmla="*/ 293201 w 341156"/>
                <a:gd name="connsiteY2" fmla="*/ 58627 h 430944"/>
                <a:gd name="connsiteX3" fmla="*/ 340493 w 341156"/>
                <a:gd name="connsiteY3" fmla="*/ 392572 h 430944"/>
                <a:gd name="connsiteX4" fmla="*/ 259458 w 341156"/>
                <a:gd name="connsiteY4" fmla="*/ 405384 h 430944"/>
                <a:gd name="connsiteX5" fmla="*/ 188023 w 341156"/>
                <a:gd name="connsiteY5" fmla="*/ 210124 h 430944"/>
                <a:gd name="connsiteX6" fmla="*/ 154683 w 341156"/>
                <a:gd name="connsiteY6" fmla="*/ 257747 h 430944"/>
                <a:gd name="connsiteX7" fmla="*/ 226120 w 341156"/>
                <a:gd name="connsiteY7" fmla="*/ 343473 h 430944"/>
                <a:gd name="connsiteX8" fmla="*/ 204689 w 341156"/>
                <a:gd name="connsiteY8" fmla="*/ 391097 h 430944"/>
                <a:gd name="connsiteX9" fmla="*/ 120472 w 341156"/>
                <a:gd name="connsiteY9" fmla="*/ 361382 h 430944"/>
                <a:gd name="connsiteX10" fmla="*/ 127 w 341156"/>
                <a:gd name="connsiteY10" fmla="*/ 18146 h 430944"/>
                <a:gd name="connsiteX0" fmla="*/ 127 w 341156"/>
                <a:gd name="connsiteY0" fmla="*/ 18146 h 430944"/>
                <a:gd name="connsiteX1" fmla="*/ 144283 w 341156"/>
                <a:gd name="connsiteY1" fmla="*/ 48766 h 430944"/>
                <a:gd name="connsiteX2" fmla="*/ 293201 w 341156"/>
                <a:gd name="connsiteY2" fmla="*/ 58627 h 430944"/>
                <a:gd name="connsiteX3" fmla="*/ 340493 w 341156"/>
                <a:gd name="connsiteY3" fmla="*/ 392572 h 430944"/>
                <a:gd name="connsiteX4" fmla="*/ 259458 w 341156"/>
                <a:gd name="connsiteY4" fmla="*/ 405384 h 430944"/>
                <a:gd name="connsiteX5" fmla="*/ 188023 w 341156"/>
                <a:gd name="connsiteY5" fmla="*/ 210124 h 430944"/>
                <a:gd name="connsiteX6" fmla="*/ 173763 w 341156"/>
                <a:gd name="connsiteY6" fmla="*/ 264813 h 430944"/>
                <a:gd name="connsiteX7" fmla="*/ 226120 w 341156"/>
                <a:gd name="connsiteY7" fmla="*/ 343473 h 430944"/>
                <a:gd name="connsiteX8" fmla="*/ 204689 w 341156"/>
                <a:gd name="connsiteY8" fmla="*/ 391097 h 430944"/>
                <a:gd name="connsiteX9" fmla="*/ 120472 w 341156"/>
                <a:gd name="connsiteY9" fmla="*/ 361382 h 430944"/>
                <a:gd name="connsiteX10" fmla="*/ 127 w 341156"/>
                <a:gd name="connsiteY10" fmla="*/ 18146 h 430944"/>
                <a:gd name="connsiteX0" fmla="*/ 127 w 341156"/>
                <a:gd name="connsiteY0" fmla="*/ 18146 h 430944"/>
                <a:gd name="connsiteX1" fmla="*/ 144283 w 341156"/>
                <a:gd name="connsiteY1" fmla="*/ 48766 h 430944"/>
                <a:gd name="connsiteX2" fmla="*/ 293201 w 341156"/>
                <a:gd name="connsiteY2" fmla="*/ 58627 h 430944"/>
                <a:gd name="connsiteX3" fmla="*/ 340493 w 341156"/>
                <a:gd name="connsiteY3" fmla="*/ 392572 h 430944"/>
                <a:gd name="connsiteX4" fmla="*/ 259458 w 341156"/>
                <a:gd name="connsiteY4" fmla="*/ 405384 h 430944"/>
                <a:gd name="connsiteX5" fmla="*/ 188023 w 341156"/>
                <a:gd name="connsiteY5" fmla="*/ 210124 h 430944"/>
                <a:gd name="connsiteX6" fmla="*/ 173763 w 341156"/>
                <a:gd name="connsiteY6" fmla="*/ 264813 h 430944"/>
                <a:gd name="connsiteX7" fmla="*/ 215177 w 341156"/>
                <a:gd name="connsiteY7" fmla="*/ 371191 h 430944"/>
                <a:gd name="connsiteX8" fmla="*/ 204689 w 341156"/>
                <a:gd name="connsiteY8" fmla="*/ 391097 h 430944"/>
                <a:gd name="connsiteX9" fmla="*/ 120472 w 341156"/>
                <a:gd name="connsiteY9" fmla="*/ 361382 h 430944"/>
                <a:gd name="connsiteX10" fmla="*/ 127 w 341156"/>
                <a:gd name="connsiteY10" fmla="*/ 18146 h 430944"/>
                <a:gd name="connsiteX0" fmla="*/ 122 w 341151"/>
                <a:gd name="connsiteY0" fmla="*/ 18146 h 430944"/>
                <a:gd name="connsiteX1" fmla="*/ 144278 w 341151"/>
                <a:gd name="connsiteY1" fmla="*/ 48766 h 430944"/>
                <a:gd name="connsiteX2" fmla="*/ 293196 w 341151"/>
                <a:gd name="connsiteY2" fmla="*/ 58627 h 430944"/>
                <a:gd name="connsiteX3" fmla="*/ 340488 w 341151"/>
                <a:gd name="connsiteY3" fmla="*/ 392572 h 430944"/>
                <a:gd name="connsiteX4" fmla="*/ 259453 w 341151"/>
                <a:gd name="connsiteY4" fmla="*/ 405384 h 430944"/>
                <a:gd name="connsiteX5" fmla="*/ 188018 w 341151"/>
                <a:gd name="connsiteY5" fmla="*/ 210124 h 430944"/>
                <a:gd name="connsiteX6" fmla="*/ 173758 w 341151"/>
                <a:gd name="connsiteY6" fmla="*/ 264813 h 430944"/>
                <a:gd name="connsiteX7" fmla="*/ 215172 w 341151"/>
                <a:gd name="connsiteY7" fmla="*/ 371191 h 430944"/>
                <a:gd name="connsiteX8" fmla="*/ 180132 w 341151"/>
                <a:gd name="connsiteY8" fmla="*/ 397891 h 430944"/>
                <a:gd name="connsiteX9" fmla="*/ 120467 w 341151"/>
                <a:gd name="connsiteY9" fmla="*/ 361382 h 430944"/>
                <a:gd name="connsiteX10" fmla="*/ 122 w 341151"/>
                <a:gd name="connsiteY10" fmla="*/ 18146 h 430944"/>
                <a:gd name="connsiteX0" fmla="*/ 122 w 341151"/>
                <a:gd name="connsiteY0" fmla="*/ 18146 h 430944"/>
                <a:gd name="connsiteX1" fmla="*/ 144278 w 341151"/>
                <a:gd name="connsiteY1" fmla="*/ 48766 h 430944"/>
                <a:gd name="connsiteX2" fmla="*/ 293196 w 341151"/>
                <a:gd name="connsiteY2" fmla="*/ 58627 h 430944"/>
                <a:gd name="connsiteX3" fmla="*/ 340488 w 341151"/>
                <a:gd name="connsiteY3" fmla="*/ 392572 h 430944"/>
                <a:gd name="connsiteX4" fmla="*/ 259453 w 341151"/>
                <a:gd name="connsiteY4" fmla="*/ 405384 h 430944"/>
                <a:gd name="connsiteX5" fmla="*/ 189814 w 341151"/>
                <a:gd name="connsiteY5" fmla="*/ 227733 h 430944"/>
                <a:gd name="connsiteX6" fmla="*/ 173758 w 341151"/>
                <a:gd name="connsiteY6" fmla="*/ 264813 h 430944"/>
                <a:gd name="connsiteX7" fmla="*/ 215172 w 341151"/>
                <a:gd name="connsiteY7" fmla="*/ 371191 h 430944"/>
                <a:gd name="connsiteX8" fmla="*/ 180132 w 341151"/>
                <a:gd name="connsiteY8" fmla="*/ 397891 h 430944"/>
                <a:gd name="connsiteX9" fmla="*/ 120467 w 341151"/>
                <a:gd name="connsiteY9" fmla="*/ 361382 h 430944"/>
                <a:gd name="connsiteX10" fmla="*/ 122 w 341151"/>
                <a:gd name="connsiteY10" fmla="*/ 18146 h 430944"/>
                <a:gd name="connsiteX0" fmla="*/ 243 w 341272"/>
                <a:gd name="connsiteY0" fmla="*/ 11789 h 424587"/>
                <a:gd name="connsiteX1" fmla="*/ 154808 w 341272"/>
                <a:gd name="connsiteY1" fmla="*/ 76975 h 424587"/>
                <a:gd name="connsiteX2" fmla="*/ 293317 w 341272"/>
                <a:gd name="connsiteY2" fmla="*/ 52270 h 424587"/>
                <a:gd name="connsiteX3" fmla="*/ 340609 w 341272"/>
                <a:gd name="connsiteY3" fmla="*/ 386215 h 424587"/>
                <a:gd name="connsiteX4" fmla="*/ 259574 w 341272"/>
                <a:gd name="connsiteY4" fmla="*/ 399027 h 424587"/>
                <a:gd name="connsiteX5" fmla="*/ 189935 w 341272"/>
                <a:gd name="connsiteY5" fmla="*/ 221376 h 424587"/>
                <a:gd name="connsiteX6" fmla="*/ 173879 w 341272"/>
                <a:gd name="connsiteY6" fmla="*/ 258456 h 424587"/>
                <a:gd name="connsiteX7" fmla="*/ 215293 w 341272"/>
                <a:gd name="connsiteY7" fmla="*/ 364834 h 424587"/>
                <a:gd name="connsiteX8" fmla="*/ 180253 w 341272"/>
                <a:gd name="connsiteY8" fmla="*/ 391534 h 424587"/>
                <a:gd name="connsiteX9" fmla="*/ 120588 w 341272"/>
                <a:gd name="connsiteY9" fmla="*/ 355025 h 424587"/>
                <a:gd name="connsiteX10" fmla="*/ 243 w 341272"/>
                <a:gd name="connsiteY10" fmla="*/ 11789 h 424587"/>
                <a:gd name="connsiteX0" fmla="*/ 374 w 299427"/>
                <a:gd name="connsiteY0" fmla="*/ 28361 h 389610"/>
                <a:gd name="connsiteX1" fmla="*/ 112963 w 299427"/>
                <a:gd name="connsiteY1" fmla="*/ 41998 h 389610"/>
                <a:gd name="connsiteX2" fmla="*/ 251472 w 299427"/>
                <a:gd name="connsiteY2" fmla="*/ 17293 h 389610"/>
                <a:gd name="connsiteX3" fmla="*/ 298764 w 299427"/>
                <a:gd name="connsiteY3" fmla="*/ 351238 h 389610"/>
                <a:gd name="connsiteX4" fmla="*/ 217729 w 299427"/>
                <a:gd name="connsiteY4" fmla="*/ 364050 h 389610"/>
                <a:gd name="connsiteX5" fmla="*/ 148090 w 299427"/>
                <a:gd name="connsiteY5" fmla="*/ 186399 h 389610"/>
                <a:gd name="connsiteX6" fmla="*/ 132034 w 299427"/>
                <a:gd name="connsiteY6" fmla="*/ 223479 h 389610"/>
                <a:gd name="connsiteX7" fmla="*/ 173448 w 299427"/>
                <a:gd name="connsiteY7" fmla="*/ 329857 h 389610"/>
                <a:gd name="connsiteX8" fmla="*/ 138408 w 299427"/>
                <a:gd name="connsiteY8" fmla="*/ 356557 h 389610"/>
                <a:gd name="connsiteX9" fmla="*/ 78743 w 299427"/>
                <a:gd name="connsiteY9" fmla="*/ 320048 h 389610"/>
                <a:gd name="connsiteX10" fmla="*/ 374 w 299427"/>
                <a:gd name="connsiteY10" fmla="*/ 28361 h 389610"/>
                <a:gd name="connsiteX0" fmla="*/ 151 w 299204"/>
                <a:gd name="connsiteY0" fmla="*/ 31490 h 392739"/>
                <a:gd name="connsiteX1" fmla="*/ 99580 w 299204"/>
                <a:gd name="connsiteY1" fmla="*/ 28605 h 392739"/>
                <a:gd name="connsiteX2" fmla="*/ 251249 w 299204"/>
                <a:gd name="connsiteY2" fmla="*/ 20422 h 392739"/>
                <a:gd name="connsiteX3" fmla="*/ 298541 w 299204"/>
                <a:gd name="connsiteY3" fmla="*/ 354367 h 392739"/>
                <a:gd name="connsiteX4" fmla="*/ 217506 w 299204"/>
                <a:gd name="connsiteY4" fmla="*/ 367179 h 392739"/>
                <a:gd name="connsiteX5" fmla="*/ 147867 w 299204"/>
                <a:gd name="connsiteY5" fmla="*/ 189528 h 392739"/>
                <a:gd name="connsiteX6" fmla="*/ 131811 w 299204"/>
                <a:gd name="connsiteY6" fmla="*/ 226608 h 392739"/>
                <a:gd name="connsiteX7" fmla="*/ 173225 w 299204"/>
                <a:gd name="connsiteY7" fmla="*/ 332986 h 392739"/>
                <a:gd name="connsiteX8" fmla="*/ 138185 w 299204"/>
                <a:gd name="connsiteY8" fmla="*/ 359686 h 392739"/>
                <a:gd name="connsiteX9" fmla="*/ 78520 w 299204"/>
                <a:gd name="connsiteY9" fmla="*/ 323177 h 392739"/>
                <a:gd name="connsiteX10" fmla="*/ 151 w 299204"/>
                <a:gd name="connsiteY10" fmla="*/ 31490 h 392739"/>
                <a:gd name="connsiteX0" fmla="*/ 117 w 319793"/>
                <a:gd name="connsiteY0" fmla="*/ 15168 h 421119"/>
                <a:gd name="connsiteX1" fmla="*/ 120169 w 319793"/>
                <a:gd name="connsiteY1" fmla="*/ 56985 h 421119"/>
                <a:gd name="connsiteX2" fmla="*/ 271838 w 319793"/>
                <a:gd name="connsiteY2" fmla="*/ 48802 h 421119"/>
                <a:gd name="connsiteX3" fmla="*/ 319130 w 319793"/>
                <a:gd name="connsiteY3" fmla="*/ 382747 h 421119"/>
                <a:gd name="connsiteX4" fmla="*/ 238095 w 319793"/>
                <a:gd name="connsiteY4" fmla="*/ 395559 h 421119"/>
                <a:gd name="connsiteX5" fmla="*/ 168456 w 319793"/>
                <a:gd name="connsiteY5" fmla="*/ 217908 h 421119"/>
                <a:gd name="connsiteX6" fmla="*/ 152400 w 319793"/>
                <a:gd name="connsiteY6" fmla="*/ 254988 h 421119"/>
                <a:gd name="connsiteX7" fmla="*/ 193814 w 319793"/>
                <a:gd name="connsiteY7" fmla="*/ 361366 h 421119"/>
                <a:gd name="connsiteX8" fmla="*/ 158774 w 319793"/>
                <a:gd name="connsiteY8" fmla="*/ 388066 h 421119"/>
                <a:gd name="connsiteX9" fmla="*/ 99109 w 319793"/>
                <a:gd name="connsiteY9" fmla="*/ 351557 h 421119"/>
                <a:gd name="connsiteX10" fmla="*/ 117 w 319793"/>
                <a:gd name="connsiteY10" fmla="*/ 15168 h 421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9793" h="421119">
                  <a:moveTo>
                    <a:pt x="117" y="15168"/>
                  </a:moveTo>
                  <a:cubicBezTo>
                    <a:pt x="3627" y="-33927"/>
                    <a:pt x="74882" y="51379"/>
                    <a:pt x="120169" y="56985"/>
                  </a:cubicBezTo>
                  <a:cubicBezTo>
                    <a:pt x="165456" y="62591"/>
                    <a:pt x="250261" y="-713"/>
                    <a:pt x="271838" y="48802"/>
                  </a:cubicBezTo>
                  <a:cubicBezTo>
                    <a:pt x="293415" y="98317"/>
                    <a:pt x="324754" y="324954"/>
                    <a:pt x="319130" y="382747"/>
                  </a:cubicBezTo>
                  <a:cubicBezTo>
                    <a:pt x="313506" y="440540"/>
                    <a:pt x="253176" y="422943"/>
                    <a:pt x="238095" y="395559"/>
                  </a:cubicBezTo>
                  <a:cubicBezTo>
                    <a:pt x="223014" y="368175"/>
                    <a:pt x="189887" y="233783"/>
                    <a:pt x="168456" y="217908"/>
                  </a:cubicBezTo>
                  <a:cubicBezTo>
                    <a:pt x="147025" y="202033"/>
                    <a:pt x="145257" y="228398"/>
                    <a:pt x="152400" y="254988"/>
                  </a:cubicBezTo>
                  <a:cubicBezTo>
                    <a:pt x="159543" y="281578"/>
                    <a:pt x="190242" y="341125"/>
                    <a:pt x="193814" y="361366"/>
                  </a:cubicBezTo>
                  <a:cubicBezTo>
                    <a:pt x="197386" y="381607"/>
                    <a:pt x="176382" y="385081"/>
                    <a:pt x="158774" y="388066"/>
                  </a:cubicBezTo>
                  <a:cubicBezTo>
                    <a:pt x="141166" y="391051"/>
                    <a:pt x="125552" y="413707"/>
                    <a:pt x="99109" y="351557"/>
                  </a:cubicBezTo>
                  <a:cubicBezTo>
                    <a:pt x="72666" y="289407"/>
                    <a:pt x="-3393" y="64263"/>
                    <a:pt x="117" y="15168"/>
                  </a:cubicBezTo>
                  <a:close/>
                </a:path>
              </a:pathLst>
            </a:custGeom>
            <a:solidFill>
              <a:srgbClr val="7C8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257"/>
            <p:cNvSpPr/>
            <p:nvPr/>
          </p:nvSpPr>
          <p:spPr>
            <a:xfrm>
              <a:off x="3010302" y="3496280"/>
              <a:ext cx="156819" cy="10364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Elipse 258"/>
            <p:cNvSpPr/>
            <p:nvPr/>
          </p:nvSpPr>
          <p:spPr>
            <a:xfrm>
              <a:off x="3202857" y="3537653"/>
              <a:ext cx="156819" cy="10364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9900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tângulo 2058"/>
          <p:cNvSpPr/>
          <p:nvPr/>
        </p:nvSpPr>
        <p:spPr>
          <a:xfrm>
            <a:off x="-38100" y="1948605"/>
            <a:ext cx="9207500" cy="4909395"/>
          </a:xfrm>
          <a:custGeom>
            <a:avLst/>
            <a:gdLst>
              <a:gd name="connsiteX0" fmla="*/ 0 w 9144000"/>
              <a:gd name="connsiteY0" fmla="*/ 0 h 5366595"/>
              <a:gd name="connsiteX1" fmla="*/ 9144000 w 9144000"/>
              <a:gd name="connsiteY1" fmla="*/ 0 h 5366595"/>
              <a:gd name="connsiteX2" fmla="*/ 9144000 w 9144000"/>
              <a:gd name="connsiteY2" fmla="*/ 5366595 h 5366595"/>
              <a:gd name="connsiteX3" fmla="*/ 0 w 9144000"/>
              <a:gd name="connsiteY3" fmla="*/ 5366595 h 5366595"/>
              <a:gd name="connsiteX4" fmla="*/ 0 w 9144000"/>
              <a:gd name="connsiteY4" fmla="*/ 0 h 5366595"/>
              <a:gd name="connsiteX0" fmla="*/ 0 w 9144000"/>
              <a:gd name="connsiteY0" fmla="*/ 2 h 5366597"/>
              <a:gd name="connsiteX1" fmla="*/ 4940300 w 9144000"/>
              <a:gd name="connsiteY1" fmla="*/ 908897 h 5366597"/>
              <a:gd name="connsiteX2" fmla="*/ 9144000 w 9144000"/>
              <a:gd name="connsiteY2" fmla="*/ 2 h 5366597"/>
              <a:gd name="connsiteX3" fmla="*/ 9144000 w 9144000"/>
              <a:gd name="connsiteY3" fmla="*/ 5366597 h 5366597"/>
              <a:gd name="connsiteX4" fmla="*/ 0 w 9144000"/>
              <a:gd name="connsiteY4" fmla="*/ 5366597 h 5366597"/>
              <a:gd name="connsiteX5" fmla="*/ 0 w 9144000"/>
              <a:gd name="connsiteY5" fmla="*/ 2 h 5366597"/>
              <a:gd name="connsiteX0" fmla="*/ 0 w 9169400"/>
              <a:gd name="connsiteY0" fmla="*/ 2 h 5366597"/>
              <a:gd name="connsiteX1" fmla="*/ 4940300 w 9169400"/>
              <a:gd name="connsiteY1" fmla="*/ 908897 h 5366597"/>
              <a:gd name="connsiteX2" fmla="*/ 9169400 w 9169400"/>
              <a:gd name="connsiteY2" fmla="*/ 457202 h 5366597"/>
              <a:gd name="connsiteX3" fmla="*/ 9144000 w 9169400"/>
              <a:gd name="connsiteY3" fmla="*/ 5366597 h 5366597"/>
              <a:gd name="connsiteX4" fmla="*/ 0 w 9169400"/>
              <a:gd name="connsiteY4" fmla="*/ 5366597 h 5366597"/>
              <a:gd name="connsiteX5" fmla="*/ 0 w 9169400"/>
              <a:gd name="connsiteY5" fmla="*/ 2 h 5366597"/>
              <a:gd name="connsiteX0" fmla="*/ 38100 w 9169400"/>
              <a:gd name="connsiteY0" fmla="*/ 5 h 5023700"/>
              <a:gd name="connsiteX1" fmla="*/ 4940300 w 9169400"/>
              <a:gd name="connsiteY1" fmla="*/ 566000 h 5023700"/>
              <a:gd name="connsiteX2" fmla="*/ 9169400 w 9169400"/>
              <a:gd name="connsiteY2" fmla="*/ 114305 h 5023700"/>
              <a:gd name="connsiteX3" fmla="*/ 9144000 w 9169400"/>
              <a:gd name="connsiteY3" fmla="*/ 5023700 h 5023700"/>
              <a:gd name="connsiteX4" fmla="*/ 0 w 9169400"/>
              <a:gd name="connsiteY4" fmla="*/ 5023700 h 5023700"/>
              <a:gd name="connsiteX5" fmla="*/ 38100 w 9169400"/>
              <a:gd name="connsiteY5" fmla="*/ 5 h 5023700"/>
              <a:gd name="connsiteX0" fmla="*/ 0 w 9182100"/>
              <a:gd name="connsiteY0" fmla="*/ 4 h 5049099"/>
              <a:gd name="connsiteX1" fmla="*/ 4953000 w 9182100"/>
              <a:gd name="connsiteY1" fmla="*/ 591399 h 5049099"/>
              <a:gd name="connsiteX2" fmla="*/ 9182100 w 9182100"/>
              <a:gd name="connsiteY2" fmla="*/ 139704 h 5049099"/>
              <a:gd name="connsiteX3" fmla="*/ 9156700 w 9182100"/>
              <a:gd name="connsiteY3" fmla="*/ 5049099 h 5049099"/>
              <a:gd name="connsiteX4" fmla="*/ 12700 w 9182100"/>
              <a:gd name="connsiteY4" fmla="*/ 5049099 h 5049099"/>
              <a:gd name="connsiteX5" fmla="*/ 0 w 9182100"/>
              <a:gd name="connsiteY5" fmla="*/ 4 h 5049099"/>
              <a:gd name="connsiteX0" fmla="*/ 0 w 9182100"/>
              <a:gd name="connsiteY0" fmla="*/ 203161 h 5252256"/>
              <a:gd name="connsiteX1" fmla="*/ 1155700 w 9182100"/>
              <a:gd name="connsiteY1" fmla="*/ 1454956 h 5252256"/>
              <a:gd name="connsiteX2" fmla="*/ 4953000 w 9182100"/>
              <a:gd name="connsiteY2" fmla="*/ 794556 h 5252256"/>
              <a:gd name="connsiteX3" fmla="*/ 9182100 w 9182100"/>
              <a:gd name="connsiteY3" fmla="*/ 342861 h 5252256"/>
              <a:gd name="connsiteX4" fmla="*/ 9156700 w 9182100"/>
              <a:gd name="connsiteY4" fmla="*/ 5252256 h 5252256"/>
              <a:gd name="connsiteX5" fmla="*/ 12700 w 9182100"/>
              <a:gd name="connsiteY5" fmla="*/ 5252256 h 5252256"/>
              <a:gd name="connsiteX6" fmla="*/ 0 w 9182100"/>
              <a:gd name="connsiteY6" fmla="*/ 203161 h 5252256"/>
              <a:gd name="connsiteX0" fmla="*/ 0 w 9182100"/>
              <a:gd name="connsiteY0" fmla="*/ 203161 h 5252256"/>
              <a:gd name="connsiteX1" fmla="*/ 1155700 w 9182100"/>
              <a:gd name="connsiteY1" fmla="*/ 1454956 h 5252256"/>
              <a:gd name="connsiteX2" fmla="*/ 4953000 w 9182100"/>
              <a:gd name="connsiteY2" fmla="*/ 794556 h 5252256"/>
              <a:gd name="connsiteX3" fmla="*/ 7315200 w 9182100"/>
              <a:gd name="connsiteY3" fmla="*/ 1340656 h 5252256"/>
              <a:gd name="connsiteX4" fmla="*/ 9182100 w 9182100"/>
              <a:gd name="connsiteY4" fmla="*/ 342861 h 5252256"/>
              <a:gd name="connsiteX5" fmla="*/ 9156700 w 9182100"/>
              <a:gd name="connsiteY5" fmla="*/ 5252256 h 5252256"/>
              <a:gd name="connsiteX6" fmla="*/ 12700 w 9182100"/>
              <a:gd name="connsiteY6" fmla="*/ 5252256 h 5252256"/>
              <a:gd name="connsiteX7" fmla="*/ 0 w 9182100"/>
              <a:gd name="connsiteY7" fmla="*/ 203161 h 5252256"/>
              <a:gd name="connsiteX0" fmla="*/ 0 w 9207500"/>
              <a:gd name="connsiteY0" fmla="*/ 508000 h 4909395"/>
              <a:gd name="connsiteX1" fmla="*/ 1181100 w 9207500"/>
              <a:gd name="connsiteY1" fmla="*/ 1112095 h 4909395"/>
              <a:gd name="connsiteX2" fmla="*/ 4978400 w 9207500"/>
              <a:gd name="connsiteY2" fmla="*/ 451695 h 4909395"/>
              <a:gd name="connsiteX3" fmla="*/ 7340600 w 9207500"/>
              <a:gd name="connsiteY3" fmla="*/ 997795 h 4909395"/>
              <a:gd name="connsiteX4" fmla="*/ 9207500 w 9207500"/>
              <a:gd name="connsiteY4" fmla="*/ 0 h 4909395"/>
              <a:gd name="connsiteX5" fmla="*/ 9182100 w 9207500"/>
              <a:gd name="connsiteY5" fmla="*/ 4909395 h 4909395"/>
              <a:gd name="connsiteX6" fmla="*/ 38100 w 9207500"/>
              <a:gd name="connsiteY6" fmla="*/ 4909395 h 4909395"/>
              <a:gd name="connsiteX7" fmla="*/ 0 w 9207500"/>
              <a:gd name="connsiteY7" fmla="*/ 508000 h 4909395"/>
              <a:gd name="connsiteX0" fmla="*/ 0 w 9207500"/>
              <a:gd name="connsiteY0" fmla="*/ 508000 h 4909395"/>
              <a:gd name="connsiteX1" fmla="*/ 1181100 w 9207500"/>
              <a:gd name="connsiteY1" fmla="*/ 1112095 h 4909395"/>
              <a:gd name="connsiteX2" fmla="*/ 4978400 w 9207500"/>
              <a:gd name="connsiteY2" fmla="*/ 451695 h 4909395"/>
              <a:gd name="connsiteX3" fmla="*/ 7797800 w 9207500"/>
              <a:gd name="connsiteY3" fmla="*/ 908895 h 4909395"/>
              <a:gd name="connsiteX4" fmla="*/ 9207500 w 9207500"/>
              <a:gd name="connsiteY4" fmla="*/ 0 h 4909395"/>
              <a:gd name="connsiteX5" fmla="*/ 9182100 w 9207500"/>
              <a:gd name="connsiteY5" fmla="*/ 4909395 h 4909395"/>
              <a:gd name="connsiteX6" fmla="*/ 38100 w 9207500"/>
              <a:gd name="connsiteY6" fmla="*/ 4909395 h 4909395"/>
              <a:gd name="connsiteX7" fmla="*/ 0 w 9207500"/>
              <a:gd name="connsiteY7" fmla="*/ 508000 h 4909395"/>
              <a:gd name="connsiteX0" fmla="*/ 0 w 9207500"/>
              <a:gd name="connsiteY0" fmla="*/ 508000 h 4909395"/>
              <a:gd name="connsiteX1" fmla="*/ 1181100 w 9207500"/>
              <a:gd name="connsiteY1" fmla="*/ 1112095 h 4909395"/>
              <a:gd name="connsiteX2" fmla="*/ 4978400 w 9207500"/>
              <a:gd name="connsiteY2" fmla="*/ 451695 h 4909395"/>
              <a:gd name="connsiteX3" fmla="*/ 7810500 w 9207500"/>
              <a:gd name="connsiteY3" fmla="*/ 731095 h 4909395"/>
              <a:gd name="connsiteX4" fmla="*/ 9207500 w 9207500"/>
              <a:gd name="connsiteY4" fmla="*/ 0 h 4909395"/>
              <a:gd name="connsiteX5" fmla="*/ 9182100 w 9207500"/>
              <a:gd name="connsiteY5" fmla="*/ 4909395 h 4909395"/>
              <a:gd name="connsiteX6" fmla="*/ 38100 w 9207500"/>
              <a:gd name="connsiteY6" fmla="*/ 4909395 h 4909395"/>
              <a:gd name="connsiteX7" fmla="*/ 0 w 9207500"/>
              <a:gd name="connsiteY7" fmla="*/ 508000 h 490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07500" h="4909395">
                <a:moveTo>
                  <a:pt x="0" y="508000"/>
                </a:moveTo>
                <a:cubicBezTo>
                  <a:pt x="135467" y="-323850"/>
                  <a:pt x="355600" y="1013529"/>
                  <a:pt x="1181100" y="1112095"/>
                </a:cubicBezTo>
                <a:cubicBezTo>
                  <a:pt x="2006600" y="1210661"/>
                  <a:pt x="3987800" y="601978"/>
                  <a:pt x="4978400" y="451695"/>
                </a:cubicBezTo>
                <a:cubicBezTo>
                  <a:pt x="5693833" y="371262"/>
                  <a:pt x="7095067" y="811528"/>
                  <a:pt x="7810500" y="731095"/>
                </a:cubicBezTo>
                <a:lnTo>
                  <a:pt x="9207500" y="0"/>
                </a:lnTo>
                <a:lnTo>
                  <a:pt x="9182100" y="4909395"/>
                </a:lnTo>
                <a:lnTo>
                  <a:pt x="38100" y="4909395"/>
                </a:lnTo>
                <a:cubicBezTo>
                  <a:pt x="33867" y="3226363"/>
                  <a:pt x="4233" y="2191032"/>
                  <a:pt x="0" y="50800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4" name="Grupo 93"/>
          <p:cNvGrpSpPr/>
          <p:nvPr/>
        </p:nvGrpSpPr>
        <p:grpSpPr>
          <a:xfrm flipH="1">
            <a:off x="6649933" y="3001242"/>
            <a:ext cx="892624" cy="2449851"/>
            <a:chOff x="3045150" y="-59710"/>
            <a:chExt cx="2439049" cy="6694088"/>
          </a:xfrm>
        </p:grpSpPr>
        <p:grpSp>
          <p:nvGrpSpPr>
            <p:cNvPr id="95" name="Grupo 94"/>
            <p:cNvGrpSpPr/>
            <p:nvPr/>
          </p:nvGrpSpPr>
          <p:grpSpPr>
            <a:xfrm flipH="1">
              <a:off x="4755197" y="2444860"/>
              <a:ext cx="371632" cy="1336426"/>
              <a:chOff x="3045150" y="2486393"/>
              <a:chExt cx="371632" cy="1336426"/>
            </a:xfrm>
          </p:grpSpPr>
          <p:sp>
            <p:nvSpPr>
              <p:cNvPr id="142" name="Retângulo de cantos arredondados 141"/>
              <p:cNvSpPr/>
              <p:nvPr/>
            </p:nvSpPr>
            <p:spPr>
              <a:xfrm rot="879017">
                <a:off x="3045150" y="2526675"/>
                <a:ext cx="318304" cy="1296144"/>
              </a:xfrm>
              <a:prstGeom prst="roundRect">
                <a:avLst>
                  <a:gd name="adj" fmla="val 50000"/>
                </a:avLst>
              </a:prstGeom>
              <a:solidFill>
                <a:srgbClr val="F9DE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Retângulo de cantos arredondados 142"/>
              <p:cNvSpPr/>
              <p:nvPr/>
            </p:nvSpPr>
            <p:spPr>
              <a:xfrm rot="879017">
                <a:off x="3066094" y="2486393"/>
                <a:ext cx="350688" cy="903876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6" name="Grupo 95"/>
            <p:cNvGrpSpPr/>
            <p:nvPr/>
          </p:nvGrpSpPr>
          <p:grpSpPr>
            <a:xfrm>
              <a:off x="3045150" y="2485920"/>
              <a:ext cx="371692" cy="1336899"/>
              <a:chOff x="3045150" y="2485920"/>
              <a:chExt cx="371692" cy="1336899"/>
            </a:xfrm>
          </p:grpSpPr>
          <p:sp>
            <p:nvSpPr>
              <p:cNvPr id="140" name="Retângulo de cantos arredondados 139"/>
              <p:cNvSpPr/>
              <p:nvPr/>
            </p:nvSpPr>
            <p:spPr>
              <a:xfrm rot="879017">
                <a:off x="3045150" y="2526675"/>
                <a:ext cx="318304" cy="1296144"/>
              </a:xfrm>
              <a:prstGeom prst="roundRect">
                <a:avLst>
                  <a:gd name="adj" fmla="val 50000"/>
                </a:avLst>
              </a:prstGeom>
              <a:solidFill>
                <a:srgbClr val="F9DE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 de cantos arredondados 140"/>
              <p:cNvSpPr/>
              <p:nvPr/>
            </p:nvSpPr>
            <p:spPr>
              <a:xfrm rot="879017">
                <a:off x="3062411" y="2485920"/>
                <a:ext cx="354431" cy="903876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7" name="Retângulo de cantos arredondados 96"/>
            <p:cNvSpPr/>
            <p:nvPr/>
          </p:nvSpPr>
          <p:spPr>
            <a:xfrm rot="2609368">
              <a:off x="4332828" y="6006011"/>
              <a:ext cx="704186" cy="524241"/>
            </a:xfrm>
            <a:prstGeom prst="roundRect">
              <a:avLst>
                <a:gd name="adj" fmla="val 39815"/>
              </a:avLst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de cantos arredondados 97"/>
            <p:cNvSpPr/>
            <p:nvPr/>
          </p:nvSpPr>
          <p:spPr>
            <a:xfrm rot="18847190">
              <a:off x="4573053" y="6228695"/>
              <a:ext cx="482531" cy="328836"/>
            </a:xfrm>
            <a:prstGeom prst="roundRect">
              <a:avLst>
                <a:gd name="adj" fmla="val 50000"/>
              </a:avLst>
            </a:prstGeom>
            <a:solidFill>
              <a:srgbClr val="795548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de cantos arredondados 98"/>
            <p:cNvSpPr/>
            <p:nvPr/>
          </p:nvSpPr>
          <p:spPr>
            <a:xfrm rot="6528700">
              <a:off x="3103927" y="5937108"/>
              <a:ext cx="704186" cy="524241"/>
            </a:xfrm>
            <a:prstGeom prst="roundRect">
              <a:avLst>
                <a:gd name="adj" fmla="val 39815"/>
              </a:avLst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/>
            <p:cNvSpPr/>
            <p:nvPr/>
          </p:nvSpPr>
          <p:spPr>
            <a:xfrm rot="20789702">
              <a:off x="4307242" y="5109526"/>
              <a:ext cx="339325" cy="1105120"/>
            </a:xfrm>
            <a:prstGeom prst="rect">
              <a:avLst/>
            </a:prstGeom>
            <a:solidFill>
              <a:srgbClr val="F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/>
            <p:cNvSpPr/>
            <p:nvPr/>
          </p:nvSpPr>
          <p:spPr>
            <a:xfrm rot="503882">
              <a:off x="3398153" y="5123266"/>
              <a:ext cx="339325" cy="1105120"/>
            </a:xfrm>
            <a:prstGeom prst="rect">
              <a:avLst/>
            </a:prstGeom>
            <a:solidFill>
              <a:srgbClr val="F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tângulo 101"/>
            <p:cNvSpPr/>
            <p:nvPr/>
          </p:nvSpPr>
          <p:spPr>
            <a:xfrm rot="503882">
              <a:off x="3333658" y="4427412"/>
              <a:ext cx="642972" cy="14102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Retângulo 102"/>
            <p:cNvSpPr/>
            <p:nvPr/>
          </p:nvSpPr>
          <p:spPr>
            <a:xfrm rot="21100364">
              <a:off x="4083269" y="4427412"/>
              <a:ext cx="642972" cy="14102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26"/>
            <p:cNvSpPr/>
            <p:nvPr/>
          </p:nvSpPr>
          <p:spPr>
            <a:xfrm>
              <a:off x="3320803" y="1380350"/>
              <a:ext cx="1596478" cy="2066028"/>
            </a:xfrm>
            <a:custGeom>
              <a:avLst/>
              <a:gdLst>
                <a:gd name="connsiteX0" fmla="*/ 0 w 1518814"/>
                <a:gd name="connsiteY0" fmla="*/ 912324 h 1824648"/>
                <a:gd name="connsiteX1" fmla="*/ 759407 w 1518814"/>
                <a:gd name="connsiteY1" fmla="*/ 0 h 1824648"/>
                <a:gd name="connsiteX2" fmla="*/ 1518814 w 1518814"/>
                <a:gd name="connsiteY2" fmla="*/ 912324 h 1824648"/>
                <a:gd name="connsiteX3" fmla="*/ 759407 w 1518814"/>
                <a:gd name="connsiteY3" fmla="*/ 1824648 h 1824648"/>
                <a:gd name="connsiteX4" fmla="*/ 0 w 1518814"/>
                <a:gd name="connsiteY4" fmla="*/ 912324 h 1824648"/>
                <a:gd name="connsiteX0" fmla="*/ 447 w 1519261"/>
                <a:gd name="connsiteY0" fmla="*/ 1153624 h 2065948"/>
                <a:gd name="connsiteX1" fmla="*/ 848754 w 1519261"/>
                <a:gd name="connsiteY1" fmla="*/ 0 h 2065948"/>
                <a:gd name="connsiteX2" fmla="*/ 1519261 w 1519261"/>
                <a:gd name="connsiteY2" fmla="*/ 1153624 h 2065948"/>
                <a:gd name="connsiteX3" fmla="*/ 759854 w 1519261"/>
                <a:gd name="connsiteY3" fmla="*/ 2065948 h 2065948"/>
                <a:gd name="connsiteX4" fmla="*/ 447 w 1519261"/>
                <a:gd name="connsiteY4" fmla="*/ 1153624 h 2065948"/>
                <a:gd name="connsiteX0" fmla="*/ 447 w 1546922"/>
                <a:gd name="connsiteY0" fmla="*/ 1155438 h 2067762"/>
                <a:gd name="connsiteX1" fmla="*/ 848754 w 1546922"/>
                <a:gd name="connsiteY1" fmla="*/ 1814 h 2067762"/>
                <a:gd name="connsiteX2" fmla="*/ 1196333 w 1546922"/>
                <a:gd name="connsiteY2" fmla="*/ 895556 h 2067762"/>
                <a:gd name="connsiteX3" fmla="*/ 1519261 w 1546922"/>
                <a:gd name="connsiteY3" fmla="*/ 1155438 h 2067762"/>
                <a:gd name="connsiteX4" fmla="*/ 759854 w 1546922"/>
                <a:gd name="connsiteY4" fmla="*/ 2067762 h 2067762"/>
                <a:gd name="connsiteX5" fmla="*/ 447 w 1546922"/>
                <a:gd name="connsiteY5" fmla="*/ 1155438 h 2067762"/>
                <a:gd name="connsiteX0" fmla="*/ 292 w 1584867"/>
                <a:gd name="connsiteY0" fmla="*/ 1168310 h 2067940"/>
                <a:gd name="connsiteX1" fmla="*/ 886699 w 1584867"/>
                <a:gd name="connsiteY1" fmla="*/ 1986 h 2067940"/>
                <a:gd name="connsiteX2" fmla="*/ 1234278 w 1584867"/>
                <a:gd name="connsiteY2" fmla="*/ 895728 h 2067940"/>
                <a:gd name="connsiteX3" fmla="*/ 1557206 w 1584867"/>
                <a:gd name="connsiteY3" fmla="*/ 1155610 h 2067940"/>
                <a:gd name="connsiteX4" fmla="*/ 797799 w 1584867"/>
                <a:gd name="connsiteY4" fmla="*/ 2067934 h 2067940"/>
                <a:gd name="connsiteX5" fmla="*/ 292 w 1584867"/>
                <a:gd name="connsiteY5" fmla="*/ 1168310 h 2067940"/>
                <a:gd name="connsiteX0" fmla="*/ 11903 w 1596478"/>
                <a:gd name="connsiteY0" fmla="*/ 1166400 h 2066028"/>
                <a:gd name="connsiteX1" fmla="*/ 369589 w 1596478"/>
                <a:gd name="connsiteY1" fmla="*/ 944618 h 2066028"/>
                <a:gd name="connsiteX2" fmla="*/ 898310 w 1596478"/>
                <a:gd name="connsiteY2" fmla="*/ 76 h 2066028"/>
                <a:gd name="connsiteX3" fmla="*/ 1245889 w 1596478"/>
                <a:gd name="connsiteY3" fmla="*/ 893818 h 2066028"/>
                <a:gd name="connsiteX4" fmla="*/ 1568817 w 1596478"/>
                <a:gd name="connsiteY4" fmla="*/ 1153700 h 2066028"/>
                <a:gd name="connsiteX5" fmla="*/ 809410 w 1596478"/>
                <a:gd name="connsiteY5" fmla="*/ 2066024 h 2066028"/>
                <a:gd name="connsiteX6" fmla="*/ 11903 w 1596478"/>
                <a:gd name="connsiteY6" fmla="*/ 1166400 h 206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6478" h="2066028">
                  <a:moveTo>
                    <a:pt x="11903" y="1166400"/>
                  </a:moveTo>
                  <a:cubicBezTo>
                    <a:pt x="-61401" y="979499"/>
                    <a:pt x="221855" y="1139005"/>
                    <a:pt x="369589" y="944618"/>
                  </a:cubicBezTo>
                  <a:cubicBezTo>
                    <a:pt x="517323" y="750231"/>
                    <a:pt x="752260" y="8543"/>
                    <a:pt x="898310" y="76"/>
                  </a:cubicBezTo>
                  <a:cubicBezTo>
                    <a:pt x="1044360" y="-8391"/>
                    <a:pt x="1134138" y="701547"/>
                    <a:pt x="1245889" y="893818"/>
                  </a:cubicBezTo>
                  <a:cubicBezTo>
                    <a:pt x="1357640" y="1086089"/>
                    <a:pt x="1694480" y="992199"/>
                    <a:pt x="1568817" y="1153700"/>
                  </a:cubicBezTo>
                  <a:cubicBezTo>
                    <a:pt x="1443154" y="1315201"/>
                    <a:pt x="1068896" y="2063907"/>
                    <a:pt x="809410" y="2066024"/>
                  </a:cubicBezTo>
                  <a:cubicBezTo>
                    <a:pt x="549924" y="2068141"/>
                    <a:pt x="85207" y="1353301"/>
                    <a:pt x="11903" y="1166400"/>
                  </a:cubicBezTo>
                  <a:close/>
                </a:path>
              </a:pathLst>
            </a:custGeom>
            <a:solidFill>
              <a:srgbClr val="F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 de cantos arredondados 104"/>
            <p:cNvSpPr/>
            <p:nvPr/>
          </p:nvSpPr>
          <p:spPr>
            <a:xfrm>
              <a:off x="3320803" y="2723149"/>
              <a:ext cx="1539229" cy="64178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/>
            <p:cNvSpPr/>
            <p:nvPr/>
          </p:nvSpPr>
          <p:spPr>
            <a:xfrm>
              <a:off x="3215193" y="2852936"/>
              <a:ext cx="1725790" cy="178435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/>
            <p:cNvSpPr/>
            <p:nvPr/>
          </p:nvSpPr>
          <p:spPr>
            <a:xfrm>
              <a:off x="3744655" y="1248128"/>
              <a:ext cx="826437" cy="944598"/>
            </a:xfrm>
            <a:prstGeom prst="ellipse">
              <a:avLst/>
            </a:prstGeom>
            <a:solidFill>
              <a:srgbClr val="000000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7"/>
            <p:cNvSpPr/>
            <p:nvPr/>
          </p:nvSpPr>
          <p:spPr>
            <a:xfrm>
              <a:off x="3252203" y="271662"/>
              <a:ext cx="1784974" cy="1741961"/>
            </a:xfrm>
            <a:custGeom>
              <a:avLst/>
              <a:gdLst>
                <a:gd name="connsiteX0" fmla="*/ 0 w 1518814"/>
                <a:gd name="connsiteY0" fmla="*/ 912324 h 1824648"/>
                <a:gd name="connsiteX1" fmla="*/ 759407 w 1518814"/>
                <a:gd name="connsiteY1" fmla="*/ 0 h 1824648"/>
                <a:gd name="connsiteX2" fmla="*/ 1518814 w 1518814"/>
                <a:gd name="connsiteY2" fmla="*/ 912324 h 1824648"/>
                <a:gd name="connsiteX3" fmla="*/ 759407 w 1518814"/>
                <a:gd name="connsiteY3" fmla="*/ 1824648 h 1824648"/>
                <a:gd name="connsiteX4" fmla="*/ 0 w 1518814"/>
                <a:gd name="connsiteY4" fmla="*/ 912324 h 1824648"/>
                <a:gd name="connsiteX0" fmla="*/ 15789 w 1534603"/>
                <a:gd name="connsiteY0" fmla="*/ 912324 h 1719873"/>
                <a:gd name="connsiteX1" fmla="*/ 775196 w 1534603"/>
                <a:gd name="connsiteY1" fmla="*/ 0 h 1719873"/>
                <a:gd name="connsiteX2" fmla="*/ 1534603 w 1534603"/>
                <a:gd name="connsiteY2" fmla="*/ 912324 h 1719873"/>
                <a:gd name="connsiteX3" fmla="*/ 451346 w 1534603"/>
                <a:gd name="connsiteY3" fmla="*/ 1719873 h 1719873"/>
                <a:gd name="connsiteX4" fmla="*/ 15789 w 1534603"/>
                <a:gd name="connsiteY4" fmla="*/ 912324 h 1719873"/>
                <a:gd name="connsiteX0" fmla="*/ 3989 w 1846653"/>
                <a:gd name="connsiteY0" fmla="*/ 770259 h 1721900"/>
                <a:gd name="connsiteX1" fmla="*/ 1087246 w 1846653"/>
                <a:gd name="connsiteY1" fmla="*/ 810 h 1721900"/>
                <a:gd name="connsiteX2" fmla="*/ 1846653 w 1846653"/>
                <a:gd name="connsiteY2" fmla="*/ 913134 h 1721900"/>
                <a:gd name="connsiteX3" fmla="*/ 763396 w 1846653"/>
                <a:gd name="connsiteY3" fmla="*/ 1720683 h 1721900"/>
                <a:gd name="connsiteX4" fmla="*/ 3989 w 1846653"/>
                <a:gd name="connsiteY4" fmla="*/ 770259 h 1721900"/>
                <a:gd name="connsiteX0" fmla="*/ 4048 w 1837187"/>
                <a:gd name="connsiteY0" fmla="*/ 418195 h 1751973"/>
                <a:gd name="connsiteX1" fmla="*/ 1077780 w 1837187"/>
                <a:gd name="connsiteY1" fmla="*/ 20221 h 1751973"/>
                <a:gd name="connsiteX2" fmla="*/ 1837187 w 1837187"/>
                <a:gd name="connsiteY2" fmla="*/ 932545 h 1751973"/>
                <a:gd name="connsiteX3" fmla="*/ 753930 w 1837187"/>
                <a:gd name="connsiteY3" fmla="*/ 1740094 h 1751973"/>
                <a:gd name="connsiteX4" fmla="*/ 4048 w 1837187"/>
                <a:gd name="connsiteY4" fmla="*/ 418195 h 1751973"/>
                <a:gd name="connsiteX0" fmla="*/ 6445 w 1839584"/>
                <a:gd name="connsiteY0" fmla="*/ 592149 h 1925927"/>
                <a:gd name="connsiteX1" fmla="*/ 1175427 w 1839584"/>
                <a:gd name="connsiteY1" fmla="*/ 13200 h 1925927"/>
                <a:gd name="connsiteX2" fmla="*/ 1839584 w 1839584"/>
                <a:gd name="connsiteY2" fmla="*/ 1106499 h 1925927"/>
                <a:gd name="connsiteX3" fmla="*/ 756327 w 1839584"/>
                <a:gd name="connsiteY3" fmla="*/ 1914048 h 1925927"/>
                <a:gd name="connsiteX4" fmla="*/ 6445 w 1839584"/>
                <a:gd name="connsiteY4" fmla="*/ 592149 h 1925927"/>
                <a:gd name="connsiteX0" fmla="*/ 89327 w 1922466"/>
                <a:gd name="connsiteY0" fmla="*/ 592149 h 1925927"/>
                <a:gd name="connsiteX1" fmla="*/ 1258309 w 1922466"/>
                <a:gd name="connsiteY1" fmla="*/ 13200 h 1925927"/>
                <a:gd name="connsiteX2" fmla="*/ 1922466 w 1922466"/>
                <a:gd name="connsiteY2" fmla="*/ 1106499 h 1925927"/>
                <a:gd name="connsiteX3" fmla="*/ 286759 w 1922466"/>
                <a:gd name="connsiteY3" fmla="*/ 1914048 h 1925927"/>
                <a:gd name="connsiteX4" fmla="*/ 89327 w 1922466"/>
                <a:gd name="connsiteY4" fmla="*/ 592149 h 1925927"/>
                <a:gd name="connsiteX0" fmla="*/ 93015 w 2011879"/>
                <a:gd name="connsiteY0" fmla="*/ 611515 h 2007922"/>
                <a:gd name="connsiteX1" fmla="*/ 1261997 w 2011879"/>
                <a:gd name="connsiteY1" fmla="*/ 32566 h 2007922"/>
                <a:gd name="connsiteX2" fmla="*/ 2011879 w 2011879"/>
                <a:gd name="connsiteY2" fmla="*/ 1525915 h 2007922"/>
                <a:gd name="connsiteX3" fmla="*/ 290447 w 2011879"/>
                <a:gd name="connsiteY3" fmla="*/ 1933414 h 2007922"/>
                <a:gd name="connsiteX4" fmla="*/ 93015 w 2011879"/>
                <a:gd name="connsiteY4" fmla="*/ 611515 h 2007922"/>
                <a:gd name="connsiteX0" fmla="*/ 199595 w 1870809"/>
                <a:gd name="connsiteY0" fmla="*/ 435301 h 2056730"/>
                <a:gd name="connsiteX1" fmla="*/ 1120927 w 1870809"/>
                <a:gd name="connsiteY1" fmla="*/ 65902 h 2056730"/>
                <a:gd name="connsiteX2" fmla="*/ 1870809 w 1870809"/>
                <a:gd name="connsiteY2" fmla="*/ 1559251 h 2056730"/>
                <a:gd name="connsiteX3" fmla="*/ 149377 w 1870809"/>
                <a:gd name="connsiteY3" fmla="*/ 1966750 h 2056730"/>
                <a:gd name="connsiteX4" fmla="*/ 199595 w 1870809"/>
                <a:gd name="connsiteY4" fmla="*/ 435301 h 2056730"/>
                <a:gd name="connsiteX0" fmla="*/ 241639 w 1912853"/>
                <a:gd name="connsiteY0" fmla="*/ 428979 h 1865103"/>
                <a:gd name="connsiteX1" fmla="*/ 1162971 w 1912853"/>
                <a:gd name="connsiteY1" fmla="*/ 59580 h 1865103"/>
                <a:gd name="connsiteX2" fmla="*/ 1912853 w 1912853"/>
                <a:gd name="connsiteY2" fmla="*/ 1552929 h 1865103"/>
                <a:gd name="connsiteX3" fmla="*/ 134271 w 1912853"/>
                <a:gd name="connsiteY3" fmla="*/ 1655628 h 1865103"/>
                <a:gd name="connsiteX4" fmla="*/ 241639 w 1912853"/>
                <a:gd name="connsiteY4" fmla="*/ 428979 h 1865103"/>
                <a:gd name="connsiteX0" fmla="*/ 221920 w 1626434"/>
                <a:gd name="connsiteY0" fmla="*/ 428340 h 1858642"/>
                <a:gd name="connsiteX1" fmla="*/ 1143252 w 1626434"/>
                <a:gd name="connsiteY1" fmla="*/ 58941 h 1858642"/>
                <a:gd name="connsiteX2" fmla="*/ 1626434 w 1626434"/>
                <a:gd name="connsiteY2" fmla="*/ 1542765 h 1858642"/>
                <a:gd name="connsiteX3" fmla="*/ 114552 w 1626434"/>
                <a:gd name="connsiteY3" fmla="*/ 1654989 h 1858642"/>
                <a:gd name="connsiteX4" fmla="*/ 221920 w 1626434"/>
                <a:gd name="connsiteY4" fmla="*/ 428340 h 1858642"/>
                <a:gd name="connsiteX0" fmla="*/ 221920 w 1873483"/>
                <a:gd name="connsiteY0" fmla="*/ 428340 h 1858642"/>
                <a:gd name="connsiteX1" fmla="*/ 1143252 w 1873483"/>
                <a:gd name="connsiteY1" fmla="*/ 58941 h 1858642"/>
                <a:gd name="connsiteX2" fmla="*/ 1626434 w 1873483"/>
                <a:gd name="connsiteY2" fmla="*/ 1542765 h 1858642"/>
                <a:gd name="connsiteX3" fmla="*/ 114552 w 1873483"/>
                <a:gd name="connsiteY3" fmla="*/ 1654989 h 1858642"/>
                <a:gd name="connsiteX4" fmla="*/ 221920 w 1873483"/>
                <a:gd name="connsiteY4" fmla="*/ 428340 h 1858642"/>
                <a:gd name="connsiteX0" fmla="*/ 221920 w 1766404"/>
                <a:gd name="connsiteY0" fmla="*/ 378370 h 1808672"/>
                <a:gd name="connsiteX1" fmla="*/ 1143252 w 1766404"/>
                <a:gd name="connsiteY1" fmla="*/ 8971 h 1808672"/>
                <a:gd name="connsiteX2" fmla="*/ 1614000 w 1766404"/>
                <a:gd name="connsiteY2" fmla="*/ 669527 h 1808672"/>
                <a:gd name="connsiteX3" fmla="*/ 1626434 w 1766404"/>
                <a:gd name="connsiteY3" fmla="*/ 1492795 h 1808672"/>
                <a:gd name="connsiteX4" fmla="*/ 114552 w 1766404"/>
                <a:gd name="connsiteY4" fmla="*/ 1605019 h 1808672"/>
                <a:gd name="connsiteX5" fmla="*/ 221920 w 1766404"/>
                <a:gd name="connsiteY5" fmla="*/ 378370 h 1808672"/>
                <a:gd name="connsiteX0" fmla="*/ 221920 w 1836067"/>
                <a:gd name="connsiteY0" fmla="*/ 378370 h 1808672"/>
                <a:gd name="connsiteX1" fmla="*/ 1143252 w 1836067"/>
                <a:gd name="connsiteY1" fmla="*/ 8971 h 1808672"/>
                <a:gd name="connsiteX2" fmla="*/ 1614000 w 1836067"/>
                <a:gd name="connsiteY2" fmla="*/ 669527 h 1808672"/>
                <a:gd name="connsiteX3" fmla="*/ 1826942 w 1836067"/>
                <a:gd name="connsiteY3" fmla="*/ 1032782 h 1808672"/>
                <a:gd name="connsiteX4" fmla="*/ 1626434 w 1836067"/>
                <a:gd name="connsiteY4" fmla="*/ 1492795 h 1808672"/>
                <a:gd name="connsiteX5" fmla="*/ 114552 w 1836067"/>
                <a:gd name="connsiteY5" fmla="*/ 1605019 h 1808672"/>
                <a:gd name="connsiteX6" fmla="*/ 221920 w 1836067"/>
                <a:gd name="connsiteY6" fmla="*/ 378370 h 1808672"/>
                <a:gd name="connsiteX0" fmla="*/ 221920 w 1836067"/>
                <a:gd name="connsiteY0" fmla="*/ 375526 h 1805828"/>
                <a:gd name="connsiteX1" fmla="*/ 1143252 w 1836067"/>
                <a:gd name="connsiteY1" fmla="*/ 6127 h 1805828"/>
                <a:gd name="connsiteX2" fmla="*/ 1701682 w 1836067"/>
                <a:gd name="connsiteY2" fmla="*/ 604053 h 1805828"/>
                <a:gd name="connsiteX3" fmla="*/ 1826942 w 1836067"/>
                <a:gd name="connsiteY3" fmla="*/ 1029938 h 1805828"/>
                <a:gd name="connsiteX4" fmla="*/ 1626434 w 1836067"/>
                <a:gd name="connsiteY4" fmla="*/ 1489951 h 1805828"/>
                <a:gd name="connsiteX5" fmla="*/ 114552 w 1836067"/>
                <a:gd name="connsiteY5" fmla="*/ 1602175 h 1805828"/>
                <a:gd name="connsiteX6" fmla="*/ 221920 w 1836067"/>
                <a:gd name="connsiteY6" fmla="*/ 375526 h 1805828"/>
                <a:gd name="connsiteX0" fmla="*/ 221920 w 1836067"/>
                <a:gd name="connsiteY0" fmla="*/ 369439 h 1799741"/>
                <a:gd name="connsiteX1" fmla="*/ 1143252 w 1836067"/>
                <a:gd name="connsiteY1" fmla="*/ 40 h 1799741"/>
                <a:gd name="connsiteX2" fmla="*/ 1426109 w 1836067"/>
                <a:gd name="connsiteY2" fmla="*/ 347446 h 1799741"/>
                <a:gd name="connsiteX3" fmla="*/ 1701682 w 1836067"/>
                <a:gd name="connsiteY3" fmla="*/ 597966 h 1799741"/>
                <a:gd name="connsiteX4" fmla="*/ 1826942 w 1836067"/>
                <a:gd name="connsiteY4" fmla="*/ 1023851 h 1799741"/>
                <a:gd name="connsiteX5" fmla="*/ 1626434 w 1836067"/>
                <a:gd name="connsiteY5" fmla="*/ 1483864 h 1799741"/>
                <a:gd name="connsiteX6" fmla="*/ 114552 w 1836067"/>
                <a:gd name="connsiteY6" fmla="*/ 1596088 h 1799741"/>
                <a:gd name="connsiteX7" fmla="*/ 221920 w 1836067"/>
                <a:gd name="connsiteY7" fmla="*/ 369439 h 1799741"/>
                <a:gd name="connsiteX0" fmla="*/ 221920 w 1836067"/>
                <a:gd name="connsiteY0" fmla="*/ 369436 h 1799738"/>
                <a:gd name="connsiteX1" fmla="*/ 1143252 w 1836067"/>
                <a:gd name="connsiteY1" fmla="*/ 37 h 1799738"/>
                <a:gd name="connsiteX2" fmla="*/ 1426109 w 1836067"/>
                <a:gd name="connsiteY2" fmla="*/ 347443 h 1799738"/>
                <a:gd name="connsiteX3" fmla="*/ 1789364 w 1836067"/>
                <a:gd name="connsiteY3" fmla="*/ 347443 h 1799738"/>
                <a:gd name="connsiteX4" fmla="*/ 1701682 w 1836067"/>
                <a:gd name="connsiteY4" fmla="*/ 597963 h 1799738"/>
                <a:gd name="connsiteX5" fmla="*/ 1826942 w 1836067"/>
                <a:gd name="connsiteY5" fmla="*/ 1023848 h 1799738"/>
                <a:gd name="connsiteX6" fmla="*/ 1626434 w 1836067"/>
                <a:gd name="connsiteY6" fmla="*/ 1483861 h 1799738"/>
                <a:gd name="connsiteX7" fmla="*/ 114552 w 1836067"/>
                <a:gd name="connsiteY7" fmla="*/ 1596085 h 1799738"/>
                <a:gd name="connsiteX8" fmla="*/ 221920 w 1836067"/>
                <a:gd name="connsiteY8" fmla="*/ 369436 h 1799738"/>
                <a:gd name="connsiteX0" fmla="*/ 221920 w 1945386"/>
                <a:gd name="connsiteY0" fmla="*/ 369436 h 1799738"/>
                <a:gd name="connsiteX1" fmla="*/ 1143252 w 1945386"/>
                <a:gd name="connsiteY1" fmla="*/ 37 h 1799738"/>
                <a:gd name="connsiteX2" fmla="*/ 1426109 w 1945386"/>
                <a:gd name="connsiteY2" fmla="*/ 347443 h 1799738"/>
                <a:gd name="connsiteX3" fmla="*/ 1789364 w 1945386"/>
                <a:gd name="connsiteY3" fmla="*/ 347443 h 1799738"/>
                <a:gd name="connsiteX4" fmla="*/ 1701682 w 1945386"/>
                <a:gd name="connsiteY4" fmla="*/ 597963 h 1799738"/>
                <a:gd name="connsiteX5" fmla="*/ 1826942 w 1945386"/>
                <a:gd name="connsiteY5" fmla="*/ 1023848 h 1799738"/>
                <a:gd name="connsiteX6" fmla="*/ 1939676 w 1945386"/>
                <a:gd name="connsiteY6" fmla="*/ 1311946 h 1799738"/>
                <a:gd name="connsiteX7" fmla="*/ 1626434 w 1945386"/>
                <a:gd name="connsiteY7" fmla="*/ 1483861 h 1799738"/>
                <a:gd name="connsiteX8" fmla="*/ 114552 w 1945386"/>
                <a:gd name="connsiteY8" fmla="*/ 1596085 h 1799738"/>
                <a:gd name="connsiteX9" fmla="*/ 221920 w 1945386"/>
                <a:gd name="connsiteY9" fmla="*/ 369436 h 1799738"/>
                <a:gd name="connsiteX0" fmla="*/ 221920 w 1842178"/>
                <a:gd name="connsiteY0" fmla="*/ 369436 h 1799738"/>
                <a:gd name="connsiteX1" fmla="*/ 1143252 w 1842178"/>
                <a:gd name="connsiteY1" fmla="*/ 37 h 1799738"/>
                <a:gd name="connsiteX2" fmla="*/ 1426109 w 1842178"/>
                <a:gd name="connsiteY2" fmla="*/ 347443 h 1799738"/>
                <a:gd name="connsiteX3" fmla="*/ 1789364 w 1842178"/>
                <a:gd name="connsiteY3" fmla="*/ 347443 h 1799738"/>
                <a:gd name="connsiteX4" fmla="*/ 1701682 w 1842178"/>
                <a:gd name="connsiteY4" fmla="*/ 597963 h 1799738"/>
                <a:gd name="connsiteX5" fmla="*/ 1826942 w 1842178"/>
                <a:gd name="connsiteY5" fmla="*/ 1023848 h 1799738"/>
                <a:gd name="connsiteX6" fmla="*/ 1814416 w 1842178"/>
                <a:gd name="connsiteY6" fmla="*/ 1311946 h 1799738"/>
                <a:gd name="connsiteX7" fmla="*/ 1626434 w 1842178"/>
                <a:gd name="connsiteY7" fmla="*/ 1483861 h 1799738"/>
                <a:gd name="connsiteX8" fmla="*/ 114552 w 1842178"/>
                <a:gd name="connsiteY8" fmla="*/ 1596085 h 1799738"/>
                <a:gd name="connsiteX9" fmla="*/ 221920 w 1842178"/>
                <a:gd name="connsiteY9" fmla="*/ 369436 h 1799738"/>
                <a:gd name="connsiteX0" fmla="*/ 221920 w 1842178"/>
                <a:gd name="connsiteY0" fmla="*/ 369491 h 1799793"/>
                <a:gd name="connsiteX1" fmla="*/ 1143252 w 1842178"/>
                <a:gd name="connsiteY1" fmla="*/ 92 h 1799793"/>
                <a:gd name="connsiteX2" fmla="*/ 1488739 w 1842178"/>
                <a:gd name="connsiteY2" fmla="*/ 334972 h 1799793"/>
                <a:gd name="connsiteX3" fmla="*/ 1789364 w 1842178"/>
                <a:gd name="connsiteY3" fmla="*/ 347498 h 1799793"/>
                <a:gd name="connsiteX4" fmla="*/ 1701682 w 1842178"/>
                <a:gd name="connsiteY4" fmla="*/ 598018 h 1799793"/>
                <a:gd name="connsiteX5" fmla="*/ 1826942 w 1842178"/>
                <a:gd name="connsiteY5" fmla="*/ 1023903 h 1799793"/>
                <a:gd name="connsiteX6" fmla="*/ 1814416 w 1842178"/>
                <a:gd name="connsiteY6" fmla="*/ 1312001 h 1799793"/>
                <a:gd name="connsiteX7" fmla="*/ 1626434 w 1842178"/>
                <a:gd name="connsiteY7" fmla="*/ 1483916 h 1799793"/>
                <a:gd name="connsiteX8" fmla="*/ 114552 w 1842178"/>
                <a:gd name="connsiteY8" fmla="*/ 1596140 h 1799793"/>
                <a:gd name="connsiteX9" fmla="*/ 221920 w 1842178"/>
                <a:gd name="connsiteY9" fmla="*/ 369491 h 1799793"/>
                <a:gd name="connsiteX0" fmla="*/ 185242 w 1805500"/>
                <a:gd name="connsiteY0" fmla="*/ 369491 h 1773454"/>
                <a:gd name="connsiteX1" fmla="*/ 1106574 w 1805500"/>
                <a:gd name="connsiteY1" fmla="*/ 92 h 1773454"/>
                <a:gd name="connsiteX2" fmla="*/ 1452061 w 1805500"/>
                <a:gd name="connsiteY2" fmla="*/ 334972 h 1773454"/>
                <a:gd name="connsiteX3" fmla="*/ 1752686 w 1805500"/>
                <a:gd name="connsiteY3" fmla="*/ 347498 h 1773454"/>
                <a:gd name="connsiteX4" fmla="*/ 1665004 w 1805500"/>
                <a:gd name="connsiteY4" fmla="*/ 598018 h 1773454"/>
                <a:gd name="connsiteX5" fmla="*/ 1790264 w 1805500"/>
                <a:gd name="connsiteY5" fmla="*/ 1023903 h 1773454"/>
                <a:gd name="connsiteX6" fmla="*/ 1777738 w 1805500"/>
                <a:gd name="connsiteY6" fmla="*/ 1312001 h 1773454"/>
                <a:gd name="connsiteX7" fmla="*/ 1589756 w 1805500"/>
                <a:gd name="connsiteY7" fmla="*/ 1483916 h 1773454"/>
                <a:gd name="connsiteX8" fmla="*/ 127978 w 1805500"/>
                <a:gd name="connsiteY8" fmla="*/ 1533510 h 1773454"/>
                <a:gd name="connsiteX9" fmla="*/ 185242 w 1805500"/>
                <a:gd name="connsiteY9" fmla="*/ 369491 h 1773454"/>
                <a:gd name="connsiteX0" fmla="*/ 93839 w 1714097"/>
                <a:gd name="connsiteY0" fmla="*/ 369491 h 1824202"/>
                <a:gd name="connsiteX1" fmla="*/ 1015171 w 1714097"/>
                <a:gd name="connsiteY1" fmla="*/ 92 h 1824202"/>
                <a:gd name="connsiteX2" fmla="*/ 1360658 w 1714097"/>
                <a:gd name="connsiteY2" fmla="*/ 334972 h 1824202"/>
                <a:gd name="connsiteX3" fmla="*/ 1661283 w 1714097"/>
                <a:gd name="connsiteY3" fmla="*/ 347498 h 1824202"/>
                <a:gd name="connsiteX4" fmla="*/ 1573601 w 1714097"/>
                <a:gd name="connsiteY4" fmla="*/ 598018 h 1824202"/>
                <a:gd name="connsiteX5" fmla="*/ 1698861 w 1714097"/>
                <a:gd name="connsiteY5" fmla="*/ 1023903 h 1824202"/>
                <a:gd name="connsiteX6" fmla="*/ 1686335 w 1714097"/>
                <a:gd name="connsiteY6" fmla="*/ 1312001 h 1824202"/>
                <a:gd name="connsiteX7" fmla="*/ 1498353 w 1714097"/>
                <a:gd name="connsiteY7" fmla="*/ 1483916 h 1824202"/>
                <a:gd name="connsiteX8" fmla="*/ 36575 w 1714097"/>
                <a:gd name="connsiteY8" fmla="*/ 1533510 h 1824202"/>
                <a:gd name="connsiteX9" fmla="*/ 93839 w 1714097"/>
                <a:gd name="connsiteY9" fmla="*/ 369491 h 1824202"/>
                <a:gd name="connsiteX0" fmla="*/ 142285 w 1762543"/>
                <a:gd name="connsiteY0" fmla="*/ 369491 h 1819722"/>
                <a:gd name="connsiteX1" fmla="*/ 1063617 w 1762543"/>
                <a:gd name="connsiteY1" fmla="*/ 92 h 1819722"/>
                <a:gd name="connsiteX2" fmla="*/ 1409104 w 1762543"/>
                <a:gd name="connsiteY2" fmla="*/ 334972 h 1819722"/>
                <a:gd name="connsiteX3" fmla="*/ 1709729 w 1762543"/>
                <a:gd name="connsiteY3" fmla="*/ 347498 h 1819722"/>
                <a:gd name="connsiteX4" fmla="*/ 1622047 w 1762543"/>
                <a:gd name="connsiteY4" fmla="*/ 598018 h 1819722"/>
                <a:gd name="connsiteX5" fmla="*/ 1747307 w 1762543"/>
                <a:gd name="connsiteY5" fmla="*/ 1023903 h 1819722"/>
                <a:gd name="connsiteX6" fmla="*/ 1734781 w 1762543"/>
                <a:gd name="connsiteY6" fmla="*/ 1312001 h 1819722"/>
                <a:gd name="connsiteX7" fmla="*/ 1546799 w 1762543"/>
                <a:gd name="connsiteY7" fmla="*/ 1483916 h 1819722"/>
                <a:gd name="connsiteX8" fmla="*/ 85021 w 1762543"/>
                <a:gd name="connsiteY8" fmla="*/ 1533510 h 1819722"/>
                <a:gd name="connsiteX9" fmla="*/ 142285 w 1762543"/>
                <a:gd name="connsiteY9" fmla="*/ 369491 h 1819722"/>
                <a:gd name="connsiteX0" fmla="*/ 164716 w 1784974"/>
                <a:gd name="connsiteY0" fmla="*/ 369491 h 1741961"/>
                <a:gd name="connsiteX1" fmla="*/ 1086048 w 1784974"/>
                <a:gd name="connsiteY1" fmla="*/ 92 h 1741961"/>
                <a:gd name="connsiteX2" fmla="*/ 1431535 w 1784974"/>
                <a:gd name="connsiteY2" fmla="*/ 334972 h 1741961"/>
                <a:gd name="connsiteX3" fmla="*/ 1732160 w 1784974"/>
                <a:gd name="connsiteY3" fmla="*/ 347498 h 1741961"/>
                <a:gd name="connsiteX4" fmla="*/ 1644478 w 1784974"/>
                <a:gd name="connsiteY4" fmla="*/ 598018 h 1741961"/>
                <a:gd name="connsiteX5" fmla="*/ 1769738 w 1784974"/>
                <a:gd name="connsiteY5" fmla="*/ 1023903 h 1741961"/>
                <a:gd name="connsiteX6" fmla="*/ 1757212 w 1784974"/>
                <a:gd name="connsiteY6" fmla="*/ 1312001 h 1741961"/>
                <a:gd name="connsiteX7" fmla="*/ 1569230 w 1784974"/>
                <a:gd name="connsiteY7" fmla="*/ 1483916 h 1741961"/>
                <a:gd name="connsiteX8" fmla="*/ 107452 w 1784974"/>
                <a:gd name="connsiteY8" fmla="*/ 1533510 h 1741961"/>
                <a:gd name="connsiteX9" fmla="*/ 116302 w 1784974"/>
                <a:gd name="connsiteY9" fmla="*/ 1011377 h 1741961"/>
                <a:gd name="connsiteX10" fmla="*/ 164716 w 1784974"/>
                <a:gd name="connsiteY10" fmla="*/ 369491 h 1741961"/>
                <a:gd name="connsiteX0" fmla="*/ 164716 w 1784974"/>
                <a:gd name="connsiteY0" fmla="*/ 369491 h 1741961"/>
                <a:gd name="connsiteX1" fmla="*/ 1086048 w 1784974"/>
                <a:gd name="connsiteY1" fmla="*/ 92 h 1741961"/>
                <a:gd name="connsiteX2" fmla="*/ 1431535 w 1784974"/>
                <a:gd name="connsiteY2" fmla="*/ 334972 h 1741961"/>
                <a:gd name="connsiteX3" fmla="*/ 1732160 w 1784974"/>
                <a:gd name="connsiteY3" fmla="*/ 347498 h 1741961"/>
                <a:gd name="connsiteX4" fmla="*/ 1644478 w 1784974"/>
                <a:gd name="connsiteY4" fmla="*/ 598018 h 1741961"/>
                <a:gd name="connsiteX5" fmla="*/ 1769738 w 1784974"/>
                <a:gd name="connsiteY5" fmla="*/ 1023903 h 1741961"/>
                <a:gd name="connsiteX6" fmla="*/ 1757212 w 1784974"/>
                <a:gd name="connsiteY6" fmla="*/ 1312001 h 1741961"/>
                <a:gd name="connsiteX7" fmla="*/ 1569230 w 1784974"/>
                <a:gd name="connsiteY7" fmla="*/ 1483916 h 1741961"/>
                <a:gd name="connsiteX8" fmla="*/ 107452 w 1784974"/>
                <a:gd name="connsiteY8" fmla="*/ 1533510 h 1741961"/>
                <a:gd name="connsiteX9" fmla="*/ 116302 w 1784974"/>
                <a:gd name="connsiteY9" fmla="*/ 1011377 h 1741961"/>
                <a:gd name="connsiteX10" fmla="*/ 164716 w 1784974"/>
                <a:gd name="connsiteY10" fmla="*/ 369491 h 1741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4974" h="1741961">
                  <a:moveTo>
                    <a:pt x="164716" y="369491"/>
                  </a:moveTo>
                  <a:cubicBezTo>
                    <a:pt x="326340" y="200944"/>
                    <a:pt x="874912" y="5845"/>
                    <a:pt x="1086048" y="92"/>
                  </a:cubicBezTo>
                  <a:cubicBezTo>
                    <a:pt x="1297184" y="-5661"/>
                    <a:pt x="1357252" y="258282"/>
                    <a:pt x="1431535" y="334972"/>
                  </a:cubicBezTo>
                  <a:cubicBezTo>
                    <a:pt x="1505818" y="411662"/>
                    <a:pt x="1686231" y="305745"/>
                    <a:pt x="1732160" y="347498"/>
                  </a:cubicBezTo>
                  <a:cubicBezTo>
                    <a:pt x="1778089" y="389251"/>
                    <a:pt x="1604812" y="504073"/>
                    <a:pt x="1644478" y="598018"/>
                  </a:cubicBezTo>
                  <a:cubicBezTo>
                    <a:pt x="1684144" y="691963"/>
                    <a:pt x="1746774" y="909081"/>
                    <a:pt x="1769738" y="1023903"/>
                  </a:cubicBezTo>
                  <a:cubicBezTo>
                    <a:pt x="1792702" y="1138725"/>
                    <a:pt x="1790630" y="1235332"/>
                    <a:pt x="1757212" y="1312001"/>
                  </a:cubicBezTo>
                  <a:cubicBezTo>
                    <a:pt x="1723794" y="1388670"/>
                    <a:pt x="1856716" y="1432384"/>
                    <a:pt x="1569230" y="1483916"/>
                  </a:cubicBezTo>
                  <a:cubicBezTo>
                    <a:pt x="1569230" y="1987779"/>
                    <a:pt x="349607" y="1612267"/>
                    <a:pt x="107452" y="1533510"/>
                  </a:cubicBezTo>
                  <a:cubicBezTo>
                    <a:pt x="-134703" y="1454754"/>
                    <a:pt x="106758" y="1205380"/>
                    <a:pt x="116302" y="1011377"/>
                  </a:cubicBezTo>
                  <a:cubicBezTo>
                    <a:pt x="-49519" y="804848"/>
                    <a:pt x="3092" y="538039"/>
                    <a:pt x="164716" y="36949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3398467" y="300330"/>
              <a:ext cx="1518814" cy="1824648"/>
            </a:xfrm>
            <a:prstGeom prst="ellipse">
              <a:avLst/>
            </a:prstGeom>
            <a:solidFill>
              <a:srgbClr val="F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0" name="Grupo 109"/>
            <p:cNvGrpSpPr/>
            <p:nvPr/>
          </p:nvGrpSpPr>
          <p:grpSpPr>
            <a:xfrm>
              <a:off x="3766961" y="1060310"/>
              <a:ext cx="219935" cy="432049"/>
              <a:chOff x="2843808" y="3068960"/>
              <a:chExt cx="439869" cy="864096"/>
            </a:xfrm>
          </p:grpSpPr>
          <p:sp>
            <p:nvSpPr>
              <p:cNvPr id="137" name="Elipse 136"/>
              <p:cNvSpPr/>
              <p:nvPr/>
            </p:nvSpPr>
            <p:spPr>
              <a:xfrm>
                <a:off x="2843808" y="3068960"/>
                <a:ext cx="439869" cy="8640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Elipse 137"/>
              <p:cNvSpPr/>
              <p:nvPr/>
            </p:nvSpPr>
            <p:spPr>
              <a:xfrm>
                <a:off x="2914984" y="3256040"/>
                <a:ext cx="297515" cy="58445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Elipse 138"/>
              <p:cNvSpPr/>
              <p:nvPr/>
            </p:nvSpPr>
            <p:spPr>
              <a:xfrm>
                <a:off x="3034098" y="3432640"/>
                <a:ext cx="152400" cy="29938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1" name="Grupo 110"/>
            <p:cNvGrpSpPr/>
            <p:nvPr/>
          </p:nvGrpSpPr>
          <p:grpSpPr>
            <a:xfrm flipH="1">
              <a:off x="4302484" y="1060310"/>
              <a:ext cx="219935" cy="432049"/>
              <a:chOff x="2843808" y="3068960"/>
              <a:chExt cx="439869" cy="864096"/>
            </a:xfrm>
          </p:grpSpPr>
          <p:sp>
            <p:nvSpPr>
              <p:cNvPr id="134" name="Elipse 133"/>
              <p:cNvSpPr/>
              <p:nvPr/>
            </p:nvSpPr>
            <p:spPr>
              <a:xfrm>
                <a:off x="2843808" y="3068960"/>
                <a:ext cx="439869" cy="8640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Elipse 134"/>
              <p:cNvSpPr/>
              <p:nvPr/>
            </p:nvSpPr>
            <p:spPr>
              <a:xfrm>
                <a:off x="2914984" y="3256040"/>
                <a:ext cx="297515" cy="58445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Elipse 135"/>
              <p:cNvSpPr/>
              <p:nvPr/>
            </p:nvSpPr>
            <p:spPr>
              <a:xfrm>
                <a:off x="3034098" y="3432640"/>
                <a:ext cx="152400" cy="29938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2" name="Elipse 21"/>
            <p:cNvSpPr/>
            <p:nvPr/>
          </p:nvSpPr>
          <p:spPr>
            <a:xfrm rot="11049144">
              <a:off x="3844678" y="1807251"/>
              <a:ext cx="531319" cy="154506"/>
            </a:xfrm>
            <a:custGeom>
              <a:avLst/>
              <a:gdLst>
                <a:gd name="connsiteX0" fmla="*/ 0 w 428316"/>
                <a:gd name="connsiteY0" fmla="*/ 59953 h 119906"/>
                <a:gd name="connsiteX1" fmla="*/ 214158 w 428316"/>
                <a:gd name="connsiteY1" fmla="*/ 0 h 119906"/>
                <a:gd name="connsiteX2" fmla="*/ 428316 w 428316"/>
                <a:gd name="connsiteY2" fmla="*/ 59953 h 119906"/>
                <a:gd name="connsiteX3" fmla="*/ 214158 w 428316"/>
                <a:gd name="connsiteY3" fmla="*/ 119906 h 119906"/>
                <a:gd name="connsiteX4" fmla="*/ 0 w 428316"/>
                <a:gd name="connsiteY4" fmla="*/ 59953 h 119906"/>
                <a:gd name="connsiteX0" fmla="*/ 0 w 447366"/>
                <a:gd name="connsiteY0" fmla="*/ 17319 h 138450"/>
                <a:gd name="connsiteX1" fmla="*/ 233208 w 447366"/>
                <a:gd name="connsiteY1" fmla="*/ 16897 h 138450"/>
                <a:gd name="connsiteX2" fmla="*/ 447366 w 447366"/>
                <a:gd name="connsiteY2" fmla="*/ 76850 h 138450"/>
                <a:gd name="connsiteX3" fmla="*/ 233208 w 447366"/>
                <a:gd name="connsiteY3" fmla="*/ 136803 h 138450"/>
                <a:gd name="connsiteX4" fmla="*/ 0 w 447366"/>
                <a:gd name="connsiteY4" fmla="*/ 17319 h 138450"/>
                <a:gd name="connsiteX0" fmla="*/ 0 w 459272"/>
                <a:gd name="connsiteY0" fmla="*/ 18588 h 138077"/>
                <a:gd name="connsiteX1" fmla="*/ 233208 w 459272"/>
                <a:gd name="connsiteY1" fmla="*/ 18166 h 138077"/>
                <a:gd name="connsiteX2" fmla="*/ 459272 w 459272"/>
                <a:gd name="connsiteY2" fmla="*/ 13825 h 138077"/>
                <a:gd name="connsiteX3" fmla="*/ 233208 w 459272"/>
                <a:gd name="connsiteY3" fmla="*/ 138072 h 138077"/>
                <a:gd name="connsiteX4" fmla="*/ 0 w 459272"/>
                <a:gd name="connsiteY4" fmla="*/ 18588 h 138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272" h="138077">
                  <a:moveTo>
                    <a:pt x="0" y="18588"/>
                  </a:moveTo>
                  <a:cubicBezTo>
                    <a:pt x="0" y="-14523"/>
                    <a:pt x="156663" y="18960"/>
                    <a:pt x="233208" y="18166"/>
                  </a:cubicBezTo>
                  <a:cubicBezTo>
                    <a:pt x="309753" y="17372"/>
                    <a:pt x="459272" y="-19286"/>
                    <a:pt x="459272" y="13825"/>
                  </a:cubicBezTo>
                  <a:cubicBezTo>
                    <a:pt x="459272" y="46936"/>
                    <a:pt x="309753" y="137278"/>
                    <a:pt x="233208" y="138072"/>
                  </a:cubicBezTo>
                  <a:cubicBezTo>
                    <a:pt x="156663" y="138866"/>
                    <a:pt x="0" y="51699"/>
                    <a:pt x="0" y="1858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7"/>
            <p:cNvSpPr/>
            <p:nvPr/>
          </p:nvSpPr>
          <p:spPr>
            <a:xfrm>
              <a:off x="3844901" y="1684644"/>
              <a:ext cx="553337" cy="199861"/>
            </a:xfrm>
            <a:custGeom>
              <a:avLst/>
              <a:gdLst>
                <a:gd name="connsiteX0" fmla="*/ 0 w 1518814"/>
                <a:gd name="connsiteY0" fmla="*/ 912324 h 1824648"/>
                <a:gd name="connsiteX1" fmla="*/ 759407 w 1518814"/>
                <a:gd name="connsiteY1" fmla="*/ 0 h 1824648"/>
                <a:gd name="connsiteX2" fmla="*/ 1518814 w 1518814"/>
                <a:gd name="connsiteY2" fmla="*/ 912324 h 1824648"/>
                <a:gd name="connsiteX3" fmla="*/ 759407 w 1518814"/>
                <a:gd name="connsiteY3" fmla="*/ 1824648 h 1824648"/>
                <a:gd name="connsiteX4" fmla="*/ 0 w 1518814"/>
                <a:gd name="connsiteY4" fmla="*/ 912324 h 1824648"/>
                <a:gd name="connsiteX0" fmla="*/ 15789 w 1534603"/>
                <a:gd name="connsiteY0" fmla="*/ 912324 h 1719873"/>
                <a:gd name="connsiteX1" fmla="*/ 775196 w 1534603"/>
                <a:gd name="connsiteY1" fmla="*/ 0 h 1719873"/>
                <a:gd name="connsiteX2" fmla="*/ 1534603 w 1534603"/>
                <a:gd name="connsiteY2" fmla="*/ 912324 h 1719873"/>
                <a:gd name="connsiteX3" fmla="*/ 451346 w 1534603"/>
                <a:gd name="connsiteY3" fmla="*/ 1719873 h 1719873"/>
                <a:gd name="connsiteX4" fmla="*/ 15789 w 1534603"/>
                <a:gd name="connsiteY4" fmla="*/ 912324 h 1719873"/>
                <a:gd name="connsiteX0" fmla="*/ 3989 w 1846653"/>
                <a:gd name="connsiteY0" fmla="*/ 770259 h 1721900"/>
                <a:gd name="connsiteX1" fmla="*/ 1087246 w 1846653"/>
                <a:gd name="connsiteY1" fmla="*/ 810 h 1721900"/>
                <a:gd name="connsiteX2" fmla="*/ 1846653 w 1846653"/>
                <a:gd name="connsiteY2" fmla="*/ 913134 h 1721900"/>
                <a:gd name="connsiteX3" fmla="*/ 763396 w 1846653"/>
                <a:gd name="connsiteY3" fmla="*/ 1720683 h 1721900"/>
                <a:gd name="connsiteX4" fmla="*/ 3989 w 1846653"/>
                <a:gd name="connsiteY4" fmla="*/ 770259 h 1721900"/>
                <a:gd name="connsiteX0" fmla="*/ 4048 w 1837187"/>
                <a:gd name="connsiteY0" fmla="*/ 418195 h 1751973"/>
                <a:gd name="connsiteX1" fmla="*/ 1077780 w 1837187"/>
                <a:gd name="connsiteY1" fmla="*/ 20221 h 1751973"/>
                <a:gd name="connsiteX2" fmla="*/ 1837187 w 1837187"/>
                <a:gd name="connsiteY2" fmla="*/ 932545 h 1751973"/>
                <a:gd name="connsiteX3" fmla="*/ 753930 w 1837187"/>
                <a:gd name="connsiteY3" fmla="*/ 1740094 h 1751973"/>
                <a:gd name="connsiteX4" fmla="*/ 4048 w 1837187"/>
                <a:gd name="connsiteY4" fmla="*/ 418195 h 1751973"/>
                <a:gd name="connsiteX0" fmla="*/ 6445 w 1839584"/>
                <a:gd name="connsiteY0" fmla="*/ 592149 h 1925927"/>
                <a:gd name="connsiteX1" fmla="*/ 1175427 w 1839584"/>
                <a:gd name="connsiteY1" fmla="*/ 13200 h 1925927"/>
                <a:gd name="connsiteX2" fmla="*/ 1839584 w 1839584"/>
                <a:gd name="connsiteY2" fmla="*/ 1106499 h 1925927"/>
                <a:gd name="connsiteX3" fmla="*/ 756327 w 1839584"/>
                <a:gd name="connsiteY3" fmla="*/ 1914048 h 1925927"/>
                <a:gd name="connsiteX4" fmla="*/ 6445 w 1839584"/>
                <a:gd name="connsiteY4" fmla="*/ 592149 h 1925927"/>
                <a:gd name="connsiteX0" fmla="*/ 89327 w 1922466"/>
                <a:gd name="connsiteY0" fmla="*/ 592149 h 1925927"/>
                <a:gd name="connsiteX1" fmla="*/ 1258309 w 1922466"/>
                <a:gd name="connsiteY1" fmla="*/ 13200 h 1925927"/>
                <a:gd name="connsiteX2" fmla="*/ 1922466 w 1922466"/>
                <a:gd name="connsiteY2" fmla="*/ 1106499 h 1925927"/>
                <a:gd name="connsiteX3" fmla="*/ 286759 w 1922466"/>
                <a:gd name="connsiteY3" fmla="*/ 1914048 h 1925927"/>
                <a:gd name="connsiteX4" fmla="*/ 89327 w 1922466"/>
                <a:gd name="connsiteY4" fmla="*/ 592149 h 1925927"/>
                <a:gd name="connsiteX0" fmla="*/ 93015 w 2011879"/>
                <a:gd name="connsiteY0" fmla="*/ 611515 h 2007922"/>
                <a:gd name="connsiteX1" fmla="*/ 1261997 w 2011879"/>
                <a:gd name="connsiteY1" fmla="*/ 32566 h 2007922"/>
                <a:gd name="connsiteX2" fmla="*/ 2011879 w 2011879"/>
                <a:gd name="connsiteY2" fmla="*/ 1525915 h 2007922"/>
                <a:gd name="connsiteX3" fmla="*/ 290447 w 2011879"/>
                <a:gd name="connsiteY3" fmla="*/ 1933414 h 2007922"/>
                <a:gd name="connsiteX4" fmla="*/ 93015 w 2011879"/>
                <a:gd name="connsiteY4" fmla="*/ 611515 h 2007922"/>
                <a:gd name="connsiteX0" fmla="*/ 199595 w 1870809"/>
                <a:gd name="connsiteY0" fmla="*/ 435301 h 2056730"/>
                <a:gd name="connsiteX1" fmla="*/ 1120927 w 1870809"/>
                <a:gd name="connsiteY1" fmla="*/ 65902 h 2056730"/>
                <a:gd name="connsiteX2" fmla="*/ 1870809 w 1870809"/>
                <a:gd name="connsiteY2" fmla="*/ 1559251 h 2056730"/>
                <a:gd name="connsiteX3" fmla="*/ 149377 w 1870809"/>
                <a:gd name="connsiteY3" fmla="*/ 1966750 h 2056730"/>
                <a:gd name="connsiteX4" fmla="*/ 199595 w 1870809"/>
                <a:gd name="connsiteY4" fmla="*/ 435301 h 2056730"/>
                <a:gd name="connsiteX0" fmla="*/ 241639 w 1912853"/>
                <a:gd name="connsiteY0" fmla="*/ 428979 h 1865103"/>
                <a:gd name="connsiteX1" fmla="*/ 1162971 w 1912853"/>
                <a:gd name="connsiteY1" fmla="*/ 59580 h 1865103"/>
                <a:gd name="connsiteX2" fmla="*/ 1912853 w 1912853"/>
                <a:gd name="connsiteY2" fmla="*/ 1552929 h 1865103"/>
                <a:gd name="connsiteX3" fmla="*/ 134271 w 1912853"/>
                <a:gd name="connsiteY3" fmla="*/ 1655628 h 1865103"/>
                <a:gd name="connsiteX4" fmla="*/ 241639 w 1912853"/>
                <a:gd name="connsiteY4" fmla="*/ 428979 h 1865103"/>
                <a:gd name="connsiteX0" fmla="*/ 221920 w 1626434"/>
                <a:gd name="connsiteY0" fmla="*/ 428340 h 1858642"/>
                <a:gd name="connsiteX1" fmla="*/ 1143252 w 1626434"/>
                <a:gd name="connsiteY1" fmla="*/ 58941 h 1858642"/>
                <a:gd name="connsiteX2" fmla="*/ 1626434 w 1626434"/>
                <a:gd name="connsiteY2" fmla="*/ 1542765 h 1858642"/>
                <a:gd name="connsiteX3" fmla="*/ 114552 w 1626434"/>
                <a:gd name="connsiteY3" fmla="*/ 1654989 h 1858642"/>
                <a:gd name="connsiteX4" fmla="*/ 221920 w 1626434"/>
                <a:gd name="connsiteY4" fmla="*/ 428340 h 1858642"/>
                <a:gd name="connsiteX0" fmla="*/ 221920 w 1873483"/>
                <a:gd name="connsiteY0" fmla="*/ 428340 h 1858642"/>
                <a:gd name="connsiteX1" fmla="*/ 1143252 w 1873483"/>
                <a:gd name="connsiteY1" fmla="*/ 58941 h 1858642"/>
                <a:gd name="connsiteX2" fmla="*/ 1626434 w 1873483"/>
                <a:gd name="connsiteY2" fmla="*/ 1542765 h 1858642"/>
                <a:gd name="connsiteX3" fmla="*/ 114552 w 1873483"/>
                <a:gd name="connsiteY3" fmla="*/ 1654989 h 1858642"/>
                <a:gd name="connsiteX4" fmla="*/ 221920 w 1873483"/>
                <a:gd name="connsiteY4" fmla="*/ 428340 h 1858642"/>
                <a:gd name="connsiteX0" fmla="*/ 34503 w 1686066"/>
                <a:gd name="connsiteY0" fmla="*/ 416234 h 1673610"/>
                <a:gd name="connsiteX1" fmla="*/ 955835 w 1686066"/>
                <a:gd name="connsiteY1" fmla="*/ 46835 h 1673610"/>
                <a:gd name="connsiteX2" fmla="*/ 1439017 w 1686066"/>
                <a:gd name="connsiteY2" fmla="*/ 1530659 h 1673610"/>
                <a:gd name="connsiteX3" fmla="*/ 315755 w 1686066"/>
                <a:gd name="connsiteY3" fmla="*/ 873263 h 1673610"/>
                <a:gd name="connsiteX4" fmla="*/ 34503 w 1686066"/>
                <a:gd name="connsiteY4" fmla="*/ 416234 h 1673610"/>
                <a:gd name="connsiteX0" fmla="*/ 28393 w 1374125"/>
                <a:gd name="connsiteY0" fmla="*/ 387345 h 1188500"/>
                <a:gd name="connsiteX1" fmla="*/ 949725 w 1374125"/>
                <a:gd name="connsiteY1" fmla="*/ 17946 h 1188500"/>
                <a:gd name="connsiteX2" fmla="*/ 1059527 w 1374125"/>
                <a:gd name="connsiteY2" fmla="*/ 975990 h 1188500"/>
                <a:gd name="connsiteX3" fmla="*/ 309645 w 1374125"/>
                <a:gd name="connsiteY3" fmla="*/ 844374 h 1188500"/>
                <a:gd name="connsiteX4" fmla="*/ 28393 w 1374125"/>
                <a:gd name="connsiteY4" fmla="*/ 387345 h 1188500"/>
                <a:gd name="connsiteX0" fmla="*/ 21090 w 1337140"/>
                <a:gd name="connsiteY0" fmla="*/ 141573 h 942728"/>
                <a:gd name="connsiteX1" fmla="*/ 820502 w 1337140"/>
                <a:gd name="connsiteY1" fmla="*/ 38874 h 942728"/>
                <a:gd name="connsiteX2" fmla="*/ 1052224 w 1337140"/>
                <a:gd name="connsiteY2" fmla="*/ 730218 h 942728"/>
                <a:gd name="connsiteX3" fmla="*/ 302342 w 1337140"/>
                <a:gd name="connsiteY3" fmla="*/ 598602 h 942728"/>
                <a:gd name="connsiteX4" fmla="*/ 21090 w 1337140"/>
                <a:gd name="connsiteY4" fmla="*/ 141573 h 942728"/>
                <a:gd name="connsiteX0" fmla="*/ 28966 w 1250651"/>
                <a:gd name="connsiteY0" fmla="*/ 268865 h 912646"/>
                <a:gd name="connsiteX1" fmla="*/ 736938 w 1250651"/>
                <a:gd name="connsiteY1" fmla="*/ 13766 h 912646"/>
                <a:gd name="connsiteX2" fmla="*/ 968660 w 1250651"/>
                <a:gd name="connsiteY2" fmla="*/ 705110 h 912646"/>
                <a:gd name="connsiteX3" fmla="*/ 218778 w 1250651"/>
                <a:gd name="connsiteY3" fmla="*/ 573494 h 912646"/>
                <a:gd name="connsiteX4" fmla="*/ 28966 w 1250651"/>
                <a:gd name="connsiteY4" fmla="*/ 268865 h 912646"/>
                <a:gd name="connsiteX0" fmla="*/ 23219 w 1307809"/>
                <a:gd name="connsiteY0" fmla="*/ 268865 h 912646"/>
                <a:gd name="connsiteX1" fmla="*/ 792151 w 1307809"/>
                <a:gd name="connsiteY1" fmla="*/ 13766 h 912646"/>
                <a:gd name="connsiteX2" fmla="*/ 1023873 w 1307809"/>
                <a:gd name="connsiteY2" fmla="*/ 705110 h 912646"/>
                <a:gd name="connsiteX3" fmla="*/ 273991 w 1307809"/>
                <a:gd name="connsiteY3" fmla="*/ 573494 h 912646"/>
                <a:gd name="connsiteX4" fmla="*/ 23219 w 1307809"/>
                <a:gd name="connsiteY4" fmla="*/ 268865 h 912646"/>
                <a:gd name="connsiteX0" fmla="*/ 12091 w 1259916"/>
                <a:gd name="connsiteY0" fmla="*/ 312988 h 956769"/>
                <a:gd name="connsiteX1" fmla="*/ 590523 w 1259916"/>
                <a:gd name="connsiteY1" fmla="*/ 12169 h 956769"/>
                <a:gd name="connsiteX2" fmla="*/ 1012745 w 1259916"/>
                <a:gd name="connsiteY2" fmla="*/ 749233 h 956769"/>
                <a:gd name="connsiteX3" fmla="*/ 262863 w 1259916"/>
                <a:gd name="connsiteY3" fmla="*/ 617617 h 956769"/>
                <a:gd name="connsiteX4" fmla="*/ 12091 w 1259916"/>
                <a:gd name="connsiteY4" fmla="*/ 312988 h 956769"/>
                <a:gd name="connsiteX0" fmla="*/ 12315 w 1279758"/>
                <a:gd name="connsiteY0" fmla="*/ 364667 h 850292"/>
                <a:gd name="connsiteX1" fmla="*/ 590747 w 1279758"/>
                <a:gd name="connsiteY1" fmla="*/ 63848 h 850292"/>
                <a:gd name="connsiteX2" fmla="*/ 1035829 w 1279758"/>
                <a:gd name="connsiteY2" fmla="*/ 595172 h 850292"/>
                <a:gd name="connsiteX3" fmla="*/ 263087 w 1279758"/>
                <a:gd name="connsiteY3" fmla="*/ 669296 h 850292"/>
                <a:gd name="connsiteX4" fmla="*/ 12315 w 1279758"/>
                <a:gd name="connsiteY4" fmla="*/ 364667 h 850292"/>
                <a:gd name="connsiteX0" fmla="*/ 12315 w 1279758"/>
                <a:gd name="connsiteY0" fmla="*/ 389085 h 842687"/>
                <a:gd name="connsiteX1" fmla="*/ 590747 w 1279758"/>
                <a:gd name="connsiteY1" fmla="*/ 88266 h 842687"/>
                <a:gd name="connsiteX2" fmla="*/ 1035829 w 1279758"/>
                <a:gd name="connsiteY2" fmla="*/ 573870 h 842687"/>
                <a:gd name="connsiteX3" fmla="*/ 263087 w 1279758"/>
                <a:gd name="connsiteY3" fmla="*/ 693714 h 842687"/>
                <a:gd name="connsiteX4" fmla="*/ 12315 w 1279758"/>
                <a:gd name="connsiteY4" fmla="*/ 389085 h 842687"/>
                <a:gd name="connsiteX0" fmla="*/ 168945 w 1436388"/>
                <a:gd name="connsiteY0" fmla="*/ 389085 h 903170"/>
                <a:gd name="connsiteX1" fmla="*/ 747377 w 1436388"/>
                <a:gd name="connsiteY1" fmla="*/ 88266 h 903170"/>
                <a:gd name="connsiteX2" fmla="*/ 1192459 w 1436388"/>
                <a:gd name="connsiteY2" fmla="*/ 573870 h 903170"/>
                <a:gd name="connsiteX3" fmla="*/ 76817 w 1436388"/>
                <a:gd name="connsiteY3" fmla="*/ 830874 h 903170"/>
                <a:gd name="connsiteX4" fmla="*/ 168945 w 1436388"/>
                <a:gd name="connsiteY4" fmla="*/ 389085 h 903170"/>
                <a:gd name="connsiteX0" fmla="*/ 184741 w 1638929"/>
                <a:gd name="connsiteY0" fmla="*/ 500628 h 945163"/>
                <a:gd name="connsiteX1" fmla="*/ 763173 w 1638929"/>
                <a:gd name="connsiteY1" fmla="*/ 199809 h 945163"/>
                <a:gd name="connsiteX2" fmla="*/ 1421615 w 1638929"/>
                <a:gd name="connsiteY2" fmla="*/ 502533 h 945163"/>
                <a:gd name="connsiteX3" fmla="*/ 92613 w 1638929"/>
                <a:gd name="connsiteY3" fmla="*/ 942417 h 945163"/>
                <a:gd name="connsiteX4" fmla="*/ 184741 w 1638929"/>
                <a:gd name="connsiteY4" fmla="*/ 500628 h 945163"/>
                <a:gd name="connsiteX0" fmla="*/ 193557 w 1754327"/>
                <a:gd name="connsiteY0" fmla="*/ 355007 h 906223"/>
                <a:gd name="connsiteX1" fmla="*/ 771989 w 1754327"/>
                <a:gd name="connsiteY1" fmla="*/ 54188 h 906223"/>
                <a:gd name="connsiteX2" fmla="*/ 1549494 w 1754327"/>
                <a:gd name="connsiteY2" fmla="*/ 604562 h 906223"/>
                <a:gd name="connsiteX3" fmla="*/ 101429 w 1754327"/>
                <a:gd name="connsiteY3" fmla="*/ 796796 h 906223"/>
                <a:gd name="connsiteX4" fmla="*/ 193557 w 1754327"/>
                <a:gd name="connsiteY4" fmla="*/ 355007 h 906223"/>
                <a:gd name="connsiteX0" fmla="*/ 108442 w 1465897"/>
                <a:gd name="connsiteY0" fmla="*/ 306003 h 755421"/>
                <a:gd name="connsiteX1" fmla="*/ 686874 w 1465897"/>
                <a:gd name="connsiteY1" fmla="*/ 5184 h 755421"/>
                <a:gd name="connsiteX2" fmla="*/ 1464379 w 1465897"/>
                <a:gd name="connsiteY2" fmla="*/ 555558 h 755421"/>
                <a:gd name="connsiteX3" fmla="*/ 313698 w 1465897"/>
                <a:gd name="connsiteY3" fmla="*/ 583811 h 755421"/>
                <a:gd name="connsiteX4" fmla="*/ 16314 w 1465897"/>
                <a:gd name="connsiteY4" fmla="*/ 747792 h 755421"/>
                <a:gd name="connsiteX5" fmla="*/ 108442 w 1465897"/>
                <a:gd name="connsiteY5" fmla="*/ 306003 h 755421"/>
                <a:gd name="connsiteX0" fmla="*/ 158601 w 1516056"/>
                <a:gd name="connsiteY0" fmla="*/ 305735 h 674527"/>
                <a:gd name="connsiteX1" fmla="*/ 737033 w 1516056"/>
                <a:gd name="connsiteY1" fmla="*/ 4916 h 674527"/>
                <a:gd name="connsiteX2" fmla="*/ 1514538 w 1516056"/>
                <a:gd name="connsiteY2" fmla="*/ 555290 h 674527"/>
                <a:gd name="connsiteX3" fmla="*/ 363857 w 1516056"/>
                <a:gd name="connsiteY3" fmla="*/ 583543 h 674527"/>
                <a:gd name="connsiteX4" fmla="*/ 9323 w 1516056"/>
                <a:gd name="connsiteY4" fmla="*/ 661799 h 674527"/>
                <a:gd name="connsiteX5" fmla="*/ 158601 w 1516056"/>
                <a:gd name="connsiteY5" fmla="*/ 305735 h 674527"/>
                <a:gd name="connsiteX0" fmla="*/ 154162 w 1511617"/>
                <a:gd name="connsiteY0" fmla="*/ 305735 h 685182"/>
                <a:gd name="connsiteX1" fmla="*/ 732594 w 1511617"/>
                <a:gd name="connsiteY1" fmla="*/ 4916 h 685182"/>
                <a:gd name="connsiteX2" fmla="*/ 1510099 w 1511617"/>
                <a:gd name="connsiteY2" fmla="*/ 555290 h 685182"/>
                <a:gd name="connsiteX3" fmla="*/ 283218 w 1511617"/>
                <a:gd name="connsiteY3" fmla="*/ 631168 h 685182"/>
                <a:gd name="connsiteX4" fmla="*/ 4884 w 1511617"/>
                <a:gd name="connsiteY4" fmla="*/ 661799 h 685182"/>
                <a:gd name="connsiteX5" fmla="*/ 154162 w 1511617"/>
                <a:gd name="connsiteY5" fmla="*/ 305735 h 685182"/>
                <a:gd name="connsiteX0" fmla="*/ 155221 w 1512676"/>
                <a:gd name="connsiteY0" fmla="*/ 305735 h 702971"/>
                <a:gd name="connsiteX1" fmla="*/ 733653 w 1512676"/>
                <a:gd name="connsiteY1" fmla="*/ 4916 h 702971"/>
                <a:gd name="connsiteX2" fmla="*/ 1511158 w 1512676"/>
                <a:gd name="connsiteY2" fmla="*/ 555290 h 702971"/>
                <a:gd name="connsiteX3" fmla="*/ 303327 w 1512676"/>
                <a:gd name="connsiteY3" fmla="*/ 674030 h 702971"/>
                <a:gd name="connsiteX4" fmla="*/ 5943 w 1512676"/>
                <a:gd name="connsiteY4" fmla="*/ 661799 h 702971"/>
                <a:gd name="connsiteX5" fmla="*/ 155221 w 1512676"/>
                <a:gd name="connsiteY5" fmla="*/ 305735 h 702971"/>
                <a:gd name="connsiteX0" fmla="*/ 170406 w 1542384"/>
                <a:gd name="connsiteY0" fmla="*/ 31889 h 429125"/>
                <a:gd name="connsiteX1" fmla="*/ 1329863 w 1542384"/>
                <a:gd name="connsiteY1" fmla="*/ 45395 h 429125"/>
                <a:gd name="connsiteX2" fmla="*/ 1526343 w 1542384"/>
                <a:gd name="connsiteY2" fmla="*/ 281444 h 429125"/>
                <a:gd name="connsiteX3" fmla="*/ 318512 w 1542384"/>
                <a:gd name="connsiteY3" fmla="*/ 400184 h 429125"/>
                <a:gd name="connsiteX4" fmla="*/ 21128 w 1542384"/>
                <a:gd name="connsiteY4" fmla="*/ 387953 h 429125"/>
                <a:gd name="connsiteX5" fmla="*/ 170406 w 1542384"/>
                <a:gd name="connsiteY5" fmla="*/ 31889 h 429125"/>
                <a:gd name="connsiteX0" fmla="*/ 301685 w 1517742"/>
                <a:gd name="connsiteY0" fmla="*/ 30495 h 432799"/>
                <a:gd name="connsiteX1" fmla="*/ 1308742 w 1517742"/>
                <a:gd name="connsiteY1" fmla="*/ 48764 h 432799"/>
                <a:gd name="connsiteX2" fmla="*/ 1505222 w 1517742"/>
                <a:gd name="connsiteY2" fmla="*/ 284813 h 432799"/>
                <a:gd name="connsiteX3" fmla="*/ 297391 w 1517742"/>
                <a:gd name="connsiteY3" fmla="*/ 403553 h 432799"/>
                <a:gd name="connsiteX4" fmla="*/ 7 w 1517742"/>
                <a:gd name="connsiteY4" fmla="*/ 391322 h 432799"/>
                <a:gd name="connsiteX5" fmla="*/ 301685 w 1517742"/>
                <a:gd name="connsiteY5" fmla="*/ 30495 h 432799"/>
                <a:gd name="connsiteX0" fmla="*/ 301685 w 1510932"/>
                <a:gd name="connsiteY0" fmla="*/ 30495 h 432799"/>
                <a:gd name="connsiteX1" fmla="*/ 1208729 w 1510932"/>
                <a:gd name="connsiteY1" fmla="*/ 48764 h 432799"/>
                <a:gd name="connsiteX2" fmla="*/ 1505222 w 1510932"/>
                <a:gd name="connsiteY2" fmla="*/ 284813 h 432799"/>
                <a:gd name="connsiteX3" fmla="*/ 297391 w 1510932"/>
                <a:gd name="connsiteY3" fmla="*/ 403553 h 432799"/>
                <a:gd name="connsiteX4" fmla="*/ 7 w 1510932"/>
                <a:gd name="connsiteY4" fmla="*/ 391322 h 432799"/>
                <a:gd name="connsiteX5" fmla="*/ 301685 w 1510932"/>
                <a:gd name="connsiteY5" fmla="*/ 30495 h 432799"/>
                <a:gd name="connsiteX0" fmla="*/ 301685 w 1469559"/>
                <a:gd name="connsiteY0" fmla="*/ 31816 h 434120"/>
                <a:gd name="connsiteX1" fmla="*/ 1208729 w 1469559"/>
                <a:gd name="connsiteY1" fmla="*/ 50085 h 434120"/>
                <a:gd name="connsiteX2" fmla="*/ 1462359 w 1469559"/>
                <a:gd name="connsiteY2" fmla="*/ 314709 h 434120"/>
                <a:gd name="connsiteX3" fmla="*/ 297391 w 1469559"/>
                <a:gd name="connsiteY3" fmla="*/ 404874 h 434120"/>
                <a:gd name="connsiteX4" fmla="*/ 7 w 1469559"/>
                <a:gd name="connsiteY4" fmla="*/ 392643 h 434120"/>
                <a:gd name="connsiteX5" fmla="*/ 301685 w 1469559"/>
                <a:gd name="connsiteY5" fmla="*/ 31816 h 434120"/>
                <a:gd name="connsiteX0" fmla="*/ 301685 w 1462359"/>
                <a:gd name="connsiteY0" fmla="*/ 31816 h 434120"/>
                <a:gd name="connsiteX1" fmla="*/ 1208729 w 1462359"/>
                <a:gd name="connsiteY1" fmla="*/ 50085 h 434120"/>
                <a:gd name="connsiteX2" fmla="*/ 1462359 w 1462359"/>
                <a:gd name="connsiteY2" fmla="*/ 314709 h 434120"/>
                <a:gd name="connsiteX3" fmla="*/ 297391 w 1462359"/>
                <a:gd name="connsiteY3" fmla="*/ 404874 h 434120"/>
                <a:gd name="connsiteX4" fmla="*/ 7 w 1462359"/>
                <a:gd name="connsiteY4" fmla="*/ 392643 h 434120"/>
                <a:gd name="connsiteX5" fmla="*/ 301685 w 1462359"/>
                <a:gd name="connsiteY5" fmla="*/ 31816 h 434120"/>
                <a:gd name="connsiteX0" fmla="*/ 301685 w 1490736"/>
                <a:gd name="connsiteY0" fmla="*/ 31816 h 434120"/>
                <a:gd name="connsiteX1" fmla="*/ 1208729 w 1490736"/>
                <a:gd name="connsiteY1" fmla="*/ 50085 h 434120"/>
                <a:gd name="connsiteX2" fmla="*/ 1462359 w 1490736"/>
                <a:gd name="connsiteY2" fmla="*/ 314709 h 434120"/>
                <a:gd name="connsiteX3" fmla="*/ 297391 w 1490736"/>
                <a:gd name="connsiteY3" fmla="*/ 404874 h 434120"/>
                <a:gd name="connsiteX4" fmla="*/ 7 w 1490736"/>
                <a:gd name="connsiteY4" fmla="*/ 392643 h 434120"/>
                <a:gd name="connsiteX5" fmla="*/ 301685 w 1490736"/>
                <a:gd name="connsiteY5" fmla="*/ 31816 h 434120"/>
                <a:gd name="connsiteX0" fmla="*/ 301709 w 1490657"/>
                <a:gd name="connsiteY0" fmla="*/ 31816 h 421184"/>
                <a:gd name="connsiteX1" fmla="*/ 1208753 w 1490657"/>
                <a:gd name="connsiteY1" fmla="*/ 50085 h 421184"/>
                <a:gd name="connsiteX2" fmla="*/ 1462383 w 1490657"/>
                <a:gd name="connsiteY2" fmla="*/ 314709 h 421184"/>
                <a:gd name="connsiteX3" fmla="*/ 292652 w 1490657"/>
                <a:gd name="connsiteY3" fmla="*/ 376299 h 421184"/>
                <a:gd name="connsiteX4" fmla="*/ 31 w 1490657"/>
                <a:gd name="connsiteY4" fmla="*/ 392643 h 421184"/>
                <a:gd name="connsiteX5" fmla="*/ 301709 w 1490657"/>
                <a:gd name="connsiteY5" fmla="*/ 31816 h 421184"/>
                <a:gd name="connsiteX0" fmla="*/ 301687 w 1500133"/>
                <a:gd name="connsiteY0" fmla="*/ 31816 h 491180"/>
                <a:gd name="connsiteX1" fmla="*/ 1208731 w 1500133"/>
                <a:gd name="connsiteY1" fmla="*/ 50085 h 491180"/>
                <a:gd name="connsiteX2" fmla="*/ 1462361 w 1500133"/>
                <a:gd name="connsiteY2" fmla="*/ 314709 h 491180"/>
                <a:gd name="connsiteX3" fmla="*/ 464082 w 1500133"/>
                <a:gd name="connsiteY3" fmla="*/ 490598 h 491180"/>
                <a:gd name="connsiteX4" fmla="*/ 292630 w 1500133"/>
                <a:gd name="connsiteY4" fmla="*/ 376299 h 491180"/>
                <a:gd name="connsiteX5" fmla="*/ 9 w 1500133"/>
                <a:gd name="connsiteY5" fmla="*/ 392643 h 491180"/>
                <a:gd name="connsiteX6" fmla="*/ 301687 w 1500133"/>
                <a:gd name="connsiteY6" fmla="*/ 31816 h 491180"/>
                <a:gd name="connsiteX0" fmla="*/ 301687 w 1500133"/>
                <a:gd name="connsiteY0" fmla="*/ 31816 h 491180"/>
                <a:gd name="connsiteX1" fmla="*/ 1208731 w 1500133"/>
                <a:gd name="connsiteY1" fmla="*/ 50085 h 491180"/>
                <a:gd name="connsiteX2" fmla="*/ 1462361 w 1500133"/>
                <a:gd name="connsiteY2" fmla="*/ 314709 h 491180"/>
                <a:gd name="connsiteX3" fmla="*/ 464082 w 1500133"/>
                <a:gd name="connsiteY3" fmla="*/ 490598 h 491180"/>
                <a:gd name="connsiteX4" fmla="*/ 292630 w 1500133"/>
                <a:gd name="connsiteY4" fmla="*/ 376299 h 491180"/>
                <a:gd name="connsiteX5" fmla="*/ 9 w 1500133"/>
                <a:gd name="connsiteY5" fmla="*/ 392643 h 491180"/>
                <a:gd name="connsiteX6" fmla="*/ 301687 w 1500133"/>
                <a:gd name="connsiteY6" fmla="*/ 31816 h 491180"/>
                <a:gd name="connsiteX0" fmla="*/ 301687 w 1480403"/>
                <a:gd name="connsiteY0" fmla="*/ 31816 h 491180"/>
                <a:gd name="connsiteX1" fmla="*/ 1208731 w 1480403"/>
                <a:gd name="connsiteY1" fmla="*/ 50085 h 491180"/>
                <a:gd name="connsiteX2" fmla="*/ 1462361 w 1480403"/>
                <a:gd name="connsiteY2" fmla="*/ 314709 h 491180"/>
                <a:gd name="connsiteX3" fmla="*/ 711732 w 1480403"/>
                <a:gd name="connsiteY3" fmla="*/ 352486 h 491180"/>
                <a:gd name="connsiteX4" fmla="*/ 464082 w 1480403"/>
                <a:gd name="connsiteY4" fmla="*/ 490598 h 491180"/>
                <a:gd name="connsiteX5" fmla="*/ 292630 w 1480403"/>
                <a:gd name="connsiteY5" fmla="*/ 376299 h 491180"/>
                <a:gd name="connsiteX6" fmla="*/ 9 w 1480403"/>
                <a:gd name="connsiteY6" fmla="*/ 392643 h 491180"/>
                <a:gd name="connsiteX7" fmla="*/ 301687 w 1480403"/>
                <a:gd name="connsiteY7" fmla="*/ 31816 h 491180"/>
                <a:gd name="connsiteX0" fmla="*/ 301687 w 1475848"/>
                <a:gd name="connsiteY0" fmla="*/ 31816 h 495528"/>
                <a:gd name="connsiteX1" fmla="*/ 1208731 w 1475848"/>
                <a:gd name="connsiteY1" fmla="*/ 50085 h 495528"/>
                <a:gd name="connsiteX2" fmla="*/ 1462361 w 1475848"/>
                <a:gd name="connsiteY2" fmla="*/ 314709 h 495528"/>
                <a:gd name="connsiteX3" fmla="*/ 849844 w 1475848"/>
                <a:gd name="connsiteY3" fmla="*/ 495361 h 495528"/>
                <a:gd name="connsiteX4" fmla="*/ 711732 w 1475848"/>
                <a:gd name="connsiteY4" fmla="*/ 352486 h 495528"/>
                <a:gd name="connsiteX5" fmla="*/ 464082 w 1475848"/>
                <a:gd name="connsiteY5" fmla="*/ 490598 h 495528"/>
                <a:gd name="connsiteX6" fmla="*/ 292630 w 1475848"/>
                <a:gd name="connsiteY6" fmla="*/ 376299 h 495528"/>
                <a:gd name="connsiteX7" fmla="*/ 9 w 1475848"/>
                <a:gd name="connsiteY7" fmla="*/ 392643 h 495528"/>
                <a:gd name="connsiteX8" fmla="*/ 301687 w 1475848"/>
                <a:gd name="connsiteY8" fmla="*/ 31816 h 495528"/>
                <a:gd name="connsiteX0" fmla="*/ 301687 w 1475848"/>
                <a:gd name="connsiteY0" fmla="*/ 31816 h 495528"/>
                <a:gd name="connsiteX1" fmla="*/ 1208731 w 1475848"/>
                <a:gd name="connsiteY1" fmla="*/ 50085 h 495528"/>
                <a:gd name="connsiteX2" fmla="*/ 1462361 w 1475848"/>
                <a:gd name="connsiteY2" fmla="*/ 314709 h 495528"/>
                <a:gd name="connsiteX3" fmla="*/ 849844 w 1475848"/>
                <a:gd name="connsiteY3" fmla="*/ 495361 h 495528"/>
                <a:gd name="connsiteX4" fmla="*/ 711732 w 1475848"/>
                <a:gd name="connsiteY4" fmla="*/ 352486 h 495528"/>
                <a:gd name="connsiteX5" fmla="*/ 464082 w 1475848"/>
                <a:gd name="connsiteY5" fmla="*/ 490598 h 495528"/>
                <a:gd name="connsiteX6" fmla="*/ 292630 w 1475848"/>
                <a:gd name="connsiteY6" fmla="*/ 376299 h 495528"/>
                <a:gd name="connsiteX7" fmla="*/ 9 w 1475848"/>
                <a:gd name="connsiteY7" fmla="*/ 392643 h 495528"/>
                <a:gd name="connsiteX8" fmla="*/ 301687 w 1475848"/>
                <a:gd name="connsiteY8" fmla="*/ 31816 h 495528"/>
                <a:gd name="connsiteX0" fmla="*/ 301687 w 1463522"/>
                <a:gd name="connsiteY0" fmla="*/ 31816 h 495528"/>
                <a:gd name="connsiteX1" fmla="*/ 1208731 w 1463522"/>
                <a:gd name="connsiteY1" fmla="*/ 50085 h 495528"/>
                <a:gd name="connsiteX2" fmla="*/ 1462361 w 1463522"/>
                <a:gd name="connsiteY2" fmla="*/ 314709 h 495528"/>
                <a:gd name="connsiteX3" fmla="*/ 1121307 w 1463522"/>
                <a:gd name="connsiteY3" fmla="*/ 333436 h 495528"/>
                <a:gd name="connsiteX4" fmla="*/ 849844 w 1463522"/>
                <a:gd name="connsiteY4" fmla="*/ 495361 h 495528"/>
                <a:gd name="connsiteX5" fmla="*/ 711732 w 1463522"/>
                <a:gd name="connsiteY5" fmla="*/ 352486 h 495528"/>
                <a:gd name="connsiteX6" fmla="*/ 464082 w 1463522"/>
                <a:gd name="connsiteY6" fmla="*/ 490598 h 495528"/>
                <a:gd name="connsiteX7" fmla="*/ 292630 w 1463522"/>
                <a:gd name="connsiteY7" fmla="*/ 376299 h 495528"/>
                <a:gd name="connsiteX8" fmla="*/ 9 w 1463522"/>
                <a:gd name="connsiteY8" fmla="*/ 392643 h 495528"/>
                <a:gd name="connsiteX9" fmla="*/ 301687 w 1463522"/>
                <a:gd name="connsiteY9" fmla="*/ 31816 h 495528"/>
                <a:gd name="connsiteX0" fmla="*/ 301687 w 1463522"/>
                <a:gd name="connsiteY0" fmla="*/ 31816 h 495528"/>
                <a:gd name="connsiteX1" fmla="*/ 1208731 w 1463522"/>
                <a:gd name="connsiteY1" fmla="*/ 50085 h 495528"/>
                <a:gd name="connsiteX2" fmla="*/ 1462361 w 1463522"/>
                <a:gd name="connsiteY2" fmla="*/ 314709 h 495528"/>
                <a:gd name="connsiteX3" fmla="*/ 1121307 w 1463522"/>
                <a:gd name="connsiteY3" fmla="*/ 333436 h 495528"/>
                <a:gd name="connsiteX4" fmla="*/ 849844 w 1463522"/>
                <a:gd name="connsiteY4" fmla="*/ 495361 h 495528"/>
                <a:gd name="connsiteX5" fmla="*/ 711732 w 1463522"/>
                <a:gd name="connsiteY5" fmla="*/ 352486 h 495528"/>
                <a:gd name="connsiteX6" fmla="*/ 464082 w 1463522"/>
                <a:gd name="connsiteY6" fmla="*/ 490598 h 495528"/>
                <a:gd name="connsiteX7" fmla="*/ 292630 w 1463522"/>
                <a:gd name="connsiteY7" fmla="*/ 376299 h 495528"/>
                <a:gd name="connsiteX8" fmla="*/ 9 w 1463522"/>
                <a:gd name="connsiteY8" fmla="*/ 392643 h 495528"/>
                <a:gd name="connsiteX9" fmla="*/ 301687 w 1463522"/>
                <a:gd name="connsiteY9" fmla="*/ 31816 h 49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3522" h="495528">
                  <a:moveTo>
                    <a:pt x="301687" y="31816"/>
                  </a:moveTo>
                  <a:cubicBezTo>
                    <a:pt x="503141" y="-25277"/>
                    <a:pt x="1015286" y="2936"/>
                    <a:pt x="1208731" y="50085"/>
                  </a:cubicBezTo>
                  <a:cubicBezTo>
                    <a:pt x="1402176" y="97234"/>
                    <a:pt x="1473757" y="268278"/>
                    <a:pt x="1462361" y="314709"/>
                  </a:cubicBezTo>
                  <a:cubicBezTo>
                    <a:pt x="1450965" y="361140"/>
                    <a:pt x="1204343" y="593839"/>
                    <a:pt x="1121307" y="333436"/>
                  </a:cubicBezTo>
                  <a:cubicBezTo>
                    <a:pt x="1019221" y="363545"/>
                    <a:pt x="921281" y="491392"/>
                    <a:pt x="849844" y="495361"/>
                  </a:cubicBezTo>
                  <a:cubicBezTo>
                    <a:pt x="724739" y="501657"/>
                    <a:pt x="781582" y="327880"/>
                    <a:pt x="711732" y="352486"/>
                  </a:cubicBezTo>
                  <a:cubicBezTo>
                    <a:pt x="641882" y="377092"/>
                    <a:pt x="549807" y="484248"/>
                    <a:pt x="464082" y="490598"/>
                  </a:cubicBezTo>
                  <a:cubicBezTo>
                    <a:pt x="269127" y="500863"/>
                    <a:pt x="376325" y="371987"/>
                    <a:pt x="292630" y="376299"/>
                  </a:cubicBezTo>
                  <a:cubicBezTo>
                    <a:pt x="208935" y="380611"/>
                    <a:pt x="-1500" y="450057"/>
                    <a:pt x="9" y="392643"/>
                  </a:cubicBezTo>
                  <a:cubicBezTo>
                    <a:pt x="1518" y="335229"/>
                    <a:pt x="100233" y="88909"/>
                    <a:pt x="301687" y="3181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963775" y="1596474"/>
              <a:ext cx="315588" cy="144016"/>
            </a:xfrm>
            <a:prstGeom prst="ellipse">
              <a:avLst/>
            </a:prstGeom>
            <a:solidFill>
              <a:srgbClr val="D48C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21"/>
            <p:cNvSpPr/>
            <p:nvPr/>
          </p:nvSpPr>
          <p:spPr>
            <a:xfrm rot="11306297">
              <a:off x="3559498" y="866150"/>
              <a:ext cx="562242" cy="242220"/>
            </a:xfrm>
            <a:custGeom>
              <a:avLst/>
              <a:gdLst>
                <a:gd name="connsiteX0" fmla="*/ 0 w 428316"/>
                <a:gd name="connsiteY0" fmla="*/ 59953 h 119906"/>
                <a:gd name="connsiteX1" fmla="*/ 214158 w 428316"/>
                <a:gd name="connsiteY1" fmla="*/ 0 h 119906"/>
                <a:gd name="connsiteX2" fmla="*/ 428316 w 428316"/>
                <a:gd name="connsiteY2" fmla="*/ 59953 h 119906"/>
                <a:gd name="connsiteX3" fmla="*/ 214158 w 428316"/>
                <a:gd name="connsiteY3" fmla="*/ 119906 h 119906"/>
                <a:gd name="connsiteX4" fmla="*/ 0 w 428316"/>
                <a:gd name="connsiteY4" fmla="*/ 59953 h 119906"/>
                <a:gd name="connsiteX0" fmla="*/ 0 w 447366"/>
                <a:gd name="connsiteY0" fmla="*/ 17319 h 138450"/>
                <a:gd name="connsiteX1" fmla="*/ 233208 w 447366"/>
                <a:gd name="connsiteY1" fmla="*/ 16897 h 138450"/>
                <a:gd name="connsiteX2" fmla="*/ 447366 w 447366"/>
                <a:gd name="connsiteY2" fmla="*/ 76850 h 138450"/>
                <a:gd name="connsiteX3" fmla="*/ 233208 w 447366"/>
                <a:gd name="connsiteY3" fmla="*/ 136803 h 138450"/>
                <a:gd name="connsiteX4" fmla="*/ 0 w 447366"/>
                <a:gd name="connsiteY4" fmla="*/ 17319 h 138450"/>
                <a:gd name="connsiteX0" fmla="*/ 0 w 459272"/>
                <a:gd name="connsiteY0" fmla="*/ 18588 h 138077"/>
                <a:gd name="connsiteX1" fmla="*/ 233208 w 459272"/>
                <a:gd name="connsiteY1" fmla="*/ 18166 h 138077"/>
                <a:gd name="connsiteX2" fmla="*/ 459272 w 459272"/>
                <a:gd name="connsiteY2" fmla="*/ 13825 h 138077"/>
                <a:gd name="connsiteX3" fmla="*/ 233208 w 459272"/>
                <a:gd name="connsiteY3" fmla="*/ 138072 h 138077"/>
                <a:gd name="connsiteX4" fmla="*/ 0 w 459272"/>
                <a:gd name="connsiteY4" fmla="*/ 18588 h 138077"/>
                <a:gd name="connsiteX0" fmla="*/ 0 w 486002"/>
                <a:gd name="connsiteY0" fmla="*/ 95500 h 216463"/>
                <a:gd name="connsiteX1" fmla="*/ 233208 w 486002"/>
                <a:gd name="connsiteY1" fmla="*/ 95078 h 216463"/>
                <a:gd name="connsiteX2" fmla="*/ 486002 w 486002"/>
                <a:gd name="connsiteY2" fmla="*/ 6322 h 216463"/>
                <a:gd name="connsiteX3" fmla="*/ 233208 w 486002"/>
                <a:gd name="connsiteY3" fmla="*/ 214984 h 216463"/>
                <a:gd name="connsiteX4" fmla="*/ 0 w 486002"/>
                <a:gd name="connsiteY4" fmla="*/ 95500 h 21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002" h="216463">
                  <a:moveTo>
                    <a:pt x="0" y="95500"/>
                  </a:moveTo>
                  <a:cubicBezTo>
                    <a:pt x="0" y="62389"/>
                    <a:pt x="152208" y="109941"/>
                    <a:pt x="233208" y="95078"/>
                  </a:cubicBezTo>
                  <a:cubicBezTo>
                    <a:pt x="314208" y="80215"/>
                    <a:pt x="486002" y="-26789"/>
                    <a:pt x="486002" y="6322"/>
                  </a:cubicBezTo>
                  <a:cubicBezTo>
                    <a:pt x="486002" y="39433"/>
                    <a:pt x="314208" y="200121"/>
                    <a:pt x="233208" y="214984"/>
                  </a:cubicBezTo>
                  <a:cubicBezTo>
                    <a:pt x="152208" y="229847"/>
                    <a:pt x="0" y="128611"/>
                    <a:pt x="0" y="9550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21"/>
            <p:cNvSpPr/>
            <p:nvPr/>
          </p:nvSpPr>
          <p:spPr>
            <a:xfrm rot="10227993" flipH="1">
              <a:off x="4205710" y="861205"/>
              <a:ext cx="562242" cy="242220"/>
            </a:xfrm>
            <a:custGeom>
              <a:avLst/>
              <a:gdLst>
                <a:gd name="connsiteX0" fmla="*/ 0 w 428316"/>
                <a:gd name="connsiteY0" fmla="*/ 59953 h 119906"/>
                <a:gd name="connsiteX1" fmla="*/ 214158 w 428316"/>
                <a:gd name="connsiteY1" fmla="*/ 0 h 119906"/>
                <a:gd name="connsiteX2" fmla="*/ 428316 w 428316"/>
                <a:gd name="connsiteY2" fmla="*/ 59953 h 119906"/>
                <a:gd name="connsiteX3" fmla="*/ 214158 w 428316"/>
                <a:gd name="connsiteY3" fmla="*/ 119906 h 119906"/>
                <a:gd name="connsiteX4" fmla="*/ 0 w 428316"/>
                <a:gd name="connsiteY4" fmla="*/ 59953 h 119906"/>
                <a:gd name="connsiteX0" fmla="*/ 0 w 447366"/>
                <a:gd name="connsiteY0" fmla="*/ 17319 h 138450"/>
                <a:gd name="connsiteX1" fmla="*/ 233208 w 447366"/>
                <a:gd name="connsiteY1" fmla="*/ 16897 h 138450"/>
                <a:gd name="connsiteX2" fmla="*/ 447366 w 447366"/>
                <a:gd name="connsiteY2" fmla="*/ 76850 h 138450"/>
                <a:gd name="connsiteX3" fmla="*/ 233208 w 447366"/>
                <a:gd name="connsiteY3" fmla="*/ 136803 h 138450"/>
                <a:gd name="connsiteX4" fmla="*/ 0 w 447366"/>
                <a:gd name="connsiteY4" fmla="*/ 17319 h 138450"/>
                <a:gd name="connsiteX0" fmla="*/ 0 w 459272"/>
                <a:gd name="connsiteY0" fmla="*/ 18588 h 138077"/>
                <a:gd name="connsiteX1" fmla="*/ 233208 w 459272"/>
                <a:gd name="connsiteY1" fmla="*/ 18166 h 138077"/>
                <a:gd name="connsiteX2" fmla="*/ 459272 w 459272"/>
                <a:gd name="connsiteY2" fmla="*/ 13825 h 138077"/>
                <a:gd name="connsiteX3" fmla="*/ 233208 w 459272"/>
                <a:gd name="connsiteY3" fmla="*/ 138072 h 138077"/>
                <a:gd name="connsiteX4" fmla="*/ 0 w 459272"/>
                <a:gd name="connsiteY4" fmla="*/ 18588 h 138077"/>
                <a:gd name="connsiteX0" fmla="*/ 0 w 486002"/>
                <a:gd name="connsiteY0" fmla="*/ 95500 h 216463"/>
                <a:gd name="connsiteX1" fmla="*/ 233208 w 486002"/>
                <a:gd name="connsiteY1" fmla="*/ 95078 h 216463"/>
                <a:gd name="connsiteX2" fmla="*/ 486002 w 486002"/>
                <a:gd name="connsiteY2" fmla="*/ 6322 h 216463"/>
                <a:gd name="connsiteX3" fmla="*/ 233208 w 486002"/>
                <a:gd name="connsiteY3" fmla="*/ 214984 h 216463"/>
                <a:gd name="connsiteX4" fmla="*/ 0 w 486002"/>
                <a:gd name="connsiteY4" fmla="*/ 95500 h 21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002" h="216463">
                  <a:moveTo>
                    <a:pt x="0" y="95500"/>
                  </a:moveTo>
                  <a:cubicBezTo>
                    <a:pt x="0" y="62389"/>
                    <a:pt x="152208" y="109941"/>
                    <a:pt x="233208" y="95078"/>
                  </a:cubicBezTo>
                  <a:cubicBezTo>
                    <a:pt x="314208" y="80215"/>
                    <a:pt x="486002" y="-26789"/>
                    <a:pt x="486002" y="6322"/>
                  </a:cubicBezTo>
                  <a:cubicBezTo>
                    <a:pt x="486002" y="39433"/>
                    <a:pt x="314208" y="200121"/>
                    <a:pt x="233208" y="214984"/>
                  </a:cubicBezTo>
                  <a:cubicBezTo>
                    <a:pt x="152208" y="229847"/>
                    <a:pt x="0" y="128611"/>
                    <a:pt x="0" y="9550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7"/>
            <p:cNvSpPr/>
            <p:nvPr/>
          </p:nvSpPr>
          <p:spPr>
            <a:xfrm>
              <a:off x="3398467" y="-59710"/>
              <a:ext cx="1518814" cy="1120020"/>
            </a:xfrm>
            <a:custGeom>
              <a:avLst/>
              <a:gdLst>
                <a:gd name="connsiteX0" fmla="*/ 0 w 1518814"/>
                <a:gd name="connsiteY0" fmla="*/ 912324 h 1824648"/>
                <a:gd name="connsiteX1" fmla="*/ 759407 w 1518814"/>
                <a:gd name="connsiteY1" fmla="*/ 0 h 1824648"/>
                <a:gd name="connsiteX2" fmla="*/ 1518814 w 1518814"/>
                <a:gd name="connsiteY2" fmla="*/ 912324 h 1824648"/>
                <a:gd name="connsiteX3" fmla="*/ 759407 w 1518814"/>
                <a:gd name="connsiteY3" fmla="*/ 1824648 h 1824648"/>
                <a:gd name="connsiteX4" fmla="*/ 0 w 1518814"/>
                <a:gd name="connsiteY4" fmla="*/ 912324 h 1824648"/>
                <a:gd name="connsiteX0" fmla="*/ 15789 w 1534603"/>
                <a:gd name="connsiteY0" fmla="*/ 912324 h 1719873"/>
                <a:gd name="connsiteX1" fmla="*/ 775196 w 1534603"/>
                <a:gd name="connsiteY1" fmla="*/ 0 h 1719873"/>
                <a:gd name="connsiteX2" fmla="*/ 1534603 w 1534603"/>
                <a:gd name="connsiteY2" fmla="*/ 912324 h 1719873"/>
                <a:gd name="connsiteX3" fmla="*/ 451346 w 1534603"/>
                <a:gd name="connsiteY3" fmla="*/ 1719873 h 1719873"/>
                <a:gd name="connsiteX4" fmla="*/ 15789 w 1534603"/>
                <a:gd name="connsiteY4" fmla="*/ 912324 h 1719873"/>
                <a:gd name="connsiteX0" fmla="*/ 3989 w 1846653"/>
                <a:gd name="connsiteY0" fmla="*/ 770259 h 1721900"/>
                <a:gd name="connsiteX1" fmla="*/ 1087246 w 1846653"/>
                <a:gd name="connsiteY1" fmla="*/ 810 h 1721900"/>
                <a:gd name="connsiteX2" fmla="*/ 1846653 w 1846653"/>
                <a:gd name="connsiteY2" fmla="*/ 913134 h 1721900"/>
                <a:gd name="connsiteX3" fmla="*/ 763396 w 1846653"/>
                <a:gd name="connsiteY3" fmla="*/ 1720683 h 1721900"/>
                <a:gd name="connsiteX4" fmla="*/ 3989 w 1846653"/>
                <a:gd name="connsiteY4" fmla="*/ 770259 h 1721900"/>
                <a:gd name="connsiteX0" fmla="*/ 4048 w 1837187"/>
                <a:gd name="connsiteY0" fmla="*/ 418195 h 1751973"/>
                <a:gd name="connsiteX1" fmla="*/ 1077780 w 1837187"/>
                <a:gd name="connsiteY1" fmla="*/ 20221 h 1751973"/>
                <a:gd name="connsiteX2" fmla="*/ 1837187 w 1837187"/>
                <a:gd name="connsiteY2" fmla="*/ 932545 h 1751973"/>
                <a:gd name="connsiteX3" fmla="*/ 753930 w 1837187"/>
                <a:gd name="connsiteY3" fmla="*/ 1740094 h 1751973"/>
                <a:gd name="connsiteX4" fmla="*/ 4048 w 1837187"/>
                <a:gd name="connsiteY4" fmla="*/ 418195 h 1751973"/>
                <a:gd name="connsiteX0" fmla="*/ 6445 w 1839584"/>
                <a:gd name="connsiteY0" fmla="*/ 592149 h 1925927"/>
                <a:gd name="connsiteX1" fmla="*/ 1175427 w 1839584"/>
                <a:gd name="connsiteY1" fmla="*/ 13200 h 1925927"/>
                <a:gd name="connsiteX2" fmla="*/ 1839584 w 1839584"/>
                <a:gd name="connsiteY2" fmla="*/ 1106499 h 1925927"/>
                <a:gd name="connsiteX3" fmla="*/ 756327 w 1839584"/>
                <a:gd name="connsiteY3" fmla="*/ 1914048 h 1925927"/>
                <a:gd name="connsiteX4" fmla="*/ 6445 w 1839584"/>
                <a:gd name="connsiteY4" fmla="*/ 592149 h 1925927"/>
                <a:gd name="connsiteX0" fmla="*/ 89327 w 1922466"/>
                <a:gd name="connsiteY0" fmla="*/ 592149 h 1925927"/>
                <a:gd name="connsiteX1" fmla="*/ 1258309 w 1922466"/>
                <a:gd name="connsiteY1" fmla="*/ 13200 h 1925927"/>
                <a:gd name="connsiteX2" fmla="*/ 1922466 w 1922466"/>
                <a:gd name="connsiteY2" fmla="*/ 1106499 h 1925927"/>
                <a:gd name="connsiteX3" fmla="*/ 286759 w 1922466"/>
                <a:gd name="connsiteY3" fmla="*/ 1914048 h 1925927"/>
                <a:gd name="connsiteX4" fmla="*/ 89327 w 1922466"/>
                <a:gd name="connsiteY4" fmla="*/ 592149 h 1925927"/>
                <a:gd name="connsiteX0" fmla="*/ 93015 w 2011879"/>
                <a:gd name="connsiteY0" fmla="*/ 611515 h 2007922"/>
                <a:gd name="connsiteX1" fmla="*/ 1261997 w 2011879"/>
                <a:gd name="connsiteY1" fmla="*/ 32566 h 2007922"/>
                <a:gd name="connsiteX2" fmla="*/ 2011879 w 2011879"/>
                <a:gd name="connsiteY2" fmla="*/ 1525915 h 2007922"/>
                <a:gd name="connsiteX3" fmla="*/ 290447 w 2011879"/>
                <a:gd name="connsiteY3" fmla="*/ 1933414 h 2007922"/>
                <a:gd name="connsiteX4" fmla="*/ 93015 w 2011879"/>
                <a:gd name="connsiteY4" fmla="*/ 611515 h 2007922"/>
                <a:gd name="connsiteX0" fmla="*/ 199595 w 1870809"/>
                <a:gd name="connsiteY0" fmla="*/ 435301 h 2056730"/>
                <a:gd name="connsiteX1" fmla="*/ 1120927 w 1870809"/>
                <a:gd name="connsiteY1" fmla="*/ 65902 h 2056730"/>
                <a:gd name="connsiteX2" fmla="*/ 1870809 w 1870809"/>
                <a:gd name="connsiteY2" fmla="*/ 1559251 h 2056730"/>
                <a:gd name="connsiteX3" fmla="*/ 149377 w 1870809"/>
                <a:gd name="connsiteY3" fmla="*/ 1966750 h 2056730"/>
                <a:gd name="connsiteX4" fmla="*/ 199595 w 1870809"/>
                <a:gd name="connsiteY4" fmla="*/ 435301 h 2056730"/>
                <a:gd name="connsiteX0" fmla="*/ 241639 w 1912853"/>
                <a:gd name="connsiteY0" fmla="*/ 428979 h 1865103"/>
                <a:gd name="connsiteX1" fmla="*/ 1162971 w 1912853"/>
                <a:gd name="connsiteY1" fmla="*/ 59580 h 1865103"/>
                <a:gd name="connsiteX2" fmla="*/ 1912853 w 1912853"/>
                <a:gd name="connsiteY2" fmla="*/ 1552929 h 1865103"/>
                <a:gd name="connsiteX3" fmla="*/ 134271 w 1912853"/>
                <a:gd name="connsiteY3" fmla="*/ 1655628 h 1865103"/>
                <a:gd name="connsiteX4" fmla="*/ 241639 w 1912853"/>
                <a:gd name="connsiteY4" fmla="*/ 428979 h 1865103"/>
                <a:gd name="connsiteX0" fmla="*/ 221920 w 1626434"/>
                <a:gd name="connsiteY0" fmla="*/ 428340 h 1858642"/>
                <a:gd name="connsiteX1" fmla="*/ 1143252 w 1626434"/>
                <a:gd name="connsiteY1" fmla="*/ 58941 h 1858642"/>
                <a:gd name="connsiteX2" fmla="*/ 1626434 w 1626434"/>
                <a:gd name="connsiteY2" fmla="*/ 1542765 h 1858642"/>
                <a:gd name="connsiteX3" fmla="*/ 114552 w 1626434"/>
                <a:gd name="connsiteY3" fmla="*/ 1654989 h 1858642"/>
                <a:gd name="connsiteX4" fmla="*/ 221920 w 1626434"/>
                <a:gd name="connsiteY4" fmla="*/ 428340 h 1858642"/>
                <a:gd name="connsiteX0" fmla="*/ 221920 w 1873483"/>
                <a:gd name="connsiteY0" fmla="*/ 428340 h 1858642"/>
                <a:gd name="connsiteX1" fmla="*/ 1143252 w 1873483"/>
                <a:gd name="connsiteY1" fmla="*/ 58941 h 1858642"/>
                <a:gd name="connsiteX2" fmla="*/ 1626434 w 1873483"/>
                <a:gd name="connsiteY2" fmla="*/ 1542765 h 1858642"/>
                <a:gd name="connsiteX3" fmla="*/ 114552 w 1873483"/>
                <a:gd name="connsiteY3" fmla="*/ 1654989 h 1858642"/>
                <a:gd name="connsiteX4" fmla="*/ 221920 w 1873483"/>
                <a:gd name="connsiteY4" fmla="*/ 428340 h 1858642"/>
                <a:gd name="connsiteX0" fmla="*/ 34503 w 1686066"/>
                <a:gd name="connsiteY0" fmla="*/ 416234 h 1673610"/>
                <a:gd name="connsiteX1" fmla="*/ 955835 w 1686066"/>
                <a:gd name="connsiteY1" fmla="*/ 46835 h 1673610"/>
                <a:gd name="connsiteX2" fmla="*/ 1439017 w 1686066"/>
                <a:gd name="connsiteY2" fmla="*/ 1530659 h 1673610"/>
                <a:gd name="connsiteX3" fmla="*/ 315755 w 1686066"/>
                <a:gd name="connsiteY3" fmla="*/ 873263 h 1673610"/>
                <a:gd name="connsiteX4" fmla="*/ 34503 w 1686066"/>
                <a:gd name="connsiteY4" fmla="*/ 416234 h 1673610"/>
                <a:gd name="connsiteX0" fmla="*/ 28393 w 1374125"/>
                <a:gd name="connsiteY0" fmla="*/ 387345 h 1188500"/>
                <a:gd name="connsiteX1" fmla="*/ 949725 w 1374125"/>
                <a:gd name="connsiteY1" fmla="*/ 17946 h 1188500"/>
                <a:gd name="connsiteX2" fmla="*/ 1059527 w 1374125"/>
                <a:gd name="connsiteY2" fmla="*/ 975990 h 1188500"/>
                <a:gd name="connsiteX3" fmla="*/ 309645 w 1374125"/>
                <a:gd name="connsiteY3" fmla="*/ 844374 h 1188500"/>
                <a:gd name="connsiteX4" fmla="*/ 28393 w 1374125"/>
                <a:gd name="connsiteY4" fmla="*/ 387345 h 1188500"/>
                <a:gd name="connsiteX0" fmla="*/ 21090 w 1337140"/>
                <a:gd name="connsiteY0" fmla="*/ 141573 h 942728"/>
                <a:gd name="connsiteX1" fmla="*/ 820502 w 1337140"/>
                <a:gd name="connsiteY1" fmla="*/ 38874 h 942728"/>
                <a:gd name="connsiteX2" fmla="*/ 1052224 w 1337140"/>
                <a:gd name="connsiteY2" fmla="*/ 730218 h 942728"/>
                <a:gd name="connsiteX3" fmla="*/ 302342 w 1337140"/>
                <a:gd name="connsiteY3" fmla="*/ 598602 h 942728"/>
                <a:gd name="connsiteX4" fmla="*/ 21090 w 1337140"/>
                <a:gd name="connsiteY4" fmla="*/ 141573 h 942728"/>
                <a:gd name="connsiteX0" fmla="*/ 28966 w 1250651"/>
                <a:gd name="connsiteY0" fmla="*/ 268865 h 912646"/>
                <a:gd name="connsiteX1" fmla="*/ 736938 w 1250651"/>
                <a:gd name="connsiteY1" fmla="*/ 13766 h 912646"/>
                <a:gd name="connsiteX2" fmla="*/ 968660 w 1250651"/>
                <a:gd name="connsiteY2" fmla="*/ 705110 h 912646"/>
                <a:gd name="connsiteX3" fmla="*/ 218778 w 1250651"/>
                <a:gd name="connsiteY3" fmla="*/ 573494 h 912646"/>
                <a:gd name="connsiteX4" fmla="*/ 28966 w 1250651"/>
                <a:gd name="connsiteY4" fmla="*/ 268865 h 912646"/>
                <a:gd name="connsiteX0" fmla="*/ 23219 w 1307809"/>
                <a:gd name="connsiteY0" fmla="*/ 268865 h 912646"/>
                <a:gd name="connsiteX1" fmla="*/ 792151 w 1307809"/>
                <a:gd name="connsiteY1" fmla="*/ 13766 h 912646"/>
                <a:gd name="connsiteX2" fmla="*/ 1023873 w 1307809"/>
                <a:gd name="connsiteY2" fmla="*/ 705110 h 912646"/>
                <a:gd name="connsiteX3" fmla="*/ 273991 w 1307809"/>
                <a:gd name="connsiteY3" fmla="*/ 573494 h 912646"/>
                <a:gd name="connsiteX4" fmla="*/ 23219 w 1307809"/>
                <a:gd name="connsiteY4" fmla="*/ 268865 h 912646"/>
                <a:gd name="connsiteX0" fmla="*/ 12091 w 1259916"/>
                <a:gd name="connsiteY0" fmla="*/ 312988 h 956769"/>
                <a:gd name="connsiteX1" fmla="*/ 590523 w 1259916"/>
                <a:gd name="connsiteY1" fmla="*/ 12169 h 956769"/>
                <a:gd name="connsiteX2" fmla="*/ 1012745 w 1259916"/>
                <a:gd name="connsiteY2" fmla="*/ 749233 h 956769"/>
                <a:gd name="connsiteX3" fmla="*/ 262863 w 1259916"/>
                <a:gd name="connsiteY3" fmla="*/ 617617 h 956769"/>
                <a:gd name="connsiteX4" fmla="*/ 12091 w 1259916"/>
                <a:gd name="connsiteY4" fmla="*/ 312988 h 956769"/>
                <a:gd name="connsiteX0" fmla="*/ 12315 w 1279758"/>
                <a:gd name="connsiteY0" fmla="*/ 364667 h 850292"/>
                <a:gd name="connsiteX1" fmla="*/ 590747 w 1279758"/>
                <a:gd name="connsiteY1" fmla="*/ 63848 h 850292"/>
                <a:gd name="connsiteX2" fmla="*/ 1035829 w 1279758"/>
                <a:gd name="connsiteY2" fmla="*/ 595172 h 850292"/>
                <a:gd name="connsiteX3" fmla="*/ 263087 w 1279758"/>
                <a:gd name="connsiteY3" fmla="*/ 669296 h 850292"/>
                <a:gd name="connsiteX4" fmla="*/ 12315 w 1279758"/>
                <a:gd name="connsiteY4" fmla="*/ 364667 h 850292"/>
                <a:gd name="connsiteX0" fmla="*/ 12315 w 1279758"/>
                <a:gd name="connsiteY0" fmla="*/ 389085 h 842687"/>
                <a:gd name="connsiteX1" fmla="*/ 590747 w 1279758"/>
                <a:gd name="connsiteY1" fmla="*/ 88266 h 842687"/>
                <a:gd name="connsiteX2" fmla="*/ 1035829 w 1279758"/>
                <a:gd name="connsiteY2" fmla="*/ 573870 h 842687"/>
                <a:gd name="connsiteX3" fmla="*/ 263087 w 1279758"/>
                <a:gd name="connsiteY3" fmla="*/ 693714 h 842687"/>
                <a:gd name="connsiteX4" fmla="*/ 12315 w 1279758"/>
                <a:gd name="connsiteY4" fmla="*/ 389085 h 842687"/>
                <a:gd name="connsiteX0" fmla="*/ 168945 w 1436388"/>
                <a:gd name="connsiteY0" fmla="*/ 389085 h 903170"/>
                <a:gd name="connsiteX1" fmla="*/ 747377 w 1436388"/>
                <a:gd name="connsiteY1" fmla="*/ 88266 h 903170"/>
                <a:gd name="connsiteX2" fmla="*/ 1192459 w 1436388"/>
                <a:gd name="connsiteY2" fmla="*/ 573870 h 903170"/>
                <a:gd name="connsiteX3" fmla="*/ 76817 w 1436388"/>
                <a:gd name="connsiteY3" fmla="*/ 830874 h 903170"/>
                <a:gd name="connsiteX4" fmla="*/ 168945 w 1436388"/>
                <a:gd name="connsiteY4" fmla="*/ 389085 h 903170"/>
                <a:gd name="connsiteX0" fmla="*/ 184741 w 1638929"/>
                <a:gd name="connsiteY0" fmla="*/ 500628 h 945163"/>
                <a:gd name="connsiteX1" fmla="*/ 763173 w 1638929"/>
                <a:gd name="connsiteY1" fmla="*/ 199809 h 945163"/>
                <a:gd name="connsiteX2" fmla="*/ 1421615 w 1638929"/>
                <a:gd name="connsiteY2" fmla="*/ 502533 h 945163"/>
                <a:gd name="connsiteX3" fmla="*/ 92613 w 1638929"/>
                <a:gd name="connsiteY3" fmla="*/ 942417 h 945163"/>
                <a:gd name="connsiteX4" fmla="*/ 184741 w 1638929"/>
                <a:gd name="connsiteY4" fmla="*/ 500628 h 945163"/>
                <a:gd name="connsiteX0" fmla="*/ 184741 w 1465961"/>
                <a:gd name="connsiteY0" fmla="*/ 562628 h 1007163"/>
                <a:gd name="connsiteX1" fmla="*/ 763173 w 1465961"/>
                <a:gd name="connsiteY1" fmla="*/ 261809 h 1007163"/>
                <a:gd name="connsiteX2" fmla="*/ 1083365 w 1465961"/>
                <a:gd name="connsiteY2" fmla="*/ 7651 h 1007163"/>
                <a:gd name="connsiteX3" fmla="*/ 1421615 w 1465961"/>
                <a:gd name="connsiteY3" fmla="*/ 564533 h 1007163"/>
                <a:gd name="connsiteX4" fmla="*/ 92613 w 1465961"/>
                <a:gd name="connsiteY4" fmla="*/ 1004417 h 1007163"/>
                <a:gd name="connsiteX5" fmla="*/ 184741 w 1465961"/>
                <a:gd name="connsiteY5" fmla="*/ 562628 h 1007163"/>
                <a:gd name="connsiteX0" fmla="*/ 184741 w 1480959"/>
                <a:gd name="connsiteY0" fmla="*/ 555807 h 1000342"/>
                <a:gd name="connsiteX1" fmla="*/ 763173 w 1480959"/>
                <a:gd name="connsiteY1" fmla="*/ 254988 h 1000342"/>
                <a:gd name="connsiteX2" fmla="*/ 1083365 w 1480959"/>
                <a:gd name="connsiteY2" fmla="*/ 830 h 1000342"/>
                <a:gd name="connsiteX3" fmla="*/ 1183573 w 1480959"/>
                <a:gd name="connsiteY3" fmla="*/ 276403 h 1000342"/>
                <a:gd name="connsiteX4" fmla="*/ 1421615 w 1480959"/>
                <a:gd name="connsiteY4" fmla="*/ 557712 h 1000342"/>
                <a:gd name="connsiteX5" fmla="*/ 92613 w 1480959"/>
                <a:gd name="connsiteY5" fmla="*/ 997596 h 1000342"/>
                <a:gd name="connsiteX6" fmla="*/ 184741 w 1480959"/>
                <a:gd name="connsiteY6" fmla="*/ 555807 h 1000342"/>
                <a:gd name="connsiteX0" fmla="*/ 184741 w 1530624"/>
                <a:gd name="connsiteY0" fmla="*/ 555704 h 1000239"/>
                <a:gd name="connsiteX1" fmla="*/ 763173 w 1530624"/>
                <a:gd name="connsiteY1" fmla="*/ 254885 h 1000239"/>
                <a:gd name="connsiteX2" fmla="*/ 1083365 w 1530624"/>
                <a:gd name="connsiteY2" fmla="*/ 727 h 1000239"/>
                <a:gd name="connsiteX3" fmla="*/ 1183573 w 1530624"/>
                <a:gd name="connsiteY3" fmla="*/ 276300 h 1000239"/>
                <a:gd name="connsiteX4" fmla="*/ 1434094 w 1530624"/>
                <a:gd name="connsiteY4" fmla="*/ 188617 h 1000239"/>
                <a:gd name="connsiteX5" fmla="*/ 1421615 w 1530624"/>
                <a:gd name="connsiteY5" fmla="*/ 557609 h 1000239"/>
                <a:gd name="connsiteX6" fmla="*/ 92613 w 1530624"/>
                <a:gd name="connsiteY6" fmla="*/ 997493 h 1000239"/>
                <a:gd name="connsiteX7" fmla="*/ 184741 w 1530624"/>
                <a:gd name="connsiteY7" fmla="*/ 555704 h 1000239"/>
                <a:gd name="connsiteX0" fmla="*/ 180105 w 1487722"/>
                <a:gd name="connsiteY0" fmla="*/ 555704 h 998360"/>
                <a:gd name="connsiteX1" fmla="*/ 758537 w 1487722"/>
                <a:gd name="connsiteY1" fmla="*/ 254885 h 998360"/>
                <a:gd name="connsiteX2" fmla="*/ 1078729 w 1487722"/>
                <a:gd name="connsiteY2" fmla="*/ 727 h 998360"/>
                <a:gd name="connsiteX3" fmla="*/ 1178937 w 1487722"/>
                <a:gd name="connsiteY3" fmla="*/ 276300 h 998360"/>
                <a:gd name="connsiteX4" fmla="*/ 1429458 w 1487722"/>
                <a:gd name="connsiteY4" fmla="*/ 188617 h 998360"/>
                <a:gd name="connsiteX5" fmla="*/ 1354349 w 1487722"/>
                <a:gd name="connsiteY5" fmla="*/ 545083 h 998360"/>
                <a:gd name="connsiteX6" fmla="*/ 87977 w 1487722"/>
                <a:gd name="connsiteY6" fmla="*/ 997493 h 998360"/>
                <a:gd name="connsiteX7" fmla="*/ 180105 w 1487722"/>
                <a:gd name="connsiteY7" fmla="*/ 555704 h 998360"/>
                <a:gd name="connsiteX0" fmla="*/ 182883 w 1474435"/>
                <a:gd name="connsiteY0" fmla="*/ 555704 h 1007654"/>
                <a:gd name="connsiteX1" fmla="*/ 761315 w 1474435"/>
                <a:gd name="connsiteY1" fmla="*/ 254885 h 1007654"/>
                <a:gd name="connsiteX2" fmla="*/ 1081507 w 1474435"/>
                <a:gd name="connsiteY2" fmla="*/ 727 h 1007654"/>
                <a:gd name="connsiteX3" fmla="*/ 1181715 w 1474435"/>
                <a:gd name="connsiteY3" fmla="*/ 276300 h 1007654"/>
                <a:gd name="connsiteX4" fmla="*/ 1432236 w 1474435"/>
                <a:gd name="connsiteY4" fmla="*/ 188617 h 1007654"/>
                <a:gd name="connsiteX5" fmla="*/ 1357127 w 1474435"/>
                <a:gd name="connsiteY5" fmla="*/ 545083 h 1007654"/>
                <a:gd name="connsiteX6" fmla="*/ 1394656 w 1474435"/>
                <a:gd name="connsiteY6" fmla="*/ 839970 h 1007654"/>
                <a:gd name="connsiteX7" fmla="*/ 90755 w 1474435"/>
                <a:gd name="connsiteY7" fmla="*/ 997493 h 1007654"/>
                <a:gd name="connsiteX8" fmla="*/ 182883 w 1474435"/>
                <a:gd name="connsiteY8" fmla="*/ 555704 h 1007654"/>
                <a:gd name="connsiteX0" fmla="*/ 138380 w 1398045"/>
                <a:gd name="connsiteY0" fmla="*/ 555704 h 1010709"/>
                <a:gd name="connsiteX1" fmla="*/ 716812 w 1398045"/>
                <a:gd name="connsiteY1" fmla="*/ 254885 h 1010709"/>
                <a:gd name="connsiteX2" fmla="*/ 1037004 w 1398045"/>
                <a:gd name="connsiteY2" fmla="*/ 727 h 1010709"/>
                <a:gd name="connsiteX3" fmla="*/ 1137212 w 1398045"/>
                <a:gd name="connsiteY3" fmla="*/ 276300 h 1010709"/>
                <a:gd name="connsiteX4" fmla="*/ 1387733 w 1398045"/>
                <a:gd name="connsiteY4" fmla="*/ 188617 h 1010709"/>
                <a:gd name="connsiteX5" fmla="*/ 1312624 w 1398045"/>
                <a:gd name="connsiteY5" fmla="*/ 545083 h 1010709"/>
                <a:gd name="connsiteX6" fmla="*/ 1350153 w 1398045"/>
                <a:gd name="connsiteY6" fmla="*/ 839970 h 1010709"/>
                <a:gd name="connsiteX7" fmla="*/ 748905 w 1398045"/>
                <a:gd name="connsiteY7" fmla="*/ 890074 h 1010709"/>
                <a:gd name="connsiteX8" fmla="*/ 46252 w 1398045"/>
                <a:gd name="connsiteY8" fmla="*/ 997493 h 1010709"/>
                <a:gd name="connsiteX9" fmla="*/ 138380 w 1398045"/>
                <a:gd name="connsiteY9" fmla="*/ 555704 h 1010709"/>
                <a:gd name="connsiteX0" fmla="*/ 130229 w 1389894"/>
                <a:gd name="connsiteY0" fmla="*/ 555704 h 1010709"/>
                <a:gd name="connsiteX1" fmla="*/ 440130 w 1389894"/>
                <a:gd name="connsiteY1" fmla="*/ 301351 h 1010709"/>
                <a:gd name="connsiteX2" fmla="*/ 708661 w 1389894"/>
                <a:gd name="connsiteY2" fmla="*/ 254885 h 1010709"/>
                <a:gd name="connsiteX3" fmla="*/ 1028853 w 1389894"/>
                <a:gd name="connsiteY3" fmla="*/ 727 h 1010709"/>
                <a:gd name="connsiteX4" fmla="*/ 1129061 w 1389894"/>
                <a:gd name="connsiteY4" fmla="*/ 276300 h 1010709"/>
                <a:gd name="connsiteX5" fmla="*/ 1379582 w 1389894"/>
                <a:gd name="connsiteY5" fmla="*/ 188617 h 1010709"/>
                <a:gd name="connsiteX6" fmla="*/ 1304473 w 1389894"/>
                <a:gd name="connsiteY6" fmla="*/ 545083 h 1010709"/>
                <a:gd name="connsiteX7" fmla="*/ 1342002 w 1389894"/>
                <a:gd name="connsiteY7" fmla="*/ 839970 h 1010709"/>
                <a:gd name="connsiteX8" fmla="*/ 740754 w 1389894"/>
                <a:gd name="connsiteY8" fmla="*/ 890074 h 1010709"/>
                <a:gd name="connsiteX9" fmla="*/ 38101 w 1389894"/>
                <a:gd name="connsiteY9" fmla="*/ 997493 h 1010709"/>
                <a:gd name="connsiteX10" fmla="*/ 130229 w 1389894"/>
                <a:gd name="connsiteY10" fmla="*/ 555704 h 1010709"/>
                <a:gd name="connsiteX0" fmla="*/ 208035 w 1467700"/>
                <a:gd name="connsiteY0" fmla="*/ 555704 h 955096"/>
                <a:gd name="connsiteX1" fmla="*/ 517936 w 1467700"/>
                <a:gd name="connsiteY1" fmla="*/ 301351 h 955096"/>
                <a:gd name="connsiteX2" fmla="*/ 786467 w 1467700"/>
                <a:gd name="connsiteY2" fmla="*/ 254885 h 955096"/>
                <a:gd name="connsiteX3" fmla="*/ 1106659 w 1467700"/>
                <a:gd name="connsiteY3" fmla="*/ 727 h 955096"/>
                <a:gd name="connsiteX4" fmla="*/ 1206867 w 1467700"/>
                <a:gd name="connsiteY4" fmla="*/ 276300 h 955096"/>
                <a:gd name="connsiteX5" fmla="*/ 1457388 w 1467700"/>
                <a:gd name="connsiteY5" fmla="*/ 188617 h 955096"/>
                <a:gd name="connsiteX6" fmla="*/ 1382279 w 1467700"/>
                <a:gd name="connsiteY6" fmla="*/ 545083 h 955096"/>
                <a:gd name="connsiteX7" fmla="*/ 1419808 w 1467700"/>
                <a:gd name="connsiteY7" fmla="*/ 839970 h 955096"/>
                <a:gd name="connsiteX8" fmla="*/ 818560 w 1467700"/>
                <a:gd name="connsiteY8" fmla="*/ 890074 h 955096"/>
                <a:gd name="connsiteX9" fmla="*/ 28224 w 1467700"/>
                <a:gd name="connsiteY9" fmla="*/ 934862 h 955096"/>
                <a:gd name="connsiteX10" fmla="*/ 208035 w 1467700"/>
                <a:gd name="connsiteY10" fmla="*/ 555704 h 955096"/>
                <a:gd name="connsiteX0" fmla="*/ 186675 w 1446340"/>
                <a:gd name="connsiteY0" fmla="*/ 555704 h 943594"/>
                <a:gd name="connsiteX1" fmla="*/ 496576 w 1446340"/>
                <a:gd name="connsiteY1" fmla="*/ 301351 h 943594"/>
                <a:gd name="connsiteX2" fmla="*/ 765107 w 1446340"/>
                <a:gd name="connsiteY2" fmla="*/ 254885 h 943594"/>
                <a:gd name="connsiteX3" fmla="*/ 1085299 w 1446340"/>
                <a:gd name="connsiteY3" fmla="*/ 727 h 943594"/>
                <a:gd name="connsiteX4" fmla="*/ 1185507 w 1446340"/>
                <a:gd name="connsiteY4" fmla="*/ 276300 h 943594"/>
                <a:gd name="connsiteX5" fmla="*/ 1436028 w 1446340"/>
                <a:gd name="connsiteY5" fmla="*/ 188617 h 943594"/>
                <a:gd name="connsiteX6" fmla="*/ 1360919 w 1446340"/>
                <a:gd name="connsiteY6" fmla="*/ 545083 h 943594"/>
                <a:gd name="connsiteX7" fmla="*/ 1398448 w 1446340"/>
                <a:gd name="connsiteY7" fmla="*/ 839970 h 943594"/>
                <a:gd name="connsiteX8" fmla="*/ 797200 w 1446340"/>
                <a:gd name="connsiteY8" fmla="*/ 890074 h 943594"/>
                <a:gd name="connsiteX9" fmla="*/ 421418 w 1446340"/>
                <a:gd name="connsiteY9" fmla="*/ 827444 h 943594"/>
                <a:gd name="connsiteX10" fmla="*/ 6864 w 1446340"/>
                <a:gd name="connsiteY10" fmla="*/ 934862 h 943594"/>
                <a:gd name="connsiteX11" fmla="*/ 186675 w 1446340"/>
                <a:gd name="connsiteY11" fmla="*/ 555704 h 943594"/>
                <a:gd name="connsiteX0" fmla="*/ 127047 w 1386712"/>
                <a:gd name="connsiteY0" fmla="*/ 555704 h 1003941"/>
                <a:gd name="connsiteX1" fmla="*/ 436948 w 1386712"/>
                <a:gd name="connsiteY1" fmla="*/ 301351 h 1003941"/>
                <a:gd name="connsiteX2" fmla="*/ 705479 w 1386712"/>
                <a:gd name="connsiteY2" fmla="*/ 254885 h 1003941"/>
                <a:gd name="connsiteX3" fmla="*/ 1025671 w 1386712"/>
                <a:gd name="connsiteY3" fmla="*/ 727 h 1003941"/>
                <a:gd name="connsiteX4" fmla="*/ 1125879 w 1386712"/>
                <a:gd name="connsiteY4" fmla="*/ 276300 h 1003941"/>
                <a:gd name="connsiteX5" fmla="*/ 1376400 w 1386712"/>
                <a:gd name="connsiteY5" fmla="*/ 188617 h 1003941"/>
                <a:gd name="connsiteX6" fmla="*/ 1301291 w 1386712"/>
                <a:gd name="connsiteY6" fmla="*/ 545083 h 1003941"/>
                <a:gd name="connsiteX7" fmla="*/ 1338820 w 1386712"/>
                <a:gd name="connsiteY7" fmla="*/ 839970 h 1003941"/>
                <a:gd name="connsiteX8" fmla="*/ 737572 w 1386712"/>
                <a:gd name="connsiteY8" fmla="*/ 890074 h 1003941"/>
                <a:gd name="connsiteX9" fmla="*/ 361790 w 1386712"/>
                <a:gd name="connsiteY9" fmla="*/ 827444 h 1003941"/>
                <a:gd name="connsiteX10" fmla="*/ 9866 w 1386712"/>
                <a:gd name="connsiteY10" fmla="*/ 997493 h 1003941"/>
                <a:gd name="connsiteX11" fmla="*/ 127047 w 1386712"/>
                <a:gd name="connsiteY11" fmla="*/ 555704 h 1003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6712" h="1003941">
                  <a:moveTo>
                    <a:pt x="127047" y="555704"/>
                  </a:moveTo>
                  <a:cubicBezTo>
                    <a:pt x="198227" y="439680"/>
                    <a:pt x="340543" y="351488"/>
                    <a:pt x="436948" y="301351"/>
                  </a:cubicBezTo>
                  <a:cubicBezTo>
                    <a:pt x="533353" y="251214"/>
                    <a:pt x="607359" y="304989"/>
                    <a:pt x="705479" y="254885"/>
                  </a:cubicBezTo>
                  <a:cubicBezTo>
                    <a:pt x="803599" y="204781"/>
                    <a:pt x="932640" y="15947"/>
                    <a:pt x="1025671" y="727"/>
                  </a:cubicBezTo>
                  <a:cubicBezTo>
                    <a:pt x="1118702" y="-14493"/>
                    <a:pt x="1075775" y="213670"/>
                    <a:pt x="1125879" y="276300"/>
                  </a:cubicBezTo>
                  <a:cubicBezTo>
                    <a:pt x="1175983" y="338930"/>
                    <a:pt x="1336726" y="141732"/>
                    <a:pt x="1376400" y="188617"/>
                  </a:cubicBezTo>
                  <a:cubicBezTo>
                    <a:pt x="1416074" y="235502"/>
                    <a:pt x="1330519" y="453226"/>
                    <a:pt x="1301291" y="545083"/>
                  </a:cubicBezTo>
                  <a:cubicBezTo>
                    <a:pt x="1272063" y="636940"/>
                    <a:pt x="1430685" y="769945"/>
                    <a:pt x="1338820" y="839970"/>
                  </a:cubicBezTo>
                  <a:cubicBezTo>
                    <a:pt x="1246955" y="909995"/>
                    <a:pt x="900410" y="875460"/>
                    <a:pt x="737572" y="890074"/>
                  </a:cubicBezTo>
                  <a:cubicBezTo>
                    <a:pt x="574734" y="904688"/>
                    <a:pt x="493513" y="819979"/>
                    <a:pt x="361790" y="827444"/>
                  </a:cubicBezTo>
                  <a:cubicBezTo>
                    <a:pt x="230067" y="834909"/>
                    <a:pt x="48990" y="1042783"/>
                    <a:pt x="9866" y="997493"/>
                  </a:cubicBezTo>
                  <a:cubicBezTo>
                    <a:pt x="-29258" y="952203"/>
                    <a:pt x="55867" y="671728"/>
                    <a:pt x="127047" y="55570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Arco 117"/>
            <p:cNvSpPr/>
            <p:nvPr/>
          </p:nvSpPr>
          <p:spPr>
            <a:xfrm rot="6173448">
              <a:off x="4295708" y="1301281"/>
              <a:ext cx="179823" cy="339382"/>
            </a:xfrm>
            <a:prstGeom prst="arc">
              <a:avLst>
                <a:gd name="adj1" fmla="val 16937063"/>
                <a:gd name="adj2" fmla="val 1609459"/>
              </a:avLst>
            </a:prstGeom>
            <a:ln>
              <a:solidFill>
                <a:srgbClr val="E9C3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Arco 118"/>
            <p:cNvSpPr/>
            <p:nvPr/>
          </p:nvSpPr>
          <p:spPr>
            <a:xfrm rot="6173448">
              <a:off x="4314501" y="1303361"/>
              <a:ext cx="179823" cy="237186"/>
            </a:xfrm>
            <a:prstGeom prst="arc">
              <a:avLst>
                <a:gd name="adj1" fmla="val 16937063"/>
                <a:gd name="adj2" fmla="val 1609459"/>
              </a:avLst>
            </a:prstGeom>
            <a:ln>
              <a:solidFill>
                <a:srgbClr val="E9C3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Arco 119"/>
            <p:cNvSpPr/>
            <p:nvPr/>
          </p:nvSpPr>
          <p:spPr>
            <a:xfrm rot="6173448">
              <a:off x="3750707" y="1301281"/>
              <a:ext cx="179823" cy="339382"/>
            </a:xfrm>
            <a:prstGeom prst="arc">
              <a:avLst>
                <a:gd name="adj1" fmla="val 16937063"/>
                <a:gd name="adj2" fmla="val 1609459"/>
              </a:avLst>
            </a:prstGeom>
            <a:ln>
              <a:solidFill>
                <a:srgbClr val="E9C3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Arco 120"/>
            <p:cNvSpPr/>
            <p:nvPr/>
          </p:nvSpPr>
          <p:spPr>
            <a:xfrm rot="6173448">
              <a:off x="3769500" y="1303361"/>
              <a:ext cx="179823" cy="237186"/>
            </a:xfrm>
            <a:prstGeom prst="arc">
              <a:avLst>
                <a:gd name="adj1" fmla="val 16937063"/>
                <a:gd name="adj2" fmla="val 1609459"/>
              </a:avLst>
            </a:prstGeom>
            <a:ln>
              <a:solidFill>
                <a:srgbClr val="E9C3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de cantos arredondados 121"/>
            <p:cNvSpPr/>
            <p:nvPr/>
          </p:nvSpPr>
          <p:spPr>
            <a:xfrm rot="769608">
              <a:off x="3234968" y="2530259"/>
              <a:ext cx="916772" cy="3837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de cantos arredondados 122"/>
            <p:cNvSpPr/>
            <p:nvPr/>
          </p:nvSpPr>
          <p:spPr>
            <a:xfrm rot="20331564">
              <a:off x="4180134" y="2496824"/>
              <a:ext cx="790609" cy="3837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Retângulo de cantos arredondados 123"/>
            <p:cNvSpPr/>
            <p:nvPr/>
          </p:nvSpPr>
          <p:spPr>
            <a:xfrm>
              <a:off x="3215193" y="3603037"/>
              <a:ext cx="1725790" cy="29807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tângulo de cantos arredondados 124"/>
            <p:cNvSpPr/>
            <p:nvPr/>
          </p:nvSpPr>
          <p:spPr>
            <a:xfrm rot="1166522">
              <a:off x="3155213" y="6204572"/>
              <a:ext cx="482531" cy="328836"/>
            </a:xfrm>
            <a:prstGeom prst="roundRect">
              <a:avLst>
                <a:gd name="adj" fmla="val 50000"/>
              </a:avLst>
            </a:prstGeom>
            <a:solidFill>
              <a:srgbClr val="795548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Mais 125"/>
            <p:cNvSpPr/>
            <p:nvPr/>
          </p:nvSpPr>
          <p:spPr>
            <a:xfrm>
              <a:off x="3734029" y="3609173"/>
              <a:ext cx="285798" cy="285798"/>
            </a:xfrm>
            <a:prstGeom prst="mathPlu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Mais 126"/>
            <p:cNvSpPr/>
            <p:nvPr/>
          </p:nvSpPr>
          <p:spPr>
            <a:xfrm>
              <a:off x="4090417" y="3615312"/>
              <a:ext cx="285798" cy="285798"/>
            </a:xfrm>
            <a:prstGeom prst="mathPlu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Mais 127"/>
            <p:cNvSpPr/>
            <p:nvPr/>
          </p:nvSpPr>
          <p:spPr>
            <a:xfrm>
              <a:off x="4682077" y="3603037"/>
              <a:ext cx="285798" cy="285798"/>
            </a:xfrm>
            <a:prstGeom prst="mathPlu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Mais 128"/>
            <p:cNvSpPr/>
            <p:nvPr/>
          </p:nvSpPr>
          <p:spPr>
            <a:xfrm>
              <a:off x="3215193" y="3597586"/>
              <a:ext cx="285798" cy="285798"/>
            </a:xfrm>
            <a:prstGeom prst="mathPlu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Retângulo de cantos arredondados 129"/>
            <p:cNvSpPr/>
            <p:nvPr/>
          </p:nvSpPr>
          <p:spPr>
            <a:xfrm rot="21017207">
              <a:off x="3358654" y="2423301"/>
              <a:ext cx="289537" cy="230565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Retângulo de cantos arredondados 130"/>
            <p:cNvSpPr/>
            <p:nvPr/>
          </p:nvSpPr>
          <p:spPr>
            <a:xfrm rot="20035799">
              <a:off x="3118624" y="3493951"/>
              <a:ext cx="266133" cy="1143637"/>
            </a:xfrm>
            <a:prstGeom prst="roundRect">
              <a:avLst>
                <a:gd name="adj" fmla="val 50000"/>
              </a:avLst>
            </a:prstGeom>
            <a:solidFill>
              <a:srgbClr val="F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de cantos arredondados 131"/>
            <p:cNvSpPr/>
            <p:nvPr/>
          </p:nvSpPr>
          <p:spPr>
            <a:xfrm rot="9264968">
              <a:off x="5173258" y="3480039"/>
              <a:ext cx="310941" cy="1256142"/>
            </a:xfrm>
            <a:prstGeom prst="roundRect">
              <a:avLst>
                <a:gd name="adj" fmla="val 50000"/>
              </a:avLst>
            </a:prstGeom>
            <a:solidFill>
              <a:srgbClr val="F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de cantos arredondados 132"/>
            <p:cNvSpPr/>
            <p:nvPr/>
          </p:nvSpPr>
          <p:spPr>
            <a:xfrm rot="582793" flipH="1">
              <a:off x="4505021" y="2340821"/>
              <a:ext cx="289537" cy="230565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58" name="Grupo 2057"/>
          <p:cNvGrpSpPr/>
          <p:nvPr/>
        </p:nvGrpSpPr>
        <p:grpSpPr>
          <a:xfrm>
            <a:off x="292155" y="1344917"/>
            <a:ext cx="4496058" cy="4929811"/>
            <a:chOff x="-131606" y="-1369991"/>
            <a:chExt cx="7367191" cy="8077933"/>
          </a:xfrm>
        </p:grpSpPr>
        <p:sp>
          <p:nvSpPr>
            <p:cNvPr id="26" name="Retângulo 25"/>
            <p:cNvSpPr/>
            <p:nvPr/>
          </p:nvSpPr>
          <p:spPr>
            <a:xfrm>
              <a:off x="1117511" y="1196752"/>
              <a:ext cx="4958477" cy="5040560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Triângulo isósceles 14"/>
            <p:cNvSpPr/>
            <p:nvPr/>
          </p:nvSpPr>
          <p:spPr>
            <a:xfrm>
              <a:off x="755576" y="-1129958"/>
              <a:ext cx="5320413" cy="2580592"/>
            </a:xfrm>
            <a:prstGeom prst="triangle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AutoShape 4" descr="Resultado de imagem para casa de madeira flat design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359833" y="0"/>
              <a:ext cx="2382021" cy="313793"/>
            </a:xfrm>
            <a:prstGeom prst="rect">
              <a:avLst/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9" name="Retângulo de cantos arredondados 2048"/>
            <p:cNvSpPr/>
            <p:nvPr/>
          </p:nvSpPr>
          <p:spPr>
            <a:xfrm>
              <a:off x="1236196" y="1056870"/>
              <a:ext cx="18002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686246" y="449180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3475613" y="575832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406942" y="1062740"/>
              <a:ext cx="1299696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680883" y="-1369991"/>
              <a:ext cx="4279584" cy="3367568"/>
              <a:chOff x="680883" y="-1369991"/>
              <a:chExt cx="4279584" cy="3367568"/>
            </a:xfrm>
          </p:grpSpPr>
          <p:sp>
            <p:nvSpPr>
              <p:cNvPr id="24" name="Retângulo 23"/>
              <p:cNvSpPr/>
              <p:nvPr/>
            </p:nvSpPr>
            <p:spPr>
              <a:xfrm rot="18906980">
                <a:off x="4523244" y="-1369991"/>
                <a:ext cx="437223" cy="3367568"/>
              </a:xfrm>
              <a:custGeom>
                <a:avLst/>
                <a:gdLst/>
                <a:ahLst/>
                <a:cxnLst/>
                <a:rect l="l" t="t" r="r" b="b"/>
                <a:pathLst>
                  <a:path w="437223" h="3367568">
                    <a:moveTo>
                      <a:pt x="437223" y="0"/>
                    </a:moveTo>
                    <a:lnTo>
                      <a:pt x="437223" y="3367567"/>
                    </a:lnTo>
                    <a:lnTo>
                      <a:pt x="298237" y="3367568"/>
                    </a:lnTo>
                    <a:lnTo>
                      <a:pt x="0" y="30705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 rot="18975601">
                <a:off x="680883" y="124842"/>
                <a:ext cx="3357902" cy="391225"/>
              </a:xfrm>
              <a:custGeom>
                <a:avLst/>
                <a:gdLst/>
                <a:ahLst/>
                <a:cxnLst/>
                <a:rect l="l" t="t" r="r" b="b"/>
                <a:pathLst>
                  <a:path w="3357902" h="391225">
                    <a:moveTo>
                      <a:pt x="3357902" y="0"/>
                    </a:moveTo>
                    <a:lnTo>
                      <a:pt x="3357902" y="391225"/>
                    </a:lnTo>
                    <a:lnTo>
                      <a:pt x="248706" y="391225"/>
                    </a:lnTo>
                    <a:lnTo>
                      <a:pt x="0" y="153224"/>
                    </a:lnTo>
                    <a:lnTo>
                      <a:pt x="0" y="153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Grupo 28"/>
            <p:cNvGrpSpPr/>
            <p:nvPr/>
          </p:nvGrpSpPr>
          <p:grpSpPr>
            <a:xfrm>
              <a:off x="-131606" y="-184163"/>
              <a:ext cx="7367191" cy="2161496"/>
              <a:chOff x="-131606" y="-184163"/>
              <a:chExt cx="7367191" cy="2161496"/>
            </a:xfrm>
            <a:solidFill>
              <a:srgbClr val="4E3B2E"/>
            </a:solidFill>
          </p:grpSpPr>
          <p:grpSp>
            <p:nvGrpSpPr>
              <p:cNvPr id="13" name="Grupo 12"/>
              <p:cNvGrpSpPr/>
              <p:nvPr/>
            </p:nvGrpSpPr>
            <p:grpSpPr>
              <a:xfrm>
                <a:off x="-131606" y="-184163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8" name="Retângulo 7"/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de cantos arredondados 11"/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1" name="Grupo 20"/>
              <p:cNvGrpSpPr/>
              <p:nvPr/>
            </p:nvGrpSpPr>
            <p:grpSpPr>
              <a:xfrm flipH="1">
                <a:off x="2699782" y="-172467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22" name="Retângulo 21"/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051" name="Grupo 2050"/>
            <p:cNvGrpSpPr/>
            <p:nvPr/>
          </p:nvGrpSpPr>
          <p:grpSpPr>
            <a:xfrm>
              <a:off x="2816913" y="1109607"/>
              <a:ext cx="1467859" cy="1337049"/>
              <a:chOff x="2899549" y="1606982"/>
              <a:chExt cx="1152128" cy="1049455"/>
            </a:xfrm>
          </p:grpSpPr>
          <p:sp>
            <p:nvSpPr>
              <p:cNvPr id="27" name="Retângulo 26"/>
              <p:cNvSpPr/>
              <p:nvPr/>
            </p:nvSpPr>
            <p:spPr>
              <a:xfrm>
                <a:off x="2899549" y="1606982"/>
                <a:ext cx="1152128" cy="10494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3371793" y="1606982"/>
                <a:ext cx="207640" cy="1049455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/>
              <p:cNvSpPr/>
              <p:nvPr/>
            </p:nvSpPr>
            <p:spPr>
              <a:xfrm rot="16200000">
                <a:off x="3371793" y="1555646"/>
                <a:ext cx="207640" cy="1152128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52" name="Retângulo de cantos arredondados 2051"/>
            <p:cNvSpPr/>
            <p:nvPr/>
          </p:nvSpPr>
          <p:spPr>
            <a:xfrm>
              <a:off x="1011573" y="244665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1023834" y="400506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de cantos arredondados 45"/>
            <p:cNvSpPr/>
            <p:nvPr/>
          </p:nvSpPr>
          <p:spPr>
            <a:xfrm>
              <a:off x="1011573" y="5578289"/>
              <a:ext cx="5182681" cy="803039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>
              <a:off x="1117511" y="3427947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de cantos arredondados 47"/>
            <p:cNvSpPr/>
            <p:nvPr/>
          </p:nvSpPr>
          <p:spPr>
            <a:xfrm>
              <a:off x="1119074" y="1844824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de cantos arredondados 48"/>
            <p:cNvSpPr/>
            <p:nvPr/>
          </p:nvSpPr>
          <p:spPr>
            <a:xfrm>
              <a:off x="4406942" y="1920450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3" name="Retângulo 2052"/>
            <p:cNvSpPr/>
            <p:nvPr/>
          </p:nvSpPr>
          <p:spPr>
            <a:xfrm>
              <a:off x="3058926" y="3996915"/>
              <a:ext cx="1248376" cy="2232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9"/>
            <p:cNvSpPr/>
            <p:nvPr/>
          </p:nvSpPr>
          <p:spPr>
            <a:xfrm>
              <a:off x="4559342" y="4889169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de cantos arredondados 51"/>
            <p:cNvSpPr/>
            <p:nvPr/>
          </p:nvSpPr>
          <p:spPr>
            <a:xfrm>
              <a:off x="3191245" y="3292882"/>
              <a:ext cx="2836932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/>
            <p:cNvSpPr/>
            <p:nvPr/>
          </p:nvSpPr>
          <p:spPr>
            <a:xfrm rot="16200000">
              <a:off x="3418571" y="307075"/>
              <a:ext cx="264542" cy="1467859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 rot="10800000">
              <a:off x="2590563" y="908732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 rot="10800000">
              <a:off x="4243442" y="908735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 rot="5400000">
              <a:off x="3483136" y="1554080"/>
              <a:ext cx="132271" cy="1917422"/>
            </a:xfrm>
            <a:prstGeom prst="rect">
              <a:avLst/>
            </a:prstGeom>
            <a:solidFill>
              <a:srgbClr val="795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2669478" y="6076831"/>
              <a:ext cx="2027272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de cantos arredondados 58"/>
            <p:cNvSpPr/>
            <p:nvPr/>
          </p:nvSpPr>
          <p:spPr>
            <a:xfrm>
              <a:off x="2855105" y="6287201"/>
              <a:ext cx="1585064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5" name="Elipse 2054"/>
            <p:cNvSpPr/>
            <p:nvPr/>
          </p:nvSpPr>
          <p:spPr>
            <a:xfrm>
              <a:off x="4035104" y="513730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4" name="Elipse 29"/>
          <p:cNvSpPr/>
          <p:nvPr/>
        </p:nvSpPr>
        <p:spPr>
          <a:xfrm>
            <a:off x="1024841" y="5246549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29"/>
          <p:cNvSpPr/>
          <p:nvPr/>
        </p:nvSpPr>
        <p:spPr>
          <a:xfrm>
            <a:off x="627767" y="5316677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29"/>
          <p:cNvSpPr/>
          <p:nvPr/>
        </p:nvSpPr>
        <p:spPr>
          <a:xfrm>
            <a:off x="922784" y="5455708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20"/>
          <p:cNvSpPr/>
          <p:nvPr/>
        </p:nvSpPr>
        <p:spPr>
          <a:xfrm rot="9796110">
            <a:off x="7965624" y="6010748"/>
            <a:ext cx="954990" cy="704938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63" name="Grupo 2062"/>
          <p:cNvGrpSpPr/>
          <p:nvPr/>
        </p:nvGrpSpPr>
        <p:grpSpPr>
          <a:xfrm>
            <a:off x="4674084" y="4859022"/>
            <a:ext cx="3570324" cy="1123388"/>
            <a:chOff x="4769711" y="4566418"/>
            <a:chExt cx="2970506" cy="1592954"/>
          </a:xfrm>
        </p:grpSpPr>
        <p:sp>
          <p:nvSpPr>
            <p:cNvPr id="2061" name="Retângulo 2060"/>
            <p:cNvSpPr/>
            <p:nvPr/>
          </p:nvSpPr>
          <p:spPr>
            <a:xfrm rot="20740974">
              <a:off x="5228569" y="4714937"/>
              <a:ext cx="216024" cy="1382066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/>
            <p:cNvSpPr/>
            <p:nvPr/>
          </p:nvSpPr>
          <p:spPr>
            <a:xfrm rot="1444908">
              <a:off x="4769711" y="4741539"/>
              <a:ext cx="216024" cy="1368094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 rot="1444908">
              <a:off x="7041955" y="4791278"/>
              <a:ext cx="216024" cy="1368094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 rot="20740974">
              <a:off x="7500814" y="4762250"/>
              <a:ext cx="216024" cy="1382066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2" name="Retângulo de cantos arredondados 2061"/>
            <p:cNvSpPr/>
            <p:nvPr/>
          </p:nvSpPr>
          <p:spPr>
            <a:xfrm>
              <a:off x="4877588" y="4566418"/>
              <a:ext cx="2862629" cy="381167"/>
            </a:xfrm>
            <a:prstGeom prst="roundRect">
              <a:avLst>
                <a:gd name="adj" fmla="val 50000"/>
              </a:avLst>
            </a:prstGeom>
            <a:solidFill>
              <a:srgbClr val="A37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67" name="Grupo 2066"/>
          <p:cNvGrpSpPr/>
          <p:nvPr/>
        </p:nvGrpSpPr>
        <p:grpSpPr>
          <a:xfrm>
            <a:off x="5849121" y="4594857"/>
            <a:ext cx="905511" cy="398569"/>
            <a:chOff x="5631676" y="4494801"/>
            <a:chExt cx="1141979" cy="532854"/>
          </a:xfrm>
        </p:grpSpPr>
        <p:sp>
          <p:nvSpPr>
            <p:cNvPr id="90" name="Triângulo isósceles 89"/>
            <p:cNvSpPr/>
            <p:nvPr/>
          </p:nvSpPr>
          <p:spPr>
            <a:xfrm rot="9538386">
              <a:off x="5631676" y="4740833"/>
              <a:ext cx="915462" cy="286822"/>
            </a:xfrm>
            <a:custGeom>
              <a:avLst/>
              <a:gdLst/>
              <a:ahLst/>
              <a:cxnLst/>
              <a:rect l="l" t="t" r="r" b="b"/>
              <a:pathLst>
                <a:path w="1839147" h="818205">
                  <a:moveTo>
                    <a:pt x="1839147" y="818205"/>
                  </a:moveTo>
                  <a:lnTo>
                    <a:pt x="0" y="818205"/>
                  </a:lnTo>
                  <a:lnTo>
                    <a:pt x="0" y="409103"/>
                  </a:lnTo>
                  <a:lnTo>
                    <a:pt x="104408" y="409103"/>
                  </a:lnTo>
                  <a:lnTo>
                    <a:pt x="248424" y="0"/>
                  </a:lnTo>
                  <a:lnTo>
                    <a:pt x="392440" y="409103"/>
                  </a:lnTo>
                  <a:lnTo>
                    <a:pt x="392442" y="409103"/>
                  </a:lnTo>
                  <a:lnTo>
                    <a:pt x="536456" y="5"/>
                  </a:lnTo>
                  <a:lnTo>
                    <a:pt x="680470" y="409103"/>
                  </a:lnTo>
                  <a:lnTo>
                    <a:pt x="687020" y="409103"/>
                  </a:lnTo>
                  <a:lnTo>
                    <a:pt x="831035" y="3"/>
                  </a:lnTo>
                  <a:lnTo>
                    <a:pt x="975050" y="409103"/>
                  </a:lnTo>
                  <a:lnTo>
                    <a:pt x="975052" y="409103"/>
                  </a:lnTo>
                  <a:lnTo>
                    <a:pt x="1119067" y="2"/>
                  </a:lnTo>
                  <a:lnTo>
                    <a:pt x="1263083" y="409103"/>
                  </a:lnTo>
                  <a:lnTo>
                    <a:pt x="1263084" y="409103"/>
                  </a:lnTo>
                  <a:lnTo>
                    <a:pt x="1407099" y="1"/>
                  </a:lnTo>
                  <a:lnTo>
                    <a:pt x="1551115" y="409103"/>
                  </a:lnTo>
                  <a:lnTo>
                    <a:pt x="1551115" y="409103"/>
                  </a:lnTo>
                  <a:lnTo>
                    <a:pt x="1695131" y="0"/>
                  </a:lnTo>
                  <a:lnTo>
                    <a:pt x="1839147" y="40910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6" name="Retângulo 2065"/>
            <p:cNvSpPr/>
            <p:nvPr/>
          </p:nvSpPr>
          <p:spPr>
            <a:xfrm rot="20055026">
              <a:off x="6452259" y="4494801"/>
              <a:ext cx="321396" cy="233441"/>
            </a:xfrm>
            <a:custGeom>
              <a:avLst/>
              <a:gdLst/>
              <a:ahLst/>
              <a:cxnLst/>
              <a:rect l="l" t="t" r="r" b="b"/>
              <a:pathLst>
                <a:path w="321396" h="233441">
                  <a:moveTo>
                    <a:pt x="255865" y="46264"/>
                  </a:moveTo>
                  <a:lnTo>
                    <a:pt x="67511" y="46264"/>
                  </a:lnTo>
                  <a:lnTo>
                    <a:pt x="67511" y="183072"/>
                  </a:lnTo>
                  <a:lnTo>
                    <a:pt x="255865" y="183072"/>
                  </a:lnTo>
                  <a:close/>
                  <a:moveTo>
                    <a:pt x="321396" y="0"/>
                  </a:moveTo>
                  <a:lnTo>
                    <a:pt x="321396" y="233441"/>
                  </a:lnTo>
                  <a:lnTo>
                    <a:pt x="0" y="233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68" name="Retângulo 2067"/>
          <p:cNvSpPr/>
          <p:nvPr/>
        </p:nvSpPr>
        <p:spPr>
          <a:xfrm>
            <a:off x="4898391" y="218613"/>
            <a:ext cx="33157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Um senhor chamado Gepeto vivia em uma pequena casa na floresta do </a:t>
            </a:r>
            <a:r>
              <a:rPr lang="pt-BR" dirty="0" err="1" smtClean="0"/>
              <a:t>Ludit</a:t>
            </a:r>
            <a:r>
              <a:rPr lang="pt-BR" dirty="0"/>
              <a:t>. Gostava de construir coisas com madeira, mas era muito triste por não ter um filho.</a:t>
            </a:r>
          </a:p>
        </p:txBody>
      </p:sp>
      <p:sp>
        <p:nvSpPr>
          <p:cNvPr id="146" name="Retângulo 6"/>
          <p:cNvSpPr/>
          <p:nvPr/>
        </p:nvSpPr>
        <p:spPr>
          <a:xfrm>
            <a:off x="7719082" y="2622448"/>
            <a:ext cx="1282789" cy="880945"/>
          </a:xfrm>
          <a:custGeom>
            <a:avLst/>
            <a:gdLst/>
            <a:ahLst/>
            <a:cxnLst/>
            <a:rect l="l" t="t" r="r" b="b"/>
            <a:pathLst>
              <a:path w="1363109" h="936104">
                <a:moveTo>
                  <a:pt x="282170" y="0"/>
                </a:moveTo>
                <a:lnTo>
                  <a:pt x="966259" y="0"/>
                </a:lnTo>
                <a:cubicBezTo>
                  <a:pt x="1085555" y="312677"/>
                  <a:pt x="1364066" y="619118"/>
                  <a:pt x="1363107" y="936104"/>
                </a:cubicBezTo>
                <a:lnTo>
                  <a:pt x="0" y="936104"/>
                </a:lnTo>
                <a:cubicBezTo>
                  <a:pt x="0" y="590988"/>
                  <a:pt x="182542" y="310061"/>
                  <a:pt x="282170" y="0"/>
                </a:cubicBezTo>
                <a:close/>
              </a:path>
            </a:pathLst>
          </a:custGeom>
          <a:solidFill>
            <a:srgbClr val="8279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2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tângulo 73"/>
          <p:cNvSpPr/>
          <p:nvPr/>
        </p:nvSpPr>
        <p:spPr>
          <a:xfrm rot="5626298">
            <a:off x="4397078" y="-742037"/>
            <a:ext cx="349843" cy="9186907"/>
          </a:xfrm>
          <a:custGeom>
            <a:avLst/>
            <a:gdLst/>
            <a:ahLst/>
            <a:cxnLst/>
            <a:rect l="l" t="t" r="r" b="b"/>
            <a:pathLst>
              <a:path w="349843" h="9186907">
                <a:moveTo>
                  <a:pt x="0" y="9186907"/>
                </a:moveTo>
                <a:lnTo>
                  <a:pt x="0" y="23061"/>
                </a:lnTo>
                <a:lnTo>
                  <a:pt x="349843" y="0"/>
                </a:lnTo>
                <a:lnTo>
                  <a:pt x="349843" y="9163845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/>
          <p:cNvSpPr/>
          <p:nvPr/>
        </p:nvSpPr>
        <p:spPr>
          <a:xfrm rot="5626298">
            <a:off x="4397077" y="-1109346"/>
            <a:ext cx="349843" cy="9186908"/>
          </a:xfrm>
          <a:custGeom>
            <a:avLst/>
            <a:gdLst/>
            <a:ahLst/>
            <a:cxnLst/>
            <a:rect l="l" t="t" r="r" b="b"/>
            <a:pathLst>
              <a:path w="349843" h="9186908">
                <a:moveTo>
                  <a:pt x="0" y="9186908"/>
                </a:moveTo>
                <a:lnTo>
                  <a:pt x="0" y="23063"/>
                </a:lnTo>
                <a:lnTo>
                  <a:pt x="349843" y="0"/>
                </a:lnTo>
                <a:lnTo>
                  <a:pt x="349843" y="9163845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/>
          <p:cNvSpPr/>
          <p:nvPr/>
        </p:nvSpPr>
        <p:spPr>
          <a:xfrm rot="5626298">
            <a:off x="4396911" y="-13961"/>
            <a:ext cx="349843" cy="9186575"/>
          </a:xfrm>
          <a:custGeom>
            <a:avLst/>
            <a:gdLst/>
            <a:ahLst/>
            <a:cxnLst/>
            <a:rect l="l" t="t" r="r" b="b"/>
            <a:pathLst>
              <a:path w="349843" h="9186575">
                <a:moveTo>
                  <a:pt x="0" y="9186575"/>
                </a:moveTo>
                <a:lnTo>
                  <a:pt x="0" y="23061"/>
                </a:lnTo>
                <a:lnTo>
                  <a:pt x="349843" y="0"/>
                </a:lnTo>
                <a:lnTo>
                  <a:pt x="349843" y="9163512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/>
          <p:cNvSpPr/>
          <p:nvPr/>
        </p:nvSpPr>
        <p:spPr>
          <a:xfrm rot="5626298">
            <a:off x="4399316" y="-383519"/>
            <a:ext cx="349843" cy="9191393"/>
          </a:xfrm>
          <a:custGeom>
            <a:avLst/>
            <a:gdLst/>
            <a:ahLst/>
            <a:cxnLst/>
            <a:rect l="l" t="t" r="r" b="b"/>
            <a:pathLst>
              <a:path w="349843" h="9191393">
                <a:moveTo>
                  <a:pt x="0" y="9191393"/>
                </a:moveTo>
                <a:lnTo>
                  <a:pt x="0" y="23061"/>
                </a:lnTo>
                <a:lnTo>
                  <a:pt x="349843" y="0"/>
                </a:lnTo>
                <a:lnTo>
                  <a:pt x="349843" y="9168331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-23015" y="0"/>
            <a:ext cx="9167015" cy="2661483"/>
          </a:xfrm>
          <a:prstGeom prst="rect">
            <a:avLst/>
          </a:prstGeom>
          <a:solidFill>
            <a:srgbClr val="AC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 rot="222043">
            <a:off x="-80000" y="2276240"/>
            <a:ext cx="9267626" cy="1052367"/>
          </a:xfrm>
          <a:custGeom>
            <a:avLst/>
            <a:gdLst/>
            <a:ahLst/>
            <a:cxnLst/>
            <a:rect l="l" t="t" r="r" b="b"/>
            <a:pathLst>
              <a:path w="9231173" h="1052367">
                <a:moveTo>
                  <a:pt x="0" y="0"/>
                </a:moveTo>
                <a:lnTo>
                  <a:pt x="9163106" y="0"/>
                </a:lnTo>
                <a:lnTo>
                  <a:pt x="9231173" y="1052367"/>
                </a:lnTo>
                <a:lnTo>
                  <a:pt x="68067" y="1052367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upo 3"/>
          <p:cNvGrpSpPr/>
          <p:nvPr/>
        </p:nvGrpSpPr>
        <p:grpSpPr>
          <a:xfrm>
            <a:off x="5725096" y="122937"/>
            <a:ext cx="3328376" cy="4108023"/>
            <a:chOff x="2638816" y="875180"/>
            <a:chExt cx="3106804" cy="3936933"/>
          </a:xfrm>
        </p:grpSpPr>
        <p:sp>
          <p:nvSpPr>
            <p:cNvPr id="5" name="Elipse 23"/>
            <p:cNvSpPr/>
            <p:nvPr/>
          </p:nvSpPr>
          <p:spPr>
            <a:xfrm>
              <a:off x="4095940" y="2367459"/>
              <a:ext cx="198462" cy="234835"/>
            </a:xfrm>
            <a:custGeom>
              <a:avLst/>
              <a:gdLst>
                <a:gd name="connsiteX0" fmla="*/ 0 w 124690"/>
                <a:gd name="connsiteY0" fmla="*/ 108012 h 216024"/>
                <a:gd name="connsiteX1" fmla="*/ 62345 w 124690"/>
                <a:gd name="connsiteY1" fmla="*/ 0 h 216024"/>
                <a:gd name="connsiteX2" fmla="*/ 124690 w 124690"/>
                <a:gd name="connsiteY2" fmla="*/ 108012 h 216024"/>
                <a:gd name="connsiteX3" fmla="*/ 62345 w 124690"/>
                <a:gd name="connsiteY3" fmla="*/ 216024 h 216024"/>
                <a:gd name="connsiteX4" fmla="*/ 0 w 124690"/>
                <a:gd name="connsiteY4" fmla="*/ 108012 h 216024"/>
                <a:gd name="connsiteX0" fmla="*/ 0 w 188983"/>
                <a:gd name="connsiteY0" fmla="*/ 140087 h 251169"/>
                <a:gd name="connsiteX1" fmla="*/ 62345 w 188983"/>
                <a:gd name="connsiteY1" fmla="*/ 32075 h 251169"/>
                <a:gd name="connsiteX2" fmla="*/ 188983 w 188983"/>
                <a:gd name="connsiteY2" fmla="*/ 30550 h 251169"/>
                <a:gd name="connsiteX3" fmla="*/ 62345 w 188983"/>
                <a:gd name="connsiteY3" fmla="*/ 248099 h 251169"/>
                <a:gd name="connsiteX4" fmla="*/ 0 w 188983"/>
                <a:gd name="connsiteY4" fmla="*/ 140087 h 251169"/>
                <a:gd name="connsiteX0" fmla="*/ 1031 w 190014"/>
                <a:gd name="connsiteY0" fmla="*/ 140087 h 245842"/>
                <a:gd name="connsiteX1" fmla="*/ 63376 w 190014"/>
                <a:gd name="connsiteY1" fmla="*/ 32075 h 245842"/>
                <a:gd name="connsiteX2" fmla="*/ 190014 w 190014"/>
                <a:gd name="connsiteY2" fmla="*/ 30550 h 245842"/>
                <a:gd name="connsiteX3" fmla="*/ 37183 w 190014"/>
                <a:gd name="connsiteY3" fmla="*/ 243336 h 245842"/>
                <a:gd name="connsiteX4" fmla="*/ 1031 w 190014"/>
                <a:gd name="connsiteY4" fmla="*/ 140087 h 245842"/>
                <a:gd name="connsiteX0" fmla="*/ 712 w 190452"/>
                <a:gd name="connsiteY0" fmla="*/ 125985 h 237866"/>
                <a:gd name="connsiteX1" fmla="*/ 63057 w 190452"/>
                <a:gd name="connsiteY1" fmla="*/ 17973 h 237866"/>
                <a:gd name="connsiteX2" fmla="*/ 189695 w 190452"/>
                <a:gd name="connsiteY2" fmla="*/ 16448 h 237866"/>
                <a:gd name="connsiteX3" fmla="*/ 146815 w 190452"/>
                <a:gd name="connsiteY3" fmla="*/ 207953 h 237866"/>
                <a:gd name="connsiteX4" fmla="*/ 36864 w 190452"/>
                <a:gd name="connsiteY4" fmla="*/ 229234 h 237866"/>
                <a:gd name="connsiteX5" fmla="*/ 712 w 190452"/>
                <a:gd name="connsiteY5" fmla="*/ 125985 h 237866"/>
                <a:gd name="connsiteX0" fmla="*/ 31117 w 156563"/>
                <a:gd name="connsiteY0" fmla="*/ 133517 h 237736"/>
                <a:gd name="connsiteX1" fmla="*/ 29168 w 156563"/>
                <a:gd name="connsiteY1" fmla="*/ 18361 h 237736"/>
                <a:gd name="connsiteX2" fmla="*/ 155806 w 156563"/>
                <a:gd name="connsiteY2" fmla="*/ 16836 h 237736"/>
                <a:gd name="connsiteX3" fmla="*/ 112926 w 156563"/>
                <a:gd name="connsiteY3" fmla="*/ 208341 h 237736"/>
                <a:gd name="connsiteX4" fmla="*/ 2975 w 156563"/>
                <a:gd name="connsiteY4" fmla="*/ 229622 h 237736"/>
                <a:gd name="connsiteX5" fmla="*/ 31117 w 156563"/>
                <a:gd name="connsiteY5" fmla="*/ 133517 h 237736"/>
                <a:gd name="connsiteX0" fmla="*/ 5194 w 166359"/>
                <a:gd name="connsiteY0" fmla="*/ 118460 h 238005"/>
                <a:gd name="connsiteX1" fmla="*/ 38964 w 166359"/>
                <a:gd name="connsiteY1" fmla="*/ 17592 h 238005"/>
                <a:gd name="connsiteX2" fmla="*/ 165602 w 166359"/>
                <a:gd name="connsiteY2" fmla="*/ 16067 h 238005"/>
                <a:gd name="connsiteX3" fmla="*/ 122722 w 166359"/>
                <a:gd name="connsiteY3" fmla="*/ 207572 h 238005"/>
                <a:gd name="connsiteX4" fmla="*/ 12771 w 166359"/>
                <a:gd name="connsiteY4" fmla="*/ 228853 h 238005"/>
                <a:gd name="connsiteX5" fmla="*/ 5194 w 166359"/>
                <a:gd name="connsiteY5" fmla="*/ 118460 h 238005"/>
                <a:gd name="connsiteX0" fmla="*/ 37297 w 198462"/>
                <a:gd name="connsiteY0" fmla="*/ 118460 h 234835"/>
                <a:gd name="connsiteX1" fmla="*/ 71067 w 198462"/>
                <a:gd name="connsiteY1" fmla="*/ 17592 h 234835"/>
                <a:gd name="connsiteX2" fmla="*/ 197705 w 198462"/>
                <a:gd name="connsiteY2" fmla="*/ 16067 h 234835"/>
                <a:gd name="connsiteX3" fmla="*/ 154825 w 198462"/>
                <a:gd name="connsiteY3" fmla="*/ 207572 h 234835"/>
                <a:gd name="connsiteX4" fmla="*/ 44874 w 198462"/>
                <a:gd name="connsiteY4" fmla="*/ 228853 h 234835"/>
                <a:gd name="connsiteX5" fmla="*/ 43 w 198462"/>
                <a:gd name="connsiteY5" fmla="*/ 162328 h 234835"/>
                <a:gd name="connsiteX6" fmla="*/ 37297 w 198462"/>
                <a:gd name="connsiteY6" fmla="*/ 118460 h 23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462" h="234835">
                  <a:moveTo>
                    <a:pt x="37297" y="118460"/>
                  </a:moveTo>
                  <a:cubicBezTo>
                    <a:pt x="49134" y="94337"/>
                    <a:pt x="44332" y="34657"/>
                    <a:pt x="71067" y="17592"/>
                  </a:cubicBezTo>
                  <a:cubicBezTo>
                    <a:pt x="97802" y="527"/>
                    <a:pt x="192477" y="-10834"/>
                    <a:pt x="197705" y="16067"/>
                  </a:cubicBezTo>
                  <a:cubicBezTo>
                    <a:pt x="202933" y="42968"/>
                    <a:pt x="180297" y="172108"/>
                    <a:pt x="154825" y="207572"/>
                  </a:cubicBezTo>
                  <a:cubicBezTo>
                    <a:pt x="129353" y="243036"/>
                    <a:pt x="70671" y="236394"/>
                    <a:pt x="44874" y="228853"/>
                  </a:cubicBezTo>
                  <a:cubicBezTo>
                    <a:pt x="19077" y="221312"/>
                    <a:pt x="1306" y="180727"/>
                    <a:pt x="43" y="162328"/>
                  </a:cubicBezTo>
                  <a:cubicBezTo>
                    <a:pt x="-1220" y="143929"/>
                    <a:pt x="25460" y="142583"/>
                    <a:pt x="37297" y="118460"/>
                  </a:cubicBezTo>
                  <a:close/>
                </a:path>
              </a:pathLst>
            </a:custGeom>
            <a:solidFill>
              <a:srgbClr val="7955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23"/>
            <p:cNvSpPr/>
            <p:nvPr/>
          </p:nvSpPr>
          <p:spPr>
            <a:xfrm>
              <a:off x="4128241" y="2253636"/>
              <a:ext cx="198462" cy="234835"/>
            </a:xfrm>
            <a:custGeom>
              <a:avLst/>
              <a:gdLst>
                <a:gd name="connsiteX0" fmla="*/ 0 w 124690"/>
                <a:gd name="connsiteY0" fmla="*/ 108012 h 216024"/>
                <a:gd name="connsiteX1" fmla="*/ 62345 w 124690"/>
                <a:gd name="connsiteY1" fmla="*/ 0 h 216024"/>
                <a:gd name="connsiteX2" fmla="*/ 124690 w 124690"/>
                <a:gd name="connsiteY2" fmla="*/ 108012 h 216024"/>
                <a:gd name="connsiteX3" fmla="*/ 62345 w 124690"/>
                <a:gd name="connsiteY3" fmla="*/ 216024 h 216024"/>
                <a:gd name="connsiteX4" fmla="*/ 0 w 124690"/>
                <a:gd name="connsiteY4" fmla="*/ 108012 h 216024"/>
                <a:gd name="connsiteX0" fmla="*/ 0 w 188983"/>
                <a:gd name="connsiteY0" fmla="*/ 140087 h 251169"/>
                <a:gd name="connsiteX1" fmla="*/ 62345 w 188983"/>
                <a:gd name="connsiteY1" fmla="*/ 32075 h 251169"/>
                <a:gd name="connsiteX2" fmla="*/ 188983 w 188983"/>
                <a:gd name="connsiteY2" fmla="*/ 30550 h 251169"/>
                <a:gd name="connsiteX3" fmla="*/ 62345 w 188983"/>
                <a:gd name="connsiteY3" fmla="*/ 248099 h 251169"/>
                <a:gd name="connsiteX4" fmla="*/ 0 w 188983"/>
                <a:gd name="connsiteY4" fmla="*/ 140087 h 251169"/>
                <a:gd name="connsiteX0" fmla="*/ 1031 w 190014"/>
                <a:gd name="connsiteY0" fmla="*/ 140087 h 245842"/>
                <a:gd name="connsiteX1" fmla="*/ 63376 w 190014"/>
                <a:gd name="connsiteY1" fmla="*/ 32075 h 245842"/>
                <a:gd name="connsiteX2" fmla="*/ 190014 w 190014"/>
                <a:gd name="connsiteY2" fmla="*/ 30550 h 245842"/>
                <a:gd name="connsiteX3" fmla="*/ 37183 w 190014"/>
                <a:gd name="connsiteY3" fmla="*/ 243336 h 245842"/>
                <a:gd name="connsiteX4" fmla="*/ 1031 w 190014"/>
                <a:gd name="connsiteY4" fmla="*/ 140087 h 245842"/>
                <a:gd name="connsiteX0" fmla="*/ 712 w 190452"/>
                <a:gd name="connsiteY0" fmla="*/ 125985 h 237866"/>
                <a:gd name="connsiteX1" fmla="*/ 63057 w 190452"/>
                <a:gd name="connsiteY1" fmla="*/ 17973 h 237866"/>
                <a:gd name="connsiteX2" fmla="*/ 189695 w 190452"/>
                <a:gd name="connsiteY2" fmla="*/ 16448 h 237866"/>
                <a:gd name="connsiteX3" fmla="*/ 146815 w 190452"/>
                <a:gd name="connsiteY3" fmla="*/ 207953 h 237866"/>
                <a:gd name="connsiteX4" fmla="*/ 36864 w 190452"/>
                <a:gd name="connsiteY4" fmla="*/ 229234 h 237866"/>
                <a:gd name="connsiteX5" fmla="*/ 712 w 190452"/>
                <a:gd name="connsiteY5" fmla="*/ 125985 h 237866"/>
                <a:gd name="connsiteX0" fmla="*/ 31117 w 156563"/>
                <a:gd name="connsiteY0" fmla="*/ 133517 h 237736"/>
                <a:gd name="connsiteX1" fmla="*/ 29168 w 156563"/>
                <a:gd name="connsiteY1" fmla="*/ 18361 h 237736"/>
                <a:gd name="connsiteX2" fmla="*/ 155806 w 156563"/>
                <a:gd name="connsiteY2" fmla="*/ 16836 h 237736"/>
                <a:gd name="connsiteX3" fmla="*/ 112926 w 156563"/>
                <a:gd name="connsiteY3" fmla="*/ 208341 h 237736"/>
                <a:gd name="connsiteX4" fmla="*/ 2975 w 156563"/>
                <a:gd name="connsiteY4" fmla="*/ 229622 h 237736"/>
                <a:gd name="connsiteX5" fmla="*/ 31117 w 156563"/>
                <a:gd name="connsiteY5" fmla="*/ 133517 h 237736"/>
                <a:gd name="connsiteX0" fmla="*/ 5194 w 166359"/>
                <a:gd name="connsiteY0" fmla="*/ 118460 h 238005"/>
                <a:gd name="connsiteX1" fmla="*/ 38964 w 166359"/>
                <a:gd name="connsiteY1" fmla="*/ 17592 h 238005"/>
                <a:gd name="connsiteX2" fmla="*/ 165602 w 166359"/>
                <a:gd name="connsiteY2" fmla="*/ 16067 h 238005"/>
                <a:gd name="connsiteX3" fmla="*/ 122722 w 166359"/>
                <a:gd name="connsiteY3" fmla="*/ 207572 h 238005"/>
                <a:gd name="connsiteX4" fmla="*/ 12771 w 166359"/>
                <a:gd name="connsiteY4" fmla="*/ 228853 h 238005"/>
                <a:gd name="connsiteX5" fmla="*/ 5194 w 166359"/>
                <a:gd name="connsiteY5" fmla="*/ 118460 h 238005"/>
                <a:gd name="connsiteX0" fmla="*/ 37297 w 198462"/>
                <a:gd name="connsiteY0" fmla="*/ 118460 h 234835"/>
                <a:gd name="connsiteX1" fmla="*/ 71067 w 198462"/>
                <a:gd name="connsiteY1" fmla="*/ 17592 h 234835"/>
                <a:gd name="connsiteX2" fmla="*/ 197705 w 198462"/>
                <a:gd name="connsiteY2" fmla="*/ 16067 h 234835"/>
                <a:gd name="connsiteX3" fmla="*/ 154825 w 198462"/>
                <a:gd name="connsiteY3" fmla="*/ 207572 h 234835"/>
                <a:gd name="connsiteX4" fmla="*/ 44874 w 198462"/>
                <a:gd name="connsiteY4" fmla="*/ 228853 h 234835"/>
                <a:gd name="connsiteX5" fmla="*/ 43 w 198462"/>
                <a:gd name="connsiteY5" fmla="*/ 162328 h 234835"/>
                <a:gd name="connsiteX6" fmla="*/ 37297 w 198462"/>
                <a:gd name="connsiteY6" fmla="*/ 118460 h 23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462" h="234835">
                  <a:moveTo>
                    <a:pt x="37297" y="118460"/>
                  </a:moveTo>
                  <a:cubicBezTo>
                    <a:pt x="49134" y="94337"/>
                    <a:pt x="44332" y="34657"/>
                    <a:pt x="71067" y="17592"/>
                  </a:cubicBezTo>
                  <a:cubicBezTo>
                    <a:pt x="97802" y="527"/>
                    <a:pt x="192477" y="-10834"/>
                    <a:pt x="197705" y="16067"/>
                  </a:cubicBezTo>
                  <a:cubicBezTo>
                    <a:pt x="202933" y="42968"/>
                    <a:pt x="180297" y="172108"/>
                    <a:pt x="154825" y="207572"/>
                  </a:cubicBezTo>
                  <a:cubicBezTo>
                    <a:pt x="129353" y="243036"/>
                    <a:pt x="70671" y="236394"/>
                    <a:pt x="44874" y="228853"/>
                  </a:cubicBezTo>
                  <a:cubicBezTo>
                    <a:pt x="19077" y="221312"/>
                    <a:pt x="1306" y="180727"/>
                    <a:pt x="43" y="162328"/>
                  </a:cubicBezTo>
                  <a:cubicBezTo>
                    <a:pt x="-1220" y="143929"/>
                    <a:pt x="25460" y="142583"/>
                    <a:pt x="37297" y="118460"/>
                  </a:cubicBezTo>
                  <a:close/>
                </a:path>
              </a:pathLst>
            </a:custGeom>
            <a:solidFill>
              <a:srgbClr val="000000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3203848" y="875180"/>
              <a:ext cx="1762996" cy="1624128"/>
              <a:chOff x="-269963" y="725374"/>
              <a:chExt cx="1762996" cy="1624128"/>
            </a:xfrm>
          </p:grpSpPr>
          <p:sp>
            <p:nvSpPr>
              <p:cNvPr id="38" name="Elipse 20"/>
              <p:cNvSpPr/>
              <p:nvPr/>
            </p:nvSpPr>
            <p:spPr>
              <a:xfrm>
                <a:off x="-59070" y="1067754"/>
                <a:ext cx="1552103" cy="921086"/>
              </a:xfrm>
              <a:custGeom>
                <a:avLst/>
                <a:gdLst>
                  <a:gd name="connsiteX0" fmla="*/ 0 w 1400168"/>
                  <a:gd name="connsiteY0" fmla="*/ 180020 h 360040"/>
                  <a:gd name="connsiteX1" fmla="*/ 700084 w 1400168"/>
                  <a:gd name="connsiteY1" fmla="*/ 0 h 360040"/>
                  <a:gd name="connsiteX2" fmla="*/ 1400168 w 1400168"/>
                  <a:gd name="connsiteY2" fmla="*/ 180020 h 360040"/>
                  <a:gd name="connsiteX3" fmla="*/ 700084 w 1400168"/>
                  <a:gd name="connsiteY3" fmla="*/ 360040 h 360040"/>
                  <a:gd name="connsiteX4" fmla="*/ 0 w 1400168"/>
                  <a:gd name="connsiteY4" fmla="*/ 180020 h 360040"/>
                  <a:gd name="connsiteX0" fmla="*/ 0 w 1400168"/>
                  <a:gd name="connsiteY0" fmla="*/ 57367 h 403527"/>
                  <a:gd name="connsiteX1" fmla="*/ 700084 w 1400168"/>
                  <a:gd name="connsiteY1" fmla="*/ 39272 h 403527"/>
                  <a:gd name="connsiteX2" fmla="*/ 1400168 w 1400168"/>
                  <a:gd name="connsiteY2" fmla="*/ 219292 h 403527"/>
                  <a:gd name="connsiteX3" fmla="*/ 700084 w 1400168"/>
                  <a:gd name="connsiteY3" fmla="*/ 399312 h 403527"/>
                  <a:gd name="connsiteX4" fmla="*/ 0 w 1400168"/>
                  <a:gd name="connsiteY4" fmla="*/ 57367 h 403527"/>
                  <a:gd name="connsiteX0" fmla="*/ 12199 w 1412367"/>
                  <a:gd name="connsiteY0" fmla="*/ 111994 h 458154"/>
                  <a:gd name="connsiteX1" fmla="*/ 712283 w 1412367"/>
                  <a:gd name="connsiteY1" fmla="*/ 93899 h 458154"/>
                  <a:gd name="connsiteX2" fmla="*/ 1412367 w 1412367"/>
                  <a:gd name="connsiteY2" fmla="*/ 273919 h 458154"/>
                  <a:gd name="connsiteX3" fmla="*/ 712283 w 1412367"/>
                  <a:gd name="connsiteY3" fmla="*/ 453939 h 458154"/>
                  <a:gd name="connsiteX4" fmla="*/ 12199 w 1412367"/>
                  <a:gd name="connsiteY4" fmla="*/ 111994 h 458154"/>
                  <a:gd name="connsiteX0" fmla="*/ 1 w 1400169"/>
                  <a:gd name="connsiteY0" fmla="*/ 95324 h 441484"/>
                  <a:gd name="connsiteX1" fmla="*/ 697704 w 1400169"/>
                  <a:gd name="connsiteY1" fmla="*/ 8173 h 441484"/>
                  <a:gd name="connsiteX2" fmla="*/ 1400169 w 1400169"/>
                  <a:gd name="connsiteY2" fmla="*/ 257249 h 441484"/>
                  <a:gd name="connsiteX3" fmla="*/ 700085 w 1400169"/>
                  <a:gd name="connsiteY3" fmla="*/ 437269 h 441484"/>
                  <a:gd name="connsiteX4" fmla="*/ 1 w 1400169"/>
                  <a:gd name="connsiteY4" fmla="*/ 95324 h 441484"/>
                  <a:gd name="connsiteX0" fmla="*/ 16782 w 1416950"/>
                  <a:gd name="connsiteY0" fmla="*/ 120936 h 467096"/>
                  <a:gd name="connsiteX1" fmla="*/ 714485 w 1416950"/>
                  <a:gd name="connsiteY1" fmla="*/ 33785 h 467096"/>
                  <a:gd name="connsiteX2" fmla="*/ 1416950 w 1416950"/>
                  <a:gd name="connsiteY2" fmla="*/ 282861 h 467096"/>
                  <a:gd name="connsiteX3" fmla="*/ 716866 w 1416950"/>
                  <a:gd name="connsiteY3" fmla="*/ 462881 h 467096"/>
                  <a:gd name="connsiteX4" fmla="*/ 16782 w 1416950"/>
                  <a:gd name="connsiteY4" fmla="*/ 120936 h 467096"/>
                  <a:gd name="connsiteX0" fmla="*/ 142 w 1400310"/>
                  <a:gd name="connsiteY0" fmla="*/ 91910 h 280233"/>
                  <a:gd name="connsiteX1" fmla="*/ 697845 w 1400310"/>
                  <a:gd name="connsiteY1" fmla="*/ 4759 h 280233"/>
                  <a:gd name="connsiteX2" fmla="*/ 1400310 w 1400310"/>
                  <a:gd name="connsiteY2" fmla="*/ 253835 h 280233"/>
                  <a:gd name="connsiteX3" fmla="*/ 754994 w 1400310"/>
                  <a:gd name="connsiteY3" fmla="*/ 114767 h 280233"/>
                  <a:gd name="connsiteX4" fmla="*/ 142 w 1400310"/>
                  <a:gd name="connsiteY4" fmla="*/ 91910 h 280233"/>
                  <a:gd name="connsiteX0" fmla="*/ 153 w 1400321"/>
                  <a:gd name="connsiteY0" fmla="*/ 91848 h 279315"/>
                  <a:gd name="connsiteX1" fmla="*/ 697856 w 1400321"/>
                  <a:gd name="connsiteY1" fmla="*/ 4697 h 279315"/>
                  <a:gd name="connsiteX2" fmla="*/ 1400321 w 1400321"/>
                  <a:gd name="connsiteY2" fmla="*/ 253773 h 279315"/>
                  <a:gd name="connsiteX3" fmla="*/ 757386 w 1400321"/>
                  <a:gd name="connsiteY3" fmla="*/ 105180 h 279315"/>
                  <a:gd name="connsiteX4" fmla="*/ 153 w 1400321"/>
                  <a:gd name="connsiteY4" fmla="*/ 91848 h 279315"/>
                  <a:gd name="connsiteX0" fmla="*/ 158 w 1490814"/>
                  <a:gd name="connsiteY0" fmla="*/ 108042 h 565086"/>
                  <a:gd name="connsiteX1" fmla="*/ 697861 w 1490814"/>
                  <a:gd name="connsiteY1" fmla="*/ 20891 h 565086"/>
                  <a:gd name="connsiteX2" fmla="*/ 1490814 w 1490814"/>
                  <a:gd name="connsiteY2" fmla="*/ 550955 h 565086"/>
                  <a:gd name="connsiteX3" fmla="*/ 757391 w 1490814"/>
                  <a:gd name="connsiteY3" fmla="*/ 121374 h 565086"/>
                  <a:gd name="connsiteX4" fmla="*/ 158 w 1490814"/>
                  <a:gd name="connsiteY4" fmla="*/ 108042 h 565086"/>
                  <a:gd name="connsiteX0" fmla="*/ 158 w 1490814"/>
                  <a:gd name="connsiteY0" fmla="*/ 108042 h 821496"/>
                  <a:gd name="connsiteX1" fmla="*/ 697861 w 1490814"/>
                  <a:gd name="connsiteY1" fmla="*/ 20891 h 821496"/>
                  <a:gd name="connsiteX2" fmla="*/ 1490814 w 1490814"/>
                  <a:gd name="connsiteY2" fmla="*/ 550955 h 821496"/>
                  <a:gd name="connsiteX3" fmla="*/ 757391 w 1490814"/>
                  <a:gd name="connsiteY3" fmla="*/ 121374 h 821496"/>
                  <a:gd name="connsiteX4" fmla="*/ 158 w 1490814"/>
                  <a:gd name="connsiteY4" fmla="*/ 108042 h 821496"/>
                  <a:gd name="connsiteX0" fmla="*/ 748 w 1491404"/>
                  <a:gd name="connsiteY0" fmla="*/ 140098 h 853552"/>
                  <a:gd name="connsiteX1" fmla="*/ 698451 w 1491404"/>
                  <a:gd name="connsiteY1" fmla="*/ 52947 h 853552"/>
                  <a:gd name="connsiteX2" fmla="*/ 1491404 w 1491404"/>
                  <a:gd name="connsiteY2" fmla="*/ 583011 h 853552"/>
                  <a:gd name="connsiteX3" fmla="*/ 757981 w 1491404"/>
                  <a:gd name="connsiteY3" fmla="*/ 153430 h 853552"/>
                  <a:gd name="connsiteX4" fmla="*/ 748 w 1491404"/>
                  <a:gd name="connsiteY4" fmla="*/ 140098 h 853552"/>
                  <a:gd name="connsiteX0" fmla="*/ 70919 w 1561575"/>
                  <a:gd name="connsiteY0" fmla="*/ 110380 h 820404"/>
                  <a:gd name="connsiteX1" fmla="*/ 768622 w 1561575"/>
                  <a:gd name="connsiteY1" fmla="*/ 23229 h 820404"/>
                  <a:gd name="connsiteX2" fmla="*/ 1561575 w 1561575"/>
                  <a:gd name="connsiteY2" fmla="*/ 553293 h 820404"/>
                  <a:gd name="connsiteX3" fmla="*/ 828152 w 1561575"/>
                  <a:gd name="connsiteY3" fmla="*/ 123712 h 820404"/>
                  <a:gd name="connsiteX4" fmla="*/ 109022 w 1561575"/>
                  <a:gd name="connsiteY4" fmla="*/ 255226 h 820404"/>
                  <a:gd name="connsiteX5" fmla="*/ 70919 w 1561575"/>
                  <a:gd name="connsiteY5" fmla="*/ 110380 h 820404"/>
                  <a:gd name="connsiteX0" fmla="*/ 78116 w 1552103"/>
                  <a:gd name="connsiteY0" fmla="*/ 86391 h 827371"/>
                  <a:gd name="connsiteX1" fmla="*/ 759150 w 1552103"/>
                  <a:gd name="connsiteY1" fmla="*/ 30196 h 827371"/>
                  <a:gd name="connsiteX2" fmla="*/ 1552103 w 1552103"/>
                  <a:gd name="connsiteY2" fmla="*/ 560260 h 827371"/>
                  <a:gd name="connsiteX3" fmla="*/ 818680 w 1552103"/>
                  <a:gd name="connsiteY3" fmla="*/ 130679 h 827371"/>
                  <a:gd name="connsiteX4" fmla="*/ 99550 w 1552103"/>
                  <a:gd name="connsiteY4" fmla="*/ 262193 h 827371"/>
                  <a:gd name="connsiteX5" fmla="*/ 78116 w 1552103"/>
                  <a:gd name="connsiteY5" fmla="*/ 86391 h 827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2103" h="827371">
                    <a:moveTo>
                      <a:pt x="78116" y="86391"/>
                    </a:moveTo>
                    <a:cubicBezTo>
                      <a:pt x="188049" y="47725"/>
                      <a:pt x="513486" y="-48782"/>
                      <a:pt x="759150" y="30196"/>
                    </a:cubicBezTo>
                    <a:cubicBezTo>
                      <a:pt x="1004814" y="109174"/>
                      <a:pt x="1552103" y="460838"/>
                      <a:pt x="1552103" y="560260"/>
                    </a:cubicBezTo>
                    <a:cubicBezTo>
                      <a:pt x="1128240" y="1335957"/>
                      <a:pt x="1060772" y="180357"/>
                      <a:pt x="818680" y="130679"/>
                    </a:cubicBezTo>
                    <a:cubicBezTo>
                      <a:pt x="576588" y="81001"/>
                      <a:pt x="225755" y="264415"/>
                      <a:pt x="99550" y="262193"/>
                    </a:cubicBezTo>
                    <a:cubicBezTo>
                      <a:pt x="-26655" y="259971"/>
                      <a:pt x="-31817" y="125057"/>
                      <a:pt x="78116" y="86391"/>
                    </a:cubicBezTo>
                    <a:close/>
                  </a:path>
                </a:pathLst>
              </a:custGeom>
              <a:solidFill>
                <a:srgbClr val="FFEB3B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7"/>
              <p:cNvSpPr/>
              <p:nvPr/>
            </p:nvSpPr>
            <p:spPr>
              <a:xfrm rot="2662987">
                <a:off x="538414" y="1366278"/>
                <a:ext cx="814090" cy="468375"/>
              </a:xfrm>
              <a:custGeom>
                <a:avLst/>
                <a:gdLst>
                  <a:gd name="connsiteX0" fmla="*/ 0 w 720080"/>
                  <a:gd name="connsiteY0" fmla="*/ 72008 h 144016"/>
                  <a:gd name="connsiteX1" fmla="*/ 360040 w 720080"/>
                  <a:gd name="connsiteY1" fmla="*/ 0 h 144016"/>
                  <a:gd name="connsiteX2" fmla="*/ 720080 w 720080"/>
                  <a:gd name="connsiteY2" fmla="*/ 72008 h 144016"/>
                  <a:gd name="connsiteX3" fmla="*/ 360040 w 720080"/>
                  <a:gd name="connsiteY3" fmla="*/ 144016 h 144016"/>
                  <a:gd name="connsiteX4" fmla="*/ 0 w 720080"/>
                  <a:gd name="connsiteY4" fmla="*/ 72008 h 144016"/>
                  <a:gd name="connsiteX0" fmla="*/ 0 w 505145"/>
                  <a:gd name="connsiteY0" fmla="*/ 75378 h 190527"/>
                  <a:gd name="connsiteX1" fmla="*/ 360040 w 505145"/>
                  <a:gd name="connsiteY1" fmla="*/ 3370 h 190527"/>
                  <a:gd name="connsiteX2" fmla="*/ 505145 w 505145"/>
                  <a:gd name="connsiteY2" fmla="*/ 175781 h 190527"/>
                  <a:gd name="connsiteX3" fmla="*/ 360040 w 505145"/>
                  <a:gd name="connsiteY3" fmla="*/ 147386 h 190527"/>
                  <a:gd name="connsiteX4" fmla="*/ 0 w 505145"/>
                  <a:gd name="connsiteY4" fmla="*/ 75378 h 190527"/>
                  <a:gd name="connsiteX0" fmla="*/ 2825 w 601945"/>
                  <a:gd name="connsiteY0" fmla="*/ 67617 h 182766"/>
                  <a:gd name="connsiteX1" fmla="*/ 576640 w 601945"/>
                  <a:gd name="connsiteY1" fmla="*/ 2963 h 182766"/>
                  <a:gd name="connsiteX2" fmla="*/ 507970 w 601945"/>
                  <a:gd name="connsiteY2" fmla="*/ 168020 h 182766"/>
                  <a:gd name="connsiteX3" fmla="*/ 362865 w 601945"/>
                  <a:gd name="connsiteY3" fmla="*/ 139625 h 182766"/>
                  <a:gd name="connsiteX4" fmla="*/ 2825 w 601945"/>
                  <a:gd name="connsiteY4" fmla="*/ 67617 h 182766"/>
                  <a:gd name="connsiteX0" fmla="*/ 2825 w 795032"/>
                  <a:gd name="connsiteY0" fmla="*/ 84888 h 469850"/>
                  <a:gd name="connsiteX1" fmla="*/ 576640 w 795032"/>
                  <a:gd name="connsiteY1" fmla="*/ 20234 h 469850"/>
                  <a:gd name="connsiteX2" fmla="*/ 794116 w 795032"/>
                  <a:gd name="connsiteY2" fmla="*/ 468183 h 469850"/>
                  <a:gd name="connsiteX3" fmla="*/ 507970 w 795032"/>
                  <a:gd name="connsiteY3" fmla="*/ 185291 h 469850"/>
                  <a:gd name="connsiteX4" fmla="*/ 362865 w 795032"/>
                  <a:gd name="connsiteY4" fmla="*/ 156896 h 469850"/>
                  <a:gd name="connsiteX5" fmla="*/ 2825 w 795032"/>
                  <a:gd name="connsiteY5" fmla="*/ 84888 h 469850"/>
                  <a:gd name="connsiteX0" fmla="*/ 2825 w 813085"/>
                  <a:gd name="connsiteY0" fmla="*/ 66922 h 450223"/>
                  <a:gd name="connsiteX1" fmla="*/ 576640 w 813085"/>
                  <a:gd name="connsiteY1" fmla="*/ 2268 h 450223"/>
                  <a:gd name="connsiteX2" fmla="*/ 778803 w 813085"/>
                  <a:gd name="connsiteY2" fmla="*/ 152004 h 450223"/>
                  <a:gd name="connsiteX3" fmla="*/ 794116 w 813085"/>
                  <a:gd name="connsiteY3" fmla="*/ 450217 h 450223"/>
                  <a:gd name="connsiteX4" fmla="*/ 507970 w 813085"/>
                  <a:gd name="connsiteY4" fmla="*/ 167325 h 450223"/>
                  <a:gd name="connsiteX5" fmla="*/ 362865 w 813085"/>
                  <a:gd name="connsiteY5" fmla="*/ 138930 h 450223"/>
                  <a:gd name="connsiteX6" fmla="*/ 2825 w 813085"/>
                  <a:gd name="connsiteY6" fmla="*/ 66922 h 450223"/>
                  <a:gd name="connsiteX0" fmla="*/ 2791 w 813051"/>
                  <a:gd name="connsiteY0" fmla="*/ 66922 h 450225"/>
                  <a:gd name="connsiteX1" fmla="*/ 576606 w 813051"/>
                  <a:gd name="connsiteY1" fmla="*/ 2268 h 450225"/>
                  <a:gd name="connsiteX2" fmla="*/ 778769 w 813051"/>
                  <a:gd name="connsiteY2" fmla="*/ 152004 h 450225"/>
                  <a:gd name="connsiteX3" fmla="*/ 794082 w 813051"/>
                  <a:gd name="connsiteY3" fmla="*/ 450217 h 450225"/>
                  <a:gd name="connsiteX4" fmla="*/ 481937 w 813051"/>
                  <a:gd name="connsiteY4" fmla="*/ 236085 h 450225"/>
                  <a:gd name="connsiteX5" fmla="*/ 362831 w 813051"/>
                  <a:gd name="connsiteY5" fmla="*/ 138930 h 450225"/>
                  <a:gd name="connsiteX6" fmla="*/ 2791 w 813051"/>
                  <a:gd name="connsiteY6" fmla="*/ 66922 h 450225"/>
                  <a:gd name="connsiteX0" fmla="*/ 3830 w 814090"/>
                  <a:gd name="connsiteY0" fmla="*/ 67125 h 450428"/>
                  <a:gd name="connsiteX1" fmla="*/ 577645 w 814090"/>
                  <a:gd name="connsiteY1" fmla="*/ 2471 h 450428"/>
                  <a:gd name="connsiteX2" fmla="*/ 779808 w 814090"/>
                  <a:gd name="connsiteY2" fmla="*/ 152207 h 450428"/>
                  <a:gd name="connsiteX3" fmla="*/ 795121 w 814090"/>
                  <a:gd name="connsiteY3" fmla="*/ 450420 h 450428"/>
                  <a:gd name="connsiteX4" fmla="*/ 482976 w 814090"/>
                  <a:gd name="connsiteY4" fmla="*/ 236288 h 450428"/>
                  <a:gd name="connsiteX5" fmla="*/ 334866 w 814090"/>
                  <a:gd name="connsiteY5" fmla="*/ 174183 h 450428"/>
                  <a:gd name="connsiteX6" fmla="*/ 3830 w 814090"/>
                  <a:gd name="connsiteY6" fmla="*/ 67125 h 450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4090" h="450428">
                    <a:moveTo>
                      <a:pt x="3830" y="67125"/>
                    </a:moveTo>
                    <a:cubicBezTo>
                      <a:pt x="44293" y="38506"/>
                      <a:pt x="448315" y="-11709"/>
                      <a:pt x="577645" y="2471"/>
                    </a:cubicBezTo>
                    <a:cubicBezTo>
                      <a:pt x="706975" y="16651"/>
                      <a:pt x="743562" y="77549"/>
                      <a:pt x="779808" y="152207"/>
                    </a:cubicBezTo>
                    <a:cubicBezTo>
                      <a:pt x="816054" y="226865"/>
                      <a:pt x="827339" y="448850"/>
                      <a:pt x="795121" y="450420"/>
                    </a:cubicBezTo>
                    <a:cubicBezTo>
                      <a:pt x="762903" y="451990"/>
                      <a:pt x="519331" y="224641"/>
                      <a:pt x="482976" y="236288"/>
                    </a:cubicBezTo>
                    <a:cubicBezTo>
                      <a:pt x="446621" y="247935"/>
                      <a:pt x="414724" y="202377"/>
                      <a:pt x="334866" y="174183"/>
                    </a:cubicBezTo>
                    <a:cubicBezTo>
                      <a:pt x="255008" y="145989"/>
                      <a:pt x="-36633" y="95744"/>
                      <a:pt x="3830" y="6712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5"/>
              <p:cNvSpPr/>
              <p:nvPr/>
            </p:nvSpPr>
            <p:spPr>
              <a:xfrm>
                <a:off x="132401" y="1268760"/>
                <a:ext cx="1038864" cy="1080742"/>
              </a:xfrm>
              <a:custGeom>
                <a:avLst/>
                <a:gdLst>
                  <a:gd name="connsiteX0" fmla="*/ 0 w 792088"/>
                  <a:gd name="connsiteY0" fmla="*/ 504056 h 1008112"/>
                  <a:gd name="connsiteX1" fmla="*/ 396044 w 792088"/>
                  <a:gd name="connsiteY1" fmla="*/ 0 h 1008112"/>
                  <a:gd name="connsiteX2" fmla="*/ 792088 w 792088"/>
                  <a:gd name="connsiteY2" fmla="*/ 504056 h 1008112"/>
                  <a:gd name="connsiteX3" fmla="*/ 396044 w 792088"/>
                  <a:gd name="connsiteY3" fmla="*/ 1008112 h 1008112"/>
                  <a:gd name="connsiteX4" fmla="*/ 0 w 792088"/>
                  <a:gd name="connsiteY4" fmla="*/ 504056 h 1008112"/>
                  <a:gd name="connsiteX0" fmla="*/ 0 w 887338"/>
                  <a:gd name="connsiteY0" fmla="*/ 504056 h 1008112"/>
                  <a:gd name="connsiteX1" fmla="*/ 491294 w 887338"/>
                  <a:gd name="connsiteY1" fmla="*/ 0 h 1008112"/>
                  <a:gd name="connsiteX2" fmla="*/ 887338 w 887338"/>
                  <a:gd name="connsiteY2" fmla="*/ 504056 h 1008112"/>
                  <a:gd name="connsiteX3" fmla="*/ 491294 w 887338"/>
                  <a:gd name="connsiteY3" fmla="*/ 1008112 h 1008112"/>
                  <a:gd name="connsiteX4" fmla="*/ 0 w 887338"/>
                  <a:gd name="connsiteY4" fmla="*/ 504056 h 1008112"/>
                  <a:gd name="connsiteX0" fmla="*/ 48 w 887386"/>
                  <a:gd name="connsiteY0" fmla="*/ 504056 h 1284337"/>
                  <a:gd name="connsiteX1" fmla="*/ 491342 w 887386"/>
                  <a:gd name="connsiteY1" fmla="*/ 0 h 1284337"/>
                  <a:gd name="connsiteX2" fmla="*/ 887386 w 887386"/>
                  <a:gd name="connsiteY2" fmla="*/ 504056 h 1284337"/>
                  <a:gd name="connsiteX3" fmla="*/ 519917 w 887386"/>
                  <a:gd name="connsiteY3" fmla="*/ 1284337 h 1284337"/>
                  <a:gd name="connsiteX4" fmla="*/ 48 w 887386"/>
                  <a:gd name="connsiteY4" fmla="*/ 504056 h 1284337"/>
                  <a:gd name="connsiteX0" fmla="*/ 51 w 1011214"/>
                  <a:gd name="connsiteY0" fmla="*/ 508599 h 1294483"/>
                  <a:gd name="connsiteX1" fmla="*/ 491345 w 1011214"/>
                  <a:gd name="connsiteY1" fmla="*/ 4543 h 1294483"/>
                  <a:gd name="connsiteX2" fmla="*/ 1011214 w 1011214"/>
                  <a:gd name="connsiteY2" fmla="*/ 794349 h 1294483"/>
                  <a:gd name="connsiteX3" fmla="*/ 519920 w 1011214"/>
                  <a:gd name="connsiteY3" fmla="*/ 1288880 h 1294483"/>
                  <a:gd name="connsiteX4" fmla="*/ 51 w 1011214"/>
                  <a:gd name="connsiteY4" fmla="*/ 508599 h 1294483"/>
                  <a:gd name="connsiteX0" fmla="*/ 27326 w 1038489"/>
                  <a:gd name="connsiteY0" fmla="*/ 508234 h 1299392"/>
                  <a:gd name="connsiteX1" fmla="*/ 518620 w 1038489"/>
                  <a:gd name="connsiteY1" fmla="*/ 4178 h 1299392"/>
                  <a:gd name="connsiteX2" fmla="*/ 1038489 w 1038489"/>
                  <a:gd name="connsiteY2" fmla="*/ 793984 h 1299392"/>
                  <a:gd name="connsiteX3" fmla="*/ 547195 w 1038489"/>
                  <a:gd name="connsiteY3" fmla="*/ 1288515 h 1299392"/>
                  <a:gd name="connsiteX4" fmla="*/ 114514 w 1038489"/>
                  <a:gd name="connsiteY4" fmla="*/ 1085042 h 1299392"/>
                  <a:gd name="connsiteX5" fmla="*/ 27326 w 1038489"/>
                  <a:gd name="connsiteY5" fmla="*/ 508234 h 1299392"/>
                  <a:gd name="connsiteX0" fmla="*/ 109594 w 958832"/>
                  <a:gd name="connsiteY0" fmla="*/ 827964 h 1295272"/>
                  <a:gd name="connsiteX1" fmla="*/ 438963 w 958832"/>
                  <a:gd name="connsiteY1" fmla="*/ 58 h 1295272"/>
                  <a:gd name="connsiteX2" fmla="*/ 958832 w 958832"/>
                  <a:gd name="connsiteY2" fmla="*/ 789864 h 1295272"/>
                  <a:gd name="connsiteX3" fmla="*/ 467538 w 958832"/>
                  <a:gd name="connsiteY3" fmla="*/ 1284395 h 1295272"/>
                  <a:gd name="connsiteX4" fmla="*/ 34857 w 958832"/>
                  <a:gd name="connsiteY4" fmla="*/ 1080922 h 1295272"/>
                  <a:gd name="connsiteX5" fmla="*/ 109594 w 958832"/>
                  <a:gd name="connsiteY5" fmla="*/ 827964 h 1295272"/>
                  <a:gd name="connsiteX0" fmla="*/ 160733 w 1009971"/>
                  <a:gd name="connsiteY0" fmla="*/ 832167 h 1299475"/>
                  <a:gd name="connsiteX1" fmla="*/ 9796 w 1009971"/>
                  <a:gd name="connsiteY1" fmla="*/ 494574 h 1299475"/>
                  <a:gd name="connsiteX2" fmla="*/ 490102 w 1009971"/>
                  <a:gd name="connsiteY2" fmla="*/ 4261 h 1299475"/>
                  <a:gd name="connsiteX3" fmla="*/ 1009971 w 1009971"/>
                  <a:gd name="connsiteY3" fmla="*/ 794067 h 1299475"/>
                  <a:gd name="connsiteX4" fmla="*/ 518677 w 1009971"/>
                  <a:gd name="connsiteY4" fmla="*/ 1288598 h 1299475"/>
                  <a:gd name="connsiteX5" fmla="*/ 85996 w 1009971"/>
                  <a:gd name="connsiteY5" fmla="*/ 1085125 h 1299475"/>
                  <a:gd name="connsiteX6" fmla="*/ 160733 w 1009971"/>
                  <a:gd name="connsiteY6" fmla="*/ 832167 h 1299475"/>
                  <a:gd name="connsiteX0" fmla="*/ 144823 w 1010730"/>
                  <a:gd name="connsiteY0" fmla="*/ 882173 h 1299475"/>
                  <a:gd name="connsiteX1" fmla="*/ 10555 w 1010730"/>
                  <a:gd name="connsiteY1" fmla="*/ 494574 h 1299475"/>
                  <a:gd name="connsiteX2" fmla="*/ 490861 w 1010730"/>
                  <a:gd name="connsiteY2" fmla="*/ 4261 h 1299475"/>
                  <a:gd name="connsiteX3" fmla="*/ 1010730 w 1010730"/>
                  <a:gd name="connsiteY3" fmla="*/ 794067 h 1299475"/>
                  <a:gd name="connsiteX4" fmla="*/ 519436 w 1010730"/>
                  <a:gd name="connsiteY4" fmla="*/ 1288598 h 1299475"/>
                  <a:gd name="connsiteX5" fmla="*/ 86755 w 1010730"/>
                  <a:gd name="connsiteY5" fmla="*/ 1085125 h 1299475"/>
                  <a:gd name="connsiteX6" fmla="*/ 144823 w 1010730"/>
                  <a:gd name="connsiteY6" fmla="*/ 882173 h 1299475"/>
                  <a:gd name="connsiteX0" fmla="*/ 144823 w 1010730"/>
                  <a:gd name="connsiteY0" fmla="*/ 882173 h 1331027"/>
                  <a:gd name="connsiteX1" fmla="*/ 10555 w 1010730"/>
                  <a:gd name="connsiteY1" fmla="*/ 494574 h 1331027"/>
                  <a:gd name="connsiteX2" fmla="*/ 490861 w 1010730"/>
                  <a:gd name="connsiteY2" fmla="*/ 4261 h 1331027"/>
                  <a:gd name="connsiteX3" fmla="*/ 1010730 w 1010730"/>
                  <a:gd name="connsiteY3" fmla="*/ 794067 h 1331027"/>
                  <a:gd name="connsiteX4" fmla="*/ 526580 w 1010730"/>
                  <a:gd name="connsiteY4" fmla="*/ 1321936 h 1331027"/>
                  <a:gd name="connsiteX5" fmla="*/ 86755 w 1010730"/>
                  <a:gd name="connsiteY5" fmla="*/ 1085125 h 1331027"/>
                  <a:gd name="connsiteX6" fmla="*/ 144823 w 1010730"/>
                  <a:gd name="connsiteY6" fmla="*/ 882173 h 1331027"/>
                  <a:gd name="connsiteX0" fmla="*/ 144823 w 1048495"/>
                  <a:gd name="connsiteY0" fmla="*/ 442472 h 891326"/>
                  <a:gd name="connsiteX1" fmla="*/ 10555 w 1048495"/>
                  <a:gd name="connsiteY1" fmla="*/ 54873 h 891326"/>
                  <a:gd name="connsiteX2" fmla="*/ 957586 w 1048495"/>
                  <a:gd name="connsiteY2" fmla="*/ 126535 h 891326"/>
                  <a:gd name="connsiteX3" fmla="*/ 1010730 w 1048495"/>
                  <a:gd name="connsiteY3" fmla="*/ 354366 h 891326"/>
                  <a:gd name="connsiteX4" fmla="*/ 526580 w 1048495"/>
                  <a:gd name="connsiteY4" fmla="*/ 882235 h 891326"/>
                  <a:gd name="connsiteX5" fmla="*/ 86755 w 1048495"/>
                  <a:gd name="connsiteY5" fmla="*/ 645424 h 891326"/>
                  <a:gd name="connsiteX6" fmla="*/ 144823 w 1048495"/>
                  <a:gd name="connsiteY6" fmla="*/ 442472 h 891326"/>
                  <a:gd name="connsiteX0" fmla="*/ 144823 w 1045306"/>
                  <a:gd name="connsiteY0" fmla="*/ 442191 h 891512"/>
                  <a:gd name="connsiteX1" fmla="*/ 10555 w 1045306"/>
                  <a:gd name="connsiteY1" fmla="*/ 54592 h 891512"/>
                  <a:gd name="connsiteX2" fmla="*/ 957586 w 1045306"/>
                  <a:gd name="connsiteY2" fmla="*/ 126254 h 891512"/>
                  <a:gd name="connsiteX3" fmla="*/ 1003586 w 1045306"/>
                  <a:gd name="connsiteY3" fmla="*/ 344560 h 891512"/>
                  <a:gd name="connsiteX4" fmla="*/ 526580 w 1045306"/>
                  <a:gd name="connsiteY4" fmla="*/ 881954 h 891512"/>
                  <a:gd name="connsiteX5" fmla="*/ 86755 w 1045306"/>
                  <a:gd name="connsiteY5" fmla="*/ 645143 h 891512"/>
                  <a:gd name="connsiteX6" fmla="*/ 144823 w 1045306"/>
                  <a:gd name="connsiteY6" fmla="*/ 442191 h 891512"/>
                  <a:gd name="connsiteX0" fmla="*/ 144823 w 1004465"/>
                  <a:gd name="connsiteY0" fmla="*/ 623872 h 1073193"/>
                  <a:gd name="connsiteX1" fmla="*/ 10555 w 1004465"/>
                  <a:gd name="connsiteY1" fmla="*/ 236273 h 1073193"/>
                  <a:gd name="connsiteX2" fmla="*/ 660637 w 1004465"/>
                  <a:gd name="connsiteY2" fmla="*/ 528 h 1073193"/>
                  <a:gd name="connsiteX3" fmla="*/ 957586 w 1004465"/>
                  <a:gd name="connsiteY3" fmla="*/ 307935 h 1073193"/>
                  <a:gd name="connsiteX4" fmla="*/ 1003586 w 1004465"/>
                  <a:gd name="connsiteY4" fmla="*/ 526241 h 1073193"/>
                  <a:gd name="connsiteX5" fmla="*/ 526580 w 1004465"/>
                  <a:gd name="connsiteY5" fmla="*/ 1063635 h 1073193"/>
                  <a:gd name="connsiteX6" fmla="*/ 86755 w 1004465"/>
                  <a:gd name="connsiteY6" fmla="*/ 826824 h 1073193"/>
                  <a:gd name="connsiteX7" fmla="*/ 144823 w 1004465"/>
                  <a:gd name="connsiteY7" fmla="*/ 623872 h 1073193"/>
                  <a:gd name="connsiteX0" fmla="*/ 144823 w 1004465"/>
                  <a:gd name="connsiteY0" fmla="*/ 625404 h 1074725"/>
                  <a:gd name="connsiteX1" fmla="*/ 10555 w 1004465"/>
                  <a:gd name="connsiteY1" fmla="*/ 237805 h 1074725"/>
                  <a:gd name="connsiteX2" fmla="*/ 358220 w 1004465"/>
                  <a:gd name="connsiteY2" fmla="*/ 275905 h 1074725"/>
                  <a:gd name="connsiteX3" fmla="*/ 660637 w 1004465"/>
                  <a:gd name="connsiteY3" fmla="*/ 2060 h 1074725"/>
                  <a:gd name="connsiteX4" fmla="*/ 957586 w 1004465"/>
                  <a:gd name="connsiteY4" fmla="*/ 309467 h 1074725"/>
                  <a:gd name="connsiteX5" fmla="*/ 1003586 w 1004465"/>
                  <a:gd name="connsiteY5" fmla="*/ 527773 h 1074725"/>
                  <a:gd name="connsiteX6" fmla="*/ 526580 w 1004465"/>
                  <a:gd name="connsiteY6" fmla="*/ 1065167 h 1074725"/>
                  <a:gd name="connsiteX7" fmla="*/ 86755 w 1004465"/>
                  <a:gd name="connsiteY7" fmla="*/ 828356 h 1074725"/>
                  <a:gd name="connsiteX8" fmla="*/ 144823 w 1004465"/>
                  <a:gd name="connsiteY8" fmla="*/ 625404 h 1074725"/>
                  <a:gd name="connsiteX0" fmla="*/ 104089 w 963731"/>
                  <a:gd name="connsiteY0" fmla="*/ 625404 h 1074725"/>
                  <a:gd name="connsiteX1" fmla="*/ 12683 w 963731"/>
                  <a:gd name="connsiteY1" fmla="*/ 340199 h 1074725"/>
                  <a:gd name="connsiteX2" fmla="*/ 317486 w 963731"/>
                  <a:gd name="connsiteY2" fmla="*/ 275905 h 1074725"/>
                  <a:gd name="connsiteX3" fmla="*/ 619903 w 963731"/>
                  <a:gd name="connsiteY3" fmla="*/ 2060 h 1074725"/>
                  <a:gd name="connsiteX4" fmla="*/ 916852 w 963731"/>
                  <a:gd name="connsiteY4" fmla="*/ 309467 h 1074725"/>
                  <a:gd name="connsiteX5" fmla="*/ 962852 w 963731"/>
                  <a:gd name="connsiteY5" fmla="*/ 527773 h 1074725"/>
                  <a:gd name="connsiteX6" fmla="*/ 485846 w 963731"/>
                  <a:gd name="connsiteY6" fmla="*/ 1065167 h 1074725"/>
                  <a:gd name="connsiteX7" fmla="*/ 46021 w 963731"/>
                  <a:gd name="connsiteY7" fmla="*/ 828356 h 1074725"/>
                  <a:gd name="connsiteX8" fmla="*/ 104089 w 963731"/>
                  <a:gd name="connsiteY8" fmla="*/ 625404 h 1074725"/>
                  <a:gd name="connsiteX0" fmla="*/ 85471 w 945113"/>
                  <a:gd name="connsiteY0" fmla="*/ 625404 h 1074725"/>
                  <a:gd name="connsiteX1" fmla="*/ 15496 w 945113"/>
                  <a:gd name="connsiteY1" fmla="*/ 433068 h 1074725"/>
                  <a:gd name="connsiteX2" fmla="*/ 298868 w 945113"/>
                  <a:gd name="connsiteY2" fmla="*/ 275905 h 1074725"/>
                  <a:gd name="connsiteX3" fmla="*/ 601285 w 945113"/>
                  <a:gd name="connsiteY3" fmla="*/ 2060 h 1074725"/>
                  <a:gd name="connsiteX4" fmla="*/ 898234 w 945113"/>
                  <a:gd name="connsiteY4" fmla="*/ 309467 h 1074725"/>
                  <a:gd name="connsiteX5" fmla="*/ 944234 w 945113"/>
                  <a:gd name="connsiteY5" fmla="*/ 527773 h 1074725"/>
                  <a:gd name="connsiteX6" fmla="*/ 467228 w 945113"/>
                  <a:gd name="connsiteY6" fmla="*/ 1065167 h 1074725"/>
                  <a:gd name="connsiteX7" fmla="*/ 27403 w 945113"/>
                  <a:gd name="connsiteY7" fmla="*/ 828356 h 1074725"/>
                  <a:gd name="connsiteX8" fmla="*/ 85471 w 945113"/>
                  <a:gd name="connsiteY8" fmla="*/ 625404 h 1074725"/>
                  <a:gd name="connsiteX0" fmla="*/ 101851 w 961493"/>
                  <a:gd name="connsiteY0" fmla="*/ 625404 h 1074725"/>
                  <a:gd name="connsiteX1" fmla="*/ 12826 w 961493"/>
                  <a:gd name="connsiteY1" fmla="*/ 378299 h 1074725"/>
                  <a:gd name="connsiteX2" fmla="*/ 315248 w 961493"/>
                  <a:gd name="connsiteY2" fmla="*/ 275905 h 1074725"/>
                  <a:gd name="connsiteX3" fmla="*/ 617665 w 961493"/>
                  <a:gd name="connsiteY3" fmla="*/ 2060 h 1074725"/>
                  <a:gd name="connsiteX4" fmla="*/ 914614 w 961493"/>
                  <a:gd name="connsiteY4" fmla="*/ 309467 h 1074725"/>
                  <a:gd name="connsiteX5" fmla="*/ 960614 w 961493"/>
                  <a:gd name="connsiteY5" fmla="*/ 527773 h 1074725"/>
                  <a:gd name="connsiteX6" fmla="*/ 483608 w 961493"/>
                  <a:gd name="connsiteY6" fmla="*/ 1065167 h 1074725"/>
                  <a:gd name="connsiteX7" fmla="*/ 43783 w 961493"/>
                  <a:gd name="connsiteY7" fmla="*/ 828356 h 1074725"/>
                  <a:gd name="connsiteX8" fmla="*/ 101851 w 961493"/>
                  <a:gd name="connsiteY8" fmla="*/ 625404 h 1074725"/>
                  <a:gd name="connsiteX0" fmla="*/ 101851 w 961493"/>
                  <a:gd name="connsiteY0" fmla="*/ 625245 h 1074566"/>
                  <a:gd name="connsiteX1" fmla="*/ 12826 w 961493"/>
                  <a:gd name="connsiteY1" fmla="*/ 378140 h 1074566"/>
                  <a:gd name="connsiteX2" fmla="*/ 248573 w 961493"/>
                  <a:gd name="connsiteY2" fmla="*/ 299558 h 1074566"/>
                  <a:gd name="connsiteX3" fmla="*/ 617665 w 961493"/>
                  <a:gd name="connsiteY3" fmla="*/ 1901 h 1074566"/>
                  <a:gd name="connsiteX4" fmla="*/ 914614 w 961493"/>
                  <a:gd name="connsiteY4" fmla="*/ 309308 h 1074566"/>
                  <a:gd name="connsiteX5" fmla="*/ 960614 w 961493"/>
                  <a:gd name="connsiteY5" fmla="*/ 527614 h 1074566"/>
                  <a:gd name="connsiteX6" fmla="*/ 483608 w 961493"/>
                  <a:gd name="connsiteY6" fmla="*/ 1065008 h 1074566"/>
                  <a:gd name="connsiteX7" fmla="*/ 43783 w 961493"/>
                  <a:gd name="connsiteY7" fmla="*/ 828197 h 1074566"/>
                  <a:gd name="connsiteX8" fmla="*/ 101851 w 961493"/>
                  <a:gd name="connsiteY8" fmla="*/ 625245 h 1074566"/>
                  <a:gd name="connsiteX0" fmla="*/ 101851 w 961301"/>
                  <a:gd name="connsiteY0" fmla="*/ 627610 h 1076931"/>
                  <a:gd name="connsiteX1" fmla="*/ 12826 w 961301"/>
                  <a:gd name="connsiteY1" fmla="*/ 380505 h 1076931"/>
                  <a:gd name="connsiteX2" fmla="*/ 248573 w 961301"/>
                  <a:gd name="connsiteY2" fmla="*/ 301923 h 1076931"/>
                  <a:gd name="connsiteX3" fmla="*/ 624809 w 961301"/>
                  <a:gd name="connsiteY3" fmla="*/ 1885 h 1076931"/>
                  <a:gd name="connsiteX4" fmla="*/ 914614 w 961301"/>
                  <a:gd name="connsiteY4" fmla="*/ 311673 h 1076931"/>
                  <a:gd name="connsiteX5" fmla="*/ 960614 w 961301"/>
                  <a:gd name="connsiteY5" fmla="*/ 529979 h 1076931"/>
                  <a:gd name="connsiteX6" fmla="*/ 483608 w 961301"/>
                  <a:gd name="connsiteY6" fmla="*/ 1067373 h 1076931"/>
                  <a:gd name="connsiteX7" fmla="*/ 43783 w 961301"/>
                  <a:gd name="connsiteY7" fmla="*/ 830562 h 1076931"/>
                  <a:gd name="connsiteX8" fmla="*/ 101851 w 961301"/>
                  <a:gd name="connsiteY8" fmla="*/ 627610 h 1076931"/>
                  <a:gd name="connsiteX0" fmla="*/ 101851 w 961301"/>
                  <a:gd name="connsiteY0" fmla="*/ 631974 h 1081295"/>
                  <a:gd name="connsiteX1" fmla="*/ 12826 w 961301"/>
                  <a:gd name="connsiteY1" fmla="*/ 384869 h 1081295"/>
                  <a:gd name="connsiteX2" fmla="*/ 248573 w 961301"/>
                  <a:gd name="connsiteY2" fmla="*/ 306287 h 1081295"/>
                  <a:gd name="connsiteX3" fmla="*/ 624809 w 961301"/>
                  <a:gd name="connsiteY3" fmla="*/ 6249 h 1081295"/>
                  <a:gd name="connsiteX4" fmla="*/ 914614 w 961301"/>
                  <a:gd name="connsiteY4" fmla="*/ 316037 h 1081295"/>
                  <a:gd name="connsiteX5" fmla="*/ 960614 w 961301"/>
                  <a:gd name="connsiteY5" fmla="*/ 534343 h 1081295"/>
                  <a:gd name="connsiteX6" fmla="*/ 483608 w 961301"/>
                  <a:gd name="connsiteY6" fmla="*/ 1071737 h 1081295"/>
                  <a:gd name="connsiteX7" fmla="*/ 43783 w 961301"/>
                  <a:gd name="connsiteY7" fmla="*/ 834926 h 1081295"/>
                  <a:gd name="connsiteX8" fmla="*/ 101851 w 961301"/>
                  <a:gd name="connsiteY8" fmla="*/ 631974 h 1081295"/>
                  <a:gd name="connsiteX0" fmla="*/ 101851 w 939861"/>
                  <a:gd name="connsiteY0" fmla="*/ 632297 h 1077261"/>
                  <a:gd name="connsiteX1" fmla="*/ 12826 w 939861"/>
                  <a:gd name="connsiteY1" fmla="*/ 385192 h 1077261"/>
                  <a:gd name="connsiteX2" fmla="*/ 248573 w 939861"/>
                  <a:gd name="connsiteY2" fmla="*/ 306610 h 1077261"/>
                  <a:gd name="connsiteX3" fmla="*/ 624809 w 939861"/>
                  <a:gd name="connsiteY3" fmla="*/ 6572 h 1077261"/>
                  <a:gd name="connsiteX4" fmla="*/ 914614 w 939861"/>
                  <a:gd name="connsiteY4" fmla="*/ 316360 h 1077261"/>
                  <a:gd name="connsiteX5" fmla="*/ 924895 w 939861"/>
                  <a:gd name="connsiteY5" fmla="*/ 629916 h 1077261"/>
                  <a:gd name="connsiteX6" fmla="*/ 483608 w 939861"/>
                  <a:gd name="connsiteY6" fmla="*/ 1072060 h 1077261"/>
                  <a:gd name="connsiteX7" fmla="*/ 43783 w 939861"/>
                  <a:gd name="connsiteY7" fmla="*/ 835249 h 1077261"/>
                  <a:gd name="connsiteX8" fmla="*/ 101851 w 939861"/>
                  <a:gd name="connsiteY8" fmla="*/ 632297 h 1077261"/>
                  <a:gd name="connsiteX0" fmla="*/ 101851 w 936333"/>
                  <a:gd name="connsiteY0" fmla="*/ 632297 h 1077261"/>
                  <a:gd name="connsiteX1" fmla="*/ 12826 w 936333"/>
                  <a:gd name="connsiteY1" fmla="*/ 385192 h 1077261"/>
                  <a:gd name="connsiteX2" fmla="*/ 248573 w 936333"/>
                  <a:gd name="connsiteY2" fmla="*/ 306610 h 1077261"/>
                  <a:gd name="connsiteX3" fmla="*/ 624809 w 936333"/>
                  <a:gd name="connsiteY3" fmla="*/ 6572 h 1077261"/>
                  <a:gd name="connsiteX4" fmla="*/ 914614 w 936333"/>
                  <a:gd name="connsiteY4" fmla="*/ 316360 h 1077261"/>
                  <a:gd name="connsiteX5" fmla="*/ 924895 w 936333"/>
                  <a:gd name="connsiteY5" fmla="*/ 629916 h 1077261"/>
                  <a:gd name="connsiteX6" fmla="*/ 483608 w 936333"/>
                  <a:gd name="connsiteY6" fmla="*/ 1072060 h 1077261"/>
                  <a:gd name="connsiteX7" fmla="*/ 43783 w 936333"/>
                  <a:gd name="connsiteY7" fmla="*/ 835249 h 1077261"/>
                  <a:gd name="connsiteX8" fmla="*/ 101851 w 936333"/>
                  <a:gd name="connsiteY8" fmla="*/ 632297 h 1077261"/>
                  <a:gd name="connsiteX0" fmla="*/ 101851 w 1041576"/>
                  <a:gd name="connsiteY0" fmla="*/ 631689 h 1076653"/>
                  <a:gd name="connsiteX1" fmla="*/ 12826 w 1041576"/>
                  <a:gd name="connsiteY1" fmla="*/ 384584 h 1076653"/>
                  <a:gd name="connsiteX2" fmla="*/ 248573 w 1041576"/>
                  <a:gd name="connsiteY2" fmla="*/ 306002 h 1076653"/>
                  <a:gd name="connsiteX3" fmla="*/ 624809 w 1041576"/>
                  <a:gd name="connsiteY3" fmla="*/ 5964 h 1076653"/>
                  <a:gd name="connsiteX4" fmla="*/ 914614 w 1041576"/>
                  <a:gd name="connsiteY4" fmla="*/ 315752 h 1076653"/>
                  <a:gd name="connsiteX5" fmla="*/ 1041529 w 1041576"/>
                  <a:gd name="connsiteY5" fmla="*/ 441735 h 1076653"/>
                  <a:gd name="connsiteX6" fmla="*/ 924895 w 1041576"/>
                  <a:gd name="connsiteY6" fmla="*/ 629308 h 1076653"/>
                  <a:gd name="connsiteX7" fmla="*/ 483608 w 1041576"/>
                  <a:gd name="connsiteY7" fmla="*/ 1071452 h 1076653"/>
                  <a:gd name="connsiteX8" fmla="*/ 43783 w 1041576"/>
                  <a:gd name="connsiteY8" fmla="*/ 834641 h 1076653"/>
                  <a:gd name="connsiteX9" fmla="*/ 101851 w 1041576"/>
                  <a:gd name="connsiteY9" fmla="*/ 631689 h 1076653"/>
                  <a:gd name="connsiteX0" fmla="*/ 101851 w 1041576"/>
                  <a:gd name="connsiteY0" fmla="*/ 630963 h 1075927"/>
                  <a:gd name="connsiteX1" fmla="*/ 12826 w 1041576"/>
                  <a:gd name="connsiteY1" fmla="*/ 383858 h 1075927"/>
                  <a:gd name="connsiteX2" fmla="*/ 248573 w 1041576"/>
                  <a:gd name="connsiteY2" fmla="*/ 305276 h 1075927"/>
                  <a:gd name="connsiteX3" fmla="*/ 624809 w 1041576"/>
                  <a:gd name="connsiteY3" fmla="*/ 5238 h 1075927"/>
                  <a:gd name="connsiteX4" fmla="*/ 897945 w 1041576"/>
                  <a:gd name="connsiteY4" fmla="*/ 360270 h 1075927"/>
                  <a:gd name="connsiteX5" fmla="*/ 1041529 w 1041576"/>
                  <a:gd name="connsiteY5" fmla="*/ 441009 h 1075927"/>
                  <a:gd name="connsiteX6" fmla="*/ 924895 w 1041576"/>
                  <a:gd name="connsiteY6" fmla="*/ 628582 h 1075927"/>
                  <a:gd name="connsiteX7" fmla="*/ 483608 w 1041576"/>
                  <a:gd name="connsiteY7" fmla="*/ 1070726 h 1075927"/>
                  <a:gd name="connsiteX8" fmla="*/ 43783 w 1041576"/>
                  <a:gd name="connsiteY8" fmla="*/ 833915 h 1075927"/>
                  <a:gd name="connsiteX9" fmla="*/ 101851 w 1041576"/>
                  <a:gd name="connsiteY9" fmla="*/ 630963 h 1075927"/>
                  <a:gd name="connsiteX0" fmla="*/ 101851 w 1020184"/>
                  <a:gd name="connsiteY0" fmla="*/ 630866 h 1075830"/>
                  <a:gd name="connsiteX1" fmla="*/ 12826 w 1020184"/>
                  <a:gd name="connsiteY1" fmla="*/ 383761 h 1075830"/>
                  <a:gd name="connsiteX2" fmla="*/ 248573 w 1020184"/>
                  <a:gd name="connsiteY2" fmla="*/ 305179 h 1075830"/>
                  <a:gd name="connsiteX3" fmla="*/ 624809 w 1020184"/>
                  <a:gd name="connsiteY3" fmla="*/ 5141 h 1075830"/>
                  <a:gd name="connsiteX4" fmla="*/ 897945 w 1020184"/>
                  <a:gd name="connsiteY4" fmla="*/ 360173 h 1075830"/>
                  <a:gd name="connsiteX5" fmla="*/ 1020098 w 1020184"/>
                  <a:gd name="connsiteY5" fmla="*/ 398049 h 1075830"/>
                  <a:gd name="connsiteX6" fmla="*/ 924895 w 1020184"/>
                  <a:gd name="connsiteY6" fmla="*/ 628485 h 1075830"/>
                  <a:gd name="connsiteX7" fmla="*/ 483608 w 1020184"/>
                  <a:gd name="connsiteY7" fmla="*/ 1070629 h 1075830"/>
                  <a:gd name="connsiteX8" fmla="*/ 43783 w 1020184"/>
                  <a:gd name="connsiteY8" fmla="*/ 833818 h 1075830"/>
                  <a:gd name="connsiteX9" fmla="*/ 101851 w 1020184"/>
                  <a:gd name="connsiteY9" fmla="*/ 630866 h 1075830"/>
                  <a:gd name="connsiteX0" fmla="*/ 101851 w 1020150"/>
                  <a:gd name="connsiteY0" fmla="*/ 630866 h 1073978"/>
                  <a:gd name="connsiteX1" fmla="*/ 12826 w 1020150"/>
                  <a:gd name="connsiteY1" fmla="*/ 383761 h 1073978"/>
                  <a:gd name="connsiteX2" fmla="*/ 248573 w 1020150"/>
                  <a:gd name="connsiteY2" fmla="*/ 305179 h 1073978"/>
                  <a:gd name="connsiteX3" fmla="*/ 624809 w 1020150"/>
                  <a:gd name="connsiteY3" fmla="*/ 5141 h 1073978"/>
                  <a:gd name="connsiteX4" fmla="*/ 897945 w 1020150"/>
                  <a:gd name="connsiteY4" fmla="*/ 360173 h 1073978"/>
                  <a:gd name="connsiteX5" fmla="*/ 1020098 w 1020150"/>
                  <a:gd name="connsiteY5" fmla="*/ 398049 h 1073978"/>
                  <a:gd name="connsiteX6" fmla="*/ 908226 w 1020150"/>
                  <a:gd name="connsiteY6" fmla="*/ 676110 h 1073978"/>
                  <a:gd name="connsiteX7" fmla="*/ 483608 w 1020150"/>
                  <a:gd name="connsiteY7" fmla="*/ 1070629 h 1073978"/>
                  <a:gd name="connsiteX8" fmla="*/ 43783 w 1020150"/>
                  <a:gd name="connsiteY8" fmla="*/ 833818 h 1073978"/>
                  <a:gd name="connsiteX9" fmla="*/ 101851 w 1020150"/>
                  <a:gd name="connsiteY9" fmla="*/ 630866 h 1073978"/>
                  <a:gd name="connsiteX0" fmla="*/ 101851 w 1030766"/>
                  <a:gd name="connsiteY0" fmla="*/ 630866 h 1073978"/>
                  <a:gd name="connsiteX1" fmla="*/ 12826 w 1030766"/>
                  <a:gd name="connsiteY1" fmla="*/ 383761 h 1073978"/>
                  <a:gd name="connsiteX2" fmla="*/ 248573 w 1030766"/>
                  <a:gd name="connsiteY2" fmla="*/ 305179 h 1073978"/>
                  <a:gd name="connsiteX3" fmla="*/ 624809 w 1030766"/>
                  <a:gd name="connsiteY3" fmla="*/ 5141 h 1073978"/>
                  <a:gd name="connsiteX4" fmla="*/ 897945 w 1030766"/>
                  <a:gd name="connsiteY4" fmla="*/ 360173 h 1073978"/>
                  <a:gd name="connsiteX5" fmla="*/ 1020098 w 1030766"/>
                  <a:gd name="connsiteY5" fmla="*/ 398049 h 1073978"/>
                  <a:gd name="connsiteX6" fmla="*/ 908226 w 1030766"/>
                  <a:gd name="connsiteY6" fmla="*/ 676110 h 1073978"/>
                  <a:gd name="connsiteX7" fmla="*/ 483608 w 1030766"/>
                  <a:gd name="connsiteY7" fmla="*/ 1070629 h 1073978"/>
                  <a:gd name="connsiteX8" fmla="*/ 43783 w 1030766"/>
                  <a:gd name="connsiteY8" fmla="*/ 833818 h 1073978"/>
                  <a:gd name="connsiteX9" fmla="*/ 101851 w 1030766"/>
                  <a:gd name="connsiteY9" fmla="*/ 630866 h 1073978"/>
                  <a:gd name="connsiteX0" fmla="*/ 101851 w 1038783"/>
                  <a:gd name="connsiteY0" fmla="*/ 630892 h 1074004"/>
                  <a:gd name="connsiteX1" fmla="*/ 12826 w 1038783"/>
                  <a:gd name="connsiteY1" fmla="*/ 383787 h 1074004"/>
                  <a:gd name="connsiteX2" fmla="*/ 248573 w 1038783"/>
                  <a:gd name="connsiteY2" fmla="*/ 305205 h 1074004"/>
                  <a:gd name="connsiteX3" fmla="*/ 624809 w 1038783"/>
                  <a:gd name="connsiteY3" fmla="*/ 5167 h 1074004"/>
                  <a:gd name="connsiteX4" fmla="*/ 897945 w 1038783"/>
                  <a:gd name="connsiteY4" fmla="*/ 360199 h 1074004"/>
                  <a:gd name="connsiteX5" fmla="*/ 1032005 w 1038783"/>
                  <a:gd name="connsiteY5" fmla="*/ 409981 h 1074004"/>
                  <a:gd name="connsiteX6" fmla="*/ 908226 w 1038783"/>
                  <a:gd name="connsiteY6" fmla="*/ 676136 h 1074004"/>
                  <a:gd name="connsiteX7" fmla="*/ 483608 w 1038783"/>
                  <a:gd name="connsiteY7" fmla="*/ 1070655 h 1074004"/>
                  <a:gd name="connsiteX8" fmla="*/ 43783 w 1038783"/>
                  <a:gd name="connsiteY8" fmla="*/ 833844 h 1074004"/>
                  <a:gd name="connsiteX9" fmla="*/ 101851 w 1038783"/>
                  <a:gd name="connsiteY9" fmla="*/ 630892 h 1074004"/>
                  <a:gd name="connsiteX0" fmla="*/ 101932 w 1038864"/>
                  <a:gd name="connsiteY0" fmla="*/ 630892 h 1080742"/>
                  <a:gd name="connsiteX1" fmla="*/ 12907 w 1038864"/>
                  <a:gd name="connsiteY1" fmla="*/ 383787 h 1080742"/>
                  <a:gd name="connsiteX2" fmla="*/ 248654 w 1038864"/>
                  <a:gd name="connsiteY2" fmla="*/ 305205 h 1080742"/>
                  <a:gd name="connsiteX3" fmla="*/ 624890 w 1038864"/>
                  <a:gd name="connsiteY3" fmla="*/ 5167 h 1080742"/>
                  <a:gd name="connsiteX4" fmla="*/ 898026 w 1038864"/>
                  <a:gd name="connsiteY4" fmla="*/ 360199 h 1080742"/>
                  <a:gd name="connsiteX5" fmla="*/ 1032086 w 1038864"/>
                  <a:gd name="connsiteY5" fmla="*/ 409981 h 1080742"/>
                  <a:gd name="connsiteX6" fmla="*/ 908307 w 1038864"/>
                  <a:gd name="connsiteY6" fmla="*/ 676136 h 1080742"/>
                  <a:gd name="connsiteX7" fmla="*/ 483689 w 1038864"/>
                  <a:gd name="connsiteY7" fmla="*/ 1070655 h 1080742"/>
                  <a:gd name="connsiteX8" fmla="*/ 51008 w 1038864"/>
                  <a:gd name="connsiteY8" fmla="*/ 905281 h 1080742"/>
                  <a:gd name="connsiteX9" fmla="*/ 101932 w 1038864"/>
                  <a:gd name="connsiteY9" fmla="*/ 630892 h 1080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38864" h="1080742">
                    <a:moveTo>
                      <a:pt x="101932" y="630892"/>
                    </a:moveTo>
                    <a:cubicBezTo>
                      <a:pt x="95582" y="543976"/>
                      <a:pt x="-41988" y="521771"/>
                      <a:pt x="12907" y="383787"/>
                    </a:cubicBezTo>
                    <a:cubicBezTo>
                      <a:pt x="27042" y="303312"/>
                      <a:pt x="140307" y="344496"/>
                      <a:pt x="248654" y="305205"/>
                    </a:cubicBezTo>
                    <a:cubicBezTo>
                      <a:pt x="357001" y="265914"/>
                      <a:pt x="503564" y="-22652"/>
                      <a:pt x="624890" y="5167"/>
                    </a:cubicBezTo>
                    <a:cubicBezTo>
                      <a:pt x="789079" y="-45595"/>
                      <a:pt x="830160" y="292730"/>
                      <a:pt x="898026" y="360199"/>
                    </a:cubicBezTo>
                    <a:cubicBezTo>
                      <a:pt x="965892" y="427668"/>
                      <a:pt x="1030373" y="357722"/>
                      <a:pt x="1032086" y="409981"/>
                    </a:cubicBezTo>
                    <a:cubicBezTo>
                      <a:pt x="1033800" y="462240"/>
                      <a:pt x="1079479" y="589439"/>
                      <a:pt x="908307" y="676136"/>
                    </a:cubicBezTo>
                    <a:cubicBezTo>
                      <a:pt x="908307" y="954518"/>
                      <a:pt x="626572" y="1032464"/>
                      <a:pt x="483689" y="1070655"/>
                    </a:cubicBezTo>
                    <a:cubicBezTo>
                      <a:pt x="340806" y="1108846"/>
                      <a:pt x="137653" y="1035328"/>
                      <a:pt x="51008" y="905281"/>
                    </a:cubicBezTo>
                    <a:cubicBezTo>
                      <a:pt x="-35637" y="775234"/>
                      <a:pt x="108282" y="717808"/>
                      <a:pt x="101932" y="630892"/>
                    </a:cubicBezTo>
                    <a:close/>
                  </a:path>
                </a:pathLst>
              </a:custGeom>
              <a:solidFill>
                <a:srgbClr val="7955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6"/>
              <p:cNvSpPr/>
              <p:nvPr/>
            </p:nvSpPr>
            <p:spPr>
              <a:xfrm>
                <a:off x="-269963" y="1159254"/>
                <a:ext cx="1160505" cy="624428"/>
              </a:xfrm>
              <a:custGeom>
                <a:avLst/>
                <a:gdLst>
                  <a:gd name="connsiteX0" fmla="*/ 0 w 648072"/>
                  <a:gd name="connsiteY0" fmla="*/ 144016 h 288032"/>
                  <a:gd name="connsiteX1" fmla="*/ 324036 w 648072"/>
                  <a:gd name="connsiteY1" fmla="*/ 0 h 288032"/>
                  <a:gd name="connsiteX2" fmla="*/ 648072 w 648072"/>
                  <a:gd name="connsiteY2" fmla="*/ 144016 h 288032"/>
                  <a:gd name="connsiteX3" fmla="*/ 324036 w 648072"/>
                  <a:gd name="connsiteY3" fmla="*/ 288032 h 288032"/>
                  <a:gd name="connsiteX4" fmla="*/ 0 w 648072"/>
                  <a:gd name="connsiteY4" fmla="*/ 144016 h 288032"/>
                  <a:gd name="connsiteX0" fmla="*/ 0 w 688553"/>
                  <a:gd name="connsiteY0" fmla="*/ 115816 h 288638"/>
                  <a:gd name="connsiteX1" fmla="*/ 364517 w 688553"/>
                  <a:gd name="connsiteY1" fmla="*/ 375 h 288638"/>
                  <a:gd name="connsiteX2" fmla="*/ 688553 w 688553"/>
                  <a:gd name="connsiteY2" fmla="*/ 144391 h 288638"/>
                  <a:gd name="connsiteX3" fmla="*/ 364517 w 688553"/>
                  <a:gd name="connsiteY3" fmla="*/ 288407 h 288638"/>
                  <a:gd name="connsiteX4" fmla="*/ 0 w 688553"/>
                  <a:gd name="connsiteY4" fmla="*/ 115816 h 288638"/>
                  <a:gd name="connsiteX0" fmla="*/ 46 w 688599"/>
                  <a:gd name="connsiteY0" fmla="*/ 115662 h 281366"/>
                  <a:gd name="connsiteX1" fmla="*/ 364563 w 688599"/>
                  <a:gd name="connsiteY1" fmla="*/ 221 h 281366"/>
                  <a:gd name="connsiteX2" fmla="*/ 688599 w 688599"/>
                  <a:gd name="connsiteY2" fmla="*/ 144237 h 281366"/>
                  <a:gd name="connsiteX3" fmla="*/ 388375 w 688599"/>
                  <a:gd name="connsiteY3" fmla="*/ 281110 h 281366"/>
                  <a:gd name="connsiteX4" fmla="*/ 46 w 688599"/>
                  <a:gd name="connsiteY4" fmla="*/ 115662 h 281366"/>
                  <a:gd name="connsiteX0" fmla="*/ 53 w 912444"/>
                  <a:gd name="connsiteY0" fmla="*/ 286218 h 459264"/>
                  <a:gd name="connsiteX1" fmla="*/ 364570 w 912444"/>
                  <a:gd name="connsiteY1" fmla="*/ 170777 h 459264"/>
                  <a:gd name="connsiteX2" fmla="*/ 912444 w 912444"/>
                  <a:gd name="connsiteY2" fmla="*/ 19518 h 459264"/>
                  <a:gd name="connsiteX3" fmla="*/ 388382 w 912444"/>
                  <a:gd name="connsiteY3" fmla="*/ 451666 h 459264"/>
                  <a:gd name="connsiteX4" fmla="*/ 53 w 912444"/>
                  <a:gd name="connsiteY4" fmla="*/ 286218 h 459264"/>
                  <a:gd name="connsiteX0" fmla="*/ 9510 w 921901"/>
                  <a:gd name="connsiteY0" fmla="*/ 283609 h 456428"/>
                  <a:gd name="connsiteX1" fmla="*/ 188290 w 921901"/>
                  <a:gd name="connsiteY1" fmla="*/ 206268 h 456428"/>
                  <a:gd name="connsiteX2" fmla="*/ 921901 w 921901"/>
                  <a:gd name="connsiteY2" fmla="*/ 16909 h 456428"/>
                  <a:gd name="connsiteX3" fmla="*/ 397839 w 921901"/>
                  <a:gd name="connsiteY3" fmla="*/ 449057 h 456428"/>
                  <a:gd name="connsiteX4" fmla="*/ 9510 w 921901"/>
                  <a:gd name="connsiteY4" fmla="*/ 283609 h 456428"/>
                  <a:gd name="connsiteX0" fmla="*/ 5439 w 917832"/>
                  <a:gd name="connsiteY0" fmla="*/ 321886 h 494705"/>
                  <a:gd name="connsiteX1" fmla="*/ 184219 w 917832"/>
                  <a:gd name="connsiteY1" fmla="*/ 244545 h 494705"/>
                  <a:gd name="connsiteX2" fmla="*/ 436000 w 917832"/>
                  <a:gd name="connsiteY2" fmla="*/ 15250 h 494705"/>
                  <a:gd name="connsiteX3" fmla="*/ 917830 w 917832"/>
                  <a:gd name="connsiteY3" fmla="*/ 55186 h 494705"/>
                  <a:gd name="connsiteX4" fmla="*/ 393768 w 917832"/>
                  <a:gd name="connsiteY4" fmla="*/ 487334 h 494705"/>
                  <a:gd name="connsiteX5" fmla="*/ 5439 w 917832"/>
                  <a:gd name="connsiteY5" fmla="*/ 321886 h 494705"/>
                  <a:gd name="connsiteX0" fmla="*/ 4383 w 916776"/>
                  <a:gd name="connsiteY0" fmla="*/ 321659 h 494478"/>
                  <a:gd name="connsiteX1" fmla="*/ 183163 w 916776"/>
                  <a:gd name="connsiteY1" fmla="*/ 244318 h 494478"/>
                  <a:gd name="connsiteX2" fmla="*/ 180149 w 916776"/>
                  <a:gd name="connsiteY2" fmla="*/ 234099 h 494478"/>
                  <a:gd name="connsiteX3" fmla="*/ 434944 w 916776"/>
                  <a:gd name="connsiteY3" fmla="*/ 15023 h 494478"/>
                  <a:gd name="connsiteX4" fmla="*/ 916774 w 916776"/>
                  <a:gd name="connsiteY4" fmla="*/ 54959 h 494478"/>
                  <a:gd name="connsiteX5" fmla="*/ 392712 w 916776"/>
                  <a:gd name="connsiteY5" fmla="*/ 487107 h 494478"/>
                  <a:gd name="connsiteX6" fmla="*/ 4383 w 916776"/>
                  <a:gd name="connsiteY6" fmla="*/ 321659 h 494478"/>
                  <a:gd name="connsiteX0" fmla="*/ 4383 w 1009644"/>
                  <a:gd name="connsiteY0" fmla="*/ 322281 h 495207"/>
                  <a:gd name="connsiteX1" fmla="*/ 183163 w 1009644"/>
                  <a:gd name="connsiteY1" fmla="*/ 244940 h 495207"/>
                  <a:gd name="connsiteX2" fmla="*/ 180149 w 1009644"/>
                  <a:gd name="connsiteY2" fmla="*/ 234721 h 495207"/>
                  <a:gd name="connsiteX3" fmla="*/ 434944 w 1009644"/>
                  <a:gd name="connsiteY3" fmla="*/ 15645 h 495207"/>
                  <a:gd name="connsiteX4" fmla="*/ 1009643 w 1009644"/>
                  <a:gd name="connsiteY4" fmla="*/ 53199 h 495207"/>
                  <a:gd name="connsiteX5" fmla="*/ 392712 w 1009644"/>
                  <a:gd name="connsiteY5" fmla="*/ 487729 h 495207"/>
                  <a:gd name="connsiteX6" fmla="*/ 4383 w 1009644"/>
                  <a:gd name="connsiteY6" fmla="*/ 322281 h 495207"/>
                  <a:gd name="connsiteX0" fmla="*/ 4383 w 1019068"/>
                  <a:gd name="connsiteY0" fmla="*/ 390510 h 563436"/>
                  <a:gd name="connsiteX1" fmla="*/ 183163 w 1019068"/>
                  <a:gd name="connsiteY1" fmla="*/ 313169 h 563436"/>
                  <a:gd name="connsiteX2" fmla="*/ 180149 w 1019068"/>
                  <a:gd name="connsiteY2" fmla="*/ 302950 h 563436"/>
                  <a:gd name="connsiteX3" fmla="*/ 434944 w 1019068"/>
                  <a:gd name="connsiteY3" fmla="*/ 83874 h 563436"/>
                  <a:gd name="connsiteX4" fmla="*/ 830231 w 1019068"/>
                  <a:gd name="connsiteY4" fmla="*/ 531 h 563436"/>
                  <a:gd name="connsiteX5" fmla="*/ 1009643 w 1019068"/>
                  <a:gd name="connsiteY5" fmla="*/ 121428 h 563436"/>
                  <a:gd name="connsiteX6" fmla="*/ 392712 w 1019068"/>
                  <a:gd name="connsiteY6" fmla="*/ 555958 h 563436"/>
                  <a:gd name="connsiteX7" fmla="*/ 4383 w 1019068"/>
                  <a:gd name="connsiteY7" fmla="*/ 390510 h 563436"/>
                  <a:gd name="connsiteX0" fmla="*/ 4383 w 1037171"/>
                  <a:gd name="connsiteY0" fmla="*/ 390510 h 563868"/>
                  <a:gd name="connsiteX1" fmla="*/ 183163 w 1037171"/>
                  <a:gd name="connsiteY1" fmla="*/ 313169 h 563868"/>
                  <a:gd name="connsiteX2" fmla="*/ 180149 w 1037171"/>
                  <a:gd name="connsiteY2" fmla="*/ 302950 h 563868"/>
                  <a:gd name="connsiteX3" fmla="*/ 434944 w 1037171"/>
                  <a:gd name="connsiteY3" fmla="*/ 83874 h 563868"/>
                  <a:gd name="connsiteX4" fmla="*/ 830231 w 1037171"/>
                  <a:gd name="connsiteY4" fmla="*/ 531 h 563868"/>
                  <a:gd name="connsiteX5" fmla="*/ 1028693 w 1037171"/>
                  <a:gd name="connsiteY5" fmla="*/ 111903 h 563868"/>
                  <a:gd name="connsiteX6" fmla="*/ 392712 w 1037171"/>
                  <a:gd name="connsiteY6" fmla="*/ 555958 h 563868"/>
                  <a:gd name="connsiteX7" fmla="*/ 4383 w 1037171"/>
                  <a:gd name="connsiteY7" fmla="*/ 390510 h 563868"/>
                  <a:gd name="connsiteX0" fmla="*/ 4383 w 1122833"/>
                  <a:gd name="connsiteY0" fmla="*/ 390510 h 563868"/>
                  <a:gd name="connsiteX1" fmla="*/ 183163 w 1122833"/>
                  <a:gd name="connsiteY1" fmla="*/ 313169 h 563868"/>
                  <a:gd name="connsiteX2" fmla="*/ 180149 w 1122833"/>
                  <a:gd name="connsiteY2" fmla="*/ 302950 h 563868"/>
                  <a:gd name="connsiteX3" fmla="*/ 434944 w 1122833"/>
                  <a:gd name="connsiteY3" fmla="*/ 83874 h 563868"/>
                  <a:gd name="connsiteX4" fmla="*/ 830231 w 1122833"/>
                  <a:gd name="connsiteY4" fmla="*/ 531 h 563868"/>
                  <a:gd name="connsiteX5" fmla="*/ 1028693 w 1122833"/>
                  <a:gd name="connsiteY5" fmla="*/ 111903 h 563868"/>
                  <a:gd name="connsiteX6" fmla="*/ 392712 w 1122833"/>
                  <a:gd name="connsiteY6" fmla="*/ 555958 h 563868"/>
                  <a:gd name="connsiteX7" fmla="*/ 4383 w 1122833"/>
                  <a:gd name="connsiteY7" fmla="*/ 390510 h 56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2833" h="563868">
                    <a:moveTo>
                      <a:pt x="4383" y="390510"/>
                    </a:moveTo>
                    <a:cubicBezTo>
                      <a:pt x="-30542" y="350045"/>
                      <a:pt x="153869" y="327762"/>
                      <a:pt x="183163" y="313169"/>
                    </a:cubicBezTo>
                    <a:cubicBezTo>
                      <a:pt x="212457" y="298576"/>
                      <a:pt x="138185" y="341166"/>
                      <a:pt x="180149" y="302950"/>
                    </a:cubicBezTo>
                    <a:cubicBezTo>
                      <a:pt x="222113" y="264734"/>
                      <a:pt x="353982" y="123165"/>
                      <a:pt x="434944" y="83874"/>
                    </a:cubicBezTo>
                    <a:cubicBezTo>
                      <a:pt x="515907" y="44583"/>
                      <a:pt x="734448" y="-5728"/>
                      <a:pt x="830231" y="531"/>
                    </a:cubicBezTo>
                    <a:cubicBezTo>
                      <a:pt x="926014" y="6790"/>
                      <a:pt x="1293303" y="151888"/>
                      <a:pt x="1028693" y="111903"/>
                    </a:cubicBezTo>
                    <a:cubicBezTo>
                      <a:pt x="983158" y="193362"/>
                      <a:pt x="563430" y="509523"/>
                      <a:pt x="392712" y="555958"/>
                    </a:cubicBezTo>
                    <a:cubicBezTo>
                      <a:pt x="221994" y="602393"/>
                      <a:pt x="39308" y="430975"/>
                      <a:pt x="4383" y="39051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179513" y="1942269"/>
                <a:ext cx="360040" cy="97449"/>
              </a:xfrm>
              <a:prstGeom prst="roundRect">
                <a:avLst>
                  <a:gd name="adj" fmla="val 50000"/>
                </a:avLst>
              </a:prstGeom>
              <a:solidFill>
                <a:srgbClr val="6144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 rot="21131198">
                <a:off x="323467" y="1711360"/>
                <a:ext cx="157198" cy="20457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 rot="21131198">
                <a:off x="616370" y="1710544"/>
                <a:ext cx="157198" cy="20457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 rot="21131198">
                <a:off x="356928" y="1783612"/>
                <a:ext cx="91611" cy="129015"/>
              </a:xfrm>
              <a:prstGeom prst="ellipse">
                <a:avLst/>
              </a:prstGeom>
              <a:solidFill>
                <a:srgbClr val="7955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/>
              <p:cNvSpPr/>
              <p:nvPr/>
            </p:nvSpPr>
            <p:spPr>
              <a:xfrm rot="21131198">
                <a:off x="649831" y="1782796"/>
                <a:ext cx="91611" cy="129015"/>
              </a:xfrm>
              <a:prstGeom prst="ellipse">
                <a:avLst/>
              </a:prstGeom>
              <a:solidFill>
                <a:srgbClr val="7955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 rot="21131198">
                <a:off x="366310" y="1817953"/>
                <a:ext cx="52508" cy="7394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 rot="21131198">
                <a:off x="659213" y="1817137"/>
                <a:ext cx="52508" cy="7394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11"/>
              <p:cNvSpPr/>
              <p:nvPr/>
            </p:nvSpPr>
            <p:spPr>
              <a:xfrm>
                <a:off x="363965" y="2152725"/>
                <a:ext cx="331004" cy="64928"/>
              </a:xfrm>
              <a:custGeom>
                <a:avLst/>
                <a:gdLst>
                  <a:gd name="connsiteX0" fmla="*/ 0 w 292903"/>
                  <a:gd name="connsiteY0" fmla="*/ 36004 h 72008"/>
                  <a:gd name="connsiteX1" fmla="*/ 146452 w 292903"/>
                  <a:gd name="connsiteY1" fmla="*/ 0 h 72008"/>
                  <a:gd name="connsiteX2" fmla="*/ 292904 w 292903"/>
                  <a:gd name="connsiteY2" fmla="*/ 36004 h 72008"/>
                  <a:gd name="connsiteX3" fmla="*/ 146452 w 292903"/>
                  <a:gd name="connsiteY3" fmla="*/ 72008 h 72008"/>
                  <a:gd name="connsiteX4" fmla="*/ 0 w 292903"/>
                  <a:gd name="connsiteY4" fmla="*/ 36004 h 72008"/>
                  <a:gd name="connsiteX0" fmla="*/ 0 w 319098"/>
                  <a:gd name="connsiteY0" fmla="*/ 9757 h 84956"/>
                  <a:gd name="connsiteX1" fmla="*/ 172646 w 319098"/>
                  <a:gd name="connsiteY1" fmla="*/ 11853 h 84956"/>
                  <a:gd name="connsiteX2" fmla="*/ 319098 w 319098"/>
                  <a:gd name="connsiteY2" fmla="*/ 47857 h 84956"/>
                  <a:gd name="connsiteX3" fmla="*/ 172646 w 319098"/>
                  <a:gd name="connsiteY3" fmla="*/ 83861 h 84956"/>
                  <a:gd name="connsiteX4" fmla="*/ 0 w 319098"/>
                  <a:gd name="connsiteY4" fmla="*/ 9757 h 84956"/>
                  <a:gd name="connsiteX0" fmla="*/ 0 w 331004"/>
                  <a:gd name="connsiteY0" fmla="*/ 12245 h 86357"/>
                  <a:gd name="connsiteX1" fmla="*/ 172646 w 331004"/>
                  <a:gd name="connsiteY1" fmla="*/ 14341 h 86357"/>
                  <a:gd name="connsiteX2" fmla="*/ 331004 w 331004"/>
                  <a:gd name="connsiteY2" fmla="*/ 7482 h 86357"/>
                  <a:gd name="connsiteX3" fmla="*/ 172646 w 331004"/>
                  <a:gd name="connsiteY3" fmla="*/ 86349 h 86357"/>
                  <a:gd name="connsiteX4" fmla="*/ 0 w 331004"/>
                  <a:gd name="connsiteY4" fmla="*/ 12245 h 86357"/>
                  <a:gd name="connsiteX0" fmla="*/ 0 w 331004"/>
                  <a:gd name="connsiteY0" fmla="*/ 12245 h 64928"/>
                  <a:gd name="connsiteX1" fmla="*/ 172646 w 331004"/>
                  <a:gd name="connsiteY1" fmla="*/ 14341 h 64928"/>
                  <a:gd name="connsiteX2" fmla="*/ 331004 w 331004"/>
                  <a:gd name="connsiteY2" fmla="*/ 7482 h 64928"/>
                  <a:gd name="connsiteX3" fmla="*/ 172646 w 331004"/>
                  <a:gd name="connsiteY3" fmla="*/ 64918 h 64928"/>
                  <a:gd name="connsiteX4" fmla="*/ 0 w 331004"/>
                  <a:gd name="connsiteY4" fmla="*/ 12245 h 64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004" h="64928">
                    <a:moveTo>
                      <a:pt x="0" y="12245"/>
                    </a:moveTo>
                    <a:cubicBezTo>
                      <a:pt x="0" y="3816"/>
                      <a:pt x="117479" y="15135"/>
                      <a:pt x="172646" y="14341"/>
                    </a:cubicBezTo>
                    <a:cubicBezTo>
                      <a:pt x="227813" y="13547"/>
                      <a:pt x="331004" y="-12402"/>
                      <a:pt x="331004" y="7482"/>
                    </a:cubicBezTo>
                    <a:cubicBezTo>
                      <a:pt x="331004" y="27366"/>
                      <a:pt x="227813" y="64124"/>
                      <a:pt x="172646" y="64918"/>
                    </a:cubicBezTo>
                    <a:cubicBezTo>
                      <a:pt x="117479" y="65712"/>
                      <a:pt x="0" y="20674"/>
                      <a:pt x="0" y="1224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0" name="Grupo 49"/>
              <p:cNvGrpSpPr/>
              <p:nvPr/>
            </p:nvGrpSpPr>
            <p:grpSpPr>
              <a:xfrm rot="229477">
                <a:off x="184923" y="725374"/>
                <a:ext cx="1203642" cy="780196"/>
                <a:chOff x="196527" y="708145"/>
                <a:chExt cx="1092518" cy="692739"/>
              </a:xfrm>
            </p:grpSpPr>
            <p:sp>
              <p:nvSpPr>
                <p:cNvPr id="51" name="Elipse 17"/>
                <p:cNvSpPr/>
                <p:nvPr/>
              </p:nvSpPr>
              <p:spPr>
                <a:xfrm>
                  <a:off x="196527" y="708145"/>
                  <a:ext cx="1092518" cy="692739"/>
                </a:xfrm>
                <a:custGeom>
                  <a:avLst/>
                  <a:gdLst>
                    <a:gd name="connsiteX0" fmla="*/ 0 w 348542"/>
                    <a:gd name="connsiteY0" fmla="*/ 144016 h 288032"/>
                    <a:gd name="connsiteX1" fmla="*/ 174271 w 348542"/>
                    <a:gd name="connsiteY1" fmla="*/ 0 h 288032"/>
                    <a:gd name="connsiteX2" fmla="*/ 348542 w 348542"/>
                    <a:gd name="connsiteY2" fmla="*/ 144016 h 288032"/>
                    <a:gd name="connsiteX3" fmla="*/ 174271 w 348542"/>
                    <a:gd name="connsiteY3" fmla="*/ 288032 h 288032"/>
                    <a:gd name="connsiteX4" fmla="*/ 0 w 348542"/>
                    <a:gd name="connsiteY4" fmla="*/ 144016 h 288032"/>
                    <a:gd name="connsiteX0" fmla="*/ 391276 w 739818"/>
                    <a:gd name="connsiteY0" fmla="*/ 144016 h 404713"/>
                    <a:gd name="connsiteX1" fmla="*/ 565547 w 739818"/>
                    <a:gd name="connsiteY1" fmla="*/ 0 h 404713"/>
                    <a:gd name="connsiteX2" fmla="*/ 739818 w 739818"/>
                    <a:gd name="connsiteY2" fmla="*/ 144016 h 404713"/>
                    <a:gd name="connsiteX3" fmla="*/ 15479 w 739818"/>
                    <a:gd name="connsiteY3" fmla="*/ 404713 h 404713"/>
                    <a:gd name="connsiteX4" fmla="*/ 391276 w 739818"/>
                    <a:gd name="connsiteY4" fmla="*/ 144016 h 404713"/>
                    <a:gd name="connsiteX0" fmla="*/ 393172 w 1013176"/>
                    <a:gd name="connsiteY0" fmla="*/ 148510 h 417334"/>
                    <a:gd name="connsiteX1" fmla="*/ 567443 w 1013176"/>
                    <a:gd name="connsiteY1" fmla="*/ 4494 h 417334"/>
                    <a:gd name="connsiteX2" fmla="*/ 1013176 w 1013176"/>
                    <a:gd name="connsiteY2" fmla="*/ 312817 h 417334"/>
                    <a:gd name="connsiteX3" fmla="*/ 17375 w 1013176"/>
                    <a:gd name="connsiteY3" fmla="*/ 409207 h 417334"/>
                    <a:gd name="connsiteX4" fmla="*/ 393172 w 1013176"/>
                    <a:gd name="connsiteY4" fmla="*/ 148510 h 417334"/>
                    <a:gd name="connsiteX0" fmla="*/ 393172 w 1035115"/>
                    <a:gd name="connsiteY0" fmla="*/ 148510 h 447659"/>
                    <a:gd name="connsiteX1" fmla="*/ 567443 w 1035115"/>
                    <a:gd name="connsiteY1" fmla="*/ 4494 h 447659"/>
                    <a:gd name="connsiteX2" fmla="*/ 1013176 w 1035115"/>
                    <a:gd name="connsiteY2" fmla="*/ 312817 h 447659"/>
                    <a:gd name="connsiteX3" fmla="*/ 17375 w 1035115"/>
                    <a:gd name="connsiteY3" fmla="*/ 409207 h 447659"/>
                    <a:gd name="connsiteX4" fmla="*/ 393172 w 1035115"/>
                    <a:gd name="connsiteY4" fmla="*/ 148510 h 447659"/>
                    <a:gd name="connsiteX0" fmla="*/ 397864 w 1180168"/>
                    <a:gd name="connsiteY0" fmla="*/ 148510 h 749333"/>
                    <a:gd name="connsiteX1" fmla="*/ 572135 w 1180168"/>
                    <a:gd name="connsiteY1" fmla="*/ 4494 h 749333"/>
                    <a:gd name="connsiteX2" fmla="*/ 1017868 w 1180168"/>
                    <a:gd name="connsiteY2" fmla="*/ 312817 h 749333"/>
                    <a:gd name="connsiteX3" fmla="*/ 1117748 w 1180168"/>
                    <a:gd name="connsiteY3" fmla="*/ 748609 h 749333"/>
                    <a:gd name="connsiteX4" fmla="*/ 22067 w 1180168"/>
                    <a:gd name="connsiteY4" fmla="*/ 409207 h 749333"/>
                    <a:gd name="connsiteX5" fmla="*/ 397864 w 1180168"/>
                    <a:gd name="connsiteY5" fmla="*/ 148510 h 749333"/>
                    <a:gd name="connsiteX0" fmla="*/ 379293 w 1121822"/>
                    <a:gd name="connsiteY0" fmla="*/ 148510 h 754206"/>
                    <a:gd name="connsiteX1" fmla="*/ 553564 w 1121822"/>
                    <a:gd name="connsiteY1" fmla="*/ 4494 h 754206"/>
                    <a:gd name="connsiteX2" fmla="*/ 999297 w 1121822"/>
                    <a:gd name="connsiteY2" fmla="*/ 312817 h 754206"/>
                    <a:gd name="connsiteX3" fmla="*/ 1099177 w 1121822"/>
                    <a:gd name="connsiteY3" fmla="*/ 748609 h 754206"/>
                    <a:gd name="connsiteX4" fmla="*/ 622926 w 1121822"/>
                    <a:gd name="connsiteY4" fmla="*/ 403327 h 754206"/>
                    <a:gd name="connsiteX5" fmla="*/ 3496 w 1121822"/>
                    <a:gd name="connsiteY5" fmla="*/ 409207 h 754206"/>
                    <a:gd name="connsiteX6" fmla="*/ 379293 w 1121822"/>
                    <a:gd name="connsiteY6" fmla="*/ 148510 h 754206"/>
                    <a:gd name="connsiteX0" fmla="*/ 379293 w 1121822"/>
                    <a:gd name="connsiteY0" fmla="*/ 148510 h 754743"/>
                    <a:gd name="connsiteX1" fmla="*/ 553564 w 1121822"/>
                    <a:gd name="connsiteY1" fmla="*/ 4494 h 754743"/>
                    <a:gd name="connsiteX2" fmla="*/ 999297 w 1121822"/>
                    <a:gd name="connsiteY2" fmla="*/ 312817 h 754743"/>
                    <a:gd name="connsiteX3" fmla="*/ 1099177 w 1121822"/>
                    <a:gd name="connsiteY3" fmla="*/ 748609 h 754743"/>
                    <a:gd name="connsiteX4" fmla="*/ 622926 w 1121822"/>
                    <a:gd name="connsiteY4" fmla="*/ 436664 h 754743"/>
                    <a:gd name="connsiteX5" fmla="*/ 3496 w 1121822"/>
                    <a:gd name="connsiteY5" fmla="*/ 409207 h 754743"/>
                    <a:gd name="connsiteX6" fmla="*/ 379293 w 1121822"/>
                    <a:gd name="connsiteY6" fmla="*/ 148510 h 754743"/>
                    <a:gd name="connsiteX0" fmla="*/ 379293 w 1085981"/>
                    <a:gd name="connsiteY0" fmla="*/ 148510 h 682573"/>
                    <a:gd name="connsiteX1" fmla="*/ 553564 w 1085981"/>
                    <a:gd name="connsiteY1" fmla="*/ 4494 h 682573"/>
                    <a:gd name="connsiteX2" fmla="*/ 999297 w 1085981"/>
                    <a:gd name="connsiteY2" fmla="*/ 312817 h 682573"/>
                    <a:gd name="connsiteX3" fmla="*/ 1056315 w 1085981"/>
                    <a:gd name="connsiteY3" fmla="*/ 674790 h 682573"/>
                    <a:gd name="connsiteX4" fmla="*/ 622926 w 1085981"/>
                    <a:gd name="connsiteY4" fmla="*/ 436664 h 682573"/>
                    <a:gd name="connsiteX5" fmla="*/ 3496 w 1085981"/>
                    <a:gd name="connsiteY5" fmla="*/ 409207 h 682573"/>
                    <a:gd name="connsiteX6" fmla="*/ 379293 w 1085981"/>
                    <a:gd name="connsiteY6" fmla="*/ 148510 h 682573"/>
                    <a:gd name="connsiteX0" fmla="*/ 379293 w 1103464"/>
                    <a:gd name="connsiteY0" fmla="*/ 148510 h 696476"/>
                    <a:gd name="connsiteX1" fmla="*/ 553564 w 1103464"/>
                    <a:gd name="connsiteY1" fmla="*/ 4494 h 696476"/>
                    <a:gd name="connsiteX2" fmla="*/ 999297 w 1103464"/>
                    <a:gd name="connsiteY2" fmla="*/ 312817 h 696476"/>
                    <a:gd name="connsiteX3" fmla="*/ 1077747 w 1103464"/>
                    <a:gd name="connsiteY3" fmla="*/ 689077 h 696476"/>
                    <a:gd name="connsiteX4" fmla="*/ 622926 w 1103464"/>
                    <a:gd name="connsiteY4" fmla="*/ 436664 h 696476"/>
                    <a:gd name="connsiteX5" fmla="*/ 3496 w 1103464"/>
                    <a:gd name="connsiteY5" fmla="*/ 409207 h 696476"/>
                    <a:gd name="connsiteX6" fmla="*/ 379293 w 1103464"/>
                    <a:gd name="connsiteY6" fmla="*/ 148510 h 696476"/>
                    <a:gd name="connsiteX0" fmla="*/ 378990 w 1103161"/>
                    <a:gd name="connsiteY0" fmla="*/ 148510 h 696928"/>
                    <a:gd name="connsiteX1" fmla="*/ 553261 w 1103161"/>
                    <a:gd name="connsiteY1" fmla="*/ 4494 h 696928"/>
                    <a:gd name="connsiteX2" fmla="*/ 998994 w 1103161"/>
                    <a:gd name="connsiteY2" fmla="*/ 312817 h 696928"/>
                    <a:gd name="connsiteX3" fmla="*/ 1077444 w 1103161"/>
                    <a:gd name="connsiteY3" fmla="*/ 689077 h 696928"/>
                    <a:gd name="connsiteX4" fmla="*/ 610716 w 1103161"/>
                    <a:gd name="connsiteY4" fmla="*/ 453333 h 696928"/>
                    <a:gd name="connsiteX5" fmla="*/ 3193 w 1103161"/>
                    <a:gd name="connsiteY5" fmla="*/ 409207 h 696928"/>
                    <a:gd name="connsiteX6" fmla="*/ 378990 w 1103161"/>
                    <a:gd name="connsiteY6" fmla="*/ 148510 h 696928"/>
                    <a:gd name="connsiteX0" fmla="*/ 378990 w 1092518"/>
                    <a:gd name="connsiteY0" fmla="*/ 144321 h 692739"/>
                    <a:gd name="connsiteX1" fmla="*/ 553261 w 1092518"/>
                    <a:gd name="connsiteY1" fmla="*/ 305 h 692739"/>
                    <a:gd name="connsiteX2" fmla="*/ 889456 w 1092518"/>
                    <a:gd name="connsiteY2" fmla="*/ 180041 h 692739"/>
                    <a:gd name="connsiteX3" fmla="*/ 1077444 w 1092518"/>
                    <a:gd name="connsiteY3" fmla="*/ 684888 h 692739"/>
                    <a:gd name="connsiteX4" fmla="*/ 610716 w 1092518"/>
                    <a:gd name="connsiteY4" fmla="*/ 449144 h 692739"/>
                    <a:gd name="connsiteX5" fmla="*/ 3193 w 1092518"/>
                    <a:gd name="connsiteY5" fmla="*/ 405018 h 692739"/>
                    <a:gd name="connsiteX6" fmla="*/ 378990 w 1092518"/>
                    <a:gd name="connsiteY6" fmla="*/ 144321 h 692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8" h="692739">
                      <a:moveTo>
                        <a:pt x="378990" y="144321"/>
                      </a:moveTo>
                      <a:cubicBezTo>
                        <a:pt x="470668" y="76869"/>
                        <a:pt x="468183" y="-5648"/>
                        <a:pt x="553261" y="305"/>
                      </a:cubicBezTo>
                      <a:cubicBezTo>
                        <a:pt x="638339" y="6258"/>
                        <a:pt x="835033" y="109600"/>
                        <a:pt x="889456" y="180041"/>
                      </a:cubicBezTo>
                      <a:cubicBezTo>
                        <a:pt x="943879" y="250482"/>
                        <a:pt x="1149301" y="631703"/>
                        <a:pt x="1077444" y="684888"/>
                      </a:cubicBezTo>
                      <a:cubicBezTo>
                        <a:pt x="1005587" y="738073"/>
                        <a:pt x="793329" y="505711"/>
                        <a:pt x="610716" y="449144"/>
                      </a:cubicBezTo>
                      <a:cubicBezTo>
                        <a:pt x="428103" y="392577"/>
                        <a:pt x="41814" y="455822"/>
                        <a:pt x="3193" y="405018"/>
                      </a:cubicBezTo>
                      <a:cubicBezTo>
                        <a:pt x="-35428" y="354214"/>
                        <a:pt x="287312" y="211773"/>
                        <a:pt x="378990" y="144321"/>
                      </a:cubicBezTo>
                      <a:close/>
                    </a:path>
                  </a:pathLst>
                </a:custGeom>
                <a:solidFill>
                  <a:srgbClr val="FFE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2" name="Retângulo de cantos arredondados 19"/>
                <p:cNvSpPr/>
                <p:nvPr/>
              </p:nvSpPr>
              <p:spPr>
                <a:xfrm rot="555591">
                  <a:off x="432988" y="910654"/>
                  <a:ext cx="775198" cy="106128"/>
                </a:xfrm>
                <a:custGeom>
                  <a:avLst/>
                  <a:gdLst>
                    <a:gd name="connsiteX0" fmla="*/ 0 w 670846"/>
                    <a:gd name="connsiteY0" fmla="*/ 36004 h 72008"/>
                    <a:gd name="connsiteX1" fmla="*/ 36004 w 670846"/>
                    <a:gd name="connsiteY1" fmla="*/ 0 h 72008"/>
                    <a:gd name="connsiteX2" fmla="*/ 634842 w 670846"/>
                    <a:gd name="connsiteY2" fmla="*/ 0 h 72008"/>
                    <a:gd name="connsiteX3" fmla="*/ 670846 w 670846"/>
                    <a:gd name="connsiteY3" fmla="*/ 36004 h 72008"/>
                    <a:gd name="connsiteX4" fmla="*/ 670846 w 670846"/>
                    <a:gd name="connsiteY4" fmla="*/ 36004 h 72008"/>
                    <a:gd name="connsiteX5" fmla="*/ 634842 w 670846"/>
                    <a:gd name="connsiteY5" fmla="*/ 72008 h 72008"/>
                    <a:gd name="connsiteX6" fmla="*/ 36004 w 670846"/>
                    <a:gd name="connsiteY6" fmla="*/ 72008 h 72008"/>
                    <a:gd name="connsiteX7" fmla="*/ 0 w 670846"/>
                    <a:gd name="connsiteY7" fmla="*/ 36004 h 72008"/>
                    <a:gd name="connsiteX0" fmla="*/ 65562 w 736408"/>
                    <a:gd name="connsiteY0" fmla="*/ 36004 h 72008"/>
                    <a:gd name="connsiteX1" fmla="*/ 101566 w 736408"/>
                    <a:gd name="connsiteY1" fmla="*/ 0 h 72008"/>
                    <a:gd name="connsiteX2" fmla="*/ 700404 w 736408"/>
                    <a:gd name="connsiteY2" fmla="*/ 0 h 72008"/>
                    <a:gd name="connsiteX3" fmla="*/ 736408 w 736408"/>
                    <a:gd name="connsiteY3" fmla="*/ 36004 h 72008"/>
                    <a:gd name="connsiteX4" fmla="*/ 736408 w 736408"/>
                    <a:gd name="connsiteY4" fmla="*/ 36004 h 72008"/>
                    <a:gd name="connsiteX5" fmla="*/ 700404 w 736408"/>
                    <a:gd name="connsiteY5" fmla="*/ 72008 h 72008"/>
                    <a:gd name="connsiteX6" fmla="*/ 3725 w 736408"/>
                    <a:gd name="connsiteY6" fmla="*/ 63833 h 72008"/>
                    <a:gd name="connsiteX7" fmla="*/ 65562 w 736408"/>
                    <a:gd name="connsiteY7" fmla="*/ 36004 h 72008"/>
                    <a:gd name="connsiteX0" fmla="*/ 65742 w 736588"/>
                    <a:gd name="connsiteY0" fmla="*/ 54320 h 90324"/>
                    <a:gd name="connsiteX1" fmla="*/ 125296 w 736588"/>
                    <a:gd name="connsiteY1" fmla="*/ 0 h 90324"/>
                    <a:gd name="connsiteX2" fmla="*/ 700584 w 736588"/>
                    <a:gd name="connsiteY2" fmla="*/ 18316 h 90324"/>
                    <a:gd name="connsiteX3" fmla="*/ 736588 w 736588"/>
                    <a:gd name="connsiteY3" fmla="*/ 54320 h 90324"/>
                    <a:gd name="connsiteX4" fmla="*/ 736588 w 736588"/>
                    <a:gd name="connsiteY4" fmla="*/ 54320 h 90324"/>
                    <a:gd name="connsiteX5" fmla="*/ 700584 w 736588"/>
                    <a:gd name="connsiteY5" fmla="*/ 90324 h 90324"/>
                    <a:gd name="connsiteX6" fmla="*/ 3905 w 736588"/>
                    <a:gd name="connsiteY6" fmla="*/ 82149 h 90324"/>
                    <a:gd name="connsiteX7" fmla="*/ 65742 w 736588"/>
                    <a:gd name="connsiteY7" fmla="*/ 54320 h 90324"/>
                    <a:gd name="connsiteX0" fmla="*/ 59131 w 736977"/>
                    <a:gd name="connsiteY0" fmla="*/ 40984 h 90324"/>
                    <a:gd name="connsiteX1" fmla="*/ 125685 w 736977"/>
                    <a:gd name="connsiteY1" fmla="*/ 0 h 90324"/>
                    <a:gd name="connsiteX2" fmla="*/ 700973 w 736977"/>
                    <a:gd name="connsiteY2" fmla="*/ 18316 h 90324"/>
                    <a:gd name="connsiteX3" fmla="*/ 736977 w 736977"/>
                    <a:gd name="connsiteY3" fmla="*/ 54320 h 90324"/>
                    <a:gd name="connsiteX4" fmla="*/ 736977 w 736977"/>
                    <a:gd name="connsiteY4" fmla="*/ 54320 h 90324"/>
                    <a:gd name="connsiteX5" fmla="*/ 700973 w 736977"/>
                    <a:gd name="connsiteY5" fmla="*/ 90324 h 90324"/>
                    <a:gd name="connsiteX6" fmla="*/ 4294 w 736977"/>
                    <a:gd name="connsiteY6" fmla="*/ 82149 h 90324"/>
                    <a:gd name="connsiteX7" fmla="*/ 59131 w 736977"/>
                    <a:gd name="connsiteY7" fmla="*/ 40984 h 90324"/>
                    <a:gd name="connsiteX0" fmla="*/ 46655 w 724501"/>
                    <a:gd name="connsiteY0" fmla="*/ 40984 h 90324"/>
                    <a:gd name="connsiteX1" fmla="*/ 113209 w 724501"/>
                    <a:gd name="connsiteY1" fmla="*/ 0 h 90324"/>
                    <a:gd name="connsiteX2" fmla="*/ 688497 w 724501"/>
                    <a:gd name="connsiteY2" fmla="*/ 18316 h 90324"/>
                    <a:gd name="connsiteX3" fmla="*/ 724501 w 724501"/>
                    <a:gd name="connsiteY3" fmla="*/ 54320 h 90324"/>
                    <a:gd name="connsiteX4" fmla="*/ 724501 w 724501"/>
                    <a:gd name="connsiteY4" fmla="*/ 54320 h 90324"/>
                    <a:gd name="connsiteX5" fmla="*/ 688497 w 724501"/>
                    <a:gd name="connsiteY5" fmla="*/ 90324 h 90324"/>
                    <a:gd name="connsiteX6" fmla="*/ 5102 w 724501"/>
                    <a:gd name="connsiteY6" fmla="*/ 89634 h 90324"/>
                    <a:gd name="connsiteX7" fmla="*/ 46655 w 724501"/>
                    <a:gd name="connsiteY7" fmla="*/ 40984 h 90324"/>
                    <a:gd name="connsiteX0" fmla="*/ 46655 w 756735"/>
                    <a:gd name="connsiteY0" fmla="*/ 40984 h 108948"/>
                    <a:gd name="connsiteX1" fmla="*/ 113209 w 756735"/>
                    <a:gd name="connsiteY1" fmla="*/ 0 h 108948"/>
                    <a:gd name="connsiteX2" fmla="*/ 688497 w 756735"/>
                    <a:gd name="connsiteY2" fmla="*/ 18316 h 108948"/>
                    <a:gd name="connsiteX3" fmla="*/ 724501 w 756735"/>
                    <a:gd name="connsiteY3" fmla="*/ 54320 h 108948"/>
                    <a:gd name="connsiteX4" fmla="*/ 724501 w 756735"/>
                    <a:gd name="connsiteY4" fmla="*/ 54320 h 108948"/>
                    <a:gd name="connsiteX5" fmla="*/ 751850 w 756735"/>
                    <a:gd name="connsiteY5" fmla="*/ 108948 h 108948"/>
                    <a:gd name="connsiteX6" fmla="*/ 5102 w 756735"/>
                    <a:gd name="connsiteY6" fmla="*/ 89634 h 108948"/>
                    <a:gd name="connsiteX7" fmla="*/ 46655 w 75673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88497 w 757895"/>
                    <a:gd name="connsiteY2" fmla="*/ 18316 h 108948"/>
                    <a:gd name="connsiteX3" fmla="*/ 724501 w 757895"/>
                    <a:gd name="connsiteY3" fmla="*/ 54320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73246 w 757895"/>
                    <a:gd name="connsiteY2" fmla="*/ 13565 h 108948"/>
                    <a:gd name="connsiteX3" fmla="*/ 724501 w 757895"/>
                    <a:gd name="connsiteY3" fmla="*/ 54320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73246 w 757895"/>
                    <a:gd name="connsiteY2" fmla="*/ 13565 h 108948"/>
                    <a:gd name="connsiteX3" fmla="*/ 711167 w 757895"/>
                    <a:gd name="connsiteY3" fmla="*/ 61319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84997 w 757895"/>
                    <a:gd name="connsiteY2" fmla="*/ 11649 h 108948"/>
                    <a:gd name="connsiteX3" fmla="*/ 711167 w 757895"/>
                    <a:gd name="connsiteY3" fmla="*/ 61319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84997 w 757895"/>
                    <a:gd name="connsiteY2" fmla="*/ 11649 h 108948"/>
                    <a:gd name="connsiteX3" fmla="*/ 724503 w 757895"/>
                    <a:gd name="connsiteY3" fmla="*/ 54319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57895" h="108948">
                      <a:moveTo>
                        <a:pt x="46655" y="40984"/>
                      </a:moveTo>
                      <a:cubicBezTo>
                        <a:pt x="64673" y="26045"/>
                        <a:pt x="93325" y="0"/>
                        <a:pt x="113209" y="0"/>
                      </a:cubicBezTo>
                      <a:lnTo>
                        <a:pt x="684997" y="11649"/>
                      </a:lnTo>
                      <a:cubicBezTo>
                        <a:pt x="704881" y="11649"/>
                        <a:pt x="724503" y="34435"/>
                        <a:pt x="724503" y="54319"/>
                      </a:cubicBezTo>
                      <a:lnTo>
                        <a:pt x="736201" y="66889"/>
                      </a:lnTo>
                      <a:cubicBezTo>
                        <a:pt x="736201" y="86773"/>
                        <a:pt x="771734" y="108948"/>
                        <a:pt x="751850" y="108948"/>
                      </a:cubicBezTo>
                      <a:lnTo>
                        <a:pt x="5102" y="89634"/>
                      </a:lnTo>
                      <a:cubicBezTo>
                        <a:pt x="-14782" y="89634"/>
                        <a:pt x="28637" y="55923"/>
                        <a:pt x="46655" y="40984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Elipse 30"/>
            <p:cNvSpPr/>
            <p:nvPr/>
          </p:nvSpPr>
          <p:spPr>
            <a:xfrm>
              <a:off x="3687016" y="2624202"/>
              <a:ext cx="817848" cy="683800"/>
            </a:xfrm>
            <a:custGeom>
              <a:avLst/>
              <a:gdLst>
                <a:gd name="connsiteX0" fmla="*/ 0 w 926425"/>
                <a:gd name="connsiteY0" fmla="*/ 324036 h 648072"/>
                <a:gd name="connsiteX1" fmla="*/ 463213 w 926425"/>
                <a:gd name="connsiteY1" fmla="*/ 0 h 648072"/>
                <a:gd name="connsiteX2" fmla="*/ 926426 w 926425"/>
                <a:gd name="connsiteY2" fmla="*/ 324036 h 648072"/>
                <a:gd name="connsiteX3" fmla="*/ 463213 w 926425"/>
                <a:gd name="connsiteY3" fmla="*/ 648072 h 648072"/>
                <a:gd name="connsiteX4" fmla="*/ 0 w 926425"/>
                <a:gd name="connsiteY4" fmla="*/ 324036 h 648072"/>
                <a:gd name="connsiteX0" fmla="*/ 0 w 645438"/>
                <a:gd name="connsiteY0" fmla="*/ 396110 h 649799"/>
                <a:gd name="connsiteX1" fmla="*/ 182225 w 645438"/>
                <a:gd name="connsiteY1" fmla="*/ 636 h 649799"/>
                <a:gd name="connsiteX2" fmla="*/ 645438 w 645438"/>
                <a:gd name="connsiteY2" fmla="*/ 324672 h 649799"/>
                <a:gd name="connsiteX3" fmla="*/ 182225 w 645438"/>
                <a:gd name="connsiteY3" fmla="*/ 648708 h 649799"/>
                <a:gd name="connsiteX4" fmla="*/ 0 w 645438"/>
                <a:gd name="connsiteY4" fmla="*/ 396110 h 649799"/>
                <a:gd name="connsiteX0" fmla="*/ 0 w 909757"/>
                <a:gd name="connsiteY0" fmla="*/ 403377 h 650216"/>
                <a:gd name="connsiteX1" fmla="*/ 446544 w 909757"/>
                <a:gd name="connsiteY1" fmla="*/ 759 h 650216"/>
                <a:gd name="connsiteX2" fmla="*/ 909757 w 909757"/>
                <a:gd name="connsiteY2" fmla="*/ 324795 h 650216"/>
                <a:gd name="connsiteX3" fmla="*/ 446544 w 909757"/>
                <a:gd name="connsiteY3" fmla="*/ 648831 h 650216"/>
                <a:gd name="connsiteX4" fmla="*/ 0 w 909757"/>
                <a:gd name="connsiteY4" fmla="*/ 403377 h 650216"/>
                <a:gd name="connsiteX0" fmla="*/ 2272 w 912029"/>
                <a:gd name="connsiteY0" fmla="*/ 465088 h 711395"/>
                <a:gd name="connsiteX1" fmla="*/ 303560 w 912029"/>
                <a:gd name="connsiteY1" fmla="*/ 557 h 711395"/>
                <a:gd name="connsiteX2" fmla="*/ 912029 w 912029"/>
                <a:gd name="connsiteY2" fmla="*/ 386506 h 711395"/>
                <a:gd name="connsiteX3" fmla="*/ 448816 w 912029"/>
                <a:gd name="connsiteY3" fmla="*/ 710542 h 711395"/>
                <a:gd name="connsiteX4" fmla="*/ 2272 w 912029"/>
                <a:gd name="connsiteY4" fmla="*/ 465088 h 711395"/>
                <a:gd name="connsiteX0" fmla="*/ 2473 w 912230"/>
                <a:gd name="connsiteY0" fmla="*/ 465088 h 509537"/>
                <a:gd name="connsiteX1" fmla="*/ 303761 w 912230"/>
                <a:gd name="connsiteY1" fmla="*/ 557 h 509537"/>
                <a:gd name="connsiteX2" fmla="*/ 912230 w 912230"/>
                <a:gd name="connsiteY2" fmla="*/ 386506 h 509537"/>
                <a:gd name="connsiteX3" fmla="*/ 456161 w 912230"/>
                <a:gd name="connsiteY3" fmla="*/ 481942 h 509537"/>
                <a:gd name="connsiteX4" fmla="*/ 2473 w 912230"/>
                <a:gd name="connsiteY4" fmla="*/ 465088 h 509537"/>
                <a:gd name="connsiteX0" fmla="*/ 1951 w 911708"/>
                <a:gd name="connsiteY0" fmla="*/ 465088 h 520601"/>
                <a:gd name="connsiteX1" fmla="*/ 303239 w 911708"/>
                <a:gd name="connsiteY1" fmla="*/ 557 h 520601"/>
                <a:gd name="connsiteX2" fmla="*/ 911708 w 911708"/>
                <a:gd name="connsiteY2" fmla="*/ 386506 h 520601"/>
                <a:gd name="connsiteX3" fmla="*/ 436589 w 911708"/>
                <a:gd name="connsiteY3" fmla="*/ 503373 h 520601"/>
                <a:gd name="connsiteX4" fmla="*/ 1951 w 911708"/>
                <a:gd name="connsiteY4" fmla="*/ 465088 h 520601"/>
                <a:gd name="connsiteX0" fmla="*/ 1844 w 842545"/>
                <a:gd name="connsiteY0" fmla="*/ 464547 h 567474"/>
                <a:gd name="connsiteX1" fmla="*/ 303132 w 842545"/>
                <a:gd name="connsiteY1" fmla="*/ 16 h 567474"/>
                <a:gd name="connsiteX2" fmla="*/ 842545 w 842545"/>
                <a:gd name="connsiteY2" fmla="*/ 481215 h 567474"/>
                <a:gd name="connsiteX3" fmla="*/ 436482 w 842545"/>
                <a:gd name="connsiteY3" fmla="*/ 502832 h 567474"/>
                <a:gd name="connsiteX4" fmla="*/ 1844 w 842545"/>
                <a:gd name="connsiteY4" fmla="*/ 464547 h 567474"/>
                <a:gd name="connsiteX0" fmla="*/ 1644 w 850660"/>
                <a:gd name="connsiteY0" fmla="*/ 556315 h 605952"/>
                <a:gd name="connsiteX1" fmla="*/ 302932 w 850660"/>
                <a:gd name="connsiteY1" fmla="*/ 91784 h 605952"/>
                <a:gd name="connsiteX2" fmla="*/ 691841 w 850660"/>
                <a:gd name="connsiteY2" fmla="*/ 42150 h 605952"/>
                <a:gd name="connsiteX3" fmla="*/ 842345 w 850660"/>
                <a:gd name="connsiteY3" fmla="*/ 572983 h 605952"/>
                <a:gd name="connsiteX4" fmla="*/ 436282 w 850660"/>
                <a:gd name="connsiteY4" fmla="*/ 594600 h 605952"/>
                <a:gd name="connsiteX5" fmla="*/ 1644 w 850660"/>
                <a:gd name="connsiteY5" fmla="*/ 556315 h 605952"/>
                <a:gd name="connsiteX0" fmla="*/ 1644 w 828599"/>
                <a:gd name="connsiteY0" fmla="*/ 556315 h 637231"/>
                <a:gd name="connsiteX1" fmla="*/ 302932 w 828599"/>
                <a:gd name="connsiteY1" fmla="*/ 91784 h 637231"/>
                <a:gd name="connsiteX2" fmla="*/ 691841 w 828599"/>
                <a:gd name="connsiteY2" fmla="*/ 42150 h 637231"/>
                <a:gd name="connsiteX3" fmla="*/ 818532 w 828599"/>
                <a:gd name="connsiteY3" fmla="*/ 618226 h 637231"/>
                <a:gd name="connsiteX4" fmla="*/ 436282 w 828599"/>
                <a:gd name="connsiteY4" fmla="*/ 594600 h 637231"/>
                <a:gd name="connsiteX5" fmla="*/ 1644 w 828599"/>
                <a:gd name="connsiteY5" fmla="*/ 556315 h 637231"/>
                <a:gd name="connsiteX0" fmla="*/ 1644 w 817848"/>
                <a:gd name="connsiteY0" fmla="*/ 556315 h 683800"/>
                <a:gd name="connsiteX1" fmla="*/ 302932 w 817848"/>
                <a:gd name="connsiteY1" fmla="*/ 91784 h 683800"/>
                <a:gd name="connsiteX2" fmla="*/ 691841 w 817848"/>
                <a:gd name="connsiteY2" fmla="*/ 42150 h 683800"/>
                <a:gd name="connsiteX3" fmla="*/ 806626 w 817848"/>
                <a:gd name="connsiteY3" fmla="*/ 670613 h 683800"/>
                <a:gd name="connsiteX4" fmla="*/ 436282 w 817848"/>
                <a:gd name="connsiteY4" fmla="*/ 594600 h 683800"/>
                <a:gd name="connsiteX5" fmla="*/ 1644 w 817848"/>
                <a:gd name="connsiteY5" fmla="*/ 556315 h 68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7848" h="683800">
                  <a:moveTo>
                    <a:pt x="1644" y="556315"/>
                  </a:moveTo>
                  <a:cubicBezTo>
                    <a:pt x="-20581" y="472512"/>
                    <a:pt x="187899" y="177478"/>
                    <a:pt x="302932" y="91784"/>
                  </a:cubicBezTo>
                  <a:cubicBezTo>
                    <a:pt x="417965" y="6090"/>
                    <a:pt x="601939" y="-38050"/>
                    <a:pt x="691841" y="42150"/>
                  </a:cubicBezTo>
                  <a:cubicBezTo>
                    <a:pt x="781743" y="122350"/>
                    <a:pt x="844457" y="620607"/>
                    <a:pt x="806626" y="670613"/>
                  </a:cubicBezTo>
                  <a:cubicBezTo>
                    <a:pt x="768795" y="720619"/>
                    <a:pt x="570446" y="613650"/>
                    <a:pt x="436282" y="594600"/>
                  </a:cubicBezTo>
                  <a:cubicBezTo>
                    <a:pt x="302118" y="575550"/>
                    <a:pt x="23869" y="640118"/>
                    <a:pt x="1644" y="556315"/>
                  </a:cubicBezTo>
                  <a:close/>
                </a:path>
              </a:pathLst>
            </a:custGeom>
            <a:solidFill>
              <a:srgbClr val="FFE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 rot="18535414">
              <a:off x="3290979" y="3672223"/>
              <a:ext cx="254554" cy="160504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 rot="16200000">
              <a:off x="3036050" y="4043200"/>
              <a:ext cx="627319" cy="160504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 rot="18535414">
              <a:off x="3412735" y="3754017"/>
              <a:ext cx="216024" cy="76101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 rot="16024864" flipV="1">
              <a:off x="3167923" y="4068770"/>
              <a:ext cx="630495" cy="106256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/>
            <p:cNvSpPr/>
            <p:nvPr/>
          </p:nvSpPr>
          <p:spPr>
            <a:xfrm>
              <a:off x="3411253" y="3792066"/>
              <a:ext cx="64500" cy="68981"/>
            </a:xfrm>
            <a:prstGeom prst="ellipse">
              <a:avLst/>
            </a:prstGeom>
            <a:solidFill>
              <a:srgbClr val="7C625A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 rot="16677739">
              <a:off x="4085575" y="4327102"/>
              <a:ext cx="497437" cy="160504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 rot="15840946">
              <a:off x="4223374" y="3987260"/>
              <a:ext cx="254554" cy="160504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 rot="16621704" flipV="1">
              <a:off x="3966054" y="4373605"/>
              <a:ext cx="455342" cy="106256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 rot="15721812">
              <a:off x="4090878" y="4029624"/>
              <a:ext cx="238781" cy="95906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" name="Grupo 17"/>
            <p:cNvGrpSpPr/>
            <p:nvPr/>
          </p:nvGrpSpPr>
          <p:grpSpPr>
            <a:xfrm>
              <a:off x="3429962" y="3137205"/>
              <a:ext cx="1119740" cy="891050"/>
              <a:chOff x="3429962" y="3137205"/>
              <a:chExt cx="1119740" cy="891050"/>
            </a:xfrm>
            <a:solidFill>
              <a:srgbClr val="D32F2F"/>
            </a:solidFill>
          </p:grpSpPr>
          <p:sp>
            <p:nvSpPr>
              <p:cNvPr id="35" name="Elipse 32"/>
              <p:cNvSpPr/>
              <p:nvPr/>
            </p:nvSpPr>
            <p:spPr>
              <a:xfrm>
                <a:off x="3672106" y="3137205"/>
                <a:ext cx="836690" cy="568833"/>
              </a:xfrm>
              <a:custGeom>
                <a:avLst/>
                <a:gdLst>
                  <a:gd name="connsiteX0" fmla="*/ 0 w 848550"/>
                  <a:gd name="connsiteY0" fmla="*/ 288032 h 576064"/>
                  <a:gd name="connsiteX1" fmla="*/ 424275 w 848550"/>
                  <a:gd name="connsiteY1" fmla="*/ 0 h 576064"/>
                  <a:gd name="connsiteX2" fmla="*/ 848550 w 848550"/>
                  <a:gd name="connsiteY2" fmla="*/ 288032 h 576064"/>
                  <a:gd name="connsiteX3" fmla="*/ 424275 w 848550"/>
                  <a:gd name="connsiteY3" fmla="*/ 576064 h 576064"/>
                  <a:gd name="connsiteX4" fmla="*/ 0 w 848550"/>
                  <a:gd name="connsiteY4" fmla="*/ 288032 h 576064"/>
                  <a:gd name="connsiteX0" fmla="*/ 0 w 798544"/>
                  <a:gd name="connsiteY0" fmla="*/ 94169 h 641077"/>
                  <a:gd name="connsiteX1" fmla="*/ 374269 w 798544"/>
                  <a:gd name="connsiteY1" fmla="*/ 58549 h 641077"/>
                  <a:gd name="connsiteX2" fmla="*/ 798544 w 798544"/>
                  <a:gd name="connsiteY2" fmla="*/ 346581 h 641077"/>
                  <a:gd name="connsiteX3" fmla="*/ 374269 w 798544"/>
                  <a:gd name="connsiteY3" fmla="*/ 634613 h 641077"/>
                  <a:gd name="connsiteX4" fmla="*/ 0 w 798544"/>
                  <a:gd name="connsiteY4" fmla="*/ 94169 h 641077"/>
                  <a:gd name="connsiteX0" fmla="*/ 21478 w 820022"/>
                  <a:gd name="connsiteY0" fmla="*/ 59621 h 601446"/>
                  <a:gd name="connsiteX1" fmla="*/ 395747 w 820022"/>
                  <a:gd name="connsiteY1" fmla="*/ 24001 h 601446"/>
                  <a:gd name="connsiteX2" fmla="*/ 820022 w 820022"/>
                  <a:gd name="connsiteY2" fmla="*/ 312033 h 601446"/>
                  <a:gd name="connsiteX3" fmla="*/ 395747 w 820022"/>
                  <a:gd name="connsiteY3" fmla="*/ 600065 h 601446"/>
                  <a:gd name="connsiteX4" fmla="*/ 83125 w 820022"/>
                  <a:gd name="connsiteY4" fmla="*/ 405676 h 601446"/>
                  <a:gd name="connsiteX5" fmla="*/ 21478 w 820022"/>
                  <a:gd name="connsiteY5" fmla="*/ 59621 h 601446"/>
                  <a:gd name="connsiteX0" fmla="*/ 21478 w 836690"/>
                  <a:gd name="connsiteY0" fmla="*/ 48134 h 596041"/>
                  <a:gd name="connsiteX1" fmla="*/ 395747 w 836690"/>
                  <a:gd name="connsiteY1" fmla="*/ 12514 h 596041"/>
                  <a:gd name="connsiteX2" fmla="*/ 836690 w 836690"/>
                  <a:gd name="connsiteY2" fmla="*/ 141002 h 596041"/>
                  <a:gd name="connsiteX3" fmla="*/ 395747 w 836690"/>
                  <a:gd name="connsiteY3" fmla="*/ 588578 h 596041"/>
                  <a:gd name="connsiteX4" fmla="*/ 83125 w 836690"/>
                  <a:gd name="connsiteY4" fmla="*/ 394189 h 596041"/>
                  <a:gd name="connsiteX5" fmla="*/ 21478 w 836690"/>
                  <a:gd name="connsiteY5" fmla="*/ 48134 h 596041"/>
                  <a:gd name="connsiteX0" fmla="*/ 21478 w 836690"/>
                  <a:gd name="connsiteY0" fmla="*/ 48134 h 596041"/>
                  <a:gd name="connsiteX1" fmla="*/ 395747 w 836690"/>
                  <a:gd name="connsiteY1" fmla="*/ 12514 h 596041"/>
                  <a:gd name="connsiteX2" fmla="*/ 836690 w 836690"/>
                  <a:gd name="connsiteY2" fmla="*/ 141002 h 596041"/>
                  <a:gd name="connsiteX3" fmla="*/ 395747 w 836690"/>
                  <a:gd name="connsiteY3" fmla="*/ 588578 h 596041"/>
                  <a:gd name="connsiteX4" fmla="*/ 83125 w 836690"/>
                  <a:gd name="connsiteY4" fmla="*/ 394189 h 596041"/>
                  <a:gd name="connsiteX5" fmla="*/ 21478 w 836690"/>
                  <a:gd name="connsiteY5" fmla="*/ 48134 h 596041"/>
                  <a:gd name="connsiteX0" fmla="*/ 21478 w 836690"/>
                  <a:gd name="connsiteY0" fmla="*/ 48134 h 537837"/>
                  <a:gd name="connsiteX1" fmla="*/ 395747 w 836690"/>
                  <a:gd name="connsiteY1" fmla="*/ 12514 h 537837"/>
                  <a:gd name="connsiteX2" fmla="*/ 836690 w 836690"/>
                  <a:gd name="connsiteY2" fmla="*/ 141002 h 537837"/>
                  <a:gd name="connsiteX3" fmla="*/ 398128 w 836690"/>
                  <a:gd name="connsiteY3" fmla="*/ 526666 h 537837"/>
                  <a:gd name="connsiteX4" fmla="*/ 83125 w 836690"/>
                  <a:gd name="connsiteY4" fmla="*/ 394189 h 537837"/>
                  <a:gd name="connsiteX5" fmla="*/ 21478 w 836690"/>
                  <a:gd name="connsiteY5" fmla="*/ 48134 h 537837"/>
                  <a:gd name="connsiteX0" fmla="*/ 21478 w 836690"/>
                  <a:gd name="connsiteY0" fmla="*/ 48134 h 568833"/>
                  <a:gd name="connsiteX1" fmla="*/ 395747 w 836690"/>
                  <a:gd name="connsiteY1" fmla="*/ 12514 h 568833"/>
                  <a:gd name="connsiteX2" fmla="*/ 836690 w 836690"/>
                  <a:gd name="connsiteY2" fmla="*/ 141002 h 568833"/>
                  <a:gd name="connsiteX3" fmla="*/ 405272 w 836690"/>
                  <a:gd name="connsiteY3" fmla="*/ 560004 h 568833"/>
                  <a:gd name="connsiteX4" fmla="*/ 83125 w 836690"/>
                  <a:gd name="connsiteY4" fmla="*/ 394189 h 568833"/>
                  <a:gd name="connsiteX5" fmla="*/ 21478 w 836690"/>
                  <a:gd name="connsiteY5" fmla="*/ 48134 h 568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6690" h="568833">
                    <a:moveTo>
                      <a:pt x="21478" y="48134"/>
                    </a:moveTo>
                    <a:cubicBezTo>
                      <a:pt x="73582" y="-15478"/>
                      <a:pt x="259878" y="-2964"/>
                      <a:pt x="395747" y="12514"/>
                    </a:cubicBezTo>
                    <a:cubicBezTo>
                      <a:pt x="531616" y="27992"/>
                      <a:pt x="836690" y="-18074"/>
                      <a:pt x="836690" y="141002"/>
                    </a:cubicBezTo>
                    <a:cubicBezTo>
                      <a:pt x="831927" y="345322"/>
                      <a:pt x="530866" y="517806"/>
                      <a:pt x="405272" y="560004"/>
                    </a:cubicBezTo>
                    <a:cubicBezTo>
                      <a:pt x="279678" y="602202"/>
                      <a:pt x="145503" y="484263"/>
                      <a:pt x="83125" y="394189"/>
                    </a:cubicBezTo>
                    <a:cubicBezTo>
                      <a:pt x="20747" y="304115"/>
                      <a:pt x="-30626" y="111746"/>
                      <a:pt x="21478" y="481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3"/>
              <p:cNvSpPr/>
              <p:nvPr/>
            </p:nvSpPr>
            <p:spPr>
              <a:xfrm>
                <a:off x="3429962" y="3384804"/>
                <a:ext cx="558063" cy="507432"/>
              </a:xfrm>
              <a:custGeom>
                <a:avLst/>
                <a:gdLst>
                  <a:gd name="connsiteX0" fmla="*/ 0 w 374495"/>
                  <a:gd name="connsiteY0" fmla="*/ 180020 h 360040"/>
                  <a:gd name="connsiteX1" fmla="*/ 187248 w 374495"/>
                  <a:gd name="connsiteY1" fmla="*/ 0 h 360040"/>
                  <a:gd name="connsiteX2" fmla="*/ 374496 w 374495"/>
                  <a:gd name="connsiteY2" fmla="*/ 180020 h 360040"/>
                  <a:gd name="connsiteX3" fmla="*/ 187248 w 374495"/>
                  <a:gd name="connsiteY3" fmla="*/ 360040 h 360040"/>
                  <a:gd name="connsiteX4" fmla="*/ 0 w 374495"/>
                  <a:gd name="connsiteY4" fmla="*/ 180020 h 360040"/>
                  <a:gd name="connsiteX0" fmla="*/ 1897 w 377687"/>
                  <a:gd name="connsiteY0" fmla="*/ 187164 h 367184"/>
                  <a:gd name="connsiteX1" fmla="*/ 291539 w 377687"/>
                  <a:gd name="connsiteY1" fmla="*/ 0 h 367184"/>
                  <a:gd name="connsiteX2" fmla="*/ 376393 w 377687"/>
                  <a:gd name="connsiteY2" fmla="*/ 187164 h 367184"/>
                  <a:gd name="connsiteX3" fmla="*/ 189145 w 377687"/>
                  <a:gd name="connsiteY3" fmla="*/ 367184 h 367184"/>
                  <a:gd name="connsiteX4" fmla="*/ 1897 w 377687"/>
                  <a:gd name="connsiteY4" fmla="*/ 187164 h 367184"/>
                  <a:gd name="connsiteX0" fmla="*/ 1060 w 437469"/>
                  <a:gd name="connsiteY0" fmla="*/ 211101 h 367423"/>
                  <a:gd name="connsiteX1" fmla="*/ 352615 w 437469"/>
                  <a:gd name="connsiteY1" fmla="*/ 124 h 367423"/>
                  <a:gd name="connsiteX2" fmla="*/ 437469 w 437469"/>
                  <a:gd name="connsiteY2" fmla="*/ 187288 h 367423"/>
                  <a:gd name="connsiteX3" fmla="*/ 250221 w 437469"/>
                  <a:gd name="connsiteY3" fmla="*/ 367308 h 367423"/>
                  <a:gd name="connsiteX4" fmla="*/ 1060 w 437469"/>
                  <a:gd name="connsiteY4" fmla="*/ 211101 h 367423"/>
                  <a:gd name="connsiteX0" fmla="*/ 194 w 436603"/>
                  <a:gd name="connsiteY0" fmla="*/ 211101 h 505474"/>
                  <a:gd name="connsiteX1" fmla="*/ 351749 w 436603"/>
                  <a:gd name="connsiteY1" fmla="*/ 124 h 505474"/>
                  <a:gd name="connsiteX2" fmla="*/ 436603 w 436603"/>
                  <a:gd name="connsiteY2" fmla="*/ 187288 h 505474"/>
                  <a:gd name="connsiteX3" fmla="*/ 304123 w 436603"/>
                  <a:gd name="connsiteY3" fmla="*/ 505420 h 505474"/>
                  <a:gd name="connsiteX4" fmla="*/ 194 w 436603"/>
                  <a:gd name="connsiteY4" fmla="*/ 211101 h 505474"/>
                  <a:gd name="connsiteX0" fmla="*/ 210 w 558063"/>
                  <a:gd name="connsiteY0" fmla="*/ 212653 h 507432"/>
                  <a:gd name="connsiteX1" fmla="*/ 351765 w 558063"/>
                  <a:gd name="connsiteY1" fmla="*/ 1676 h 507432"/>
                  <a:gd name="connsiteX2" fmla="*/ 558063 w 558063"/>
                  <a:gd name="connsiteY2" fmla="*/ 141215 h 507432"/>
                  <a:gd name="connsiteX3" fmla="*/ 304139 w 558063"/>
                  <a:gd name="connsiteY3" fmla="*/ 506972 h 507432"/>
                  <a:gd name="connsiteX4" fmla="*/ 210 w 558063"/>
                  <a:gd name="connsiteY4" fmla="*/ 212653 h 50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063" h="507432">
                    <a:moveTo>
                      <a:pt x="210" y="212653"/>
                    </a:moveTo>
                    <a:cubicBezTo>
                      <a:pt x="8148" y="128437"/>
                      <a:pt x="258790" y="13582"/>
                      <a:pt x="351765" y="1676"/>
                    </a:cubicBezTo>
                    <a:cubicBezTo>
                      <a:pt x="444740" y="-10230"/>
                      <a:pt x="558063" y="41793"/>
                      <a:pt x="558063" y="141215"/>
                    </a:cubicBezTo>
                    <a:cubicBezTo>
                      <a:pt x="558063" y="240637"/>
                      <a:pt x="397114" y="495066"/>
                      <a:pt x="304139" y="506972"/>
                    </a:cubicBezTo>
                    <a:cubicBezTo>
                      <a:pt x="211164" y="518878"/>
                      <a:pt x="-7728" y="296869"/>
                      <a:pt x="210" y="2126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3"/>
              <p:cNvSpPr/>
              <p:nvPr/>
            </p:nvSpPr>
            <p:spPr>
              <a:xfrm rot="17841552">
                <a:off x="4016954" y="3495508"/>
                <a:ext cx="558063" cy="507432"/>
              </a:xfrm>
              <a:custGeom>
                <a:avLst/>
                <a:gdLst>
                  <a:gd name="connsiteX0" fmla="*/ 0 w 374495"/>
                  <a:gd name="connsiteY0" fmla="*/ 180020 h 360040"/>
                  <a:gd name="connsiteX1" fmla="*/ 187248 w 374495"/>
                  <a:gd name="connsiteY1" fmla="*/ 0 h 360040"/>
                  <a:gd name="connsiteX2" fmla="*/ 374496 w 374495"/>
                  <a:gd name="connsiteY2" fmla="*/ 180020 h 360040"/>
                  <a:gd name="connsiteX3" fmla="*/ 187248 w 374495"/>
                  <a:gd name="connsiteY3" fmla="*/ 360040 h 360040"/>
                  <a:gd name="connsiteX4" fmla="*/ 0 w 374495"/>
                  <a:gd name="connsiteY4" fmla="*/ 180020 h 360040"/>
                  <a:gd name="connsiteX0" fmla="*/ 1897 w 377687"/>
                  <a:gd name="connsiteY0" fmla="*/ 187164 h 367184"/>
                  <a:gd name="connsiteX1" fmla="*/ 291539 w 377687"/>
                  <a:gd name="connsiteY1" fmla="*/ 0 h 367184"/>
                  <a:gd name="connsiteX2" fmla="*/ 376393 w 377687"/>
                  <a:gd name="connsiteY2" fmla="*/ 187164 h 367184"/>
                  <a:gd name="connsiteX3" fmla="*/ 189145 w 377687"/>
                  <a:gd name="connsiteY3" fmla="*/ 367184 h 367184"/>
                  <a:gd name="connsiteX4" fmla="*/ 1897 w 377687"/>
                  <a:gd name="connsiteY4" fmla="*/ 187164 h 367184"/>
                  <a:gd name="connsiteX0" fmla="*/ 1060 w 437469"/>
                  <a:gd name="connsiteY0" fmla="*/ 211101 h 367423"/>
                  <a:gd name="connsiteX1" fmla="*/ 352615 w 437469"/>
                  <a:gd name="connsiteY1" fmla="*/ 124 h 367423"/>
                  <a:gd name="connsiteX2" fmla="*/ 437469 w 437469"/>
                  <a:gd name="connsiteY2" fmla="*/ 187288 h 367423"/>
                  <a:gd name="connsiteX3" fmla="*/ 250221 w 437469"/>
                  <a:gd name="connsiteY3" fmla="*/ 367308 h 367423"/>
                  <a:gd name="connsiteX4" fmla="*/ 1060 w 437469"/>
                  <a:gd name="connsiteY4" fmla="*/ 211101 h 367423"/>
                  <a:gd name="connsiteX0" fmla="*/ 194 w 436603"/>
                  <a:gd name="connsiteY0" fmla="*/ 211101 h 505474"/>
                  <a:gd name="connsiteX1" fmla="*/ 351749 w 436603"/>
                  <a:gd name="connsiteY1" fmla="*/ 124 h 505474"/>
                  <a:gd name="connsiteX2" fmla="*/ 436603 w 436603"/>
                  <a:gd name="connsiteY2" fmla="*/ 187288 h 505474"/>
                  <a:gd name="connsiteX3" fmla="*/ 304123 w 436603"/>
                  <a:gd name="connsiteY3" fmla="*/ 505420 h 505474"/>
                  <a:gd name="connsiteX4" fmla="*/ 194 w 436603"/>
                  <a:gd name="connsiteY4" fmla="*/ 211101 h 505474"/>
                  <a:gd name="connsiteX0" fmla="*/ 210 w 558063"/>
                  <a:gd name="connsiteY0" fmla="*/ 212653 h 507432"/>
                  <a:gd name="connsiteX1" fmla="*/ 351765 w 558063"/>
                  <a:gd name="connsiteY1" fmla="*/ 1676 h 507432"/>
                  <a:gd name="connsiteX2" fmla="*/ 558063 w 558063"/>
                  <a:gd name="connsiteY2" fmla="*/ 141215 h 507432"/>
                  <a:gd name="connsiteX3" fmla="*/ 304139 w 558063"/>
                  <a:gd name="connsiteY3" fmla="*/ 506972 h 507432"/>
                  <a:gd name="connsiteX4" fmla="*/ 210 w 558063"/>
                  <a:gd name="connsiteY4" fmla="*/ 212653 h 50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063" h="507432">
                    <a:moveTo>
                      <a:pt x="210" y="212653"/>
                    </a:moveTo>
                    <a:cubicBezTo>
                      <a:pt x="8148" y="128437"/>
                      <a:pt x="258790" y="13582"/>
                      <a:pt x="351765" y="1676"/>
                    </a:cubicBezTo>
                    <a:cubicBezTo>
                      <a:pt x="444740" y="-10230"/>
                      <a:pt x="558063" y="41793"/>
                      <a:pt x="558063" y="141215"/>
                    </a:cubicBezTo>
                    <a:cubicBezTo>
                      <a:pt x="558063" y="240637"/>
                      <a:pt x="397114" y="495066"/>
                      <a:pt x="304139" y="506972"/>
                    </a:cubicBezTo>
                    <a:cubicBezTo>
                      <a:pt x="211164" y="518878"/>
                      <a:pt x="-7728" y="296869"/>
                      <a:pt x="210" y="2126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9" name="Elipse 18"/>
            <p:cNvSpPr/>
            <p:nvPr/>
          </p:nvSpPr>
          <p:spPr>
            <a:xfrm>
              <a:off x="4210268" y="4149916"/>
              <a:ext cx="64500" cy="68981"/>
            </a:xfrm>
            <a:prstGeom prst="ellipse">
              <a:avLst/>
            </a:prstGeom>
            <a:solidFill>
              <a:srgbClr val="7C625A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 rot="12064834">
              <a:off x="2758439" y="2490545"/>
              <a:ext cx="849340" cy="88887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 rot="12064834">
              <a:off x="2764690" y="2402751"/>
              <a:ext cx="849340" cy="99219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 rot="9535166" flipV="1">
              <a:off x="4713652" y="2444028"/>
              <a:ext cx="902153" cy="88887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 rot="9535166" flipV="1">
              <a:off x="4709161" y="2536924"/>
              <a:ext cx="902153" cy="99219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7"/>
            <p:cNvSpPr/>
            <p:nvPr/>
          </p:nvSpPr>
          <p:spPr>
            <a:xfrm>
              <a:off x="3354056" y="2406724"/>
              <a:ext cx="613574" cy="513741"/>
            </a:xfrm>
            <a:custGeom>
              <a:avLst/>
              <a:gdLst>
                <a:gd name="connsiteX0" fmla="*/ 0 w 549548"/>
                <a:gd name="connsiteY0" fmla="*/ 244698 h 489396"/>
                <a:gd name="connsiteX1" fmla="*/ 274774 w 549548"/>
                <a:gd name="connsiteY1" fmla="*/ 0 h 489396"/>
                <a:gd name="connsiteX2" fmla="*/ 549548 w 549548"/>
                <a:gd name="connsiteY2" fmla="*/ 244698 h 489396"/>
                <a:gd name="connsiteX3" fmla="*/ 274774 w 549548"/>
                <a:gd name="connsiteY3" fmla="*/ 489396 h 489396"/>
                <a:gd name="connsiteX4" fmla="*/ 0 w 549548"/>
                <a:gd name="connsiteY4" fmla="*/ 244698 h 489396"/>
                <a:gd name="connsiteX0" fmla="*/ 0 w 442392"/>
                <a:gd name="connsiteY0" fmla="*/ 159642 h 493629"/>
                <a:gd name="connsiteX1" fmla="*/ 167618 w 442392"/>
                <a:gd name="connsiteY1" fmla="*/ 3050 h 493629"/>
                <a:gd name="connsiteX2" fmla="*/ 442392 w 442392"/>
                <a:gd name="connsiteY2" fmla="*/ 247748 h 493629"/>
                <a:gd name="connsiteX3" fmla="*/ 167618 w 442392"/>
                <a:gd name="connsiteY3" fmla="*/ 492446 h 493629"/>
                <a:gd name="connsiteX4" fmla="*/ 0 w 442392"/>
                <a:gd name="connsiteY4" fmla="*/ 159642 h 493629"/>
                <a:gd name="connsiteX0" fmla="*/ 103173 w 545565"/>
                <a:gd name="connsiteY0" fmla="*/ 187938 h 521925"/>
                <a:gd name="connsiteX1" fmla="*/ 5716 w 545565"/>
                <a:gd name="connsiteY1" fmla="*/ 20283 h 521925"/>
                <a:gd name="connsiteX2" fmla="*/ 270791 w 545565"/>
                <a:gd name="connsiteY2" fmla="*/ 31346 h 521925"/>
                <a:gd name="connsiteX3" fmla="*/ 545565 w 545565"/>
                <a:gd name="connsiteY3" fmla="*/ 276044 h 521925"/>
                <a:gd name="connsiteX4" fmla="*/ 270791 w 545565"/>
                <a:gd name="connsiteY4" fmla="*/ 520742 h 521925"/>
                <a:gd name="connsiteX5" fmla="*/ 103173 w 545565"/>
                <a:gd name="connsiteY5" fmla="*/ 187938 h 521925"/>
                <a:gd name="connsiteX0" fmla="*/ 102166 w 544558"/>
                <a:gd name="connsiteY0" fmla="*/ 187938 h 519565"/>
                <a:gd name="connsiteX1" fmla="*/ 4709 w 544558"/>
                <a:gd name="connsiteY1" fmla="*/ 20283 h 519565"/>
                <a:gd name="connsiteX2" fmla="*/ 269784 w 544558"/>
                <a:gd name="connsiteY2" fmla="*/ 31346 h 519565"/>
                <a:gd name="connsiteX3" fmla="*/ 544558 w 544558"/>
                <a:gd name="connsiteY3" fmla="*/ 276044 h 519565"/>
                <a:gd name="connsiteX4" fmla="*/ 129290 w 544558"/>
                <a:gd name="connsiteY4" fmla="*/ 518361 h 519565"/>
                <a:gd name="connsiteX5" fmla="*/ 102166 w 544558"/>
                <a:gd name="connsiteY5" fmla="*/ 187938 h 519565"/>
                <a:gd name="connsiteX0" fmla="*/ 160179 w 543040"/>
                <a:gd name="connsiteY0" fmla="*/ 242707 h 518557"/>
                <a:gd name="connsiteX1" fmla="*/ 3191 w 543040"/>
                <a:gd name="connsiteY1" fmla="*/ 20283 h 518557"/>
                <a:gd name="connsiteX2" fmla="*/ 268266 w 543040"/>
                <a:gd name="connsiteY2" fmla="*/ 31346 h 518557"/>
                <a:gd name="connsiteX3" fmla="*/ 543040 w 543040"/>
                <a:gd name="connsiteY3" fmla="*/ 276044 h 518557"/>
                <a:gd name="connsiteX4" fmla="*/ 127772 w 543040"/>
                <a:gd name="connsiteY4" fmla="*/ 518361 h 518557"/>
                <a:gd name="connsiteX5" fmla="*/ 160179 w 543040"/>
                <a:gd name="connsiteY5" fmla="*/ 242707 h 518557"/>
                <a:gd name="connsiteX0" fmla="*/ 143826 w 543356"/>
                <a:gd name="connsiteY0" fmla="*/ 285569 h 518373"/>
                <a:gd name="connsiteX1" fmla="*/ 3507 w 543356"/>
                <a:gd name="connsiteY1" fmla="*/ 20283 h 518373"/>
                <a:gd name="connsiteX2" fmla="*/ 268582 w 543356"/>
                <a:gd name="connsiteY2" fmla="*/ 31346 h 518373"/>
                <a:gd name="connsiteX3" fmla="*/ 543356 w 543356"/>
                <a:gd name="connsiteY3" fmla="*/ 276044 h 518373"/>
                <a:gd name="connsiteX4" fmla="*/ 128088 w 543356"/>
                <a:gd name="connsiteY4" fmla="*/ 518361 h 518373"/>
                <a:gd name="connsiteX5" fmla="*/ 143826 w 543356"/>
                <a:gd name="connsiteY5" fmla="*/ 285569 h 518373"/>
                <a:gd name="connsiteX0" fmla="*/ 143826 w 529068"/>
                <a:gd name="connsiteY0" fmla="*/ 294459 h 539813"/>
                <a:gd name="connsiteX1" fmla="*/ 3507 w 529068"/>
                <a:gd name="connsiteY1" fmla="*/ 29173 h 539813"/>
                <a:gd name="connsiteX2" fmla="*/ 268582 w 529068"/>
                <a:gd name="connsiteY2" fmla="*/ 40236 h 539813"/>
                <a:gd name="connsiteX3" fmla="*/ 529068 w 529068"/>
                <a:gd name="connsiteY3" fmla="*/ 423047 h 539813"/>
                <a:gd name="connsiteX4" fmla="*/ 128088 w 529068"/>
                <a:gd name="connsiteY4" fmla="*/ 527251 h 539813"/>
                <a:gd name="connsiteX5" fmla="*/ 143826 w 529068"/>
                <a:gd name="connsiteY5" fmla="*/ 294459 h 539813"/>
                <a:gd name="connsiteX0" fmla="*/ 143826 w 613574"/>
                <a:gd name="connsiteY0" fmla="*/ 268387 h 513741"/>
                <a:gd name="connsiteX1" fmla="*/ 3507 w 613574"/>
                <a:gd name="connsiteY1" fmla="*/ 3101 h 513741"/>
                <a:gd name="connsiteX2" fmla="*/ 585289 w 613574"/>
                <a:gd name="connsiteY2" fmla="*/ 187995 h 513741"/>
                <a:gd name="connsiteX3" fmla="*/ 529068 w 613574"/>
                <a:gd name="connsiteY3" fmla="*/ 396975 h 513741"/>
                <a:gd name="connsiteX4" fmla="*/ 128088 w 613574"/>
                <a:gd name="connsiteY4" fmla="*/ 501179 h 513741"/>
                <a:gd name="connsiteX5" fmla="*/ 143826 w 613574"/>
                <a:gd name="connsiteY5" fmla="*/ 268387 h 51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574" h="513741">
                  <a:moveTo>
                    <a:pt x="143826" y="268387"/>
                  </a:moveTo>
                  <a:cubicBezTo>
                    <a:pt x="123063" y="185374"/>
                    <a:pt x="-24429" y="29200"/>
                    <a:pt x="3507" y="3101"/>
                  </a:cubicBezTo>
                  <a:cubicBezTo>
                    <a:pt x="31443" y="-22998"/>
                    <a:pt x="497696" y="122349"/>
                    <a:pt x="585289" y="187995"/>
                  </a:cubicBezTo>
                  <a:cubicBezTo>
                    <a:pt x="672882" y="253641"/>
                    <a:pt x="529068" y="261832"/>
                    <a:pt x="529068" y="396975"/>
                  </a:cubicBezTo>
                  <a:cubicBezTo>
                    <a:pt x="529068" y="532118"/>
                    <a:pt x="192295" y="522610"/>
                    <a:pt x="128088" y="501179"/>
                  </a:cubicBezTo>
                  <a:cubicBezTo>
                    <a:pt x="63881" y="479748"/>
                    <a:pt x="164589" y="351400"/>
                    <a:pt x="143826" y="268387"/>
                  </a:cubicBezTo>
                  <a:close/>
                </a:path>
              </a:pathLst>
            </a:custGeom>
            <a:solidFill>
              <a:srgbClr val="FFE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7"/>
            <p:cNvSpPr/>
            <p:nvPr/>
          </p:nvSpPr>
          <p:spPr>
            <a:xfrm flipH="1">
              <a:off x="4368774" y="2452361"/>
              <a:ext cx="613574" cy="513741"/>
            </a:xfrm>
            <a:custGeom>
              <a:avLst/>
              <a:gdLst>
                <a:gd name="connsiteX0" fmla="*/ 0 w 549548"/>
                <a:gd name="connsiteY0" fmla="*/ 244698 h 489396"/>
                <a:gd name="connsiteX1" fmla="*/ 274774 w 549548"/>
                <a:gd name="connsiteY1" fmla="*/ 0 h 489396"/>
                <a:gd name="connsiteX2" fmla="*/ 549548 w 549548"/>
                <a:gd name="connsiteY2" fmla="*/ 244698 h 489396"/>
                <a:gd name="connsiteX3" fmla="*/ 274774 w 549548"/>
                <a:gd name="connsiteY3" fmla="*/ 489396 h 489396"/>
                <a:gd name="connsiteX4" fmla="*/ 0 w 549548"/>
                <a:gd name="connsiteY4" fmla="*/ 244698 h 489396"/>
                <a:gd name="connsiteX0" fmla="*/ 0 w 442392"/>
                <a:gd name="connsiteY0" fmla="*/ 159642 h 493629"/>
                <a:gd name="connsiteX1" fmla="*/ 167618 w 442392"/>
                <a:gd name="connsiteY1" fmla="*/ 3050 h 493629"/>
                <a:gd name="connsiteX2" fmla="*/ 442392 w 442392"/>
                <a:gd name="connsiteY2" fmla="*/ 247748 h 493629"/>
                <a:gd name="connsiteX3" fmla="*/ 167618 w 442392"/>
                <a:gd name="connsiteY3" fmla="*/ 492446 h 493629"/>
                <a:gd name="connsiteX4" fmla="*/ 0 w 442392"/>
                <a:gd name="connsiteY4" fmla="*/ 159642 h 493629"/>
                <a:gd name="connsiteX0" fmla="*/ 103173 w 545565"/>
                <a:gd name="connsiteY0" fmla="*/ 187938 h 521925"/>
                <a:gd name="connsiteX1" fmla="*/ 5716 w 545565"/>
                <a:gd name="connsiteY1" fmla="*/ 20283 h 521925"/>
                <a:gd name="connsiteX2" fmla="*/ 270791 w 545565"/>
                <a:gd name="connsiteY2" fmla="*/ 31346 h 521925"/>
                <a:gd name="connsiteX3" fmla="*/ 545565 w 545565"/>
                <a:gd name="connsiteY3" fmla="*/ 276044 h 521925"/>
                <a:gd name="connsiteX4" fmla="*/ 270791 w 545565"/>
                <a:gd name="connsiteY4" fmla="*/ 520742 h 521925"/>
                <a:gd name="connsiteX5" fmla="*/ 103173 w 545565"/>
                <a:gd name="connsiteY5" fmla="*/ 187938 h 521925"/>
                <a:gd name="connsiteX0" fmla="*/ 102166 w 544558"/>
                <a:gd name="connsiteY0" fmla="*/ 187938 h 519565"/>
                <a:gd name="connsiteX1" fmla="*/ 4709 w 544558"/>
                <a:gd name="connsiteY1" fmla="*/ 20283 h 519565"/>
                <a:gd name="connsiteX2" fmla="*/ 269784 w 544558"/>
                <a:gd name="connsiteY2" fmla="*/ 31346 h 519565"/>
                <a:gd name="connsiteX3" fmla="*/ 544558 w 544558"/>
                <a:gd name="connsiteY3" fmla="*/ 276044 h 519565"/>
                <a:gd name="connsiteX4" fmla="*/ 129290 w 544558"/>
                <a:gd name="connsiteY4" fmla="*/ 518361 h 519565"/>
                <a:gd name="connsiteX5" fmla="*/ 102166 w 544558"/>
                <a:gd name="connsiteY5" fmla="*/ 187938 h 519565"/>
                <a:gd name="connsiteX0" fmla="*/ 160179 w 543040"/>
                <a:gd name="connsiteY0" fmla="*/ 242707 h 518557"/>
                <a:gd name="connsiteX1" fmla="*/ 3191 w 543040"/>
                <a:gd name="connsiteY1" fmla="*/ 20283 h 518557"/>
                <a:gd name="connsiteX2" fmla="*/ 268266 w 543040"/>
                <a:gd name="connsiteY2" fmla="*/ 31346 h 518557"/>
                <a:gd name="connsiteX3" fmla="*/ 543040 w 543040"/>
                <a:gd name="connsiteY3" fmla="*/ 276044 h 518557"/>
                <a:gd name="connsiteX4" fmla="*/ 127772 w 543040"/>
                <a:gd name="connsiteY4" fmla="*/ 518361 h 518557"/>
                <a:gd name="connsiteX5" fmla="*/ 160179 w 543040"/>
                <a:gd name="connsiteY5" fmla="*/ 242707 h 518557"/>
                <a:gd name="connsiteX0" fmla="*/ 143826 w 543356"/>
                <a:gd name="connsiteY0" fmla="*/ 285569 h 518373"/>
                <a:gd name="connsiteX1" fmla="*/ 3507 w 543356"/>
                <a:gd name="connsiteY1" fmla="*/ 20283 h 518373"/>
                <a:gd name="connsiteX2" fmla="*/ 268582 w 543356"/>
                <a:gd name="connsiteY2" fmla="*/ 31346 h 518373"/>
                <a:gd name="connsiteX3" fmla="*/ 543356 w 543356"/>
                <a:gd name="connsiteY3" fmla="*/ 276044 h 518373"/>
                <a:gd name="connsiteX4" fmla="*/ 128088 w 543356"/>
                <a:gd name="connsiteY4" fmla="*/ 518361 h 518373"/>
                <a:gd name="connsiteX5" fmla="*/ 143826 w 543356"/>
                <a:gd name="connsiteY5" fmla="*/ 285569 h 518373"/>
                <a:gd name="connsiteX0" fmla="*/ 143826 w 529068"/>
                <a:gd name="connsiteY0" fmla="*/ 294459 h 539813"/>
                <a:gd name="connsiteX1" fmla="*/ 3507 w 529068"/>
                <a:gd name="connsiteY1" fmla="*/ 29173 h 539813"/>
                <a:gd name="connsiteX2" fmla="*/ 268582 w 529068"/>
                <a:gd name="connsiteY2" fmla="*/ 40236 h 539813"/>
                <a:gd name="connsiteX3" fmla="*/ 529068 w 529068"/>
                <a:gd name="connsiteY3" fmla="*/ 423047 h 539813"/>
                <a:gd name="connsiteX4" fmla="*/ 128088 w 529068"/>
                <a:gd name="connsiteY4" fmla="*/ 527251 h 539813"/>
                <a:gd name="connsiteX5" fmla="*/ 143826 w 529068"/>
                <a:gd name="connsiteY5" fmla="*/ 294459 h 539813"/>
                <a:gd name="connsiteX0" fmla="*/ 143826 w 613574"/>
                <a:gd name="connsiteY0" fmla="*/ 268387 h 513741"/>
                <a:gd name="connsiteX1" fmla="*/ 3507 w 613574"/>
                <a:gd name="connsiteY1" fmla="*/ 3101 h 513741"/>
                <a:gd name="connsiteX2" fmla="*/ 585289 w 613574"/>
                <a:gd name="connsiteY2" fmla="*/ 187995 h 513741"/>
                <a:gd name="connsiteX3" fmla="*/ 529068 w 613574"/>
                <a:gd name="connsiteY3" fmla="*/ 396975 h 513741"/>
                <a:gd name="connsiteX4" fmla="*/ 128088 w 613574"/>
                <a:gd name="connsiteY4" fmla="*/ 501179 h 513741"/>
                <a:gd name="connsiteX5" fmla="*/ 143826 w 613574"/>
                <a:gd name="connsiteY5" fmla="*/ 268387 h 51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574" h="513741">
                  <a:moveTo>
                    <a:pt x="143826" y="268387"/>
                  </a:moveTo>
                  <a:cubicBezTo>
                    <a:pt x="123063" y="185374"/>
                    <a:pt x="-24429" y="29200"/>
                    <a:pt x="3507" y="3101"/>
                  </a:cubicBezTo>
                  <a:cubicBezTo>
                    <a:pt x="31443" y="-22998"/>
                    <a:pt x="497696" y="122349"/>
                    <a:pt x="585289" y="187995"/>
                  </a:cubicBezTo>
                  <a:cubicBezTo>
                    <a:pt x="672882" y="253641"/>
                    <a:pt x="529068" y="261832"/>
                    <a:pt x="529068" y="396975"/>
                  </a:cubicBezTo>
                  <a:cubicBezTo>
                    <a:pt x="529068" y="532118"/>
                    <a:pt x="192295" y="522610"/>
                    <a:pt x="128088" y="501179"/>
                  </a:cubicBezTo>
                  <a:cubicBezTo>
                    <a:pt x="63881" y="479748"/>
                    <a:pt x="164589" y="351400"/>
                    <a:pt x="143826" y="268387"/>
                  </a:cubicBezTo>
                  <a:close/>
                </a:path>
              </a:pathLst>
            </a:custGeom>
            <a:solidFill>
              <a:srgbClr val="FFE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4"/>
            <p:cNvSpPr/>
            <p:nvPr/>
          </p:nvSpPr>
          <p:spPr>
            <a:xfrm>
              <a:off x="3645443" y="2460020"/>
              <a:ext cx="1048008" cy="295346"/>
            </a:xfrm>
            <a:custGeom>
              <a:avLst/>
              <a:gdLst>
                <a:gd name="connsiteX0" fmla="*/ 0 w 495837"/>
                <a:gd name="connsiteY0" fmla="*/ 110225 h 220449"/>
                <a:gd name="connsiteX1" fmla="*/ 247919 w 495837"/>
                <a:gd name="connsiteY1" fmla="*/ 0 h 220449"/>
                <a:gd name="connsiteX2" fmla="*/ 495838 w 495837"/>
                <a:gd name="connsiteY2" fmla="*/ 110225 h 220449"/>
                <a:gd name="connsiteX3" fmla="*/ 247919 w 495837"/>
                <a:gd name="connsiteY3" fmla="*/ 220450 h 220449"/>
                <a:gd name="connsiteX4" fmla="*/ 0 w 495837"/>
                <a:gd name="connsiteY4" fmla="*/ 110225 h 220449"/>
                <a:gd name="connsiteX0" fmla="*/ 0 w 729200"/>
                <a:gd name="connsiteY0" fmla="*/ 22063 h 294789"/>
                <a:gd name="connsiteX1" fmla="*/ 481281 w 729200"/>
                <a:gd name="connsiteY1" fmla="*/ 69001 h 294789"/>
                <a:gd name="connsiteX2" fmla="*/ 729200 w 729200"/>
                <a:gd name="connsiteY2" fmla="*/ 179226 h 294789"/>
                <a:gd name="connsiteX3" fmla="*/ 481281 w 729200"/>
                <a:gd name="connsiteY3" fmla="*/ 289451 h 294789"/>
                <a:gd name="connsiteX4" fmla="*/ 0 w 729200"/>
                <a:gd name="connsiteY4" fmla="*/ 22063 h 294789"/>
                <a:gd name="connsiteX0" fmla="*/ 3492 w 732692"/>
                <a:gd name="connsiteY0" fmla="*/ 28361 h 301087"/>
                <a:gd name="connsiteX1" fmla="*/ 278392 w 732692"/>
                <a:gd name="connsiteY1" fmla="*/ 13089 h 301087"/>
                <a:gd name="connsiteX2" fmla="*/ 484773 w 732692"/>
                <a:gd name="connsiteY2" fmla="*/ 75299 h 301087"/>
                <a:gd name="connsiteX3" fmla="*/ 732692 w 732692"/>
                <a:gd name="connsiteY3" fmla="*/ 185524 h 301087"/>
                <a:gd name="connsiteX4" fmla="*/ 484773 w 732692"/>
                <a:gd name="connsiteY4" fmla="*/ 295749 h 301087"/>
                <a:gd name="connsiteX5" fmla="*/ 3492 w 732692"/>
                <a:gd name="connsiteY5" fmla="*/ 28361 h 301087"/>
                <a:gd name="connsiteX0" fmla="*/ 3492 w 732692"/>
                <a:gd name="connsiteY0" fmla="*/ 28361 h 301087"/>
                <a:gd name="connsiteX1" fmla="*/ 278392 w 732692"/>
                <a:gd name="connsiteY1" fmla="*/ 13089 h 301087"/>
                <a:gd name="connsiteX2" fmla="*/ 470485 w 732692"/>
                <a:gd name="connsiteY2" fmla="*/ 101493 h 301087"/>
                <a:gd name="connsiteX3" fmla="*/ 732692 w 732692"/>
                <a:gd name="connsiteY3" fmla="*/ 185524 h 301087"/>
                <a:gd name="connsiteX4" fmla="*/ 484773 w 732692"/>
                <a:gd name="connsiteY4" fmla="*/ 295749 h 301087"/>
                <a:gd name="connsiteX5" fmla="*/ 3492 w 732692"/>
                <a:gd name="connsiteY5" fmla="*/ 28361 h 301087"/>
                <a:gd name="connsiteX0" fmla="*/ 3492 w 1037492"/>
                <a:gd name="connsiteY0" fmla="*/ 28361 h 295754"/>
                <a:gd name="connsiteX1" fmla="*/ 278392 w 1037492"/>
                <a:gd name="connsiteY1" fmla="*/ 13089 h 295754"/>
                <a:gd name="connsiteX2" fmla="*/ 470485 w 1037492"/>
                <a:gd name="connsiteY2" fmla="*/ 101493 h 295754"/>
                <a:gd name="connsiteX3" fmla="*/ 1037492 w 1037492"/>
                <a:gd name="connsiteY3" fmla="*/ 35505 h 295754"/>
                <a:gd name="connsiteX4" fmla="*/ 484773 w 1037492"/>
                <a:gd name="connsiteY4" fmla="*/ 295749 h 295754"/>
                <a:gd name="connsiteX5" fmla="*/ 3492 w 1037492"/>
                <a:gd name="connsiteY5" fmla="*/ 28361 h 295754"/>
                <a:gd name="connsiteX0" fmla="*/ 3563 w 1037563"/>
                <a:gd name="connsiteY0" fmla="*/ 26326 h 262764"/>
                <a:gd name="connsiteX1" fmla="*/ 278463 w 1037563"/>
                <a:gd name="connsiteY1" fmla="*/ 11054 h 262764"/>
                <a:gd name="connsiteX2" fmla="*/ 470556 w 1037563"/>
                <a:gd name="connsiteY2" fmla="*/ 99458 h 262764"/>
                <a:gd name="connsiteX3" fmla="*/ 1037563 w 1037563"/>
                <a:gd name="connsiteY3" fmla="*/ 33470 h 262764"/>
                <a:gd name="connsiteX4" fmla="*/ 487225 w 1037563"/>
                <a:gd name="connsiteY4" fmla="*/ 262758 h 262764"/>
                <a:gd name="connsiteX5" fmla="*/ 3563 w 1037563"/>
                <a:gd name="connsiteY5" fmla="*/ 26326 h 262764"/>
                <a:gd name="connsiteX0" fmla="*/ 3563 w 1037563"/>
                <a:gd name="connsiteY0" fmla="*/ 26326 h 262764"/>
                <a:gd name="connsiteX1" fmla="*/ 278463 w 1037563"/>
                <a:gd name="connsiteY1" fmla="*/ 11054 h 262764"/>
                <a:gd name="connsiteX2" fmla="*/ 472937 w 1037563"/>
                <a:gd name="connsiteY2" fmla="*/ 89933 h 262764"/>
                <a:gd name="connsiteX3" fmla="*/ 1037563 w 1037563"/>
                <a:gd name="connsiteY3" fmla="*/ 33470 h 262764"/>
                <a:gd name="connsiteX4" fmla="*/ 487225 w 1037563"/>
                <a:gd name="connsiteY4" fmla="*/ 262758 h 262764"/>
                <a:gd name="connsiteX5" fmla="*/ 3563 w 1037563"/>
                <a:gd name="connsiteY5" fmla="*/ 26326 h 262764"/>
                <a:gd name="connsiteX0" fmla="*/ 3563 w 1037563"/>
                <a:gd name="connsiteY0" fmla="*/ 26326 h 262764"/>
                <a:gd name="connsiteX1" fmla="*/ 278463 w 1037563"/>
                <a:gd name="connsiteY1" fmla="*/ 11054 h 262764"/>
                <a:gd name="connsiteX2" fmla="*/ 411814 w 1037563"/>
                <a:gd name="connsiteY2" fmla="*/ 44391 h 262764"/>
                <a:gd name="connsiteX3" fmla="*/ 472937 w 1037563"/>
                <a:gd name="connsiteY3" fmla="*/ 89933 h 262764"/>
                <a:gd name="connsiteX4" fmla="*/ 1037563 w 1037563"/>
                <a:gd name="connsiteY4" fmla="*/ 33470 h 262764"/>
                <a:gd name="connsiteX5" fmla="*/ 487225 w 1037563"/>
                <a:gd name="connsiteY5" fmla="*/ 262758 h 262764"/>
                <a:gd name="connsiteX6" fmla="*/ 3563 w 1037563"/>
                <a:gd name="connsiteY6" fmla="*/ 26326 h 262764"/>
                <a:gd name="connsiteX0" fmla="*/ 4479 w 1038479"/>
                <a:gd name="connsiteY0" fmla="*/ 14349 h 250787"/>
                <a:gd name="connsiteX1" fmla="*/ 260329 w 1038479"/>
                <a:gd name="connsiteY1" fmla="*/ 30033 h 250787"/>
                <a:gd name="connsiteX2" fmla="*/ 412730 w 1038479"/>
                <a:gd name="connsiteY2" fmla="*/ 32414 h 250787"/>
                <a:gd name="connsiteX3" fmla="*/ 473853 w 1038479"/>
                <a:gd name="connsiteY3" fmla="*/ 77956 h 250787"/>
                <a:gd name="connsiteX4" fmla="*/ 1038479 w 1038479"/>
                <a:gd name="connsiteY4" fmla="*/ 21493 h 250787"/>
                <a:gd name="connsiteX5" fmla="*/ 488141 w 1038479"/>
                <a:gd name="connsiteY5" fmla="*/ 250781 h 250787"/>
                <a:gd name="connsiteX6" fmla="*/ 4479 w 1038479"/>
                <a:gd name="connsiteY6" fmla="*/ 14349 h 250787"/>
                <a:gd name="connsiteX0" fmla="*/ 4524 w 1036143"/>
                <a:gd name="connsiteY0" fmla="*/ 29609 h 247007"/>
                <a:gd name="connsiteX1" fmla="*/ 257993 w 1036143"/>
                <a:gd name="connsiteY1" fmla="*/ 26243 h 247007"/>
                <a:gd name="connsiteX2" fmla="*/ 410394 w 1036143"/>
                <a:gd name="connsiteY2" fmla="*/ 28624 h 247007"/>
                <a:gd name="connsiteX3" fmla="*/ 471517 w 1036143"/>
                <a:gd name="connsiteY3" fmla="*/ 74166 h 247007"/>
                <a:gd name="connsiteX4" fmla="*/ 1036143 w 1036143"/>
                <a:gd name="connsiteY4" fmla="*/ 17703 h 247007"/>
                <a:gd name="connsiteX5" fmla="*/ 485805 w 1036143"/>
                <a:gd name="connsiteY5" fmla="*/ 246991 h 247007"/>
                <a:gd name="connsiteX6" fmla="*/ 4524 w 1036143"/>
                <a:gd name="connsiteY6" fmla="*/ 29609 h 247007"/>
                <a:gd name="connsiteX0" fmla="*/ 4524 w 1037225"/>
                <a:gd name="connsiteY0" fmla="*/ 24168 h 241566"/>
                <a:gd name="connsiteX1" fmla="*/ 257993 w 1037225"/>
                <a:gd name="connsiteY1" fmla="*/ 20802 h 241566"/>
                <a:gd name="connsiteX2" fmla="*/ 410394 w 1037225"/>
                <a:gd name="connsiteY2" fmla="*/ 23183 h 241566"/>
                <a:gd name="connsiteX3" fmla="*/ 471517 w 1037225"/>
                <a:gd name="connsiteY3" fmla="*/ 68725 h 241566"/>
                <a:gd name="connsiteX4" fmla="*/ 634232 w 1037225"/>
                <a:gd name="connsiteY4" fmla="*/ 30327 h 241566"/>
                <a:gd name="connsiteX5" fmla="*/ 1036143 w 1037225"/>
                <a:gd name="connsiteY5" fmla="*/ 12262 h 241566"/>
                <a:gd name="connsiteX6" fmla="*/ 485805 w 1037225"/>
                <a:gd name="connsiteY6" fmla="*/ 241550 h 241566"/>
                <a:gd name="connsiteX7" fmla="*/ 4524 w 1037225"/>
                <a:gd name="connsiteY7" fmla="*/ 24168 h 241566"/>
                <a:gd name="connsiteX0" fmla="*/ 4524 w 1037124"/>
                <a:gd name="connsiteY0" fmla="*/ 21693 h 239091"/>
                <a:gd name="connsiteX1" fmla="*/ 257993 w 1037124"/>
                <a:gd name="connsiteY1" fmla="*/ 18327 h 239091"/>
                <a:gd name="connsiteX2" fmla="*/ 410394 w 1037124"/>
                <a:gd name="connsiteY2" fmla="*/ 20708 h 239091"/>
                <a:gd name="connsiteX3" fmla="*/ 471517 w 1037124"/>
                <a:gd name="connsiteY3" fmla="*/ 66250 h 239091"/>
                <a:gd name="connsiteX4" fmla="*/ 598513 w 1037124"/>
                <a:gd name="connsiteY4" fmla="*/ 44521 h 239091"/>
                <a:gd name="connsiteX5" fmla="*/ 1036143 w 1037124"/>
                <a:gd name="connsiteY5" fmla="*/ 9787 h 239091"/>
                <a:gd name="connsiteX6" fmla="*/ 485805 w 1037124"/>
                <a:gd name="connsiteY6" fmla="*/ 239075 h 239091"/>
                <a:gd name="connsiteX7" fmla="*/ 4524 w 1037124"/>
                <a:gd name="connsiteY7" fmla="*/ 21693 h 239091"/>
                <a:gd name="connsiteX0" fmla="*/ 4524 w 1003880"/>
                <a:gd name="connsiteY0" fmla="*/ 19334 h 236859"/>
                <a:gd name="connsiteX1" fmla="*/ 257993 w 1003880"/>
                <a:gd name="connsiteY1" fmla="*/ 15968 h 236859"/>
                <a:gd name="connsiteX2" fmla="*/ 410394 w 1003880"/>
                <a:gd name="connsiteY2" fmla="*/ 18349 h 236859"/>
                <a:gd name="connsiteX3" fmla="*/ 471517 w 1003880"/>
                <a:gd name="connsiteY3" fmla="*/ 63891 h 236859"/>
                <a:gd name="connsiteX4" fmla="*/ 598513 w 1003880"/>
                <a:gd name="connsiteY4" fmla="*/ 42162 h 236859"/>
                <a:gd name="connsiteX5" fmla="*/ 1002805 w 1003880"/>
                <a:gd name="connsiteY5" fmla="*/ 52672 h 236859"/>
                <a:gd name="connsiteX6" fmla="*/ 485805 w 1003880"/>
                <a:gd name="connsiteY6" fmla="*/ 236716 h 236859"/>
                <a:gd name="connsiteX7" fmla="*/ 4524 w 1003880"/>
                <a:gd name="connsiteY7" fmla="*/ 19334 h 236859"/>
                <a:gd name="connsiteX0" fmla="*/ 4524 w 1037737"/>
                <a:gd name="connsiteY0" fmla="*/ 36745 h 254272"/>
                <a:gd name="connsiteX1" fmla="*/ 257993 w 1037737"/>
                <a:gd name="connsiteY1" fmla="*/ 33379 h 254272"/>
                <a:gd name="connsiteX2" fmla="*/ 410394 w 1037737"/>
                <a:gd name="connsiteY2" fmla="*/ 35760 h 254272"/>
                <a:gd name="connsiteX3" fmla="*/ 471517 w 1037737"/>
                <a:gd name="connsiteY3" fmla="*/ 81302 h 254272"/>
                <a:gd name="connsiteX4" fmla="*/ 598513 w 1037737"/>
                <a:gd name="connsiteY4" fmla="*/ 59573 h 254272"/>
                <a:gd name="connsiteX5" fmla="*/ 979513 w 1037737"/>
                <a:gd name="connsiteY5" fmla="*/ 40 h 254272"/>
                <a:gd name="connsiteX6" fmla="*/ 1002805 w 1037737"/>
                <a:gd name="connsiteY6" fmla="*/ 70083 h 254272"/>
                <a:gd name="connsiteX7" fmla="*/ 485805 w 1037737"/>
                <a:gd name="connsiteY7" fmla="*/ 254127 h 254272"/>
                <a:gd name="connsiteX8" fmla="*/ 4524 w 1037737"/>
                <a:gd name="connsiteY8" fmla="*/ 36745 h 254272"/>
                <a:gd name="connsiteX0" fmla="*/ 4524 w 1033674"/>
                <a:gd name="connsiteY0" fmla="*/ 80899 h 298426"/>
                <a:gd name="connsiteX1" fmla="*/ 257993 w 1033674"/>
                <a:gd name="connsiteY1" fmla="*/ 77533 h 298426"/>
                <a:gd name="connsiteX2" fmla="*/ 410394 w 1033674"/>
                <a:gd name="connsiteY2" fmla="*/ 79914 h 298426"/>
                <a:gd name="connsiteX3" fmla="*/ 471517 w 1033674"/>
                <a:gd name="connsiteY3" fmla="*/ 125456 h 298426"/>
                <a:gd name="connsiteX4" fmla="*/ 598513 w 1033674"/>
                <a:gd name="connsiteY4" fmla="*/ 103727 h 298426"/>
                <a:gd name="connsiteX5" fmla="*/ 641375 w 1033674"/>
                <a:gd name="connsiteY5" fmla="*/ 1331 h 298426"/>
                <a:gd name="connsiteX6" fmla="*/ 979513 w 1033674"/>
                <a:gd name="connsiteY6" fmla="*/ 44194 h 298426"/>
                <a:gd name="connsiteX7" fmla="*/ 1002805 w 1033674"/>
                <a:gd name="connsiteY7" fmla="*/ 114237 h 298426"/>
                <a:gd name="connsiteX8" fmla="*/ 485805 w 1033674"/>
                <a:gd name="connsiteY8" fmla="*/ 298281 h 298426"/>
                <a:gd name="connsiteX9" fmla="*/ 4524 w 1033674"/>
                <a:gd name="connsiteY9" fmla="*/ 80899 h 298426"/>
                <a:gd name="connsiteX0" fmla="*/ 4524 w 1028843"/>
                <a:gd name="connsiteY0" fmla="*/ 81978 h 299505"/>
                <a:gd name="connsiteX1" fmla="*/ 257993 w 1028843"/>
                <a:gd name="connsiteY1" fmla="*/ 78612 h 299505"/>
                <a:gd name="connsiteX2" fmla="*/ 410394 w 1028843"/>
                <a:gd name="connsiteY2" fmla="*/ 80993 h 299505"/>
                <a:gd name="connsiteX3" fmla="*/ 471517 w 1028843"/>
                <a:gd name="connsiteY3" fmla="*/ 126535 h 299505"/>
                <a:gd name="connsiteX4" fmla="*/ 598513 w 1028843"/>
                <a:gd name="connsiteY4" fmla="*/ 104806 h 299505"/>
                <a:gd name="connsiteX5" fmla="*/ 641375 w 1028843"/>
                <a:gd name="connsiteY5" fmla="*/ 2410 h 299505"/>
                <a:gd name="connsiteX6" fmla="*/ 784250 w 1028843"/>
                <a:gd name="connsiteY6" fmla="*/ 54798 h 299505"/>
                <a:gd name="connsiteX7" fmla="*/ 979513 w 1028843"/>
                <a:gd name="connsiteY7" fmla="*/ 45273 h 299505"/>
                <a:gd name="connsiteX8" fmla="*/ 1002805 w 1028843"/>
                <a:gd name="connsiteY8" fmla="*/ 115316 h 299505"/>
                <a:gd name="connsiteX9" fmla="*/ 485805 w 1028843"/>
                <a:gd name="connsiteY9" fmla="*/ 299360 h 299505"/>
                <a:gd name="connsiteX10" fmla="*/ 4524 w 1028843"/>
                <a:gd name="connsiteY10" fmla="*/ 81978 h 299505"/>
                <a:gd name="connsiteX0" fmla="*/ 4524 w 1038094"/>
                <a:gd name="connsiteY0" fmla="*/ 81978 h 299505"/>
                <a:gd name="connsiteX1" fmla="*/ 257993 w 1038094"/>
                <a:gd name="connsiteY1" fmla="*/ 78612 h 299505"/>
                <a:gd name="connsiteX2" fmla="*/ 410394 w 1038094"/>
                <a:gd name="connsiteY2" fmla="*/ 80993 h 299505"/>
                <a:gd name="connsiteX3" fmla="*/ 471517 w 1038094"/>
                <a:gd name="connsiteY3" fmla="*/ 126535 h 299505"/>
                <a:gd name="connsiteX4" fmla="*/ 598513 w 1038094"/>
                <a:gd name="connsiteY4" fmla="*/ 104806 h 299505"/>
                <a:gd name="connsiteX5" fmla="*/ 641375 w 1038094"/>
                <a:gd name="connsiteY5" fmla="*/ 2410 h 299505"/>
                <a:gd name="connsiteX6" fmla="*/ 784250 w 1038094"/>
                <a:gd name="connsiteY6" fmla="*/ 54798 h 299505"/>
                <a:gd name="connsiteX7" fmla="*/ 1005707 w 1038094"/>
                <a:gd name="connsiteY7" fmla="*/ 76229 h 299505"/>
                <a:gd name="connsiteX8" fmla="*/ 1002805 w 1038094"/>
                <a:gd name="connsiteY8" fmla="*/ 115316 h 299505"/>
                <a:gd name="connsiteX9" fmla="*/ 485805 w 1038094"/>
                <a:gd name="connsiteY9" fmla="*/ 299360 h 299505"/>
                <a:gd name="connsiteX10" fmla="*/ 4524 w 1038094"/>
                <a:gd name="connsiteY10" fmla="*/ 81978 h 299505"/>
                <a:gd name="connsiteX0" fmla="*/ 4524 w 1028678"/>
                <a:gd name="connsiteY0" fmla="*/ 81978 h 303744"/>
                <a:gd name="connsiteX1" fmla="*/ 257993 w 1028678"/>
                <a:gd name="connsiteY1" fmla="*/ 78612 h 303744"/>
                <a:gd name="connsiteX2" fmla="*/ 410394 w 1028678"/>
                <a:gd name="connsiteY2" fmla="*/ 80993 h 303744"/>
                <a:gd name="connsiteX3" fmla="*/ 471517 w 1028678"/>
                <a:gd name="connsiteY3" fmla="*/ 126535 h 303744"/>
                <a:gd name="connsiteX4" fmla="*/ 598513 w 1028678"/>
                <a:gd name="connsiteY4" fmla="*/ 104806 h 303744"/>
                <a:gd name="connsiteX5" fmla="*/ 641375 w 1028678"/>
                <a:gd name="connsiteY5" fmla="*/ 2410 h 303744"/>
                <a:gd name="connsiteX6" fmla="*/ 784250 w 1028678"/>
                <a:gd name="connsiteY6" fmla="*/ 54798 h 303744"/>
                <a:gd name="connsiteX7" fmla="*/ 1005707 w 1028678"/>
                <a:gd name="connsiteY7" fmla="*/ 76229 h 303744"/>
                <a:gd name="connsiteX8" fmla="*/ 1002805 w 1028678"/>
                <a:gd name="connsiteY8" fmla="*/ 115316 h 303744"/>
                <a:gd name="connsiteX9" fmla="*/ 846163 w 1028678"/>
                <a:gd name="connsiteY9" fmla="*/ 219105 h 303744"/>
                <a:gd name="connsiteX10" fmla="*/ 485805 w 1028678"/>
                <a:gd name="connsiteY10" fmla="*/ 299360 h 303744"/>
                <a:gd name="connsiteX11" fmla="*/ 4524 w 1028678"/>
                <a:gd name="connsiteY11" fmla="*/ 81978 h 303744"/>
                <a:gd name="connsiteX0" fmla="*/ 6978 w 1031132"/>
                <a:gd name="connsiteY0" fmla="*/ 81978 h 299609"/>
                <a:gd name="connsiteX1" fmla="*/ 260447 w 1031132"/>
                <a:gd name="connsiteY1" fmla="*/ 78612 h 299609"/>
                <a:gd name="connsiteX2" fmla="*/ 412848 w 1031132"/>
                <a:gd name="connsiteY2" fmla="*/ 80993 h 299609"/>
                <a:gd name="connsiteX3" fmla="*/ 473971 w 1031132"/>
                <a:gd name="connsiteY3" fmla="*/ 126535 h 299609"/>
                <a:gd name="connsiteX4" fmla="*/ 600967 w 1031132"/>
                <a:gd name="connsiteY4" fmla="*/ 104806 h 299609"/>
                <a:gd name="connsiteX5" fmla="*/ 643829 w 1031132"/>
                <a:gd name="connsiteY5" fmla="*/ 2410 h 299609"/>
                <a:gd name="connsiteX6" fmla="*/ 786704 w 1031132"/>
                <a:gd name="connsiteY6" fmla="*/ 54798 h 299609"/>
                <a:gd name="connsiteX7" fmla="*/ 1008161 w 1031132"/>
                <a:gd name="connsiteY7" fmla="*/ 76229 h 299609"/>
                <a:gd name="connsiteX8" fmla="*/ 1005259 w 1031132"/>
                <a:gd name="connsiteY8" fmla="*/ 115316 h 299609"/>
                <a:gd name="connsiteX9" fmla="*/ 848617 w 1031132"/>
                <a:gd name="connsiteY9" fmla="*/ 219105 h 299609"/>
                <a:gd name="connsiteX10" fmla="*/ 488259 w 1031132"/>
                <a:gd name="connsiteY10" fmla="*/ 299360 h 299609"/>
                <a:gd name="connsiteX11" fmla="*/ 108048 w 1031132"/>
                <a:gd name="connsiteY11" fmla="*/ 192910 h 299609"/>
                <a:gd name="connsiteX12" fmla="*/ 6978 w 1031132"/>
                <a:gd name="connsiteY12" fmla="*/ 81978 h 299609"/>
                <a:gd name="connsiteX0" fmla="*/ 5563 w 1048767"/>
                <a:gd name="connsiteY0" fmla="*/ 60547 h 299609"/>
                <a:gd name="connsiteX1" fmla="*/ 278082 w 1048767"/>
                <a:gd name="connsiteY1" fmla="*/ 78612 h 299609"/>
                <a:gd name="connsiteX2" fmla="*/ 430483 w 1048767"/>
                <a:gd name="connsiteY2" fmla="*/ 80993 h 299609"/>
                <a:gd name="connsiteX3" fmla="*/ 491606 w 1048767"/>
                <a:gd name="connsiteY3" fmla="*/ 126535 h 299609"/>
                <a:gd name="connsiteX4" fmla="*/ 618602 w 1048767"/>
                <a:gd name="connsiteY4" fmla="*/ 104806 h 299609"/>
                <a:gd name="connsiteX5" fmla="*/ 661464 w 1048767"/>
                <a:gd name="connsiteY5" fmla="*/ 2410 h 299609"/>
                <a:gd name="connsiteX6" fmla="*/ 804339 w 1048767"/>
                <a:gd name="connsiteY6" fmla="*/ 54798 h 299609"/>
                <a:gd name="connsiteX7" fmla="*/ 1025796 w 1048767"/>
                <a:gd name="connsiteY7" fmla="*/ 76229 h 299609"/>
                <a:gd name="connsiteX8" fmla="*/ 1022894 w 1048767"/>
                <a:gd name="connsiteY8" fmla="*/ 115316 h 299609"/>
                <a:gd name="connsiteX9" fmla="*/ 866252 w 1048767"/>
                <a:gd name="connsiteY9" fmla="*/ 219105 h 299609"/>
                <a:gd name="connsiteX10" fmla="*/ 505894 w 1048767"/>
                <a:gd name="connsiteY10" fmla="*/ 299360 h 299609"/>
                <a:gd name="connsiteX11" fmla="*/ 125683 w 1048767"/>
                <a:gd name="connsiteY11" fmla="*/ 192910 h 299609"/>
                <a:gd name="connsiteX12" fmla="*/ 5563 w 1048767"/>
                <a:gd name="connsiteY12" fmla="*/ 60547 h 299609"/>
                <a:gd name="connsiteX0" fmla="*/ 4804 w 1048008"/>
                <a:gd name="connsiteY0" fmla="*/ 60547 h 299609"/>
                <a:gd name="connsiteX1" fmla="*/ 263035 w 1048008"/>
                <a:gd name="connsiteY1" fmla="*/ 47656 h 299609"/>
                <a:gd name="connsiteX2" fmla="*/ 429724 w 1048008"/>
                <a:gd name="connsiteY2" fmla="*/ 80993 h 299609"/>
                <a:gd name="connsiteX3" fmla="*/ 490847 w 1048008"/>
                <a:gd name="connsiteY3" fmla="*/ 126535 h 299609"/>
                <a:gd name="connsiteX4" fmla="*/ 617843 w 1048008"/>
                <a:gd name="connsiteY4" fmla="*/ 104806 h 299609"/>
                <a:gd name="connsiteX5" fmla="*/ 660705 w 1048008"/>
                <a:gd name="connsiteY5" fmla="*/ 2410 h 299609"/>
                <a:gd name="connsiteX6" fmla="*/ 803580 w 1048008"/>
                <a:gd name="connsiteY6" fmla="*/ 54798 h 299609"/>
                <a:gd name="connsiteX7" fmla="*/ 1025037 w 1048008"/>
                <a:gd name="connsiteY7" fmla="*/ 76229 h 299609"/>
                <a:gd name="connsiteX8" fmla="*/ 1022135 w 1048008"/>
                <a:gd name="connsiteY8" fmla="*/ 115316 h 299609"/>
                <a:gd name="connsiteX9" fmla="*/ 865493 w 1048008"/>
                <a:gd name="connsiteY9" fmla="*/ 219105 h 299609"/>
                <a:gd name="connsiteX10" fmla="*/ 505135 w 1048008"/>
                <a:gd name="connsiteY10" fmla="*/ 299360 h 299609"/>
                <a:gd name="connsiteX11" fmla="*/ 124924 w 1048008"/>
                <a:gd name="connsiteY11" fmla="*/ 192910 h 299609"/>
                <a:gd name="connsiteX12" fmla="*/ 4804 w 1048008"/>
                <a:gd name="connsiteY12" fmla="*/ 60547 h 299609"/>
                <a:gd name="connsiteX0" fmla="*/ 4804 w 1048008"/>
                <a:gd name="connsiteY0" fmla="*/ 19359 h 258421"/>
                <a:gd name="connsiteX1" fmla="*/ 263035 w 1048008"/>
                <a:gd name="connsiteY1" fmla="*/ 6468 h 258421"/>
                <a:gd name="connsiteX2" fmla="*/ 429724 w 1048008"/>
                <a:gd name="connsiteY2" fmla="*/ 39805 h 258421"/>
                <a:gd name="connsiteX3" fmla="*/ 490847 w 1048008"/>
                <a:gd name="connsiteY3" fmla="*/ 85347 h 258421"/>
                <a:gd name="connsiteX4" fmla="*/ 617843 w 1048008"/>
                <a:gd name="connsiteY4" fmla="*/ 63618 h 258421"/>
                <a:gd name="connsiteX5" fmla="*/ 701186 w 1048008"/>
                <a:gd name="connsiteY5" fmla="*/ 6465 h 258421"/>
                <a:gd name="connsiteX6" fmla="*/ 803580 w 1048008"/>
                <a:gd name="connsiteY6" fmla="*/ 13610 h 258421"/>
                <a:gd name="connsiteX7" fmla="*/ 1025037 w 1048008"/>
                <a:gd name="connsiteY7" fmla="*/ 35041 h 258421"/>
                <a:gd name="connsiteX8" fmla="*/ 1022135 w 1048008"/>
                <a:gd name="connsiteY8" fmla="*/ 74128 h 258421"/>
                <a:gd name="connsiteX9" fmla="*/ 865493 w 1048008"/>
                <a:gd name="connsiteY9" fmla="*/ 177917 h 258421"/>
                <a:gd name="connsiteX10" fmla="*/ 505135 w 1048008"/>
                <a:gd name="connsiteY10" fmla="*/ 258172 h 258421"/>
                <a:gd name="connsiteX11" fmla="*/ 124924 w 1048008"/>
                <a:gd name="connsiteY11" fmla="*/ 151722 h 258421"/>
                <a:gd name="connsiteX12" fmla="*/ 4804 w 1048008"/>
                <a:gd name="connsiteY12" fmla="*/ 19359 h 258421"/>
                <a:gd name="connsiteX0" fmla="*/ 4804 w 1048008"/>
                <a:gd name="connsiteY0" fmla="*/ 55958 h 295020"/>
                <a:gd name="connsiteX1" fmla="*/ 263035 w 1048008"/>
                <a:gd name="connsiteY1" fmla="*/ 43067 h 295020"/>
                <a:gd name="connsiteX2" fmla="*/ 429724 w 1048008"/>
                <a:gd name="connsiteY2" fmla="*/ 76404 h 295020"/>
                <a:gd name="connsiteX3" fmla="*/ 490847 w 1048008"/>
                <a:gd name="connsiteY3" fmla="*/ 121946 h 295020"/>
                <a:gd name="connsiteX4" fmla="*/ 617843 w 1048008"/>
                <a:gd name="connsiteY4" fmla="*/ 100217 h 295020"/>
                <a:gd name="connsiteX5" fmla="*/ 684518 w 1048008"/>
                <a:gd name="connsiteY5" fmla="*/ 2583 h 295020"/>
                <a:gd name="connsiteX6" fmla="*/ 803580 w 1048008"/>
                <a:gd name="connsiteY6" fmla="*/ 50209 h 295020"/>
                <a:gd name="connsiteX7" fmla="*/ 1025037 w 1048008"/>
                <a:gd name="connsiteY7" fmla="*/ 71640 h 295020"/>
                <a:gd name="connsiteX8" fmla="*/ 1022135 w 1048008"/>
                <a:gd name="connsiteY8" fmla="*/ 110727 h 295020"/>
                <a:gd name="connsiteX9" fmla="*/ 865493 w 1048008"/>
                <a:gd name="connsiteY9" fmla="*/ 214516 h 295020"/>
                <a:gd name="connsiteX10" fmla="*/ 505135 w 1048008"/>
                <a:gd name="connsiteY10" fmla="*/ 294771 h 295020"/>
                <a:gd name="connsiteX11" fmla="*/ 124924 w 1048008"/>
                <a:gd name="connsiteY11" fmla="*/ 188321 h 295020"/>
                <a:gd name="connsiteX12" fmla="*/ 4804 w 1048008"/>
                <a:gd name="connsiteY12" fmla="*/ 55958 h 295020"/>
                <a:gd name="connsiteX0" fmla="*/ 4804 w 1066764"/>
                <a:gd name="connsiteY0" fmla="*/ 55708 h 294770"/>
                <a:gd name="connsiteX1" fmla="*/ 263035 w 1066764"/>
                <a:gd name="connsiteY1" fmla="*/ 42817 h 294770"/>
                <a:gd name="connsiteX2" fmla="*/ 429724 w 1066764"/>
                <a:gd name="connsiteY2" fmla="*/ 76154 h 294770"/>
                <a:gd name="connsiteX3" fmla="*/ 490847 w 1066764"/>
                <a:gd name="connsiteY3" fmla="*/ 121696 h 294770"/>
                <a:gd name="connsiteX4" fmla="*/ 617843 w 1066764"/>
                <a:gd name="connsiteY4" fmla="*/ 99967 h 294770"/>
                <a:gd name="connsiteX5" fmla="*/ 684518 w 1066764"/>
                <a:gd name="connsiteY5" fmla="*/ 2333 h 294770"/>
                <a:gd name="connsiteX6" fmla="*/ 1051230 w 1066764"/>
                <a:gd name="connsiteY6" fmla="*/ 57102 h 294770"/>
                <a:gd name="connsiteX7" fmla="*/ 1025037 w 1066764"/>
                <a:gd name="connsiteY7" fmla="*/ 71390 h 294770"/>
                <a:gd name="connsiteX8" fmla="*/ 1022135 w 1066764"/>
                <a:gd name="connsiteY8" fmla="*/ 110477 h 294770"/>
                <a:gd name="connsiteX9" fmla="*/ 865493 w 1066764"/>
                <a:gd name="connsiteY9" fmla="*/ 214266 h 294770"/>
                <a:gd name="connsiteX10" fmla="*/ 505135 w 1066764"/>
                <a:gd name="connsiteY10" fmla="*/ 294521 h 294770"/>
                <a:gd name="connsiteX11" fmla="*/ 124924 w 1066764"/>
                <a:gd name="connsiteY11" fmla="*/ 188071 h 294770"/>
                <a:gd name="connsiteX12" fmla="*/ 4804 w 1066764"/>
                <a:gd name="connsiteY12" fmla="*/ 55708 h 294770"/>
                <a:gd name="connsiteX0" fmla="*/ 4804 w 1066764"/>
                <a:gd name="connsiteY0" fmla="*/ 55708 h 295488"/>
                <a:gd name="connsiteX1" fmla="*/ 263035 w 1066764"/>
                <a:gd name="connsiteY1" fmla="*/ 42817 h 295488"/>
                <a:gd name="connsiteX2" fmla="*/ 429724 w 1066764"/>
                <a:gd name="connsiteY2" fmla="*/ 76154 h 295488"/>
                <a:gd name="connsiteX3" fmla="*/ 490847 w 1066764"/>
                <a:gd name="connsiteY3" fmla="*/ 121696 h 295488"/>
                <a:gd name="connsiteX4" fmla="*/ 617843 w 1066764"/>
                <a:gd name="connsiteY4" fmla="*/ 99967 h 295488"/>
                <a:gd name="connsiteX5" fmla="*/ 684518 w 1066764"/>
                <a:gd name="connsiteY5" fmla="*/ 2333 h 295488"/>
                <a:gd name="connsiteX6" fmla="*/ 1051230 w 1066764"/>
                <a:gd name="connsiteY6" fmla="*/ 57102 h 295488"/>
                <a:gd name="connsiteX7" fmla="*/ 1025037 w 1066764"/>
                <a:gd name="connsiteY7" fmla="*/ 71390 h 295488"/>
                <a:gd name="connsiteX8" fmla="*/ 1022135 w 1066764"/>
                <a:gd name="connsiteY8" fmla="*/ 110477 h 295488"/>
                <a:gd name="connsiteX9" fmla="*/ 882162 w 1066764"/>
                <a:gd name="connsiteY9" fmla="*/ 233316 h 295488"/>
                <a:gd name="connsiteX10" fmla="*/ 505135 w 1066764"/>
                <a:gd name="connsiteY10" fmla="*/ 294521 h 295488"/>
                <a:gd name="connsiteX11" fmla="*/ 124924 w 1066764"/>
                <a:gd name="connsiteY11" fmla="*/ 188071 h 295488"/>
                <a:gd name="connsiteX12" fmla="*/ 4804 w 1066764"/>
                <a:gd name="connsiteY12" fmla="*/ 55708 h 295488"/>
                <a:gd name="connsiteX0" fmla="*/ 4804 w 1048008"/>
                <a:gd name="connsiteY0" fmla="*/ 55566 h 295346"/>
                <a:gd name="connsiteX1" fmla="*/ 263035 w 1048008"/>
                <a:gd name="connsiteY1" fmla="*/ 42675 h 295346"/>
                <a:gd name="connsiteX2" fmla="*/ 429724 w 1048008"/>
                <a:gd name="connsiteY2" fmla="*/ 76012 h 295346"/>
                <a:gd name="connsiteX3" fmla="*/ 490847 w 1048008"/>
                <a:gd name="connsiteY3" fmla="*/ 121554 h 295346"/>
                <a:gd name="connsiteX4" fmla="*/ 617843 w 1048008"/>
                <a:gd name="connsiteY4" fmla="*/ 99825 h 295346"/>
                <a:gd name="connsiteX5" fmla="*/ 684518 w 1048008"/>
                <a:gd name="connsiteY5" fmla="*/ 2191 h 295346"/>
                <a:gd name="connsiteX6" fmla="*/ 984555 w 1048008"/>
                <a:gd name="connsiteY6" fmla="*/ 61722 h 295346"/>
                <a:gd name="connsiteX7" fmla="*/ 1025037 w 1048008"/>
                <a:gd name="connsiteY7" fmla="*/ 71248 h 295346"/>
                <a:gd name="connsiteX8" fmla="*/ 1022135 w 1048008"/>
                <a:gd name="connsiteY8" fmla="*/ 110335 h 295346"/>
                <a:gd name="connsiteX9" fmla="*/ 882162 w 1048008"/>
                <a:gd name="connsiteY9" fmla="*/ 233174 h 295346"/>
                <a:gd name="connsiteX10" fmla="*/ 505135 w 1048008"/>
                <a:gd name="connsiteY10" fmla="*/ 294379 h 295346"/>
                <a:gd name="connsiteX11" fmla="*/ 124924 w 1048008"/>
                <a:gd name="connsiteY11" fmla="*/ 187929 h 295346"/>
                <a:gd name="connsiteX12" fmla="*/ 4804 w 1048008"/>
                <a:gd name="connsiteY12" fmla="*/ 55566 h 29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008" h="295346">
                  <a:moveTo>
                    <a:pt x="4804" y="55566"/>
                  </a:moveTo>
                  <a:cubicBezTo>
                    <a:pt x="27822" y="31357"/>
                    <a:pt x="182822" y="34852"/>
                    <a:pt x="263035" y="42675"/>
                  </a:cubicBezTo>
                  <a:cubicBezTo>
                    <a:pt x="322743" y="47273"/>
                    <a:pt x="397312" y="62865"/>
                    <a:pt x="429724" y="76012"/>
                  </a:cubicBezTo>
                  <a:cubicBezTo>
                    <a:pt x="462136" y="89159"/>
                    <a:pt x="459494" y="117585"/>
                    <a:pt x="490847" y="121554"/>
                  </a:cubicBezTo>
                  <a:cubicBezTo>
                    <a:pt x="522200" y="125523"/>
                    <a:pt x="583183" y="105828"/>
                    <a:pt x="617843" y="99825"/>
                  </a:cubicBezTo>
                  <a:cubicBezTo>
                    <a:pt x="652503" y="93822"/>
                    <a:pt x="652371" y="17273"/>
                    <a:pt x="684518" y="2191"/>
                  </a:cubicBezTo>
                  <a:cubicBezTo>
                    <a:pt x="716665" y="-12891"/>
                    <a:pt x="928199" y="54578"/>
                    <a:pt x="984555" y="61722"/>
                  </a:cubicBezTo>
                  <a:cubicBezTo>
                    <a:pt x="1040911" y="68866"/>
                    <a:pt x="989802" y="54415"/>
                    <a:pt x="1025037" y="71248"/>
                  </a:cubicBezTo>
                  <a:cubicBezTo>
                    <a:pt x="1060272" y="88081"/>
                    <a:pt x="1051504" y="88904"/>
                    <a:pt x="1022135" y="110335"/>
                  </a:cubicBezTo>
                  <a:cubicBezTo>
                    <a:pt x="992766" y="131766"/>
                    <a:pt x="968329" y="202500"/>
                    <a:pt x="882162" y="233174"/>
                  </a:cubicBezTo>
                  <a:cubicBezTo>
                    <a:pt x="795995" y="263848"/>
                    <a:pt x="631341" y="301920"/>
                    <a:pt x="505135" y="294379"/>
                  </a:cubicBezTo>
                  <a:cubicBezTo>
                    <a:pt x="378929" y="286838"/>
                    <a:pt x="205138" y="224159"/>
                    <a:pt x="124924" y="187929"/>
                  </a:cubicBezTo>
                  <a:cubicBezTo>
                    <a:pt x="44711" y="151699"/>
                    <a:pt x="-18214" y="79775"/>
                    <a:pt x="4804" y="555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" name="Grupo 26"/>
            <p:cNvGrpSpPr/>
            <p:nvPr/>
          </p:nvGrpSpPr>
          <p:grpSpPr>
            <a:xfrm>
              <a:off x="3814585" y="2564159"/>
              <a:ext cx="644625" cy="627124"/>
              <a:chOff x="3814585" y="2564159"/>
              <a:chExt cx="644625" cy="627124"/>
            </a:xfrm>
            <a:solidFill>
              <a:srgbClr val="283593"/>
            </a:solidFill>
          </p:grpSpPr>
          <p:sp>
            <p:nvSpPr>
              <p:cNvPr id="32" name="Elipse 31"/>
              <p:cNvSpPr/>
              <p:nvPr/>
            </p:nvSpPr>
            <p:spPr>
              <a:xfrm>
                <a:off x="4021187" y="2622252"/>
                <a:ext cx="214108" cy="2880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28"/>
              <p:cNvSpPr/>
              <p:nvPr/>
            </p:nvSpPr>
            <p:spPr>
              <a:xfrm>
                <a:off x="3814585" y="2586533"/>
                <a:ext cx="255660" cy="604750"/>
              </a:xfrm>
              <a:custGeom>
                <a:avLst/>
                <a:gdLst>
                  <a:gd name="connsiteX0" fmla="*/ 0 w 214108"/>
                  <a:gd name="connsiteY0" fmla="*/ 144016 h 288032"/>
                  <a:gd name="connsiteX1" fmla="*/ 107054 w 214108"/>
                  <a:gd name="connsiteY1" fmla="*/ 0 h 288032"/>
                  <a:gd name="connsiteX2" fmla="*/ 214108 w 214108"/>
                  <a:gd name="connsiteY2" fmla="*/ 144016 h 288032"/>
                  <a:gd name="connsiteX3" fmla="*/ 107054 w 214108"/>
                  <a:gd name="connsiteY3" fmla="*/ 288032 h 288032"/>
                  <a:gd name="connsiteX4" fmla="*/ 0 w 214108"/>
                  <a:gd name="connsiteY4" fmla="*/ 144016 h 288032"/>
                  <a:gd name="connsiteX0" fmla="*/ 2163 w 216271"/>
                  <a:gd name="connsiteY0" fmla="*/ 144016 h 576163"/>
                  <a:gd name="connsiteX1" fmla="*/ 109217 w 216271"/>
                  <a:gd name="connsiteY1" fmla="*/ 0 h 576163"/>
                  <a:gd name="connsiteX2" fmla="*/ 216271 w 216271"/>
                  <a:gd name="connsiteY2" fmla="*/ 144016 h 576163"/>
                  <a:gd name="connsiteX3" fmla="*/ 63974 w 216271"/>
                  <a:gd name="connsiteY3" fmla="*/ 576163 h 576163"/>
                  <a:gd name="connsiteX4" fmla="*/ 2163 w 216271"/>
                  <a:gd name="connsiteY4" fmla="*/ 144016 h 576163"/>
                  <a:gd name="connsiteX0" fmla="*/ 9505 w 223613"/>
                  <a:gd name="connsiteY0" fmla="*/ 144016 h 576461"/>
                  <a:gd name="connsiteX1" fmla="*/ 116559 w 223613"/>
                  <a:gd name="connsiteY1" fmla="*/ 0 h 576461"/>
                  <a:gd name="connsiteX2" fmla="*/ 223613 w 223613"/>
                  <a:gd name="connsiteY2" fmla="*/ 144016 h 576461"/>
                  <a:gd name="connsiteX3" fmla="*/ 71316 w 223613"/>
                  <a:gd name="connsiteY3" fmla="*/ 576163 h 576461"/>
                  <a:gd name="connsiteX4" fmla="*/ 9505 w 223613"/>
                  <a:gd name="connsiteY4" fmla="*/ 144016 h 576461"/>
                  <a:gd name="connsiteX0" fmla="*/ 5955 w 220063"/>
                  <a:gd name="connsiteY0" fmla="*/ 172591 h 605040"/>
                  <a:gd name="connsiteX1" fmla="*/ 63002 w 220063"/>
                  <a:gd name="connsiteY1" fmla="*/ 0 h 605040"/>
                  <a:gd name="connsiteX2" fmla="*/ 220063 w 220063"/>
                  <a:gd name="connsiteY2" fmla="*/ 172591 h 605040"/>
                  <a:gd name="connsiteX3" fmla="*/ 67766 w 220063"/>
                  <a:gd name="connsiteY3" fmla="*/ 604738 h 605040"/>
                  <a:gd name="connsiteX4" fmla="*/ 5955 w 220063"/>
                  <a:gd name="connsiteY4" fmla="*/ 172591 h 605040"/>
                  <a:gd name="connsiteX0" fmla="*/ 30 w 254619"/>
                  <a:gd name="connsiteY0" fmla="*/ 172591 h 604738"/>
                  <a:gd name="connsiteX1" fmla="*/ 57077 w 254619"/>
                  <a:gd name="connsiteY1" fmla="*/ 0 h 604738"/>
                  <a:gd name="connsiteX2" fmla="*/ 254619 w 254619"/>
                  <a:gd name="connsiteY2" fmla="*/ 172591 h 604738"/>
                  <a:gd name="connsiteX3" fmla="*/ 61841 w 254619"/>
                  <a:gd name="connsiteY3" fmla="*/ 604738 h 604738"/>
                  <a:gd name="connsiteX4" fmla="*/ 30 w 254619"/>
                  <a:gd name="connsiteY4" fmla="*/ 172591 h 604738"/>
                  <a:gd name="connsiteX0" fmla="*/ 1071 w 255660"/>
                  <a:gd name="connsiteY0" fmla="*/ 172591 h 604750"/>
                  <a:gd name="connsiteX1" fmla="*/ 58118 w 255660"/>
                  <a:gd name="connsiteY1" fmla="*/ 0 h 604750"/>
                  <a:gd name="connsiteX2" fmla="*/ 255660 w 255660"/>
                  <a:gd name="connsiteY2" fmla="*/ 172591 h 604750"/>
                  <a:gd name="connsiteX3" fmla="*/ 62882 w 255660"/>
                  <a:gd name="connsiteY3" fmla="*/ 604738 h 604750"/>
                  <a:gd name="connsiteX4" fmla="*/ 1071 w 255660"/>
                  <a:gd name="connsiteY4" fmla="*/ 172591 h 60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60" h="604750">
                    <a:moveTo>
                      <a:pt x="1071" y="172591"/>
                    </a:moveTo>
                    <a:cubicBezTo>
                      <a:pt x="277" y="71801"/>
                      <a:pt x="15687" y="0"/>
                      <a:pt x="58118" y="0"/>
                    </a:cubicBezTo>
                    <a:cubicBezTo>
                      <a:pt x="100549" y="0"/>
                      <a:pt x="255660" y="93053"/>
                      <a:pt x="255660" y="172591"/>
                    </a:cubicBezTo>
                    <a:cubicBezTo>
                      <a:pt x="255660" y="252129"/>
                      <a:pt x="141032" y="602356"/>
                      <a:pt x="62882" y="604738"/>
                    </a:cubicBezTo>
                    <a:cubicBezTo>
                      <a:pt x="-15268" y="607120"/>
                      <a:pt x="1865" y="273381"/>
                      <a:pt x="1071" y="1725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Elipse 28"/>
              <p:cNvSpPr/>
              <p:nvPr/>
            </p:nvSpPr>
            <p:spPr>
              <a:xfrm rot="21329266" flipH="1">
                <a:off x="4203550" y="2564159"/>
                <a:ext cx="255660" cy="604750"/>
              </a:xfrm>
              <a:custGeom>
                <a:avLst/>
                <a:gdLst>
                  <a:gd name="connsiteX0" fmla="*/ 0 w 214108"/>
                  <a:gd name="connsiteY0" fmla="*/ 144016 h 288032"/>
                  <a:gd name="connsiteX1" fmla="*/ 107054 w 214108"/>
                  <a:gd name="connsiteY1" fmla="*/ 0 h 288032"/>
                  <a:gd name="connsiteX2" fmla="*/ 214108 w 214108"/>
                  <a:gd name="connsiteY2" fmla="*/ 144016 h 288032"/>
                  <a:gd name="connsiteX3" fmla="*/ 107054 w 214108"/>
                  <a:gd name="connsiteY3" fmla="*/ 288032 h 288032"/>
                  <a:gd name="connsiteX4" fmla="*/ 0 w 214108"/>
                  <a:gd name="connsiteY4" fmla="*/ 144016 h 288032"/>
                  <a:gd name="connsiteX0" fmla="*/ 2163 w 216271"/>
                  <a:gd name="connsiteY0" fmla="*/ 144016 h 576163"/>
                  <a:gd name="connsiteX1" fmla="*/ 109217 w 216271"/>
                  <a:gd name="connsiteY1" fmla="*/ 0 h 576163"/>
                  <a:gd name="connsiteX2" fmla="*/ 216271 w 216271"/>
                  <a:gd name="connsiteY2" fmla="*/ 144016 h 576163"/>
                  <a:gd name="connsiteX3" fmla="*/ 63974 w 216271"/>
                  <a:gd name="connsiteY3" fmla="*/ 576163 h 576163"/>
                  <a:gd name="connsiteX4" fmla="*/ 2163 w 216271"/>
                  <a:gd name="connsiteY4" fmla="*/ 144016 h 576163"/>
                  <a:gd name="connsiteX0" fmla="*/ 9505 w 223613"/>
                  <a:gd name="connsiteY0" fmla="*/ 144016 h 576461"/>
                  <a:gd name="connsiteX1" fmla="*/ 116559 w 223613"/>
                  <a:gd name="connsiteY1" fmla="*/ 0 h 576461"/>
                  <a:gd name="connsiteX2" fmla="*/ 223613 w 223613"/>
                  <a:gd name="connsiteY2" fmla="*/ 144016 h 576461"/>
                  <a:gd name="connsiteX3" fmla="*/ 71316 w 223613"/>
                  <a:gd name="connsiteY3" fmla="*/ 576163 h 576461"/>
                  <a:gd name="connsiteX4" fmla="*/ 9505 w 223613"/>
                  <a:gd name="connsiteY4" fmla="*/ 144016 h 576461"/>
                  <a:gd name="connsiteX0" fmla="*/ 5955 w 220063"/>
                  <a:gd name="connsiteY0" fmla="*/ 172591 h 605040"/>
                  <a:gd name="connsiteX1" fmla="*/ 63002 w 220063"/>
                  <a:gd name="connsiteY1" fmla="*/ 0 h 605040"/>
                  <a:gd name="connsiteX2" fmla="*/ 220063 w 220063"/>
                  <a:gd name="connsiteY2" fmla="*/ 172591 h 605040"/>
                  <a:gd name="connsiteX3" fmla="*/ 67766 w 220063"/>
                  <a:gd name="connsiteY3" fmla="*/ 604738 h 605040"/>
                  <a:gd name="connsiteX4" fmla="*/ 5955 w 220063"/>
                  <a:gd name="connsiteY4" fmla="*/ 172591 h 605040"/>
                  <a:gd name="connsiteX0" fmla="*/ 30 w 254619"/>
                  <a:gd name="connsiteY0" fmla="*/ 172591 h 604738"/>
                  <a:gd name="connsiteX1" fmla="*/ 57077 w 254619"/>
                  <a:gd name="connsiteY1" fmla="*/ 0 h 604738"/>
                  <a:gd name="connsiteX2" fmla="*/ 254619 w 254619"/>
                  <a:gd name="connsiteY2" fmla="*/ 172591 h 604738"/>
                  <a:gd name="connsiteX3" fmla="*/ 61841 w 254619"/>
                  <a:gd name="connsiteY3" fmla="*/ 604738 h 604738"/>
                  <a:gd name="connsiteX4" fmla="*/ 30 w 254619"/>
                  <a:gd name="connsiteY4" fmla="*/ 172591 h 604738"/>
                  <a:gd name="connsiteX0" fmla="*/ 1071 w 255660"/>
                  <a:gd name="connsiteY0" fmla="*/ 172591 h 604750"/>
                  <a:gd name="connsiteX1" fmla="*/ 58118 w 255660"/>
                  <a:gd name="connsiteY1" fmla="*/ 0 h 604750"/>
                  <a:gd name="connsiteX2" fmla="*/ 255660 w 255660"/>
                  <a:gd name="connsiteY2" fmla="*/ 172591 h 604750"/>
                  <a:gd name="connsiteX3" fmla="*/ 62882 w 255660"/>
                  <a:gd name="connsiteY3" fmla="*/ 604738 h 604750"/>
                  <a:gd name="connsiteX4" fmla="*/ 1071 w 255660"/>
                  <a:gd name="connsiteY4" fmla="*/ 172591 h 60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60" h="604750">
                    <a:moveTo>
                      <a:pt x="1071" y="172591"/>
                    </a:moveTo>
                    <a:cubicBezTo>
                      <a:pt x="277" y="71801"/>
                      <a:pt x="15687" y="0"/>
                      <a:pt x="58118" y="0"/>
                    </a:cubicBezTo>
                    <a:cubicBezTo>
                      <a:pt x="100549" y="0"/>
                      <a:pt x="255660" y="93053"/>
                      <a:pt x="255660" y="172591"/>
                    </a:cubicBezTo>
                    <a:cubicBezTo>
                      <a:pt x="255660" y="252129"/>
                      <a:pt x="141032" y="602356"/>
                      <a:pt x="62882" y="604738"/>
                    </a:cubicBezTo>
                    <a:cubicBezTo>
                      <a:pt x="-15268" y="607120"/>
                      <a:pt x="1865" y="273381"/>
                      <a:pt x="1071" y="1725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8" name="Elipse 4102"/>
            <p:cNvSpPr/>
            <p:nvPr/>
          </p:nvSpPr>
          <p:spPr>
            <a:xfrm flipH="1">
              <a:off x="4057288" y="4472829"/>
              <a:ext cx="664217" cy="339284"/>
            </a:xfrm>
            <a:custGeom>
              <a:avLst/>
              <a:gdLst>
                <a:gd name="connsiteX0" fmla="*/ 0 w 978428"/>
                <a:gd name="connsiteY0" fmla="*/ 183050 h 366099"/>
                <a:gd name="connsiteX1" fmla="*/ 489214 w 978428"/>
                <a:gd name="connsiteY1" fmla="*/ 0 h 366099"/>
                <a:gd name="connsiteX2" fmla="*/ 978428 w 978428"/>
                <a:gd name="connsiteY2" fmla="*/ 183050 h 366099"/>
                <a:gd name="connsiteX3" fmla="*/ 489214 w 978428"/>
                <a:gd name="connsiteY3" fmla="*/ 366100 h 366099"/>
                <a:gd name="connsiteX4" fmla="*/ 0 w 978428"/>
                <a:gd name="connsiteY4" fmla="*/ 183050 h 366099"/>
                <a:gd name="connsiteX0" fmla="*/ 0 w 976047"/>
                <a:gd name="connsiteY0" fmla="*/ 284914 h 376476"/>
                <a:gd name="connsiteX1" fmla="*/ 486833 w 976047"/>
                <a:gd name="connsiteY1" fmla="*/ 1852 h 376476"/>
                <a:gd name="connsiteX2" fmla="*/ 976047 w 976047"/>
                <a:gd name="connsiteY2" fmla="*/ 184902 h 376476"/>
                <a:gd name="connsiteX3" fmla="*/ 486833 w 976047"/>
                <a:gd name="connsiteY3" fmla="*/ 367952 h 376476"/>
                <a:gd name="connsiteX4" fmla="*/ 0 w 976047"/>
                <a:gd name="connsiteY4" fmla="*/ 284914 h 376476"/>
                <a:gd name="connsiteX0" fmla="*/ 32154 w 1008201"/>
                <a:gd name="connsiteY0" fmla="*/ 284279 h 370272"/>
                <a:gd name="connsiteX1" fmla="*/ 98093 w 1008201"/>
                <a:gd name="connsiteY1" fmla="*/ 113433 h 370272"/>
                <a:gd name="connsiteX2" fmla="*/ 518987 w 1008201"/>
                <a:gd name="connsiteY2" fmla="*/ 1217 h 370272"/>
                <a:gd name="connsiteX3" fmla="*/ 1008201 w 1008201"/>
                <a:gd name="connsiteY3" fmla="*/ 184267 h 370272"/>
                <a:gd name="connsiteX4" fmla="*/ 518987 w 1008201"/>
                <a:gd name="connsiteY4" fmla="*/ 367317 h 370272"/>
                <a:gd name="connsiteX5" fmla="*/ 32154 w 1008201"/>
                <a:gd name="connsiteY5" fmla="*/ 284279 h 370272"/>
                <a:gd name="connsiteX0" fmla="*/ 32154 w 1008201"/>
                <a:gd name="connsiteY0" fmla="*/ 256290 h 342283"/>
                <a:gd name="connsiteX1" fmla="*/ 98093 w 1008201"/>
                <a:gd name="connsiteY1" fmla="*/ 85444 h 342283"/>
                <a:gd name="connsiteX2" fmla="*/ 507081 w 1008201"/>
                <a:gd name="connsiteY2" fmla="*/ 1803 h 342283"/>
                <a:gd name="connsiteX3" fmla="*/ 1008201 w 1008201"/>
                <a:gd name="connsiteY3" fmla="*/ 156278 h 342283"/>
                <a:gd name="connsiteX4" fmla="*/ 518987 w 1008201"/>
                <a:gd name="connsiteY4" fmla="*/ 339328 h 342283"/>
                <a:gd name="connsiteX5" fmla="*/ 32154 w 1008201"/>
                <a:gd name="connsiteY5" fmla="*/ 256290 h 342283"/>
                <a:gd name="connsiteX0" fmla="*/ 32154 w 1022489"/>
                <a:gd name="connsiteY0" fmla="*/ 254656 h 343338"/>
                <a:gd name="connsiteX1" fmla="*/ 98093 w 1022489"/>
                <a:gd name="connsiteY1" fmla="*/ 83810 h 343338"/>
                <a:gd name="connsiteX2" fmla="*/ 507081 w 1022489"/>
                <a:gd name="connsiteY2" fmla="*/ 169 h 343338"/>
                <a:gd name="connsiteX3" fmla="*/ 1022489 w 1022489"/>
                <a:gd name="connsiteY3" fmla="*/ 102257 h 343338"/>
                <a:gd name="connsiteX4" fmla="*/ 518987 w 1022489"/>
                <a:gd name="connsiteY4" fmla="*/ 337694 h 343338"/>
                <a:gd name="connsiteX5" fmla="*/ 32154 w 1022489"/>
                <a:gd name="connsiteY5" fmla="*/ 254656 h 343338"/>
                <a:gd name="connsiteX0" fmla="*/ 32154 w 1045595"/>
                <a:gd name="connsiteY0" fmla="*/ 254656 h 338045"/>
                <a:gd name="connsiteX1" fmla="*/ 98093 w 1045595"/>
                <a:gd name="connsiteY1" fmla="*/ 83810 h 338045"/>
                <a:gd name="connsiteX2" fmla="*/ 507081 w 1045595"/>
                <a:gd name="connsiteY2" fmla="*/ 169 h 338045"/>
                <a:gd name="connsiteX3" fmla="*/ 1022489 w 1045595"/>
                <a:gd name="connsiteY3" fmla="*/ 102257 h 338045"/>
                <a:gd name="connsiteX4" fmla="*/ 938674 w 1045595"/>
                <a:gd name="connsiteY4" fmla="*/ 276690 h 338045"/>
                <a:gd name="connsiteX5" fmla="*/ 518987 w 1045595"/>
                <a:gd name="connsiteY5" fmla="*/ 337694 h 338045"/>
                <a:gd name="connsiteX6" fmla="*/ 32154 w 1045595"/>
                <a:gd name="connsiteY6" fmla="*/ 254656 h 338045"/>
                <a:gd name="connsiteX0" fmla="*/ 32154 w 1030746"/>
                <a:gd name="connsiteY0" fmla="*/ 254489 h 337878"/>
                <a:gd name="connsiteX1" fmla="*/ 98093 w 1030746"/>
                <a:gd name="connsiteY1" fmla="*/ 83643 h 337878"/>
                <a:gd name="connsiteX2" fmla="*/ 507081 w 1030746"/>
                <a:gd name="connsiteY2" fmla="*/ 2 h 337878"/>
                <a:gd name="connsiteX3" fmla="*/ 1003439 w 1030746"/>
                <a:gd name="connsiteY3" fmla="*/ 85422 h 337878"/>
                <a:gd name="connsiteX4" fmla="*/ 938674 w 1030746"/>
                <a:gd name="connsiteY4" fmla="*/ 276523 h 337878"/>
                <a:gd name="connsiteX5" fmla="*/ 518987 w 1030746"/>
                <a:gd name="connsiteY5" fmla="*/ 337527 h 337878"/>
                <a:gd name="connsiteX6" fmla="*/ 32154 w 1030746"/>
                <a:gd name="connsiteY6" fmla="*/ 254489 h 337878"/>
                <a:gd name="connsiteX0" fmla="*/ 94570 w 969337"/>
                <a:gd name="connsiteY0" fmla="*/ 261633 h 337701"/>
                <a:gd name="connsiteX1" fmla="*/ 36684 w 969337"/>
                <a:gd name="connsiteY1" fmla="*/ 83643 h 337701"/>
                <a:gd name="connsiteX2" fmla="*/ 445672 w 969337"/>
                <a:gd name="connsiteY2" fmla="*/ 2 h 337701"/>
                <a:gd name="connsiteX3" fmla="*/ 942030 w 969337"/>
                <a:gd name="connsiteY3" fmla="*/ 85422 h 337701"/>
                <a:gd name="connsiteX4" fmla="*/ 877265 w 969337"/>
                <a:gd name="connsiteY4" fmla="*/ 276523 h 337701"/>
                <a:gd name="connsiteX5" fmla="*/ 457578 w 969337"/>
                <a:gd name="connsiteY5" fmla="*/ 337527 h 337701"/>
                <a:gd name="connsiteX6" fmla="*/ 94570 w 969337"/>
                <a:gd name="connsiteY6" fmla="*/ 261633 h 337701"/>
                <a:gd name="connsiteX0" fmla="*/ 23750 w 898517"/>
                <a:gd name="connsiteY0" fmla="*/ 263216 h 339284"/>
                <a:gd name="connsiteX1" fmla="*/ 87308 w 898517"/>
                <a:gd name="connsiteY1" fmla="*/ 51888 h 339284"/>
                <a:gd name="connsiteX2" fmla="*/ 374852 w 898517"/>
                <a:gd name="connsiteY2" fmla="*/ 1585 h 339284"/>
                <a:gd name="connsiteX3" fmla="*/ 871210 w 898517"/>
                <a:gd name="connsiteY3" fmla="*/ 87005 h 339284"/>
                <a:gd name="connsiteX4" fmla="*/ 806445 w 898517"/>
                <a:gd name="connsiteY4" fmla="*/ 278106 h 339284"/>
                <a:gd name="connsiteX5" fmla="*/ 386758 w 898517"/>
                <a:gd name="connsiteY5" fmla="*/ 339110 h 339284"/>
                <a:gd name="connsiteX6" fmla="*/ 23750 w 898517"/>
                <a:gd name="connsiteY6" fmla="*/ 263216 h 339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8517" h="339284">
                  <a:moveTo>
                    <a:pt x="23750" y="263216"/>
                  </a:moveTo>
                  <a:cubicBezTo>
                    <a:pt x="-26158" y="215346"/>
                    <a:pt x="6169" y="99065"/>
                    <a:pt x="87308" y="51888"/>
                  </a:cubicBezTo>
                  <a:cubicBezTo>
                    <a:pt x="168447" y="4711"/>
                    <a:pt x="244202" y="-4268"/>
                    <a:pt x="374852" y="1585"/>
                  </a:cubicBezTo>
                  <a:cubicBezTo>
                    <a:pt x="505502" y="7438"/>
                    <a:pt x="813962" y="46474"/>
                    <a:pt x="871210" y="87005"/>
                  </a:cubicBezTo>
                  <a:cubicBezTo>
                    <a:pt x="928458" y="127536"/>
                    <a:pt x="890362" y="238867"/>
                    <a:pt x="806445" y="278106"/>
                  </a:cubicBezTo>
                  <a:cubicBezTo>
                    <a:pt x="722528" y="317346"/>
                    <a:pt x="517207" y="341592"/>
                    <a:pt x="386758" y="339110"/>
                  </a:cubicBezTo>
                  <a:cubicBezTo>
                    <a:pt x="256309" y="336628"/>
                    <a:pt x="73658" y="311086"/>
                    <a:pt x="23750" y="263216"/>
                  </a:cubicBezTo>
                  <a:close/>
                </a:path>
              </a:pathLst>
            </a:custGeom>
            <a:solidFill>
              <a:srgbClr val="D3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4102"/>
            <p:cNvSpPr/>
            <p:nvPr/>
          </p:nvSpPr>
          <p:spPr>
            <a:xfrm>
              <a:off x="2980481" y="4304364"/>
              <a:ext cx="664217" cy="339284"/>
            </a:xfrm>
            <a:custGeom>
              <a:avLst/>
              <a:gdLst>
                <a:gd name="connsiteX0" fmla="*/ 0 w 978428"/>
                <a:gd name="connsiteY0" fmla="*/ 183050 h 366099"/>
                <a:gd name="connsiteX1" fmla="*/ 489214 w 978428"/>
                <a:gd name="connsiteY1" fmla="*/ 0 h 366099"/>
                <a:gd name="connsiteX2" fmla="*/ 978428 w 978428"/>
                <a:gd name="connsiteY2" fmla="*/ 183050 h 366099"/>
                <a:gd name="connsiteX3" fmla="*/ 489214 w 978428"/>
                <a:gd name="connsiteY3" fmla="*/ 366100 h 366099"/>
                <a:gd name="connsiteX4" fmla="*/ 0 w 978428"/>
                <a:gd name="connsiteY4" fmla="*/ 183050 h 366099"/>
                <a:gd name="connsiteX0" fmla="*/ 0 w 976047"/>
                <a:gd name="connsiteY0" fmla="*/ 284914 h 376476"/>
                <a:gd name="connsiteX1" fmla="*/ 486833 w 976047"/>
                <a:gd name="connsiteY1" fmla="*/ 1852 h 376476"/>
                <a:gd name="connsiteX2" fmla="*/ 976047 w 976047"/>
                <a:gd name="connsiteY2" fmla="*/ 184902 h 376476"/>
                <a:gd name="connsiteX3" fmla="*/ 486833 w 976047"/>
                <a:gd name="connsiteY3" fmla="*/ 367952 h 376476"/>
                <a:gd name="connsiteX4" fmla="*/ 0 w 976047"/>
                <a:gd name="connsiteY4" fmla="*/ 284914 h 376476"/>
                <a:gd name="connsiteX0" fmla="*/ 32154 w 1008201"/>
                <a:gd name="connsiteY0" fmla="*/ 284279 h 370272"/>
                <a:gd name="connsiteX1" fmla="*/ 98093 w 1008201"/>
                <a:gd name="connsiteY1" fmla="*/ 113433 h 370272"/>
                <a:gd name="connsiteX2" fmla="*/ 518987 w 1008201"/>
                <a:gd name="connsiteY2" fmla="*/ 1217 h 370272"/>
                <a:gd name="connsiteX3" fmla="*/ 1008201 w 1008201"/>
                <a:gd name="connsiteY3" fmla="*/ 184267 h 370272"/>
                <a:gd name="connsiteX4" fmla="*/ 518987 w 1008201"/>
                <a:gd name="connsiteY4" fmla="*/ 367317 h 370272"/>
                <a:gd name="connsiteX5" fmla="*/ 32154 w 1008201"/>
                <a:gd name="connsiteY5" fmla="*/ 284279 h 370272"/>
                <a:gd name="connsiteX0" fmla="*/ 32154 w 1008201"/>
                <a:gd name="connsiteY0" fmla="*/ 256290 h 342283"/>
                <a:gd name="connsiteX1" fmla="*/ 98093 w 1008201"/>
                <a:gd name="connsiteY1" fmla="*/ 85444 h 342283"/>
                <a:gd name="connsiteX2" fmla="*/ 507081 w 1008201"/>
                <a:gd name="connsiteY2" fmla="*/ 1803 h 342283"/>
                <a:gd name="connsiteX3" fmla="*/ 1008201 w 1008201"/>
                <a:gd name="connsiteY3" fmla="*/ 156278 h 342283"/>
                <a:gd name="connsiteX4" fmla="*/ 518987 w 1008201"/>
                <a:gd name="connsiteY4" fmla="*/ 339328 h 342283"/>
                <a:gd name="connsiteX5" fmla="*/ 32154 w 1008201"/>
                <a:gd name="connsiteY5" fmla="*/ 256290 h 342283"/>
                <a:gd name="connsiteX0" fmla="*/ 32154 w 1022489"/>
                <a:gd name="connsiteY0" fmla="*/ 254656 h 343338"/>
                <a:gd name="connsiteX1" fmla="*/ 98093 w 1022489"/>
                <a:gd name="connsiteY1" fmla="*/ 83810 h 343338"/>
                <a:gd name="connsiteX2" fmla="*/ 507081 w 1022489"/>
                <a:gd name="connsiteY2" fmla="*/ 169 h 343338"/>
                <a:gd name="connsiteX3" fmla="*/ 1022489 w 1022489"/>
                <a:gd name="connsiteY3" fmla="*/ 102257 h 343338"/>
                <a:gd name="connsiteX4" fmla="*/ 518987 w 1022489"/>
                <a:gd name="connsiteY4" fmla="*/ 337694 h 343338"/>
                <a:gd name="connsiteX5" fmla="*/ 32154 w 1022489"/>
                <a:gd name="connsiteY5" fmla="*/ 254656 h 343338"/>
                <a:gd name="connsiteX0" fmla="*/ 32154 w 1045595"/>
                <a:gd name="connsiteY0" fmla="*/ 254656 h 338045"/>
                <a:gd name="connsiteX1" fmla="*/ 98093 w 1045595"/>
                <a:gd name="connsiteY1" fmla="*/ 83810 h 338045"/>
                <a:gd name="connsiteX2" fmla="*/ 507081 w 1045595"/>
                <a:gd name="connsiteY2" fmla="*/ 169 h 338045"/>
                <a:gd name="connsiteX3" fmla="*/ 1022489 w 1045595"/>
                <a:gd name="connsiteY3" fmla="*/ 102257 h 338045"/>
                <a:gd name="connsiteX4" fmla="*/ 938674 w 1045595"/>
                <a:gd name="connsiteY4" fmla="*/ 276690 h 338045"/>
                <a:gd name="connsiteX5" fmla="*/ 518987 w 1045595"/>
                <a:gd name="connsiteY5" fmla="*/ 337694 h 338045"/>
                <a:gd name="connsiteX6" fmla="*/ 32154 w 1045595"/>
                <a:gd name="connsiteY6" fmla="*/ 254656 h 338045"/>
                <a:gd name="connsiteX0" fmla="*/ 32154 w 1030746"/>
                <a:gd name="connsiteY0" fmla="*/ 254489 h 337878"/>
                <a:gd name="connsiteX1" fmla="*/ 98093 w 1030746"/>
                <a:gd name="connsiteY1" fmla="*/ 83643 h 337878"/>
                <a:gd name="connsiteX2" fmla="*/ 507081 w 1030746"/>
                <a:gd name="connsiteY2" fmla="*/ 2 h 337878"/>
                <a:gd name="connsiteX3" fmla="*/ 1003439 w 1030746"/>
                <a:gd name="connsiteY3" fmla="*/ 85422 h 337878"/>
                <a:gd name="connsiteX4" fmla="*/ 938674 w 1030746"/>
                <a:gd name="connsiteY4" fmla="*/ 276523 h 337878"/>
                <a:gd name="connsiteX5" fmla="*/ 518987 w 1030746"/>
                <a:gd name="connsiteY5" fmla="*/ 337527 h 337878"/>
                <a:gd name="connsiteX6" fmla="*/ 32154 w 1030746"/>
                <a:gd name="connsiteY6" fmla="*/ 254489 h 337878"/>
                <a:gd name="connsiteX0" fmla="*/ 94570 w 969337"/>
                <a:gd name="connsiteY0" fmla="*/ 261633 h 337701"/>
                <a:gd name="connsiteX1" fmla="*/ 36684 w 969337"/>
                <a:gd name="connsiteY1" fmla="*/ 83643 h 337701"/>
                <a:gd name="connsiteX2" fmla="*/ 445672 w 969337"/>
                <a:gd name="connsiteY2" fmla="*/ 2 h 337701"/>
                <a:gd name="connsiteX3" fmla="*/ 942030 w 969337"/>
                <a:gd name="connsiteY3" fmla="*/ 85422 h 337701"/>
                <a:gd name="connsiteX4" fmla="*/ 877265 w 969337"/>
                <a:gd name="connsiteY4" fmla="*/ 276523 h 337701"/>
                <a:gd name="connsiteX5" fmla="*/ 457578 w 969337"/>
                <a:gd name="connsiteY5" fmla="*/ 337527 h 337701"/>
                <a:gd name="connsiteX6" fmla="*/ 94570 w 969337"/>
                <a:gd name="connsiteY6" fmla="*/ 261633 h 337701"/>
                <a:gd name="connsiteX0" fmla="*/ 23750 w 898517"/>
                <a:gd name="connsiteY0" fmla="*/ 263216 h 339284"/>
                <a:gd name="connsiteX1" fmla="*/ 87308 w 898517"/>
                <a:gd name="connsiteY1" fmla="*/ 51888 h 339284"/>
                <a:gd name="connsiteX2" fmla="*/ 374852 w 898517"/>
                <a:gd name="connsiteY2" fmla="*/ 1585 h 339284"/>
                <a:gd name="connsiteX3" fmla="*/ 871210 w 898517"/>
                <a:gd name="connsiteY3" fmla="*/ 87005 h 339284"/>
                <a:gd name="connsiteX4" fmla="*/ 806445 w 898517"/>
                <a:gd name="connsiteY4" fmla="*/ 278106 h 339284"/>
                <a:gd name="connsiteX5" fmla="*/ 386758 w 898517"/>
                <a:gd name="connsiteY5" fmla="*/ 339110 h 339284"/>
                <a:gd name="connsiteX6" fmla="*/ 23750 w 898517"/>
                <a:gd name="connsiteY6" fmla="*/ 263216 h 339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8517" h="339284">
                  <a:moveTo>
                    <a:pt x="23750" y="263216"/>
                  </a:moveTo>
                  <a:cubicBezTo>
                    <a:pt x="-26158" y="215346"/>
                    <a:pt x="6169" y="99065"/>
                    <a:pt x="87308" y="51888"/>
                  </a:cubicBezTo>
                  <a:cubicBezTo>
                    <a:pt x="168447" y="4711"/>
                    <a:pt x="244202" y="-4268"/>
                    <a:pt x="374852" y="1585"/>
                  </a:cubicBezTo>
                  <a:cubicBezTo>
                    <a:pt x="505502" y="7438"/>
                    <a:pt x="813962" y="46474"/>
                    <a:pt x="871210" y="87005"/>
                  </a:cubicBezTo>
                  <a:cubicBezTo>
                    <a:pt x="928458" y="127536"/>
                    <a:pt x="890362" y="238867"/>
                    <a:pt x="806445" y="278106"/>
                  </a:cubicBezTo>
                  <a:cubicBezTo>
                    <a:pt x="722528" y="317346"/>
                    <a:pt x="517207" y="341592"/>
                    <a:pt x="386758" y="339110"/>
                  </a:cubicBezTo>
                  <a:cubicBezTo>
                    <a:pt x="256309" y="336628"/>
                    <a:pt x="73658" y="311086"/>
                    <a:pt x="23750" y="263216"/>
                  </a:cubicBezTo>
                  <a:close/>
                </a:path>
              </a:pathLst>
            </a:custGeom>
            <a:solidFill>
              <a:srgbClr val="D3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de cantos arredondados 29"/>
            <p:cNvSpPr/>
            <p:nvPr/>
          </p:nvSpPr>
          <p:spPr>
            <a:xfrm rot="946098">
              <a:off x="2638816" y="2202529"/>
              <a:ext cx="288032" cy="250306"/>
            </a:xfrm>
            <a:prstGeom prst="roundRect">
              <a:avLst>
                <a:gd name="adj" fmla="val 2698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 rot="946098">
              <a:off x="5457588" y="2252846"/>
              <a:ext cx="288032" cy="250306"/>
            </a:xfrm>
            <a:prstGeom prst="roundRect">
              <a:avLst>
                <a:gd name="adj" fmla="val 2698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7" name="Grupo 56"/>
          <p:cNvGrpSpPr/>
          <p:nvPr/>
        </p:nvGrpSpPr>
        <p:grpSpPr>
          <a:xfrm rot="2276493">
            <a:off x="604179" y="230361"/>
            <a:ext cx="905511" cy="398569"/>
            <a:chOff x="5631676" y="4494801"/>
            <a:chExt cx="1141979" cy="532854"/>
          </a:xfrm>
        </p:grpSpPr>
        <p:sp>
          <p:nvSpPr>
            <p:cNvPr id="58" name="Triângulo isósceles 89"/>
            <p:cNvSpPr/>
            <p:nvPr/>
          </p:nvSpPr>
          <p:spPr>
            <a:xfrm rot="9538386">
              <a:off x="5631676" y="4740833"/>
              <a:ext cx="915462" cy="286822"/>
            </a:xfrm>
            <a:custGeom>
              <a:avLst/>
              <a:gdLst/>
              <a:ahLst/>
              <a:cxnLst/>
              <a:rect l="l" t="t" r="r" b="b"/>
              <a:pathLst>
                <a:path w="1839147" h="818205">
                  <a:moveTo>
                    <a:pt x="1839147" y="818205"/>
                  </a:moveTo>
                  <a:lnTo>
                    <a:pt x="0" y="818205"/>
                  </a:lnTo>
                  <a:lnTo>
                    <a:pt x="0" y="409103"/>
                  </a:lnTo>
                  <a:lnTo>
                    <a:pt x="104408" y="409103"/>
                  </a:lnTo>
                  <a:lnTo>
                    <a:pt x="248424" y="0"/>
                  </a:lnTo>
                  <a:lnTo>
                    <a:pt x="392440" y="409103"/>
                  </a:lnTo>
                  <a:lnTo>
                    <a:pt x="392442" y="409103"/>
                  </a:lnTo>
                  <a:lnTo>
                    <a:pt x="536456" y="5"/>
                  </a:lnTo>
                  <a:lnTo>
                    <a:pt x="680470" y="409103"/>
                  </a:lnTo>
                  <a:lnTo>
                    <a:pt x="687020" y="409103"/>
                  </a:lnTo>
                  <a:lnTo>
                    <a:pt x="831035" y="3"/>
                  </a:lnTo>
                  <a:lnTo>
                    <a:pt x="975050" y="409103"/>
                  </a:lnTo>
                  <a:lnTo>
                    <a:pt x="975052" y="409103"/>
                  </a:lnTo>
                  <a:lnTo>
                    <a:pt x="1119067" y="2"/>
                  </a:lnTo>
                  <a:lnTo>
                    <a:pt x="1263083" y="409103"/>
                  </a:lnTo>
                  <a:lnTo>
                    <a:pt x="1263084" y="409103"/>
                  </a:lnTo>
                  <a:lnTo>
                    <a:pt x="1407099" y="1"/>
                  </a:lnTo>
                  <a:lnTo>
                    <a:pt x="1551115" y="409103"/>
                  </a:lnTo>
                  <a:lnTo>
                    <a:pt x="1551115" y="409103"/>
                  </a:lnTo>
                  <a:lnTo>
                    <a:pt x="1695131" y="0"/>
                  </a:lnTo>
                  <a:lnTo>
                    <a:pt x="1839147" y="40910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2065"/>
            <p:cNvSpPr/>
            <p:nvPr/>
          </p:nvSpPr>
          <p:spPr>
            <a:xfrm rot="20055026">
              <a:off x="6452259" y="4494801"/>
              <a:ext cx="321396" cy="233441"/>
            </a:xfrm>
            <a:custGeom>
              <a:avLst/>
              <a:gdLst/>
              <a:ahLst/>
              <a:cxnLst/>
              <a:rect l="l" t="t" r="r" b="b"/>
              <a:pathLst>
                <a:path w="321396" h="233441">
                  <a:moveTo>
                    <a:pt x="255865" y="46264"/>
                  </a:moveTo>
                  <a:lnTo>
                    <a:pt x="67511" y="46264"/>
                  </a:lnTo>
                  <a:lnTo>
                    <a:pt x="67511" y="183072"/>
                  </a:lnTo>
                  <a:lnTo>
                    <a:pt x="255865" y="183072"/>
                  </a:lnTo>
                  <a:close/>
                  <a:moveTo>
                    <a:pt x="321396" y="0"/>
                  </a:moveTo>
                  <a:lnTo>
                    <a:pt x="321396" y="233441"/>
                  </a:lnTo>
                  <a:lnTo>
                    <a:pt x="0" y="233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0" name="Grupo 59"/>
          <p:cNvGrpSpPr/>
          <p:nvPr/>
        </p:nvGrpSpPr>
        <p:grpSpPr>
          <a:xfrm rot="528458">
            <a:off x="552497" y="964127"/>
            <a:ext cx="1035539" cy="355558"/>
            <a:chOff x="1766763" y="3933428"/>
            <a:chExt cx="1386540" cy="476076"/>
          </a:xfrm>
        </p:grpSpPr>
        <p:sp>
          <p:nvSpPr>
            <p:cNvPr id="61" name="Triângulo isósceles 89"/>
            <p:cNvSpPr/>
            <p:nvPr/>
          </p:nvSpPr>
          <p:spPr>
            <a:xfrm rot="10800000">
              <a:off x="1910780" y="4077072"/>
              <a:ext cx="1184824" cy="332432"/>
            </a:xfrm>
            <a:custGeom>
              <a:avLst/>
              <a:gdLst/>
              <a:ahLst/>
              <a:cxnLst/>
              <a:rect l="l" t="t" r="r" b="b"/>
              <a:pathLst>
                <a:path w="1839147" h="818205">
                  <a:moveTo>
                    <a:pt x="1839147" y="818205"/>
                  </a:moveTo>
                  <a:lnTo>
                    <a:pt x="0" y="818205"/>
                  </a:lnTo>
                  <a:lnTo>
                    <a:pt x="0" y="409103"/>
                  </a:lnTo>
                  <a:lnTo>
                    <a:pt x="104408" y="409103"/>
                  </a:lnTo>
                  <a:lnTo>
                    <a:pt x="248424" y="0"/>
                  </a:lnTo>
                  <a:lnTo>
                    <a:pt x="392440" y="409103"/>
                  </a:lnTo>
                  <a:lnTo>
                    <a:pt x="392442" y="409103"/>
                  </a:lnTo>
                  <a:lnTo>
                    <a:pt x="536456" y="5"/>
                  </a:lnTo>
                  <a:lnTo>
                    <a:pt x="680470" y="409103"/>
                  </a:lnTo>
                  <a:lnTo>
                    <a:pt x="687020" y="409103"/>
                  </a:lnTo>
                  <a:lnTo>
                    <a:pt x="831035" y="3"/>
                  </a:lnTo>
                  <a:lnTo>
                    <a:pt x="975050" y="409103"/>
                  </a:lnTo>
                  <a:lnTo>
                    <a:pt x="975052" y="409103"/>
                  </a:lnTo>
                  <a:lnTo>
                    <a:pt x="1119067" y="2"/>
                  </a:lnTo>
                  <a:lnTo>
                    <a:pt x="1263083" y="409103"/>
                  </a:lnTo>
                  <a:lnTo>
                    <a:pt x="1263084" y="409103"/>
                  </a:lnTo>
                  <a:lnTo>
                    <a:pt x="1407099" y="1"/>
                  </a:lnTo>
                  <a:lnTo>
                    <a:pt x="1551115" y="409103"/>
                  </a:lnTo>
                  <a:lnTo>
                    <a:pt x="1551115" y="409103"/>
                  </a:lnTo>
                  <a:lnTo>
                    <a:pt x="1695131" y="0"/>
                  </a:lnTo>
                  <a:lnTo>
                    <a:pt x="1839147" y="40910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de cantos arredondados 61"/>
            <p:cNvSpPr/>
            <p:nvPr/>
          </p:nvSpPr>
          <p:spPr>
            <a:xfrm>
              <a:off x="1766763" y="3942953"/>
              <a:ext cx="144016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de cantos arredondados 62"/>
            <p:cNvSpPr/>
            <p:nvPr/>
          </p:nvSpPr>
          <p:spPr>
            <a:xfrm>
              <a:off x="3009287" y="3933428"/>
              <a:ext cx="144016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4" name="Grupo 63"/>
          <p:cNvGrpSpPr/>
          <p:nvPr/>
        </p:nvGrpSpPr>
        <p:grpSpPr>
          <a:xfrm>
            <a:off x="2463178" y="102508"/>
            <a:ext cx="912604" cy="1434114"/>
            <a:chOff x="2363869" y="5173187"/>
            <a:chExt cx="702898" cy="1104570"/>
          </a:xfrm>
        </p:grpSpPr>
        <p:sp>
          <p:nvSpPr>
            <p:cNvPr id="65" name="Retângulo de cantos arredondados 64"/>
            <p:cNvSpPr/>
            <p:nvPr/>
          </p:nvSpPr>
          <p:spPr>
            <a:xfrm rot="2414448">
              <a:off x="2363869" y="5173187"/>
              <a:ext cx="200488" cy="110457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de cantos arredondados 65"/>
            <p:cNvSpPr/>
            <p:nvPr/>
          </p:nvSpPr>
          <p:spPr>
            <a:xfrm rot="2414448">
              <a:off x="2558650" y="5368619"/>
              <a:ext cx="228106" cy="22231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/>
            <p:cNvSpPr/>
            <p:nvPr/>
          </p:nvSpPr>
          <p:spPr>
            <a:xfrm rot="18520100">
              <a:off x="2641257" y="5347432"/>
              <a:ext cx="346963" cy="50405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9" name="Retângulo 68"/>
          <p:cNvSpPr/>
          <p:nvPr/>
        </p:nvSpPr>
        <p:spPr>
          <a:xfrm rot="1873861">
            <a:off x="3766145" y="369312"/>
            <a:ext cx="349843" cy="1419588"/>
          </a:xfrm>
          <a:prstGeom prst="rect">
            <a:avLst/>
          </a:prstGeom>
          <a:solidFill>
            <a:srgbClr val="795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/>
          <p:cNvSpPr/>
          <p:nvPr/>
        </p:nvSpPr>
        <p:spPr>
          <a:xfrm rot="1873861">
            <a:off x="4040666" y="298500"/>
            <a:ext cx="349843" cy="1419588"/>
          </a:xfrm>
          <a:prstGeom prst="rect">
            <a:avLst/>
          </a:prstGeom>
          <a:solidFill>
            <a:srgbClr val="795548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/>
          <p:cNvSpPr/>
          <p:nvPr/>
        </p:nvSpPr>
        <p:spPr>
          <a:xfrm rot="5626298">
            <a:off x="4398526" y="690644"/>
            <a:ext cx="349843" cy="9189812"/>
          </a:xfrm>
          <a:custGeom>
            <a:avLst/>
            <a:gdLst/>
            <a:ahLst/>
            <a:cxnLst/>
            <a:rect l="l" t="t" r="r" b="b"/>
            <a:pathLst>
              <a:path w="349843" h="9189812">
                <a:moveTo>
                  <a:pt x="0" y="9189812"/>
                </a:moveTo>
                <a:lnTo>
                  <a:pt x="0" y="23063"/>
                </a:lnTo>
                <a:lnTo>
                  <a:pt x="349843" y="0"/>
                </a:lnTo>
                <a:lnTo>
                  <a:pt x="349843" y="9166749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/>
          <p:cNvSpPr/>
          <p:nvPr/>
        </p:nvSpPr>
        <p:spPr>
          <a:xfrm rot="5626298">
            <a:off x="4397078" y="324666"/>
            <a:ext cx="349843" cy="9186909"/>
          </a:xfrm>
          <a:custGeom>
            <a:avLst/>
            <a:gdLst/>
            <a:ahLst/>
            <a:cxnLst/>
            <a:rect l="l" t="t" r="r" b="b"/>
            <a:pathLst>
              <a:path w="349843" h="9186909">
                <a:moveTo>
                  <a:pt x="0" y="9186909"/>
                </a:moveTo>
                <a:lnTo>
                  <a:pt x="0" y="23063"/>
                </a:lnTo>
                <a:lnTo>
                  <a:pt x="349843" y="0"/>
                </a:lnTo>
                <a:lnTo>
                  <a:pt x="349842" y="9163846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/>
          <p:cNvSpPr/>
          <p:nvPr/>
        </p:nvSpPr>
        <p:spPr>
          <a:xfrm rot="5626298">
            <a:off x="4408417" y="1409338"/>
            <a:ext cx="349843" cy="9209639"/>
          </a:xfrm>
          <a:custGeom>
            <a:avLst/>
            <a:gdLst/>
            <a:ahLst/>
            <a:cxnLst/>
            <a:rect l="l" t="t" r="r" b="b"/>
            <a:pathLst>
              <a:path w="349843" h="9209639">
                <a:moveTo>
                  <a:pt x="0" y="9209639"/>
                </a:moveTo>
                <a:lnTo>
                  <a:pt x="0" y="23061"/>
                </a:lnTo>
                <a:lnTo>
                  <a:pt x="349843" y="0"/>
                </a:lnTo>
                <a:lnTo>
                  <a:pt x="349843" y="9186576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/>
          <p:cNvSpPr/>
          <p:nvPr/>
        </p:nvSpPr>
        <p:spPr>
          <a:xfrm rot="5626298">
            <a:off x="4385405" y="1040485"/>
            <a:ext cx="349843" cy="9209640"/>
          </a:xfrm>
          <a:custGeom>
            <a:avLst/>
            <a:gdLst/>
            <a:ahLst/>
            <a:cxnLst/>
            <a:rect l="l" t="t" r="r" b="b"/>
            <a:pathLst>
              <a:path w="349843" h="9209640">
                <a:moveTo>
                  <a:pt x="0" y="9209640"/>
                </a:moveTo>
                <a:lnTo>
                  <a:pt x="0" y="23061"/>
                </a:lnTo>
                <a:lnTo>
                  <a:pt x="349843" y="0"/>
                </a:lnTo>
                <a:lnTo>
                  <a:pt x="349843" y="9186577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/>
          <p:cNvSpPr/>
          <p:nvPr/>
        </p:nvSpPr>
        <p:spPr>
          <a:xfrm rot="5626298">
            <a:off x="4408583" y="2094638"/>
            <a:ext cx="349843" cy="9209970"/>
          </a:xfrm>
          <a:custGeom>
            <a:avLst/>
            <a:gdLst/>
            <a:ahLst/>
            <a:cxnLst/>
            <a:rect l="l" t="t" r="r" b="b"/>
            <a:pathLst>
              <a:path w="349843" h="9209970">
                <a:moveTo>
                  <a:pt x="0" y="9209970"/>
                </a:moveTo>
                <a:lnTo>
                  <a:pt x="0" y="23061"/>
                </a:lnTo>
                <a:lnTo>
                  <a:pt x="349843" y="0"/>
                </a:lnTo>
                <a:lnTo>
                  <a:pt x="349843" y="9186907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/>
          <p:cNvSpPr/>
          <p:nvPr/>
        </p:nvSpPr>
        <p:spPr>
          <a:xfrm rot="5626298">
            <a:off x="4408584" y="1727275"/>
            <a:ext cx="349843" cy="9209972"/>
          </a:xfrm>
          <a:custGeom>
            <a:avLst/>
            <a:gdLst/>
            <a:ahLst/>
            <a:cxnLst/>
            <a:rect l="l" t="t" r="r" b="b"/>
            <a:pathLst>
              <a:path w="349843" h="9209972">
                <a:moveTo>
                  <a:pt x="0" y="9209972"/>
                </a:moveTo>
                <a:lnTo>
                  <a:pt x="0" y="23061"/>
                </a:lnTo>
                <a:lnTo>
                  <a:pt x="349843" y="0"/>
                </a:lnTo>
                <a:lnTo>
                  <a:pt x="349843" y="9186909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/>
          <p:cNvSpPr/>
          <p:nvPr/>
        </p:nvSpPr>
        <p:spPr>
          <a:xfrm rot="5626298">
            <a:off x="1779426" y="5284170"/>
            <a:ext cx="251750" cy="3835471"/>
          </a:xfrm>
          <a:custGeom>
            <a:avLst/>
            <a:gdLst/>
            <a:ahLst/>
            <a:cxnLst/>
            <a:rect l="l" t="t" r="r" b="b"/>
            <a:pathLst>
              <a:path w="251750" h="3835471">
                <a:moveTo>
                  <a:pt x="0" y="3835471"/>
                </a:moveTo>
                <a:lnTo>
                  <a:pt x="0" y="0"/>
                </a:lnTo>
                <a:lnTo>
                  <a:pt x="251750" y="3818875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/>
          <p:cNvSpPr/>
          <p:nvPr/>
        </p:nvSpPr>
        <p:spPr>
          <a:xfrm rot="5626298">
            <a:off x="4362393" y="2452385"/>
            <a:ext cx="349843" cy="9209641"/>
          </a:xfrm>
          <a:custGeom>
            <a:avLst/>
            <a:gdLst/>
            <a:ahLst/>
            <a:cxnLst/>
            <a:rect l="l" t="t" r="r" b="b"/>
            <a:pathLst>
              <a:path w="349843" h="9209641">
                <a:moveTo>
                  <a:pt x="0" y="9209641"/>
                </a:moveTo>
                <a:lnTo>
                  <a:pt x="0" y="1115"/>
                </a:lnTo>
                <a:lnTo>
                  <a:pt x="16919" y="0"/>
                </a:lnTo>
                <a:lnTo>
                  <a:pt x="349843" y="5050210"/>
                </a:lnTo>
                <a:lnTo>
                  <a:pt x="349842" y="9186579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Retângulo 119"/>
          <p:cNvSpPr/>
          <p:nvPr/>
        </p:nvSpPr>
        <p:spPr>
          <a:xfrm>
            <a:off x="307329" y="5129880"/>
            <a:ext cx="4572000" cy="147732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</a:rPr>
              <a:t>Um dia Gepeto construiu um boneco de madeira e deu o nome de Pinóquio. </a:t>
            </a:r>
          </a:p>
          <a:p>
            <a:endParaRPr lang="pt-BR" dirty="0" smtClean="0">
              <a:solidFill>
                <a:srgbClr val="000000"/>
              </a:solidFill>
            </a:endParaRPr>
          </a:p>
          <a:p>
            <a:r>
              <a:rPr lang="pt-BR" dirty="0" smtClean="0">
                <a:solidFill>
                  <a:srgbClr val="000000"/>
                </a:solidFill>
              </a:rPr>
              <a:t>O </a:t>
            </a:r>
            <a:r>
              <a:rPr lang="pt-BR" dirty="0">
                <a:solidFill>
                  <a:srgbClr val="000000"/>
                </a:solidFill>
              </a:rPr>
              <a:t>boneco ficou muito parecido com um menino de verdade.</a:t>
            </a:r>
          </a:p>
        </p:txBody>
      </p:sp>
    </p:spTree>
    <p:extLst>
      <p:ext uri="{BB962C8B-B14F-4D97-AF65-F5344CB8AC3E}">
        <p14:creationId xmlns:p14="http://schemas.microsoft.com/office/powerpoint/2010/main" val="390685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tângulo 73"/>
          <p:cNvSpPr/>
          <p:nvPr/>
        </p:nvSpPr>
        <p:spPr>
          <a:xfrm rot="5626298">
            <a:off x="4397078" y="-742037"/>
            <a:ext cx="349843" cy="9186907"/>
          </a:xfrm>
          <a:custGeom>
            <a:avLst/>
            <a:gdLst/>
            <a:ahLst/>
            <a:cxnLst/>
            <a:rect l="l" t="t" r="r" b="b"/>
            <a:pathLst>
              <a:path w="349843" h="9186907">
                <a:moveTo>
                  <a:pt x="0" y="9186907"/>
                </a:moveTo>
                <a:lnTo>
                  <a:pt x="0" y="23061"/>
                </a:lnTo>
                <a:lnTo>
                  <a:pt x="349843" y="0"/>
                </a:lnTo>
                <a:lnTo>
                  <a:pt x="349843" y="9163845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74"/>
          <p:cNvSpPr/>
          <p:nvPr/>
        </p:nvSpPr>
        <p:spPr>
          <a:xfrm rot="5626298">
            <a:off x="4396911" y="-13961"/>
            <a:ext cx="349843" cy="9186575"/>
          </a:xfrm>
          <a:custGeom>
            <a:avLst/>
            <a:gdLst/>
            <a:ahLst/>
            <a:cxnLst/>
            <a:rect l="l" t="t" r="r" b="b"/>
            <a:pathLst>
              <a:path w="349843" h="9186575">
                <a:moveTo>
                  <a:pt x="0" y="9186575"/>
                </a:moveTo>
                <a:lnTo>
                  <a:pt x="0" y="23061"/>
                </a:lnTo>
                <a:lnTo>
                  <a:pt x="349843" y="0"/>
                </a:lnTo>
                <a:lnTo>
                  <a:pt x="349843" y="9163512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75"/>
          <p:cNvSpPr/>
          <p:nvPr/>
        </p:nvSpPr>
        <p:spPr>
          <a:xfrm rot="5626298">
            <a:off x="4399316" y="-383519"/>
            <a:ext cx="349843" cy="9191393"/>
          </a:xfrm>
          <a:custGeom>
            <a:avLst/>
            <a:gdLst/>
            <a:ahLst/>
            <a:cxnLst/>
            <a:rect l="l" t="t" r="r" b="b"/>
            <a:pathLst>
              <a:path w="349843" h="9191393">
                <a:moveTo>
                  <a:pt x="0" y="9191393"/>
                </a:moveTo>
                <a:lnTo>
                  <a:pt x="0" y="23061"/>
                </a:lnTo>
                <a:lnTo>
                  <a:pt x="349843" y="0"/>
                </a:lnTo>
                <a:lnTo>
                  <a:pt x="349843" y="9168331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tângulo 78"/>
          <p:cNvSpPr/>
          <p:nvPr/>
        </p:nvSpPr>
        <p:spPr>
          <a:xfrm rot="5626298">
            <a:off x="4398526" y="690644"/>
            <a:ext cx="349843" cy="9189812"/>
          </a:xfrm>
          <a:custGeom>
            <a:avLst/>
            <a:gdLst/>
            <a:ahLst/>
            <a:cxnLst/>
            <a:rect l="l" t="t" r="r" b="b"/>
            <a:pathLst>
              <a:path w="349843" h="9189812">
                <a:moveTo>
                  <a:pt x="0" y="9189812"/>
                </a:moveTo>
                <a:lnTo>
                  <a:pt x="0" y="23063"/>
                </a:lnTo>
                <a:lnTo>
                  <a:pt x="349843" y="0"/>
                </a:lnTo>
                <a:lnTo>
                  <a:pt x="349843" y="9166749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Retângulo 79"/>
          <p:cNvSpPr/>
          <p:nvPr/>
        </p:nvSpPr>
        <p:spPr>
          <a:xfrm rot="5626298">
            <a:off x="4397078" y="324666"/>
            <a:ext cx="349843" cy="9186909"/>
          </a:xfrm>
          <a:custGeom>
            <a:avLst/>
            <a:gdLst/>
            <a:ahLst/>
            <a:cxnLst/>
            <a:rect l="l" t="t" r="r" b="b"/>
            <a:pathLst>
              <a:path w="349843" h="9186909">
                <a:moveTo>
                  <a:pt x="0" y="9186909"/>
                </a:moveTo>
                <a:lnTo>
                  <a:pt x="0" y="23063"/>
                </a:lnTo>
                <a:lnTo>
                  <a:pt x="349843" y="0"/>
                </a:lnTo>
                <a:lnTo>
                  <a:pt x="349842" y="9163846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Retângulo 80"/>
          <p:cNvSpPr/>
          <p:nvPr/>
        </p:nvSpPr>
        <p:spPr>
          <a:xfrm rot="5626298">
            <a:off x="4408417" y="1409338"/>
            <a:ext cx="349843" cy="9209639"/>
          </a:xfrm>
          <a:custGeom>
            <a:avLst/>
            <a:gdLst/>
            <a:ahLst/>
            <a:cxnLst/>
            <a:rect l="l" t="t" r="r" b="b"/>
            <a:pathLst>
              <a:path w="349843" h="9209639">
                <a:moveTo>
                  <a:pt x="0" y="9209639"/>
                </a:moveTo>
                <a:lnTo>
                  <a:pt x="0" y="23061"/>
                </a:lnTo>
                <a:lnTo>
                  <a:pt x="349843" y="0"/>
                </a:lnTo>
                <a:lnTo>
                  <a:pt x="349843" y="9186576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 81"/>
          <p:cNvSpPr/>
          <p:nvPr/>
        </p:nvSpPr>
        <p:spPr>
          <a:xfrm rot="5626298">
            <a:off x="4385405" y="1040485"/>
            <a:ext cx="349843" cy="9209640"/>
          </a:xfrm>
          <a:custGeom>
            <a:avLst/>
            <a:gdLst/>
            <a:ahLst/>
            <a:cxnLst/>
            <a:rect l="l" t="t" r="r" b="b"/>
            <a:pathLst>
              <a:path w="349843" h="9209640">
                <a:moveTo>
                  <a:pt x="0" y="9209640"/>
                </a:moveTo>
                <a:lnTo>
                  <a:pt x="0" y="23061"/>
                </a:lnTo>
                <a:lnTo>
                  <a:pt x="349843" y="0"/>
                </a:lnTo>
                <a:lnTo>
                  <a:pt x="349843" y="9186577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83"/>
          <p:cNvSpPr/>
          <p:nvPr/>
        </p:nvSpPr>
        <p:spPr>
          <a:xfrm rot="5626298">
            <a:off x="4408583" y="2094638"/>
            <a:ext cx="349843" cy="9209970"/>
          </a:xfrm>
          <a:custGeom>
            <a:avLst/>
            <a:gdLst/>
            <a:ahLst/>
            <a:cxnLst/>
            <a:rect l="l" t="t" r="r" b="b"/>
            <a:pathLst>
              <a:path w="349843" h="9209970">
                <a:moveTo>
                  <a:pt x="0" y="9209970"/>
                </a:moveTo>
                <a:lnTo>
                  <a:pt x="0" y="23061"/>
                </a:lnTo>
                <a:lnTo>
                  <a:pt x="349843" y="0"/>
                </a:lnTo>
                <a:lnTo>
                  <a:pt x="349843" y="9186907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Retângulo 84"/>
          <p:cNvSpPr/>
          <p:nvPr/>
        </p:nvSpPr>
        <p:spPr>
          <a:xfrm rot="5626298">
            <a:off x="4408584" y="1727275"/>
            <a:ext cx="349843" cy="9209972"/>
          </a:xfrm>
          <a:custGeom>
            <a:avLst/>
            <a:gdLst/>
            <a:ahLst/>
            <a:cxnLst/>
            <a:rect l="l" t="t" r="r" b="b"/>
            <a:pathLst>
              <a:path w="349843" h="9209972">
                <a:moveTo>
                  <a:pt x="0" y="9209972"/>
                </a:moveTo>
                <a:lnTo>
                  <a:pt x="0" y="23061"/>
                </a:lnTo>
                <a:lnTo>
                  <a:pt x="349843" y="0"/>
                </a:lnTo>
                <a:lnTo>
                  <a:pt x="349843" y="9186909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tângulo 85"/>
          <p:cNvSpPr/>
          <p:nvPr/>
        </p:nvSpPr>
        <p:spPr>
          <a:xfrm rot="5626298">
            <a:off x="1779426" y="5284170"/>
            <a:ext cx="251750" cy="3835471"/>
          </a:xfrm>
          <a:custGeom>
            <a:avLst/>
            <a:gdLst/>
            <a:ahLst/>
            <a:cxnLst/>
            <a:rect l="l" t="t" r="r" b="b"/>
            <a:pathLst>
              <a:path w="251750" h="3835471">
                <a:moveTo>
                  <a:pt x="0" y="3835471"/>
                </a:moveTo>
                <a:lnTo>
                  <a:pt x="0" y="0"/>
                </a:lnTo>
                <a:lnTo>
                  <a:pt x="251750" y="3818875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Retângulo 86"/>
          <p:cNvSpPr/>
          <p:nvPr/>
        </p:nvSpPr>
        <p:spPr>
          <a:xfrm rot="5626298">
            <a:off x="4362393" y="2452385"/>
            <a:ext cx="349843" cy="9209641"/>
          </a:xfrm>
          <a:custGeom>
            <a:avLst/>
            <a:gdLst/>
            <a:ahLst/>
            <a:cxnLst/>
            <a:rect l="l" t="t" r="r" b="b"/>
            <a:pathLst>
              <a:path w="349843" h="9209641">
                <a:moveTo>
                  <a:pt x="0" y="9209641"/>
                </a:moveTo>
                <a:lnTo>
                  <a:pt x="0" y="1115"/>
                </a:lnTo>
                <a:lnTo>
                  <a:pt x="16919" y="0"/>
                </a:lnTo>
                <a:lnTo>
                  <a:pt x="349843" y="5050210"/>
                </a:lnTo>
                <a:lnTo>
                  <a:pt x="349842" y="9186579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08" name="Retângulo 4107"/>
          <p:cNvSpPr/>
          <p:nvPr/>
        </p:nvSpPr>
        <p:spPr>
          <a:xfrm>
            <a:off x="4336359" y="5222295"/>
            <a:ext cx="4572000" cy="147732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pt-BR" dirty="0"/>
              <a:t>A </a:t>
            </a:r>
            <a:r>
              <a:rPr lang="pt-BR" dirty="0" smtClean="0"/>
              <a:t>noit</a:t>
            </a:r>
            <a:r>
              <a:rPr lang="pt-BR" dirty="0"/>
              <a:t>e</a:t>
            </a:r>
            <a:r>
              <a:rPr lang="pt-BR" dirty="0" smtClean="0"/>
              <a:t> , a </a:t>
            </a:r>
            <a:r>
              <a:rPr lang="pt-BR" dirty="0"/>
              <a:t>Fada Azul apareceu e transformou o Pinóquio em um menino de  </a:t>
            </a:r>
            <a:r>
              <a:rPr lang="pt-BR" dirty="0" smtClean="0"/>
              <a:t>verdade. Ela avisou toda vez que mentisse seu nariz cresceria. Muito  bondosa</a:t>
            </a:r>
            <a:r>
              <a:rPr lang="pt-BR" dirty="0"/>
              <a:t>, a Fada lhe deu um amigo, o grilo falante.</a:t>
            </a:r>
          </a:p>
        </p:txBody>
      </p:sp>
      <p:sp>
        <p:nvSpPr>
          <p:cNvPr id="83" name="Retângulo 72"/>
          <p:cNvSpPr/>
          <p:nvPr/>
        </p:nvSpPr>
        <p:spPr>
          <a:xfrm rot="5626298">
            <a:off x="4397077" y="-1109346"/>
            <a:ext cx="349843" cy="9186908"/>
          </a:xfrm>
          <a:custGeom>
            <a:avLst/>
            <a:gdLst/>
            <a:ahLst/>
            <a:cxnLst/>
            <a:rect l="l" t="t" r="r" b="b"/>
            <a:pathLst>
              <a:path w="349843" h="9186908">
                <a:moveTo>
                  <a:pt x="0" y="9186908"/>
                </a:moveTo>
                <a:lnTo>
                  <a:pt x="0" y="23063"/>
                </a:lnTo>
                <a:lnTo>
                  <a:pt x="349843" y="0"/>
                </a:lnTo>
                <a:lnTo>
                  <a:pt x="349843" y="9163845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/>
          <p:cNvSpPr/>
          <p:nvPr/>
        </p:nvSpPr>
        <p:spPr>
          <a:xfrm>
            <a:off x="-23015" y="0"/>
            <a:ext cx="9167015" cy="2661483"/>
          </a:xfrm>
          <a:prstGeom prst="rect">
            <a:avLst/>
          </a:prstGeom>
          <a:solidFill>
            <a:srgbClr val="AC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52"/>
          <p:cNvSpPr/>
          <p:nvPr/>
        </p:nvSpPr>
        <p:spPr>
          <a:xfrm rot="222043">
            <a:off x="-80000" y="2276240"/>
            <a:ext cx="9267626" cy="1052367"/>
          </a:xfrm>
          <a:custGeom>
            <a:avLst/>
            <a:gdLst/>
            <a:ahLst/>
            <a:cxnLst/>
            <a:rect l="l" t="t" r="r" b="b"/>
            <a:pathLst>
              <a:path w="9231173" h="1052367">
                <a:moveTo>
                  <a:pt x="0" y="0"/>
                </a:moveTo>
                <a:lnTo>
                  <a:pt x="9163106" y="0"/>
                </a:lnTo>
                <a:lnTo>
                  <a:pt x="9231173" y="1052367"/>
                </a:lnTo>
                <a:lnTo>
                  <a:pt x="68067" y="1052367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8" name="Grupo 87"/>
          <p:cNvGrpSpPr/>
          <p:nvPr/>
        </p:nvGrpSpPr>
        <p:grpSpPr>
          <a:xfrm>
            <a:off x="5141399" y="718578"/>
            <a:ext cx="3328376" cy="4108023"/>
            <a:chOff x="2638816" y="875180"/>
            <a:chExt cx="3106804" cy="3936933"/>
          </a:xfrm>
        </p:grpSpPr>
        <p:sp>
          <p:nvSpPr>
            <p:cNvPr id="89" name="Elipse 23"/>
            <p:cNvSpPr/>
            <p:nvPr/>
          </p:nvSpPr>
          <p:spPr>
            <a:xfrm>
              <a:off x="4095940" y="2367459"/>
              <a:ext cx="198462" cy="234835"/>
            </a:xfrm>
            <a:custGeom>
              <a:avLst/>
              <a:gdLst>
                <a:gd name="connsiteX0" fmla="*/ 0 w 124690"/>
                <a:gd name="connsiteY0" fmla="*/ 108012 h 216024"/>
                <a:gd name="connsiteX1" fmla="*/ 62345 w 124690"/>
                <a:gd name="connsiteY1" fmla="*/ 0 h 216024"/>
                <a:gd name="connsiteX2" fmla="*/ 124690 w 124690"/>
                <a:gd name="connsiteY2" fmla="*/ 108012 h 216024"/>
                <a:gd name="connsiteX3" fmla="*/ 62345 w 124690"/>
                <a:gd name="connsiteY3" fmla="*/ 216024 h 216024"/>
                <a:gd name="connsiteX4" fmla="*/ 0 w 124690"/>
                <a:gd name="connsiteY4" fmla="*/ 108012 h 216024"/>
                <a:gd name="connsiteX0" fmla="*/ 0 w 188983"/>
                <a:gd name="connsiteY0" fmla="*/ 140087 h 251169"/>
                <a:gd name="connsiteX1" fmla="*/ 62345 w 188983"/>
                <a:gd name="connsiteY1" fmla="*/ 32075 h 251169"/>
                <a:gd name="connsiteX2" fmla="*/ 188983 w 188983"/>
                <a:gd name="connsiteY2" fmla="*/ 30550 h 251169"/>
                <a:gd name="connsiteX3" fmla="*/ 62345 w 188983"/>
                <a:gd name="connsiteY3" fmla="*/ 248099 h 251169"/>
                <a:gd name="connsiteX4" fmla="*/ 0 w 188983"/>
                <a:gd name="connsiteY4" fmla="*/ 140087 h 251169"/>
                <a:gd name="connsiteX0" fmla="*/ 1031 w 190014"/>
                <a:gd name="connsiteY0" fmla="*/ 140087 h 245842"/>
                <a:gd name="connsiteX1" fmla="*/ 63376 w 190014"/>
                <a:gd name="connsiteY1" fmla="*/ 32075 h 245842"/>
                <a:gd name="connsiteX2" fmla="*/ 190014 w 190014"/>
                <a:gd name="connsiteY2" fmla="*/ 30550 h 245842"/>
                <a:gd name="connsiteX3" fmla="*/ 37183 w 190014"/>
                <a:gd name="connsiteY3" fmla="*/ 243336 h 245842"/>
                <a:gd name="connsiteX4" fmla="*/ 1031 w 190014"/>
                <a:gd name="connsiteY4" fmla="*/ 140087 h 245842"/>
                <a:gd name="connsiteX0" fmla="*/ 712 w 190452"/>
                <a:gd name="connsiteY0" fmla="*/ 125985 h 237866"/>
                <a:gd name="connsiteX1" fmla="*/ 63057 w 190452"/>
                <a:gd name="connsiteY1" fmla="*/ 17973 h 237866"/>
                <a:gd name="connsiteX2" fmla="*/ 189695 w 190452"/>
                <a:gd name="connsiteY2" fmla="*/ 16448 h 237866"/>
                <a:gd name="connsiteX3" fmla="*/ 146815 w 190452"/>
                <a:gd name="connsiteY3" fmla="*/ 207953 h 237866"/>
                <a:gd name="connsiteX4" fmla="*/ 36864 w 190452"/>
                <a:gd name="connsiteY4" fmla="*/ 229234 h 237866"/>
                <a:gd name="connsiteX5" fmla="*/ 712 w 190452"/>
                <a:gd name="connsiteY5" fmla="*/ 125985 h 237866"/>
                <a:gd name="connsiteX0" fmla="*/ 31117 w 156563"/>
                <a:gd name="connsiteY0" fmla="*/ 133517 h 237736"/>
                <a:gd name="connsiteX1" fmla="*/ 29168 w 156563"/>
                <a:gd name="connsiteY1" fmla="*/ 18361 h 237736"/>
                <a:gd name="connsiteX2" fmla="*/ 155806 w 156563"/>
                <a:gd name="connsiteY2" fmla="*/ 16836 h 237736"/>
                <a:gd name="connsiteX3" fmla="*/ 112926 w 156563"/>
                <a:gd name="connsiteY3" fmla="*/ 208341 h 237736"/>
                <a:gd name="connsiteX4" fmla="*/ 2975 w 156563"/>
                <a:gd name="connsiteY4" fmla="*/ 229622 h 237736"/>
                <a:gd name="connsiteX5" fmla="*/ 31117 w 156563"/>
                <a:gd name="connsiteY5" fmla="*/ 133517 h 237736"/>
                <a:gd name="connsiteX0" fmla="*/ 5194 w 166359"/>
                <a:gd name="connsiteY0" fmla="*/ 118460 h 238005"/>
                <a:gd name="connsiteX1" fmla="*/ 38964 w 166359"/>
                <a:gd name="connsiteY1" fmla="*/ 17592 h 238005"/>
                <a:gd name="connsiteX2" fmla="*/ 165602 w 166359"/>
                <a:gd name="connsiteY2" fmla="*/ 16067 h 238005"/>
                <a:gd name="connsiteX3" fmla="*/ 122722 w 166359"/>
                <a:gd name="connsiteY3" fmla="*/ 207572 h 238005"/>
                <a:gd name="connsiteX4" fmla="*/ 12771 w 166359"/>
                <a:gd name="connsiteY4" fmla="*/ 228853 h 238005"/>
                <a:gd name="connsiteX5" fmla="*/ 5194 w 166359"/>
                <a:gd name="connsiteY5" fmla="*/ 118460 h 238005"/>
                <a:gd name="connsiteX0" fmla="*/ 37297 w 198462"/>
                <a:gd name="connsiteY0" fmla="*/ 118460 h 234835"/>
                <a:gd name="connsiteX1" fmla="*/ 71067 w 198462"/>
                <a:gd name="connsiteY1" fmla="*/ 17592 h 234835"/>
                <a:gd name="connsiteX2" fmla="*/ 197705 w 198462"/>
                <a:gd name="connsiteY2" fmla="*/ 16067 h 234835"/>
                <a:gd name="connsiteX3" fmla="*/ 154825 w 198462"/>
                <a:gd name="connsiteY3" fmla="*/ 207572 h 234835"/>
                <a:gd name="connsiteX4" fmla="*/ 44874 w 198462"/>
                <a:gd name="connsiteY4" fmla="*/ 228853 h 234835"/>
                <a:gd name="connsiteX5" fmla="*/ 43 w 198462"/>
                <a:gd name="connsiteY5" fmla="*/ 162328 h 234835"/>
                <a:gd name="connsiteX6" fmla="*/ 37297 w 198462"/>
                <a:gd name="connsiteY6" fmla="*/ 118460 h 23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462" h="234835">
                  <a:moveTo>
                    <a:pt x="37297" y="118460"/>
                  </a:moveTo>
                  <a:cubicBezTo>
                    <a:pt x="49134" y="94337"/>
                    <a:pt x="44332" y="34657"/>
                    <a:pt x="71067" y="17592"/>
                  </a:cubicBezTo>
                  <a:cubicBezTo>
                    <a:pt x="97802" y="527"/>
                    <a:pt x="192477" y="-10834"/>
                    <a:pt x="197705" y="16067"/>
                  </a:cubicBezTo>
                  <a:cubicBezTo>
                    <a:pt x="202933" y="42968"/>
                    <a:pt x="180297" y="172108"/>
                    <a:pt x="154825" y="207572"/>
                  </a:cubicBezTo>
                  <a:cubicBezTo>
                    <a:pt x="129353" y="243036"/>
                    <a:pt x="70671" y="236394"/>
                    <a:pt x="44874" y="228853"/>
                  </a:cubicBezTo>
                  <a:cubicBezTo>
                    <a:pt x="19077" y="221312"/>
                    <a:pt x="1306" y="180727"/>
                    <a:pt x="43" y="162328"/>
                  </a:cubicBezTo>
                  <a:cubicBezTo>
                    <a:pt x="-1220" y="143929"/>
                    <a:pt x="25460" y="142583"/>
                    <a:pt x="37297" y="118460"/>
                  </a:cubicBezTo>
                  <a:close/>
                </a:path>
              </a:pathLst>
            </a:custGeom>
            <a:solidFill>
              <a:srgbClr val="7955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23"/>
            <p:cNvSpPr/>
            <p:nvPr/>
          </p:nvSpPr>
          <p:spPr>
            <a:xfrm>
              <a:off x="4128241" y="2253636"/>
              <a:ext cx="198462" cy="234835"/>
            </a:xfrm>
            <a:custGeom>
              <a:avLst/>
              <a:gdLst>
                <a:gd name="connsiteX0" fmla="*/ 0 w 124690"/>
                <a:gd name="connsiteY0" fmla="*/ 108012 h 216024"/>
                <a:gd name="connsiteX1" fmla="*/ 62345 w 124690"/>
                <a:gd name="connsiteY1" fmla="*/ 0 h 216024"/>
                <a:gd name="connsiteX2" fmla="*/ 124690 w 124690"/>
                <a:gd name="connsiteY2" fmla="*/ 108012 h 216024"/>
                <a:gd name="connsiteX3" fmla="*/ 62345 w 124690"/>
                <a:gd name="connsiteY3" fmla="*/ 216024 h 216024"/>
                <a:gd name="connsiteX4" fmla="*/ 0 w 124690"/>
                <a:gd name="connsiteY4" fmla="*/ 108012 h 216024"/>
                <a:gd name="connsiteX0" fmla="*/ 0 w 188983"/>
                <a:gd name="connsiteY0" fmla="*/ 140087 h 251169"/>
                <a:gd name="connsiteX1" fmla="*/ 62345 w 188983"/>
                <a:gd name="connsiteY1" fmla="*/ 32075 h 251169"/>
                <a:gd name="connsiteX2" fmla="*/ 188983 w 188983"/>
                <a:gd name="connsiteY2" fmla="*/ 30550 h 251169"/>
                <a:gd name="connsiteX3" fmla="*/ 62345 w 188983"/>
                <a:gd name="connsiteY3" fmla="*/ 248099 h 251169"/>
                <a:gd name="connsiteX4" fmla="*/ 0 w 188983"/>
                <a:gd name="connsiteY4" fmla="*/ 140087 h 251169"/>
                <a:gd name="connsiteX0" fmla="*/ 1031 w 190014"/>
                <a:gd name="connsiteY0" fmla="*/ 140087 h 245842"/>
                <a:gd name="connsiteX1" fmla="*/ 63376 w 190014"/>
                <a:gd name="connsiteY1" fmla="*/ 32075 h 245842"/>
                <a:gd name="connsiteX2" fmla="*/ 190014 w 190014"/>
                <a:gd name="connsiteY2" fmla="*/ 30550 h 245842"/>
                <a:gd name="connsiteX3" fmla="*/ 37183 w 190014"/>
                <a:gd name="connsiteY3" fmla="*/ 243336 h 245842"/>
                <a:gd name="connsiteX4" fmla="*/ 1031 w 190014"/>
                <a:gd name="connsiteY4" fmla="*/ 140087 h 245842"/>
                <a:gd name="connsiteX0" fmla="*/ 712 w 190452"/>
                <a:gd name="connsiteY0" fmla="*/ 125985 h 237866"/>
                <a:gd name="connsiteX1" fmla="*/ 63057 w 190452"/>
                <a:gd name="connsiteY1" fmla="*/ 17973 h 237866"/>
                <a:gd name="connsiteX2" fmla="*/ 189695 w 190452"/>
                <a:gd name="connsiteY2" fmla="*/ 16448 h 237866"/>
                <a:gd name="connsiteX3" fmla="*/ 146815 w 190452"/>
                <a:gd name="connsiteY3" fmla="*/ 207953 h 237866"/>
                <a:gd name="connsiteX4" fmla="*/ 36864 w 190452"/>
                <a:gd name="connsiteY4" fmla="*/ 229234 h 237866"/>
                <a:gd name="connsiteX5" fmla="*/ 712 w 190452"/>
                <a:gd name="connsiteY5" fmla="*/ 125985 h 237866"/>
                <a:gd name="connsiteX0" fmla="*/ 31117 w 156563"/>
                <a:gd name="connsiteY0" fmla="*/ 133517 h 237736"/>
                <a:gd name="connsiteX1" fmla="*/ 29168 w 156563"/>
                <a:gd name="connsiteY1" fmla="*/ 18361 h 237736"/>
                <a:gd name="connsiteX2" fmla="*/ 155806 w 156563"/>
                <a:gd name="connsiteY2" fmla="*/ 16836 h 237736"/>
                <a:gd name="connsiteX3" fmla="*/ 112926 w 156563"/>
                <a:gd name="connsiteY3" fmla="*/ 208341 h 237736"/>
                <a:gd name="connsiteX4" fmla="*/ 2975 w 156563"/>
                <a:gd name="connsiteY4" fmla="*/ 229622 h 237736"/>
                <a:gd name="connsiteX5" fmla="*/ 31117 w 156563"/>
                <a:gd name="connsiteY5" fmla="*/ 133517 h 237736"/>
                <a:gd name="connsiteX0" fmla="*/ 5194 w 166359"/>
                <a:gd name="connsiteY0" fmla="*/ 118460 h 238005"/>
                <a:gd name="connsiteX1" fmla="*/ 38964 w 166359"/>
                <a:gd name="connsiteY1" fmla="*/ 17592 h 238005"/>
                <a:gd name="connsiteX2" fmla="*/ 165602 w 166359"/>
                <a:gd name="connsiteY2" fmla="*/ 16067 h 238005"/>
                <a:gd name="connsiteX3" fmla="*/ 122722 w 166359"/>
                <a:gd name="connsiteY3" fmla="*/ 207572 h 238005"/>
                <a:gd name="connsiteX4" fmla="*/ 12771 w 166359"/>
                <a:gd name="connsiteY4" fmla="*/ 228853 h 238005"/>
                <a:gd name="connsiteX5" fmla="*/ 5194 w 166359"/>
                <a:gd name="connsiteY5" fmla="*/ 118460 h 238005"/>
                <a:gd name="connsiteX0" fmla="*/ 37297 w 198462"/>
                <a:gd name="connsiteY0" fmla="*/ 118460 h 234835"/>
                <a:gd name="connsiteX1" fmla="*/ 71067 w 198462"/>
                <a:gd name="connsiteY1" fmla="*/ 17592 h 234835"/>
                <a:gd name="connsiteX2" fmla="*/ 197705 w 198462"/>
                <a:gd name="connsiteY2" fmla="*/ 16067 h 234835"/>
                <a:gd name="connsiteX3" fmla="*/ 154825 w 198462"/>
                <a:gd name="connsiteY3" fmla="*/ 207572 h 234835"/>
                <a:gd name="connsiteX4" fmla="*/ 44874 w 198462"/>
                <a:gd name="connsiteY4" fmla="*/ 228853 h 234835"/>
                <a:gd name="connsiteX5" fmla="*/ 43 w 198462"/>
                <a:gd name="connsiteY5" fmla="*/ 162328 h 234835"/>
                <a:gd name="connsiteX6" fmla="*/ 37297 w 198462"/>
                <a:gd name="connsiteY6" fmla="*/ 118460 h 23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462" h="234835">
                  <a:moveTo>
                    <a:pt x="37297" y="118460"/>
                  </a:moveTo>
                  <a:cubicBezTo>
                    <a:pt x="49134" y="94337"/>
                    <a:pt x="44332" y="34657"/>
                    <a:pt x="71067" y="17592"/>
                  </a:cubicBezTo>
                  <a:cubicBezTo>
                    <a:pt x="97802" y="527"/>
                    <a:pt x="192477" y="-10834"/>
                    <a:pt x="197705" y="16067"/>
                  </a:cubicBezTo>
                  <a:cubicBezTo>
                    <a:pt x="202933" y="42968"/>
                    <a:pt x="180297" y="172108"/>
                    <a:pt x="154825" y="207572"/>
                  </a:cubicBezTo>
                  <a:cubicBezTo>
                    <a:pt x="129353" y="243036"/>
                    <a:pt x="70671" y="236394"/>
                    <a:pt x="44874" y="228853"/>
                  </a:cubicBezTo>
                  <a:cubicBezTo>
                    <a:pt x="19077" y="221312"/>
                    <a:pt x="1306" y="180727"/>
                    <a:pt x="43" y="162328"/>
                  </a:cubicBezTo>
                  <a:cubicBezTo>
                    <a:pt x="-1220" y="143929"/>
                    <a:pt x="25460" y="142583"/>
                    <a:pt x="37297" y="118460"/>
                  </a:cubicBezTo>
                  <a:close/>
                </a:path>
              </a:pathLst>
            </a:custGeom>
            <a:solidFill>
              <a:srgbClr val="000000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Grupo 90"/>
            <p:cNvGrpSpPr/>
            <p:nvPr/>
          </p:nvGrpSpPr>
          <p:grpSpPr>
            <a:xfrm>
              <a:off x="3203848" y="875180"/>
              <a:ext cx="1762996" cy="1624128"/>
              <a:chOff x="-269963" y="725374"/>
              <a:chExt cx="1762996" cy="1624128"/>
            </a:xfrm>
          </p:grpSpPr>
          <p:sp>
            <p:nvSpPr>
              <p:cNvPr id="122" name="Elipse 20"/>
              <p:cNvSpPr/>
              <p:nvPr/>
            </p:nvSpPr>
            <p:spPr>
              <a:xfrm>
                <a:off x="-59070" y="1067754"/>
                <a:ext cx="1552103" cy="921086"/>
              </a:xfrm>
              <a:custGeom>
                <a:avLst/>
                <a:gdLst>
                  <a:gd name="connsiteX0" fmla="*/ 0 w 1400168"/>
                  <a:gd name="connsiteY0" fmla="*/ 180020 h 360040"/>
                  <a:gd name="connsiteX1" fmla="*/ 700084 w 1400168"/>
                  <a:gd name="connsiteY1" fmla="*/ 0 h 360040"/>
                  <a:gd name="connsiteX2" fmla="*/ 1400168 w 1400168"/>
                  <a:gd name="connsiteY2" fmla="*/ 180020 h 360040"/>
                  <a:gd name="connsiteX3" fmla="*/ 700084 w 1400168"/>
                  <a:gd name="connsiteY3" fmla="*/ 360040 h 360040"/>
                  <a:gd name="connsiteX4" fmla="*/ 0 w 1400168"/>
                  <a:gd name="connsiteY4" fmla="*/ 180020 h 360040"/>
                  <a:gd name="connsiteX0" fmla="*/ 0 w 1400168"/>
                  <a:gd name="connsiteY0" fmla="*/ 57367 h 403527"/>
                  <a:gd name="connsiteX1" fmla="*/ 700084 w 1400168"/>
                  <a:gd name="connsiteY1" fmla="*/ 39272 h 403527"/>
                  <a:gd name="connsiteX2" fmla="*/ 1400168 w 1400168"/>
                  <a:gd name="connsiteY2" fmla="*/ 219292 h 403527"/>
                  <a:gd name="connsiteX3" fmla="*/ 700084 w 1400168"/>
                  <a:gd name="connsiteY3" fmla="*/ 399312 h 403527"/>
                  <a:gd name="connsiteX4" fmla="*/ 0 w 1400168"/>
                  <a:gd name="connsiteY4" fmla="*/ 57367 h 403527"/>
                  <a:gd name="connsiteX0" fmla="*/ 12199 w 1412367"/>
                  <a:gd name="connsiteY0" fmla="*/ 111994 h 458154"/>
                  <a:gd name="connsiteX1" fmla="*/ 712283 w 1412367"/>
                  <a:gd name="connsiteY1" fmla="*/ 93899 h 458154"/>
                  <a:gd name="connsiteX2" fmla="*/ 1412367 w 1412367"/>
                  <a:gd name="connsiteY2" fmla="*/ 273919 h 458154"/>
                  <a:gd name="connsiteX3" fmla="*/ 712283 w 1412367"/>
                  <a:gd name="connsiteY3" fmla="*/ 453939 h 458154"/>
                  <a:gd name="connsiteX4" fmla="*/ 12199 w 1412367"/>
                  <a:gd name="connsiteY4" fmla="*/ 111994 h 458154"/>
                  <a:gd name="connsiteX0" fmla="*/ 1 w 1400169"/>
                  <a:gd name="connsiteY0" fmla="*/ 95324 h 441484"/>
                  <a:gd name="connsiteX1" fmla="*/ 697704 w 1400169"/>
                  <a:gd name="connsiteY1" fmla="*/ 8173 h 441484"/>
                  <a:gd name="connsiteX2" fmla="*/ 1400169 w 1400169"/>
                  <a:gd name="connsiteY2" fmla="*/ 257249 h 441484"/>
                  <a:gd name="connsiteX3" fmla="*/ 700085 w 1400169"/>
                  <a:gd name="connsiteY3" fmla="*/ 437269 h 441484"/>
                  <a:gd name="connsiteX4" fmla="*/ 1 w 1400169"/>
                  <a:gd name="connsiteY4" fmla="*/ 95324 h 441484"/>
                  <a:gd name="connsiteX0" fmla="*/ 16782 w 1416950"/>
                  <a:gd name="connsiteY0" fmla="*/ 120936 h 467096"/>
                  <a:gd name="connsiteX1" fmla="*/ 714485 w 1416950"/>
                  <a:gd name="connsiteY1" fmla="*/ 33785 h 467096"/>
                  <a:gd name="connsiteX2" fmla="*/ 1416950 w 1416950"/>
                  <a:gd name="connsiteY2" fmla="*/ 282861 h 467096"/>
                  <a:gd name="connsiteX3" fmla="*/ 716866 w 1416950"/>
                  <a:gd name="connsiteY3" fmla="*/ 462881 h 467096"/>
                  <a:gd name="connsiteX4" fmla="*/ 16782 w 1416950"/>
                  <a:gd name="connsiteY4" fmla="*/ 120936 h 467096"/>
                  <a:gd name="connsiteX0" fmla="*/ 142 w 1400310"/>
                  <a:gd name="connsiteY0" fmla="*/ 91910 h 280233"/>
                  <a:gd name="connsiteX1" fmla="*/ 697845 w 1400310"/>
                  <a:gd name="connsiteY1" fmla="*/ 4759 h 280233"/>
                  <a:gd name="connsiteX2" fmla="*/ 1400310 w 1400310"/>
                  <a:gd name="connsiteY2" fmla="*/ 253835 h 280233"/>
                  <a:gd name="connsiteX3" fmla="*/ 754994 w 1400310"/>
                  <a:gd name="connsiteY3" fmla="*/ 114767 h 280233"/>
                  <a:gd name="connsiteX4" fmla="*/ 142 w 1400310"/>
                  <a:gd name="connsiteY4" fmla="*/ 91910 h 280233"/>
                  <a:gd name="connsiteX0" fmla="*/ 153 w 1400321"/>
                  <a:gd name="connsiteY0" fmla="*/ 91848 h 279315"/>
                  <a:gd name="connsiteX1" fmla="*/ 697856 w 1400321"/>
                  <a:gd name="connsiteY1" fmla="*/ 4697 h 279315"/>
                  <a:gd name="connsiteX2" fmla="*/ 1400321 w 1400321"/>
                  <a:gd name="connsiteY2" fmla="*/ 253773 h 279315"/>
                  <a:gd name="connsiteX3" fmla="*/ 757386 w 1400321"/>
                  <a:gd name="connsiteY3" fmla="*/ 105180 h 279315"/>
                  <a:gd name="connsiteX4" fmla="*/ 153 w 1400321"/>
                  <a:gd name="connsiteY4" fmla="*/ 91848 h 279315"/>
                  <a:gd name="connsiteX0" fmla="*/ 158 w 1490814"/>
                  <a:gd name="connsiteY0" fmla="*/ 108042 h 565086"/>
                  <a:gd name="connsiteX1" fmla="*/ 697861 w 1490814"/>
                  <a:gd name="connsiteY1" fmla="*/ 20891 h 565086"/>
                  <a:gd name="connsiteX2" fmla="*/ 1490814 w 1490814"/>
                  <a:gd name="connsiteY2" fmla="*/ 550955 h 565086"/>
                  <a:gd name="connsiteX3" fmla="*/ 757391 w 1490814"/>
                  <a:gd name="connsiteY3" fmla="*/ 121374 h 565086"/>
                  <a:gd name="connsiteX4" fmla="*/ 158 w 1490814"/>
                  <a:gd name="connsiteY4" fmla="*/ 108042 h 565086"/>
                  <a:gd name="connsiteX0" fmla="*/ 158 w 1490814"/>
                  <a:gd name="connsiteY0" fmla="*/ 108042 h 821496"/>
                  <a:gd name="connsiteX1" fmla="*/ 697861 w 1490814"/>
                  <a:gd name="connsiteY1" fmla="*/ 20891 h 821496"/>
                  <a:gd name="connsiteX2" fmla="*/ 1490814 w 1490814"/>
                  <a:gd name="connsiteY2" fmla="*/ 550955 h 821496"/>
                  <a:gd name="connsiteX3" fmla="*/ 757391 w 1490814"/>
                  <a:gd name="connsiteY3" fmla="*/ 121374 h 821496"/>
                  <a:gd name="connsiteX4" fmla="*/ 158 w 1490814"/>
                  <a:gd name="connsiteY4" fmla="*/ 108042 h 821496"/>
                  <a:gd name="connsiteX0" fmla="*/ 748 w 1491404"/>
                  <a:gd name="connsiteY0" fmla="*/ 140098 h 853552"/>
                  <a:gd name="connsiteX1" fmla="*/ 698451 w 1491404"/>
                  <a:gd name="connsiteY1" fmla="*/ 52947 h 853552"/>
                  <a:gd name="connsiteX2" fmla="*/ 1491404 w 1491404"/>
                  <a:gd name="connsiteY2" fmla="*/ 583011 h 853552"/>
                  <a:gd name="connsiteX3" fmla="*/ 757981 w 1491404"/>
                  <a:gd name="connsiteY3" fmla="*/ 153430 h 853552"/>
                  <a:gd name="connsiteX4" fmla="*/ 748 w 1491404"/>
                  <a:gd name="connsiteY4" fmla="*/ 140098 h 853552"/>
                  <a:gd name="connsiteX0" fmla="*/ 70919 w 1561575"/>
                  <a:gd name="connsiteY0" fmla="*/ 110380 h 820404"/>
                  <a:gd name="connsiteX1" fmla="*/ 768622 w 1561575"/>
                  <a:gd name="connsiteY1" fmla="*/ 23229 h 820404"/>
                  <a:gd name="connsiteX2" fmla="*/ 1561575 w 1561575"/>
                  <a:gd name="connsiteY2" fmla="*/ 553293 h 820404"/>
                  <a:gd name="connsiteX3" fmla="*/ 828152 w 1561575"/>
                  <a:gd name="connsiteY3" fmla="*/ 123712 h 820404"/>
                  <a:gd name="connsiteX4" fmla="*/ 109022 w 1561575"/>
                  <a:gd name="connsiteY4" fmla="*/ 255226 h 820404"/>
                  <a:gd name="connsiteX5" fmla="*/ 70919 w 1561575"/>
                  <a:gd name="connsiteY5" fmla="*/ 110380 h 820404"/>
                  <a:gd name="connsiteX0" fmla="*/ 78116 w 1552103"/>
                  <a:gd name="connsiteY0" fmla="*/ 86391 h 827371"/>
                  <a:gd name="connsiteX1" fmla="*/ 759150 w 1552103"/>
                  <a:gd name="connsiteY1" fmla="*/ 30196 h 827371"/>
                  <a:gd name="connsiteX2" fmla="*/ 1552103 w 1552103"/>
                  <a:gd name="connsiteY2" fmla="*/ 560260 h 827371"/>
                  <a:gd name="connsiteX3" fmla="*/ 818680 w 1552103"/>
                  <a:gd name="connsiteY3" fmla="*/ 130679 h 827371"/>
                  <a:gd name="connsiteX4" fmla="*/ 99550 w 1552103"/>
                  <a:gd name="connsiteY4" fmla="*/ 262193 h 827371"/>
                  <a:gd name="connsiteX5" fmla="*/ 78116 w 1552103"/>
                  <a:gd name="connsiteY5" fmla="*/ 86391 h 827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2103" h="827371">
                    <a:moveTo>
                      <a:pt x="78116" y="86391"/>
                    </a:moveTo>
                    <a:cubicBezTo>
                      <a:pt x="188049" y="47725"/>
                      <a:pt x="513486" y="-48782"/>
                      <a:pt x="759150" y="30196"/>
                    </a:cubicBezTo>
                    <a:cubicBezTo>
                      <a:pt x="1004814" y="109174"/>
                      <a:pt x="1552103" y="460838"/>
                      <a:pt x="1552103" y="560260"/>
                    </a:cubicBezTo>
                    <a:cubicBezTo>
                      <a:pt x="1128240" y="1335957"/>
                      <a:pt x="1060772" y="180357"/>
                      <a:pt x="818680" y="130679"/>
                    </a:cubicBezTo>
                    <a:cubicBezTo>
                      <a:pt x="576588" y="81001"/>
                      <a:pt x="225755" y="264415"/>
                      <a:pt x="99550" y="262193"/>
                    </a:cubicBezTo>
                    <a:cubicBezTo>
                      <a:pt x="-26655" y="259971"/>
                      <a:pt x="-31817" y="125057"/>
                      <a:pt x="78116" y="86391"/>
                    </a:cubicBezTo>
                    <a:close/>
                  </a:path>
                </a:pathLst>
              </a:custGeom>
              <a:solidFill>
                <a:srgbClr val="FFEB3B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Elipse 7"/>
              <p:cNvSpPr/>
              <p:nvPr/>
            </p:nvSpPr>
            <p:spPr>
              <a:xfrm rot="2662987">
                <a:off x="538414" y="1366278"/>
                <a:ext cx="814090" cy="468375"/>
              </a:xfrm>
              <a:custGeom>
                <a:avLst/>
                <a:gdLst>
                  <a:gd name="connsiteX0" fmla="*/ 0 w 720080"/>
                  <a:gd name="connsiteY0" fmla="*/ 72008 h 144016"/>
                  <a:gd name="connsiteX1" fmla="*/ 360040 w 720080"/>
                  <a:gd name="connsiteY1" fmla="*/ 0 h 144016"/>
                  <a:gd name="connsiteX2" fmla="*/ 720080 w 720080"/>
                  <a:gd name="connsiteY2" fmla="*/ 72008 h 144016"/>
                  <a:gd name="connsiteX3" fmla="*/ 360040 w 720080"/>
                  <a:gd name="connsiteY3" fmla="*/ 144016 h 144016"/>
                  <a:gd name="connsiteX4" fmla="*/ 0 w 720080"/>
                  <a:gd name="connsiteY4" fmla="*/ 72008 h 144016"/>
                  <a:gd name="connsiteX0" fmla="*/ 0 w 505145"/>
                  <a:gd name="connsiteY0" fmla="*/ 75378 h 190527"/>
                  <a:gd name="connsiteX1" fmla="*/ 360040 w 505145"/>
                  <a:gd name="connsiteY1" fmla="*/ 3370 h 190527"/>
                  <a:gd name="connsiteX2" fmla="*/ 505145 w 505145"/>
                  <a:gd name="connsiteY2" fmla="*/ 175781 h 190527"/>
                  <a:gd name="connsiteX3" fmla="*/ 360040 w 505145"/>
                  <a:gd name="connsiteY3" fmla="*/ 147386 h 190527"/>
                  <a:gd name="connsiteX4" fmla="*/ 0 w 505145"/>
                  <a:gd name="connsiteY4" fmla="*/ 75378 h 190527"/>
                  <a:gd name="connsiteX0" fmla="*/ 2825 w 601945"/>
                  <a:gd name="connsiteY0" fmla="*/ 67617 h 182766"/>
                  <a:gd name="connsiteX1" fmla="*/ 576640 w 601945"/>
                  <a:gd name="connsiteY1" fmla="*/ 2963 h 182766"/>
                  <a:gd name="connsiteX2" fmla="*/ 507970 w 601945"/>
                  <a:gd name="connsiteY2" fmla="*/ 168020 h 182766"/>
                  <a:gd name="connsiteX3" fmla="*/ 362865 w 601945"/>
                  <a:gd name="connsiteY3" fmla="*/ 139625 h 182766"/>
                  <a:gd name="connsiteX4" fmla="*/ 2825 w 601945"/>
                  <a:gd name="connsiteY4" fmla="*/ 67617 h 182766"/>
                  <a:gd name="connsiteX0" fmla="*/ 2825 w 795032"/>
                  <a:gd name="connsiteY0" fmla="*/ 84888 h 469850"/>
                  <a:gd name="connsiteX1" fmla="*/ 576640 w 795032"/>
                  <a:gd name="connsiteY1" fmla="*/ 20234 h 469850"/>
                  <a:gd name="connsiteX2" fmla="*/ 794116 w 795032"/>
                  <a:gd name="connsiteY2" fmla="*/ 468183 h 469850"/>
                  <a:gd name="connsiteX3" fmla="*/ 507970 w 795032"/>
                  <a:gd name="connsiteY3" fmla="*/ 185291 h 469850"/>
                  <a:gd name="connsiteX4" fmla="*/ 362865 w 795032"/>
                  <a:gd name="connsiteY4" fmla="*/ 156896 h 469850"/>
                  <a:gd name="connsiteX5" fmla="*/ 2825 w 795032"/>
                  <a:gd name="connsiteY5" fmla="*/ 84888 h 469850"/>
                  <a:gd name="connsiteX0" fmla="*/ 2825 w 813085"/>
                  <a:gd name="connsiteY0" fmla="*/ 66922 h 450223"/>
                  <a:gd name="connsiteX1" fmla="*/ 576640 w 813085"/>
                  <a:gd name="connsiteY1" fmla="*/ 2268 h 450223"/>
                  <a:gd name="connsiteX2" fmla="*/ 778803 w 813085"/>
                  <a:gd name="connsiteY2" fmla="*/ 152004 h 450223"/>
                  <a:gd name="connsiteX3" fmla="*/ 794116 w 813085"/>
                  <a:gd name="connsiteY3" fmla="*/ 450217 h 450223"/>
                  <a:gd name="connsiteX4" fmla="*/ 507970 w 813085"/>
                  <a:gd name="connsiteY4" fmla="*/ 167325 h 450223"/>
                  <a:gd name="connsiteX5" fmla="*/ 362865 w 813085"/>
                  <a:gd name="connsiteY5" fmla="*/ 138930 h 450223"/>
                  <a:gd name="connsiteX6" fmla="*/ 2825 w 813085"/>
                  <a:gd name="connsiteY6" fmla="*/ 66922 h 450223"/>
                  <a:gd name="connsiteX0" fmla="*/ 2791 w 813051"/>
                  <a:gd name="connsiteY0" fmla="*/ 66922 h 450225"/>
                  <a:gd name="connsiteX1" fmla="*/ 576606 w 813051"/>
                  <a:gd name="connsiteY1" fmla="*/ 2268 h 450225"/>
                  <a:gd name="connsiteX2" fmla="*/ 778769 w 813051"/>
                  <a:gd name="connsiteY2" fmla="*/ 152004 h 450225"/>
                  <a:gd name="connsiteX3" fmla="*/ 794082 w 813051"/>
                  <a:gd name="connsiteY3" fmla="*/ 450217 h 450225"/>
                  <a:gd name="connsiteX4" fmla="*/ 481937 w 813051"/>
                  <a:gd name="connsiteY4" fmla="*/ 236085 h 450225"/>
                  <a:gd name="connsiteX5" fmla="*/ 362831 w 813051"/>
                  <a:gd name="connsiteY5" fmla="*/ 138930 h 450225"/>
                  <a:gd name="connsiteX6" fmla="*/ 2791 w 813051"/>
                  <a:gd name="connsiteY6" fmla="*/ 66922 h 450225"/>
                  <a:gd name="connsiteX0" fmla="*/ 3830 w 814090"/>
                  <a:gd name="connsiteY0" fmla="*/ 67125 h 450428"/>
                  <a:gd name="connsiteX1" fmla="*/ 577645 w 814090"/>
                  <a:gd name="connsiteY1" fmla="*/ 2471 h 450428"/>
                  <a:gd name="connsiteX2" fmla="*/ 779808 w 814090"/>
                  <a:gd name="connsiteY2" fmla="*/ 152207 h 450428"/>
                  <a:gd name="connsiteX3" fmla="*/ 795121 w 814090"/>
                  <a:gd name="connsiteY3" fmla="*/ 450420 h 450428"/>
                  <a:gd name="connsiteX4" fmla="*/ 482976 w 814090"/>
                  <a:gd name="connsiteY4" fmla="*/ 236288 h 450428"/>
                  <a:gd name="connsiteX5" fmla="*/ 334866 w 814090"/>
                  <a:gd name="connsiteY5" fmla="*/ 174183 h 450428"/>
                  <a:gd name="connsiteX6" fmla="*/ 3830 w 814090"/>
                  <a:gd name="connsiteY6" fmla="*/ 67125 h 450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4090" h="450428">
                    <a:moveTo>
                      <a:pt x="3830" y="67125"/>
                    </a:moveTo>
                    <a:cubicBezTo>
                      <a:pt x="44293" y="38506"/>
                      <a:pt x="448315" y="-11709"/>
                      <a:pt x="577645" y="2471"/>
                    </a:cubicBezTo>
                    <a:cubicBezTo>
                      <a:pt x="706975" y="16651"/>
                      <a:pt x="743562" y="77549"/>
                      <a:pt x="779808" y="152207"/>
                    </a:cubicBezTo>
                    <a:cubicBezTo>
                      <a:pt x="816054" y="226865"/>
                      <a:pt x="827339" y="448850"/>
                      <a:pt x="795121" y="450420"/>
                    </a:cubicBezTo>
                    <a:cubicBezTo>
                      <a:pt x="762903" y="451990"/>
                      <a:pt x="519331" y="224641"/>
                      <a:pt x="482976" y="236288"/>
                    </a:cubicBezTo>
                    <a:cubicBezTo>
                      <a:pt x="446621" y="247935"/>
                      <a:pt x="414724" y="202377"/>
                      <a:pt x="334866" y="174183"/>
                    </a:cubicBezTo>
                    <a:cubicBezTo>
                      <a:pt x="255008" y="145989"/>
                      <a:pt x="-36633" y="95744"/>
                      <a:pt x="3830" y="6712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Elipse 5"/>
              <p:cNvSpPr/>
              <p:nvPr/>
            </p:nvSpPr>
            <p:spPr>
              <a:xfrm>
                <a:off x="132401" y="1268760"/>
                <a:ext cx="1038864" cy="1080742"/>
              </a:xfrm>
              <a:custGeom>
                <a:avLst/>
                <a:gdLst>
                  <a:gd name="connsiteX0" fmla="*/ 0 w 792088"/>
                  <a:gd name="connsiteY0" fmla="*/ 504056 h 1008112"/>
                  <a:gd name="connsiteX1" fmla="*/ 396044 w 792088"/>
                  <a:gd name="connsiteY1" fmla="*/ 0 h 1008112"/>
                  <a:gd name="connsiteX2" fmla="*/ 792088 w 792088"/>
                  <a:gd name="connsiteY2" fmla="*/ 504056 h 1008112"/>
                  <a:gd name="connsiteX3" fmla="*/ 396044 w 792088"/>
                  <a:gd name="connsiteY3" fmla="*/ 1008112 h 1008112"/>
                  <a:gd name="connsiteX4" fmla="*/ 0 w 792088"/>
                  <a:gd name="connsiteY4" fmla="*/ 504056 h 1008112"/>
                  <a:gd name="connsiteX0" fmla="*/ 0 w 887338"/>
                  <a:gd name="connsiteY0" fmla="*/ 504056 h 1008112"/>
                  <a:gd name="connsiteX1" fmla="*/ 491294 w 887338"/>
                  <a:gd name="connsiteY1" fmla="*/ 0 h 1008112"/>
                  <a:gd name="connsiteX2" fmla="*/ 887338 w 887338"/>
                  <a:gd name="connsiteY2" fmla="*/ 504056 h 1008112"/>
                  <a:gd name="connsiteX3" fmla="*/ 491294 w 887338"/>
                  <a:gd name="connsiteY3" fmla="*/ 1008112 h 1008112"/>
                  <a:gd name="connsiteX4" fmla="*/ 0 w 887338"/>
                  <a:gd name="connsiteY4" fmla="*/ 504056 h 1008112"/>
                  <a:gd name="connsiteX0" fmla="*/ 48 w 887386"/>
                  <a:gd name="connsiteY0" fmla="*/ 504056 h 1284337"/>
                  <a:gd name="connsiteX1" fmla="*/ 491342 w 887386"/>
                  <a:gd name="connsiteY1" fmla="*/ 0 h 1284337"/>
                  <a:gd name="connsiteX2" fmla="*/ 887386 w 887386"/>
                  <a:gd name="connsiteY2" fmla="*/ 504056 h 1284337"/>
                  <a:gd name="connsiteX3" fmla="*/ 519917 w 887386"/>
                  <a:gd name="connsiteY3" fmla="*/ 1284337 h 1284337"/>
                  <a:gd name="connsiteX4" fmla="*/ 48 w 887386"/>
                  <a:gd name="connsiteY4" fmla="*/ 504056 h 1284337"/>
                  <a:gd name="connsiteX0" fmla="*/ 51 w 1011214"/>
                  <a:gd name="connsiteY0" fmla="*/ 508599 h 1294483"/>
                  <a:gd name="connsiteX1" fmla="*/ 491345 w 1011214"/>
                  <a:gd name="connsiteY1" fmla="*/ 4543 h 1294483"/>
                  <a:gd name="connsiteX2" fmla="*/ 1011214 w 1011214"/>
                  <a:gd name="connsiteY2" fmla="*/ 794349 h 1294483"/>
                  <a:gd name="connsiteX3" fmla="*/ 519920 w 1011214"/>
                  <a:gd name="connsiteY3" fmla="*/ 1288880 h 1294483"/>
                  <a:gd name="connsiteX4" fmla="*/ 51 w 1011214"/>
                  <a:gd name="connsiteY4" fmla="*/ 508599 h 1294483"/>
                  <a:gd name="connsiteX0" fmla="*/ 27326 w 1038489"/>
                  <a:gd name="connsiteY0" fmla="*/ 508234 h 1299392"/>
                  <a:gd name="connsiteX1" fmla="*/ 518620 w 1038489"/>
                  <a:gd name="connsiteY1" fmla="*/ 4178 h 1299392"/>
                  <a:gd name="connsiteX2" fmla="*/ 1038489 w 1038489"/>
                  <a:gd name="connsiteY2" fmla="*/ 793984 h 1299392"/>
                  <a:gd name="connsiteX3" fmla="*/ 547195 w 1038489"/>
                  <a:gd name="connsiteY3" fmla="*/ 1288515 h 1299392"/>
                  <a:gd name="connsiteX4" fmla="*/ 114514 w 1038489"/>
                  <a:gd name="connsiteY4" fmla="*/ 1085042 h 1299392"/>
                  <a:gd name="connsiteX5" fmla="*/ 27326 w 1038489"/>
                  <a:gd name="connsiteY5" fmla="*/ 508234 h 1299392"/>
                  <a:gd name="connsiteX0" fmla="*/ 109594 w 958832"/>
                  <a:gd name="connsiteY0" fmla="*/ 827964 h 1295272"/>
                  <a:gd name="connsiteX1" fmla="*/ 438963 w 958832"/>
                  <a:gd name="connsiteY1" fmla="*/ 58 h 1295272"/>
                  <a:gd name="connsiteX2" fmla="*/ 958832 w 958832"/>
                  <a:gd name="connsiteY2" fmla="*/ 789864 h 1295272"/>
                  <a:gd name="connsiteX3" fmla="*/ 467538 w 958832"/>
                  <a:gd name="connsiteY3" fmla="*/ 1284395 h 1295272"/>
                  <a:gd name="connsiteX4" fmla="*/ 34857 w 958832"/>
                  <a:gd name="connsiteY4" fmla="*/ 1080922 h 1295272"/>
                  <a:gd name="connsiteX5" fmla="*/ 109594 w 958832"/>
                  <a:gd name="connsiteY5" fmla="*/ 827964 h 1295272"/>
                  <a:gd name="connsiteX0" fmla="*/ 160733 w 1009971"/>
                  <a:gd name="connsiteY0" fmla="*/ 832167 h 1299475"/>
                  <a:gd name="connsiteX1" fmla="*/ 9796 w 1009971"/>
                  <a:gd name="connsiteY1" fmla="*/ 494574 h 1299475"/>
                  <a:gd name="connsiteX2" fmla="*/ 490102 w 1009971"/>
                  <a:gd name="connsiteY2" fmla="*/ 4261 h 1299475"/>
                  <a:gd name="connsiteX3" fmla="*/ 1009971 w 1009971"/>
                  <a:gd name="connsiteY3" fmla="*/ 794067 h 1299475"/>
                  <a:gd name="connsiteX4" fmla="*/ 518677 w 1009971"/>
                  <a:gd name="connsiteY4" fmla="*/ 1288598 h 1299475"/>
                  <a:gd name="connsiteX5" fmla="*/ 85996 w 1009971"/>
                  <a:gd name="connsiteY5" fmla="*/ 1085125 h 1299475"/>
                  <a:gd name="connsiteX6" fmla="*/ 160733 w 1009971"/>
                  <a:gd name="connsiteY6" fmla="*/ 832167 h 1299475"/>
                  <a:gd name="connsiteX0" fmla="*/ 144823 w 1010730"/>
                  <a:gd name="connsiteY0" fmla="*/ 882173 h 1299475"/>
                  <a:gd name="connsiteX1" fmla="*/ 10555 w 1010730"/>
                  <a:gd name="connsiteY1" fmla="*/ 494574 h 1299475"/>
                  <a:gd name="connsiteX2" fmla="*/ 490861 w 1010730"/>
                  <a:gd name="connsiteY2" fmla="*/ 4261 h 1299475"/>
                  <a:gd name="connsiteX3" fmla="*/ 1010730 w 1010730"/>
                  <a:gd name="connsiteY3" fmla="*/ 794067 h 1299475"/>
                  <a:gd name="connsiteX4" fmla="*/ 519436 w 1010730"/>
                  <a:gd name="connsiteY4" fmla="*/ 1288598 h 1299475"/>
                  <a:gd name="connsiteX5" fmla="*/ 86755 w 1010730"/>
                  <a:gd name="connsiteY5" fmla="*/ 1085125 h 1299475"/>
                  <a:gd name="connsiteX6" fmla="*/ 144823 w 1010730"/>
                  <a:gd name="connsiteY6" fmla="*/ 882173 h 1299475"/>
                  <a:gd name="connsiteX0" fmla="*/ 144823 w 1010730"/>
                  <a:gd name="connsiteY0" fmla="*/ 882173 h 1331027"/>
                  <a:gd name="connsiteX1" fmla="*/ 10555 w 1010730"/>
                  <a:gd name="connsiteY1" fmla="*/ 494574 h 1331027"/>
                  <a:gd name="connsiteX2" fmla="*/ 490861 w 1010730"/>
                  <a:gd name="connsiteY2" fmla="*/ 4261 h 1331027"/>
                  <a:gd name="connsiteX3" fmla="*/ 1010730 w 1010730"/>
                  <a:gd name="connsiteY3" fmla="*/ 794067 h 1331027"/>
                  <a:gd name="connsiteX4" fmla="*/ 526580 w 1010730"/>
                  <a:gd name="connsiteY4" fmla="*/ 1321936 h 1331027"/>
                  <a:gd name="connsiteX5" fmla="*/ 86755 w 1010730"/>
                  <a:gd name="connsiteY5" fmla="*/ 1085125 h 1331027"/>
                  <a:gd name="connsiteX6" fmla="*/ 144823 w 1010730"/>
                  <a:gd name="connsiteY6" fmla="*/ 882173 h 1331027"/>
                  <a:gd name="connsiteX0" fmla="*/ 144823 w 1048495"/>
                  <a:gd name="connsiteY0" fmla="*/ 442472 h 891326"/>
                  <a:gd name="connsiteX1" fmla="*/ 10555 w 1048495"/>
                  <a:gd name="connsiteY1" fmla="*/ 54873 h 891326"/>
                  <a:gd name="connsiteX2" fmla="*/ 957586 w 1048495"/>
                  <a:gd name="connsiteY2" fmla="*/ 126535 h 891326"/>
                  <a:gd name="connsiteX3" fmla="*/ 1010730 w 1048495"/>
                  <a:gd name="connsiteY3" fmla="*/ 354366 h 891326"/>
                  <a:gd name="connsiteX4" fmla="*/ 526580 w 1048495"/>
                  <a:gd name="connsiteY4" fmla="*/ 882235 h 891326"/>
                  <a:gd name="connsiteX5" fmla="*/ 86755 w 1048495"/>
                  <a:gd name="connsiteY5" fmla="*/ 645424 h 891326"/>
                  <a:gd name="connsiteX6" fmla="*/ 144823 w 1048495"/>
                  <a:gd name="connsiteY6" fmla="*/ 442472 h 891326"/>
                  <a:gd name="connsiteX0" fmla="*/ 144823 w 1045306"/>
                  <a:gd name="connsiteY0" fmla="*/ 442191 h 891512"/>
                  <a:gd name="connsiteX1" fmla="*/ 10555 w 1045306"/>
                  <a:gd name="connsiteY1" fmla="*/ 54592 h 891512"/>
                  <a:gd name="connsiteX2" fmla="*/ 957586 w 1045306"/>
                  <a:gd name="connsiteY2" fmla="*/ 126254 h 891512"/>
                  <a:gd name="connsiteX3" fmla="*/ 1003586 w 1045306"/>
                  <a:gd name="connsiteY3" fmla="*/ 344560 h 891512"/>
                  <a:gd name="connsiteX4" fmla="*/ 526580 w 1045306"/>
                  <a:gd name="connsiteY4" fmla="*/ 881954 h 891512"/>
                  <a:gd name="connsiteX5" fmla="*/ 86755 w 1045306"/>
                  <a:gd name="connsiteY5" fmla="*/ 645143 h 891512"/>
                  <a:gd name="connsiteX6" fmla="*/ 144823 w 1045306"/>
                  <a:gd name="connsiteY6" fmla="*/ 442191 h 891512"/>
                  <a:gd name="connsiteX0" fmla="*/ 144823 w 1004465"/>
                  <a:gd name="connsiteY0" fmla="*/ 623872 h 1073193"/>
                  <a:gd name="connsiteX1" fmla="*/ 10555 w 1004465"/>
                  <a:gd name="connsiteY1" fmla="*/ 236273 h 1073193"/>
                  <a:gd name="connsiteX2" fmla="*/ 660637 w 1004465"/>
                  <a:gd name="connsiteY2" fmla="*/ 528 h 1073193"/>
                  <a:gd name="connsiteX3" fmla="*/ 957586 w 1004465"/>
                  <a:gd name="connsiteY3" fmla="*/ 307935 h 1073193"/>
                  <a:gd name="connsiteX4" fmla="*/ 1003586 w 1004465"/>
                  <a:gd name="connsiteY4" fmla="*/ 526241 h 1073193"/>
                  <a:gd name="connsiteX5" fmla="*/ 526580 w 1004465"/>
                  <a:gd name="connsiteY5" fmla="*/ 1063635 h 1073193"/>
                  <a:gd name="connsiteX6" fmla="*/ 86755 w 1004465"/>
                  <a:gd name="connsiteY6" fmla="*/ 826824 h 1073193"/>
                  <a:gd name="connsiteX7" fmla="*/ 144823 w 1004465"/>
                  <a:gd name="connsiteY7" fmla="*/ 623872 h 1073193"/>
                  <a:gd name="connsiteX0" fmla="*/ 144823 w 1004465"/>
                  <a:gd name="connsiteY0" fmla="*/ 625404 h 1074725"/>
                  <a:gd name="connsiteX1" fmla="*/ 10555 w 1004465"/>
                  <a:gd name="connsiteY1" fmla="*/ 237805 h 1074725"/>
                  <a:gd name="connsiteX2" fmla="*/ 358220 w 1004465"/>
                  <a:gd name="connsiteY2" fmla="*/ 275905 h 1074725"/>
                  <a:gd name="connsiteX3" fmla="*/ 660637 w 1004465"/>
                  <a:gd name="connsiteY3" fmla="*/ 2060 h 1074725"/>
                  <a:gd name="connsiteX4" fmla="*/ 957586 w 1004465"/>
                  <a:gd name="connsiteY4" fmla="*/ 309467 h 1074725"/>
                  <a:gd name="connsiteX5" fmla="*/ 1003586 w 1004465"/>
                  <a:gd name="connsiteY5" fmla="*/ 527773 h 1074725"/>
                  <a:gd name="connsiteX6" fmla="*/ 526580 w 1004465"/>
                  <a:gd name="connsiteY6" fmla="*/ 1065167 h 1074725"/>
                  <a:gd name="connsiteX7" fmla="*/ 86755 w 1004465"/>
                  <a:gd name="connsiteY7" fmla="*/ 828356 h 1074725"/>
                  <a:gd name="connsiteX8" fmla="*/ 144823 w 1004465"/>
                  <a:gd name="connsiteY8" fmla="*/ 625404 h 1074725"/>
                  <a:gd name="connsiteX0" fmla="*/ 104089 w 963731"/>
                  <a:gd name="connsiteY0" fmla="*/ 625404 h 1074725"/>
                  <a:gd name="connsiteX1" fmla="*/ 12683 w 963731"/>
                  <a:gd name="connsiteY1" fmla="*/ 340199 h 1074725"/>
                  <a:gd name="connsiteX2" fmla="*/ 317486 w 963731"/>
                  <a:gd name="connsiteY2" fmla="*/ 275905 h 1074725"/>
                  <a:gd name="connsiteX3" fmla="*/ 619903 w 963731"/>
                  <a:gd name="connsiteY3" fmla="*/ 2060 h 1074725"/>
                  <a:gd name="connsiteX4" fmla="*/ 916852 w 963731"/>
                  <a:gd name="connsiteY4" fmla="*/ 309467 h 1074725"/>
                  <a:gd name="connsiteX5" fmla="*/ 962852 w 963731"/>
                  <a:gd name="connsiteY5" fmla="*/ 527773 h 1074725"/>
                  <a:gd name="connsiteX6" fmla="*/ 485846 w 963731"/>
                  <a:gd name="connsiteY6" fmla="*/ 1065167 h 1074725"/>
                  <a:gd name="connsiteX7" fmla="*/ 46021 w 963731"/>
                  <a:gd name="connsiteY7" fmla="*/ 828356 h 1074725"/>
                  <a:gd name="connsiteX8" fmla="*/ 104089 w 963731"/>
                  <a:gd name="connsiteY8" fmla="*/ 625404 h 1074725"/>
                  <a:gd name="connsiteX0" fmla="*/ 85471 w 945113"/>
                  <a:gd name="connsiteY0" fmla="*/ 625404 h 1074725"/>
                  <a:gd name="connsiteX1" fmla="*/ 15496 w 945113"/>
                  <a:gd name="connsiteY1" fmla="*/ 433068 h 1074725"/>
                  <a:gd name="connsiteX2" fmla="*/ 298868 w 945113"/>
                  <a:gd name="connsiteY2" fmla="*/ 275905 h 1074725"/>
                  <a:gd name="connsiteX3" fmla="*/ 601285 w 945113"/>
                  <a:gd name="connsiteY3" fmla="*/ 2060 h 1074725"/>
                  <a:gd name="connsiteX4" fmla="*/ 898234 w 945113"/>
                  <a:gd name="connsiteY4" fmla="*/ 309467 h 1074725"/>
                  <a:gd name="connsiteX5" fmla="*/ 944234 w 945113"/>
                  <a:gd name="connsiteY5" fmla="*/ 527773 h 1074725"/>
                  <a:gd name="connsiteX6" fmla="*/ 467228 w 945113"/>
                  <a:gd name="connsiteY6" fmla="*/ 1065167 h 1074725"/>
                  <a:gd name="connsiteX7" fmla="*/ 27403 w 945113"/>
                  <a:gd name="connsiteY7" fmla="*/ 828356 h 1074725"/>
                  <a:gd name="connsiteX8" fmla="*/ 85471 w 945113"/>
                  <a:gd name="connsiteY8" fmla="*/ 625404 h 1074725"/>
                  <a:gd name="connsiteX0" fmla="*/ 101851 w 961493"/>
                  <a:gd name="connsiteY0" fmla="*/ 625404 h 1074725"/>
                  <a:gd name="connsiteX1" fmla="*/ 12826 w 961493"/>
                  <a:gd name="connsiteY1" fmla="*/ 378299 h 1074725"/>
                  <a:gd name="connsiteX2" fmla="*/ 315248 w 961493"/>
                  <a:gd name="connsiteY2" fmla="*/ 275905 h 1074725"/>
                  <a:gd name="connsiteX3" fmla="*/ 617665 w 961493"/>
                  <a:gd name="connsiteY3" fmla="*/ 2060 h 1074725"/>
                  <a:gd name="connsiteX4" fmla="*/ 914614 w 961493"/>
                  <a:gd name="connsiteY4" fmla="*/ 309467 h 1074725"/>
                  <a:gd name="connsiteX5" fmla="*/ 960614 w 961493"/>
                  <a:gd name="connsiteY5" fmla="*/ 527773 h 1074725"/>
                  <a:gd name="connsiteX6" fmla="*/ 483608 w 961493"/>
                  <a:gd name="connsiteY6" fmla="*/ 1065167 h 1074725"/>
                  <a:gd name="connsiteX7" fmla="*/ 43783 w 961493"/>
                  <a:gd name="connsiteY7" fmla="*/ 828356 h 1074725"/>
                  <a:gd name="connsiteX8" fmla="*/ 101851 w 961493"/>
                  <a:gd name="connsiteY8" fmla="*/ 625404 h 1074725"/>
                  <a:gd name="connsiteX0" fmla="*/ 101851 w 961493"/>
                  <a:gd name="connsiteY0" fmla="*/ 625245 h 1074566"/>
                  <a:gd name="connsiteX1" fmla="*/ 12826 w 961493"/>
                  <a:gd name="connsiteY1" fmla="*/ 378140 h 1074566"/>
                  <a:gd name="connsiteX2" fmla="*/ 248573 w 961493"/>
                  <a:gd name="connsiteY2" fmla="*/ 299558 h 1074566"/>
                  <a:gd name="connsiteX3" fmla="*/ 617665 w 961493"/>
                  <a:gd name="connsiteY3" fmla="*/ 1901 h 1074566"/>
                  <a:gd name="connsiteX4" fmla="*/ 914614 w 961493"/>
                  <a:gd name="connsiteY4" fmla="*/ 309308 h 1074566"/>
                  <a:gd name="connsiteX5" fmla="*/ 960614 w 961493"/>
                  <a:gd name="connsiteY5" fmla="*/ 527614 h 1074566"/>
                  <a:gd name="connsiteX6" fmla="*/ 483608 w 961493"/>
                  <a:gd name="connsiteY6" fmla="*/ 1065008 h 1074566"/>
                  <a:gd name="connsiteX7" fmla="*/ 43783 w 961493"/>
                  <a:gd name="connsiteY7" fmla="*/ 828197 h 1074566"/>
                  <a:gd name="connsiteX8" fmla="*/ 101851 w 961493"/>
                  <a:gd name="connsiteY8" fmla="*/ 625245 h 1074566"/>
                  <a:gd name="connsiteX0" fmla="*/ 101851 w 961301"/>
                  <a:gd name="connsiteY0" fmla="*/ 627610 h 1076931"/>
                  <a:gd name="connsiteX1" fmla="*/ 12826 w 961301"/>
                  <a:gd name="connsiteY1" fmla="*/ 380505 h 1076931"/>
                  <a:gd name="connsiteX2" fmla="*/ 248573 w 961301"/>
                  <a:gd name="connsiteY2" fmla="*/ 301923 h 1076931"/>
                  <a:gd name="connsiteX3" fmla="*/ 624809 w 961301"/>
                  <a:gd name="connsiteY3" fmla="*/ 1885 h 1076931"/>
                  <a:gd name="connsiteX4" fmla="*/ 914614 w 961301"/>
                  <a:gd name="connsiteY4" fmla="*/ 311673 h 1076931"/>
                  <a:gd name="connsiteX5" fmla="*/ 960614 w 961301"/>
                  <a:gd name="connsiteY5" fmla="*/ 529979 h 1076931"/>
                  <a:gd name="connsiteX6" fmla="*/ 483608 w 961301"/>
                  <a:gd name="connsiteY6" fmla="*/ 1067373 h 1076931"/>
                  <a:gd name="connsiteX7" fmla="*/ 43783 w 961301"/>
                  <a:gd name="connsiteY7" fmla="*/ 830562 h 1076931"/>
                  <a:gd name="connsiteX8" fmla="*/ 101851 w 961301"/>
                  <a:gd name="connsiteY8" fmla="*/ 627610 h 1076931"/>
                  <a:gd name="connsiteX0" fmla="*/ 101851 w 961301"/>
                  <a:gd name="connsiteY0" fmla="*/ 631974 h 1081295"/>
                  <a:gd name="connsiteX1" fmla="*/ 12826 w 961301"/>
                  <a:gd name="connsiteY1" fmla="*/ 384869 h 1081295"/>
                  <a:gd name="connsiteX2" fmla="*/ 248573 w 961301"/>
                  <a:gd name="connsiteY2" fmla="*/ 306287 h 1081295"/>
                  <a:gd name="connsiteX3" fmla="*/ 624809 w 961301"/>
                  <a:gd name="connsiteY3" fmla="*/ 6249 h 1081295"/>
                  <a:gd name="connsiteX4" fmla="*/ 914614 w 961301"/>
                  <a:gd name="connsiteY4" fmla="*/ 316037 h 1081295"/>
                  <a:gd name="connsiteX5" fmla="*/ 960614 w 961301"/>
                  <a:gd name="connsiteY5" fmla="*/ 534343 h 1081295"/>
                  <a:gd name="connsiteX6" fmla="*/ 483608 w 961301"/>
                  <a:gd name="connsiteY6" fmla="*/ 1071737 h 1081295"/>
                  <a:gd name="connsiteX7" fmla="*/ 43783 w 961301"/>
                  <a:gd name="connsiteY7" fmla="*/ 834926 h 1081295"/>
                  <a:gd name="connsiteX8" fmla="*/ 101851 w 961301"/>
                  <a:gd name="connsiteY8" fmla="*/ 631974 h 1081295"/>
                  <a:gd name="connsiteX0" fmla="*/ 101851 w 939861"/>
                  <a:gd name="connsiteY0" fmla="*/ 632297 h 1077261"/>
                  <a:gd name="connsiteX1" fmla="*/ 12826 w 939861"/>
                  <a:gd name="connsiteY1" fmla="*/ 385192 h 1077261"/>
                  <a:gd name="connsiteX2" fmla="*/ 248573 w 939861"/>
                  <a:gd name="connsiteY2" fmla="*/ 306610 h 1077261"/>
                  <a:gd name="connsiteX3" fmla="*/ 624809 w 939861"/>
                  <a:gd name="connsiteY3" fmla="*/ 6572 h 1077261"/>
                  <a:gd name="connsiteX4" fmla="*/ 914614 w 939861"/>
                  <a:gd name="connsiteY4" fmla="*/ 316360 h 1077261"/>
                  <a:gd name="connsiteX5" fmla="*/ 924895 w 939861"/>
                  <a:gd name="connsiteY5" fmla="*/ 629916 h 1077261"/>
                  <a:gd name="connsiteX6" fmla="*/ 483608 w 939861"/>
                  <a:gd name="connsiteY6" fmla="*/ 1072060 h 1077261"/>
                  <a:gd name="connsiteX7" fmla="*/ 43783 w 939861"/>
                  <a:gd name="connsiteY7" fmla="*/ 835249 h 1077261"/>
                  <a:gd name="connsiteX8" fmla="*/ 101851 w 939861"/>
                  <a:gd name="connsiteY8" fmla="*/ 632297 h 1077261"/>
                  <a:gd name="connsiteX0" fmla="*/ 101851 w 936333"/>
                  <a:gd name="connsiteY0" fmla="*/ 632297 h 1077261"/>
                  <a:gd name="connsiteX1" fmla="*/ 12826 w 936333"/>
                  <a:gd name="connsiteY1" fmla="*/ 385192 h 1077261"/>
                  <a:gd name="connsiteX2" fmla="*/ 248573 w 936333"/>
                  <a:gd name="connsiteY2" fmla="*/ 306610 h 1077261"/>
                  <a:gd name="connsiteX3" fmla="*/ 624809 w 936333"/>
                  <a:gd name="connsiteY3" fmla="*/ 6572 h 1077261"/>
                  <a:gd name="connsiteX4" fmla="*/ 914614 w 936333"/>
                  <a:gd name="connsiteY4" fmla="*/ 316360 h 1077261"/>
                  <a:gd name="connsiteX5" fmla="*/ 924895 w 936333"/>
                  <a:gd name="connsiteY5" fmla="*/ 629916 h 1077261"/>
                  <a:gd name="connsiteX6" fmla="*/ 483608 w 936333"/>
                  <a:gd name="connsiteY6" fmla="*/ 1072060 h 1077261"/>
                  <a:gd name="connsiteX7" fmla="*/ 43783 w 936333"/>
                  <a:gd name="connsiteY7" fmla="*/ 835249 h 1077261"/>
                  <a:gd name="connsiteX8" fmla="*/ 101851 w 936333"/>
                  <a:gd name="connsiteY8" fmla="*/ 632297 h 1077261"/>
                  <a:gd name="connsiteX0" fmla="*/ 101851 w 1041576"/>
                  <a:gd name="connsiteY0" fmla="*/ 631689 h 1076653"/>
                  <a:gd name="connsiteX1" fmla="*/ 12826 w 1041576"/>
                  <a:gd name="connsiteY1" fmla="*/ 384584 h 1076653"/>
                  <a:gd name="connsiteX2" fmla="*/ 248573 w 1041576"/>
                  <a:gd name="connsiteY2" fmla="*/ 306002 h 1076653"/>
                  <a:gd name="connsiteX3" fmla="*/ 624809 w 1041576"/>
                  <a:gd name="connsiteY3" fmla="*/ 5964 h 1076653"/>
                  <a:gd name="connsiteX4" fmla="*/ 914614 w 1041576"/>
                  <a:gd name="connsiteY4" fmla="*/ 315752 h 1076653"/>
                  <a:gd name="connsiteX5" fmla="*/ 1041529 w 1041576"/>
                  <a:gd name="connsiteY5" fmla="*/ 441735 h 1076653"/>
                  <a:gd name="connsiteX6" fmla="*/ 924895 w 1041576"/>
                  <a:gd name="connsiteY6" fmla="*/ 629308 h 1076653"/>
                  <a:gd name="connsiteX7" fmla="*/ 483608 w 1041576"/>
                  <a:gd name="connsiteY7" fmla="*/ 1071452 h 1076653"/>
                  <a:gd name="connsiteX8" fmla="*/ 43783 w 1041576"/>
                  <a:gd name="connsiteY8" fmla="*/ 834641 h 1076653"/>
                  <a:gd name="connsiteX9" fmla="*/ 101851 w 1041576"/>
                  <a:gd name="connsiteY9" fmla="*/ 631689 h 1076653"/>
                  <a:gd name="connsiteX0" fmla="*/ 101851 w 1041576"/>
                  <a:gd name="connsiteY0" fmla="*/ 630963 h 1075927"/>
                  <a:gd name="connsiteX1" fmla="*/ 12826 w 1041576"/>
                  <a:gd name="connsiteY1" fmla="*/ 383858 h 1075927"/>
                  <a:gd name="connsiteX2" fmla="*/ 248573 w 1041576"/>
                  <a:gd name="connsiteY2" fmla="*/ 305276 h 1075927"/>
                  <a:gd name="connsiteX3" fmla="*/ 624809 w 1041576"/>
                  <a:gd name="connsiteY3" fmla="*/ 5238 h 1075927"/>
                  <a:gd name="connsiteX4" fmla="*/ 897945 w 1041576"/>
                  <a:gd name="connsiteY4" fmla="*/ 360270 h 1075927"/>
                  <a:gd name="connsiteX5" fmla="*/ 1041529 w 1041576"/>
                  <a:gd name="connsiteY5" fmla="*/ 441009 h 1075927"/>
                  <a:gd name="connsiteX6" fmla="*/ 924895 w 1041576"/>
                  <a:gd name="connsiteY6" fmla="*/ 628582 h 1075927"/>
                  <a:gd name="connsiteX7" fmla="*/ 483608 w 1041576"/>
                  <a:gd name="connsiteY7" fmla="*/ 1070726 h 1075927"/>
                  <a:gd name="connsiteX8" fmla="*/ 43783 w 1041576"/>
                  <a:gd name="connsiteY8" fmla="*/ 833915 h 1075927"/>
                  <a:gd name="connsiteX9" fmla="*/ 101851 w 1041576"/>
                  <a:gd name="connsiteY9" fmla="*/ 630963 h 1075927"/>
                  <a:gd name="connsiteX0" fmla="*/ 101851 w 1020184"/>
                  <a:gd name="connsiteY0" fmla="*/ 630866 h 1075830"/>
                  <a:gd name="connsiteX1" fmla="*/ 12826 w 1020184"/>
                  <a:gd name="connsiteY1" fmla="*/ 383761 h 1075830"/>
                  <a:gd name="connsiteX2" fmla="*/ 248573 w 1020184"/>
                  <a:gd name="connsiteY2" fmla="*/ 305179 h 1075830"/>
                  <a:gd name="connsiteX3" fmla="*/ 624809 w 1020184"/>
                  <a:gd name="connsiteY3" fmla="*/ 5141 h 1075830"/>
                  <a:gd name="connsiteX4" fmla="*/ 897945 w 1020184"/>
                  <a:gd name="connsiteY4" fmla="*/ 360173 h 1075830"/>
                  <a:gd name="connsiteX5" fmla="*/ 1020098 w 1020184"/>
                  <a:gd name="connsiteY5" fmla="*/ 398049 h 1075830"/>
                  <a:gd name="connsiteX6" fmla="*/ 924895 w 1020184"/>
                  <a:gd name="connsiteY6" fmla="*/ 628485 h 1075830"/>
                  <a:gd name="connsiteX7" fmla="*/ 483608 w 1020184"/>
                  <a:gd name="connsiteY7" fmla="*/ 1070629 h 1075830"/>
                  <a:gd name="connsiteX8" fmla="*/ 43783 w 1020184"/>
                  <a:gd name="connsiteY8" fmla="*/ 833818 h 1075830"/>
                  <a:gd name="connsiteX9" fmla="*/ 101851 w 1020184"/>
                  <a:gd name="connsiteY9" fmla="*/ 630866 h 1075830"/>
                  <a:gd name="connsiteX0" fmla="*/ 101851 w 1020150"/>
                  <a:gd name="connsiteY0" fmla="*/ 630866 h 1073978"/>
                  <a:gd name="connsiteX1" fmla="*/ 12826 w 1020150"/>
                  <a:gd name="connsiteY1" fmla="*/ 383761 h 1073978"/>
                  <a:gd name="connsiteX2" fmla="*/ 248573 w 1020150"/>
                  <a:gd name="connsiteY2" fmla="*/ 305179 h 1073978"/>
                  <a:gd name="connsiteX3" fmla="*/ 624809 w 1020150"/>
                  <a:gd name="connsiteY3" fmla="*/ 5141 h 1073978"/>
                  <a:gd name="connsiteX4" fmla="*/ 897945 w 1020150"/>
                  <a:gd name="connsiteY4" fmla="*/ 360173 h 1073978"/>
                  <a:gd name="connsiteX5" fmla="*/ 1020098 w 1020150"/>
                  <a:gd name="connsiteY5" fmla="*/ 398049 h 1073978"/>
                  <a:gd name="connsiteX6" fmla="*/ 908226 w 1020150"/>
                  <a:gd name="connsiteY6" fmla="*/ 676110 h 1073978"/>
                  <a:gd name="connsiteX7" fmla="*/ 483608 w 1020150"/>
                  <a:gd name="connsiteY7" fmla="*/ 1070629 h 1073978"/>
                  <a:gd name="connsiteX8" fmla="*/ 43783 w 1020150"/>
                  <a:gd name="connsiteY8" fmla="*/ 833818 h 1073978"/>
                  <a:gd name="connsiteX9" fmla="*/ 101851 w 1020150"/>
                  <a:gd name="connsiteY9" fmla="*/ 630866 h 1073978"/>
                  <a:gd name="connsiteX0" fmla="*/ 101851 w 1030766"/>
                  <a:gd name="connsiteY0" fmla="*/ 630866 h 1073978"/>
                  <a:gd name="connsiteX1" fmla="*/ 12826 w 1030766"/>
                  <a:gd name="connsiteY1" fmla="*/ 383761 h 1073978"/>
                  <a:gd name="connsiteX2" fmla="*/ 248573 w 1030766"/>
                  <a:gd name="connsiteY2" fmla="*/ 305179 h 1073978"/>
                  <a:gd name="connsiteX3" fmla="*/ 624809 w 1030766"/>
                  <a:gd name="connsiteY3" fmla="*/ 5141 h 1073978"/>
                  <a:gd name="connsiteX4" fmla="*/ 897945 w 1030766"/>
                  <a:gd name="connsiteY4" fmla="*/ 360173 h 1073978"/>
                  <a:gd name="connsiteX5" fmla="*/ 1020098 w 1030766"/>
                  <a:gd name="connsiteY5" fmla="*/ 398049 h 1073978"/>
                  <a:gd name="connsiteX6" fmla="*/ 908226 w 1030766"/>
                  <a:gd name="connsiteY6" fmla="*/ 676110 h 1073978"/>
                  <a:gd name="connsiteX7" fmla="*/ 483608 w 1030766"/>
                  <a:gd name="connsiteY7" fmla="*/ 1070629 h 1073978"/>
                  <a:gd name="connsiteX8" fmla="*/ 43783 w 1030766"/>
                  <a:gd name="connsiteY8" fmla="*/ 833818 h 1073978"/>
                  <a:gd name="connsiteX9" fmla="*/ 101851 w 1030766"/>
                  <a:gd name="connsiteY9" fmla="*/ 630866 h 1073978"/>
                  <a:gd name="connsiteX0" fmla="*/ 101851 w 1038783"/>
                  <a:gd name="connsiteY0" fmla="*/ 630892 h 1074004"/>
                  <a:gd name="connsiteX1" fmla="*/ 12826 w 1038783"/>
                  <a:gd name="connsiteY1" fmla="*/ 383787 h 1074004"/>
                  <a:gd name="connsiteX2" fmla="*/ 248573 w 1038783"/>
                  <a:gd name="connsiteY2" fmla="*/ 305205 h 1074004"/>
                  <a:gd name="connsiteX3" fmla="*/ 624809 w 1038783"/>
                  <a:gd name="connsiteY3" fmla="*/ 5167 h 1074004"/>
                  <a:gd name="connsiteX4" fmla="*/ 897945 w 1038783"/>
                  <a:gd name="connsiteY4" fmla="*/ 360199 h 1074004"/>
                  <a:gd name="connsiteX5" fmla="*/ 1032005 w 1038783"/>
                  <a:gd name="connsiteY5" fmla="*/ 409981 h 1074004"/>
                  <a:gd name="connsiteX6" fmla="*/ 908226 w 1038783"/>
                  <a:gd name="connsiteY6" fmla="*/ 676136 h 1074004"/>
                  <a:gd name="connsiteX7" fmla="*/ 483608 w 1038783"/>
                  <a:gd name="connsiteY7" fmla="*/ 1070655 h 1074004"/>
                  <a:gd name="connsiteX8" fmla="*/ 43783 w 1038783"/>
                  <a:gd name="connsiteY8" fmla="*/ 833844 h 1074004"/>
                  <a:gd name="connsiteX9" fmla="*/ 101851 w 1038783"/>
                  <a:gd name="connsiteY9" fmla="*/ 630892 h 1074004"/>
                  <a:gd name="connsiteX0" fmla="*/ 101932 w 1038864"/>
                  <a:gd name="connsiteY0" fmla="*/ 630892 h 1080742"/>
                  <a:gd name="connsiteX1" fmla="*/ 12907 w 1038864"/>
                  <a:gd name="connsiteY1" fmla="*/ 383787 h 1080742"/>
                  <a:gd name="connsiteX2" fmla="*/ 248654 w 1038864"/>
                  <a:gd name="connsiteY2" fmla="*/ 305205 h 1080742"/>
                  <a:gd name="connsiteX3" fmla="*/ 624890 w 1038864"/>
                  <a:gd name="connsiteY3" fmla="*/ 5167 h 1080742"/>
                  <a:gd name="connsiteX4" fmla="*/ 898026 w 1038864"/>
                  <a:gd name="connsiteY4" fmla="*/ 360199 h 1080742"/>
                  <a:gd name="connsiteX5" fmla="*/ 1032086 w 1038864"/>
                  <a:gd name="connsiteY5" fmla="*/ 409981 h 1080742"/>
                  <a:gd name="connsiteX6" fmla="*/ 908307 w 1038864"/>
                  <a:gd name="connsiteY6" fmla="*/ 676136 h 1080742"/>
                  <a:gd name="connsiteX7" fmla="*/ 483689 w 1038864"/>
                  <a:gd name="connsiteY7" fmla="*/ 1070655 h 1080742"/>
                  <a:gd name="connsiteX8" fmla="*/ 51008 w 1038864"/>
                  <a:gd name="connsiteY8" fmla="*/ 905281 h 1080742"/>
                  <a:gd name="connsiteX9" fmla="*/ 101932 w 1038864"/>
                  <a:gd name="connsiteY9" fmla="*/ 630892 h 1080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38864" h="1080742">
                    <a:moveTo>
                      <a:pt x="101932" y="630892"/>
                    </a:moveTo>
                    <a:cubicBezTo>
                      <a:pt x="95582" y="543976"/>
                      <a:pt x="-41988" y="521771"/>
                      <a:pt x="12907" y="383787"/>
                    </a:cubicBezTo>
                    <a:cubicBezTo>
                      <a:pt x="27042" y="303312"/>
                      <a:pt x="140307" y="344496"/>
                      <a:pt x="248654" y="305205"/>
                    </a:cubicBezTo>
                    <a:cubicBezTo>
                      <a:pt x="357001" y="265914"/>
                      <a:pt x="503564" y="-22652"/>
                      <a:pt x="624890" y="5167"/>
                    </a:cubicBezTo>
                    <a:cubicBezTo>
                      <a:pt x="789079" y="-45595"/>
                      <a:pt x="830160" y="292730"/>
                      <a:pt x="898026" y="360199"/>
                    </a:cubicBezTo>
                    <a:cubicBezTo>
                      <a:pt x="965892" y="427668"/>
                      <a:pt x="1030373" y="357722"/>
                      <a:pt x="1032086" y="409981"/>
                    </a:cubicBezTo>
                    <a:cubicBezTo>
                      <a:pt x="1033800" y="462240"/>
                      <a:pt x="1079479" y="589439"/>
                      <a:pt x="908307" y="676136"/>
                    </a:cubicBezTo>
                    <a:cubicBezTo>
                      <a:pt x="908307" y="954518"/>
                      <a:pt x="626572" y="1032464"/>
                      <a:pt x="483689" y="1070655"/>
                    </a:cubicBezTo>
                    <a:cubicBezTo>
                      <a:pt x="340806" y="1108846"/>
                      <a:pt x="137653" y="1035328"/>
                      <a:pt x="51008" y="905281"/>
                    </a:cubicBezTo>
                    <a:cubicBezTo>
                      <a:pt x="-35637" y="775234"/>
                      <a:pt x="108282" y="717808"/>
                      <a:pt x="101932" y="630892"/>
                    </a:cubicBezTo>
                    <a:close/>
                  </a:path>
                </a:pathLst>
              </a:custGeom>
              <a:solidFill>
                <a:srgbClr val="7955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6"/>
              <p:cNvSpPr/>
              <p:nvPr/>
            </p:nvSpPr>
            <p:spPr>
              <a:xfrm>
                <a:off x="-269963" y="1159254"/>
                <a:ext cx="1160505" cy="624428"/>
              </a:xfrm>
              <a:custGeom>
                <a:avLst/>
                <a:gdLst>
                  <a:gd name="connsiteX0" fmla="*/ 0 w 648072"/>
                  <a:gd name="connsiteY0" fmla="*/ 144016 h 288032"/>
                  <a:gd name="connsiteX1" fmla="*/ 324036 w 648072"/>
                  <a:gd name="connsiteY1" fmla="*/ 0 h 288032"/>
                  <a:gd name="connsiteX2" fmla="*/ 648072 w 648072"/>
                  <a:gd name="connsiteY2" fmla="*/ 144016 h 288032"/>
                  <a:gd name="connsiteX3" fmla="*/ 324036 w 648072"/>
                  <a:gd name="connsiteY3" fmla="*/ 288032 h 288032"/>
                  <a:gd name="connsiteX4" fmla="*/ 0 w 648072"/>
                  <a:gd name="connsiteY4" fmla="*/ 144016 h 288032"/>
                  <a:gd name="connsiteX0" fmla="*/ 0 w 688553"/>
                  <a:gd name="connsiteY0" fmla="*/ 115816 h 288638"/>
                  <a:gd name="connsiteX1" fmla="*/ 364517 w 688553"/>
                  <a:gd name="connsiteY1" fmla="*/ 375 h 288638"/>
                  <a:gd name="connsiteX2" fmla="*/ 688553 w 688553"/>
                  <a:gd name="connsiteY2" fmla="*/ 144391 h 288638"/>
                  <a:gd name="connsiteX3" fmla="*/ 364517 w 688553"/>
                  <a:gd name="connsiteY3" fmla="*/ 288407 h 288638"/>
                  <a:gd name="connsiteX4" fmla="*/ 0 w 688553"/>
                  <a:gd name="connsiteY4" fmla="*/ 115816 h 288638"/>
                  <a:gd name="connsiteX0" fmla="*/ 46 w 688599"/>
                  <a:gd name="connsiteY0" fmla="*/ 115662 h 281366"/>
                  <a:gd name="connsiteX1" fmla="*/ 364563 w 688599"/>
                  <a:gd name="connsiteY1" fmla="*/ 221 h 281366"/>
                  <a:gd name="connsiteX2" fmla="*/ 688599 w 688599"/>
                  <a:gd name="connsiteY2" fmla="*/ 144237 h 281366"/>
                  <a:gd name="connsiteX3" fmla="*/ 388375 w 688599"/>
                  <a:gd name="connsiteY3" fmla="*/ 281110 h 281366"/>
                  <a:gd name="connsiteX4" fmla="*/ 46 w 688599"/>
                  <a:gd name="connsiteY4" fmla="*/ 115662 h 281366"/>
                  <a:gd name="connsiteX0" fmla="*/ 53 w 912444"/>
                  <a:gd name="connsiteY0" fmla="*/ 286218 h 459264"/>
                  <a:gd name="connsiteX1" fmla="*/ 364570 w 912444"/>
                  <a:gd name="connsiteY1" fmla="*/ 170777 h 459264"/>
                  <a:gd name="connsiteX2" fmla="*/ 912444 w 912444"/>
                  <a:gd name="connsiteY2" fmla="*/ 19518 h 459264"/>
                  <a:gd name="connsiteX3" fmla="*/ 388382 w 912444"/>
                  <a:gd name="connsiteY3" fmla="*/ 451666 h 459264"/>
                  <a:gd name="connsiteX4" fmla="*/ 53 w 912444"/>
                  <a:gd name="connsiteY4" fmla="*/ 286218 h 459264"/>
                  <a:gd name="connsiteX0" fmla="*/ 9510 w 921901"/>
                  <a:gd name="connsiteY0" fmla="*/ 283609 h 456428"/>
                  <a:gd name="connsiteX1" fmla="*/ 188290 w 921901"/>
                  <a:gd name="connsiteY1" fmla="*/ 206268 h 456428"/>
                  <a:gd name="connsiteX2" fmla="*/ 921901 w 921901"/>
                  <a:gd name="connsiteY2" fmla="*/ 16909 h 456428"/>
                  <a:gd name="connsiteX3" fmla="*/ 397839 w 921901"/>
                  <a:gd name="connsiteY3" fmla="*/ 449057 h 456428"/>
                  <a:gd name="connsiteX4" fmla="*/ 9510 w 921901"/>
                  <a:gd name="connsiteY4" fmla="*/ 283609 h 456428"/>
                  <a:gd name="connsiteX0" fmla="*/ 5439 w 917832"/>
                  <a:gd name="connsiteY0" fmla="*/ 321886 h 494705"/>
                  <a:gd name="connsiteX1" fmla="*/ 184219 w 917832"/>
                  <a:gd name="connsiteY1" fmla="*/ 244545 h 494705"/>
                  <a:gd name="connsiteX2" fmla="*/ 436000 w 917832"/>
                  <a:gd name="connsiteY2" fmla="*/ 15250 h 494705"/>
                  <a:gd name="connsiteX3" fmla="*/ 917830 w 917832"/>
                  <a:gd name="connsiteY3" fmla="*/ 55186 h 494705"/>
                  <a:gd name="connsiteX4" fmla="*/ 393768 w 917832"/>
                  <a:gd name="connsiteY4" fmla="*/ 487334 h 494705"/>
                  <a:gd name="connsiteX5" fmla="*/ 5439 w 917832"/>
                  <a:gd name="connsiteY5" fmla="*/ 321886 h 494705"/>
                  <a:gd name="connsiteX0" fmla="*/ 4383 w 916776"/>
                  <a:gd name="connsiteY0" fmla="*/ 321659 h 494478"/>
                  <a:gd name="connsiteX1" fmla="*/ 183163 w 916776"/>
                  <a:gd name="connsiteY1" fmla="*/ 244318 h 494478"/>
                  <a:gd name="connsiteX2" fmla="*/ 180149 w 916776"/>
                  <a:gd name="connsiteY2" fmla="*/ 234099 h 494478"/>
                  <a:gd name="connsiteX3" fmla="*/ 434944 w 916776"/>
                  <a:gd name="connsiteY3" fmla="*/ 15023 h 494478"/>
                  <a:gd name="connsiteX4" fmla="*/ 916774 w 916776"/>
                  <a:gd name="connsiteY4" fmla="*/ 54959 h 494478"/>
                  <a:gd name="connsiteX5" fmla="*/ 392712 w 916776"/>
                  <a:gd name="connsiteY5" fmla="*/ 487107 h 494478"/>
                  <a:gd name="connsiteX6" fmla="*/ 4383 w 916776"/>
                  <a:gd name="connsiteY6" fmla="*/ 321659 h 494478"/>
                  <a:gd name="connsiteX0" fmla="*/ 4383 w 1009644"/>
                  <a:gd name="connsiteY0" fmla="*/ 322281 h 495207"/>
                  <a:gd name="connsiteX1" fmla="*/ 183163 w 1009644"/>
                  <a:gd name="connsiteY1" fmla="*/ 244940 h 495207"/>
                  <a:gd name="connsiteX2" fmla="*/ 180149 w 1009644"/>
                  <a:gd name="connsiteY2" fmla="*/ 234721 h 495207"/>
                  <a:gd name="connsiteX3" fmla="*/ 434944 w 1009644"/>
                  <a:gd name="connsiteY3" fmla="*/ 15645 h 495207"/>
                  <a:gd name="connsiteX4" fmla="*/ 1009643 w 1009644"/>
                  <a:gd name="connsiteY4" fmla="*/ 53199 h 495207"/>
                  <a:gd name="connsiteX5" fmla="*/ 392712 w 1009644"/>
                  <a:gd name="connsiteY5" fmla="*/ 487729 h 495207"/>
                  <a:gd name="connsiteX6" fmla="*/ 4383 w 1009644"/>
                  <a:gd name="connsiteY6" fmla="*/ 322281 h 495207"/>
                  <a:gd name="connsiteX0" fmla="*/ 4383 w 1019068"/>
                  <a:gd name="connsiteY0" fmla="*/ 390510 h 563436"/>
                  <a:gd name="connsiteX1" fmla="*/ 183163 w 1019068"/>
                  <a:gd name="connsiteY1" fmla="*/ 313169 h 563436"/>
                  <a:gd name="connsiteX2" fmla="*/ 180149 w 1019068"/>
                  <a:gd name="connsiteY2" fmla="*/ 302950 h 563436"/>
                  <a:gd name="connsiteX3" fmla="*/ 434944 w 1019068"/>
                  <a:gd name="connsiteY3" fmla="*/ 83874 h 563436"/>
                  <a:gd name="connsiteX4" fmla="*/ 830231 w 1019068"/>
                  <a:gd name="connsiteY4" fmla="*/ 531 h 563436"/>
                  <a:gd name="connsiteX5" fmla="*/ 1009643 w 1019068"/>
                  <a:gd name="connsiteY5" fmla="*/ 121428 h 563436"/>
                  <a:gd name="connsiteX6" fmla="*/ 392712 w 1019068"/>
                  <a:gd name="connsiteY6" fmla="*/ 555958 h 563436"/>
                  <a:gd name="connsiteX7" fmla="*/ 4383 w 1019068"/>
                  <a:gd name="connsiteY7" fmla="*/ 390510 h 563436"/>
                  <a:gd name="connsiteX0" fmla="*/ 4383 w 1037171"/>
                  <a:gd name="connsiteY0" fmla="*/ 390510 h 563868"/>
                  <a:gd name="connsiteX1" fmla="*/ 183163 w 1037171"/>
                  <a:gd name="connsiteY1" fmla="*/ 313169 h 563868"/>
                  <a:gd name="connsiteX2" fmla="*/ 180149 w 1037171"/>
                  <a:gd name="connsiteY2" fmla="*/ 302950 h 563868"/>
                  <a:gd name="connsiteX3" fmla="*/ 434944 w 1037171"/>
                  <a:gd name="connsiteY3" fmla="*/ 83874 h 563868"/>
                  <a:gd name="connsiteX4" fmla="*/ 830231 w 1037171"/>
                  <a:gd name="connsiteY4" fmla="*/ 531 h 563868"/>
                  <a:gd name="connsiteX5" fmla="*/ 1028693 w 1037171"/>
                  <a:gd name="connsiteY5" fmla="*/ 111903 h 563868"/>
                  <a:gd name="connsiteX6" fmla="*/ 392712 w 1037171"/>
                  <a:gd name="connsiteY6" fmla="*/ 555958 h 563868"/>
                  <a:gd name="connsiteX7" fmla="*/ 4383 w 1037171"/>
                  <a:gd name="connsiteY7" fmla="*/ 390510 h 563868"/>
                  <a:gd name="connsiteX0" fmla="*/ 4383 w 1122833"/>
                  <a:gd name="connsiteY0" fmla="*/ 390510 h 563868"/>
                  <a:gd name="connsiteX1" fmla="*/ 183163 w 1122833"/>
                  <a:gd name="connsiteY1" fmla="*/ 313169 h 563868"/>
                  <a:gd name="connsiteX2" fmla="*/ 180149 w 1122833"/>
                  <a:gd name="connsiteY2" fmla="*/ 302950 h 563868"/>
                  <a:gd name="connsiteX3" fmla="*/ 434944 w 1122833"/>
                  <a:gd name="connsiteY3" fmla="*/ 83874 h 563868"/>
                  <a:gd name="connsiteX4" fmla="*/ 830231 w 1122833"/>
                  <a:gd name="connsiteY4" fmla="*/ 531 h 563868"/>
                  <a:gd name="connsiteX5" fmla="*/ 1028693 w 1122833"/>
                  <a:gd name="connsiteY5" fmla="*/ 111903 h 563868"/>
                  <a:gd name="connsiteX6" fmla="*/ 392712 w 1122833"/>
                  <a:gd name="connsiteY6" fmla="*/ 555958 h 563868"/>
                  <a:gd name="connsiteX7" fmla="*/ 4383 w 1122833"/>
                  <a:gd name="connsiteY7" fmla="*/ 390510 h 56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2833" h="563868">
                    <a:moveTo>
                      <a:pt x="4383" y="390510"/>
                    </a:moveTo>
                    <a:cubicBezTo>
                      <a:pt x="-30542" y="350045"/>
                      <a:pt x="153869" y="327762"/>
                      <a:pt x="183163" y="313169"/>
                    </a:cubicBezTo>
                    <a:cubicBezTo>
                      <a:pt x="212457" y="298576"/>
                      <a:pt x="138185" y="341166"/>
                      <a:pt x="180149" y="302950"/>
                    </a:cubicBezTo>
                    <a:cubicBezTo>
                      <a:pt x="222113" y="264734"/>
                      <a:pt x="353982" y="123165"/>
                      <a:pt x="434944" y="83874"/>
                    </a:cubicBezTo>
                    <a:cubicBezTo>
                      <a:pt x="515907" y="44583"/>
                      <a:pt x="734448" y="-5728"/>
                      <a:pt x="830231" y="531"/>
                    </a:cubicBezTo>
                    <a:cubicBezTo>
                      <a:pt x="926014" y="6790"/>
                      <a:pt x="1293303" y="151888"/>
                      <a:pt x="1028693" y="111903"/>
                    </a:cubicBezTo>
                    <a:cubicBezTo>
                      <a:pt x="983158" y="193362"/>
                      <a:pt x="563430" y="509523"/>
                      <a:pt x="392712" y="555958"/>
                    </a:cubicBezTo>
                    <a:cubicBezTo>
                      <a:pt x="221994" y="602393"/>
                      <a:pt x="39308" y="430975"/>
                      <a:pt x="4383" y="39051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 de cantos arredondados 125"/>
              <p:cNvSpPr/>
              <p:nvPr/>
            </p:nvSpPr>
            <p:spPr>
              <a:xfrm>
                <a:off x="179513" y="1942269"/>
                <a:ext cx="360040" cy="97449"/>
              </a:xfrm>
              <a:prstGeom prst="roundRect">
                <a:avLst>
                  <a:gd name="adj" fmla="val 50000"/>
                </a:avLst>
              </a:prstGeom>
              <a:solidFill>
                <a:srgbClr val="6144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Elipse 126"/>
              <p:cNvSpPr/>
              <p:nvPr/>
            </p:nvSpPr>
            <p:spPr>
              <a:xfrm rot="21131198">
                <a:off x="323467" y="1711360"/>
                <a:ext cx="157198" cy="20457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Elipse 127"/>
              <p:cNvSpPr/>
              <p:nvPr/>
            </p:nvSpPr>
            <p:spPr>
              <a:xfrm rot="21131198">
                <a:off x="616370" y="1710544"/>
                <a:ext cx="157198" cy="20457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Elipse 128"/>
              <p:cNvSpPr/>
              <p:nvPr/>
            </p:nvSpPr>
            <p:spPr>
              <a:xfrm rot="21131198">
                <a:off x="356928" y="1783612"/>
                <a:ext cx="91611" cy="129015"/>
              </a:xfrm>
              <a:prstGeom prst="ellipse">
                <a:avLst/>
              </a:prstGeom>
              <a:solidFill>
                <a:srgbClr val="7955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Elipse 129"/>
              <p:cNvSpPr/>
              <p:nvPr/>
            </p:nvSpPr>
            <p:spPr>
              <a:xfrm rot="21131198">
                <a:off x="649831" y="1782796"/>
                <a:ext cx="91611" cy="129015"/>
              </a:xfrm>
              <a:prstGeom prst="ellipse">
                <a:avLst/>
              </a:prstGeom>
              <a:solidFill>
                <a:srgbClr val="7955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/>
              <p:cNvSpPr/>
              <p:nvPr/>
            </p:nvSpPr>
            <p:spPr>
              <a:xfrm rot="21131198">
                <a:off x="366310" y="1817953"/>
                <a:ext cx="52508" cy="7394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/>
              <p:cNvSpPr/>
              <p:nvPr/>
            </p:nvSpPr>
            <p:spPr>
              <a:xfrm rot="21131198">
                <a:off x="659213" y="1817137"/>
                <a:ext cx="52508" cy="7394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1"/>
              <p:cNvSpPr/>
              <p:nvPr/>
            </p:nvSpPr>
            <p:spPr>
              <a:xfrm>
                <a:off x="317260" y="2100421"/>
                <a:ext cx="344365" cy="153178"/>
              </a:xfrm>
              <a:custGeom>
                <a:avLst/>
                <a:gdLst>
                  <a:gd name="connsiteX0" fmla="*/ 0 w 292903"/>
                  <a:gd name="connsiteY0" fmla="*/ 36004 h 72008"/>
                  <a:gd name="connsiteX1" fmla="*/ 146452 w 292903"/>
                  <a:gd name="connsiteY1" fmla="*/ 0 h 72008"/>
                  <a:gd name="connsiteX2" fmla="*/ 292904 w 292903"/>
                  <a:gd name="connsiteY2" fmla="*/ 36004 h 72008"/>
                  <a:gd name="connsiteX3" fmla="*/ 146452 w 292903"/>
                  <a:gd name="connsiteY3" fmla="*/ 72008 h 72008"/>
                  <a:gd name="connsiteX4" fmla="*/ 0 w 292903"/>
                  <a:gd name="connsiteY4" fmla="*/ 36004 h 72008"/>
                  <a:gd name="connsiteX0" fmla="*/ 0 w 319098"/>
                  <a:gd name="connsiteY0" fmla="*/ 9757 h 84956"/>
                  <a:gd name="connsiteX1" fmla="*/ 172646 w 319098"/>
                  <a:gd name="connsiteY1" fmla="*/ 11853 h 84956"/>
                  <a:gd name="connsiteX2" fmla="*/ 319098 w 319098"/>
                  <a:gd name="connsiteY2" fmla="*/ 47857 h 84956"/>
                  <a:gd name="connsiteX3" fmla="*/ 172646 w 319098"/>
                  <a:gd name="connsiteY3" fmla="*/ 83861 h 84956"/>
                  <a:gd name="connsiteX4" fmla="*/ 0 w 319098"/>
                  <a:gd name="connsiteY4" fmla="*/ 9757 h 84956"/>
                  <a:gd name="connsiteX0" fmla="*/ 0 w 331004"/>
                  <a:gd name="connsiteY0" fmla="*/ 12245 h 86357"/>
                  <a:gd name="connsiteX1" fmla="*/ 172646 w 331004"/>
                  <a:gd name="connsiteY1" fmla="*/ 14341 h 86357"/>
                  <a:gd name="connsiteX2" fmla="*/ 331004 w 331004"/>
                  <a:gd name="connsiteY2" fmla="*/ 7482 h 86357"/>
                  <a:gd name="connsiteX3" fmla="*/ 172646 w 331004"/>
                  <a:gd name="connsiteY3" fmla="*/ 86349 h 86357"/>
                  <a:gd name="connsiteX4" fmla="*/ 0 w 331004"/>
                  <a:gd name="connsiteY4" fmla="*/ 12245 h 86357"/>
                  <a:gd name="connsiteX0" fmla="*/ 0 w 331004"/>
                  <a:gd name="connsiteY0" fmla="*/ 12245 h 64928"/>
                  <a:gd name="connsiteX1" fmla="*/ 172646 w 331004"/>
                  <a:gd name="connsiteY1" fmla="*/ 14341 h 64928"/>
                  <a:gd name="connsiteX2" fmla="*/ 331004 w 331004"/>
                  <a:gd name="connsiteY2" fmla="*/ 7482 h 64928"/>
                  <a:gd name="connsiteX3" fmla="*/ 172646 w 331004"/>
                  <a:gd name="connsiteY3" fmla="*/ 64918 h 64928"/>
                  <a:gd name="connsiteX4" fmla="*/ 0 w 331004"/>
                  <a:gd name="connsiteY4" fmla="*/ 12245 h 64928"/>
                  <a:gd name="connsiteX0" fmla="*/ 0 w 342117"/>
                  <a:gd name="connsiteY0" fmla="*/ 1036 h 95356"/>
                  <a:gd name="connsiteX1" fmla="*/ 183759 w 342117"/>
                  <a:gd name="connsiteY1" fmla="*/ 44209 h 95356"/>
                  <a:gd name="connsiteX2" fmla="*/ 342117 w 342117"/>
                  <a:gd name="connsiteY2" fmla="*/ 37350 h 95356"/>
                  <a:gd name="connsiteX3" fmla="*/ 183759 w 342117"/>
                  <a:gd name="connsiteY3" fmla="*/ 94786 h 95356"/>
                  <a:gd name="connsiteX4" fmla="*/ 0 w 342117"/>
                  <a:gd name="connsiteY4" fmla="*/ 1036 h 95356"/>
                  <a:gd name="connsiteX0" fmla="*/ 0 w 344339"/>
                  <a:gd name="connsiteY0" fmla="*/ 15048 h 108829"/>
                  <a:gd name="connsiteX1" fmla="*/ 183759 w 344339"/>
                  <a:gd name="connsiteY1" fmla="*/ 58221 h 108829"/>
                  <a:gd name="connsiteX2" fmla="*/ 344339 w 344339"/>
                  <a:gd name="connsiteY2" fmla="*/ 3439 h 108829"/>
                  <a:gd name="connsiteX3" fmla="*/ 183759 w 344339"/>
                  <a:gd name="connsiteY3" fmla="*/ 108798 h 108829"/>
                  <a:gd name="connsiteX4" fmla="*/ 0 w 344339"/>
                  <a:gd name="connsiteY4" fmla="*/ 15048 h 108829"/>
                  <a:gd name="connsiteX0" fmla="*/ 3 w 344342"/>
                  <a:gd name="connsiteY0" fmla="*/ 15048 h 101986"/>
                  <a:gd name="connsiteX1" fmla="*/ 183762 w 344342"/>
                  <a:gd name="connsiteY1" fmla="*/ 58221 h 101986"/>
                  <a:gd name="connsiteX2" fmla="*/ 344342 w 344342"/>
                  <a:gd name="connsiteY2" fmla="*/ 3439 h 101986"/>
                  <a:gd name="connsiteX3" fmla="*/ 179317 w 344342"/>
                  <a:gd name="connsiteY3" fmla="*/ 101953 h 101986"/>
                  <a:gd name="connsiteX4" fmla="*/ 3 w 344342"/>
                  <a:gd name="connsiteY4" fmla="*/ 15048 h 101986"/>
                  <a:gd name="connsiteX0" fmla="*/ 32 w 344371"/>
                  <a:gd name="connsiteY0" fmla="*/ 20888 h 107831"/>
                  <a:gd name="connsiteX1" fmla="*/ 166009 w 344371"/>
                  <a:gd name="connsiteY1" fmla="*/ 9292 h 107831"/>
                  <a:gd name="connsiteX2" fmla="*/ 344371 w 344371"/>
                  <a:gd name="connsiteY2" fmla="*/ 9279 h 107831"/>
                  <a:gd name="connsiteX3" fmla="*/ 179346 w 344371"/>
                  <a:gd name="connsiteY3" fmla="*/ 107793 h 107831"/>
                  <a:gd name="connsiteX4" fmla="*/ 32 w 344371"/>
                  <a:gd name="connsiteY4" fmla="*/ 20888 h 107831"/>
                  <a:gd name="connsiteX0" fmla="*/ 32 w 317698"/>
                  <a:gd name="connsiteY0" fmla="*/ 64383 h 152152"/>
                  <a:gd name="connsiteX1" fmla="*/ 166009 w 317698"/>
                  <a:gd name="connsiteY1" fmla="*/ 52787 h 152152"/>
                  <a:gd name="connsiteX2" fmla="*/ 317698 w 317698"/>
                  <a:gd name="connsiteY2" fmla="*/ 4090 h 152152"/>
                  <a:gd name="connsiteX3" fmla="*/ 179346 w 317698"/>
                  <a:gd name="connsiteY3" fmla="*/ 151288 h 152152"/>
                  <a:gd name="connsiteX4" fmla="*/ 32 w 317698"/>
                  <a:gd name="connsiteY4" fmla="*/ 64383 h 152152"/>
                  <a:gd name="connsiteX0" fmla="*/ 26 w 344365"/>
                  <a:gd name="connsiteY0" fmla="*/ 82806 h 153176"/>
                  <a:gd name="connsiteX1" fmla="*/ 192676 w 344365"/>
                  <a:gd name="connsiteY1" fmla="*/ 52954 h 153176"/>
                  <a:gd name="connsiteX2" fmla="*/ 344365 w 344365"/>
                  <a:gd name="connsiteY2" fmla="*/ 4257 h 153176"/>
                  <a:gd name="connsiteX3" fmla="*/ 206013 w 344365"/>
                  <a:gd name="connsiteY3" fmla="*/ 151455 h 153176"/>
                  <a:gd name="connsiteX4" fmla="*/ 26 w 344365"/>
                  <a:gd name="connsiteY4" fmla="*/ 82806 h 153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365" h="153176">
                    <a:moveTo>
                      <a:pt x="26" y="82806"/>
                    </a:moveTo>
                    <a:cubicBezTo>
                      <a:pt x="-2197" y="66389"/>
                      <a:pt x="135286" y="66045"/>
                      <a:pt x="192676" y="52954"/>
                    </a:cubicBezTo>
                    <a:cubicBezTo>
                      <a:pt x="250066" y="39863"/>
                      <a:pt x="344365" y="-15627"/>
                      <a:pt x="344365" y="4257"/>
                    </a:cubicBezTo>
                    <a:cubicBezTo>
                      <a:pt x="344365" y="24141"/>
                      <a:pt x="263403" y="138364"/>
                      <a:pt x="206013" y="151455"/>
                    </a:cubicBezTo>
                    <a:cubicBezTo>
                      <a:pt x="148623" y="164546"/>
                      <a:pt x="2249" y="99223"/>
                      <a:pt x="26" y="8280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4" name="Grupo 133"/>
              <p:cNvGrpSpPr/>
              <p:nvPr/>
            </p:nvGrpSpPr>
            <p:grpSpPr>
              <a:xfrm rot="229477">
                <a:off x="184923" y="725374"/>
                <a:ext cx="1203642" cy="780196"/>
                <a:chOff x="196527" y="708145"/>
                <a:chExt cx="1092518" cy="692739"/>
              </a:xfrm>
            </p:grpSpPr>
            <p:sp>
              <p:nvSpPr>
                <p:cNvPr id="135" name="Elipse 17"/>
                <p:cNvSpPr/>
                <p:nvPr/>
              </p:nvSpPr>
              <p:spPr>
                <a:xfrm>
                  <a:off x="196527" y="708145"/>
                  <a:ext cx="1092518" cy="692739"/>
                </a:xfrm>
                <a:custGeom>
                  <a:avLst/>
                  <a:gdLst>
                    <a:gd name="connsiteX0" fmla="*/ 0 w 348542"/>
                    <a:gd name="connsiteY0" fmla="*/ 144016 h 288032"/>
                    <a:gd name="connsiteX1" fmla="*/ 174271 w 348542"/>
                    <a:gd name="connsiteY1" fmla="*/ 0 h 288032"/>
                    <a:gd name="connsiteX2" fmla="*/ 348542 w 348542"/>
                    <a:gd name="connsiteY2" fmla="*/ 144016 h 288032"/>
                    <a:gd name="connsiteX3" fmla="*/ 174271 w 348542"/>
                    <a:gd name="connsiteY3" fmla="*/ 288032 h 288032"/>
                    <a:gd name="connsiteX4" fmla="*/ 0 w 348542"/>
                    <a:gd name="connsiteY4" fmla="*/ 144016 h 288032"/>
                    <a:gd name="connsiteX0" fmla="*/ 391276 w 739818"/>
                    <a:gd name="connsiteY0" fmla="*/ 144016 h 404713"/>
                    <a:gd name="connsiteX1" fmla="*/ 565547 w 739818"/>
                    <a:gd name="connsiteY1" fmla="*/ 0 h 404713"/>
                    <a:gd name="connsiteX2" fmla="*/ 739818 w 739818"/>
                    <a:gd name="connsiteY2" fmla="*/ 144016 h 404713"/>
                    <a:gd name="connsiteX3" fmla="*/ 15479 w 739818"/>
                    <a:gd name="connsiteY3" fmla="*/ 404713 h 404713"/>
                    <a:gd name="connsiteX4" fmla="*/ 391276 w 739818"/>
                    <a:gd name="connsiteY4" fmla="*/ 144016 h 404713"/>
                    <a:gd name="connsiteX0" fmla="*/ 393172 w 1013176"/>
                    <a:gd name="connsiteY0" fmla="*/ 148510 h 417334"/>
                    <a:gd name="connsiteX1" fmla="*/ 567443 w 1013176"/>
                    <a:gd name="connsiteY1" fmla="*/ 4494 h 417334"/>
                    <a:gd name="connsiteX2" fmla="*/ 1013176 w 1013176"/>
                    <a:gd name="connsiteY2" fmla="*/ 312817 h 417334"/>
                    <a:gd name="connsiteX3" fmla="*/ 17375 w 1013176"/>
                    <a:gd name="connsiteY3" fmla="*/ 409207 h 417334"/>
                    <a:gd name="connsiteX4" fmla="*/ 393172 w 1013176"/>
                    <a:gd name="connsiteY4" fmla="*/ 148510 h 417334"/>
                    <a:gd name="connsiteX0" fmla="*/ 393172 w 1035115"/>
                    <a:gd name="connsiteY0" fmla="*/ 148510 h 447659"/>
                    <a:gd name="connsiteX1" fmla="*/ 567443 w 1035115"/>
                    <a:gd name="connsiteY1" fmla="*/ 4494 h 447659"/>
                    <a:gd name="connsiteX2" fmla="*/ 1013176 w 1035115"/>
                    <a:gd name="connsiteY2" fmla="*/ 312817 h 447659"/>
                    <a:gd name="connsiteX3" fmla="*/ 17375 w 1035115"/>
                    <a:gd name="connsiteY3" fmla="*/ 409207 h 447659"/>
                    <a:gd name="connsiteX4" fmla="*/ 393172 w 1035115"/>
                    <a:gd name="connsiteY4" fmla="*/ 148510 h 447659"/>
                    <a:gd name="connsiteX0" fmla="*/ 397864 w 1180168"/>
                    <a:gd name="connsiteY0" fmla="*/ 148510 h 749333"/>
                    <a:gd name="connsiteX1" fmla="*/ 572135 w 1180168"/>
                    <a:gd name="connsiteY1" fmla="*/ 4494 h 749333"/>
                    <a:gd name="connsiteX2" fmla="*/ 1017868 w 1180168"/>
                    <a:gd name="connsiteY2" fmla="*/ 312817 h 749333"/>
                    <a:gd name="connsiteX3" fmla="*/ 1117748 w 1180168"/>
                    <a:gd name="connsiteY3" fmla="*/ 748609 h 749333"/>
                    <a:gd name="connsiteX4" fmla="*/ 22067 w 1180168"/>
                    <a:gd name="connsiteY4" fmla="*/ 409207 h 749333"/>
                    <a:gd name="connsiteX5" fmla="*/ 397864 w 1180168"/>
                    <a:gd name="connsiteY5" fmla="*/ 148510 h 749333"/>
                    <a:gd name="connsiteX0" fmla="*/ 379293 w 1121822"/>
                    <a:gd name="connsiteY0" fmla="*/ 148510 h 754206"/>
                    <a:gd name="connsiteX1" fmla="*/ 553564 w 1121822"/>
                    <a:gd name="connsiteY1" fmla="*/ 4494 h 754206"/>
                    <a:gd name="connsiteX2" fmla="*/ 999297 w 1121822"/>
                    <a:gd name="connsiteY2" fmla="*/ 312817 h 754206"/>
                    <a:gd name="connsiteX3" fmla="*/ 1099177 w 1121822"/>
                    <a:gd name="connsiteY3" fmla="*/ 748609 h 754206"/>
                    <a:gd name="connsiteX4" fmla="*/ 622926 w 1121822"/>
                    <a:gd name="connsiteY4" fmla="*/ 403327 h 754206"/>
                    <a:gd name="connsiteX5" fmla="*/ 3496 w 1121822"/>
                    <a:gd name="connsiteY5" fmla="*/ 409207 h 754206"/>
                    <a:gd name="connsiteX6" fmla="*/ 379293 w 1121822"/>
                    <a:gd name="connsiteY6" fmla="*/ 148510 h 754206"/>
                    <a:gd name="connsiteX0" fmla="*/ 379293 w 1121822"/>
                    <a:gd name="connsiteY0" fmla="*/ 148510 h 754743"/>
                    <a:gd name="connsiteX1" fmla="*/ 553564 w 1121822"/>
                    <a:gd name="connsiteY1" fmla="*/ 4494 h 754743"/>
                    <a:gd name="connsiteX2" fmla="*/ 999297 w 1121822"/>
                    <a:gd name="connsiteY2" fmla="*/ 312817 h 754743"/>
                    <a:gd name="connsiteX3" fmla="*/ 1099177 w 1121822"/>
                    <a:gd name="connsiteY3" fmla="*/ 748609 h 754743"/>
                    <a:gd name="connsiteX4" fmla="*/ 622926 w 1121822"/>
                    <a:gd name="connsiteY4" fmla="*/ 436664 h 754743"/>
                    <a:gd name="connsiteX5" fmla="*/ 3496 w 1121822"/>
                    <a:gd name="connsiteY5" fmla="*/ 409207 h 754743"/>
                    <a:gd name="connsiteX6" fmla="*/ 379293 w 1121822"/>
                    <a:gd name="connsiteY6" fmla="*/ 148510 h 754743"/>
                    <a:gd name="connsiteX0" fmla="*/ 379293 w 1085981"/>
                    <a:gd name="connsiteY0" fmla="*/ 148510 h 682573"/>
                    <a:gd name="connsiteX1" fmla="*/ 553564 w 1085981"/>
                    <a:gd name="connsiteY1" fmla="*/ 4494 h 682573"/>
                    <a:gd name="connsiteX2" fmla="*/ 999297 w 1085981"/>
                    <a:gd name="connsiteY2" fmla="*/ 312817 h 682573"/>
                    <a:gd name="connsiteX3" fmla="*/ 1056315 w 1085981"/>
                    <a:gd name="connsiteY3" fmla="*/ 674790 h 682573"/>
                    <a:gd name="connsiteX4" fmla="*/ 622926 w 1085981"/>
                    <a:gd name="connsiteY4" fmla="*/ 436664 h 682573"/>
                    <a:gd name="connsiteX5" fmla="*/ 3496 w 1085981"/>
                    <a:gd name="connsiteY5" fmla="*/ 409207 h 682573"/>
                    <a:gd name="connsiteX6" fmla="*/ 379293 w 1085981"/>
                    <a:gd name="connsiteY6" fmla="*/ 148510 h 682573"/>
                    <a:gd name="connsiteX0" fmla="*/ 379293 w 1103464"/>
                    <a:gd name="connsiteY0" fmla="*/ 148510 h 696476"/>
                    <a:gd name="connsiteX1" fmla="*/ 553564 w 1103464"/>
                    <a:gd name="connsiteY1" fmla="*/ 4494 h 696476"/>
                    <a:gd name="connsiteX2" fmla="*/ 999297 w 1103464"/>
                    <a:gd name="connsiteY2" fmla="*/ 312817 h 696476"/>
                    <a:gd name="connsiteX3" fmla="*/ 1077747 w 1103464"/>
                    <a:gd name="connsiteY3" fmla="*/ 689077 h 696476"/>
                    <a:gd name="connsiteX4" fmla="*/ 622926 w 1103464"/>
                    <a:gd name="connsiteY4" fmla="*/ 436664 h 696476"/>
                    <a:gd name="connsiteX5" fmla="*/ 3496 w 1103464"/>
                    <a:gd name="connsiteY5" fmla="*/ 409207 h 696476"/>
                    <a:gd name="connsiteX6" fmla="*/ 379293 w 1103464"/>
                    <a:gd name="connsiteY6" fmla="*/ 148510 h 696476"/>
                    <a:gd name="connsiteX0" fmla="*/ 378990 w 1103161"/>
                    <a:gd name="connsiteY0" fmla="*/ 148510 h 696928"/>
                    <a:gd name="connsiteX1" fmla="*/ 553261 w 1103161"/>
                    <a:gd name="connsiteY1" fmla="*/ 4494 h 696928"/>
                    <a:gd name="connsiteX2" fmla="*/ 998994 w 1103161"/>
                    <a:gd name="connsiteY2" fmla="*/ 312817 h 696928"/>
                    <a:gd name="connsiteX3" fmla="*/ 1077444 w 1103161"/>
                    <a:gd name="connsiteY3" fmla="*/ 689077 h 696928"/>
                    <a:gd name="connsiteX4" fmla="*/ 610716 w 1103161"/>
                    <a:gd name="connsiteY4" fmla="*/ 453333 h 696928"/>
                    <a:gd name="connsiteX5" fmla="*/ 3193 w 1103161"/>
                    <a:gd name="connsiteY5" fmla="*/ 409207 h 696928"/>
                    <a:gd name="connsiteX6" fmla="*/ 378990 w 1103161"/>
                    <a:gd name="connsiteY6" fmla="*/ 148510 h 696928"/>
                    <a:gd name="connsiteX0" fmla="*/ 378990 w 1092518"/>
                    <a:gd name="connsiteY0" fmla="*/ 144321 h 692739"/>
                    <a:gd name="connsiteX1" fmla="*/ 553261 w 1092518"/>
                    <a:gd name="connsiteY1" fmla="*/ 305 h 692739"/>
                    <a:gd name="connsiteX2" fmla="*/ 889456 w 1092518"/>
                    <a:gd name="connsiteY2" fmla="*/ 180041 h 692739"/>
                    <a:gd name="connsiteX3" fmla="*/ 1077444 w 1092518"/>
                    <a:gd name="connsiteY3" fmla="*/ 684888 h 692739"/>
                    <a:gd name="connsiteX4" fmla="*/ 610716 w 1092518"/>
                    <a:gd name="connsiteY4" fmla="*/ 449144 h 692739"/>
                    <a:gd name="connsiteX5" fmla="*/ 3193 w 1092518"/>
                    <a:gd name="connsiteY5" fmla="*/ 405018 h 692739"/>
                    <a:gd name="connsiteX6" fmla="*/ 378990 w 1092518"/>
                    <a:gd name="connsiteY6" fmla="*/ 144321 h 692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8" h="692739">
                      <a:moveTo>
                        <a:pt x="378990" y="144321"/>
                      </a:moveTo>
                      <a:cubicBezTo>
                        <a:pt x="470668" y="76869"/>
                        <a:pt x="468183" y="-5648"/>
                        <a:pt x="553261" y="305"/>
                      </a:cubicBezTo>
                      <a:cubicBezTo>
                        <a:pt x="638339" y="6258"/>
                        <a:pt x="835033" y="109600"/>
                        <a:pt x="889456" y="180041"/>
                      </a:cubicBezTo>
                      <a:cubicBezTo>
                        <a:pt x="943879" y="250482"/>
                        <a:pt x="1149301" y="631703"/>
                        <a:pt x="1077444" y="684888"/>
                      </a:cubicBezTo>
                      <a:cubicBezTo>
                        <a:pt x="1005587" y="738073"/>
                        <a:pt x="793329" y="505711"/>
                        <a:pt x="610716" y="449144"/>
                      </a:cubicBezTo>
                      <a:cubicBezTo>
                        <a:pt x="428103" y="392577"/>
                        <a:pt x="41814" y="455822"/>
                        <a:pt x="3193" y="405018"/>
                      </a:cubicBezTo>
                      <a:cubicBezTo>
                        <a:pt x="-35428" y="354214"/>
                        <a:pt x="287312" y="211773"/>
                        <a:pt x="378990" y="144321"/>
                      </a:cubicBezTo>
                      <a:close/>
                    </a:path>
                  </a:pathLst>
                </a:custGeom>
                <a:solidFill>
                  <a:srgbClr val="FFE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Retângulo de cantos arredondados 19"/>
                <p:cNvSpPr/>
                <p:nvPr/>
              </p:nvSpPr>
              <p:spPr>
                <a:xfrm rot="555591">
                  <a:off x="432988" y="910654"/>
                  <a:ext cx="775198" cy="106128"/>
                </a:xfrm>
                <a:custGeom>
                  <a:avLst/>
                  <a:gdLst>
                    <a:gd name="connsiteX0" fmla="*/ 0 w 670846"/>
                    <a:gd name="connsiteY0" fmla="*/ 36004 h 72008"/>
                    <a:gd name="connsiteX1" fmla="*/ 36004 w 670846"/>
                    <a:gd name="connsiteY1" fmla="*/ 0 h 72008"/>
                    <a:gd name="connsiteX2" fmla="*/ 634842 w 670846"/>
                    <a:gd name="connsiteY2" fmla="*/ 0 h 72008"/>
                    <a:gd name="connsiteX3" fmla="*/ 670846 w 670846"/>
                    <a:gd name="connsiteY3" fmla="*/ 36004 h 72008"/>
                    <a:gd name="connsiteX4" fmla="*/ 670846 w 670846"/>
                    <a:gd name="connsiteY4" fmla="*/ 36004 h 72008"/>
                    <a:gd name="connsiteX5" fmla="*/ 634842 w 670846"/>
                    <a:gd name="connsiteY5" fmla="*/ 72008 h 72008"/>
                    <a:gd name="connsiteX6" fmla="*/ 36004 w 670846"/>
                    <a:gd name="connsiteY6" fmla="*/ 72008 h 72008"/>
                    <a:gd name="connsiteX7" fmla="*/ 0 w 670846"/>
                    <a:gd name="connsiteY7" fmla="*/ 36004 h 72008"/>
                    <a:gd name="connsiteX0" fmla="*/ 65562 w 736408"/>
                    <a:gd name="connsiteY0" fmla="*/ 36004 h 72008"/>
                    <a:gd name="connsiteX1" fmla="*/ 101566 w 736408"/>
                    <a:gd name="connsiteY1" fmla="*/ 0 h 72008"/>
                    <a:gd name="connsiteX2" fmla="*/ 700404 w 736408"/>
                    <a:gd name="connsiteY2" fmla="*/ 0 h 72008"/>
                    <a:gd name="connsiteX3" fmla="*/ 736408 w 736408"/>
                    <a:gd name="connsiteY3" fmla="*/ 36004 h 72008"/>
                    <a:gd name="connsiteX4" fmla="*/ 736408 w 736408"/>
                    <a:gd name="connsiteY4" fmla="*/ 36004 h 72008"/>
                    <a:gd name="connsiteX5" fmla="*/ 700404 w 736408"/>
                    <a:gd name="connsiteY5" fmla="*/ 72008 h 72008"/>
                    <a:gd name="connsiteX6" fmla="*/ 3725 w 736408"/>
                    <a:gd name="connsiteY6" fmla="*/ 63833 h 72008"/>
                    <a:gd name="connsiteX7" fmla="*/ 65562 w 736408"/>
                    <a:gd name="connsiteY7" fmla="*/ 36004 h 72008"/>
                    <a:gd name="connsiteX0" fmla="*/ 65742 w 736588"/>
                    <a:gd name="connsiteY0" fmla="*/ 54320 h 90324"/>
                    <a:gd name="connsiteX1" fmla="*/ 125296 w 736588"/>
                    <a:gd name="connsiteY1" fmla="*/ 0 h 90324"/>
                    <a:gd name="connsiteX2" fmla="*/ 700584 w 736588"/>
                    <a:gd name="connsiteY2" fmla="*/ 18316 h 90324"/>
                    <a:gd name="connsiteX3" fmla="*/ 736588 w 736588"/>
                    <a:gd name="connsiteY3" fmla="*/ 54320 h 90324"/>
                    <a:gd name="connsiteX4" fmla="*/ 736588 w 736588"/>
                    <a:gd name="connsiteY4" fmla="*/ 54320 h 90324"/>
                    <a:gd name="connsiteX5" fmla="*/ 700584 w 736588"/>
                    <a:gd name="connsiteY5" fmla="*/ 90324 h 90324"/>
                    <a:gd name="connsiteX6" fmla="*/ 3905 w 736588"/>
                    <a:gd name="connsiteY6" fmla="*/ 82149 h 90324"/>
                    <a:gd name="connsiteX7" fmla="*/ 65742 w 736588"/>
                    <a:gd name="connsiteY7" fmla="*/ 54320 h 90324"/>
                    <a:gd name="connsiteX0" fmla="*/ 59131 w 736977"/>
                    <a:gd name="connsiteY0" fmla="*/ 40984 h 90324"/>
                    <a:gd name="connsiteX1" fmla="*/ 125685 w 736977"/>
                    <a:gd name="connsiteY1" fmla="*/ 0 h 90324"/>
                    <a:gd name="connsiteX2" fmla="*/ 700973 w 736977"/>
                    <a:gd name="connsiteY2" fmla="*/ 18316 h 90324"/>
                    <a:gd name="connsiteX3" fmla="*/ 736977 w 736977"/>
                    <a:gd name="connsiteY3" fmla="*/ 54320 h 90324"/>
                    <a:gd name="connsiteX4" fmla="*/ 736977 w 736977"/>
                    <a:gd name="connsiteY4" fmla="*/ 54320 h 90324"/>
                    <a:gd name="connsiteX5" fmla="*/ 700973 w 736977"/>
                    <a:gd name="connsiteY5" fmla="*/ 90324 h 90324"/>
                    <a:gd name="connsiteX6" fmla="*/ 4294 w 736977"/>
                    <a:gd name="connsiteY6" fmla="*/ 82149 h 90324"/>
                    <a:gd name="connsiteX7" fmla="*/ 59131 w 736977"/>
                    <a:gd name="connsiteY7" fmla="*/ 40984 h 90324"/>
                    <a:gd name="connsiteX0" fmla="*/ 46655 w 724501"/>
                    <a:gd name="connsiteY0" fmla="*/ 40984 h 90324"/>
                    <a:gd name="connsiteX1" fmla="*/ 113209 w 724501"/>
                    <a:gd name="connsiteY1" fmla="*/ 0 h 90324"/>
                    <a:gd name="connsiteX2" fmla="*/ 688497 w 724501"/>
                    <a:gd name="connsiteY2" fmla="*/ 18316 h 90324"/>
                    <a:gd name="connsiteX3" fmla="*/ 724501 w 724501"/>
                    <a:gd name="connsiteY3" fmla="*/ 54320 h 90324"/>
                    <a:gd name="connsiteX4" fmla="*/ 724501 w 724501"/>
                    <a:gd name="connsiteY4" fmla="*/ 54320 h 90324"/>
                    <a:gd name="connsiteX5" fmla="*/ 688497 w 724501"/>
                    <a:gd name="connsiteY5" fmla="*/ 90324 h 90324"/>
                    <a:gd name="connsiteX6" fmla="*/ 5102 w 724501"/>
                    <a:gd name="connsiteY6" fmla="*/ 89634 h 90324"/>
                    <a:gd name="connsiteX7" fmla="*/ 46655 w 724501"/>
                    <a:gd name="connsiteY7" fmla="*/ 40984 h 90324"/>
                    <a:gd name="connsiteX0" fmla="*/ 46655 w 756735"/>
                    <a:gd name="connsiteY0" fmla="*/ 40984 h 108948"/>
                    <a:gd name="connsiteX1" fmla="*/ 113209 w 756735"/>
                    <a:gd name="connsiteY1" fmla="*/ 0 h 108948"/>
                    <a:gd name="connsiteX2" fmla="*/ 688497 w 756735"/>
                    <a:gd name="connsiteY2" fmla="*/ 18316 h 108948"/>
                    <a:gd name="connsiteX3" fmla="*/ 724501 w 756735"/>
                    <a:gd name="connsiteY3" fmla="*/ 54320 h 108948"/>
                    <a:gd name="connsiteX4" fmla="*/ 724501 w 756735"/>
                    <a:gd name="connsiteY4" fmla="*/ 54320 h 108948"/>
                    <a:gd name="connsiteX5" fmla="*/ 751850 w 756735"/>
                    <a:gd name="connsiteY5" fmla="*/ 108948 h 108948"/>
                    <a:gd name="connsiteX6" fmla="*/ 5102 w 756735"/>
                    <a:gd name="connsiteY6" fmla="*/ 89634 h 108948"/>
                    <a:gd name="connsiteX7" fmla="*/ 46655 w 75673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88497 w 757895"/>
                    <a:gd name="connsiteY2" fmla="*/ 18316 h 108948"/>
                    <a:gd name="connsiteX3" fmla="*/ 724501 w 757895"/>
                    <a:gd name="connsiteY3" fmla="*/ 54320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73246 w 757895"/>
                    <a:gd name="connsiteY2" fmla="*/ 13565 h 108948"/>
                    <a:gd name="connsiteX3" fmla="*/ 724501 w 757895"/>
                    <a:gd name="connsiteY3" fmla="*/ 54320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73246 w 757895"/>
                    <a:gd name="connsiteY2" fmla="*/ 13565 h 108948"/>
                    <a:gd name="connsiteX3" fmla="*/ 711167 w 757895"/>
                    <a:gd name="connsiteY3" fmla="*/ 61319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84997 w 757895"/>
                    <a:gd name="connsiteY2" fmla="*/ 11649 h 108948"/>
                    <a:gd name="connsiteX3" fmla="*/ 711167 w 757895"/>
                    <a:gd name="connsiteY3" fmla="*/ 61319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84997 w 757895"/>
                    <a:gd name="connsiteY2" fmla="*/ 11649 h 108948"/>
                    <a:gd name="connsiteX3" fmla="*/ 724503 w 757895"/>
                    <a:gd name="connsiteY3" fmla="*/ 54319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57895" h="108948">
                      <a:moveTo>
                        <a:pt x="46655" y="40984"/>
                      </a:moveTo>
                      <a:cubicBezTo>
                        <a:pt x="64673" y="26045"/>
                        <a:pt x="93325" y="0"/>
                        <a:pt x="113209" y="0"/>
                      </a:cubicBezTo>
                      <a:lnTo>
                        <a:pt x="684997" y="11649"/>
                      </a:lnTo>
                      <a:cubicBezTo>
                        <a:pt x="704881" y="11649"/>
                        <a:pt x="724503" y="34435"/>
                        <a:pt x="724503" y="54319"/>
                      </a:cubicBezTo>
                      <a:lnTo>
                        <a:pt x="736201" y="66889"/>
                      </a:lnTo>
                      <a:cubicBezTo>
                        <a:pt x="736201" y="86773"/>
                        <a:pt x="771734" y="108948"/>
                        <a:pt x="751850" y="108948"/>
                      </a:cubicBezTo>
                      <a:lnTo>
                        <a:pt x="5102" y="89634"/>
                      </a:lnTo>
                      <a:cubicBezTo>
                        <a:pt x="-14782" y="89634"/>
                        <a:pt x="28637" y="55923"/>
                        <a:pt x="46655" y="40984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2" name="Elipse 30"/>
            <p:cNvSpPr/>
            <p:nvPr/>
          </p:nvSpPr>
          <p:spPr>
            <a:xfrm>
              <a:off x="3687016" y="2624202"/>
              <a:ext cx="817848" cy="683800"/>
            </a:xfrm>
            <a:custGeom>
              <a:avLst/>
              <a:gdLst>
                <a:gd name="connsiteX0" fmla="*/ 0 w 926425"/>
                <a:gd name="connsiteY0" fmla="*/ 324036 h 648072"/>
                <a:gd name="connsiteX1" fmla="*/ 463213 w 926425"/>
                <a:gd name="connsiteY1" fmla="*/ 0 h 648072"/>
                <a:gd name="connsiteX2" fmla="*/ 926426 w 926425"/>
                <a:gd name="connsiteY2" fmla="*/ 324036 h 648072"/>
                <a:gd name="connsiteX3" fmla="*/ 463213 w 926425"/>
                <a:gd name="connsiteY3" fmla="*/ 648072 h 648072"/>
                <a:gd name="connsiteX4" fmla="*/ 0 w 926425"/>
                <a:gd name="connsiteY4" fmla="*/ 324036 h 648072"/>
                <a:gd name="connsiteX0" fmla="*/ 0 w 645438"/>
                <a:gd name="connsiteY0" fmla="*/ 396110 h 649799"/>
                <a:gd name="connsiteX1" fmla="*/ 182225 w 645438"/>
                <a:gd name="connsiteY1" fmla="*/ 636 h 649799"/>
                <a:gd name="connsiteX2" fmla="*/ 645438 w 645438"/>
                <a:gd name="connsiteY2" fmla="*/ 324672 h 649799"/>
                <a:gd name="connsiteX3" fmla="*/ 182225 w 645438"/>
                <a:gd name="connsiteY3" fmla="*/ 648708 h 649799"/>
                <a:gd name="connsiteX4" fmla="*/ 0 w 645438"/>
                <a:gd name="connsiteY4" fmla="*/ 396110 h 649799"/>
                <a:gd name="connsiteX0" fmla="*/ 0 w 909757"/>
                <a:gd name="connsiteY0" fmla="*/ 403377 h 650216"/>
                <a:gd name="connsiteX1" fmla="*/ 446544 w 909757"/>
                <a:gd name="connsiteY1" fmla="*/ 759 h 650216"/>
                <a:gd name="connsiteX2" fmla="*/ 909757 w 909757"/>
                <a:gd name="connsiteY2" fmla="*/ 324795 h 650216"/>
                <a:gd name="connsiteX3" fmla="*/ 446544 w 909757"/>
                <a:gd name="connsiteY3" fmla="*/ 648831 h 650216"/>
                <a:gd name="connsiteX4" fmla="*/ 0 w 909757"/>
                <a:gd name="connsiteY4" fmla="*/ 403377 h 650216"/>
                <a:gd name="connsiteX0" fmla="*/ 2272 w 912029"/>
                <a:gd name="connsiteY0" fmla="*/ 465088 h 711395"/>
                <a:gd name="connsiteX1" fmla="*/ 303560 w 912029"/>
                <a:gd name="connsiteY1" fmla="*/ 557 h 711395"/>
                <a:gd name="connsiteX2" fmla="*/ 912029 w 912029"/>
                <a:gd name="connsiteY2" fmla="*/ 386506 h 711395"/>
                <a:gd name="connsiteX3" fmla="*/ 448816 w 912029"/>
                <a:gd name="connsiteY3" fmla="*/ 710542 h 711395"/>
                <a:gd name="connsiteX4" fmla="*/ 2272 w 912029"/>
                <a:gd name="connsiteY4" fmla="*/ 465088 h 711395"/>
                <a:gd name="connsiteX0" fmla="*/ 2473 w 912230"/>
                <a:gd name="connsiteY0" fmla="*/ 465088 h 509537"/>
                <a:gd name="connsiteX1" fmla="*/ 303761 w 912230"/>
                <a:gd name="connsiteY1" fmla="*/ 557 h 509537"/>
                <a:gd name="connsiteX2" fmla="*/ 912230 w 912230"/>
                <a:gd name="connsiteY2" fmla="*/ 386506 h 509537"/>
                <a:gd name="connsiteX3" fmla="*/ 456161 w 912230"/>
                <a:gd name="connsiteY3" fmla="*/ 481942 h 509537"/>
                <a:gd name="connsiteX4" fmla="*/ 2473 w 912230"/>
                <a:gd name="connsiteY4" fmla="*/ 465088 h 509537"/>
                <a:gd name="connsiteX0" fmla="*/ 1951 w 911708"/>
                <a:gd name="connsiteY0" fmla="*/ 465088 h 520601"/>
                <a:gd name="connsiteX1" fmla="*/ 303239 w 911708"/>
                <a:gd name="connsiteY1" fmla="*/ 557 h 520601"/>
                <a:gd name="connsiteX2" fmla="*/ 911708 w 911708"/>
                <a:gd name="connsiteY2" fmla="*/ 386506 h 520601"/>
                <a:gd name="connsiteX3" fmla="*/ 436589 w 911708"/>
                <a:gd name="connsiteY3" fmla="*/ 503373 h 520601"/>
                <a:gd name="connsiteX4" fmla="*/ 1951 w 911708"/>
                <a:gd name="connsiteY4" fmla="*/ 465088 h 520601"/>
                <a:gd name="connsiteX0" fmla="*/ 1844 w 842545"/>
                <a:gd name="connsiteY0" fmla="*/ 464547 h 567474"/>
                <a:gd name="connsiteX1" fmla="*/ 303132 w 842545"/>
                <a:gd name="connsiteY1" fmla="*/ 16 h 567474"/>
                <a:gd name="connsiteX2" fmla="*/ 842545 w 842545"/>
                <a:gd name="connsiteY2" fmla="*/ 481215 h 567474"/>
                <a:gd name="connsiteX3" fmla="*/ 436482 w 842545"/>
                <a:gd name="connsiteY3" fmla="*/ 502832 h 567474"/>
                <a:gd name="connsiteX4" fmla="*/ 1844 w 842545"/>
                <a:gd name="connsiteY4" fmla="*/ 464547 h 567474"/>
                <a:gd name="connsiteX0" fmla="*/ 1644 w 850660"/>
                <a:gd name="connsiteY0" fmla="*/ 556315 h 605952"/>
                <a:gd name="connsiteX1" fmla="*/ 302932 w 850660"/>
                <a:gd name="connsiteY1" fmla="*/ 91784 h 605952"/>
                <a:gd name="connsiteX2" fmla="*/ 691841 w 850660"/>
                <a:gd name="connsiteY2" fmla="*/ 42150 h 605952"/>
                <a:gd name="connsiteX3" fmla="*/ 842345 w 850660"/>
                <a:gd name="connsiteY3" fmla="*/ 572983 h 605952"/>
                <a:gd name="connsiteX4" fmla="*/ 436282 w 850660"/>
                <a:gd name="connsiteY4" fmla="*/ 594600 h 605952"/>
                <a:gd name="connsiteX5" fmla="*/ 1644 w 850660"/>
                <a:gd name="connsiteY5" fmla="*/ 556315 h 605952"/>
                <a:gd name="connsiteX0" fmla="*/ 1644 w 828599"/>
                <a:gd name="connsiteY0" fmla="*/ 556315 h 637231"/>
                <a:gd name="connsiteX1" fmla="*/ 302932 w 828599"/>
                <a:gd name="connsiteY1" fmla="*/ 91784 h 637231"/>
                <a:gd name="connsiteX2" fmla="*/ 691841 w 828599"/>
                <a:gd name="connsiteY2" fmla="*/ 42150 h 637231"/>
                <a:gd name="connsiteX3" fmla="*/ 818532 w 828599"/>
                <a:gd name="connsiteY3" fmla="*/ 618226 h 637231"/>
                <a:gd name="connsiteX4" fmla="*/ 436282 w 828599"/>
                <a:gd name="connsiteY4" fmla="*/ 594600 h 637231"/>
                <a:gd name="connsiteX5" fmla="*/ 1644 w 828599"/>
                <a:gd name="connsiteY5" fmla="*/ 556315 h 637231"/>
                <a:gd name="connsiteX0" fmla="*/ 1644 w 817848"/>
                <a:gd name="connsiteY0" fmla="*/ 556315 h 683800"/>
                <a:gd name="connsiteX1" fmla="*/ 302932 w 817848"/>
                <a:gd name="connsiteY1" fmla="*/ 91784 h 683800"/>
                <a:gd name="connsiteX2" fmla="*/ 691841 w 817848"/>
                <a:gd name="connsiteY2" fmla="*/ 42150 h 683800"/>
                <a:gd name="connsiteX3" fmla="*/ 806626 w 817848"/>
                <a:gd name="connsiteY3" fmla="*/ 670613 h 683800"/>
                <a:gd name="connsiteX4" fmla="*/ 436282 w 817848"/>
                <a:gd name="connsiteY4" fmla="*/ 594600 h 683800"/>
                <a:gd name="connsiteX5" fmla="*/ 1644 w 817848"/>
                <a:gd name="connsiteY5" fmla="*/ 556315 h 68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7848" h="683800">
                  <a:moveTo>
                    <a:pt x="1644" y="556315"/>
                  </a:moveTo>
                  <a:cubicBezTo>
                    <a:pt x="-20581" y="472512"/>
                    <a:pt x="187899" y="177478"/>
                    <a:pt x="302932" y="91784"/>
                  </a:cubicBezTo>
                  <a:cubicBezTo>
                    <a:pt x="417965" y="6090"/>
                    <a:pt x="601939" y="-38050"/>
                    <a:pt x="691841" y="42150"/>
                  </a:cubicBezTo>
                  <a:cubicBezTo>
                    <a:pt x="781743" y="122350"/>
                    <a:pt x="844457" y="620607"/>
                    <a:pt x="806626" y="670613"/>
                  </a:cubicBezTo>
                  <a:cubicBezTo>
                    <a:pt x="768795" y="720619"/>
                    <a:pt x="570446" y="613650"/>
                    <a:pt x="436282" y="594600"/>
                  </a:cubicBezTo>
                  <a:cubicBezTo>
                    <a:pt x="302118" y="575550"/>
                    <a:pt x="23869" y="640118"/>
                    <a:pt x="1644" y="556315"/>
                  </a:cubicBezTo>
                  <a:close/>
                </a:path>
              </a:pathLst>
            </a:custGeom>
            <a:solidFill>
              <a:srgbClr val="FFE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/>
            <p:cNvSpPr/>
            <p:nvPr/>
          </p:nvSpPr>
          <p:spPr>
            <a:xfrm rot="18535414">
              <a:off x="3290979" y="3672223"/>
              <a:ext cx="254554" cy="160504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 93"/>
            <p:cNvSpPr/>
            <p:nvPr/>
          </p:nvSpPr>
          <p:spPr>
            <a:xfrm rot="16200000">
              <a:off x="3036050" y="4043200"/>
              <a:ext cx="627319" cy="160504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 94"/>
            <p:cNvSpPr/>
            <p:nvPr/>
          </p:nvSpPr>
          <p:spPr>
            <a:xfrm rot="18535414">
              <a:off x="3412735" y="3754017"/>
              <a:ext cx="216024" cy="76101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95"/>
            <p:cNvSpPr/>
            <p:nvPr/>
          </p:nvSpPr>
          <p:spPr>
            <a:xfrm rot="16024864" flipV="1">
              <a:off x="3167923" y="4068770"/>
              <a:ext cx="630495" cy="106256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Elipse 96"/>
            <p:cNvSpPr/>
            <p:nvPr/>
          </p:nvSpPr>
          <p:spPr>
            <a:xfrm>
              <a:off x="3411253" y="3792066"/>
              <a:ext cx="64500" cy="68981"/>
            </a:xfrm>
            <a:prstGeom prst="ellipse">
              <a:avLst/>
            </a:prstGeom>
            <a:solidFill>
              <a:srgbClr val="7C625A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97"/>
            <p:cNvSpPr/>
            <p:nvPr/>
          </p:nvSpPr>
          <p:spPr>
            <a:xfrm rot="16677739">
              <a:off x="4085575" y="4327102"/>
              <a:ext cx="497437" cy="160504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98"/>
            <p:cNvSpPr/>
            <p:nvPr/>
          </p:nvSpPr>
          <p:spPr>
            <a:xfrm rot="15840946">
              <a:off x="4223374" y="3987260"/>
              <a:ext cx="254554" cy="160504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/>
            <p:cNvSpPr/>
            <p:nvPr/>
          </p:nvSpPr>
          <p:spPr>
            <a:xfrm rot="16621704" flipV="1">
              <a:off x="3966054" y="4373605"/>
              <a:ext cx="455342" cy="106256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/>
            <p:cNvSpPr/>
            <p:nvPr/>
          </p:nvSpPr>
          <p:spPr>
            <a:xfrm rot="15721812">
              <a:off x="4090878" y="4029624"/>
              <a:ext cx="238781" cy="95906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" name="Grupo 101"/>
            <p:cNvGrpSpPr/>
            <p:nvPr/>
          </p:nvGrpSpPr>
          <p:grpSpPr>
            <a:xfrm>
              <a:off x="3429962" y="3137205"/>
              <a:ext cx="1119740" cy="891050"/>
              <a:chOff x="3429962" y="3137205"/>
              <a:chExt cx="1119740" cy="891050"/>
            </a:xfrm>
            <a:solidFill>
              <a:srgbClr val="D32F2F"/>
            </a:solidFill>
          </p:grpSpPr>
          <p:sp>
            <p:nvSpPr>
              <p:cNvPr id="119" name="Elipse 32"/>
              <p:cNvSpPr/>
              <p:nvPr/>
            </p:nvSpPr>
            <p:spPr>
              <a:xfrm>
                <a:off x="3672106" y="3137205"/>
                <a:ext cx="836690" cy="568833"/>
              </a:xfrm>
              <a:custGeom>
                <a:avLst/>
                <a:gdLst>
                  <a:gd name="connsiteX0" fmla="*/ 0 w 848550"/>
                  <a:gd name="connsiteY0" fmla="*/ 288032 h 576064"/>
                  <a:gd name="connsiteX1" fmla="*/ 424275 w 848550"/>
                  <a:gd name="connsiteY1" fmla="*/ 0 h 576064"/>
                  <a:gd name="connsiteX2" fmla="*/ 848550 w 848550"/>
                  <a:gd name="connsiteY2" fmla="*/ 288032 h 576064"/>
                  <a:gd name="connsiteX3" fmla="*/ 424275 w 848550"/>
                  <a:gd name="connsiteY3" fmla="*/ 576064 h 576064"/>
                  <a:gd name="connsiteX4" fmla="*/ 0 w 848550"/>
                  <a:gd name="connsiteY4" fmla="*/ 288032 h 576064"/>
                  <a:gd name="connsiteX0" fmla="*/ 0 w 798544"/>
                  <a:gd name="connsiteY0" fmla="*/ 94169 h 641077"/>
                  <a:gd name="connsiteX1" fmla="*/ 374269 w 798544"/>
                  <a:gd name="connsiteY1" fmla="*/ 58549 h 641077"/>
                  <a:gd name="connsiteX2" fmla="*/ 798544 w 798544"/>
                  <a:gd name="connsiteY2" fmla="*/ 346581 h 641077"/>
                  <a:gd name="connsiteX3" fmla="*/ 374269 w 798544"/>
                  <a:gd name="connsiteY3" fmla="*/ 634613 h 641077"/>
                  <a:gd name="connsiteX4" fmla="*/ 0 w 798544"/>
                  <a:gd name="connsiteY4" fmla="*/ 94169 h 641077"/>
                  <a:gd name="connsiteX0" fmla="*/ 21478 w 820022"/>
                  <a:gd name="connsiteY0" fmla="*/ 59621 h 601446"/>
                  <a:gd name="connsiteX1" fmla="*/ 395747 w 820022"/>
                  <a:gd name="connsiteY1" fmla="*/ 24001 h 601446"/>
                  <a:gd name="connsiteX2" fmla="*/ 820022 w 820022"/>
                  <a:gd name="connsiteY2" fmla="*/ 312033 h 601446"/>
                  <a:gd name="connsiteX3" fmla="*/ 395747 w 820022"/>
                  <a:gd name="connsiteY3" fmla="*/ 600065 h 601446"/>
                  <a:gd name="connsiteX4" fmla="*/ 83125 w 820022"/>
                  <a:gd name="connsiteY4" fmla="*/ 405676 h 601446"/>
                  <a:gd name="connsiteX5" fmla="*/ 21478 w 820022"/>
                  <a:gd name="connsiteY5" fmla="*/ 59621 h 601446"/>
                  <a:gd name="connsiteX0" fmla="*/ 21478 w 836690"/>
                  <a:gd name="connsiteY0" fmla="*/ 48134 h 596041"/>
                  <a:gd name="connsiteX1" fmla="*/ 395747 w 836690"/>
                  <a:gd name="connsiteY1" fmla="*/ 12514 h 596041"/>
                  <a:gd name="connsiteX2" fmla="*/ 836690 w 836690"/>
                  <a:gd name="connsiteY2" fmla="*/ 141002 h 596041"/>
                  <a:gd name="connsiteX3" fmla="*/ 395747 w 836690"/>
                  <a:gd name="connsiteY3" fmla="*/ 588578 h 596041"/>
                  <a:gd name="connsiteX4" fmla="*/ 83125 w 836690"/>
                  <a:gd name="connsiteY4" fmla="*/ 394189 h 596041"/>
                  <a:gd name="connsiteX5" fmla="*/ 21478 w 836690"/>
                  <a:gd name="connsiteY5" fmla="*/ 48134 h 596041"/>
                  <a:gd name="connsiteX0" fmla="*/ 21478 w 836690"/>
                  <a:gd name="connsiteY0" fmla="*/ 48134 h 596041"/>
                  <a:gd name="connsiteX1" fmla="*/ 395747 w 836690"/>
                  <a:gd name="connsiteY1" fmla="*/ 12514 h 596041"/>
                  <a:gd name="connsiteX2" fmla="*/ 836690 w 836690"/>
                  <a:gd name="connsiteY2" fmla="*/ 141002 h 596041"/>
                  <a:gd name="connsiteX3" fmla="*/ 395747 w 836690"/>
                  <a:gd name="connsiteY3" fmla="*/ 588578 h 596041"/>
                  <a:gd name="connsiteX4" fmla="*/ 83125 w 836690"/>
                  <a:gd name="connsiteY4" fmla="*/ 394189 h 596041"/>
                  <a:gd name="connsiteX5" fmla="*/ 21478 w 836690"/>
                  <a:gd name="connsiteY5" fmla="*/ 48134 h 596041"/>
                  <a:gd name="connsiteX0" fmla="*/ 21478 w 836690"/>
                  <a:gd name="connsiteY0" fmla="*/ 48134 h 537837"/>
                  <a:gd name="connsiteX1" fmla="*/ 395747 w 836690"/>
                  <a:gd name="connsiteY1" fmla="*/ 12514 h 537837"/>
                  <a:gd name="connsiteX2" fmla="*/ 836690 w 836690"/>
                  <a:gd name="connsiteY2" fmla="*/ 141002 h 537837"/>
                  <a:gd name="connsiteX3" fmla="*/ 398128 w 836690"/>
                  <a:gd name="connsiteY3" fmla="*/ 526666 h 537837"/>
                  <a:gd name="connsiteX4" fmla="*/ 83125 w 836690"/>
                  <a:gd name="connsiteY4" fmla="*/ 394189 h 537837"/>
                  <a:gd name="connsiteX5" fmla="*/ 21478 w 836690"/>
                  <a:gd name="connsiteY5" fmla="*/ 48134 h 537837"/>
                  <a:gd name="connsiteX0" fmla="*/ 21478 w 836690"/>
                  <a:gd name="connsiteY0" fmla="*/ 48134 h 568833"/>
                  <a:gd name="connsiteX1" fmla="*/ 395747 w 836690"/>
                  <a:gd name="connsiteY1" fmla="*/ 12514 h 568833"/>
                  <a:gd name="connsiteX2" fmla="*/ 836690 w 836690"/>
                  <a:gd name="connsiteY2" fmla="*/ 141002 h 568833"/>
                  <a:gd name="connsiteX3" fmla="*/ 405272 w 836690"/>
                  <a:gd name="connsiteY3" fmla="*/ 560004 h 568833"/>
                  <a:gd name="connsiteX4" fmla="*/ 83125 w 836690"/>
                  <a:gd name="connsiteY4" fmla="*/ 394189 h 568833"/>
                  <a:gd name="connsiteX5" fmla="*/ 21478 w 836690"/>
                  <a:gd name="connsiteY5" fmla="*/ 48134 h 568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6690" h="568833">
                    <a:moveTo>
                      <a:pt x="21478" y="48134"/>
                    </a:moveTo>
                    <a:cubicBezTo>
                      <a:pt x="73582" y="-15478"/>
                      <a:pt x="259878" y="-2964"/>
                      <a:pt x="395747" y="12514"/>
                    </a:cubicBezTo>
                    <a:cubicBezTo>
                      <a:pt x="531616" y="27992"/>
                      <a:pt x="836690" y="-18074"/>
                      <a:pt x="836690" y="141002"/>
                    </a:cubicBezTo>
                    <a:cubicBezTo>
                      <a:pt x="831927" y="345322"/>
                      <a:pt x="530866" y="517806"/>
                      <a:pt x="405272" y="560004"/>
                    </a:cubicBezTo>
                    <a:cubicBezTo>
                      <a:pt x="279678" y="602202"/>
                      <a:pt x="145503" y="484263"/>
                      <a:pt x="83125" y="394189"/>
                    </a:cubicBezTo>
                    <a:cubicBezTo>
                      <a:pt x="20747" y="304115"/>
                      <a:pt x="-30626" y="111746"/>
                      <a:pt x="21478" y="481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Elipse 33"/>
              <p:cNvSpPr/>
              <p:nvPr/>
            </p:nvSpPr>
            <p:spPr>
              <a:xfrm>
                <a:off x="3429962" y="3384804"/>
                <a:ext cx="558063" cy="507432"/>
              </a:xfrm>
              <a:custGeom>
                <a:avLst/>
                <a:gdLst>
                  <a:gd name="connsiteX0" fmla="*/ 0 w 374495"/>
                  <a:gd name="connsiteY0" fmla="*/ 180020 h 360040"/>
                  <a:gd name="connsiteX1" fmla="*/ 187248 w 374495"/>
                  <a:gd name="connsiteY1" fmla="*/ 0 h 360040"/>
                  <a:gd name="connsiteX2" fmla="*/ 374496 w 374495"/>
                  <a:gd name="connsiteY2" fmla="*/ 180020 h 360040"/>
                  <a:gd name="connsiteX3" fmla="*/ 187248 w 374495"/>
                  <a:gd name="connsiteY3" fmla="*/ 360040 h 360040"/>
                  <a:gd name="connsiteX4" fmla="*/ 0 w 374495"/>
                  <a:gd name="connsiteY4" fmla="*/ 180020 h 360040"/>
                  <a:gd name="connsiteX0" fmla="*/ 1897 w 377687"/>
                  <a:gd name="connsiteY0" fmla="*/ 187164 h 367184"/>
                  <a:gd name="connsiteX1" fmla="*/ 291539 w 377687"/>
                  <a:gd name="connsiteY1" fmla="*/ 0 h 367184"/>
                  <a:gd name="connsiteX2" fmla="*/ 376393 w 377687"/>
                  <a:gd name="connsiteY2" fmla="*/ 187164 h 367184"/>
                  <a:gd name="connsiteX3" fmla="*/ 189145 w 377687"/>
                  <a:gd name="connsiteY3" fmla="*/ 367184 h 367184"/>
                  <a:gd name="connsiteX4" fmla="*/ 1897 w 377687"/>
                  <a:gd name="connsiteY4" fmla="*/ 187164 h 367184"/>
                  <a:gd name="connsiteX0" fmla="*/ 1060 w 437469"/>
                  <a:gd name="connsiteY0" fmla="*/ 211101 h 367423"/>
                  <a:gd name="connsiteX1" fmla="*/ 352615 w 437469"/>
                  <a:gd name="connsiteY1" fmla="*/ 124 h 367423"/>
                  <a:gd name="connsiteX2" fmla="*/ 437469 w 437469"/>
                  <a:gd name="connsiteY2" fmla="*/ 187288 h 367423"/>
                  <a:gd name="connsiteX3" fmla="*/ 250221 w 437469"/>
                  <a:gd name="connsiteY3" fmla="*/ 367308 h 367423"/>
                  <a:gd name="connsiteX4" fmla="*/ 1060 w 437469"/>
                  <a:gd name="connsiteY4" fmla="*/ 211101 h 367423"/>
                  <a:gd name="connsiteX0" fmla="*/ 194 w 436603"/>
                  <a:gd name="connsiteY0" fmla="*/ 211101 h 505474"/>
                  <a:gd name="connsiteX1" fmla="*/ 351749 w 436603"/>
                  <a:gd name="connsiteY1" fmla="*/ 124 h 505474"/>
                  <a:gd name="connsiteX2" fmla="*/ 436603 w 436603"/>
                  <a:gd name="connsiteY2" fmla="*/ 187288 h 505474"/>
                  <a:gd name="connsiteX3" fmla="*/ 304123 w 436603"/>
                  <a:gd name="connsiteY3" fmla="*/ 505420 h 505474"/>
                  <a:gd name="connsiteX4" fmla="*/ 194 w 436603"/>
                  <a:gd name="connsiteY4" fmla="*/ 211101 h 505474"/>
                  <a:gd name="connsiteX0" fmla="*/ 210 w 558063"/>
                  <a:gd name="connsiteY0" fmla="*/ 212653 h 507432"/>
                  <a:gd name="connsiteX1" fmla="*/ 351765 w 558063"/>
                  <a:gd name="connsiteY1" fmla="*/ 1676 h 507432"/>
                  <a:gd name="connsiteX2" fmla="*/ 558063 w 558063"/>
                  <a:gd name="connsiteY2" fmla="*/ 141215 h 507432"/>
                  <a:gd name="connsiteX3" fmla="*/ 304139 w 558063"/>
                  <a:gd name="connsiteY3" fmla="*/ 506972 h 507432"/>
                  <a:gd name="connsiteX4" fmla="*/ 210 w 558063"/>
                  <a:gd name="connsiteY4" fmla="*/ 212653 h 50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063" h="507432">
                    <a:moveTo>
                      <a:pt x="210" y="212653"/>
                    </a:moveTo>
                    <a:cubicBezTo>
                      <a:pt x="8148" y="128437"/>
                      <a:pt x="258790" y="13582"/>
                      <a:pt x="351765" y="1676"/>
                    </a:cubicBezTo>
                    <a:cubicBezTo>
                      <a:pt x="444740" y="-10230"/>
                      <a:pt x="558063" y="41793"/>
                      <a:pt x="558063" y="141215"/>
                    </a:cubicBezTo>
                    <a:cubicBezTo>
                      <a:pt x="558063" y="240637"/>
                      <a:pt x="397114" y="495066"/>
                      <a:pt x="304139" y="506972"/>
                    </a:cubicBezTo>
                    <a:cubicBezTo>
                      <a:pt x="211164" y="518878"/>
                      <a:pt x="-7728" y="296869"/>
                      <a:pt x="210" y="2126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Elipse 33"/>
              <p:cNvSpPr/>
              <p:nvPr/>
            </p:nvSpPr>
            <p:spPr>
              <a:xfrm rot="17841552">
                <a:off x="4016954" y="3495508"/>
                <a:ext cx="558063" cy="507432"/>
              </a:xfrm>
              <a:custGeom>
                <a:avLst/>
                <a:gdLst>
                  <a:gd name="connsiteX0" fmla="*/ 0 w 374495"/>
                  <a:gd name="connsiteY0" fmla="*/ 180020 h 360040"/>
                  <a:gd name="connsiteX1" fmla="*/ 187248 w 374495"/>
                  <a:gd name="connsiteY1" fmla="*/ 0 h 360040"/>
                  <a:gd name="connsiteX2" fmla="*/ 374496 w 374495"/>
                  <a:gd name="connsiteY2" fmla="*/ 180020 h 360040"/>
                  <a:gd name="connsiteX3" fmla="*/ 187248 w 374495"/>
                  <a:gd name="connsiteY3" fmla="*/ 360040 h 360040"/>
                  <a:gd name="connsiteX4" fmla="*/ 0 w 374495"/>
                  <a:gd name="connsiteY4" fmla="*/ 180020 h 360040"/>
                  <a:gd name="connsiteX0" fmla="*/ 1897 w 377687"/>
                  <a:gd name="connsiteY0" fmla="*/ 187164 h 367184"/>
                  <a:gd name="connsiteX1" fmla="*/ 291539 w 377687"/>
                  <a:gd name="connsiteY1" fmla="*/ 0 h 367184"/>
                  <a:gd name="connsiteX2" fmla="*/ 376393 w 377687"/>
                  <a:gd name="connsiteY2" fmla="*/ 187164 h 367184"/>
                  <a:gd name="connsiteX3" fmla="*/ 189145 w 377687"/>
                  <a:gd name="connsiteY3" fmla="*/ 367184 h 367184"/>
                  <a:gd name="connsiteX4" fmla="*/ 1897 w 377687"/>
                  <a:gd name="connsiteY4" fmla="*/ 187164 h 367184"/>
                  <a:gd name="connsiteX0" fmla="*/ 1060 w 437469"/>
                  <a:gd name="connsiteY0" fmla="*/ 211101 h 367423"/>
                  <a:gd name="connsiteX1" fmla="*/ 352615 w 437469"/>
                  <a:gd name="connsiteY1" fmla="*/ 124 h 367423"/>
                  <a:gd name="connsiteX2" fmla="*/ 437469 w 437469"/>
                  <a:gd name="connsiteY2" fmla="*/ 187288 h 367423"/>
                  <a:gd name="connsiteX3" fmla="*/ 250221 w 437469"/>
                  <a:gd name="connsiteY3" fmla="*/ 367308 h 367423"/>
                  <a:gd name="connsiteX4" fmla="*/ 1060 w 437469"/>
                  <a:gd name="connsiteY4" fmla="*/ 211101 h 367423"/>
                  <a:gd name="connsiteX0" fmla="*/ 194 w 436603"/>
                  <a:gd name="connsiteY0" fmla="*/ 211101 h 505474"/>
                  <a:gd name="connsiteX1" fmla="*/ 351749 w 436603"/>
                  <a:gd name="connsiteY1" fmla="*/ 124 h 505474"/>
                  <a:gd name="connsiteX2" fmla="*/ 436603 w 436603"/>
                  <a:gd name="connsiteY2" fmla="*/ 187288 h 505474"/>
                  <a:gd name="connsiteX3" fmla="*/ 304123 w 436603"/>
                  <a:gd name="connsiteY3" fmla="*/ 505420 h 505474"/>
                  <a:gd name="connsiteX4" fmla="*/ 194 w 436603"/>
                  <a:gd name="connsiteY4" fmla="*/ 211101 h 505474"/>
                  <a:gd name="connsiteX0" fmla="*/ 210 w 558063"/>
                  <a:gd name="connsiteY0" fmla="*/ 212653 h 507432"/>
                  <a:gd name="connsiteX1" fmla="*/ 351765 w 558063"/>
                  <a:gd name="connsiteY1" fmla="*/ 1676 h 507432"/>
                  <a:gd name="connsiteX2" fmla="*/ 558063 w 558063"/>
                  <a:gd name="connsiteY2" fmla="*/ 141215 h 507432"/>
                  <a:gd name="connsiteX3" fmla="*/ 304139 w 558063"/>
                  <a:gd name="connsiteY3" fmla="*/ 506972 h 507432"/>
                  <a:gd name="connsiteX4" fmla="*/ 210 w 558063"/>
                  <a:gd name="connsiteY4" fmla="*/ 212653 h 50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063" h="507432">
                    <a:moveTo>
                      <a:pt x="210" y="212653"/>
                    </a:moveTo>
                    <a:cubicBezTo>
                      <a:pt x="8148" y="128437"/>
                      <a:pt x="258790" y="13582"/>
                      <a:pt x="351765" y="1676"/>
                    </a:cubicBezTo>
                    <a:cubicBezTo>
                      <a:pt x="444740" y="-10230"/>
                      <a:pt x="558063" y="41793"/>
                      <a:pt x="558063" y="141215"/>
                    </a:cubicBezTo>
                    <a:cubicBezTo>
                      <a:pt x="558063" y="240637"/>
                      <a:pt x="397114" y="495066"/>
                      <a:pt x="304139" y="506972"/>
                    </a:cubicBezTo>
                    <a:cubicBezTo>
                      <a:pt x="211164" y="518878"/>
                      <a:pt x="-7728" y="296869"/>
                      <a:pt x="210" y="2126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Elipse 102"/>
            <p:cNvSpPr/>
            <p:nvPr/>
          </p:nvSpPr>
          <p:spPr>
            <a:xfrm>
              <a:off x="4210268" y="4149916"/>
              <a:ext cx="64500" cy="68981"/>
            </a:xfrm>
            <a:prstGeom prst="ellipse">
              <a:avLst/>
            </a:prstGeom>
            <a:solidFill>
              <a:srgbClr val="7C625A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tângulo 103"/>
            <p:cNvSpPr/>
            <p:nvPr/>
          </p:nvSpPr>
          <p:spPr>
            <a:xfrm rot="12064834">
              <a:off x="2758439" y="2490545"/>
              <a:ext cx="849340" cy="88887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 104"/>
            <p:cNvSpPr/>
            <p:nvPr/>
          </p:nvSpPr>
          <p:spPr>
            <a:xfrm rot="12064834">
              <a:off x="2764690" y="2402751"/>
              <a:ext cx="849340" cy="99219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 105"/>
            <p:cNvSpPr/>
            <p:nvPr/>
          </p:nvSpPr>
          <p:spPr>
            <a:xfrm rot="9535166" flipV="1">
              <a:off x="4713652" y="2444028"/>
              <a:ext cx="902153" cy="88887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/>
            <p:cNvSpPr/>
            <p:nvPr/>
          </p:nvSpPr>
          <p:spPr>
            <a:xfrm rot="9535166" flipV="1">
              <a:off x="4709161" y="2536924"/>
              <a:ext cx="902153" cy="99219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27"/>
            <p:cNvSpPr/>
            <p:nvPr/>
          </p:nvSpPr>
          <p:spPr>
            <a:xfrm>
              <a:off x="3354056" y="2406724"/>
              <a:ext cx="613574" cy="513741"/>
            </a:xfrm>
            <a:custGeom>
              <a:avLst/>
              <a:gdLst>
                <a:gd name="connsiteX0" fmla="*/ 0 w 549548"/>
                <a:gd name="connsiteY0" fmla="*/ 244698 h 489396"/>
                <a:gd name="connsiteX1" fmla="*/ 274774 w 549548"/>
                <a:gd name="connsiteY1" fmla="*/ 0 h 489396"/>
                <a:gd name="connsiteX2" fmla="*/ 549548 w 549548"/>
                <a:gd name="connsiteY2" fmla="*/ 244698 h 489396"/>
                <a:gd name="connsiteX3" fmla="*/ 274774 w 549548"/>
                <a:gd name="connsiteY3" fmla="*/ 489396 h 489396"/>
                <a:gd name="connsiteX4" fmla="*/ 0 w 549548"/>
                <a:gd name="connsiteY4" fmla="*/ 244698 h 489396"/>
                <a:gd name="connsiteX0" fmla="*/ 0 w 442392"/>
                <a:gd name="connsiteY0" fmla="*/ 159642 h 493629"/>
                <a:gd name="connsiteX1" fmla="*/ 167618 w 442392"/>
                <a:gd name="connsiteY1" fmla="*/ 3050 h 493629"/>
                <a:gd name="connsiteX2" fmla="*/ 442392 w 442392"/>
                <a:gd name="connsiteY2" fmla="*/ 247748 h 493629"/>
                <a:gd name="connsiteX3" fmla="*/ 167618 w 442392"/>
                <a:gd name="connsiteY3" fmla="*/ 492446 h 493629"/>
                <a:gd name="connsiteX4" fmla="*/ 0 w 442392"/>
                <a:gd name="connsiteY4" fmla="*/ 159642 h 493629"/>
                <a:gd name="connsiteX0" fmla="*/ 103173 w 545565"/>
                <a:gd name="connsiteY0" fmla="*/ 187938 h 521925"/>
                <a:gd name="connsiteX1" fmla="*/ 5716 w 545565"/>
                <a:gd name="connsiteY1" fmla="*/ 20283 h 521925"/>
                <a:gd name="connsiteX2" fmla="*/ 270791 w 545565"/>
                <a:gd name="connsiteY2" fmla="*/ 31346 h 521925"/>
                <a:gd name="connsiteX3" fmla="*/ 545565 w 545565"/>
                <a:gd name="connsiteY3" fmla="*/ 276044 h 521925"/>
                <a:gd name="connsiteX4" fmla="*/ 270791 w 545565"/>
                <a:gd name="connsiteY4" fmla="*/ 520742 h 521925"/>
                <a:gd name="connsiteX5" fmla="*/ 103173 w 545565"/>
                <a:gd name="connsiteY5" fmla="*/ 187938 h 521925"/>
                <a:gd name="connsiteX0" fmla="*/ 102166 w 544558"/>
                <a:gd name="connsiteY0" fmla="*/ 187938 h 519565"/>
                <a:gd name="connsiteX1" fmla="*/ 4709 w 544558"/>
                <a:gd name="connsiteY1" fmla="*/ 20283 h 519565"/>
                <a:gd name="connsiteX2" fmla="*/ 269784 w 544558"/>
                <a:gd name="connsiteY2" fmla="*/ 31346 h 519565"/>
                <a:gd name="connsiteX3" fmla="*/ 544558 w 544558"/>
                <a:gd name="connsiteY3" fmla="*/ 276044 h 519565"/>
                <a:gd name="connsiteX4" fmla="*/ 129290 w 544558"/>
                <a:gd name="connsiteY4" fmla="*/ 518361 h 519565"/>
                <a:gd name="connsiteX5" fmla="*/ 102166 w 544558"/>
                <a:gd name="connsiteY5" fmla="*/ 187938 h 519565"/>
                <a:gd name="connsiteX0" fmla="*/ 160179 w 543040"/>
                <a:gd name="connsiteY0" fmla="*/ 242707 h 518557"/>
                <a:gd name="connsiteX1" fmla="*/ 3191 w 543040"/>
                <a:gd name="connsiteY1" fmla="*/ 20283 h 518557"/>
                <a:gd name="connsiteX2" fmla="*/ 268266 w 543040"/>
                <a:gd name="connsiteY2" fmla="*/ 31346 h 518557"/>
                <a:gd name="connsiteX3" fmla="*/ 543040 w 543040"/>
                <a:gd name="connsiteY3" fmla="*/ 276044 h 518557"/>
                <a:gd name="connsiteX4" fmla="*/ 127772 w 543040"/>
                <a:gd name="connsiteY4" fmla="*/ 518361 h 518557"/>
                <a:gd name="connsiteX5" fmla="*/ 160179 w 543040"/>
                <a:gd name="connsiteY5" fmla="*/ 242707 h 518557"/>
                <a:gd name="connsiteX0" fmla="*/ 143826 w 543356"/>
                <a:gd name="connsiteY0" fmla="*/ 285569 h 518373"/>
                <a:gd name="connsiteX1" fmla="*/ 3507 w 543356"/>
                <a:gd name="connsiteY1" fmla="*/ 20283 h 518373"/>
                <a:gd name="connsiteX2" fmla="*/ 268582 w 543356"/>
                <a:gd name="connsiteY2" fmla="*/ 31346 h 518373"/>
                <a:gd name="connsiteX3" fmla="*/ 543356 w 543356"/>
                <a:gd name="connsiteY3" fmla="*/ 276044 h 518373"/>
                <a:gd name="connsiteX4" fmla="*/ 128088 w 543356"/>
                <a:gd name="connsiteY4" fmla="*/ 518361 h 518373"/>
                <a:gd name="connsiteX5" fmla="*/ 143826 w 543356"/>
                <a:gd name="connsiteY5" fmla="*/ 285569 h 518373"/>
                <a:gd name="connsiteX0" fmla="*/ 143826 w 529068"/>
                <a:gd name="connsiteY0" fmla="*/ 294459 h 539813"/>
                <a:gd name="connsiteX1" fmla="*/ 3507 w 529068"/>
                <a:gd name="connsiteY1" fmla="*/ 29173 h 539813"/>
                <a:gd name="connsiteX2" fmla="*/ 268582 w 529068"/>
                <a:gd name="connsiteY2" fmla="*/ 40236 h 539813"/>
                <a:gd name="connsiteX3" fmla="*/ 529068 w 529068"/>
                <a:gd name="connsiteY3" fmla="*/ 423047 h 539813"/>
                <a:gd name="connsiteX4" fmla="*/ 128088 w 529068"/>
                <a:gd name="connsiteY4" fmla="*/ 527251 h 539813"/>
                <a:gd name="connsiteX5" fmla="*/ 143826 w 529068"/>
                <a:gd name="connsiteY5" fmla="*/ 294459 h 539813"/>
                <a:gd name="connsiteX0" fmla="*/ 143826 w 613574"/>
                <a:gd name="connsiteY0" fmla="*/ 268387 h 513741"/>
                <a:gd name="connsiteX1" fmla="*/ 3507 w 613574"/>
                <a:gd name="connsiteY1" fmla="*/ 3101 h 513741"/>
                <a:gd name="connsiteX2" fmla="*/ 585289 w 613574"/>
                <a:gd name="connsiteY2" fmla="*/ 187995 h 513741"/>
                <a:gd name="connsiteX3" fmla="*/ 529068 w 613574"/>
                <a:gd name="connsiteY3" fmla="*/ 396975 h 513741"/>
                <a:gd name="connsiteX4" fmla="*/ 128088 w 613574"/>
                <a:gd name="connsiteY4" fmla="*/ 501179 h 513741"/>
                <a:gd name="connsiteX5" fmla="*/ 143826 w 613574"/>
                <a:gd name="connsiteY5" fmla="*/ 268387 h 51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574" h="513741">
                  <a:moveTo>
                    <a:pt x="143826" y="268387"/>
                  </a:moveTo>
                  <a:cubicBezTo>
                    <a:pt x="123063" y="185374"/>
                    <a:pt x="-24429" y="29200"/>
                    <a:pt x="3507" y="3101"/>
                  </a:cubicBezTo>
                  <a:cubicBezTo>
                    <a:pt x="31443" y="-22998"/>
                    <a:pt x="497696" y="122349"/>
                    <a:pt x="585289" y="187995"/>
                  </a:cubicBezTo>
                  <a:cubicBezTo>
                    <a:pt x="672882" y="253641"/>
                    <a:pt x="529068" y="261832"/>
                    <a:pt x="529068" y="396975"/>
                  </a:cubicBezTo>
                  <a:cubicBezTo>
                    <a:pt x="529068" y="532118"/>
                    <a:pt x="192295" y="522610"/>
                    <a:pt x="128088" y="501179"/>
                  </a:cubicBezTo>
                  <a:cubicBezTo>
                    <a:pt x="63881" y="479748"/>
                    <a:pt x="164589" y="351400"/>
                    <a:pt x="143826" y="268387"/>
                  </a:cubicBezTo>
                  <a:close/>
                </a:path>
              </a:pathLst>
            </a:custGeom>
            <a:solidFill>
              <a:srgbClr val="FFE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27"/>
            <p:cNvSpPr/>
            <p:nvPr/>
          </p:nvSpPr>
          <p:spPr>
            <a:xfrm flipH="1">
              <a:off x="4368774" y="2452361"/>
              <a:ext cx="613574" cy="513741"/>
            </a:xfrm>
            <a:custGeom>
              <a:avLst/>
              <a:gdLst>
                <a:gd name="connsiteX0" fmla="*/ 0 w 549548"/>
                <a:gd name="connsiteY0" fmla="*/ 244698 h 489396"/>
                <a:gd name="connsiteX1" fmla="*/ 274774 w 549548"/>
                <a:gd name="connsiteY1" fmla="*/ 0 h 489396"/>
                <a:gd name="connsiteX2" fmla="*/ 549548 w 549548"/>
                <a:gd name="connsiteY2" fmla="*/ 244698 h 489396"/>
                <a:gd name="connsiteX3" fmla="*/ 274774 w 549548"/>
                <a:gd name="connsiteY3" fmla="*/ 489396 h 489396"/>
                <a:gd name="connsiteX4" fmla="*/ 0 w 549548"/>
                <a:gd name="connsiteY4" fmla="*/ 244698 h 489396"/>
                <a:gd name="connsiteX0" fmla="*/ 0 w 442392"/>
                <a:gd name="connsiteY0" fmla="*/ 159642 h 493629"/>
                <a:gd name="connsiteX1" fmla="*/ 167618 w 442392"/>
                <a:gd name="connsiteY1" fmla="*/ 3050 h 493629"/>
                <a:gd name="connsiteX2" fmla="*/ 442392 w 442392"/>
                <a:gd name="connsiteY2" fmla="*/ 247748 h 493629"/>
                <a:gd name="connsiteX3" fmla="*/ 167618 w 442392"/>
                <a:gd name="connsiteY3" fmla="*/ 492446 h 493629"/>
                <a:gd name="connsiteX4" fmla="*/ 0 w 442392"/>
                <a:gd name="connsiteY4" fmla="*/ 159642 h 493629"/>
                <a:gd name="connsiteX0" fmla="*/ 103173 w 545565"/>
                <a:gd name="connsiteY0" fmla="*/ 187938 h 521925"/>
                <a:gd name="connsiteX1" fmla="*/ 5716 w 545565"/>
                <a:gd name="connsiteY1" fmla="*/ 20283 h 521925"/>
                <a:gd name="connsiteX2" fmla="*/ 270791 w 545565"/>
                <a:gd name="connsiteY2" fmla="*/ 31346 h 521925"/>
                <a:gd name="connsiteX3" fmla="*/ 545565 w 545565"/>
                <a:gd name="connsiteY3" fmla="*/ 276044 h 521925"/>
                <a:gd name="connsiteX4" fmla="*/ 270791 w 545565"/>
                <a:gd name="connsiteY4" fmla="*/ 520742 h 521925"/>
                <a:gd name="connsiteX5" fmla="*/ 103173 w 545565"/>
                <a:gd name="connsiteY5" fmla="*/ 187938 h 521925"/>
                <a:gd name="connsiteX0" fmla="*/ 102166 w 544558"/>
                <a:gd name="connsiteY0" fmla="*/ 187938 h 519565"/>
                <a:gd name="connsiteX1" fmla="*/ 4709 w 544558"/>
                <a:gd name="connsiteY1" fmla="*/ 20283 h 519565"/>
                <a:gd name="connsiteX2" fmla="*/ 269784 w 544558"/>
                <a:gd name="connsiteY2" fmla="*/ 31346 h 519565"/>
                <a:gd name="connsiteX3" fmla="*/ 544558 w 544558"/>
                <a:gd name="connsiteY3" fmla="*/ 276044 h 519565"/>
                <a:gd name="connsiteX4" fmla="*/ 129290 w 544558"/>
                <a:gd name="connsiteY4" fmla="*/ 518361 h 519565"/>
                <a:gd name="connsiteX5" fmla="*/ 102166 w 544558"/>
                <a:gd name="connsiteY5" fmla="*/ 187938 h 519565"/>
                <a:gd name="connsiteX0" fmla="*/ 160179 w 543040"/>
                <a:gd name="connsiteY0" fmla="*/ 242707 h 518557"/>
                <a:gd name="connsiteX1" fmla="*/ 3191 w 543040"/>
                <a:gd name="connsiteY1" fmla="*/ 20283 h 518557"/>
                <a:gd name="connsiteX2" fmla="*/ 268266 w 543040"/>
                <a:gd name="connsiteY2" fmla="*/ 31346 h 518557"/>
                <a:gd name="connsiteX3" fmla="*/ 543040 w 543040"/>
                <a:gd name="connsiteY3" fmla="*/ 276044 h 518557"/>
                <a:gd name="connsiteX4" fmla="*/ 127772 w 543040"/>
                <a:gd name="connsiteY4" fmla="*/ 518361 h 518557"/>
                <a:gd name="connsiteX5" fmla="*/ 160179 w 543040"/>
                <a:gd name="connsiteY5" fmla="*/ 242707 h 518557"/>
                <a:gd name="connsiteX0" fmla="*/ 143826 w 543356"/>
                <a:gd name="connsiteY0" fmla="*/ 285569 h 518373"/>
                <a:gd name="connsiteX1" fmla="*/ 3507 w 543356"/>
                <a:gd name="connsiteY1" fmla="*/ 20283 h 518373"/>
                <a:gd name="connsiteX2" fmla="*/ 268582 w 543356"/>
                <a:gd name="connsiteY2" fmla="*/ 31346 h 518373"/>
                <a:gd name="connsiteX3" fmla="*/ 543356 w 543356"/>
                <a:gd name="connsiteY3" fmla="*/ 276044 h 518373"/>
                <a:gd name="connsiteX4" fmla="*/ 128088 w 543356"/>
                <a:gd name="connsiteY4" fmla="*/ 518361 h 518373"/>
                <a:gd name="connsiteX5" fmla="*/ 143826 w 543356"/>
                <a:gd name="connsiteY5" fmla="*/ 285569 h 518373"/>
                <a:gd name="connsiteX0" fmla="*/ 143826 w 529068"/>
                <a:gd name="connsiteY0" fmla="*/ 294459 h 539813"/>
                <a:gd name="connsiteX1" fmla="*/ 3507 w 529068"/>
                <a:gd name="connsiteY1" fmla="*/ 29173 h 539813"/>
                <a:gd name="connsiteX2" fmla="*/ 268582 w 529068"/>
                <a:gd name="connsiteY2" fmla="*/ 40236 h 539813"/>
                <a:gd name="connsiteX3" fmla="*/ 529068 w 529068"/>
                <a:gd name="connsiteY3" fmla="*/ 423047 h 539813"/>
                <a:gd name="connsiteX4" fmla="*/ 128088 w 529068"/>
                <a:gd name="connsiteY4" fmla="*/ 527251 h 539813"/>
                <a:gd name="connsiteX5" fmla="*/ 143826 w 529068"/>
                <a:gd name="connsiteY5" fmla="*/ 294459 h 539813"/>
                <a:gd name="connsiteX0" fmla="*/ 143826 w 613574"/>
                <a:gd name="connsiteY0" fmla="*/ 268387 h 513741"/>
                <a:gd name="connsiteX1" fmla="*/ 3507 w 613574"/>
                <a:gd name="connsiteY1" fmla="*/ 3101 h 513741"/>
                <a:gd name="connsiteX2" fmla="*/ 585289 w 613574"/>
                <a:gd name="connsiteY2" fmla="*/ 187995 h 513741"/>
                <a:gd name="connsiteX3" fmla="*/ 529068 w 613574"/>
                <a:gd name="connsiteY3" fmla="*/ 396975 h 513741"/>
                <a:gd name="connsiteX4" fmla="*/ 128088 w 613574"/>
                <a:gd name="connsiteY4" fmla="*/ 501179 h 513741"/>
                <a:gd name="connsiteX5" fmla="*/ 143826 w 613574"/>
                <a:gd name="connsiteY5" fmla="*/ 268387 h 51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574" h="513741">
                  <a:moveTo>
                    <a:pt x="143826" y="268387"/>
                  </a:moveTo>
                  <a:cubicBezTo>
                    <a:pt x="123063" y="185374"/>
                    <a:pt x="-24429" y="29200"/>
                    <a:pt x="3507" y="3101"/>
                  </a:cubicBezTo>
                  <a:cubicBezTo>
                    <a:pt x="31443" y="-22998"/>
                    <a:pt x="497696" y="122349"/>
                    <a:pt x="585289" y="187995"/>
                  </a:cubicBezTo>
                  <a:cubicBezTo>
                    <a:pt x="672882" y="253641"/>
                    <a:pt x="529068" y="261832"/>
                    <a:pt x="529068" y="396975"/>
                  </a:cubicBezTo>
                  <a:cubicBezTo>
                    <a:pt x="529068" y="532118"/>
                    <a:pt x="192295" y="522610"/>
                    <a:pt x="128088" y="501179"/>
                  </a:cubicBezTo>
                  <a:cubicBezTo>
                    <a:pt x="63881" y="479748"/>
                    <a:pt x="164589" y="351400"/>
                    <a:pt x="143826" y="268387"/>
                  </a:cubicBezTo>
                  <a:close/>
                </a:path>
              </a:pathLst>
            </a:custGeom>
            <a:solidFill>
              <a:srgbClr val="FFE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24"/>
            <p:cNvSpPr/>
            <p:nvPr/>
          </p:nvSpPr>
          <p:spPr>
            <a:xfrm>
              <a:off x="3645443" y="2460020"/>
              <a:ext cx="1048008" cy="295346"/>
            </a:xfrm>
            <a:custGeom>
              <a:avLst/>
              <a:gdLst>
                <a:gd name="connsiteX0" fmla="*/ 0 w 495837"/>
                <a:gd name="connsiteY0" fmla="*/ 110225 h 220449"/>
                <a:gd name="connsiteX1" fmla="*/ 247919 w 495837"/>
                <a:gd name="connsiteY1" fmla="*/ 0 h 220449"/>
                <a:gd name="connsiteX2" fmla="*/ 495838 w 495837"/>
                <a:gd name="connsiteY2" fmla="*/ 110225 h 220449"/>
                <a:gd name="connsiteX3" fmla="*/ 247919 w 495837"/>
                <a:gd name="connsiteY3" fmla="*/ 220450 h 220449"/>
                <a:gd name="connsiteX4" fmla="*/ 0 w 495837"/>
                <a:gd name="connsiteY4" fmla="*/ 110225 h 220449"/>
                <a:gd name="connsiteX0" fmla="*/ 0 w 729200"/>
                <a:gd name="connsiteY0" fmla="*/ 22063 h 294789"/>
                <a:gd name="connsiteX1" fmla="*/ 481281 w 729200"/>
                <a:gd name="connsiteY1" fmla="*/ 69001 h 294789"/>
                <a:gd name="connsiteX2" fmla="*/ 729200 w 729200"/>
                <a:gd name="connsiteY2" fmla="*/ 179226 h 294789"/>
                <a:gd name="connsiteX3" fmla="*/ 481281 w 729200"/>
                <a:gd name="connsiteY3" fmla="*/ 289451 h 294789"/>
                <a:gd name="connsiteX4" fmla="*/ 0 w 729200"/>
                <a:gd name="connsiteY4" fmla="*/ 22063 h 294789"/>
                <a:gd name="connsiteX0" fmla="*/ 3492 w 732692"/>
                <a:gd name="connsiteY0" fmla="*/ 28361 h 301087"/>
                <a:gd name="connsiteX1" fmla="*/ 278392 w 732692"/>
                <a:gd name="connsiteY1" fmla="*/ 13089 h 301087"/>
                <a:gd name="connsiteX2" fmla="*/ 484773 w 732692"/>
                <a:gd name="connsiteY2" fmla="*/ 75299 h 301087"/>
                <a:gd name="connsiteX3" fmla="*/ 732692 w 732692"/>
                <a:gd name="connsiteY3" fmla="*/ 185524 h 301087"/>
                <a:gd name="connsiteX4" fmla="*/ 484773 w 732692"/>
                <a:gd name="connsiteY4" fmla="*/ 295749 h 301087"/>
                <a:gd name="connsiteX5" fmla="*/ 3492 w 732692"/>
                <a:gd name="connsiteY5" fmla="*/ 28361 h 301087"/>
                <a:gd name="connsiteX0" fmla="*/ 3492 w 732692"/>
                <a:gd name="connsiteY0" fmla="*/ 28361 h 301087"/>
                <a:gd name="connsiteX1" fmla="*/ 278392 w 732692"/>
                <a:gd name="connsiteY1" fmla="*/ 13089 h 301087"/>
                <a:gd name="connsiteX2" fmla="*/ 470485 w 732692"/>
                <a:gd name="connsiteY2" fmla="*/ 101493 h 301087"/>
                <a:gd name="connsiteX3" fmla="*/ 732692 w 732692"/>
                <a:gd name="connsiteY3" fmla="*/ 185524 h 301087"/>
                <a:gd name="connsiteX4" fmla="*/ 484773 w 732692"/>
                <a:gd name="connsiteY4" fmla="*/ 295749 h 301087"/>
                <a:gd name="connsiteX5" fmla="*/ 3492 w 732692"/>
                <a:gd name="connsiteY5" fmla="*/ 28361 h 301087"/>
                <a:gd name="connsiteX0" fmla="*/ 3492 w 1037492"/>
                <a:gd name="connsiteY0" fmla="*/ 28361 h 295754"/>
                <a:gd name="connsiteX1" fmla="*/ 278392 w 1037492"/>
                <a:gd name="connsiteY1" fmla="*/ 13089 h 295754"/>
                <a:gd name="connsiteX2" fmla="*/ 470485 w 1037492"/>
                <a:gd name="connsiteY2" fmla="*/ 101493 h 295754"/>
                <a:gd name="connsiteX3" fmla="*/ 1037492 w 1037492"/>
                <a:gd name="connsiteY3" fmla="*/ 35505 h 295754"/>
                <a:gd name="connsiteX4" fmla="*/ 484773 w 1037492"/>
                <a:gd name="connsiteY4" fmla="*/ 295749 h 295754"/>
                <a:gd name="connsiteX5" fmla="*/ 3492 w 1037492"/>
                <a:gd name="connsiteY5" fmla="*/ 28361 h 295754"/>
                <a:gd name="connsiteX0" fmla="*/ 3563 w 1037563"/>
                <a:gd name="connsiteY0" fmla="*/ 26326 h 262764"/>
                <a:gd name="connsiteX1" fmla="*/ 278463 w 1037563"/>
                <a:gd name="connsiteY1" fmla="*/ 11054 h 262764"/>
                <a:gd name="connsiteX2" fmla="*/ 470556 w 1037563"/>
                <a:gd name="connsiteY2" fmla="*/ 99458 h 262764"/>
                <a:gd name="connsiteX3" fmla="*/ 1037563 w 1037563"/>
                <a:gd name="connsiteY3" fmla="*/ 33470 h 262764"/>
                <a:gd name="connsiteX4" fmla="*/ 487225 w 1037563"/>
                <a:gd name="connsiteY4" fmla="*/ 262758 h 262764"/>
                <a:gd name="connsiteX5" fmla="*/ 3563 w 1037563"/>
                <a:gd name="connsiteY5" fmla="*/ 26326 h 262764"/>
                <a:gd name="connsiteX0" fmla="*/ 3563 w 1037563"/>
                <a:gd name="connsiteY0" fmla="*/ 26326 h 262764"/>
                <a:gd name="connsiteX1" fmla="*/ 278463 w 1037563"/>
                <a:gd name="connsiteY1" fmla="*/ 11054 h 262764"/>
                <a:gd name="connsiteX2" fmla="*/ 472937 w 1037563"/>
                <a:gd name="connsiteY2" fmla="*/ 89933 h 262764"/>
                <a:gd name="connsiteX3" fmla="*/ 1037563 w 1037563"/>
                <a:gd name="connsiteY3" fmla="*/ 33470 h 262764"/>
                <a:gd name="connsiteX4" fmla="*/ 487225 w 1037563"/>
                <a:gd name="connsiteY4" fmla="*/ 262758 h 262764"/>
                <a:gd name="connsiteX5" fmla="*/ 3563 w 1037563"/>
                <a:gd name="connsiteY5" fmla="*/ 26326 h 262764"/>
                <a:gd name="connsiteX0" fmla="*/ 3563 w 1037563"/>
                <a:gd name="connsiteY0" fmla="*/ 26326 h 262764"/>
                <a:gd name="connsiteX1" fmla="*/ 278463 w 1037563"/>
                <a:gd name="connsiteY1" fmla="*/ 11054 h 262764"/>
                <a:gd name="connsiteX2" fmla="*/ 411814 w 1037563"/>
                <a:gd name="connsiteY2" fmla="*/ 44391 h 262764"/>
                <a:gd name="connsiteX3" fmla="*/ 472937 w 1037563"/>
                <a:gd name="connsiteY3" fmla="*/ 89933 h 262764"/>
                <a:gd name="connsiteX4" fmla="*/ 1037563 w 1037563"/>
                <a:gd name="connsiteY4" fmla="*/ 33470 h 262764"/>
                <a:gd name="connsiteX5" fmla="*/ 487225 w 1037563"/>
                <a:gd name="connsiteY5" fmla="*/ 262758 h 262764"/>
                <a:gd name="connsiteX6" fmla="*/ 3563 w 1037563"/>
                <a:gd name="connsiteY6" fmla="*/ 26326 h 262764"/>
                <a:gd name="connsiteX0" fmla="*/ 4479 w 1038479"/>
                <a:gd name="connsiteY0" fmla="*/ 14349 h 250787"/>
                <a:gd name="connsiteX1" fmla="*/ 260329 w 1038479"/>
                <a:gd name="connsiteY1" fmla="*/ 30033 h 250787"/>
                <a:gd name="connsiteX2" fmla="*/ 412730 w 1038479"/>
                <a:gd name="connsiteY2" fmla="*/ 32414 h 250787"/>
                <a:gd name="connsiteX3" fmla="*/ 473853 w 1038479"/>
                <a:gd name="connsiteY3" fmla="*/ 77956 h 250787"/>
                <a:gd name="connsiteX4" fmla="*/ 1038479 w 1038479"/>
                <a:gd name="connsiteY4" fmla="*/ 21493 h 250787"/>
                <a:gd name="connsiteX5" fmla="*/ 488141 w 1038479"/>
                <a:gd name="connsiteY5" fmla="*/ 250781 h 250787"/>
                <a:gd name="connsiteX6" fmla="*/ 4479 w 1038479"/>
                <a:gd name="connsiteY6" fmla="*/ 14349 h 250787"/>
                <a:gd name="connsiteX0" fmla="*/ 4524 w 1036143"/>
                <a:gd name="connsiteY0" fmla="*/ 29609 h 247007"/>
                <a:gd name="connsiteX1" fmla="*/ 257993 w 1036143"/>
                <a:gd name="connsiteY1" fmla="*/ 26243 h 247007"/>
                <a:gd name="connsiteX2" fmla="*/ 410394 w 1036143"/>
                <a:gd name="connsiteY2" fmla="*/ 28624 h 247007"/>
                <a:gd name="connsiteX3" fmla="*/ 471517 w 1036143"/>
                <a:gd name="connsiteY3" fmla="*/ 74166 h 247007"/>
                <a:gd name="connsiteX4" fmla="*/ 1036143 w 1036143"/>
                <a:gd name="connsiteY4" fmla="*/ 17703 h 247007"/>
                <a:gd name="connsiteX5" fmla="*/ 485805 w 1036143"/>
                <a:gd name="connsiteY5" fmla="*/ 246991 h 247007"/>
                <a:gd name="connsiteX6" fmla="*/ 4524 w 1036143"/>
                <a:gd name="connsiteY6" fmla="*/ 29609 h 247007"/>
                <a:gd name="connsiteX0" fmla="*/ 4524 w 1037225"/>
                <a:gd name="connsiteY0" fmla="*/ 24168 h 241566"/>
                <a:gd name="connsiteX1" fmla="*/ 257993 w 1037225"/>
                <a:gd name="connsiteY1" fmla="*/ 20802 h 241566"/>
                <a:gd name="connsiteX2" fmla="*/ 410394 w 1037225"/>
                <a:gd name="connsiteY2" fmla="*/ 23183 h 241566"/>
                <a:gd name="connsiteX3" fmla="*/ 471517 w 1037225"/>
                <a:gd name="connsiteY3" fmla="*/ 68725 h 241566"/>
                <a:gd name="connsiteX4" fmla="*/ 634232 w 1037225"/>
                <a:gd name="connsiteY4" fmla="*/ 30327 h 241566"/>
                <a:gd name="connsiteX5" fmla="*/ 1036143 w 1037225"/>
                <a:gd name="connsiteY5" fmla="*/ 12262 h 241566"/>
                <a:gd name="connsiteX6" fmla="*/ 485805 w 1037225"/>
                <a:gd name="connsiteY6" fmla="*/ 241550 h 241566"/>
                <a:gd name="connsiteX7" fmla="*/ 4524 w 1037225"/>
                <a:gd name="connsiteY7" fmla="*/ 24168 h 241566"/>
                <a:gd name="connsiteX0" fmla="*/ 4524 w 1037124"/>
                <a:gd name="connsiteY0" fmla="*/ 21693 h 239091"/>
                <a:gd name="connsiteX1" fmla="*/ 257993 w 1037124"/>
                <a:gd name="connsiteY1" fmla="*/ 18327 h 239091"/>
                <a:gd name="connsiteX2" fmla="*/ 410394 w 1037124"/>
                <a:gd name="connsiteY2" fmla="*/ 20708 h 239091"/>
                <a:gd name="connsiteX3" fmla="*/ 471517 w 1037124"/>
                <a:gd name="connsiteY3" fmla="*/ 66250 h 239091"/>
                <a:gd name="connsiteX4" fmla="*/ 598513 w 1037124"/>
                <a:gd name="connsiteY4" fmla="*/ 44521 h 239091"/>
                <a:gd name="connsiteX5" fmla="*/ 1036143 w 1037124"/>
                <a:gd name="connsiteY5" fmla="*/ 9787 h 239091"/>
                <a:gd name="connsiteX6" fmla="*/ 485805 w 1037124"/>
                <a:gd name="connsiteY6" fmla="*/ 239075 h 239091"/>
                <a:gd name="connsiteX7" fmla="*/ 4524 w 1037124"/>
                <a:gd name="connsiteY7" fmla="*/ 21693 h 239091"/>
                <a:gd name="connsiteX0" fmla="*/ 4524 w 1003880"/>
                <a:gd name="connsiteY0" fmla="*/ 19334 h 236859"/>
                <a:gd name="connsiteX1" fmla="*/ 257993 w 1003880"/>
                <a:gd name="connsiteY1" fmla="*/ 15968 h 236859"/>
                <a:gd name="connsiteX2" fmla="*/ 410394 w 1003880"/>
                <a:gd name="connsiteY2" fmla="*/ 18349 h 236859"/>
                <a:gd name="connsiteX3" fmla="*/ 471517 w 1003880"/>
                <a:gd name="connsiteY3" fmla="*/ 63891 h 236859"/>
                <a:gd name="connsiteX4" fmla="*/ 598513 w 1003880"/>
                <a:gd name="connsiteY4" fmla="*/ 42162 h 236859"/>
                <a:gd name="connsiteX5" fmla="*/ 1002805 w 1003880"/>
                <a:gd name="connsiteY5" fmla="*/ 52672 h 236859"/>
                <a:gd name="connsiteX6" fmla="*/ 485805 w 1003880"/>
                <a:gd name="connsiteY6" fmla="*/ 236716 h 236859"/>
                <a:gd name="connsiteX7" fmla="*/ 4524 w 1003880"/>
                <a:gd name="connsiteY7" fmla="*/ 19334 h 236859"/>
                <a:gd name="connsiteX0" fmla="*/ 4524 w 1037737"/>
                <a:gd name="connsiteY0" fmla="*/ 36745 h 254272"/>
                <a:gd name="connsiteX1" fmla="*/ 257993 w 1037737"/>
                <a:gd name="connsiteY1" fmla="*/ 33379 h 254272"/>
                <a:gd name="connsiteX2" fmla="*/ 410394 w 1037737"/>
                <a:gd name="connsiteY2" fmla="*/ 35760 h 254272"/>
                <a:gd name="connsiteX3" fmla="*/ 471517 w 1037737"/>
                <a:gd name="connsiteY3" fmla="*/ 81302 h 254272"/>
                <a:gd name="connsiteX4" fmla="*/ 598513 w 1037737"/>
                <a:gd name="connsiteY4" fmla="*/ 59573 h 254272"/>
                <a:gd name="connsiteX5" fmla="*/ 979513 w 1037737"/>
                <a:gd name="connsiteY5" fmla="*/ 40 h 254272"/>
                <a:gd name="connsiteX6" fmla="*/ 1002805 w 1037737"/>
                <a:gd name="connsiteY6" fmla="*/ 70083 h 254272"/>
                <a:gd name="connsiteX7" fmla="*/ 485805 w 1037737"/>
                <a:gd name="connsiteY7" fmla="*/ 254127 h 254272"/>
                <a:gd name="connsiteX8" fmla="*/ 4524 w 1037737"/>
                <a:gd name="connsiteY8" fmla="*/ 36745 h 254272"/>
                <a:gd name="connsiteX0" fmla="*/ 4524 w 1033674"/>
                <a:gd name="connsiteY0" fmla="*/ 80899 h 298426"/>
                <a:gd name="connsiteX1" fmla="*/ 257993 w 1033674"/>
                <a:gd name="connsiteY1" fmla="*/ 77533 h 298426"/>
                <a:gd name="connsiteX2" fmla="*/ 410394 w 1033674"/>
                <a:gd name="connsiteY2" fmla="*/ 79914 h 298426"/>
                <a:gd name="connsiteX3" fmla="*/ 471517 w 1033674"/>
                <a:gd name="connsiteY3" fmla="*/ 125456 h 298426"/>
                <a:gd name="connsiteX4" fmla="*/ 598513 w 1033674"/>
                <a:gd name="connsiteY4" fmla="*/ 103727 h 298426"/>
                <a:gd name="connsiteX5" fmla="*/ 641375 w 1033674"/>
                <a:gd name="connsiteY5" fmla="*/ 1331 h 298426"/>
                <a:gd name="connsiteX6" fmla="*/ 979513 w 1033674"/>
                <a:gd name="connsiteY6" fmla="*/ 44194 h 298426"/>
                <a:gd name="connsiteX7" fmla="*/ 1002805 w 1033674"/>
                <a:gd name="connsiteY7" fmla="*/ 114237 h 298426"/>
                <a:gd name="connsiteX8" fmla="*/ 485805 w 1033674"/>
                <a:gd name="connsiteY8" fmla="*/ 298281 h 298426"/>
                <a:gd name="connsiteX9" fmla="*/ 4524 w 1033674"/>
                <a:gd name="connsiteY9" fmla="*/ 80899 h 298426"/>
                <a:gd name="connsiteX0" fmla="*/ 4524 w 1028843"/>
                <a:gd name="connsiteY0" fmla="*/ 81978 h 299505"/>
                <a:gd name="connsiteX1" fmla="*/ 257993 w 1028843"/>
                <a:gd name="connsiteY1" fmla="*/ 78612 h 299505"/>
                <a:gd name="connsiteX2" fmla="*/ 410394 w 1028843"/>
                <a:gd name="connsiteY2" fmla="*/ 80993 h 299505"/>
                <a:gd name="connsiteX3" fmla="*/ 471517 w 1028843"/>
                <a:gd name="connsiteY3" fmla="*/ 126535 h 299505"/>
                <a:gd name="connsiteX4" fmla="*/ 598513 w 1028843"/>
                <a:gd name="connsiteY4" fmla="*/ 104806 h 299505"/>
                <a:gd name="connsiteX5" fmla="*/ 641375 w 1028843"/>
                <a:gd name="connsiteY5" fmla="*/ 2410 h 299505"/>
                <a:gd name="connsiteX6" fmla="*/ 784250 w 1028843"/>
                <a:gd name="connsiteY6" fmla="*/ 54798 h 299505"/>
                <a:gd name="connsiteX7" fmla="*/ 979513 w 1028843"/>
                <a:gd name="connsiteY7" fmla="*/ 45273 h 299505"/>
                <a:gd name="connsiteX8" fmla="*/ 1002805 w 1028843"/>
                <a:gd name="connsiteY8" fmla="*/ 115316 h 299505"/>
                <a:gd name="connsiteX9" fmla="*/ 485805 w 1028843"/>
                <a:gd name="connsiteY9" fmla="*/ 299360 h 299505"/>
                <a:gd name="connsiteX10" fmla="*/ 4524 w 1028843"/>
                <a:gd name="connsiteY10" fmla="*/ 81978 h 299505"/>
                <a:gd name="connsiteX0" fmla="*/ 4524 w 1038094"/>
                <a:gd name="connsiteY0" fmla="*/ 81978 h 299505"/>
                <a:gd name="connsiteX1" fmla="*/ 257993 w 1038094"/>
                <a:gd name="connsiteY1" fmla="*/ 78612 h 299505"/>
                <a:gd name="connsiteX2" fmla="*/ 410394 w 1038094"/>
                <a:gd name="connsiteY2" fmla="*/ 80993 h 299505"/>
                <a:gd name="connsiteX3" fmla="*/ 471517 w 1038094"/>
                <a:gd name="connsiteY3" fmla="*/ 126535 h 299505"/>
                <a:gd name="connsiteX4" fmla="*/ 598513 w 1038094"/>
                <a:gd name="connsiteY4" fmla="*/ 104806 h 299505"/>
                <a:gd name="connsiteX5" fmla="*/ 641375 w 1038094"/>
                <a:gd name="connsiteY5" fmla="*/ 2410 h 299505"/>
                <a:gd name="connsiteX6" fmla="*/ 784250 w 1038094"/>
                <a:gd name="connsiteY6" fmla="*/ 54798 h 299505"/>
                <a:gd name="connsiteX7" fmla="*/ 1005707 w 1038094"/>
                <a:gd name="connsiteY7" fmla="*/ 76229 h 299505"/>
                <a:gd name="connsiteX8" fmla="*/ 1002805 w 1038094"/>
                <a:gd name="connsiteY8" fmla="*/ 115316 h 299505"/>
                <a:gd name="connsiteX9" fmla="*/ 485805 w 1038094"/>
                <a:gd name="connsiteY9" fmla="*/ 299360 h 299505"/>
                <a:gd name="connsiteX10" fmla="*/ 4524 w 1038094"/>
                <a:gd name="connsiteY10" fmla="*/ 81978 h 299505"/>
                <a:gd name="connsiteX0" fmla="*/ 4524 w 1028678"/>
                <a:gd name="connsiteY0" fmla="*/ 81978 h 303744"/>
                <a:gd name="connsiteX1" fmla="*/ 257993 w 1028678"/>
                <a:gd name="connsiteY1" fmla="*/ 78612 h 303744"/>
                <a:gd name="connsiteX2" fmla="*/ 410394 w 1028678"/>
                <a:gd name="connsiteY2" fmla="*/ 80993 h 303744"/>
                <a:gd name="connsiteX3" fmla="*/ 471517 w 1028678"/>
                <a:gd name="connsiteY3" fmla="*/ 126535 h 303744"/>
                <a:gd name="connsiteX4" fmla="*/ 598513 w 1028678"/>
                <a:gd name="connsiteY4" fmla="*/ 104806 h 303744"/>
                <a:gd name="connsiteX5" fmla="*/ 641375 w 1028678"/>
                <a:gd name="connsiteY5" fmla="*/ 2410 h 303744"/>
                <a:gd name="connsiteX6" fmla="*/ 784250 w 1028678"/>
                <a:gd name="connsiteY6" fmla="*/ 54798 h 303744"/>
                <a:gd name="connsiteX7" fmla="*/ 1005707 w 1028678"/>
                <a:gd name="connsiteY7" fmla="*/ 76229 h 303744"/>
                <a:gd name="connsiteX8" fmla="*/ 1002805 w 1028678"/>
                <a:gd name="connsiteY8" fmla="*/ 115316 h 303744"/>
                <a:gd name="connsiteX9" fmla="*/ 846163 w 1028678"/>
                <a:gd name="connsiteY9" fmla="*/ 219105 h 303744"/>
                <a:gd name="connsiteX10" fmla="*/ 485805 w 1028678"/>
                <a:gd name="connsiteY10" fmla="*/ 299360 h 303744"/>
                <a:gd name="connsiteX11" fmla="*/ 4524 w 1028678"/>
                <a:gd name="connsiteY11" fmla="*/ 81978 h 303744"/>
                <a:gd name="connsiteX0" fmla="*/ 6978 w 1031132"/>
                <a:gd name="connsiteY0" fmla="*/ 81978 h 299609"/>
                <a:gd name="connsiteX1" fmla="*/ 260447 w 1031132"/>
                <a:gd name="connsiteY1" fmla="*/ 78612 h 299609"/>
                <a:gd name="connsiteX2" fmla="*/ 412848 w 1031132"/>
                <a:gd name="connsiteY2" fmla="*/ 80993 h 299609"/>
                <a:gd name="connsiteX3" fmla="*/ 473971 w 1031132"/>
                <a:gd name="connsiteY3" fmla="*/ 126535 h 299609"/>
                <a:gd name="connsiteX4" fmla="*/ 600967 w 1031132"/>
                <a:gd name="connsiteY4" fmla="*/ 104806 h 299609"/>
                <a:gd name="connsiteX5" fmla="*/ 643829 w 1031132"/>
                <a:gd name="connsiteY5" fmla="*/ 2410 h 299609"/>
                <a:gd name="connsiteX6" fmla="*/ 786704 w 1031132"/>
                <a:gd name="connsiteY6" fmla="*/ 54798 h 299609"/>
                <a:gd name="connsiteX7" fmla="*/ 1008161 w 1031132"/>
                <a:gd name="connsiteY7" fmla="*/ 76229 h 299609"/>
                <a:gd name="connsiteX8" fmla="*/ 1005259 w 1031132"/>
                <a:gd name="connsiteY8" fmla="*/ 115316 h 299609"/>
                <a:gd name="connsiteX9" fmla="*/ 848617 w 1031132"/>
                <a:gd name="connsiteY9" fmla="*/ 219105 h 299609"/>
                <a:gd name="connsiteX10" fmla="*/ 488259 w 1031132"/>
                <a:gd name="connsiteY10" fmla="*/ 299360 h 299609"/>
                <a:gd name="connsiteX11" fmla="*/ 108048 w 1031132"/>
                <a:gd name="connsiteY11" fmla="*/ 192910 h 299609"/>
                <a:gd name="connsiteX12" fmla="*/ 6978 w 1031132"/>
                <a:gd name="connsiteY12" fmla="*/ 81978 h 299609"/>
                <a:gd name="connsiteX0" fmla="*/ 5563 w 1048767"/>
                <a:gd name="connsiteY0" fmla="*/ 60547 h 299609"/>
                <a:gd name="connsiteX1" fmla="*/ 278082 w 1048767"/>
                <a:gd name="connsiteY1" fmla="*/ 78612 h 299609"/>
                <a:gd name="connsiteX2" fmla="*/ 430483 w 1048767"/>
                <a:gd name="connsiteY2" fmla="*/ 80993 h 299609"/>
                <a:gd name="connsiteX3" fmla="*/ 491606 w 1048767"/>
                <a:gd name="connsiteY3" fmla="*/ 126535 h 299609"/>
                <a:gd name="connsiteX4" fmla="*/ 618602 w 1048767"/>
                <a:gd name="connsiteY4" fmla="*/ 104806 h 299609"/>
                <a:gd name="connsiteX5" fmla="*/ 661464 w 1048767"/>
                <a:gd name="connsiteY5" fmla="*/ 2410 h 299609"/>
                <a:gd name="connsiteX6" fmla="*/ 804339 w 1048767"/>
                <a:gd name="connsiteY6" fmla="*/ 54798 h 299609"/>
                <a:gd name="connsiteX7" fmla="*/ 1025796 w 1048767"/>
                <a:gd name="connsiteY7" fmla="*/ 76229 h 299609"/>
                <a:gd name="connsiteX8" fmla="*/ 1022894 w 1048767"/>
                <a:gd name="connsiteY8" fmla="*/ 115316 h 299609"/>
                <a:gd name="connsiteX9" fmla="*/ 866252 w 1048767"/>
                <a:gd name="connsiteY9" fmla="*/ 219105 h 299609"/>
                <a:gd name="connsiteX10" fmla="*/ 505894 w 1048767"/>
                <a:gd name="connsiteY10" fmla="*/ 299360 h 299609"/>
                <a:gd name="connsiteX11" fmla="*/ 125683 w 1048767"/>
                <a:gd name="connsiteY11" fmla="*/ 192910 h 299609"/>
                <a:gd name="connsiteX12" fmla="*/ 5563 w 1048767"/>
                <a:gd name="connsiteY12" fmla="*/ 60547 h 299609"/>
                <a:gd name="connsiteX0" fmla="*/ 4804 w 1048008"/>
                <a:gd name="connsiteY0" fmla="*/ 60547 h 299609"/>
                <a:gd name="connsiteX1" fmla="*/ 263035 w 1048008"/>
                <a:gd name="connsiteY1" fmla="*/ 47656 h 299609"/>
                <a:gd name="connsiteX2" fmla="*/ 429724 w 1048008"/>
                <a:gd name="connsiteY2" fmla="*/ 80993 h 299609"/>
                <a:gd name="connsiteX3" fmla="*/ 490847 w 1048008"/>
                <a:gd name="connsiteY3" fmla="*/ 126535 h 299609"/>
                <a:gd name="connsiteX4" fmla="*/ 617843 w 1048008"/>
                <a:gd name="connsiteY4" fmla="*/ 104806 h 299609"/>
                <a:gd name="connsiteX5" fmla="*/ 660705 w 1048008"/>
                <a:gd name="connsiteY5" fmla="*/ 2410 h 299609"/>
                <a:gd name="connsiteX6" fmla="*/ 803580 w 1048008"/>
                <a:gd name="connsiteY6" fmla="*/ 54798 h 299609"/>
                <a:gd name="connsiteX7" fmla="*/ 1025037 w 1048008"/>
                <a:gd name="connsiteY7" fmla="*/ 76229 h 299609"/>
                <a:gd name="connsiteX8" fmla="*/ 1022135 w 1048008"/>
                <a:gd name="connsiteY8" fmla="*/ 115316 h 299609"/>
                <a:gd name="connsiteX9" fmla="*/ 865493 w 1048008"/>
                <a:gd name="connsiteY9" fmla="*/ 219105 h 299609"/>
                <a:gd name="connsiteX10" fmla="*/ 505135 w 1048008"/>
                <a:gd name="connsiteY10" fmla="*/ 299360 h 299609"/>
                <a:gd name="connsiteX11" fmla="*/ 124924 w 1048008"/>
                <a:gd name="connsiteY11" fmla="*/ 192910 h 299609"/>
                <a:gd name="connsiteX12" fmla="*/ 4804 w 1048008"/>
                <a:gd name="connsiteY12" fmla="*/ 60547 h 299609"/>
                <a:gd name="connsiteX0" fmla="*/ 4804 w 1048008"/>
                <a:gd name="connsiteY0" fmla="*/ 19359 h 258421"/>
                <a:gd name="connsiteX1" fmla="*/ 263035 w 1048008"/>
                <a:gd name="connsiteY1" fmla="*/ 6468 h 258421"/>
                <a:gd name="connsiteX2" fmla="*/ 429724 w 1048008"/>
                <a:gd name="connsiteY2" fmla="*/ 39805 h 258421"/>
                <a:gd name="connsiteX3" fmla="*/ 490847 w 1048008"/>
                <a:gd name="connsiteY3" fmla="*/ 85347 h 258421"/>
                <a:gd name="connsiteX4" fmla="*/ 617843 w 1048008"/>
                <a:gd name="connsiteY4" fmla="*/ 63618 h 258421"/>
                <a:gd name="connsiteX5" fmla="*/ 701186 w 1048008"/>
                <a:gd name="connsiteY5" fmla="*/ 6465 h 258421"/>
                <a:gd name="connsiteX6" fmla="*/ 803580 w 1048008"/>
                <a:gd name="connsiteY6" fmla="*/ 13610 h 258421"/>
                <a:gd name="connsiteX7" fmla="*/ 1025037 w 1048008"/>
                <a:gd name="connsiteY7" fmla="*/ 35041 h 258421"/>
                <a:gd name="connsiteX8" fmla="*/ 1022135 w 1048008"/>
                <a:gd name="connsiteY8" fmla="*/ 74128 h 258421"/>
                <a:gd name="connsiteX9" fmla="*/ 865493 w 1048008"/>
                <a:gd name="connsiteY9" fmla="*/ 177917 h 258421"/>
                <a:gd name="connsiteX10" fmla="*/ 505135 w 1048008"/>
                <a:gd name="connsiteY10" fmla="*/ 258172 h 258421"/>
                <a:gd name="connsiteX11" fmla="*/ 124924 w 1048008"/>
                <a:gd name="connsiteY11" fmla="*/ 151722 h 258421"/>
                <a:gd name="connsiteX12" fmla="*/ 4804 w 1048008"/>
                <a:gd name="connsiteY12" fmla="*/ 19359 h 258421"/>
                <a:gd name="connsiteX0" fmla="*/ 4804 w 1048008"/>
                <a:gd name="connsiteY0" fmla="*/ 55958 h 295020"/>
                <a:gd name="connsiteX1" fmla="*/ 263035 w 1048008"/>
                <a:gd name="connsiteY1" fmla="*/ 43067 h 295020"/>
                <a:gd name="connsiteX2" fmla="*/ 429724 w 1048008"/>
                <a:gd name="connsiteY2" fmla="*/ 76404 h 295020"/>
                <a:gd name="connsiteX3" fmla="*/ 490847 w 1048008"/>
                <a:gd name="connsiteY3" fmla="*/ 121946 h 295020"/>
                <a:gd name="connsiteX4" fmla="*/ 617843 w 1048008"/>
                <a:gd name="connsiteY4" fmla="*/ 100217 h 295020"/>
                <a:gd name="connsiteX5" fmla="*/ 684518 w 1048008"/>
                <a:gd name="connsiteY5" fmla="*/ 2583 h 295020"/>
                <a:gd name="connsiteX6" fmla="*/ 803580 w 1048008"/>
                <a:gd name="connsiteY6" fmla="*/ 50209 h 295020"/>
                <a:gd name="connsiteX7" fmla="*/ 1025037 w 1048008"/>
                <a:gd name="connsiteY7" fmla="*/ 71640 h 295020"/>
                <a:gd name="connsiteX8" fmla="*/ 1022135 w 1048008"/>
                <a:gd name="connsiteY8" fmla="*/ 110727 h 295020"/>
                <a:gd name="connsiteX9" fmla="*/ 865493 w 1048008"/>
                <a:gd name="connsiteY9" fmla="*/ 214516 h 295020"/>
                <a:gd name="connsiteX10" fmla="*/ 505135 w 1048008"/>
                <a:gd name="connsiteY10" fmla="*/ 294771 h 295020"/>
                <a:gd name="connsiteX11" fmla="*/ 124924 w 1048008"/>
                <a:gd name="connsiteY11" fmla="*/ 188321 h 295020"/>
                <a:gd name="connsiteX12" fmla="*/ 4804 w 1048008"/>
                <a:gd name="connsiteY12" fmla="*/ 55958 h 295020"/>
                <a:gd name="connsiteX0" fmla="*/ 4804 w 1066764"/>
                <a:gd name="connsiteY0" fmla="*/ 55708 h 294770"/>
                <a:gd name="connsiteX1" fmla="*/ 263035 w 1066764"/>
                <a:gd name="connsiteY1" fmla="*/ 42817 h 294770"/>
                <a:gd name="connsiteX2" fmla="*/ 429724 w 1066764"/>
                <a:gd name="connsiteY2" fmla="*/ 76154 h 294770"/>
                <a:gd name="connsiteX3" fmla="*/ 490847 w 1066764"/>
                <a:gd name="connsiteY3" fmla="*/ 121696 h 294770"/>
                <a:gd name="connsiteX4" fmla="*/ 617843 w 1066764"/>
                <a:gd name="connsiteY4" fmla="*/ 99967 h 294770"/>
                <a:gd name="connsiteX5" fmla="*/ 684518 w 1066764"/>
                <a:gd name="connsiteY5" fmla="*/ 2333 h 294770"/>
                <a:gd name="connsiteX6" fmla="*/ 1051230 w 1066764"/>
                <a:gd name="connsiteY6" fmla="*/ 57102 h 294770"/>
                <a:gd name="connsiteX7" fmla="*/ 1025037 w 1066764"/>
                <a:gd name="connsiteY7" fmla="*/ 71390 h 294770"/>
                <a:gd name="connsiteX8" fmla="*/ 1022135 w 1066764"/>
                <a:gd name="connsiteY8" fmla="*/ 110477 h 294770"/>
                <a:gd name="connsiteX9" fmla="*/ 865493 w 1066764"/>
                <a:gd name="connsiteY9" fmla="*/ 214266 h 294770"/>
                <a:gd name="connsiteX10" fmla="*/ 505135 w 1066764"/>
                <a:gd name="connsiteY10" fmla="*/ 294521 h 294770"/>
                <a:gd name="connsiteX11" fmla="*/ 124924 w 1066764"/>
                <a:gd name="connsiteY11" fmla="*/ 188071 h 294770"/>
                <a:gd name="connsiteX12" fmla="*/ 4804 w 1066764"/>
                <a:gd name="connsiteY12" fmla="*/ 55708 h 294770"/>
                <a:gd name="connsiteX0" fmla="*/ 4804 w 1066764"/>
                <a:gd name="connsiteY0" fmla="*/ 55708 h 295488"/>
                <a:gd name="connsiteX1" fmla="*/ 263035 w 1066764"/>
                <a:gd name="connsiteY1" fmla="*/ 42817 h 295488"/>
                <a:gd name="connsiteX2" fmla="*/ 429724 w 1066764"/>
                <a:gd name="connsiteY2" fmla="*/ 76154 h 295488"/>
                <a:gd name="connsiteX3" fmla="*/ 490847 w 1066764"/>
                <a:gd name="connsiteY3" fmla="*/ 121696 h 295488"/>
                <a:gd name="connsiteX4" fmla="*/ 617843 w 1066764"/>
                <a:gd name="connsiteY4" fmla="*/ 99967 h 295488"/>
                <a:gd name="connsiteX5" fmla="*/ 684518 w 1066764"/>
                <a:gd name="connsiteY5" fmla="*/ 2333 h 295488"/>
                <a:gd name="connsiteX6" fmla="*/ 1051230 w 1066764"/>
                <a:gd name="connsiteY6" fmla="*/ 57102 h 295488"/>
                <a:gd name="connsiteX7" fmla="*/ 1025037 w 1066764"/>
                <a:gd name="connsiteY7" fmla="*/ 71390 h 295488"/>
                <a:gd name="connsiteX8" fmla="*/ 1022135 w 1066764"/>
                <a:gd name="connsiteY8" fmla="*/ 110477 h 295488"/>
                <a:gd name="connsiteX9" fmla="*/ 882162 w 1066764"/>
                <a:gd name="connsiteY9" fmla="*/ 233316 h 295488"/>
                <a:gd name="connsiteX10" fmla="*/ 505135 w 1066764"/>
                <a:gd name="connsiteY10" fmla="*/ 294521 h 295488"/>
                <a:gd name="connsiteX11" fmla="*/ 124924 w 1066764"/>
                <a:gd name="connsiteY11" fmla="*/ 188071 h 295488"/>
                <a:gd name="connsiteX12" fmla="*/ 4804 w 1066764"/>
                <a:gd name="connsiteY12" fmla="*/ 55708 h 295488"/>
                <a:gd name="connsiteX0" fmla="*/ 4804 w 1048008"/>
                <a:gd name="connsiteY0" fmla="*/ 55566 h 295346"/>
                <a:gd name="connsiteX1" fmla="*/ 263035 w 1048008"/>
                <a:gd name="connsiteY1" fmla="*/ 42675 h 295346"/>
                <a:gd name="connsiteX2" fmla="*/ 429724 w 1048008"/>
                <a:gd name="connsiteY2" fmla="*/ 76012 h 295346"/>
                <a:gd name="connsiteX3" fmla="*/ 490847 w 1048008"/>
                <a:gd name="connsiteY3" fmla="*/ 121554 h 295346"/>
                <a:gd name="connsiteX4" fmla="*/ 617843 w 1048008"/>
                <a:gd name="connsiteY4" fmla="*/ 99825 h 295346"/>
                <a:gd name="connsiteX5" fmla="*/ 684518 w 1048008"/>
                <a:gd name="connsiteY5" fmla="*/ 2191 h 295346"/>
                <a:gd name="connsiteX6" fmla="*/ 984555 w 1048008"/>
                <a:gd name="connsiteY6" fmla="*/ 61722 h 295346"/>
                <a:gd name="connsiteX7" fmla="*/ 1025037 w 1048008"/>
                <a:gd name="connsiteY7" fmla="*/ 71248 h 295346"/>
                <a:gd name="connsiteX8" fmla="*/ 1022135 w 1048008"/>
                <a:gd name="connsiteY8" fmla="*/ 110335 h 295346"/>
                <a:gd name="connsiteX9" fmla="*/ 882162 w 1048008"/>
                <a:gd name="connsiteY9" fmla="*/ 233174 h 295346"/>
                <a:gd name="connsiteX10" fmla="*/ 505135 w 1048008"/>
                <a:gd name="connsiteY10" fmla="*/ 294379 h 295346"/>
                <a:gd name="connsiteX11" fmla="*/ 124924 w 1048008"/>
                <a:gd name="connsiteY11" fmla="*/ 187929 h 295346"/>
                <a:gd name="connsiteX12" fmla="*/ 4804 w 1048008"/>
                <a:gd name="connsiteY12" fmla="*/ 55566 h 29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008" h="295346">
                  <a:moveTo>
                    <a:pt x="4804" y="55566"/>
                  </a:moveTo>
                  <a:cubicBezTo>
                    <a:pt x="27822" y="31357"/>
                    <a:pt x="182822" y="34852"/>
                    <a:pt x="263035" y="42675"/>
                  </a:cubicBezTo>
                  <a:cubicBezTo>
                    <a:pt x="322743" y="47273"/>
                    <a:pt x="397312" y="62865"/>
                    <a:pt x="429724" y="76012"/>
                  </a:cubicBezTo>
                  <a:cubicBezTo>
                    <a:pt x="462136" y="89159"/>
                    <a:pt x="459494" y="117585"/>
                    <a:pt x="490847" y="121554"/>
                  </a:cubicBezTo>
                  <a:cubicBezTo>
                    <a:pt x="522200" y="125523"/>
                    <a:pt x="583183" y="105828"/>
                    <a:pt x="617843" y="99825"/>
                  </a:cubicBezTo>
                  <a:cubicBezTo>
                    <a:pt x="652503" y="93822"/>
                    <a:pt x="652371" y="17273"/>
                    <a:pt x="684518" y="2191"/>
                  </a:cubicBezTo>
                  <a:cubicBezTo>
                    <a:pt x="716665" y="-12891"/>
                    <a:pt x="928199" y="54578"/>
                    <a:pt x="984555" y="61722"/>
                  </a:cubicBezTo>
                  <a:cubicBezTo>
                    <a:pt x="1040911" y="68866"/>
                    <a:pt x="989802" y="54415"/>
                    <a:pt x="1025037" y="71248"/>
                  </a:cubicBezTo>
                  <a:cubicBezTo>
                    <a:pt x="1060272" y="88081"/>
                    <a:pt x="1051504" y="88904"/>
                    <a:pt x="1022135" y="110335"/>
                  </a:cubicBezTo>
                  <a:cubicBezTo>
                    <a:pt x="992766" y="131766"/>
                    <a:pt x="968329" y="202500"/>
                    <a:pt x="882162" y="233174"/>
                  </a:cubicBezTo>
                  <a:cubicBezTo>
                    <a:pt x="795995" y="263848"/>
                    <a:pt x="631341" y="301920"/>
                    <a:pt x="505135" y="294379"/>
                  </a:cubicBezTo>
                  <a:cubicBezTo>
                    <a:pt x="378929" y="286838"/>
                    <a:pt x="205138" y="224159"/>
                    <a:pt x="124924" y="187929"/>
                  </a:cubicBezTo>
                  <a:cubicBezTo>
                    <a:pt x="44711" y="151699"/>
                    <a:pt x="-18214" y="79775"/>
                    <a:pt x="4804" y="555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1" name="Grupo 110"/>
            <p:cNvGrpSpPr/>
            <p:nvPr/>
          </p:nvGrpSpPr>
          <p:grpSpPr>
            <a:xfrm>
              <a:off x="3814585" y="2564159"/>
              <a:ext cx="644625" cy="627124"/>
              <a:chOff x="3814585" y="2564159"/>
              <a:chExt cx="644625" cy="627124"/>
            </a:xfrm>
            <a:solidFill>
              <a:srgbClr val="283593"/>
            </a:solidFill>
          </p:grpSpPr>
          <p:sp>
            <p:nvSpPr>
              <p:cNvPr id="116" name="Elipse 115"/>
              <p:cNvSpPr/>
              <p:nvPr/>
            </p:nvSpPr>
            <p:spPr>
              <a:xfrm>
                <a:off x="4021187" y="2622252"/>
                <a:ext cx="214108" cy="2880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Elipse 28"/>
              <p:cNvSpPr/>
              <p:nvPr/>
            </p:nvSpPr>
            <p:spPr>
              <a:xfrm>
                <a:off x="3814585" y="2586533"/>
                <a:ext cx="255660" cy="604750"/>
              </a:xfrm>
              <a:custGeom>
                <a:avLst/>
                <a:gdLst>
                  <a:gd name="connsiteX0" fmla="*/ 0 w 214108"/>
                  <a:gd name="connsiteY0" fmla="*/ 144016 h 288032"/>
                  <a:gd name="connsiteX1" fmla="*/ 107054 w 214108"/>
                  <a:gd name="connsiteY1" fmla="*/ 0 h 288032"/>
                  <a:gd name="connsiteX2" fmla="*/ 214108 w 214108"/>
                  <a:gd name="connsiteY2" fmla="*/ 144016 h 288032"/>
                  <a:gd name="connsiteX3" fmla="*/ 107054 w 214108"/>
                  <a:gd name="connsiteY3" fmla="*/ 288032 h 288032"/>
                  <a:gd name="connsiteX4" fmla="*/ 0 w 214108"/>
                  <a:gd name="connsiteY4" fmla="*/ 144016 h 288032"/>
                  <a:gd name="connsiteX0" fmla="*/ 2163 w 216271"/>
                  <a:gd name="connsiteY0" fmla="*/ 144016 h 576163"/>
                  <a:gd name="connsiteX1" fmla="*/ 109217 w 216271"/>
                  <a:gd name="connsiteY1" fmla="*/ 0 h 576163"/>
                  <a:gd name="connsiteX2" fmla="*/ 216271 w 216271"/>
                  <a:gd name="connsiteY2" fmla="*/ 144016 h 576163"/>
                  <a:gd name="connsiteX3" fmla="*/ 63974 w 216271"/>
                  <a:gd name="connsiteY3" fmla="*/ 576163 h 576163"/>
                  <a:gd name="connsiteX4" fmla="*/ 2163 w 216271"/>
                  <a:gd name="connsiteY4" fmla="*/ 144016 h 576163"/>
                  <a:gd name="connsiteX0" fmla="*/ 9505 w 223613"/>
                  <a:gd name="connsiteY0" fmla="*/ 144016 h 576461"/>
                  <a:gd name="connsiteX1" fmla="*/ 116559 w 223613"/>
                  <a:gd name="connsiteY1" fmla="*/ 0 h 576461"/>
                  <a:gd name="connsiteX2" fmla="*/ 223613 w 223613"/>
                  <a:gd name="connsiteY2" fmla="*/ 144016 h 576461"/>
                  <a:gd name="connsiteX3" fmla="*/ 71316 w 223613"/>
                  <a:gd name="connsiteY3" fmla="*/ 576163 h 576461"/>
                  <a:gd name="connsiteX4" fmla="*/ 9505 w 223613"/>
                  <a:gd name="connsiteY4" fmla="*/ 144016 h 576461"/>
                  <a:gd name="connsiteX0" fmla="*/ 5955 w 220063"/>
                  <a:gd name="connsiteY0" fmla="*/ 172591 h 605040"/>
                  <a:gd name="connsiteX1" fmla="*/ 63002 w 220063"/>
                  <a:gd name="connsiteY1" fmla="*/ 0 h 605040"/>
                  <a:gd name="connsiteX2" fmla="*/ 220063 w 220063"/>
                  <a:gd name="connsiteY2" fmla="*/ 172591 h 605040"/>
                  <a:gd name="connsiteX3" fmla="*/ 67766 w 220063"/>
                  <a:gd name="connsiteY3" fmla="*/ 604738 h 605040"/>
                  <a:gd name="connsiteX4" fmla="*/ 5955 w 220063"/>
                  <a:gd name="connsiteY4" fmla="*/ 172591 h 605040"/>
                  <a:gd name="connsiteX0" fmla="*/ 30 w 254619"/>
                  <a:gd name="connsiteY0" fmla="*/ 172591 h 604738"/>
                  <a:gd name="connsiteX1" fmla="*/ 57077 w 254619"/>
                  <a:gd name="connsiteY1" fmla="*/ 0 h 604738"/>
                  <a:gd name="connsiteX2" fmla="*/ 254619 w 254619"/>
                  <a:gd name="connsiteY2" fmla="*/ 172591 h 604738"/>
                  <a:gd name="connsiteX3" fmla="*/ 61841 w 254619"/>
                  <a:gd name="connsiteY3" fmla="*/ 604738 h 604738"/>
                  <a:gd name="connsiteX4" fmla="*/ 30 w 254619"/>
                  <a:gd name="connsiteY4" fmla="*/ 172591 h 604738"/>
                  <a:gd name="connsiteX0" fmla="*/ 1071 w 255660"/>
                  <a:gd name="connsiteY0" fmla="*/ 172591 h 604750"/>
                  <a:gd name="connsiteX1" fmla="*/ 58118 w 255660"/>
                  <a:gd name="connsiteY1" fmla="*/ 0 h 604750"/>
                  <a:gd name="connsiteX2" fmla="*/ 255660 w 255660"/>
                  <a:gd name="connsiteY2" fmla="*/ 172591 h 604750"/>
                  <a:gd name="connsiteX3" fmla="*/ 62882 w 255660"/>
                  <a:gd name="connsiteY3" fmla="*/ 604738 h 604750"/>
                  <a:gd name="connsiteX4" fmla="*/ 1071 w 255660"/>
                  <a:gd name="connsiteY4" fmla="*/ 172591 h 60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60" h="604750">
                    <a:moveTo>
                      <a:pt x="1071" y="172591"/>
                    </a:moveTo>
                    <a:cubicBezTo>
                      <a:pt x="277" y="71801"/>
                      <a:pt x="15687" y="0"/>
                      <a:pt x="58118" y="0"/>
                    </a:cubicBezTo>
                    <a:cubicBezTo>
                      <a:pt x="100549" y="0"/>
                      <a:pt x="255660" y="93053"/>
                      <a:pt x="255660" y="172591"/>
                    </a:cubicBezTo>
                    <a:cubicBezTo>
                      <a:pt x="255660" y="252129"/>
                      <a:pt x="141032" y="602356"/>
                      <a:pt x="62882" y="604738"/>
                    </a:cubicBezTo>
                    <a:cubicBezTo>
                      <a:pt x="-15268" y="607120"/>
                      <a:pt x="1865" y="273381"/>
                      <a:pt x="1071" y="1725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Elipse 28"/>
              <p:cNvSpPr/>
              <p:nvPr/>
            </p:nvSpPr>
            <p:spPr>
              <a:xfrm rot="21329266" flipH="1">
                <a:off x="4203550" y="2564159"/>
                <a:ext cx="255660" cy="604750"/>
              </a:xfrm>
              <a:custGeom>
                <a:avLst/>
                <a:gdLst>
                  <a:gd name="connsiteX0" fmla="*/ 0 w 214108"/>
                  <a:gd name="connsiteY0" fmla="*/ 144016 h 288032"/>
                  <a:gd name="connsiteX1" fmla="*/ 107054 w 214108"/>
                  <a:gd name="connsiteY1" fmla="*/ 0 h 288032"/>
                  <a:gd name="connsiteX2" fmla="*/ 214108 w 214108"/>
                  <a:gd name="connsiteY2" fmla="*/ 144016 h 288032"/>
                  <a:gd name="connsiteX3" fmla="*/ 107054 w 214108"/>
                  <a:gd name="connsiteY3" fmla="*/ 288032 h 288032"/>
                  <a:gd name="connsiteX4" fmla="*/ 0 w 214108"/>
                  <a:gd name="connsiteY4" fmla="*/ 144016 h 288032"/>
                  <a:gd name="connsiteX0" fmla="*/ 2163 w 216271"/>
                  <a:gd name="connsiteY0" fmla="*/ 144016 h 576163"/>
                  <a:gd name="connsiteX1" fmla="*/ 109217 w 216271"/>
                  <a:gd name="connsiteY1" fmla="*/ 0 h 576163"/>
                  <a:gd name="connsiteX2" fmla="*/ 216271 w 216271"/>
                  <a:gd name="connsiteY2" fmla="*/ 144016 h 576163"/>
                  <a:gd name="connsiteX3" fmla="*/ 63974 w 216271"/>
                  <a:gd name="connsiteY3" fmla="*/ 576163 h 576163"/>
                  <a:gd name="connsiteX4" fmla="*/ 2163 w 216271"/>
                  <a:gd name="connsiteY4" fmla="*/ 144016 h 576163"/>
                  <a:gd name="connsiteX0" fmla="*/ 9505 w 223613"/>
                  <a:gd name="connsiteY0" fmla="*/ 144016 h 576461"/>
                  <a:gd name="connsiteX1" fmla="*/ 116559 w 223613"/>
                  <a:gd name="connsiteY1" fmla="*/ 0 h 576461"/>
                  <a:gd name="connsiteX2" fmla="*/ 223613 w 223613"/>
                  <a:gd name="connsiteY2" fmla="*/ 144016 h 576461"/>
                  <a:gd name="connsiteX3" fmla="*/ 71316 w 223613"/>
                  <a:gd name="connsiteY3" fmla="*/ 576163 h 576461"/>
                  <a:gd name="connsiteX4" fmla="*/ 9505 w 223613"/>
                  <a:gd name="connsiteY4" fmla="*/ 144016 h 576461"/>
                  <a:gd name="connsiteX0" fmla="*/ 5955 w 220063"/>
                  <a:gd name="connsiteY0" fmla="*/ 172591 h 605040"/>
                  <a:gd name="connsiteX1" fmla="*/ 63002 w 220063"/>
                  <a:gd name="connsiteY1" fmla="*/ 0 h 605040"/>
                  <a:gd name="connsiteX2" fmla="*/ 220063 w 220063"/>
                  <a:gd name="connsiteY2" fmla="*/ 172591 h 605040"/>
                  <a:gd name="connsiteX3" fmla="*/ 67766 w 220063"/>
                  <a:gd name="connsiteY3" fmla="*/ 604738 h 605040"/>
                  <a:gd name="connsiteX4" fmla="*/ 5955 w 220063"/>
                  <a:gd name="connsiteY4" fmla="*/ 172591 h 605040"/>
                  <a:gd name="connsiteX0" fmla="*/ 30 w 254619"/>
                  <a:gd name="connsiteY0" fmla="*/ 172591 h 604738"/>
                  <a:gd name="connsiteX1" fmla="*/ 57077 w 254619"/>
                  <a:gd name="connsiteY1" fmla="*/ 0 h 604738"/>
                  <a:gd name="connsiteX2" fmla="*/ 254619 w 254619"/>
                  <a:gd name="connsiteY2" fmla="*/ 172591 h 604738"/>
                  <a:gd name="connsiteX3" fmla="*/ 61841 w 254619"/>
                  <a:gd name="connsiteY3" fmla="*/ 604738 h 604738"/>
                  <a:gd name="connsiteX4" fmla="*/ 30 w 254619"/>
                  <a:gd name="connsiteY4" fmla="*/ 172591 h 604738"/>
                  <a:gd name="connsiteX0" fmla="*/ 1071 w 255660"/>
                  <a:gd name="connsiteY0" fmla="*/ 172591 h 604750"/>
                  <a:gd name="connsiteX1" fmla="*/ 58118 w 255660"/>
                  <a:gd name="connsiteY1" fmla="*/ 0 h 604750"/>
                  <a:gd name="connsiteX2" fmla="*/ 255660 w 255660"/>
                  <a:gd name="connsiteY2" fmla="*/ 172591 h 604750"/>
                  <a:gd name="connsiteX3" fmla="*/ 62882 w 255660"/>
                  <a:gd name="connsiteY3" fmla="*/ 604738 h 604750"/>
                  <a:gd name="connsiteX4" fmla="*/ 1071 w 255660"/>
                  <a:gd name="connsiteY4" fmla="*/ 172591 h 60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60" h="604750">
                    <a:moveTo>
                      <a:pt x="1071" y="172591"/>
                    </a:moveTo>
                    <a:cubicBezTo>
                      <a:pt x="277" y="71801"/>
                      <a:pt x="15687" y="0"/>
                      <a:pt x="58118" y="0"/>
                    </a:cubicBezTo>
                    <a:cubicBezTo>
                      <a:pt x="100549" y="0"/>
                      <a:pt x="255660" y="93053"/>
                      <a:pt x="255660" y="172591"/>
                    </a:cubicBezTo>
                    <a:cubicBezTo>
                      <a:pt x="255660" y="252129"/>
                      <a:pt x="141032" y="602356"/>
                      <a:pt x="62882" y="604738"/>
                    </a:cubicBezTo>
                    <a:cubicBezTo>
                      <a:pt x="-15268" y="607120"/>
                      <a:pt x="1865" y="273381"/>
                      <a:pt x="1071" y="1725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2" name="Elipse 4102"/>
            <p:cNvSpPr/>
            <p:nvPr/>
          </p:nvSpPr>
          <p:spPr>
            <a:xfrm flipH="1">
              <a:off x="4057288" y="4472829"/>
              <a:ext cx="664217" cy="339284"/>
            </a:xfrm>
            <a:custGeom>
              <a:avLst/>
              <a:gdLst>
                <a:gd name="connsiteX0" fmla="*/ 0 w 978428"/>
                <a:gd name="connsiteY0" fmla="*/ 183050 h 366099"/>
                <a:gd name="connsiteX1" fmla="*/ 489214 w 978428"/>
                <a:gd name="connsiteY1" fmla="*/ 0 h 366099"/>
                <a:gd name="connsiteX2" fmla="*/ 978428 w 978428"/>
                <a:gd name="connsiteY2" fmla="*/ 183050 h 366099"/>
                <a:gd name="connsiteX3" fmla="*/ 489214 w 978428"/>
                <a:gd name="connsiteY3" fmla="*/ 366100 h 366099"/>
                <a:gd name="connsiteX4" fmla="*/ 0 w 978428"/>
                <a:gd name="connsiteY4" fmla="*/ 183050 h 366099"/>
                <a:gd name="connsiteX0" fmla="*/ 0 w 976047"/>
                <a:gd name="connsiteY0" fmla="*/ 284914 h 376476"/>
                <a:gd name="connsiteX1" fmla="*/ 486833 w 976047"/>
                <a:gd name="connsiteY1" fmla="*/ 1852 h 376476"/>
                <a:gd name="connsiteX2" fmla="*/ 976047 w 976047"/>
                <a:gd name="connsiteY2" fmla="*/ 184902 h 376476"/>
                <a:gd name="connsiteX3" fmla="*/ 486833 w 976047"/>
                <a:gd name="connsiteY3" fmla="*/ 367952 h 376476"/>
                <a:gd name="connsiteX4" fmla="*/ 0 w 976047"/>
                <a:gd name="connsiteY4" fmla="*/ 284914 h 376476"/>
                <a:gd name="connsiteX0" fmla="*/ 32154 w 1008201"/>
                <a:gd name="connsiteY0" fmla="*/ 284279 h 370272"/>
                <a:gd name="connsiteX1" fmla="*/ 98093 w 1008201"/>
                <a:gd name="connsiteY1" fmla="*/ 113433 h 370272"/>
                <a:gd name="connsiteX2" fmla="*/ 518987 w 1008201"/>
                <a:gd name="connsiteY2" fmla="*/ 1217 h 370272"/>
                <a:gd name="connsiteX3" fmla="*/ 1008201 w 1008201"/>
                <a:gd name="connsiteY3" fmla="*/ 184267 h 370272"/>
                <a:gd name="connsiteX4" fmla="*/ 518987 w 1008201"/>
                <a:gd name="connsiteY4" fmla="*/ 367317 h 370272"/>
                <a:gd name="connsiteX5" fmla="*/ 32154 w 1008201"/>
                <a:gd name="connsiteY5" fmla="*/ 284279 h 370272"/>
                <a:gd name="connsiteX0" fmla="*/ 32154 w 1008201"/>
                <a:gd name="connsiteY0" fmla="*/ 256290 h 342283"/>
                <a:gd name="connsiteX1" fmla="*/ 98093 w 1008201"/>
                <a:gd name="connsiteY1" fmla="*/ 85444 h 342283"/>
                <a:gd name="connsiteX2" fmla="*/ 507081 w 1008201"/>
                <a:gd name="connsiteY2" fmla="*/ 1803 h 342283"/>
                <a:gd name="connsiteX3" fmla="*/ 1008201 w 1008201"/>
                <a:gd name="connsiteY3" fmla="*/ 156278 h 342283"/>
                <a:gd name="connsiteX4" fmla="*/ 518987 w 1008201"/>
                <a:gd name="connsiteY4" fmla="*/ 339328 h 342283"/>
                <a:gd name="connsiteX5" fmla="*/ 32154 w 1008201"/>
                <a:gd name="connsiteY5" fmla="*/ 256290 h 342283"/>
                <a:gd name="connsiteX0" fmla="*/ 32154 w 1022489"/>
                <a:gd name="connsiteY0" fmla="*/ 254656 h 343338"/>
                <a:gd name="connsiteX1" fmla="*/ 98093 w 1022489"/>
                <a:gd name="connsiteY1" fmla="*/ 83810 h 343338"/>
                <a:gd name="connsiteX2" fmla="*/ 507081 w 1022489"/>
                <a:gd name="connsiteY2" fmla="*/ 169 h 343338"/>
                <a:gd name="connsiteX3" fmla="*/ 1022489 w 1022489"/>
                <a:gd name="connsiteY3" fmla="*/ 102257 h 343338"/>
                <a:gd name="connsiteX4" fmla="*/ 518987 w 1022489"/>
                <a:gd name="connsiteY4" fmla="*/ 337694 h 343338"/>
                <a:gd name="connsiteX5" fmla="*/ 32154 w 1022489"/>
                <a:gd name="connsiteY5" fmla="*/ 254656 h 343338"/>
                <a:gd name="connsiteX0" fmla="*/ 32154 w 1045595"/>
                <a:gd name="connsiteY0" fmla="*/ 254656 h 338045"/>
                <a:gd name="connsiteX1" fmla="*/ 98093 w 1045595"/>
                <a:gd name="connsiteY1" fmla="*/ 83810 h 338045"/>
                <a:gd name="connsiteX2" fmla="*/ 507081 w 1045595"/>
                <a:gd name="connsiteY2" fmla="*/ 169 h 338045"/>
                <a:gd name="connsiteX3" fmla="*/ 1022489 w 1045595"/>
                <a:gd name="connsiteY3" fmla="*/ 102257 h 338045"/>
                <a:gd name="connsiteX4" fmla="*/ 938674 w 1045595"/>
                <a:gd name="connsiteY4" fmla="*/ 276690 h 338045"/>
                <a:gd name="connsiteX5" fmla="*/ 518987 w 1045595"/>
                <a:gd name="connsiteY5" fmla="*/ 337694 h 338045"/>
                <a:gd name="connsiteX6" fmla="*/ 32154 w 1045595"/>
                <a:gd name="connsiteY6" fmla="*/ 254656 h 338045"/>
                <a:gd name="connsiteX0" fmla="*/ 32154 w 1030746"/>
                <a:gd name="connsiteY0" fmla="*/ 254489 h 337878"/>
                <a:gd name="connsiteX1" fmla="*/ 98093 w 1030746"/>
                <a:gd name="connsiteY1" fmla="*/ 83643 h 337878"/>
                <a:gd name="connsiteX2" fmla="*/ 507081 w 1030746"/>
                <a:gd name="connsiteY2" fmla="*/ 2 h 337878"/>
                <a:gd name="connsiteX3" fmla="*/ 1003439 w 1030746"/>
                <a:gd name="connsiteY3" fmla="*/ 85422 h 337878"/>
                <a:gd name="connsiteX4" fmla="*/ 938674 w 1030746"/>
                <a:gd name="connsiteY4" fmla="*/ 276523 h 337878"/>
                <a:gd name="connsiteX5" fmla="*/ 518987 w 1030746"/>
                <a:gd name="connsiteY5" fmla="*/ 337527 h 337878"/>
                <a:gd name="connsiteX6" fmla="*/ 32154 w 1030746"/>
                <a:gd name="connsiteY6" fmla="*/ 254489 h 337878"/>
                <a:gd name="connsiteX0" fmla="*/ 94570 w 969337"/>
                <a:gd name="connsiteY0" fmla="*/ 261633 h 337701"/>
                <a:gd name="connsiteX1" fmla="*/ 36684 w 969337"/>
                <a:gd name="connsiteY1" fmla="*/ 83643 h 337701"/>
                <a:gd name="connsiteX2" fmla="*/ 445672 w 969337"/>
                <a:gd name="connsiteY2" fmla="*/ 2 h 337701"/>
                <a:gd name="connsiteX3" fmla="*/ 942030 w 969337"/>
                <a:gd name="connsiteY3" fmla="*/ 85422 h 337701"/>
                <a:gd name="connsiteX4" fmla="*/ 877265 w 969337"/>
                <a:gd name="connsiteY4" fmla="*/ 276523 h 337701"/>
                <a:gd name="connsiteX5" fmla="*/ 457578 w 969337"/>
                <a:gd name="connsiteY5" fmla="*/ 337527 h 337701"/>
                <a:gd name="connsiteX6" fmla="*/ 94570 w 969337"/>
                <a:gd name="connsiteY6" fmla="*/ 261633 h 337701"/>
                <a:gd name="connsiteX0" fmla="*/ 23750 w 898517"/>
                <a:gd name="connsiteY0" fmla="*/ 263216 h 339284"/>
                <a:gd name="connsiteX1" fmla="*/ 87308 w 898517"/>
                <a:gd name="connsiteY1" fmla="*/ 51888 h 339284"/>
                <a:gd name="connsiteX2" fmla="*/ 374852 w 898517"/>
                <a:gd name="connsiteY2" fmla="*/ 1585 h 339284"/>
                <a:gd name="connsiteX3" fmla="*/ 871210 w 898517"/>
                <a:gd name="connsiteY3" fmla="*/ 87005 h 339284"/>
                <a:gd name="connsiteX4" fmla="*/ 806445 w 898517"/>
                <a:gd name="connsiteY4" fmla="*/ 278106 h 339284"/>
                <a:gd name="connsiteX5" fmla="*/ 386758 w 898517"/>
                <a:gd name="connsiteY5" fmla="*/ 339110 h 339284"/>
                <a:gd name="connsiteX6" fmla="*/ 23750 w 898517"/>
                <a:gd name="connsiteY6" fmla="*/ 263216 h 339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8517" h="339284">
                  <a:moveTo>
                    <a:pt x="23750" y="263216"/>
                  </a:moveTo>
                  <a:cubicBezTo>
                    <a:pt x="-26158" y="215346"/>
                    <a:pt x="6169" y="99065"/>
                    <a:pt x="87308" y="51888"/>
                  </a:cubicBezTo>
                  <a:cubicBezTo>
                    <a:pt x="168447" y="4711"/>
                    <a:pt x="244202" y="-4268"/>
                    <a:pt x="374852" y="1585"/>
                  </a:cubicBezTo>
                  <a:cubicBezTo>
                    <a:pt x="505502" y="7438"/>
                    <a:pt x="813962" y="46474"/>
                    <a:pt x="871210" y="87005"/>
                  </a:cubicBezTo>
                  <a:cubicBezTo>
                    <a:pt x="928458" y="127536"/>
                    <a:pt x="890362" y="238867"/>
                    <a:pt x="806445" y="278106"/>
                  </a:cubicBezTo>
                  <a:cubicBezTo>
                    <a:pt x="722528" y="317346"/>
                    <a:pt x="517207" y="341592"/>
                    <a:pt x="386758" y="339110"/>
                  </a:cubicBezTo>
                  <a:cubicBezTo>
                    <a:pt x="256309" y="336628"/>
                    <a:pt x="73658" y="311086"/>
                    <a:pt x="23750" y="263216"/>
                  </a:cubicBezTo>
                  <a:close/>
                </a:path>
              </a:pathLst>
            </a:custGeom>
            <a:solidFill>
              <a:srgbClr val="D3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4102"/>
            <p:cNvSpPr/>
            <p:nvPr/>
          </p:nvSpPr>
          <p:spPr>
            <a:xfrm>
              <a:off x="2980481" y="4304364"/>
              <a:ext cx="664217" cy="339284"/>
            </a:xfrm>
            <a:custGeom>
              <a:avLst/>
              <a:gdLst>
                <a:gd name="connsiteX0" fmla="*/ 0 w 978428"/>
                <a:gd name="connsiteY0" fmla="*/ 183050 h 366099"/>
                <a:gd name="connsiteX1" fmla="*/ 489214 w 978428"/>
                <a:gd name="connsiteY1" fmla="*/ 0 h 366099"/>
                <a:gd name="connsiteX2" fmla="*/ 978428 w 978428"/>
                <a:gd name="connsiteY2" fmla="*/ 183050 h 366099"/>
                <a:gd name="connsiteX3" fmla="*/ 489214 w 978428"/>
                <a:gd name="connsiteY3" fmla="*/ 366100 h 366099"/>
                <a:gd name="connsiteX4" fmla="*/ 0 w 978428"/>
                <a:gd name="connsiteY4" fmla="*/ 183050 h 366099"/>
                <a:gd name="connsiteX0" fmla="*/ 0 w 976047"/>
                <a:gd name="connsiteY0" fmla="*/ 284914 h 376476"/>
                <a:gd name="connsiteX1" fmla="*/ 486833 w 976047"/>
                <a:gd name="connsiteY1" fmla="*/ 1852 h 376476"/>
                <a:gd name="connsiteX2" fmla="*/ 976047 w 976047"/>
                <a:gd name="connsiteY2" fmla="*/ 184902 h 376476"/>
                <a:gd name="connsiteX3" fmla="*/ 486833 w 976047"/>
                <a:gd name="connsiteY3" fmla="*/ 367952 h 376476"/>
                <a:gd name="connsiteX4" fmla="*/ 0 w 976047"/>
                <a:gd name="connsiteY4" fmla="*/ 284914 h 376476"/>
                <a:gd name="connsiteX0" fmla="*/ 32154 w 1008201"/>
                <a:gd name="connsiteY0" fmla="*/ 284279 h 370272"/>
                <a:gd name="connsiteX1" fmla="*/ 98093 w 1008201"/>
                <a:gd name="connsiteY1" fmla="*/ 113433 h 370272"/>
                <a:gd name="connsiteX2" fmla="*/ 518987 w 1008201"/>
                <a:gd name="connsiteY2" fmla="*/ 1217 h 370272"/>
                <a:gd name="connsiteX3" fmla="*/ 1008201 w 1008201"/>
                <a:gd name="connsiteY3" fmla="*/ 184267 h 370272"/>
                <a:gd name="connsiteX4" fmla="*/ 518987 w 1008201"/>
                <a:gd name="connsiteY4" fmla="*/ 367317 h 370272"/>
                <a:gd name="connsiteX5" fmla="*/ 32154 w 1008201"/>
                <a:gd name="connsiteY5" fmla="*/ 284279 h 370272"/>
                <a:gd name="connsiteX0" fmla="*/ 32154 w 1008201"/>
                <a:gd name="connsiteY0" fmla="*/ 256290 h 342283"/>
                <a:gd name="connsiteX1" fmla="*/ 98093 w 1008201"/>
                <a:gd name="connsiteY1" fmla="*/ 85444 h 342283"/>
                <a:gd name="connsiteX2" fmla="*/ 507081 w 1008201"/>
                <a:gd name="connsiteY2" fmla="*/ 1803 h 342283"/>
                <a:gd name="connsiteX3" fmla="*/ 1008201 w 1008201"/>
                <a:gd name="connsiteY3" fmla="*/ 156278 h 342283"/>
                <a:gd name="connsiteX4" fmla="*/ 518987 w 1008201"/>
                <a:gd name="connsiteY4" fmla="*/ 339328 h 342283"/>
                <a:gd name="connsiteX5" fmla="*/ 32154 w 1008201"/>
                <a:gd name="connsiteY5" fmla="*/ 256290 h 342283"/>
                <a:gd name="connsiteX0" fmla="*/ 32154 w 1022489"/>
                <a:gd name="connsiteY0" fmla="*/ 254656 h 343338"/>
                <a:gd name="connsiteX1" fmla="*/ 98093 w 1022489"/>
                <a:gd name="connsiteY1" fmla="*/ 83810 h 343338"/>
                <a:gd name="connsiteX2" fmla="*/ 507081 w 1022489"/>
                <a:gd name="connsiteY2" fmla="*/ 169 h 343338"/>
                <a:gd name="connsiteX3" fmla="*/ 1022489 w 1022489"/>
                <a:gd name="connsiteY3" fmla="*/ 102257 h 343338"/>
                <a:gd name="connsiteX4" fmla="*/ 518987 w 1022489"/>
                <a:gd name="connsiteY4" fmla="*/ 337694 h 343338"/>
                <a:gd name="connsiteX5" fmla="*/ 32154 w 1022489"/>
                <a:gd name="connsiteY5" fmla="*/ 254656 h 343338"/>
                <a:gd name="connsiteX0" fmla="*/ 32154 w 1045595"/>
                <a:gd name="connsiteY0" fmla="*/ 254656 h 338045"/>
                <a:gd name="connsiteX1" fmla="*/ 98093 w 1045595"/>
                <a:gd name="connsiteY1" fmla="*/ 83810 h 338045"/>
                <a:gd name="connsiteX2" fmla="*/ 507081 w 1045595"/>
                <a:gd name="connsiteY2" fmla="*/ 169 h 338045"/>
                <a:gd name="connsiteX3" fmla="*/ 1022489 w 1045595"/>
                <a:gd name="connsiteY3" fmla="*/ 102257 h 338045"/>
                <a:gd name="connsiteX4" fmla="*/ 938674 w 1045595"/>
                <a:gd name="connsiteY4" fmla="*/ 276690 h 338045"/>
                <a:gd name="connsiteX5" fmla="*/ 518987 w 1045595"/>
                <a:gd name="connsiteY5" fmla="*/ 337694 h 338045"/>
                <a:gd name="connsiteX6" fmla="*/ 32154 w 1045595"/>
                <a:gd name="connsiteY6" fmla="*/ 254656 h 338045"/>
                <a:gd name="connsiteX0" fmla="*/ 32154 w 1030746"/>
                <a:gd name="connsiteY0" fmla="*/ 254489 h 337878"/>
                <a:gd name="connsiteX1" fmla="*/ 98093 w 1030746"/>
                <a:gd name="connsiteY1" fmla="*/ 83643 h 337878"/>
                <a:gd name="connsiteX2" fmla="*/ 507081 w 1030746"/>
                <a:gd name="connsiteY2" fmla="*/ 2 h 337878"/>
                <a:gd name="connsiteX3" fmla="*/ 1003439 w 1030746"/>
                <a:gd name="connsiteY3" fmla="*/ 85422 h 337878"/>
                <a:gd name="connsiteX4" fmla="*/ 938674 w 1030746"/>
                <a:gd name="connsiteY4" fmla="*/ 276523 h 337878"/>
                <a:gd name="connsiteX5" fmla="*/ 518987 w 1030746"/>
                <a:gd name="connsiteY5" fmla="*/ 337527 h 337878"/>
                <a:gd name="connsiteX6" fmla="*/ 32154 w 1030746"/>
                <a:gd name="connsiteY6" fmla="*/ 254489 h 337878"/>
                <a:gd name="connsiteX0" fmla="*/ 94570 w 969337"/>
                <a:gd name="connsiteY0" fmla="*/ 261633 h 337701"/>
                <a:gd name="connsiteX1" fmla="*/ 36684 w 969337"/>
                <a:gd name="connsiteY1" fmla="*/ 83643 h 337701"/>
                <a:gd name="connsiteX2" fmla="*/ 445672 w 969337"/>
                <a:gd name="connsiteY2" fmla="*/ 2 h 337701"/>
                <a:gd name="connsiteX3" fmla="*/ 942030 w 969337"/>
                <a:gd name="connsiteY3" fmla="*/ 85422 h 337701"/>
                <a:gd name="connsiteX4" fmla="*/ 877265 w 969337"/>
                <a:gd name="connsiteY4" fmla="*/ 276523 h 337701"/>
                <a:gd name="connsiteX5" fmla="*/ 457578 w 969337"/>
                <a:gd name="connsiteY5" fmla="*/ 337527 h 337701"/>
                <a:gd name="connsiteX6" fmla="*/ 94570 w 969337"/>
                <a:gd name="connsiteY6" fmla="*/ 261633 h 337701"/>
                <a:gd name="connsiteX0" fmla="*/ 23750 w 898517"/>
                <a:gd name="connsiteY0" fmla="*/ 263216 h 339284"/>
                <a:gd name="connsiteX1" fmla="*/ 87308 w 898517"/>
                <a:gd name="connsiteY1" fmla="*/ 51888 h 339284"/>
                <a:gd name="connsiteX2" fmla="*/ 374852 w 898517"/>
                <a:gd name="connsiteY2" fmla="*/ 1585 h 339284"/>
                <a:gd name="connsiteX3" fmla="*/ 871210 w 898517"/>
                <a:gd name="connsiteY3" fmla="*/ 87005 h 339284"/>
                <a:gd name="connsiteX4" fmla="*/ 806445 w 898517"/>
                <a:gd name="connsiteY4" fmla="*/ 278106 h 339284"/>
                <a:gd name="connsiteX5" fmla="*/ 386758 w 898517"/>
                <a:gd name="connsiteY5" fmla="*/ 339110 h 339284"/>
                <a:gd name="connsiteX6" fmla="*/ 23750 w 898517"/>
                <a:gd name="connsiteY6" fmla="*/ 263216 h 339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8517" h="339284">
                  <a:moveTo>
                    <a:pt x="23750" y="263216"/>
                  </a:moveTo>
                  <a:cubicBezTo>
                    <a:pt x="-26158" y="215346"/>
                    <a:pt x="6169" y="99065"/>
                    <a:pt x="87308" y="51888"/>
                  </a:cubicBezTo>
                  <a:cubicBezTo>
                    <a:pt x="168447" y="4711"/>
                    <a:pt x="244202" y="-4268"/>
                    <a:pt x="374852" y="1585"/>
                  </a:cubicBezTo>
                  <a:cubicBezTo>
                    <a:pt x="505502" y="7438"/>
                    <a:pt x="813962" y="46474"/>
                    <a:pt x="871210" y="87005"/>
                  </a:cubicBezTo>
                  <a:cubicBezTo>
                    <a:pt x="928458" y="127536"/>
                    <a:pt x="890362" y="238867"/>
                    <a:pt x="806445" y="278106"/>
                  </a:cubicBezTo>
                  <a:cubicBezTo>
                    <a:pt x="722528" y="317346"/>
                    <a:pt x="517207" y="341592"/>
                    <a:pt x="386758" y="339110"/>
                  </a:cubicBezTo>
                  <a:cubicBezTo>
                    <a:pt x="256309" y="336628"/>
                    <a:pt x="73658" y="311086"/>
                    <a:pt x="23750" y="263216"/>
                  </a:cubicBezTo>
                  <a:close/>
                </a:path>
              </a:pathLst>
            </a:custGeom>
            <a:solidFill>
              <a:srgbClr val="D3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 de cantos arredondados 113"/>
            <p:cNvSpPr/>
            <p:nvPr/>
          </p:nvSpPr>
          <p:spPr>
            <a:xfrm rot="946098">
              <a:off x="2638816" y="2202529"/>
              <a:ext cx="288032" cy="250306"/>
            </a:xfrm>
            <a:prstGeom prst="roundRect">
              <a:avLst>
                <a:gd name="adj" fmla="val 2698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 de cantos arredondados 114"/>
            <p:cNvSpPr/>
            <p:nvPr/>
          </p:nvSpPr>
          <p:spPr>
            <a:xfrm rot="946098">
              <a:off x="5457588" y="2252846"/>
              <a:ext cx="288032" cy="250306"/>
            </a:xfrm>
            <a:prstGeom prst="roundRect">
              <a:avLst>
                <a:gd name="adj" fmla="val 2698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7" name="Grupo 136"/>
          <p:cNvGrpSpPr/>
          <p:nvPr/>
        </p:nvGrpSpPr>
        <p:grpSpPr>
          <a:xfrm rot="2276493">
            <a:off x="604179" y="230361"/>
            <a:ext cx="905511" cy="398569"/>
            <a:chOff x="5631676" y="4494801"/>
            <a:chExt cx="1141979" cy="532854"/>
          </a:xfrm>
        </p:grpSpPr>
        <p:sp>
          <p:nvSpPr>
            <p:cNvPr id="138" name="Triângulo isósceles 89"/>
            <p:cNvSpPr/>
            <p:nvPr/>
          </p:nvSpPr>
          <p:spPr>
            <a:xfrm rot="9538386">
              <a:off x="5631676" y="4740833"/>
              <a:ext cx="915462" cy="286822"/>
            </a:xfrm>
            <a:custGeom>
              <a:avLst/>
              <a:gdLst/>
              <a:ahLst/>
              <a:cxnLst/>
              <a:rect l="l" t="t" r="r" b="b"/>
              <a:pathLst>
                <a:path w="1839147" h="818205">
                  <a:moveTo>
                    <a:pt x="1839147" y="818205"/>
                  </a:moveTo>
                  <a:lnTo>
                    <a:pt x="0" y="818205"/>
                  </a:lnTo>
                  <a:lnTo>
                    <a:pt x="0" y="409103"/>
                  </a:lnTo>
                  <a:lnTo>
                    <a:pt x="104408" y="409103"/>
                  </a:lnTo>
                  <a:lnTo>
                    <a:pt x="248424" y="0"/>
                  </a:lnTo>
                  <a:lnTo>
                    <a:pt x="392440" y="409103"/>
                  </a:lnTo>
                  <a:lnTo>
                    <a:pt x="392442" y="409103"/>
                  </a:lnTo>
                  <a:lnTo>
                    <a:pt x="536456" y="5"/>
                  </a:lnTo>
                  <a:lnTo>
                    <a:pt x="680470" y="409103"/>
                  </a:lnTo>
                  <a:lnTo>
                    <a:pt x="687020" y="409103"/>
                  </a:lnTo>
                  <a:lnTo>
                    <a:pt x="831035" y="3"/>
                  </a:lnTo>
                  <a:lnTo>
                    <a:pt x="975050" y="409103"/>
                  </a:lnTo>
                  <a:lnTo>
                    <a:pt x="975052" y="409103"/>
                  </a:lnTo>
                  <a:lnTo>
                    <a:pt x="1119067" y="2"/>
                  </a:lnTo>
                  <a:lnTo>
                    <a:pt x="1263083" y="409103"/>
                  </a:lnTo>
                  <a:lnTo>
                    <a:pt x="1263084" y="409103"/>
                  </a:lnTo>
                  <a:lnTo>
                    <a:pt x="1407099" y="1"/>
                  </a:lnTo>
                  <a:lnTo>
                    <a:pt x="1551115" y="409103"/>
                  </a:lnTo>
                  <a:lnTo>
                    <a:pt x="1551115" y="409103"/>
                  </a:lnTo>
                  <a:lnTo>
                    <a:pt x="1695131" y="0"/>
                  </a:lnTo>
                  <a:lnTo>
                    <a:pt x="1839147" y="40910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2065"/>
            <p:cNvSpPr/>
            <p:nvPr/>
          </p:nvSpPr>
          <p:spPr>
            <a:xfrm rot="20055026">
              <a:off x="6452259" y="4494801"/>
              <a:ext cx="321396" cy="233441"/>
            </a:xfrm>
            <a:custGeom>
              <a:avLst/>
              <a:gdLst/>
              <a:ahLst/>
              <a:cxnLst/>
              <a:rect l="l" t="t" r="r" b="b"/>
              <a:pathLst>
                <a:path w="321396" h="233441">
                  <a:moveTo>
                    <a:pt x="255865" y="46264"/>
                  </a:moveTo>
                  <a:lnTo>
                    <a:pt x="67511" y="46264"/>
                  </a:lnTo>
                  <a:lnTo>
                    <a:pt x="67511" y="183072"/>
                  </a:lnTo>
                  <a:lnTo>
                    <a:pt x="255865" y="183072"/>
                  </a:lnTo>
                  <a:close/>
                  <a:moveTo>
                    <a:pt x="321396" y="0"/>
                  </a:moveTo>
                  <a:lnTo>
                    <a:pt x="321396" y="233441"/>
                  </a:lnTo>
                  <a:lnTo>
                    <a:pt x="0" y="233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0" name="Grupo 139"/>
          <p:cNvGrpSpPr/>
          <p:nvPr/>
        </p:nvGrpSpPr>
        <p:grpSpPr>
          <a:xfrm rot="528458">
            <a:off x="552497" y="964127"/>
            <a:ext cx="1035539" cy="355558"/>
            <a:chOff x="1766763" y="3933428"/>
            <a:chExt cx="1386540" cy="476076"/>
          </a:xfrm>
        </p:grpSpPr>
        <p:sp>
          <p:nvSpPr>
            <p:cNvPr id="141" name="Triângulo isósceles 89"/>
            <p:cNvSpPr/>
            <p:nvPr/>
          </p:nvSpPr>
          <p:spPr>
            <a:xfrm rot="10800000">
              <a:off x="1910780" y="4077072"/>
              <a:ext cx="1184824" cy="332432"/>
            </a:xfrm>
            <a:custGeom>
              <a:avLst/>
              <a:gdLst/>
              <a:ahLst/>
              <a:cxnLst/>
              <a:rect l="l" t="t" r="r" b="b"/>
              <a:pathLst>
                <a:path w="1839147" h="818205">
                  <a:moveTo>
                    <a:pt x="1839147" y="818205"/>
                  </a:moveTo>
                  <a:lnTo>
                    <a:pt x="0" y="818205"/>
                  </a:lnTo>
                  <a:lnTo>
                    <a:pt x="0" y="409103"/>
                  </a:lnTo>
                  <a:lnTo>
                    <a:pt x="104408" y="409103"/>
                  </a:lnTo>
                  <a:lnTo>
                    <a:pt x="248424" y="0"/>
                  </a:lnTo>
                  <a:lnTo>
                    <a:pt x="392440" y="409103"/>
                  </a:lnTo>
                  <a:lnTo>
                    <a:pt x="392442" y="409103"/>
                  </a:lnTo>
                  <a:lnTo>
                    <a:pt x="536456" y="5"/>
                  </a:lnTo>
                  <a:lnTo>
                    <a:pt x="680470" y="409103"/>
                  </a:lnTo>
                  <a:lnTo>
                    <a:pt x="687020" y="409103"/>
                  </a:lnTo>
                  <a:lnTo>
                    <a:pt x="831035" y="3"/>
                  </a:lnTo>
                  <a:lnTo>
                    <a:pt x="975050" y="409103"/>
                  </a:lnTo>
                  <a:lnTo>
                    <a:pt x="975052" y="409103"/>
                  </a:lnTo>
                  <a:lnTo>
                    <a:pt x="1119067" y="2"/>
                  </a:lnTo>
                  <a:lnTo>
                    <a:pt x="1263083" y="409103"/>
                  </a:lnTo>
                  <a:lnTo>
                    <a:pt x="1263084" y="409103"/>
                  </a:lnTo>
                  <a:lnTo>
                    <a:pt x="1407099" y="1"/>
                  </a:lnTo>
                  <a:lnTo>
                    <a:pt x="1551115" y="409103"/>
                  </a:lnTo>
                  <a:lnTo>
                    <a:pt x="1551115" y="409103"/>
                  </a:lnTo>
                  <a:lnTo>
                    <a:pt x="1695131" y="0"/>
                  </a:lnTo>
                  <a:lnTo>
                    <a:pt x="1839147" y="40910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 de cantos arredondados 141"/>
            <p:cNvSpPr/>
            <p:nvPr/>
          </p:nvSpPr>
          <p:spPr>
            <a:xfrm>
              <a:off x="1766763" y="3942953"/>
              <a:ext cx="144016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de cantos arredondados 142"/>
            <p:cNvSpPr/>
            <p:nvPr/>
          </p:nvSpPr>
          <p:spPr>
            <a:xfrm>
              <a:off x="3009287" y="3933428"/>
              <a:ext cx="144016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4" name="Grupo 143"/>
          <p:cNvGrpSpPr/>
          <p:nvPr/>
        </p:nvGrpSpPr>
        <p:grpSpPr>
          <a:xfrm>
            <a:off x="2463178" y="102508"/>
            <a:ext cx="912604" cy="1434114"/>
            <a:chOff x="2363869" y="5173187"/>
            <a:chExt cx="702898" cy="1104570"/>
          </a:xfrm>
        </p:grpSpPr>
        <p:sp>
          <p:nvSpPr>
            <p:cNvPr id="145" name="Retângulo de cantos arredondados 144"/>
            <p:cNvSpPr/>
            <p:nvPr/>
          </p:nvSpPr>
          <p:spPr>
            <a:xfrm rot="2414448">
              <a:off x="2363869" y="5173187"/>
              <a:ext cx="200488" cy="110457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Retângulo de cantos arredondados 145"/>
            <p:cNvSpPr/>
            <p:nvPr/>
          </p:nvSpPr>
          <p:spPr>
            <a:xfrm rot="2414448">
              <a:off x="2558650" y="5368619"/>
              <a:ext cx="228106" cy="22231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Triângulo isósceles 146"/>
            <p:cNvSpPr/>
            <p:nvPr/>
          </p:nvSpPr>
          <p:spPr>
            <a:xfrm rot="18520100">
              <a:off x="2641257" y="5347432"/>
              <a:ext cx="346963" cy="50405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8" name="Retângulo 147"/>
          <p:cNvSpPr/>
          <p:nvPr/>
        </p:nvSpPr>
        <p:spPr>
          <a:xfrm rot="1873861">
            <a:off x="3766145" y="369312"/>
            <a:ext cx="349843" cy="1419588"/>
          </a:xfrm>
          <a:prstGeom prst="rect">
            <a:avLst/>
          </a:prstGeom>
          <a:solidFill>
            <a:srgbClr val="795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Retângulo 148"/>
          <p:cNvSpPr/>
          <p:nvPr/>
        </p:nvSpPr>
        <p:spPr>
          <a:xfrm rot="1873861">
            <a:off x="4040666" y="298500"/>
            <a:ext cx="349843" cy="1419588"/>
          </a:xfrm>
          <a:prstGeom prst="rect">
            <a:avLst/>
          </a:prstGeom>
          <a:solidFill>
            <a:srgbClr val="795548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0" name="Grupo 159"/>
          <p:cNvGrpSpPr/>
          <p:nvPr/>
        </p:nvGrpSpPr>
        <p:grpSpPr>
          <a:xfrm>
            <a:off x="1073151" y="1125629"/>
            <a:ext cx="3402142" cy="4200926"/>
            <a:chOff x="3759135" y="116632"/>
            <a:chExt cx="5986716" cy="7392328"/>
          </a:xfrm>
        </p:grpSpPr>
        <p:grpSp>
          <p:nvGrpSpPr>
            <p:cNvPr id="161" name="Grupo 160"/>
            <p:cNvGrpSpPr/>
            <p:nvPr/>
          </p:nvGrpSpPr>
          <p:grpSpPr>
            <a:xfrm>
              <a:off x="6860625" y="4269779"/>
              <a:ext cx="544159" cy="2702907"/>
              <a:chOff x="728736" y="1748538"/>
              <a:chExt cx="664728" cy="2702907"/>
            </a:xfrm>
          </p:grpSpPr>
          <p:sp>
            <p:nvSpPr>
              <p:cNvPr id="224" name="Retângulo de cantos arredondados 223"/>
              <p:cNvSpPr/>
              <p:nvPr/>
            </p:nvSpPr>
            <p:spPr>
              <a:xfrm>
                <a:off x="728736" y="3214696"/>
                <a:ext cx="664728" cy="1236749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de cantos arredondados 224"/>
              <p:cNvSpPr/>
              <p:nvPr/>
            </p:nvSpPr>
            <p:spPr>
              <a:xfrm>
                <a:off x="849305" y="1748538"/>
                <a:ext cx="423590" cy="2342867"/>
              </a:xfrm>
              <a:prstGeom prst="roundRect">
                <a:avLst>
                  <a:gd name="adj" fmla="val 50000"/>
                </a:avLst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6" name="Retângulo de cantos arredondados 82"/>
              <p:cNvSpPr/>
              <p:nvPr/>
            </p:nvSpPr>
            <p:spPr>
              <a:xfrm rot="19282044" flipH="1">
                <a:off x="745970" y="3142581"/>
                <a:ext cx="630260" cy="643090"/>
              </a:xfrm>
              <a:custGeom>
                <a:avLst/>
                <a:gdLst/>
                <a:ahLst/>
                <a:cxnLst/>
                <a:rect l="l" t="t" r="r" b="b"/>
                <a:pathLst>
                  <a:path w="630260" h="643090">
                    <a:moveTo>
                      <a:pt x="28115" y="206767"/>
                    </a:moveTo>
                    <a:cubicBezTo>
                      <a:pt x="15068" y="215003"/>
                      <a:pt x="5165" y="228216"/>
                      <a:pt x="1495" y="244453"/>
                    </a:cubicBezTo>
                    <a:cubicBezTo>
                      <a:pt x="-5844" y="276928"/>
                      <a:pt x="14533" y="309205"/>
                      <a:pt x="47008" y="316544"/>
                    </a:cubicBezTo>
                    <a:lnTo>
                      <a:pt x="259809" y="364637"/>
                    </a:lnTo>
                    <a:lnTo>
                      <a:pt x="259809" y="580031"/>
                    </a:lnTo>
                    <a:cubicBezTo>
                      <a:pt x="259809" y="614857"/>
                      <a:pt x="288041" y="643089"/>
                      <a:pt x="322867" y="643089"/>
                    </a:cubicBezTo>
                    <a:lnTo>
                      <a:pt x="322866" y="643090"/>
                    </a:lnTo>
                    <a:cubicBezTo>
                      <a:pt x="357692" y="643090"/>
                      <a:pt x="385924" y="614858"/>
                      <a:pt x="385924" y="580032"/>
                    </a:cubicBezTo>
                    <a:cubicBezTo>
                      <a:pt x="385924" y="517734"/>
                      <a:pt x="385924" y="455436"/>
                      <a:pt x="385924" y="393138"/>
                    </a:cubicBezTo>
                    <a:cubicBezTo>
                      <a:pt x="442841" y="406001"/>
                      <a:pt x="499758" y="418864"/>
                      <a:pt x="556674" y="431727"/>
                    </a:cubicBezTo>
                    <a:cubicBezTo>
                      <a:pt x="589149" y="439066"/>
                      <a:pt x="621426" y="418689"/>
                      <a:pt x="628766" y="386214"/>
                    </a:cubicBezTo>
                    <a:lnTo>
                      <a:pt x="628764" y="386215"/>
                    </a:lnTo>
                    <a:cubicBezTo>
                      <a:pt x="636104" y="353740"/>
                      <a:pt x="615726" y="321463"/>
                      <a:pt x="583251" y="314124"/>
                    </a:cubicBezTo>
                    <a:lnTo>
                      <a:pt x="385924" y="269528"/>
                    </a:lnTo>
                    <a:lnTo>
                      <a:pt x="385925" y="63058"/>
                    </a:lnTo>
                    <a:cubicBezTo>
                      <a:pt x="385925" y="28232"/>
                      <a:pt x="357693" y="0"/>
                      <a:pt x="322867" y="0"/>
                    </a:cubicBezTo>
                    <a:cubicBezTo>
                      <a:pt x="288041" y="0"/>
                      <a:pt x="259809" y="28232"/>
                      <a:pt x="259809" y="63058"/>
                    </a:cubicBezTo>
                    <a:lnTo>
                      <a:pt x="259809" y="241026"/>
                    </a:lnTo>
                    <a:lnTo>
                      <a:pt x="73586" y="198940"/>
                    </a:lnTo>
                    <a:cubicBezTo>
                      <a:pt x="57348" y="195271"/>
                      <a:pt x="41161" y="198530"/>
                      <a:pt x="28115" y="20676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2" name="Grupo 161"/>
            <p:cNvGrpSpPr/>
            <p:nvPr/>
          </p:nvGrpSpPr>
          <p:grpSpPr>
            <a:xfrm>
              <a:off x="6023961" y="4806053"/>
              <a:ext cx="544159" cy="2702907"/>
              <a:chOff x="728736" y="1748538"/>
              <a:chExt cx="664728" cy="2702907"/>
            </a:xfrm>
          </p:grpSpPr>
          <p:sp>
            <p:nvSpPr>
              <p:cNvPr id="221" name="Retângulo de cantos arredondados 220"/>
              <p:cNvSpPr/>
              <p:nvPr/>
            </p:nvSpPr>
            <p:spPr>
              <a:xfrm>
                <a:off x="728736" y="3214696"/>
                <a:ext cx="664728" cy="1236749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Retângulo de cantos arredondados 221"/>
              <p:cNvSpPr/>
              <p:nvPr/>
            </p:nvSpPr>
            <p:spPr>
              <a:xfrm>
                <a:off x="849305" y="1748538"/>
                <a:ext cx="423590" cy="2342867"/>
              </a:xfrm>
              <a:prstGeom prst="roundRect">
                <a:avLst>
                  <a:gd name="adj" fmla="val 50000"/>
                </a:avLst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Retângulo de cantos arredondados 82"/>
              <p:cNvSpPr/>
              <p:nvPr/>
            </p:nvSpPr>
            <p:spPr>
              <a:xfrm rot="19282044" flipH="1">
                <a:off x="745970" y="3142581"/>
                <a:ext cx="630260" cy="643090"/>
              </a:xfrm>
              <a:custGeom>
                <a:avLst/>
                <a:gdLst/>
                <a:ahLst/>
                <a:cxnLst/>
                <a:rect l="l" t="t" r="r" b="b"/>
                <a:pathLst>
                  <a:path w="630260" h="643090">
                    <a:moveTo>
                      <a:pt x="28115" y="206767"/>
                    </a:moveTo>
                    <a:cubicBezTo>
                      <a:pt x="15068" y="215003"/>
                      <a:pt x="5165" y="228216"/>
                      <a:pt x="1495" y="244453"/>
                    </a:cubicBezTo>
                    <a:cubicBezTo>
                      <a:pt x="-5844" y="276928"/>
                      <a:pt x="14533" y="309205"/>
                      <a:pt x="47008" y="316544"/>
                    </a:cubicBezTo>
                    <a:lnTo>
                      <a:pt x="259809" y="364637"/>
                    </a:lnTo>
                    <a:lnTo>
                      <a:pt x="259809" y="580031"/>
                    </a:lnTo>
                    <a:cubicBezTo>
                      <a:pt x="259809" y="614857"/>
                      <a:pt x="288041" y="643089"/>
                      <a:pt x="322867" y="643089"/>
                    </a:cubicBezTo>
                    <a:lnTo>
                      <a:pt x="322866" y="643090"/>
                    </a:lnTo>
                    <a:cubicBezTo>
                      <a:pt x="357692" y="643090"/>
                      <a:pt x="385924" y="614858"/>
                      <a:pt x="385924" y="580032"/>
                    </a:cubicBezTo>
                    <a:cubicBezTo>
                      <a:pt x="385924" y="517734"/>
                      <a:pt x="385924" y="455436"/>
                      <a:pt x="385924" y="393138"/>
                    </a:cubicBezTo>
                    <a:cubicBezTo>
                      <a:pt x="442841" y="406001"/>
                      <a:pt x="499758" y="418864"/>
                      <a:pt x="556674" y="431727"/>
                    </a:cubicBezTo>
                    <a:cubicBezTo>
                      <a:pt x="589149" y="439066"/>
                      <a:pt x="621426" y="418689"/>
                      <a:pt x="628766" y="386214"/>
                    </a:cubicBezTo>
                    <a:lnTo>
                      <a:pt x="628764" y="386215"/>
                    </a:lnTo>
                    <a:cubicBezTo>
                      <a:pt x="636104" y="353740"/>
                      <a:pt x="615726" y="321463"/>
                      <a:pt x="583251" y="314124"/>
                    </a:cubicBezTo>
                    <a:lnTo>
                      <a:pt x="385924" y="269528"/>
                    </a:lnTo>
                    <a:lnTo>
                      <a:pt x="385925" y="63058"/>
                    </a:lnTo>
                    <a:cubicBezTo>
                      <a:pt x="385925" y="28232"/>
                      <a:pt x="357693" y="0"/>
                      <a:pt x="322867" y="0"/>
                    </a:cubicBezTo>
                    <a:cubicBezTo>
                      <a:pt x="288041" y="0"/>
                      <a:pt x="259809" y="28232"/>
                      <a:pt x="259809" y="63058"/>
                    </a:cubicBezTo>
                    <a:lnTo>
                      <a:pt x="259809" y="241026"/>
                    </a:lnTo>
                    <a:lnTo>
                      <a:pt x="73586" y="198940"/>
                    </a:lnTo>
                    <a:cubicBezTo>
                      <a:pt x="57348" y="195271"/>
                      <a:pt x="41161" y="198530"/>
                      <a:pt x="28115" y="20676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3" name="Grupo 162"/>
            <p:cNvGrpSpPr/>
            <p:nvPr/>
          </p:nvGrpSpPr>
          <p:grpSpPr>
            <a:xfrm>
              <a:off x="6821874" y="1844824"/>
              <a:ext cx="2783818" cy="3056791"/>
              <a:chOff x="6821874" y="1844824"/>
              <a:chExt cx="2783818" cy="3056791"/>
            </a:xfrm>
          </p:grpSpPr>
          <p:sp>
            <p:nvSpPr>
              <p:cNvPr id="219" name="Elipse 1"/>
              <p:cNvSpPr/>
              <p:nvPr/>
            </p:nvSpPr>
            <p:spPr>
              <a:xfrm rot="3355041" flipH="1">
                <a:off x="7553042" y="1154237"/>
                <a:ext cx="1362064" cy="2743237"/>
              </a:xfrm>
              <a:custGeom>
                <a:avLst/>
                <a:gdLst>
                  <a:gd name="connsiteX0" fmla="*/ 0 w 1728192"/>
                  <a:gd name="connsiteY0" fmla="*/ 1157571 h 2315141"/>
                  <a:gd name="connsiteX1" fmla="*/ 864096 w 1728192"/>
                  <a:gd name="connsiteY1" fmla="*/ 0 h 2315141"/>
                  <a:gd name="connsiteX2" fmla="*/ 1728192 w 1728192"/>
                  <a:gd name="connsiteY2" fmla="*/ 1157571 h 2315141"/>
                  <a:gd name="connsiteX3" fmla="*/ 864096 w 1728192"/>
                  <a:gd name="connsiteY3" fmla="*/ 2315142 h 2315141"/>
                  <a:gd name="connsiteX4" fmla="*/ 0 w 1728192"/>
                  <a:gd name="connsiteY4" fmla="*/ 1157571 h 2315141"/>
                  <a:gd name="connsiteX0" fmla="*/ 6337 w 1734532"/>
                  <a:gd name="connsiteY0" fmla="*/ 1515323 h 2672894"/>
                  <a:gd name="connsiteX1" fmla="*/ 1263199 w 1734532"/>
                  <a:gd name="connsiteY1" fmla="*/ 0 h 2672894"/>
                  <a:gd name="connsiteX2" fmla="*/ 1734529 w 1734532"/>
                  <a:gd name="connsiteY2" fmla="*/ 1515323 h 2672894"/>
                  <a:gd name="connsiteX3" fmla="*/ 870433 w 1734532"/>
                  <a:gd name="connsiteY3" fmla="*/ 2672894 h 2672894"/>
                  <a:gd name="connsiteX4" fmla="*/ 6337 w 1734532"/>
                  <a:gd name="connsiteY4" fmla="*/ 1515323 h 2672894"/>
                  <a:gd name="connsiteX0" fmla="*/ 3876 w 1286366"/>
                  <a:gd name="connsiteY0" fmla="*/ 1517709 h 2677328"/>
                  <a:gd name="connsiteX1" fmla="*/ 1260738 w 1286366"/>
                  <a:gd name="connsiteY1" fmla="*/ 2386 h 2677328"/>
                  <a:gd name="connsiteX2" fmla="*/ 880543 w 1286366"/>
                  <a:gd name="connsiteY2" fmla="*/ 1238227 h 2677328"/>
                  <a:gd name="connsiteX3" fmla="*/ 867972 w 1286366"/>
                  <a:gd name="connsiteY3" fmla="*/ 2675280 h 2677328"/>
                  <a:gd name="connsiteX4" fmla="*/ 3876 w 1286366"/>
                  <a:gd name="connsiteY4" fmla="*/ 1517709 h 2677328"/>
                  <a:gd name="connsiteX0" fmla="*/ 6939 w 832540"/>
                  <a:gd name="connsiteY0" fmla="*/ 1458903 h 2675658"/>
                  <a:gd name="connsiteX1" fmla="*/ 824599 w 832540"/>
                  <a:gd name="connsiteY1" fmla="*/ 1540 h 2675658"/>
                  <a:gd name="connsiteX2" fmla="*/ 444404 w 832540"/>
                  <a:gd name="connsiteY2" fmla="*/ 1237381 h 2675658"/>
                  <a:gd name="connsiteX3" fmla="*/ 431833 w 832540"/>
                  <a:gd name="connsiteY3" fmla="*/ 2674434 h 2675658"/>
                  <a:gd name="connsiteX4" fmla="*/ 6939 w 832540"/>
                  <a:gd name="connsiteY4" fmla="*/ 1458903 h 2675658"/>
                  <a:gd name="connsiteX0" fmla="*/ 6175 w 902774"/>
                  <a:gd name="connsiteY0" fmla="*/ 1301584 h 2673134"/>
                  <a:gd name="connsiteX1" fmla="*/ 892534 w 902774"/>
                  <a:gd name="connsiteY1" fmla="*/ 146 h 2673134"/>
                  <a:gd name="connsiteX2" fmla="*/ 512339 w 902774"/>
                  <a:gd name="connsiteY2" fmla="*/ 1235987 h 2673134"/>
                  <a:gd name="connsiteX3" fmla="*/ 499768 w 902774"/>
                  <a:gd name="connsiteY3" fmla="*/ 2673040 h 2673134"/>
                  <a:gd name="connsiteX4" fmla="*/ 6175 w 902774"/>
                  <a:gd name="connsiteY4" fmla="*/ 1301584 h 2673134"/>
                  <a:gd name="connsiteX0" fmla="*/ 8268 w 1334619"/>
                  <a:gd name="connsiteY0" fmla="*/ 1308180 h 2699337"/>
                  <a:gd name="connsiteX1" fmla="*/ 894627 w 1334619"/>
                  <a:gd name="connsiteY1" fmla="*/ 6742 h 2699337"/>
                  <a:gd name="connsiteX2" fmla="*/ 1334619 w 1334619"/>
                  <a:gd name="connsiteY2" fmla="*/ 1883681 h 2699337"/>
                  <a:gd name="connsiteX3" fmla="*/ 501861 w 1334619"/>
                  <a:gd name="connsiteY3" fmla="*/ 2679636 h 2699337"/>
                  <a:gd name="connsiteX4" fmla="*/ 8268 w 1334619"/>
                  <a:gd name="connsiteY4" fmla="*/ 1308180 h 2699337"/>
                  <a:gd name="connsiteX0" fmla="*/ 8268 w 1334619"/>
                  <a:gd name="connsiteY0" fmla="*/ 1367344 h 2758501"/>
                  <a:gd name="connsiteX1" fmla="*/ 894627 w 1334619"/>
                  <a:gd name="connsiteY1" fmla="*/ 65906 h 2758501"/>
                  <a:gd name="connsiteX2" fmla="*/ 1334619 w 1334619"/>
                  <a:gd name="connsiteY2" fmla="*/ 1942845 h 2758501"/>
                  <a:gd name="connsiteX3" fmla="*/ 501861 w 1334619"/>
                  <a:gd name="connsiteY3" fmla="*/ 2738800 h 2758501"/>
                  <a:gd name="connsiteX4" fmla="*/ 8268 w 1334619"/>
                  <a:gd name="connsiteY4" fmla="*/ 1367344 h 2758501"/>
                  <a:gd name="connsiteX0" fmla="*/ 35713 w 1362064"/>
                  <a:gd name="connsiteY0" fmla="*/ 1401681 h 2792838"/>
                  <a:gd name="connsiteX1" fmla="*/ 922072 w 1362064"/>
                  <a:gd name="connsiteY1" fmla="*/ 100243 h 2792838"/>
                  <a:gd name="connsiteX2" fmla="*/ 1362064 w 1362064"/>
                  <a:gd name="connsiteY2" fmla="*/ 1977182 h 2792838"/>
                  <a:gd name="connsiteX3" fmla="*/ 529306 w 1362064"/>
                  <a:gd name="connsiteY3" fmla="*/ 2773137 h 2792838"/>
                  <a:gd name="connsiteX4" fmla="*/ 35713 w 1362064"/>
                  <a:gd name="connsiteY4" fmla="*/ 1401681 h 2792838"/>
                  <a:gd name="connsiteX0" fmla="*/ 35713 w 1362064"/>
                  <a:gd name="connsiteY0" fmla="*/ 1352080 h 2743237"/>
                  <a:gd name="connsiteX1" fmla="*/ 922072 w 1362064"/>
                  <a:gd name="connsiteY1" fmla="*/ 50642 h 2743237"/>
                  <a:gd name="connsiteX2" fmla="*/ 1362064 w 1362064"/>
                  <a:gd name="connsiteY2" fmla="*/ 1927581 h 2743237"/>
                  <a:gd name="connsiteX3" fmla="*/ 529306 w 1362064"/>
                  <a:gd name="connsiteY3" fmla="*/ 2723536 h 2743237"/>
                  <a:gd name="connsiteX4" fmla="*/ 35713 w 1362064"/>
                  <a:gd name="connsiteY4" fmla="*/ 1352080 h 274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2064" h="2743237">
                    <a:moveTo>
                      <a:pt x="35713" y="1352080"/>
                    </a:moveTo>
                    <a:cubicBezTo>
                      <a:pt x="198763" y="343750"/>
                      <a:pt x="1048879" y="-170239"/>
                      <a:pt x="922072" y="50642"/>
                    </a:cubicBezTo>
                    <a:cubicBezTo>
                      <a:pt x="795265" y="271523"/>
                      <a:pt x="1362064" y="1288272"/>
                      <a:pt x="1362064" y="1927581"/>
                    </a:cubicBezTo>
                    <a:cubicBezTo>
                      <a:pt x="1362064" y="2566890"/>
                      <a:pt x="750364" y="2819453"/>
                      <a:pt x="529306" y="2723536"/>
                    </a:cubicBezTo>
                    <a:cubicBezTo>
                      <a:pt x="308248" y="2627619"/>
                      <a:pt x="-127337" y="2360410"/>
                      <a:pt x="35713" y="1352080"/>
                    </a:cubicBezTo>
                    <a:close/>
                  </a:path>
                </a:pathLst>
              </a:custGeom>
              <a:solidFill>
                <a:srgbClr val="2196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0" name="Elipse 1"/>
              <p:cNvSpPr/>
              <p:nvPr/>
            </p:nvSpPr>
            <p:spPr>
              <a:xfrm rot="7629437" flipH="1">
                <a:off x="7512461" y="2848964"/>
                <a:ext cx="1362064" cy="2743237"/>
              </a:xfrm>
              <a:custGeom>
                <a:avLst/>
                <a:gdLst>
                  <a:gd name="connsiteX0" fmla="*/ 0 w 1728192"/>
                  <a:gd name="connsiteY0" fmla="*/ 1157571 h 2315141"/>
                  <a:gd name="connsiteX1" fmla="*/ 864096 w 1728192"/>
                  <a:gd name="connsiteY1" fmla="*/ 0 h 2315141"/>
                  <a:gd name="connsiteX2" fmla="*/ 1728192 w 1728192"/>
                  <a:gd name="connsiteY2" fmla="*/ 1157571 h 2315141"/>
                  <a:gd name="connsiteX3" fmla="*/ 864096 w 1728192"/>
                  <a:gd name="connsiteY3" fmla="*/ 2315142 h 2315141"/>
                  <a:gd name="connsiteX4" fmla="*/ 0 w 1728192"/>
                  <a:gd name="connsiteY4" fmla="*/ 1157571 h 2315141"/>
                  <a:gd name="connsiteX0" fmla="*/ 6337 w 1734532"/>
                  <a:gd name="connsiteY0" fmla="*/ 1515323 h 2672894"/>
                  <a:gd name="connsiteX1" fmla="*/ 1263199 w 1734532"/>
                  <a:gd name="connsiteY1" fmla="*/ 0 h 2672894"/>
                  <a:gd name="connsiteX2" fmla="*/ 1734529 w 1734532"/>
                  <a:gd name="connsiteY2" fmla="*/ 1515323 h 2672894"/>
                  <a:gd name="connsiteX3" fmla="*/ 870433 w 1734532"/>
                  <a:gd name="connsiteY3" fmla="*/ 2672894 h 2672894"/>
                  <a:gd name="connsiteX4" fmla="*/ 6337 w 1734532"/>
                  <a:gd name="connsiteY4" fmla="*/ 1515323 h 2672894"/>
                  <a:gd name="connsiteX0" fmla="*/ 3876 w 1286366"/>
                  <a:gd name="connsiteY0" fmla="*/ 1517709 h 2677328"/>
                  <a:gd name="connsiteX1" fmla="*/ 1260738 w 1286366"/>
                  <a:gd name="connsiteY1" fmla="*/ 2386 h 2677328"/>
                  <a:gd name="connsiteX2" fmla="*/ 880543 w 1286366"/>
                  <a:gd name="connsiteY2" fmla="*/ 1238227 h 2677328"/>
                  <a:gd name="connsiteX3" fmla="*/ 867972 w 1286366"/>
                  <a:gd name="connsiteY3" fmla="*/ 2675280 h 2677328"/>
                  <a:gd name="connsiteX4" fmla="*/ 3876 w 1286366"/>
                  <a:gd name="connsiteY4" fmla="*/ 1517709 h 2677328"/>
                  <a:gd name="connsiteX0" fmla="*/ 6939 w 832540"/>
                  <a:gd name="connsiteY0" fmla="*/ 1458903 h 2675658"/>
                  <a:gd name="connsiteX1" fmla="*/ 824599 w 832540"/>
                  <a:gd name="connsiteY1" fmla="*/ 1540 h 2675658"/>
                  <a:gd name="connsiteX2" fmla="*/ 444404 w 832540"/>
                  <a:gd name="connsiteY2" fmla="*/ 1237381 h 2675658"/>
                  <a:gd name="connsiteX3" fmla="*/ 431833 w 832540"/>
                  <a:gd name="connsiteY3" fmla="*/ 2674434 h 2675658"/>
                  <a:gd name="connsiteX4" fmla="*/ 6939 w 832540"/>
                  <a:gd name="connsiteY4" fmla="*/ 1458903 h 2675658"/>
                  <a:gd name="connsiteX0" fmla="*/ 6175 w 902774"/>
                  <a:gd name="connsiteY0" fmla="*/ 1301584 h 2673134"/>
                  <a:gd name="connsiteX1" fmla="*/ 892534 w 902774"/>
                  <a:gd name="connsiteY1" fmla="*/ 146 h 2673134"/>
                  <a:gd name="connsiteX2" fmla="*/ 512339 w 902774"/>
                  <a:gd name="connsiteY2" fmla="*/ 1235987 h 2673134"/>
                  <a:gd name="connsiteX3" fmla="*/ 499768 w 902774"/>
                  <a:gd name="connsiteY3" fmla="*/ 2673040 h 2673134"/>
                  <a:gd name="connsiteX4" fmla="*/ 6175 w 902774"/>
                  <a:gd name="connsiteY4" fmla="*/ 1301584 h 2673134"/>
                  <a:gd name="connsiteX0" fmla="*/ 8268 w 1334619"/>
                  <a:gd name="connsiteY0" fmla="*/ 1308180 h 2699337"/>
                  <a:gd name="connsiteX1" fmla="*/ 894627 w 1334619"/>
                  <a:gd name="connsiteY1" fmla="*/ 6742 h 2699337"/>
                  <a:gd name="connsiteX2" fmla="*/ 1334619 w 1334619"/>
                  <a:gd name="connsiteY2" fmla="*/ 1883681 h 2699337"/>
                  <a:gd name="connsiteX3" fmla="*/ 501861 w 1334619"/>
                  <a:gd name="connsiteY3" fmla="*/ 2679636 h 2699337"/>
                  <a:gd name="connsiteX4" fmla="*/ 8268 w 1334619"/>
                  <a:gd name="connsiteY4" fmla="*/ 1308180 h 2699337"/>
                  <a:gd name="connsiteX0" fmla="*/ 8268 w 1334619"/>
                  <a:gd name="connsiteY0" fmla="*/ 1367344 h 2758501"/>
                  <a:gd name="connsiteX1" fmla="*/ 894627 w 1334619"/>
                  <a:gd name="connsiteY1" fmla="*/ 65906 h 2758501"/>
                  <a:gd name="connsiteX2" fmla="*/ 1334619 w 1334619"/>
                  <a:gd name="connsiteY2" fmla="*/ 1942845 h 2758501"/>
                  <a:gd name="connsiteX3" fmla="*/ 501861 w 1334619"/>
                  <a:gd name="connsiteY3" fmla="*/ 2738800 h 2758501"/>
                  <a:gd name="connsiteX4" fmla="*/ 8268 w 1334619"/>
                  <a:gd name="connsiteY4" fmla="*/ 1367344 h 2758501"/>
                  <a:gd name="connsiteX0" fmla="*/ 35713 w 1362064"/>
                  <a:gd name="connsiteY0" fmla="*/ 1401681 h 2792838"/>
                  <a:gd name="connsiteX1" fmla="*/ 922072 w 1362064"/>
                  <a:gd name="connsiteY1" fmla="*/ 100243 h 2792838"/>
                  <a:gd name="connsiteX2" fmla="*/ 1362064 w 1362064"/>
                  <a:gd name="connsiteY2" fmla="*/ 1977182 h 2792838"/>
                  <a:gd name="connsiteX3" fmla="*/ 529306 w 1362064"/>
                  <a:gd name="connsiteY3" fmla="*/ 2773137 h 2792838"/>
                  <a:gd name="connsiteX4" fmla="*/ 35713 w 1362064"/>
                  <a:gd name="connsiteY4" fmla="*/ 1401681 h 2792838"/>
                  <a:gd name="connsiteX0" fmla="*/ 35713 w 1362064"/>
                  <a:gd name="connsiteY0" fmla="*/ 1352080 h 2743237"/>
                  <a:gd name="connsiteX1" fmla="*/ 922072 w 1362064"/>
                  <a:gd name="connsiteY1" fmla="*/ 50642 h 2743237"/>
                  <a:gd name="connsiteX2" fmla="*/ 1362064 w 1362064"/>
                  <a:gd name="connsiteY2" fmla="*/ 1927581 h 2743237"/>
                  <a:gd name="connsiteX3" fmla="*/ 529306 w 1362064"/>
                  <a:gd name="connsiteY3" fmla="*/ 2723536 h 2743237"/>
                  <a:gd name="connsiteX4" fmla="*/ 35713 w 1362064"/>
                  <a:gd name="connsiteY4" fmla="*/ 1352080 h 274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2064" h="2743237">
                    <a:moveTo>
                      <a:pt x="35713" y="1352080"/>
                    </a:moveTo>
                    <a:cubicBezTo>
                      <a:pt x="198763" y="343750"/>
                      <a:pt x="1048879" y="-170239"/>
                      <a:pt x="922072" y="50642"/>
                    </a:cubicBezTo>
                    <a:cubicBezTo>
                      <a:pt x="795265" y="271523"/>
                      <a:pt x="1362064" y="1288272"/>
                      <a:pt x="1362064" y="1927581"/>
                    </a:cubicBezTo>
                    <a:cubicBezTo>
                      <a:pt x="1362064" y="2566890"/>
                      <a:pt x="750364" y="2819453"/>
                      <a:pt x="529306" y="2723536"/>
                    </a:cubicBezTo>
                    <a:cubicBezTo>
                      <a:pt x="308248" y="2627619"/>
                      <a:pt x="-127337" y="2360410"/>
                      <a:pt x="35713" y="1352080"/>
                    </a:cubicBezTo>
                    <a:close/>
                  </a:path>
                </a:pathLst>
              </a:custGeom>
              <a:solidFill>
                <a:srgbClr val="2196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4" name="Retângulo de cantos arredondados 163"/>
            <p:cNvSpPr/>
            <p:nvPr/>
          </p:nvSpPr>
          <p:spPr>
            <a:xfrm rot="14021895">
              <a:off x="7082927" y="2698260"/>
              <a:ext cx="1394759" cy="320961"/>
            </a:xfrm>
            <a:prstGeom prst="roundRect">
              <a:avLst>
                <a:gd name="adj" fmla="val 36111"/>
              </a:avLst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Retângulo de cantos arredondados 164"/>
            <p:cNvSpPr/>
            <p:nvPr/>
          </p:nvSpPr>
          <p:spPr>
            <a:xfrm rot="14256993">
              <a:off x="8344432" y="2362956"/>
              <a:ext cx="349079" cy="1306496"/>
            </a:xfrm>
            <a:prstGeom prst="roundRect">
              <a:avLst>
                <a:gd name="adj" fmla="val 34403"/>
              </a:avLst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6" name="Grupo 165"/>
            <p:cNvGrpSpPr/>
            <p:nvPr/>
          </p:nvGrpSpPr>
          <p:grpSpPr>
            <a:xfrm flipH="1">
              <a:off x="3759135" y="1844824"/>
              <a:ext cx="2783818" cy="3056791"/>
              <a:chOff x="6821874" y="1844824"/>
              <a:chExt cx="2783818" cy="3056791"/>
            </a:xfrm>
          </p:grpSpPr>
          <p:sp>
            <p:nvSpPr>
              <p:cNvPr id="217" name="Elipse 1"/>
              <p:cNvSpPr/>
              <p:nvPr/>
            </p:nvSpPr>
            <p:spPr>
              <a:xfrm rot="3355041" flipH="1">
                <a:off x="7553042" y="1154237"/>
                <a:ext cx="1362064" cy="2743237"/>
              </a:xfrm>
              <a:custGeom>
                <a:avLst/>
                <a:gdLst>
                  <a:gd name="connsiteX0" fmla="*/ 0 w 1728192"/>
                  <a:gd name="connsiteY0" fmla="*/ 1157571 h 2315141"/>
                  <a:gd name="connsiteX1" fmla="*/ 864096 w 1728192"/>
                  <a:gd name="connsiteY1" fmla="*/ 0 h 2315141"/>
                  <a:gd name="connsiteX2" fmla="*/ 1728192 w 1728192"/>
                  <a:gd name="connsiteY2" fmla="*/ 1157571 h 2315141"/>
                  <a:gd name="connsiteX3" fmla="*/ 864096 w 1728192"/>
                  <a:gd name="connsiteY3" fmla="*/ 2315142 h 2315141"/>
                  <a:gd name="connsiteX4" fmla="*/ 0 w 1728192"/>
                  <a:gd name="connsiteY4" fmla="*/ 1157571 h 2315141"/>
                  <a:gd name="connsiteX0" fmla="*/ 6337 w 1734532"/>
                  <a:gd name="connsiteY0" fmla="*/ 1515323 h 2672894"/>
                  <a:gd name="connsiteX1" fmla="*/ 1263199 w 1734532"/>
                  <a:gd name="connsiteY1" fmla="*/ 0 h 2672894"/>
                  <a:gd name="connsiteX2" fmla="*/ 1734529 w 1734532"/>
                  <a:gd name="connsiteY2" fmla="*/ 1515323 h 2672894"/>
                  <a:gd name="connsiteX3" fmla="*/ 870433 w 1734532"/>
                  <a:gd name="connsiteY3" fmla="*/ 2672894 h 2672894"/>
                  <a:gd name="connsiteX4" fmla="*/ 6337 w 1734532"/>
                  <a:gd name="connsiteY4" fmla="*/ 1515323 h 2672894"/>
                  <a:gd name="connsiteX0" fmla="*/ 3876 w 1286366"/>
                  <a:gd name="connsiteY0" fmla="*/ 1517709 h 2677328"/>
                  <a:gd name="connsiteX1" fmla="*/ 1260738 w 1286366"/>
                  <a:gd name="connsiteY1" fmla="*/ 2386 h 2677328"/>
                  <a:gd name="connsiteX2" fmla="*/ 880543 w 1286366"/>
                  <a:gd name="connsiteY2" fmla="*/ 1238227 h 2677328"/>
                  <a:gd name="connsiteX3" fmla="*/ 867972 w 1286366"/>
                  <a:gd name="connsiteY3" fmla="*/ 2675280 h 2677328"/>
                  <a:gd name="connsiteX4" fmla="*/ 3876 w 1286366"/>
                  <a:gd name="connsiteY4" fmla="*/ 1517709 h 2677328"/>
                  <a:gd name="connsiteX0" fmla="*/ 6939 w 832540"/>
                  <a:gd name="connsiteY0" fmla="*/ 1458903 h 2675658"/>
                  <a:gd name="connsiteX1" fmla="*/ 824599 w 832540"/>
                  <a:gd name="connsiteY1" fmla="*/ 1540 h 2675658"/>
                  <a:gd name="connsiteX2" fmla="*/ 444404 w 832540"/>
                  <a:gd name="connsiteY2" fmla="*/ 1237381 h 2675658"/>
                  <a:gd name="connsiteX3" fmla="*/ 431833 w 832540"/>
                  <a:gd name="connsiteY3" fmla="*/ 2674434 h 2675658"/>
                  <a:gd name="connsiteX4" fmla="*/ 6939 w 832540"/>
                  <a:gd name="connsiteY4" fmla="*/ 1458903 h 2675658"/>
                  <a:gd name="connsiteX0" fmla="*/ 6175 w 902774"/>
                  <a:gd name="connsiteY0" fmla="*/ 1301584 h 2673134"/>
                  <a:gd name="connsiteX1" fmla="*/ 892534 w 902774"/>
                  <a:gd name="connsiteY1" fmla="*/ 146 h 2673134"/>
                  <a:gd name="connsiteX2" fmla="*/ 512339 w 902774"/>
                  <a:gd name="connsiteY2" fmla="*/ 1235987 h 2673134"/>
                  <a:gd name="connsiteX3" fmla="*/ 499768 w 902774"/>
                  <a:gd name="connsiteY3" fmla="*/ 2673040 h 2673134"/>
                  <a:gd name="connsiteX4" fmla="*/ 6175 w 902774"/>
                  <a:gd name="connsiteY4" fmla="*/ 1301584 h 2673134"/>
                  <a:gd name="connsiteX0" fmla="*/ 8268 w 1334619"/>
                  <a:gd name="connsiteY0" fmla="*/ 1308180 h 2699337"/>
                  <a:gd name="connsiteX1" fmla="*/ 894627 w 1334619"/>
                  <a:gd name="connsiteY1" fmla="*/ 6742 h 2699337"/>
                  <a:gd name="connsiteX2" fmla="*/ 1334619 w 1334619"/>
                  <a:gd name="connsiteY2" fmla="*/ 1883681 h 2699337"/>
                  <a:gd name="connsiteX3" fmla="*/ 501861 w 1334619"/>
                  <a:gd name="connsiteY3" fmla="*/ 2679636 h 2699337"/>
                  <a:gd name="connsiteX4" fmla="*/ 8268 w 1334619"/>
                  <a:gd name="connsiteY4" fmla="*/ 1308180 h 2699337"/>
                  <a:gd name="connsiteX0" fmla="*/ 8268 w 1334619"/>
                  <a:gd name="connsiteY0" fmla="*/ 1367344 h 2758501"/>
                  <a:gd name="connsiteX1" fmla="*/ 894627 w 1334619"/>
                  <a:gd name="connsiteY1" fmla="*/ 65906 h 2758501"/>
                  <a:gd name="connsiteX2" fmla="*/ 1334619 w 1334619"/>
                  <a:gd name="connsiteY2" fmla="*/ 1942845 h 2758501"/>
                  <a:gd name="connsiteX3" fmla="*/ 501861 w 1334619"/>
                  <a:gd name="connsiteY3" fmla="*/ 2738800 h 2758501"/>
                  <a:gd name="connsiteX4" fmla="*/ 8268 w 1334619"/>
                  <a:gd name="connsiteY4" fmla="*/ 1367344 h 2758501"/>
                  <a:gd name="connsiteX0" fmla="*/ 35713 w 1362064"/>
                  <a:gd name="connsiteY0" fmla="*/ 1401681 h 2792838"/>
                  <a:gd name="connsiteX1" fmla="*/ 922072 w 1362064"/>
                  <a:gd name="connsiteY1" fmla="*/ 100243 h 2792838"/>
                  <a:gd name="connsiteX2" fmla="*/ 1362064 w 1362064"/>
                  <a:gd name="connsiteY2" fmla="*/ 1977182 h 2792838"/>
                  <a:gd name="connsiteX3" fmla="*/ 529306 w 1362064"/>
                  <a:gd name="connsiteY3" fmla="*/ 2773137 h 2792838"/>
                  <a:gd name="connsiteX4" fmla="*/ 35713 w 1362064"/>
                  <a:gd name="connsiteY4" fmla="*/ 1401681 h 2792838"/>
                  <a:gd name="connsiteX0" fmla="*/ 35713 w 1362064"/>
                  <a:gd name="connsiteY0" fmla="*/ 1352080 h 2743237"/>
                  <a:gd name="connsiteX1" fmla="*/ 922072 w 1362064"/>
                  <a:gd name="connsiteY1" fmla="*/ 50642 h 2743237"/>
                  <a:gd name="connsiteX2" fmla="*/ 1362064 w 1362064"/>
                  <a:gd name="connsiteY2" fmla="*/ 1927581 h 2743237"/>
                  <a:gd name="connsiteX3" fmla="*/ 529306 w 1362064"/>
                  <a:gd name="connsiteY3" fmla="*/ 2723536 h 2743237"/>
                  <a:gd name="connsiteX4" fmla="*/ 35713 w 1362064"/>
                  <a:gd name="connsiteY4" fmla="*/ 1352080 h 274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2064" h="2743237">
                    <a:moveTo>
                      <a:pt x="35713" y="1352080"/>
                    </a:moveTo>
                    <a:cubicBezTo>
                      <a:pt x="198763" y="343750"/>
                      <a:pt x="1048879" y="-170239"/>
                      <a:pt x="922072" y="50642"/>
                    </a:cubicBezTo>
                    <a:cubicBezTo>
                      <a:pt x="795265" y="271523"/>
                      <a:pt x="1362064" y="1288272"/>
                      <a:pt x="1362064" y="1927581"/>
                    </a:cubicBezTo>
                    <a:cubicBezTo>
                      <a:pt x="1362064" y="2566890"/>
                      <a:pt x="750364" y="2819453"/>
                      <a:pt x="529306" y="2723536"/>
                    </a:cubicBezTo>
                    <a:cubicBezTo>
                      <a:pt x="308248" y="2627619"/>
                      <a:pt x="-127337" y="2360410"/>
                      <a:pt x="35713" y="1352080"/>
                    </a:cubicBezTo>
                    <a:close/>
                  </a:path>
                </a:pathLst>
              </a:custGeom>
              <a:solidFill>
                <a:srgbClr val="2196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8" name="Elipse 1"/>
              <p:cNvSpPr/>
              <p:nvPr/>
            </p:nvSpPr>
            <p:spPr>
              <a:xfrm rot="7629437" flipH="1">
                <a:off x="7512461" y="2848964"/>
                <a:ext cx="1362064" cy="2743237"/>
              </a:xfrm>
              <a:custGeom>
                <a:avLst/>
                <a:gdLst>
                  <a:gd name="connsiteX0" fmla="*/ 0 w 1728192"/>
                  <a:gd name="connsiteY0" fmla="*/ 1157571 h 2315141"/>
                  <a:gd name="connsiteX1" fmla="*/ 864096 w 1728192"/>
                  <a:gd name="connsiteY1" fmla="*/ 0 h 2315141"/>
                  <a:gd name="connsiteX2" fmla="*/ 1728192 w 1728192"/>
                  <a:gd name="connsiteY2" fmla="*/ 1157571 h 2315141"/>
                  <a:gd name="connsiteX3" fmla="*/ 864096 w 1728192"/>
                  <a:gd name="connsiteY3" fmla="*/ 2315142 h 2315141"/>
                  <a:gd name="connsiteX4" fmla="*/ 0 w 1728192"/>
                  <a:gd name="connsiteY4" fmla="*/ 1157571 h 2315141"/>
                  <a:gd name="connsiteX0" fmla="*/ 6337 w 1734532"/>
                  <a:gd name="connsiteY0" fmla="*/ 1515323 h 2672894"/>
                  <a:gd name="connsiteX1" fmla="*/ 1263199 w 1734532"/>
                  <a:gd name="connsiteY1" fmla="*/ 0 h 2672894"/>
                  <a:gd name="connsiteX2" fmla="*/ 1734529 w 1734532"/>
                  <a:gd name="connsiteY2" fmla="*/ 1515323 h 2672894"/>
                  <a:gd name="connsiteX3" fmla="*/ 870433 w 1734532"/>
                  <a:gd name="connsiteY3" fmla="*/ 2672894 h 2672894"/>
                  <a:gd name="connsiteX4" fmla="*/ 6337 w 1734532"/>
                  <a:gd name="connsiteY4" fmla="*/ 1515323 h 2672894"/>
                  <a:gd name="connsiteX0" fmla="*/ 3876 w 1286366"/>
                  <a:gd name="connsiteY0" fmla="*/ 1517709 h 2677328"/>
                  <a:gd name="connsiteX1" fmla="*/ 1260738 w 1286366"/>
                  <a:gd name="connsiteY1" fmla="*/ 2386 h 2677328"/>
                  <a:gd name="connsiteX2" fmla="*/ 880543 w 1286366"/>
                  <a:gd name="connsiteY2" fmla="*/ 1238227 h 2677328"/>
                  <a:gd name="connsiteX3" fmla="*/ 867972 w 1286366"/>
                  <a:gd name="connsiteY3" fmla="*/ 2675280 h 2677328"/>
                  <a:gd name="connsiteX4" fmla="*/ 3876 w 1286366"/>
                  <a:gd name="connsiteY4" fmla="*/ 1517709 h 2677328"/>
                  <a:gd name="connsiteX0" fmla="*/ 6939 w 832540"/>
                  <a:gd name="connsiteY0" fmla="*/ 1458903 h 2675658"/>
                  <a:gd name="connsiteX1" fmla="*/ 824599 w 832540"/>
                  <a:gd name="connsiteY1" fmla="*/ 1540 h 2675658"/>
                  <a:gd name="connsiteX2" fmla="*/ 444404 w 832540"/>
                  <a:gd name="connsiteY2" fmla="*/ 1237381 h 2675658"/>
                  <a:gd name="connsiteX3" fmla="*/ 431833 w 832540"/>
                  <a:gd name="connsiteY3" fmla="*/ 2674434 h 2675658"/>
                  <a:gd name="connsiteX4" fmla="*/ 6939 w 832540"/>
                  <a:gd name="connsiteY4" fmla="*/ 1458903 h 2675658"/>
                  <a:gd name="connsiteX0" fmla="*/ 6175 w 902774"/>
                  <a:gd name="connsiteY0" fmla="*/ 1301584 h 2673134"/>
                  <a:gd name="connsiteX1" fmla="*/ 892534 w 902774"/>
                  <a:gd name="connsiteY1" fmla="*/ 146 h 2673134"/>
                  <a:gd name="connsiteX2" fmla="*/ 512339 w 902774"/>
                  <a:gd name="connsiteY2" fmla="*/ 1235987 h 2673134"/>
                  <a:gd name="connsiteX3" fmla="*/ 499768 w 902774"/>
                  <a:gd name="connsiteY3" fmla="*/ 2673040 h 2673134"/>
                  <a:gd name="connsiteX4" fmla="*/ 6175 w 902774"/>
                  <a:gd name="connsiteY4" fmla="*/ 1301584 h 2673134"/>
                  <a:gd name="connsiteX0" fmla="*/ 8268 w 1334619"/>
                  <a:gd name="connsiteY0" fmla="*/ 1308180 h 2699337"/>
                  <a:gd name="connsiteX1" fmla="*/ 894627 w 1334619"/>
                  <a:gd name="connsiteY1" fmla="*/ 6742 h 2699337"/>
                  <a:gd name="connsiteX2" fmla="*/ 1334619 w 1334619"/>
                  <a:gd name="connsiteY2" fmla="*/ 1883681 h 2699337"/>
                  <a:gd name="connsiteX3" fmla="*/ 501861 w 1334619"/>
                  <a:gd name="connsiteY3" fmla="*/ 2679636 h 2699337"/>
                  <a:gd name="connsiteX4" fmla="*/ 8268 w 1334619"/>
                  <a:gd name="connsiteY4" fmla="*/ 1308180 h 2699337"/>
                  <a:gd name="connsiteX0" fmla="*/ 8268 w 1334619"/>
                  <a:gd name="connsiteY0" fmla="*/ 1367344 h 2758501"/>
                  <a:gd name="connsiteX1" fmla="*/ 894627 w 1334619"/>
                  <a:gd name="connsiteY1" fmla="*/ 65906 h 2758501"/>
                  <a:gd name="connsiteX2" fmla="*/ 1334619 w 1334619"/>
                  <a:gd name="connsiteY2" fmla="*/ 1942845 h 2758501"/>
                  <a:gd name="connsiteX3" fmla="*/ 501861 w 1334619"/>
                  <a:gd name="connsiteY3" fmla="*/ 2738800 h 2758501"/>
                  <a:gd name="connsiteX4" fmla="*/ 8268 w 1334619"/>
                  <a:gd name="connsiteY4" fmla="*/ 1367344 h 2758501"/>
                  <a:gd name="connsiteX0" fmla="*/ 35713 w 1362064"/>
                  <a:gd name="connsiteY0" fmla="*/ 1401681 h 2792838"/>
                  <a:gd name="connsiteX1" fmla="*/ 922072 w 1362064"/>
                  <a:gd name="connsiteY1" fmla="*/ 100243 h 2792838"/>
                  <a:gd name="connsiteX2" fmla="*/ 1362064 w 1362064"/>
                  <a:gd name="connsiteY2" fmla="*/ 1977182 h 2792838"/>
                  <a:gd name="connsiteX3" fmla="*/ 529306 w 1362064"/>
                  <a:gd name="connsiteY3" fmla="*/ 2773137 h 2792838"/>
                  <a:gd name="connsiteX4" fmla="*/ 35713 w 1362064"/>
                  <a:gd name="connsiteY4" fmla="*/ 1401681 h 2792838"/>
                  <a:gd name="connsiteX0" fmla="*/ 35713 w 1362064"/>
                  <a:gd name="connsiteY0" fmla="*/ 1352080 h 2743237"/>
                  <a:gd name="connsiteX1" fmla="*/ 922072 w 1362064"/>
                  <a:gd name="connsiteY1" fmla="*/ 50642 h 2743237"/>
                  <a:gd name="connsiteX2" fmla="*/ 1362064 w 1362064"/>
                  <a:gd name="connsiteY2" fmla="*/ 1927581 h 2743237"/>
                  <a:gd name="connsiteX3" fmla="*/ 529306 w 1362064"/>
                  <a:gd name="connsiteY3" fmla="*/ 2723536 h 2743237"/>
                  <a:gd name="connsiteX4" fmla="*/ 35713 w 1362064"/>
                  <a:gd name="connsiteY4" fmla="*/ 1352080 h 274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2064" h="2743237">
                    <a:moveTo>
                      <a:pt x="35713" y="1352080"/>
                    </a:moveTo>
                    <a:cubicBezTo>
                      <a:pt x="198763" y="343750"/>
                      <a:pt x="1048879" y="-170239"/>
                      <a:pt x="922072" y="50642"/>
                    </a:cubicBezTo>
                    <a:cubicBezTo>
                      <a:pt x="795265" y="271523"/>
                      <a:pt x="1362064" y="1288272"/>
                      <a:pt x="1362064" y="1927581"/>
                    </a:cubicBezTo>
                    <a:cubicBezTo>
                      <a:pt x="1362064" y="2566890"/>
                      <a:pt x="750364" y="2819453"/>
                      <a:pt x="529306" y="2723536"/>
                    </a:cubicBezTo>
                    <a:cubicBezTo>
                      <a:pt x="308248" y="2627619"/>
                      <a:pt x="-127337" y="2360410"/>
                      <a:pt x="35713" y="1352080"/>
                    </a:cubicBezTo>
                    <a:close/>
                  </a:path>
                </a:pathLst>
              </a:custGeom>
              <a:solidFill>
                <a:srgbClr val="2196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7" name="Retângulo de cantos arredondados 166"/>
            <p:cNvSpPr/>
            <p:nvPr/>
          </p:nvSpPr>
          <p:spPr>
            <a:xfrm rot="19014900">
              <a:off x="5133353" y="2573833"/>
              <a:ext cx="1394759" cy="320961"/>
            </a:xfrm>
            <a:prstGeom prst="roundRect">
              <a:avLst>
                <a:gd name="adj" fmla="val 36111"/>
              </a:avLst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Elipse 14"/>
            <p:cNvSpPr/>
            <p:nvPr/>
          </p:nvSpPr>
          <p:spPr>
            <a:xfrm>
              <a:off x="5673554" y="116632"/>
              <a:ext cx="1949713" cy="1729847"/>
            </a:xfrm>
            <a:custGeom>
              <a:avLst/>
              <a:gdLst>
                <a:gd name="connsiteX0" fmla="*/ 0 w 1950715"/>
                <a:gd name="connsiteY0" fmla="*/ 936104 h 1872208"/>
                <a:gd name="connsiteX1" fmla="*/ 975358 w 1950715"/>
                <a:gd name="connsiteY1" fmla="*/ 0 h 1872208"/>
                <a:gd name="connsiteX2" fmla="*/ 1950716 w 1950715"/>
                <a:gd name="connsiteY2" fmla="*/ 936104 h 1872208"/>
                <a:gd name="connsiteX3" fmla="*/ 975358 w 1950715"/>
                <a:gd name="connsiteY3" fmla="*/ 1872208 h 1872208"/>
                <a:gd name="connsiteX4" fmla="*/ 0 w 1950715"/>
                <a:gd name="connsiteY4" fmla="*/ 936104 h 1872208"/>
                <a:gd name="connsiteX0" fmla="*/ 0 w 1920236"/>
                <a:gd name="connsiteY0" fmla="*/ 1205760 h 1881244"/>
                <a:gd name="connsiteX1" fmla="*/ 944878 w 1920236"/>
                <a:gd name="connsiteY1" fmla="*/ 2956 h 1881244"/>
                <a:gd name="connsiteX2" fmla="*/ 1920236 w 1920236"/>
                <a:gd name="connsiteY2" fmla="*/ 939060 h 1881244"/>
                <a:gd name="connsiteX3" fmla="*/ 944878 w 1920236"/>
                <a:gd name="connsiteY3" fmla="*/ 1875164 h 1881244"/>
                <a:gd name="connsiteX4" fmla="*/ 0 w 1920236"/>
                <a:gd name="connsiteY4" fmla="*/ 1205760 h 1881244"/>
                <a:gd name="connsiteX0" fmla="*/ 100398 w 2020634"/>
                <a:gd name="connsiteY0" fmla="*/ 1210960 h 1883204"/>
                <a:gd name="connsiteX1" fmla="*/ 133908 w 2020634"/>
                <a:gd name="connsiteY1" fmla="*/ 528548 h 1883204"/>
                <a:gd name="connsiteX2" fmla="*/ 1045276 w 2020634"/>
                <a:gd name="connsiteY2" fmla="*/ 8156 h 1883204"/>
                <a:gd name="connsiteX3" fmla="*/ 2020634 w 2020634"/>
                <a:gd name="connsiteY3" fmla="*/ 944260 h 1883204"/>
                <a:gd name="connsiteX4" fmla="*/ 1045276 w 2020634"/>
                <a:gd name="connsiteY4" fmla="*/ 1880364 h 1883204"/>
                <a:gd name="connsiteX5" fmla="*/ 100398 w 2020634"/>
                <a:gd name="connsiteY5" fmla="*/ 1210960 h 1883204"/>
                <a:gd name="connsiteX0" fmla="*/ 100398 w 2020634"/>
                <a:gd name="connsiteY0" fmla="*/ 1217906 h 1890150"/>
                <a:gd name="connsiteX1" fmla="*/ 133908 w 2020634"/>
                <a:gd name="connsiteY1" fmla="*/ 535494 h 1890150"/>
                <a:gd name="connsiteX2" fmla="*/ 1045276 w 2020634"/>
                <a:gd name="connsiteY2" fmla="*/ 15102 h 1890150"/>
                <a:gd name="connsiteX3" fmla="*/ 2020634 w 2020634"/>
                <a:gd name="connsiteY3" fmla="*/ 951206 h 1890150"/>
                <a:gd name="connsiteX4" fmla="*/ 1045276 w 2020634"/>
                <a:gd name="connsiteY4" fmla="*/ 1887310 h 1890150"/>
                <a:gd name="connsiteX5" fmla="*/ 100398 w 2020634"/>
                <a:gd name="connsiteY5" fmla="*/ 1217906 h 1890150"/>
                <a:gd name="connsiteX0" fmla="*/ 100398 w 1342454"/>
                <a:gd name="connsiteY0" fmla="*/ 1220509 h 1889937"/>
                <a:gd name="connsiteX1" fmla="*/ 133908 w 1342454"/>
                <a:gd name="connsiteY1" fmla="*/ 538097 h 1889937"/>
                <a:gd name="connsiteX2" fmla="*/ 1045276 w 1342454"/>
                <a:gd name="connsiteY2" fmla="*/ 17705 h 1889937"/>
                <a:gd name="connsiteX3" fmla="*/ 1342454 w 1342454"/>
                <a:gd name="connsiteY3" fmla="*/ 1197649 h 1889937"/>
                <a:gd name="connsiteX4" fmla="*/ 1045276 w 1342454"/>
                <a:gd name="connsiteY4" fmla="*/ 1889913 h 1889937"/>
                <a:gd name="connsiteX5" fmla="*/ 100398 w 1342454"/>
                <a:gd name="connsiteY5" fmla="*/ 1220509 h 1889937"/>
                <a:gd name="connsiteX0" fmla="*/ 100398 w 1967294"/>
                <a:gd name="connsiteY0" fmla="*/ 1218546 h 1888161"/>
                <a:gd name="connsiteX1" fmla="*/ 133908 w 1967294"/>
                <a:gd name="connsiteY1" fmla="*/ 536134 h 1888161"/>
                <a:gd name="connsiteX2" fmla="*/ 1045276 w 1967294"/>
                <a:gd name="connsiteY2" fmla="*/ 15742 h 1888161"/>
                <a:gd name="connsiteX3" fmla="*/ 1967294 w 1967294"/>
                <a:gd name="connsiteY3" fmla="*/ 1149966 h 1888161"/>
                <a:gd name="connsiteX4" fmla="*/ 1045276 w 1967294"/>
                <a:gd name="connsiteY4" fmla="*/ 1887950 h 1888161"/>
                <a:gd name="connsiteX5" fmla="*/ 100398 w 1967294"/>
                <a:gd name="connsiteY5" fmla="*/ 1218546 h 1888161"/>
                <a:gd name="connsiteX0" fmla="*/ 100398 w 2000949"/>
                <a:gd name="connsiteY0" fmla="*/ 1203781 h 1873396"/>
                <a:gd name="connsiteX1" fmla="*/ 133908 w 2000949"/>
                <a:gd name="connsiteY1" fmla="*/ 521369 h 1873396"/>
                <a:gd name="connsiteX2" fmla="*/ 1045276 w 2000949"/>
                <a:gd name="connsiteY2" fmla="*/ 977 h 1873396"/>
                <a:gd name="connsiteX3" fmla="*/ 1665528 w 2000949"/>
                <a:gd name="connsiteY3" fmla="*/ 650909 h 1873396"/>
                <a:gd name="connsiteX4" fmla="*/ 1967294 w 2000949"/>
                <a:gd name="connsiteY4" fmla="*/ 1135201 h 1873396"/>
                <a:gd name="connsiteX5" fmla="*/ 1045276 w 2000949"/>
                <a:gd name="connsiteY5" fmla="*/ 1873185 h 1873396"/>
                <a:gd name="connsiteX6" fmla="*/ 100398 w 2000949"/>
                <a:gd name="connsiteY6" fmla="*/ 1203781 h 1873396"/>
                <a:gd name="connsiteX0" fmla="*/ 100398 w 2000949"/>
                <a:gd name="connsiteY0" fmla="*/ 1180987 h 1850602"/>
                <a:gd name="connsiteX1" fmla="*/ 133908 w 2000949"/>
                <a:gd name="connsiteY1" fmla="*/ 498575 h 1850602"/>
                <a:gd name="connsiteX2" fmla="*/ 847156 w 2000949"/>
                <a:gd name="connsiteY2" fmla="*/ 1043 h 1850602"/>
                <a:gd name="connsiteX3" fmla="*/ 1665528 w 2000949"/>
                <a:gd name="connsiteY3" fmla="*/ 628115 h 1850602"/>
                <a:gd name="connsiteX4" fmla="*/ 1967294 w 2000949"/>
                <a:gd name="connsiteY4" fmla="*/ 1112407 h 1850602"/>
                <a:gd name="connsiteX5" fmla="*/ 1045276 w 2000949"/>
                <a:gd name="connsiteY5" fmla="*/ 1850391 h 1850602"/>
                <a:gd name="connsiteX6" fmla="*/ 100398 w 2000949"/>
                <a:gd name="connsiteY6" fmla="*/ 1180987 h 1850602"/>
                <a:gd name="connsiteX0" fmla="*/ 100398 w 2000949"/>
                <a:gd name="connsiteY0" fmla="*/ 1211442 h 1881057"/>
                <a:gd name="connsiteX1" fmla="*/ 133908 w 2000949"/>
                <a:gd name="connsiteY1" fmla="*/ 529030 h 1881057"/>
                <a:gd name="connsiteX2" fmla="*/ 847156 w 2000949"/>
                <a:gd name="connsiteY2" fmla="*/ 31498 h 1881057"/>
                <a:gd name="connsiteX3" fmla="*/ 1665528 w 2000949"/>
                <a:gd name="connsiteY3" fmla="*/ 658570 h 1881057"/>
                <a:gd name="connsiteX4" fmla="*/ 1967294 w 2000949"/>
                <a:gd name="connsiteY4" fmla="*/ 1142862 h 1881057"/>
                <a:gd name="connsiteX5" fmla="*/ 1045276 w 2000949"/>
                <a:gd name="connsiteY5" fmla="*/ 1880846 h 1881057"/>
                <a:gd name="connsiteX6" fmla="*/ 100398 w 2000949"/>
                <a:gd name="connsiteY6" fmla="*/ 1211442 h 1881057"/>
                <a:gd name="connsiteX0" fmla="*/ 100398 w 1973302"/>
                <a:gd name="connsiteY0" fmla="*/ 1211442 h 1881442"/>
                <a:gd name="connsiteX1" fmla="*/ 133908 w 1973302"/>
                <a:gd name="connsiteY1" fmla="*/ 529030 h 1881442"/>
                <a:gd name="connsiteX2" fmla="*/ 847156 w 1973302"/>
                <a:gd name="connsiteY2" fmla="*/ 31498 h 1881442"/>
                <a:gd name="connsiteX3" fmla="*/ 1665528 w 1973302"/>
                <a:gd name="connsiteY3" fmla="*/ 658570 h 1881442"/>
                <a:gd name="connsiteX4" fmla="*/ 1936814 w 1973302"/>
                <a:gd name="connsiteY4" fmla="*/ 1318122 h 1881442"/>
                <a:gd name="connsiteX5" fmla="*/ 1045276 w 1973302"/>
                <a:gd name="connsiteY5" fmla="*/ 1880846 h 1881442"/>
                <a:gd name="connsiteX6" fmla="*/ 100398 w 1973302"/>
                <a:gd name="connsiteY6" fmla="*/ 1211442 h 1881442"/>
                <a:gd name="connsiteX0" fmla="*/ 100398 w 1999928"/>
                <a:gd name="connsiteY0" fmla="*/ 1185401 h 1855401"/>
                <a:gd name="connsiteX1" fmla="*/ 133908 w 1999928"/>
                <a:gd name="connsiteY1" fmla="*/ 502989 h 1855401"/>
                <a:gd name="connsiteX2" fmla="*/ 847156 w 1999928"/>
                <a:gd name="connsiteY2" fmla="*/ 5457 h 1855401"/>
                <a:gd name="connsiteX3" fmla="*/ 1825548 w 1999928"/>
                <a:gd name="connsiteY3" fmla="*/ 823029 h 1855401"/>
                <a:gd name="connsiteX4" fmla="*/ 1936814 w 1999928"/>
                <a:gd name="connsiteY4" fmla="*/ 1292081 h 1855401"/>
                <a:gd name="connsiteX5" fmla="*/ 1045276 w 1999928"/>
                <a:gd name="connsiteY5" fmla="*/ 1854805 h 1855401"/>
                <a:gd name="connsiteX6" fmla="*/ 100398 w 1999928"/>
                <a:gd name="connsiteY6" fmla="*/ 1185401 h 1855401"/>
                <a:gd name="connsiteX0" fmla="*/ 100398 w 1999928"/>
                <a:gd name="connsiteY0" fmla="*/ 1185401 h 1855401"/>
                <a:gd name="connsiteX1" fmla="*/ 133908 w 1999928"/>
                <a:gd name="connsiteY1" fmla="*/ 502989 h 1855401"/>
                <a:gd name="connsiteX2" fmla="*/ 847156 w 1999928"/>
                <a:gd name="connsiteY2" fmla="*/ 5457 h 1855401"/>
                <a:gd name="connsiteX3" fmla="*/ 1825548 w 1999928"/>
                <a:gd name="connsiteY3" fmla="*/ 823029 h 1855401"/>
                <a:gd name="connsiteX4" fmla="*/ 1936814 w 1999928"/>
                <a:gd name="connsiteY4" fmla="*/ 1292081 h 1855401"/>
                <a:gd name="connsiteX5" fmla="*/ 1045276 w 1999928"/>
                <a:gd name="connsiteY5" fmla="*/ 1854805 h 1855401"/>
                <a:gd name="connsiteX6" fmla="*/ 100398 w 1999928"/>
                <a:gd name="connsiteY6" fmla="*/ 1185401 h 1855401"/>
                <a:gd name="connsiteX0" fmla="*/ 508209 w 1897199"/>
                <a:gd name="connsiteY0" fmla="*/ 1078721 h 1857016"/>
                <a:gd name="connsiteX1" fmla="*/ 31179 w 1897199"/>
                <a:gd name="connsiteY1" fmla="*/ 502989 h 1857016"/>
                <a:gd name="connsiteX2" fmla="*/ 744427 w 1897199"/>
                <a:gd name="connsiteY2" fmla="*/ 5457 h 1857016"/>
                <a:gd name="connsiteX3" fmla="*/ 1722819 w 1897199"/>
                <a:gd name="connsiteY3" fmla="*/ 823029 h 1857016"/>
                <a:gd name="connsiteX4" fmla="*/ 1834085 w 1897199"/>
                <a:gd name="connsiteY4" fmla="*/ 1292081 h 1857016"/>
                <a:gd name="connsiteX5" fmla="*/ 942547 w 1897199"/>
                <a:gd name="connsiteY5" fmla="*/ 1854805 h 1857016"/>
                <a:gd name="connsiteX6" fmla="*/ 508209 w 1897199"/>
                <a:gd name="connsiteY6" fmla="*/ 1078721 h 1857016"/>
                <a:gd name="connsiteX0" fmla="*/ 164483 w 1949713"/>
                <a:gd name="connsiteY0" fmla="*/ 1162541 h 1855669"/>
                <a:gd name="connsiteX1" fmla="*/ 83693 w 1949713"/>
                <a:gd name="connsiteY1" fmla="*/ 502989 h 1855669"/>
                <a:gd name="connsiteX2" fmla="*/ 796941 w 1949713"/>
                <a:gd name="connsiteY2" fmla="*/ 5457 h 1855669"/>
                <a:gd name="connsiteX3" fmla="*/ 1775333 w 1949713"/>
                <a:gd name="connsiteY3" fmla="*/ 823029 h 1855669"/>
                <a:gd name="connsiteX4" fmla="*/ 1886599 w 1949713"/>
                <a:gd name="connsiteY4" fmla="*/ 1292081 h 1855669"/>
                <a:gd name="connsiteX5" fmla="*/ 995061 w 1949713"/>
                <a:gd name="connsiteY5" fmla="*/ 1854805 h 1855669"/>
                <a:gd name="connsiteX6" fmla="*/ 164483 w 1949713"/>
                <a:gd name="connsiteY6" fmla="*/ 1162541 h 1855669"/>
                <a:gd name="connsiteX0" fmla="*/ 164483 w 1949713"/>
                <a:gd name="connsiteY0" fmla="*/ 1162541 h 1857822"/>
                <a:gd name="connsiteX1" fmla="*/ 83693 w 1949713"/>
                <a:gd name="connsiteY1" fmla="*/ 502989 h 1857822"/>
                <a:gd name="connsiteX2" fmla="*/ 796941 w 1949713"/>
                <a:gd name="connsiteY2" fmla="*/ 5457 h 1857822"/>
                <a:gd name="connsiteX3" fmla="*/ 1775333 w 1949713"/>
                <a:gd name="connsiteY3" fmla="*/ 823029 h 1857822"/>
                <a:gd name="connsiteX4" fmla="*/ 1886599 w 1949713"/>
                <a:gd name="connsiteY4" fmla="*/ 1292081 h 1857822"/>
                <a:gd name="connsiteX5" fmla="*/ 995061 w 1949713"/>
                <a:gd name="connsiteY5" fmla="*/ 1854805 h 1857822"/>
                <a:gd name="connsiteX6" fmla="*/ 164483 w 1949713"/>
                <a:gd name="connsiteY6" fmla="*/ 1162541 h 1857822"/>
                <a:gd name="connsiteX0" fmla="*/ 164483 w 1949713"/>
                <a:gd name="connsiteY0" fmla="*/ 1157250 h 1852531"/>
                <a:gd name="connsiteX1" fmla="*/ 83693 w 1949713"/>
                <a:gd name="connsiteY1" fmla="*/ 497698 h 1852531"/>
                <a:gd name="connsiteX2" fmla="*/ 796941 w 1949713"/>
                <a:gd name="connsiteY2" fmla="*/ 166 h 1852531"/>
                <a:gd name="connsiteX3" fmla="*/ 1775333 w 1949713"/>
                <a:gd name="connsiteY3" fmla="*/ 817738 h 1852531"/>
                <a:gd name="connsiteX4" fmla="*/ 1886599 w 1949713"/>
                <a:gd name="connsiteY4" fmla="*/ 1286790 h 1852531"/>
                <a:gd name="connsiteX5" fmla="*/ 995061 w 1949713"/>
                <a:gd name="connsiteY5" fmla="*/ 1849514 h 1852531"/>
                <a:gd name="connsiteX6" fmla="*/ 164483 w 1949713"/>
                <a:gd name="connsiteY6" fmla="*/ 1157250 h 185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9713" h="1852531">
                  <a:moveTo>
                    <a:pt x="164483" y="1157250"/>
                  </a:moveTo>
                  <a:cubicBezTo>
                    <a:pt x="12588" y="931947"/>
                    <a:pt x="-73787" y="698165"/>
                    <a:pt x="83693" y="497698"/>
                  </a:cubicBezTo>
                  <a:cubicBezTo>
                    <a:pt x="241173" y="297231"/>
                    <a:pt x="278781" y="7786"/>
                    <a:pt x="796941" y="166"/>
                  </a:cubicBezTo>
                  <a:cubicBezTo>
                    <a:pt x="1315101" y="-7454"/>
                    <a:pt x="1835023" y="247701"/>
                    <a:pt x="1775333" y="817738"/>
                  </a:cubicBezTo>
                  <a:cubicBezTo>
                    <a:pt x="1929003" y="1006775"/>
                    <a:pt x="2016644" y="1090697"/>
                    <a:pt x="1886599" y="1286790"/>
                  </a:cubicBezTo>
                  <a:cubicBezTo>
                    <a:pt x="1756554" y="1482883"/>
                    <a:pt x="1746900" y="1802524"/>
                    <a:pt x="995061" y="1849514"/>
                  </a:cubicBezTo>
                  <a:cubicBezTo>
                    <a:pt x="243222" y="1896504"/>
                    <a:pt x="316378" y="1382553"/>
                    <a:pt x="164483" y="1157250"/>
                  </a:cubicBezTo>
                  <a:close/>
                </a:path>
              </a:pathLst>
            </a:custGeom>
            <a:solidFill>
              <a:srgbClr val="063F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Elipse 69"/>
            <p:cNvSpPr/>
            <p:nvPr/>
          </p:nvSpPr>
          <p:spPr>
            <a:xfrm>
              <a:off x="5982151" y="1554062"/>
              <a:ext cx="1485602" cy="129528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181100"/>
                <a:gd name="connsiteY0" fmla="*/ 834433 h 996643"/>
                <a:gd name="connsiteX1" fmla="*/ 723900 w 1181100"/>
                <a:gd name="connsiteY1" fmla="*/ 8933 h 996643"/>
                <a:gd name="connsiteX2" fmla="*/ 1181100 w 1181100"/>
                <a:gd name="connsiteY2" fmla="*/ 466133 h 996643"/>
                <a:gd name="connsiteX3" fmla="*/ 723900 w 1181100"/>
                <a:gd name="connsiteY3" fmla="*/ 923333 h 996643"/>
                <a:gd name="connsiteX4" fmla="*/ 0 w 1181100"/>
                <a:gd name="connsiteY4" fmla="*/ 834433 h 996643"/>
                <a:gd name="connsiteX0" fmla="*/ 0 w 1473200"/>
                <a:gd name="connsiteY0" fmla="*/ 825525 h 967914"/>
                <a:gd name="connsiteX1" fmla="*/ 723900 w 1473200"/>
                <a:gd name="connsiteY1" fmla="*/ 25 h 967914"/>
                <a:gd name="connsiteX2" fmla="*/ 1473200 w 1473200"/>
                <a:gd name="connsiteY2" fmla="*/ 800125 h 967914"/>
                <a:gd name="connsiteX3" fmla="*/ 723900 w 1473200"/>
                <a:gd name="connsiteY3" fmla="*/ 914425 h 967914"/>
                <a:gd name="connsiteX4" fmla="*/ 0 w 1473200"/>
                <a:gd name="connsiteY4" fmla="*/ 825525 h 967914"/>
                <a:gd name="connsiteX0" fmla="*/ 5860 w 1479060"/>
                <a:gd name="connsiteY0" fmla="*/ 835009 h 960148"/>
                <a:gd name="connsiteX1" fmla="*/ 405949 w 1479060"/>
                <a:gd name="connsiteY1" fmla="*/ 398343 h 960148"/>
                <a:gd name="connsiteX2" fmla="*/ 729760 w 1479060"/>
                <a:gd name="connsiteY2" fmla="*/ 9509 h 960148"/>
                <a:gd name="connsiteX3" fmla="*/ 1479060 w 1479060"/>
                <a:gd name="connsiteY3" fmla="*/ 809609 h 960148"/>
                <a:gd name="connsiteX4" fmla="*/ 729760 w 1479060"/>
                <a:gd name="connsiteY4" fmla="*/ 923909 h 960148"/>
                <a:gd name="connsiteX5" fmla="*/ 5860 w 1479060"/>
                <a:gd name="connsiteY5" fmla="*/ 835009 h 960148"/>
                <a:gd name="connsiteX0" fmla="*/ 5860 w 1485602"/>
                <a:gd name="connsiteY0" fmla="*/ 825703 h 915608"/>
                <a:gd name="connsiteX1" fmla="*/ 405949 w 1485602"/>
                <a:gd name="connsiteY1" fmla="*/ 389037 h 915608"/>
                <a:gd name="connsiteX2" fmla="*/ 729760 w 1485602"/>
                <a:gd name="connsiteY2" fmla="*/ 203 h 915608"/>
                <a:gd name="connsiteX3" fmla="*/ 1040949 w 1485602"/>
                <a:gd name="connsiteY3" fmla="*/ 439837 h 915608"/>
                <a:gd name="connsiteX4" fmla="*/ 1479060 w 1485602"/>
                <a:gd name="connsiteY4" fmla="*/ 800303 h 915608"/>
                <a:gd name="connsiteX5" fmla="*/ 729760 w 1485602"/>
                <a:gd name="connsiteY5" fmla="*/ 914603 h 915608"/>
                <a:gd name="connsiteX6" fmla="*/ 5860 w 1485602"/>
                <a:gd name="connsiteY6" fmla="*/ 825703 h 91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5602" h="915608">
                  <a:moveTo>
                    <a:pt x="5860" y="825703"/>
                  </a:moveTo>
                  <a:cubicBezTo>
                    <a:pt x="-48108" y="738109"/>
                    <a:pt x="285299" y="526620"/>
                    <a:pt x="405949" y="389037"/>
                  </a:cubicBezTo>
                  <a:cubicBezTo>
                    <a:pt x="526599" y="251454"/>
                    <a:pt x="623927" y="-8264"/>
                    <a:pt x="729760" y="203"/>
                  </a:cubicBezTo>
                  <a:cubicBezTo>
                    <a:pt x="835593" y="8670"/>
                    <a:pt x="916066" y="306487"/>
                    <a:pt x="1040949" y="439837"/>
                  </a:cubicBezTo>
                  <a:cubicBezTo>
                    <a:pt x="1165832" y="573187"/>
                    <a:pt x="1539391" y="691542"/>
                    <a:pt x="1479060" y="800303"/>
                  </a:cubicBezTo>
                  <a:cubicBezTo>
                    <a:pt x="1418729" y="909064"/>
                    <a:pt x="975293" y="910370"/>
                    <a:pt x="729760" y="914603"/>
                  </a:cubicBezTo>
                  <a:cubicBezTo>
                    <a:pt x="484227" y="918836"/>
                    <a:pt x="59828" y="913297"/>
                    <a:pt x="5860" y="825703"/>
                  </a:cubicBezTo>
                  <a:close/>
                </a:path>
              </a:pathLst>
            </a:cu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Elipse 22"/>
            <p:cNvSpPr/>
            <p:nvPr/>
          </p:nvSpPr>
          <p:spPr>
            <a:xfrm flipH="1">
              <a:off x="5835710" y="2049716"/>
              <a:ext cx="1809514" cy="2147719"/>
            </a:xfrm>
            <a:custGeom>
              <a:avLst/>
              <a:gdLst>
                <a:gd name="connsiteX0" fmla="*/ 345980 w 1445469"/>
                <a:gd name="connsiteY0" fmla="*/ 378 h 1346598"/>
                <a:gd name="connsiteX1" fmla="*/ 53 w 1445469"/>
                <a:gd name="connsiteY1" fmla="*/ 411686 h 1346598"/>
                <a:gd name="connsiteX2" fmla="*/ 426345 w 1445469"/>
                <a:gd name="connsiteY2" fmla="*/ 1301858 h 1346598"/>
                <a:gd name="connsiteX3" fmla="*/ 739327 w 1445469"/>
                <a:gd name="connsiteY3" fmla="*/ 987581 h 1346598"/>
                <a:gd name="connsiteX4" fmla="*/ 1039627 w 1445469"/>
                <a:gd name="connsiteY4" fmla="*/ 1304529 h 1346598"/>
                <a:gd name="connsiteX5" fmla="*/ 1445419 w 1445469"/>
                <a:gd name="connsiteY5" fmla="*/ 467511 h 1346598"/>
                <a:gd name="connsiteX6" fmla="*/ 1065027 w 1445469"/>
                <a:gd name="connsiteY6" fmla="*/ 81343 h 1346598"/>
                <a:gd name="connsiteX7" fmla="*/ 747365 w 1445469"/>
                <a:gd name="connsiteY7" fmla="*/ 480261 h 1346598"/>
                <a:gd name="connsiteX8" fmla="*/ 394824 w 1445469"/>
                <a:gd name="connsiteY8" fmla="*/ 22765 h 1346598"/>
                <a:gd name="connsiteX9" fmla="*/ 345980 w 1445469"/>
                <a:gd name="connsiteY9" fmla="*/ 378 h 1346598"/>
                <a:gd name="connsiteX0" fmla="*/ 337002 w 1446166"/>
                <a:gd name="connsiteY0" fmla="*/ 921 h 1332628"/>
                <a:gd name="connsiteX1" fmla="*/ 750 w 1446166"/>
                <a:gd name="connsiteY1" fmla="*/ 397716 h 1332628"/>
                <a:gd name="connsiteX2" fmla="*/ 427042 w 1446166"/>
                <a:gd name="connsiteY2" fmla="*/ 1287888 h 1332628"/>
                <a:gd name="connsiteX3" fmla="*/ 740024 w 1446166"/>
                <a:gd name="connsiteY3" fmla="*/ 973611 h 1332628"/>
                <a:gd name="connsiteX4" fmla="*/ 1040324 w 1446166"/>
                <a:gd name="connsiteY4" fmla="*/ 1290559 h 1332628"/>
                <a:gd name="connsiteX5" fmla="*/ 1446116 w 1446166"/>
                <a:gd name="connsiteY5" fmla="*/ 453541 h 1332628"/>
                <a:gd name="connsiteX6" fmla="*/ 1065724 w 1446166"/>
                <a:gd name="connsiteY6" fmla="*/ 67373 h 1332628"/>
                <a:gd name="connsiteX7" fmla="*/ 748062 w 1446166"/>
                <a:gd name="connsiteY7" fmla="*/ 466291 h 1332628"/>
                <a:gd name="connsiteX8" fmla="*/ 395521 w 1446166"/>
                <a:gd name="connsiteY8" fmla="*/ 8795 h 1332628"/>
                <a:gd name="connsiteX9" fmla="*/ 337002 w 1446166"/>
                <a:gd name="connsiteY9" fmla="*/ 921 h 133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6166" h="1332628">
                  <a:moveTo>
                    <a:pt x="337002" y="921"/>
                  </a:moveTo>
                  <a:cubicBezTo>
                    <a:pt x="199177" y="25376"/>
                    <a:pt x="-14257" y="183222"/>
                    <a:pt x="750" y="397716"/>
                  </a:cubicBezTo>
                  <a:cubicBezTo>
                    <a:pt x="15757" y="612210"/>
                    <a:pt x="120398" y="1079662"/>
                    <a:pt x="427042" y="1287888"/>
                  </a:cubicBezTo>
                  <a:cubicBezTo>
                    <a:pt x="630109" y="1425780"/>
                    <a:pt x="710215" y="1223451"/>
                    <a:pt x="740024" y="973611"/>
                  </a:cubicBezTo>
                  <a:cubicBezTo>
                    <a:pt x="766261" y="1218163"/>
                    <a:pt x="841173" y="1424141"/>
                    <a:pt x="1040324" y="1290559"/>
                  </a:cubicBezTo>
                  <a:cubicBezTo>
                    <a:pt x="1332221" y="1094767"/>
                    <a:pt x="1441883" y="657405"/>
                    <a:pt x="1446116" y="453541"/>
                  </a:cubicBezTo>
                  <a:cubicBezTo>
                    <a:pt x="1450349" y="249677"/>
                    <a:pt x="1186171" y="36681"/>
                    <a:pt x="1065724" y="67373"/>
                  </a:cubicBezTo>
                  <a:cubicBezTo>
                    <a:pt x="968584" y="92126"/>
                    <a:pt x="805490" y="243036"/>
                    <a:pt x="748062" y="466291"/>
                  </a:cubicBezTo>
                  <a:cubicBezTo>
                    <a:pt x="700283" y="199110"/>
                    <a:pt x="505353" y="37128"/>
                    <a:pt x="395521" y="8795"/>
                  </a:cubicBezTo>
                  <a:cubicBezTo>
                    <a:pt x="379704" y="4715"/>
                    <a:pt x="356691" y="-2573"/>
                    <a:pt x="337002" y="921"/>
                  </a:cubicBezTo>
                  <a:close/>
                </a:path>
              </a:pathLst>
            </a:custGeom>
            <a:solidFill>
              <a:srgbClr val="798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1" name="Grupo 170"/>
            <p:cNvGrpSpPr/>
            <p:nvPr/>
          </p:nvGrpSpPr>
          <p:grpSpPr>
            <a:xfrm rot="1220130">
              <a:off x="8831164" y="1147633"/>
              <a:ext cx="914687" cy="1920843"/>
              <a:chOff x="2408510" y="-2475656"/>
              <a:chExt cx="1440160" cy="3024336"/>
            </a:xfrm>
          </p:grpSpPr>
          <p:sp>
            <p:nvSpPr>
              <p:cNvPr id="215" name="Retângulo 214"/>
              <p:cNvSpPr/>
              <p:nvPr/>
            </p:nvSpPr>
            <p:spPr>
              <a:xfrm>
                <a:off x="3054957" y="-1539552"/>
                <a:ext cx="147265" cy="2088232"/>
              </a:xfrm>
              <a:prstGeom prst="rect">
                <a:avLst/>
              </a:prstGeom>
              <a:solidFill>
                <a:srgbClr val="29B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6" name="Estrela de 5 pontas 215"/>
              <p:cNvSpPr/>
              <p:nvPr/>
            </p:nvSpPr>
            <p:spPr>
              <a:xfrm>
                <a:off x="2408510" y="-2475656"/>
                <a:ext cx="1440160" cy="1296144"/>
              </a:xfrm>
              <a:prstGeom prst="star5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Grupo 171"/>
            <p:cNvGrpSpPr/>
            <p:nvPr/>
          </p:nvGrpSpPr>
          <p:grpSpPr>
            <a:xfrm>
              <a:off x="4546834" y="3531964"/>
              <a:ext cx="4339163" cy="2216673"/>
              <a:chOff x="10620672" y="-93208"/>
              <a:chExt cx="3845907" cy="1964692"/>
            </a:xfrm>
          </p:grpSpPr>
          <p:sp>
            <p:nvSpPr>
              <p:cNvPr id="213" name="Elipse 19"/>
              <p:cNvSpPr/>
              <p:nvPr/>
            </p:nvSpPr>
            <p:spPr>
              <a:xfrm>
                <a:off x="10620672" y="102720"/>
                <a:ext cx="3607106" cy="1768764"/>
              </a:xfrm>
              <a:custGeom>
                <a:avLst/>
                <a:gdLst>
                  <a:gd name="connsiteX0" fmla="*/ 0 w 3171603"/>
                  <a:gd name="connsiteY0" fmla="*/ 847364 h 1694727"/>
                  <a:gd name="connsiteX1" fmla="*/ 1585802 w 3171603"/>
                  <a:gd name="connsiteY1" fmla="*/ 0 h 1694727"/>
                  <a:gd name="connsiteX2" fmla="*/ 3171604 w 3171603"/>
                  <a:gd name="connsiteY2" fmla="*/ 847364 h 1694727"/>
                  <a:gd name="connsiteX3" fmla="*/ 1585802 w 3171603"/>
                  <a:gd name="connsiteY3" fmla="*/ 1694728 h 1694727"/>
                  <a:gd name="connsiteX4" fmla="*/ 0 w 3171603"/>
                  <a:gd name="connsiteY4" fmla="*/ 847364 h 1694727"/>
                  <a:gd name="connsiteX0" fmla="*/ 0 w 3762154"/>
                  <a:gd name="connsiteY0" fmla="*/ 809349 h 1694890"/>
                  <a:gd name="connsiteX1" fmla="*/ 2176352 w 3762154"/>
                  <a:gd name="connsiteY1" fmla="*/ 85 h 1694890"/>
                  <a:gd name="connsiteX2" fmla="*/ 3762154 w 3762154"/>
                  <a:gd name="connsiteY2" fmla="*/ 847449 h 1694890"/>
                  <a:gd name="connsiteX3" fmla="*/ 2176352 w 3762154"/>
                  <a:gd name="connsiteY3" fmla="*/ 1694813 h 1694890"/>
                  <a:gd name="connsiteX4" fmla="*/ 0 w 3762154"/>
                  <a:gd name="connsiteY4" fmla="*/ 809349 h 1694890"/>
                  <a:gd name="connsiteX0" fmla="*/ 19 w 3762173"/>
                  <a:gd name="connsiteY0" fmla="*/ 192897 h 1078438"/>
                  <a:gd name="connsiteX1" fmla="*/ 2214471 w 3762173"/>
                  <a:gd name="connsiteY1" fmla="*/ 145633 h 1078438"/>
                  <a:gd name="connsiteX2" fmla="*/ 3762173 w 3762173"/>
                  <a:gd name="connsiteY2" fmla="*/ 230997 h 1078438"/>
                  <a:gd name="connsiteX3" fmla="*/ 2176371 w 3762173"/>
                  <a:gd name="connsiteY3" fmla="*/ 1078361 h 1078438"/>
                  <a:gd name="connsiteX4" fmla="*/ 19 w 3762173"/>
                  <a:gd name="connsiteY4" fmla="*/ 192897 h 1078438"/>
                  <a:gd name="connsiteX0" fmla="*/ 3552 w 3765706"/>
                  <a:gd name="connsiteY0" fmla="*/ 338530 h 1224071"/>
                  <a:gd name="connsiteX1" fmla="*/ 1722704 w 3765706"/>
                  <a:gd name="connsiteY1" fmla="*/ 5516 h 1224071"/>
                  <a:gd name="connsiteX2" fmla="*/ 3765706 w 3765706"/>
                  <a:gd name="connsiteY2" fmla="*/ 376630 h 1224071"/>
                  <a:gd name="connsiteX3" fmla="*/ 2179904 w 3765706"/>
                  <a:gd name="connsiteY3" fmla="*/ 1223994 h 1224071"/>
                  <a:gd name="connsiteX4" fmla="*/ 3552 w 3765706"/>
                  <a:gd name="connsiteY4" fmla="*/ 338530 h 1224071"/>
                  <a:gd name="connsiteX0" fmla="*/ 11013 w 3773167"/>
                  <a:gd name="connsiteY0" fmla="*/ 582680 h 1468221"/>
                  <a:gd name="connsiteX1" fmla="*/ 1359174 w 3773167"/>
                  <a:gd name="connsiteY1" fmla="*/ 9812 h 1468221"/>
                  <a:gd name="connsiteX2" fmla="*/ 1730165 w 3773167"/>
                  <a:gd name="connsiteY2" fmla="*/ 249666 h 1468221"/>
                  <a:gd name="connsiteX3" fmla="*/ 3773167 w 3773167"/>
                  <a:gd name="connsiteY3" fmla="*/ 620780 h 1468221"/>
                  <a:gd name="connsiteX4" fmla="*/ 2187365 w 3773167"/>
                  <a:gd name="connsiteY4" fmla="*/ 1468144 h 1468221"/>
                  <a:gd name="connsiteX5" fmla="*/ 11013 w 3773167"/>
                  <a:gd name="connsiteY5" fmla="*/ 582680 h 1468221"/>
                  <a:gd name="connsiteX0" fmla="*/ 11013 w 3777535"/>
                  <a:gd name="connsiteY0" fmla="*/ 580081 h 1465591"/>
                  <a:gd name="connsiteX1" fmla="*/ 1359174 w 3777535"/>
                  <a:gd name="connsiteY1" fmla="*/ 7213 h 1465591"/>
                  <a:gd name="connsiteX2" fmla="*/ 1730165 w 3777535"/>
                  <a:gd name="connsiteY2" fmla="*/ 247067 h 1465591"/>
                  <a:gd name="connsiteX3" fmla="*/ 2749825 w 3777535"/>
                  <a:gd name="connsiteY3" fmla="*/ 83413 h 1465591"/>
                  <a:gd name="connsiteX4" fmla="*/ 3773167 w 3777535"/>
                  <a:gd name="connsiteY4" fmla="*/ 618181 h 1465591"/>
                  <a:gd name="connsiteX5" fmla="*/ 2187365 w 3777535"/>
                  <a:gd name="connsiteY5" fmla="*/ 1465545 h 1465591"/>
                  <a:gd name="connsiteX6" fmla="*/ 11013 w 3777535"/>
                  <a:gd name="connsiteY6" fmla="*/ 580081 h 1465591"/>
                  <a:gd name="connsiteX0" fmla="*/ 11013 w 3777535"/>
                  <a:gd name="connsiteY0" fmla="*/ 580534 h 1466044"/>
                  <a:gd name="connsiteX1" fmla="*/ 1359174 w 3777535"/>
                  <a:gd name="connsiteY1" fmla="*/ 7666 h 1466044"/>
                  <a:gd name="connsiteX2" fmla="*/ 1882565 w 3777535"/>
                  <a:gd name="connsiteY2" fmla="*/ 228470 h 1466044"/>
                  <a:gd name="connsiteX3" fmla="*/ 2749825 w 3777535"/>
                  <a:gd name="connsiteY3" fmla="*/ 83866 h 1466044"/>
                  <a:gd name="connsiteX4" fmla="*/ 3773167 w 3777535"/>
                  <a:gd name="connsiteY4" fmla="*/ 618634 h 1466044"/>
                  <a:gd name="connsiteX5" fmla="*/ 2187365 w 3777535"/>
                  <a:gd name="connsiteY5" fmla="*/ 1465998 h 1466044"/>
                  <a:gd name="connsiteX6" fmla="*/ 11013 w 3777535"/>
                  <a:gd name="connsiteY6" fmla="*/ 580534 h 1466044"/>
                  <a:gd name="connsiteX0" fmla="*/ 11013 w 3776841"/>
                  <a:gd name="connsiteY0" fmla="*/ 600259 h 1485769"/>
                  <a:gd name="connsiteX1" fmla="*/ 1359174 w 3776841"/>
                  <a:gd name="connsiteY1" fmla="*/ 27391 h 1485769"/>
                  <a:gd name="connsiteX2" fmla="*/ 1882565 w 3776841"/>
                  <a:gd name="connsiteY2" fmla="*/ 248195 h 1485769"/>
                  <a:gd name="connsiteX3" fmla="*/ 2578375 w 3776841"/>
                  <a:gd name="connsiteY3" fmla="*/ 8341 h 1485769"/>
                  <a:gd name="connsiteX4" fmla="*/ 2749825 w 3776841"/>
                  <a:gd name="connsiteY4" fmla="*/ 103591 h 1485769"/>
                  <a:gd name="connsiteX5" fmla="*/ 3773167 w 3776841"/>
                  <a:gd name="connsiteY5" fmla="*/ 638359 h 1485769"/>
                  <a:gd name="connsiteX6" fmla="*/ 2187365 w 3776841"/>
                  <a:gd name="connsiteY6" fmla="*/ 1485723 h 1485769"/>
                  <a:gd name="connsiteX7" fmla="*/ 11013 w 3776841"/>
                  <a:gd name="connsiteY7" fmla="*/ 600259 h 1485769"/>
                  <a:gd name="connsiteX0" fmla="*/ 10557 w 3776385"/>
                  <a:gd name="connsiteY0" fmla="*/ 600259 h 1771505"/>
                  <a:gd name="connsiteX1" fmla="*/ 1358718 w 3776385"/>
                  <a:gd name="connsiteY1" fmla="*/ 27391 h 1771505"/>
                  <a:gd name="connsiteX2" fmla="*/ 1882109 w 3776385"/>
                  <a:gd name="connsiteY2" fmla="*/ 248195 h 1771505"/>
                  <a:gd name="connsiteX3" fmla="*/ 2577919 w 3776385"/>
                  <a:gd name="connsiteY3" fmla="*/ 8341 h 1771505"/>
                  <a:gd name="connsiteX4" fmla="*/ 2749369 w 3776385"/>
                  <a:gd name="connsiteY4" fmla="*/ 103591 h 1771505"/>
                  <a:gd name="connsiteX5" fmla="*/ 3772711 w 3776385"/>
                  <a:gd name="connsiteY5" fmla="*/ 638359 h 1771505"/>
                  <a:gd name="connsiteX6" fmla="*/ 2167859 w 3776385"/>
                  <a:gd name="connsiteY6" fmla="*/ 1771473 h 1771505"/>
                  <a:gd name="connsiteX7" fmla="*/ 10557 w 3776385"/>
                  <a:gd name="connsiteY7" fmla="*/ 600259 h 1771505"/>
                  <a:gd name="connsiteX0" fmla="*/ 5889 w 3771717"/>
                  <a:gd name="connsiteY0" fmla="*/ 600259 h 1772401"/>
                  <a:gd name="connsiteX1" fmla="*/ 1354050 w 3771717"/>
                  <a:gd name="connsiteY1" fmla="*/ 27391 h 1772401"/>
                  <a:gd name="connsiteX2" fmla="*/ 1877441 w 3771717"/>
                  <a:gd name="connsiteY2" fmla="*/ 248195 h 1772401"/>
                  <a:gd name="connsiteX3" fmla="*/ 2573251 w 3771717"/>
                  <a:gd name="connsiteY3" fmla="*/ 8341 h 1772401"/>
                  <a:gd name="connsiteX4" fmla="*/ 2744701 w 3771717"/>
                  <a:gd name="connsiteY4" fmla="*/ 103591 h 1772401"/>
                  <a:gd name="connsiteX5" fmla="*/ 3768043 w 3771717"/>
                  <a:gd name="connsiteY5" fmla="*/ 638359 h 1772401"/>
                  <a:gd name="connsiteX6" fmla="*/ 2163191 w 3771717"/>
                  <a:gd name="connsiteY6" fmla="*/ 1771473 h 1772401"/>
                  <a:gd name="connsiteX7" fmla="*/ 915901 w 3771717"/>
                  <a:gd name="connsiteY7" fmla="*/ 827492 h 1772401"/>
                  <a:gd name="connsiteX8" fmla="*/ 5889 w 3771717"/>
                  <a:gd name="connsiteY8" fmla="*/ 600259 h 1772401"/>
                  <a:gd name="connsiteX0" fmla="*/ 7774 w 3773602"/>
                  <a:gd name="connsiteY0" fmla="*/ 600259 h 1772401"/>
                  <a:gd name="connsiteX1" fmla="*/ 1355935 w 3773602"/>
                  <a:gd name="connsiteY1" fmla="*/ 27391 h 1772401"/>
                  <a:gd name="connsiteX2" fmla="*/ 1879326 w 3773602"/>
                  <a:gd name="connsiteY2" fmla="*/ 248195 h 1772401"/>
                  <a:gd name="connsiteX3" fmla="*/ 2575136 w 3773602"/>
                  <a:gd name="connsiteY3" fmla="*/ 8341 h 1772401"/>
                  <a:gd name="connsiteX4" fmla="*/ 2746586 w 3773602"/>
                  <a:gd name="connsiteY4" fmla="*/ 103591 h 1772401"/>
                  <a:gd name="connsiteX5" fmla="*/ 3769928 w 3773602"/>
                  <a:gd name="connsiteY5" fmla="*/ 638359 h 1772401"/>
                  <a:gd name="connsiteX6" fmla="*/ 2165076 w 3773602"/>
                  <a:gd name="connsiteY6" fmla="*/ 1771473 h 1772401"/>
                  <a:gd name="connsiteX7" fmla="*/ 917786 w 3773602"/>
                  <a:gd name="connsiteY7" fmla="*/ 827492 h 1772401"/>
                  <a:gd name="connsiteX8" fmla="*/ 7774 w 3773602"/>
                  <a:gd name="connsiteY8" fmla="*/ 600259 h 1772401"/>
                  <a:gd name="connsiteX0" fmla="*/ 7774 w 3773602"/>
                  <a:gd name="connsiteY0" fmla="*/ 636751 h 1808893"/>
                  <a:gd name="connsiteX1" fmla="*/ 1355935 w 3773602"/>
                  <a:gd name="connsiteY1" fmla="*/ 63883 h 1808893"/>
                  <a:gd name="connsiteX2" fmla="*/ 1879326 w 3773602"/>
                  <a:gd name="connsiteY2" fmla="*/ 284687 h 1808893"/>
                  <a:gd name="connsiteX3" fmla="*/ 2575136 w 3773602"/>
                  <a:gd name="connsiteY3" fmla="*/ 44833 h 1808893"/>
                  <a:gd name="connsiteX4" fmla="*/ 2746586 w 3773602"/>
                  <a:gd name="connsiteY4" fmla="*/ 140083 h 1808893"/>
                  <a:gd name="connsiteX5" fmla="*/ 3769928 w 3773602"/>
                  <a:gd name="connsiteY5" fmla="*/ 674851 h 1808893"/>
                  <a:gd name="connsiteX6" fmla="*/ 2165076 w 3773602"/>
                  <a:gd name="connsiteY6" fmla="*/ 1807965 h 1808893"/>
                  <a:gd name="connsiteX7" fmla="*/ 917786 w 3773602"/>
                  <a:gd name="connsiteY7" fmla="*/ 863984 h 1808893"/>
                  <a:gd name="connsiteX8" fmla="*/ 7774 w 3773602"/>
                  <a:gd name="connsiteY8" fmla="*/ 636751 h 1808893"/>
                  <a:gd name="connsiteX0" fmla="*/ 11427 w 3605805"/>
                  <a:gd name="connsiteY0" fmla="*/ 865351 h 1808893"/>
                  <a:gd name="connsiteX1" fmla="*/ 1188138 w 3605805"/>
                  <a:gd name="connsiteY1" fmla="*/ 63883 h 1808893"/>
                  <a:gd name="connsiteX2" fmla="*/ 1711529 w 3605805"/>
                  <a:gd name="connsiteY2" fmla="*/ 284687 h 1808893"/>
                  <a:gd name="connsiteX3" fmla="*/ 2407339 w 3605805"/>
                  <a:gd name="connsiteY3" fmla="*/ 44833 h 1808893"/>
                  <a:gd name="connsiteX4" fmla="*/ 2578789 w 3605805"/>
                  <a:gd name="connsiteY4" fmla="*/ 140083 h 1808893"/>
                  <a:gd name="connsiteX5" fmla="*/ 3602131 w 3605805"/>
                  <a:gd name="connsiteY5" fmla="*/ 674851 h 1808893"/>
                  <a:gd name="connsiteX6" fmla="*/ 1997279 w 3605805"/>
                  <a:gd name="connsiteY6" fmla="*/ 1807965 h 1808893"/>
                  <a:gd name="connsiteX7" fmla="*/ 749989 w 3605805"/>
                  <a:gd name="connsiteY7" fmla="*/ 863984 h 1808893"/>
                  <a:gd name="connsiteX8" fmla="*/ 11427 w 3605805"/>
                  <a:gd name="connsiteY8" fmla="*/ 865351 h 1808893"/>
                  <a:gd name="connsiteX0" fmla="*/ 14479 w 3608857"/>
                  <a:gd name="connsiteY0" fmla="*/ 865351 h 1809924"/>
                  <a:gd name="connsiteX1" fmla="*/ 1191190 w 3608857"/>
                  <a:gd name="connsiteY1" fmla="*/ 63883 h 1809924"/>
                  <a:gd name="connsiteX2" fmla="*/ 1714581 w 3608857"/>
                  <a:gd name="connsiteY2" fmla="*/ 284687 h 1809924"/>
                  <a:gd name="connsiteX3" fmla="*/ 2410391 w 3608857"/>
                  <a:gd name="connsiteY3" fmla="*/ 44833 h 1809924"/>
                  <a:gd name="connsiteX4" fmla="*/ 2581841 w 3608857"/>
                  <a:gd name="connsiteY4" fmla="*/ 140083 h 1809924"/>
                  <a:gd name="connsiteX5" fmla="*/ 3605183 w 3608857"/>
                  <a:gd name="connsiteY5" fmla="*/ 674851 h 1809924"/>
                  <a:gd name="connsiteX6" fmla="*/ 2000331 w 3608857"/>
                  <a:gd name="connsiteY6" fmla="*/ 1807965 h 1809924"/>
                  <a:gd name="connsiteX7" fmla="*/ 714941 w 3608857"/>
                  <a:gd name="connsiteY7" fmla="*/ 940184 h 1809924"/>
                  <a:gd name="connsiteX8" fmla="*/ 14479 w 3608857"/>
                  <a:gd name="connsiteY8" fmla="*/ 865351 h 1809924"/>
                  <a:gd name="connsiteX0" fmla="*/ 14479 w 3608857"/>
                  <a:gd name="connsiteY0" fmla="*/ 886688 h 1831261"/>
                  <a:gd name="connsiteX1" fmla="*/ 1191190 w 3608857"/>
                  <a:gd name="connsiteY1" fmla="*/ 85220 h 1831261"/>
                  <a:gd name="connsiteX2" fmla="*/ 1943181 w 3608857"/>
                  <a:gd name="connsiteY2" fmla="*/ 153624 h 1831261"/>
                  <a:gd name="connsiteX3" fmla="*/ 2410391 w 3608857"/>
                  <a:gd name="connsiteY3" fmla="*/ 66170 h 1831261"/>
                  <a:gd name="connsiteX4" fmla="*/ 2581841 w 3608857"/>
                  <a:gd name="connsiteY4" fmla="*/ 161420 h 1831261"/>
                  <a:gd name="connsiteX5" fmla="*/ 3605183 w 3608857"/>
                  <a:gd name="connsiteY5" fmla="*/ 696188 h 1831261"/>
                  <a:gd name="connsiteX6" fmla="*/ 2000331 w 3608857"/>
                  <a:gd name="connsiteY6" fmla="*/ 1829302 h 1831261"/>
                  <a:gd name="connsiteX7" fmla="*/ 714941 w 3608857"/>
                  <a:gd name="connsiteY7" fmla="*/ 961521 h 1831261"/>
                  <a:gd name="connsiteX8" fmla="*/ 14479 w 3608857"/>
                  <a:gd name="connsiteY8" fmla="*/ 886688 h 1831261"/>
                  <a:gd name="connsiteX0" fmla="*/ 14479 w 3611493"/>
                  <a:gd name="connsiteY0" fmla="*/ 886688 h 1831261"/>
                  <a:gd name="connsiteX1" fmla="*/ 1191190 w 3611493"/>
                  <a:gd name="connsiteY1" fmla="*/ 85220 h 1831261"/>
                  <a:gd name="connsiteX2" fmla="*/ 1943181 w 3611493"/>
                  <a:gd name="connsiteY2" fmla="*/ 153624 h 1831261"/>
                  <a:gd name="connsiteX3" fmla="*/ 2410391 w 3611493"/>
                  <a:gd name="connsiteY3" fmla="*/ 66170 h 1831261"/>
                  <a:gd name="connsiteX4" fmla="*/ 2981891 w 3611493"/>
                  <a:gd name="connsiteY4" fmla="*/ 275720 h 1831261"/>
                  <a:gd name="connsiteX5" fmla="*/ 3605183 w 3611493"/>
                  <a:gd name="connsiteY5" fmla="*/ 696188 h 1831261"/>
                  <a:gd name="connsiteX6" fmla="*/ 2000331 w 3611493"/>
                  <a:gd name="connsiteY6" fmla="*/ 1829302 h 1831261"/>
                  <a:gd name="connsiteX7" fmla="*/ 714941 w 3611493"/>
                  <a:gd name="connsiteY7" fmla="*/ 961521 h 1831261"/>
                  <a:gd name="connsiteX8" fmla="*/ 14479 w 3611493"/>
                  <a:gd name="connsiteY8" fmla="*/ 886688 h 1831261"/>
                  <a:gd name="connsiteX0" fmla="*/ 14479 w 3611493"/>
                  <a:gd name="connsiteY0" fmla="*/ 886688 h 1584575"/>
                  <a:gd name="connsiteX1" fmla="*/ 1191190 w 3611493"/>
                  <a:gd name="connsiteY1" fmla="*/ 85220 h 1584575"/>
                  <a:gd name="connsiteX2" fmla="*/ 1943181 w 3611493"/>
                  <a:gd name="connsiteY2" fmla="*/ 153624 h 1584575"/>
                  <a:gd name="connsiteX3" fmla="*/ 2410391 w 3611493"/>
                  <a:gd name="connsiteY3" fmla="*/ 66170 h 1584575"/>
                  <a:gd name="connsiteX4" fmla="*/ 2981891 w 3611493"/>
                  <a:gd name="connsiteY4" fmla="*/ 275720 h 1584575"/>
                  <a:gd name="connsiteX5" fmla="*/ 3605183 w 3611493"/>
                  <a:gd name="connsiteY5" fmla="*/ 696188 h 1584575"/>
                  <a:gd name="connsiteX6" fmla="*/ 971631 w 3611493"/>
                  <a:gd name="connsiteY6" fmla="*/ 1581652 h 1584575"/>
                  <a:gd name="connsiteX7" fmla="*/ 714941 w 3611493"/>
                  <a:gd name="connsiteY7" fmla="*/ 961521 h 1584575"/>
                  <a:gd name="connsiteX8" fmla="*/ 14479 w 3611493"/>
                  <a:gd name="connsiteY8" fmla="*/ 886688 h 1584575"/>
                  <a:gd name="connsiteX0" fmla="*/ 14479 w 3654438"/>
                  <a:gd name="connsiteY0" fmla="*/ 886688 h 1582347"/>
                  <a:gd name="connsiteX1" fmla="*/ 1191190 w 3654438"/>
                  <a:gd name="connsiteY1" fmla="*/ 85220 h 1582347"/>
                  <a:gd name="connsiteX2" fmla="*/ 1943181 w 3654438"/>
                  <a:gd name="connsiteY2" fmla="*/ 153624 h 1582347"/>
                  <a:gd name="connsiteX3" fmla="*/ 2410391 w 3654438"/>
                  <a:gd name="connsiteY3" fmla="*/ 66170 h 1582347"/>
                  <a:gd name="connsiteX4" fmla="*/ 2981891 w 3654438"/>
                  <a:gd name="connsiteY4" fmla="*/ 275720 h 1582347"/>
                  <a:gd name="connsiteX5" fmla="*/ 3605183 w 3654438"/>
                  <a:gd name="connsiteY5" fmla="*/ 696188 h 1582347"/>
                  <a:gd name="connsiteX6" fmla="*/ 1572191 w 3654438"/>
                  <a:gd name="connsiteY6" fmla="*/ 1075821 h 1582347"/>
                  <a:gd name="connsiteX7" fmla="*/ 971631 w 3654438"/>
                  <a:gd name="connsiteY7" fmla="*/ 1581652 h 1582347"/>
                  <a:gd name="connsiteX8" fmla="*/ 714941 w 3654438"/>
                  <a:gd name="connsiteY8" fmla="*/ 961521 h 1582347"/>
                  <a:gd name="connsiteX9" fmla="*/ 14479 w 3654438"/>
                  <a:gd name="connsiteY9" fmla="*/ 886688 h 1582347"/>
                  <a:gd name="connsiteX0" fmla="*/ 14479 w 3641716"/>
                  <a:gd name="connsiteY0" fmla="*/ 886688 h 1613326"/>
                  <a:gd name="connsiteX1" fmla="*/ 1191190 w 3641716"/>
                  <a:gd name="connsiteY1" fmla="*/ 85220 h 1613326"/>
                  <a:gd name="connsiteX2" fmla="*/ 1943181 w 3641716"/>
                  <a:gd name="connsiteY2" fmla="*/ 153624 h 1613326"/>
                  <a:gd name="connsiteX3" fmla="*/ 2410391 w 3641716"/>
                  <a:gd name="connsiteY3" fmla="*/ 66170 h 1613326"/>
                  <a:gd name="connsiteX4" fmla="*/ 2981891 w 3641716"/>
                  <a:gd name="connsiteY4" fmla="*/ 275720 h 1613326"/>
                  <a:gd name="connsiteX5" fmla="*/ 3605183 w 3641716"/>
                  <a:gd name="connsiteY5" fmla="*/ 696188 h 1613326"/>
                  <a:gd name="connsiteX6" fmla="*/ 1800790 w 3641716"/>
                  <a:gd name="connsiteY6" fmla="*/ 1609221 h 1613326"/>
                  <a:gd name="connsiteX7" fmla="*/ 1572191 w 3641716"/>
                  <a:gd name="connsiteY7" fmla="*/ 1075821 h 1613326"/>
                  <a:gd name="connsiteX8" fmla="*/ 971631 w 3641716"/>
                  <a:gd name="connsiteY8" fmla="*/ 1581652 h 1613326"/>
                  <a:gd name="connsiteX9" fmla="*/ 714941 w 3641716"/>
                  <a:gd name="connsiteY9" fmla="*/ 961521 h 1613326"/>
                  <a:gd name="connsiteX10" fmla="*/ 14479 w 3641716"/>
                  <a:gd name="connsiteY10" fmla="*/ 886688 h 1613326"/>
                  <a:gd name="connsiteX0" fmla="*/ 14479 w 3641716"/>
                  <a:gd name="connsiteY0" fmla="*/ 886688 h 1613326"/>
                  <a:gd name="connsiteX1" fmla="*/ 1191190 w 3641716"/>
                  <a:gd name="connsiteY1" fmla="*/ 85220 h 1613326"/>
                  <a:gd name="connsiteX2" fmla="*/ 1943181 w 3641716"/>
                  <a:gd name="connsiteY2" fmla="*/ 153624 h 1613326"/>
                  <a:gd name="connsiteX3" fmla="*/ 2410391 w 3641716"/>
                  <a:gd name="connsiteY3" fmla="*/ 66170 h 1613326"/>
                  <a:gd name="connsiteX4" fmla="*/ 2981891 w 3641716"/>
                  <a:gd name="connsiteY4" fmla="*/ 275720 h 1613326"/>
                  <a:gd name="connsiteX5" fmla="*/ 3605183 w 3641716"/>
                  <a:gd name="connsiteY5" fmla="*/ 696188 h 1613326"/>
                  <a:gd name="connsiteX6" fmla="*/ 1800790 w 3641716"/>
                  <a:gd name="connsiteY6" fmla="*/ 1609221 h 1613326"/>
                  <a:gd name="connsiteX7" fmla="*/ 1572191 w 3641716"/>
                  <a:gd name="connsiteY7" fmla="*/ 1075821 h 1613326"/>
                  <a:gd name="connsiteX8" fmla="*/ 971631 w 3641716"/>
                  <a:gd name="connsiteY8" fmla="*/ 1581652 h 1613326"/>
                  <a:gd name="connsiteX9" fmla="*/ 714941 w 3641716"/>
                  <a:gd name="connsiteY9" fmla="*/ 961521 h 1613326"/>
                  <a:gd name="connsiteX10" fmla="*/ 14479 w 3641716"/>
                  <a:gd name="connsiteY10" fmla="*/ 886688 h 1613326"/>
                  <a:gd name="connsiteX0" fmla="*/ 14479 w 3641716"/>
                  <a:gd name="connsiteY0" fmla="*/ 886688 h 1708102"/>
                  <a:gd name="connsiteX1" fmla="*/ 1191190 w 3641716"/>
                  <a:gd name="connsiteY1" fmla="*/ 85220 h 1708102"/>
                  <a:gd name="connsiteX2" fmla="*/ 1943181 w 3641716"/>
                  <a:gd name="connsiteY2" fmla="*/ 153624 h 1708102"/>
                  <a:gd name="connsiteX3" fmla="*/ 2410391 w 3641716"/>
                  <a:gd name="connsiteY3" fmla="*/ 66170 h 1708102"/>
                  <a:gd name="connsiteX4" fmla="*/ 2981891 w 3641716"/>
                  <a:gd name="connsiteY4" fmla="*/ 275720 h 1708102"/>
                  <a:gd name="connsiteX5" fmla="*/ 3605183 w 3641716"/>
                  <a:gd name="connsiteY5" fmla="*/ 696188 h 1708102"/>
                  <a:gd name="connsiteX6" fmla="*/ 1819840 w 3641716"/>
                  <a:gd name="connsiteY6" fmla="*/ 1704471 h 1708102"/>
                  <a:gd name="connsiteX7" fmla="*/ 1572191 w 3641716"/>
                  <a:gd name="connsiteY7" fmla="*/ 1075821 h 1708102"/>
                  <a:gd name="connsiteX8" fmla="*/ 971631 w 3641716"/>
                  <a:gd name="connsiteY8" fmla="*/ 1581652 h 1708102"/>
                  <a:gd name="connsiteX9" fmla="*/ 714941 w 3641716"/>
                  <a:gd name="connsiteY9" fmla="*/ 961521 h 1708102"/>
                  <a:gd name="connsiteX10" fmla="*/ 14479 w 3641716"/>
                  <a:gd name="connsiteY10" fmla="*/ 886688 h 1708102"/>
                  <a:gd name="connsiteX0" fmla="*/ 14479 w 3617155"/>
                  <a:gd name="connsiteY0" fmla="*/ 886688 h 1708385"/>
                  <a:gd name="connsiteX1" fmla="*/ 1191190 w 3617155"/>
                  <a:gd name="connsiteY1" fmla="*/ 85220 h 1708385"/>
                  <a:gd name="connsiteX2" fmla="*/ 1943181 w 3617155"/>
                  <a:gd name="connsiteY2" fmla="*/ 153624 h 1708385"/>
                  <a:gd name="connsiteX3" fmla="*/ 2410391 w 3617155"/>
                  <a:gd name="connsiteY3" fmla="*/ 66170 h 1708385"/>
                  <a:gd name="connsiteX4" fmla="*/ 2981891 w 3617155"/>
                  <a:gd name="connsiteY4" fmla="*/ 275720 h 1708385"/>
                  <a:gd name="connsiteX5" fmla="*/ 3605183 w 3617155"/>
                  <a:gd name="connsiteY5" fmla="*/ 696188 h 1708385"/>
                  <a:gd name="connsiteX6" fmla="*/ 2181790 w 3617155"/>
                  <a:gd name="connsiteY6" fmla="*/ 942470 h 1708385"/>
                  <a:gd name="connsiteX7" fmla="*/ 1819840 w 3617155"/>
                  <a:gd name="connsiteY7" fmla="*/ 1704471 h 1708385"/>
                  <a:gd name="connsiteX8" fmla="*/ 1572191 w 3617155"/>
                  <a:gd name="connsiteY8" fmla="*/ 1075821 h 1708385"/>
                  <a:gd name="connsiteX9" fmla="*/ 971631 w 3617155"/>
                  <a:gd name="connsiteY9" fmla="*/ 1581652 h 1708385"/>
                  <a:gd name="connsiteX10" fmla="*/ 714941 w 3617155"/>
                  <a:gd name="connsiteY10" fmla="*/ 961521 h 1708385"/>
                  <a:gd name="connsiteX11" fmla="*/ 14479 w 3617155"/>
                  <a:gd name="connsiteY11" fmla="*/ 886688 h 1708385"/>
                  <a:gd name="connsiteX0" fmla="*/ 14479 w 3617155"/>
                  <a:gd name="connsiteY0" fmla="*/ 886688 h 1704471"/>
                  <a:gd name="connsiteX1" fmla="*/ 1191190 w 3617155"/>
                  <a:gd name="connsiteY1" fmla="*/ 85220 h 1704471"/>
                  <a:gd name="connsiteX2" fmla="*/ 1943181 w 3617155"/>
                  <a:gd name="connsiteY2" fmla="*/ 153624 h 1704471"/>
                  <a:gd name="connsiteX3" fmla="*/ 2410391 w 3617155"/>
                  <a:gd name="connsiteY3" fmla="*/ 66170 h 1704471"/>
                  <a:gd name="connsiteX4" fmla="*/ 2981891 w 3617155"/>
                  <a:gd name="connsiteY4" fmla="*/ 275720 h 1704471"/>
                  <a:gd name="connsiteX5" fmla="*/ 3605183 w 3617155"/>
                  <a:gd name="connsiteY5" fmla="*/ 696188 h 1704471"/>
                  <a:gd name="connsiteX6" fmla="*/ 2181790 w 3617155"/>
                  <a:gd name="connsiteY6" fmla="*/ 942470 h 1704471"/>
                  <a:gd name="connsiteX7" fmla="*/ 1819840 w 3617155"/>
                  <a:gd name="connsiteY7" fmla="*/ 1704471 h 1704471"/>
                  <a:gd name="connsiteX8" fmla="*/ 1572191 w 3617155"/>
                  <a:gd name="connsiteY8" fmla="*/ 1075821 h 1704471"/>
                  <a:gd name="connsiteX9" fmla="*/ 971631 w 3617155"/>
                  <a:gd name="connsiteY9" fmla="*/ 1581652 h 1704471"/>
                  <a:gd name="connsiteX10" fmla="*/ 714941 w 3617155"/>
                  <a:gd name="connsiteY10" fmla="*/ 961521 h 1704471"/>
                  <a:gd name="connsiteX11" fmla="*/ 14479 w 3617155"/>
                  <a:gd name="connsiteY11" fmla="*/ 886688 h 1704471"/>
                  <a:gd name="connsiteX0" fmla="*/ 14479 w 3617155"/>
                  <a:gd name="connsiteY0" fmla="*/ 886688 h 1685421"/>
                  <a:gd name="connsiteX1" fmla="*/ 1191190 w 3617155"/>
                  <a:gd name="connsiteY1" fmla="*/ 85220 h 1685421"/>
                  <a:gd name="connsiteX2" fmla="*/ 1943181 w 3617155"/>
                  <a:gd name="connsiteY2" fmla="*/ 153624 h 1685421"/>
                  <a:gd name="connsiteX3" fmla="*/ 2410391 w 3617155"/>
                  <a:gd name="connsiteY3" fmla="*/ 66170 h 1685421"/>
                  <a:gd name="connsiteX4" fmla="*/ 2981891 w 3617155"/>
                  <a:gd name="connsiteY4" fmla="*/ 275720 h 1685421"/>
                  <a:gd name="connsiteX5" fmla="*/ 3605183 w 3617155"/>
                  <a:gd name="connsiteY5" fmla="*/ 696188 h 1685421"/>
                  <a:gd name="connsiteX6" fmla="*/ 2181790 w 3617155"/>
                  <a:gd name="connsiteY6" fmla="*/ 942470 h 1685421"/>
                  <a:gd name="connsiteX7" fmla="*/ 1457890 w 3617155"/>
                  <a:gd name="connsiteY7" fmla="*/ 1685421 h 1685421"/>
                  <a:gd name="connsiteX8" fmla="*/ 1572191 w 3617155"/>
                  <a:gd name="connsiteY8" fmla="*/ 1075821 h 1685421"/>
                  <a:gd name="connsiteX9" fmla="*/ 971631 w 3617155"/>
                  <a:gd name="connsiteY9" fmla="*/ 1581652 h 1685421"/>
                  <a:gd name="connsiteX10" fmla="*/ 714941 w 3617155"/>
                  <a:gd name="connsiteY10" fmla="*/ 961521 h 1685421"/>
                  <a:gd name="connsiteX11" fmla="*/ 14479 w 3617155"/>
                  <a:gd name="connsiteY11" fmla="*/ 886688 h 1685421"/>
                  <a:gd name="connsiteX0" fmla="*/ 14479 w 3617155"/>
                  <a:gd name="connsiteY0" fmla="*/ 886688 h 1738186"/>
                  <a:gd name="connsiteX1" fmla="*/ 1191190 w 3617155"/>
                  <a:gd name="connsiteY1" fmla="*/ 85220 h 1738186"/>
                  <a:gd name="connsiteX2" fmla="*/ 1943181 w 3617155"/>
                  <a:gd name="connsiteY2" fmla="*/ 153624 h 1738186"/>
                  <a:gd name="connsiteX3" fmla="*/ 2410391 w 3617155"/>
                  <a:gd name="connsiteY3" fmla="*/ 66170 h 1738186"/>
                  <a:gd name="connsiteX4" fmla="*/ 2981891 w 3617155"/>
                  <a:gd name="connsiteY4" fmla="*/ 275720 h 1738186"/>
                  <a:gd name="connsiteX5" fmla="*/ 3605183 w 3617155"/>
                  <a:gd name="connsiteY5" fmla="*/ 696188 h 1738186"/>
                  <a:gd name="connsiteX6" fmla="*/ 2181790 w 3617155"/>
                  <a:gd name="connsiteY6" fmla="*/ 942470 h 1738186"/>
                  <a:gd name="connsiteX7" fmla="*/ 1457890 w 3617155"/>
                  <a:gd name="connsiteY7" fmla="*/ 1685421 h 1738186"/>
                  <a:gd name="connsiteX8" fmla="*/ 1572191 w 3617155"/>
                  <a:gd name="connsiteY8" fmla="*/ 1075821 h 1738186"/>
                  <a:gd name="connsiteX9" fmla="*/ 971631 w 3617155"/>
                  <a:gd name="connsiteY9" fmla="*/ 1581652 h 1738186"/>
                  <a:gd name="connsiteX10" fmla="*/ 714941 w 3617155"/>
                  <a:gd name="connsiteY10" fmla="*/ 961521 h 1738186"/>
                  <a:gd name="connsiteX11" fmla="*/ 14479 w 3617155"/>
                  <a:gd name="connsiteY11" fmla="*/ 886688 h 1738186"/>
                  <a:gd name="connsiteX0" fmla="*/ 14479 w 3617155"/>
                  <a:gd name="connsiteY0" fmla="*/ 886688 h 1738186"/>
                  <a:gd name="connsiteX1" fmla="*/ 1191190 w 3617155"/>
                  <a:gd name="connsiteY1" fmla="*/ 85220 h 1738186"/>
                  <a:gd name="connsiteX2" fmla="*/ 1943181 w 3617155"/>
                  <a:gd name="connsiteY2" fmla="*/ 153624 h 1738186"/>
                  <a:gd name="connsiteX3" fmla="*/ 2410391 w 3617155"/>
                  <a:gd name="connsiteY3" fmla="*/ 66170 h 1738186"/>
                  <a:gd name="connsiteX4" fmla="*/ 2981891 w 3617155"/>
                  <a:gd name="connsiteY4" fmla="*/ 275720 h 1738186"/>
                  <a:gd name="connsiteX5" fmla="*/ 3605183 w 3617155"/>
                  <a:gd name="connsiteY5" fmla="*/ 696188 h 1738186"/>
                  <a:gd name="connsiteX6" fmla="*/ 2181790 w 3617155"/>
                  <a:gd name="connsiteY6" fmla="*/ 942470 h 1738186"/>
                  <a:gd name="connsiteX7" fmla="*/ 1457890 w 3617155"/>
                  <a:gd name="connsiteY7" fmla="*/ 1685421 h 1738186"/>
                  <a:gd name="connsiteX8" fmla="*/ 1438841 w 3617155"/>
                  <a:gd name="connsiteY8" fmla="*/ 1304421 h 1738186"/>
                  <a:gd name="connsiteX9" fmla="*/ 971631 w 3617155"/>
                  <a:gd name="connsiteY9" fmla="*/ 1581652 h 1738186"/>
                  <a:gd name="connsiteX10" fmla="*/ 714941 w 3617155"/>
                  <a:gd name="connsiteY10" fmla="*/ 961521 h 1738186"/>
                  <a:gd name="connsiteX11" fmla="*/ 14479 w 3617155"/>
                  <a:gd name="connsiteY11" fmla="*/ 886688 h 1738186"/>
                  <a:gd name="connsiteX0" fmla="*/ 14479 w 3616497"/>
                  <a:gd name="connsiteY0" fmla="*/ 886688 h 1736572"/>
                  <a:gd name="connsiteX1" fmla="*/ 1191190 w 3616497"/>
                  <a:gd name="connsiteY1" fmla="*/ 85220 h 1736572"/>
                  <a:gd name="connsiteX2" fmla="*/ 1943181 w 3616497"/>
                  <a:gd name="connsiteY2" fmla="*/ 153624 h 1736572"/>
                  <a:gd name="connsiteX3" fmla="*/ 2410391 w 3616497"/>
                  <a:gd name="connsiteY3" fmla="*/ 66170 h 1736572"/>
                  <a:gd name="connsiteX4" fmla="*/ 2981891 w 3616497"/>
                  <a:gd name="connsiteY4" fmla="*/ 275720 h 1736572"/>
                  <a:gd name="connsiteX5" fmla="*/ 3605183 w 3616497"/>
                  <a:gd name="connsiteY5" fmla="*/ 696188 h 1736572"/>
                  <a:gd name="connsiteX6" fmla="*/ 2410391 w 3616497"/>
                  <a:gd name="connsiteY6" fmla="*/ 1533019 h 1736572"/>
                  <a:gd name="connsiteX7" fmla="*/ 2181790 w 3616497"/>
                  <a:gd name="connsiteY7" fmla="*/ 942470 h 1736572"/>
                  <a:gd name="connsiteX8" fmla="*/ 1457890 w 3616497"/>
                  <a:gd name="connsiteY8" fmla="*/ 1685421 h 1736572"/>
                  <a:gd name="connsiteX9" fmla="*/ 1438841 w 3616497"/>
                  <a:gd name="connsiteY9" fmla="*/ 1304421 h 1736572"/>
                  <a:gd name="connsiteX10" fmla="*/ 971631 w 3616497"/>
                  <a:gd name="connsiteY10" fmla="*/ 1581652 h 1736572"/>
                  <a:gd name="connsiteX11" fmla="*/ 714941 w 3616497"/>
                  <a:gd name="connsiteY11" fmla="*/ 961521 h 1736572"/>
                  <a:gd name="connsiteX12" fmla="*/ 14479 w 3616497"/>
                  <a:gd name="connsiteY12" fmla="*/ 886688 h 1736572"/>
                  <a:gd name="connsiteX0" fmla="*/ 14479 w 3616497"/>
                  <a:gd name="connsiteY0" fmla="*/ 886688 h 1736572"/>
                  <a:gd name="connsiteX1" fmla="*/ 1191190 w 3616497"/>
                  <a:gd name="connsiteY1" fmla="*/ 85220 h 1736572"/>
                  <a:gd name="connsiteX2" fmla="*/ 1943181 w 3616497"/>
                  <a:gd name="connsiteY2" fmla="*/ 153624 h 1736572"/>
                  <a:gd name="connsiteX3" fmla="*/ 2410391 w 3616497"/>
                  <a:gd name="connsiteY3" fmla="*/ 66170 h 1736572"/>
                  <a:gd name="connsiteX4" fmla="*/ 2981891 w 3616497"/>
                  <a:gd name="connsiteY4" fmla="*/ 275720 h 1736572"/>
                  <a:gd name="connsiteX5" fmla="*/ 3605183 w 3616497"/>
                  <a:gd name="connsiteY5" fmla="*/ 696188 h 1736572"/>
                  <a:gd name="connsiteX6" fmla="*/ 2410391 w 3616497"/>
                  <a:gd name="connsiteY6" fmla="*/ 1533019 h 1736572"/>
                  <a:gd name="connsiteX7" fmla="*/ 2181790 w 3616497"/>
                  <a:gd name="connsiteY7" fmla="*/ 942470 h 1736572"/>
                  <a:gd name="connsiteX8" fmla="*/ 1457890 w 3616497"/>
                  <a:gd name="connsiteY8" fmla="*/ 1685421 h 1736572"/>
                  <a:gd name="connsiteX9" fmla="*/ 1438841 w 3616497"/>
                  <a:gd name="connsiteY9" fmla="*/ 1304421 h 1736572"/>
                  <a:gd name="connsiteX10" fmla="*/ 971631 w 3616497"/>
                  <a:gd name="connsiteY10" fmla="*/ 1581652 h 1736572"/>
                  <a:gd name="connsiteX11" fmla="*/ 714941 w 3616497"/>
                  <a:gd name="connsiteY11" fmla="*/ 961521 h 1736572"/>
                  <a:gd name="connsiteX12" fmla="*/ 14479 w 3616497"/>
                  <a:gd name="connsiteY12" fmla="*/ 886688 h 1736572"/>
                  <a:gd name="connsiteX0" fmla="*/ 14479 w 3616497"/>
                  <a:gd name="connsiteY0" fmla="*/ 886688 h 1754937"/>
                  <a:gd name="connsiteX1" fmla="*/ 1191190 w 3616497"/>
                  <a:gd name="connsiteY1" fmla="*/ 85220 h 1754937"/>
                  <a:gd name="connsiteX2" fmla="*/ 1943181 w 3616497"/>
                  <a:gd name="connsiteY2" fmla="*/ 153624 h 1754937"/>
                  <a:gd name="connsiteX3" fmla="*/ 2410391 w 3616497"/>
                  <a:gd name="connsiteY3" fmla="*/ 66170 h 1754937"/>
                  <a:gd name="connsiteX4" fmla="*/ 2981891 w 3616497"/>
                  <a:gd name="connsiteY4" fmla="*/ 275720 h 1754937"/>
                  <a:gd name="connsiteX5" fmla="*/ 3605183 w 3616497"/>
                  <a:gd name="connsiteY5" fmla="*/ 696188 h 1754937"/>
                  <a:gd name="connsiteX6" fmla="*/ 2410391 w 3616497"/>
                  <a:gd name="connsiteY6" fmla="*/ 1533019 h 1754937"/>
                  <a:gd name="connsiteX7" fmla="*/ 2296090 w 3616497"/>
                  <a:gd name="connsiteY7" fmla="*/ 1228220 h 1754937"/>
                  <a:gd name="connsiteX8" fmla="*/ 1457890 w 3616497"/>
                  <a:gd name="connsiteY8" fmla="*/ 1685421 h 1754937"/>
                  <a:gd name="connsiteX9" fmla="*/ 1438841 w 3616497"/>
                  <a:gd name="connsiteY9" fmla="*/ 1304421 h 1754937"/>
                  <a:gd name="connsiteX10" fmla="*/ 971631 w 3616497"/>
                  <a:gd name="connsiteY10" fmla="*/ 1581652 h 1754937"/>
                  <a:gd name="connsiteX11" fmla="*/ 714941 w 3616497"/>
                  <a:gd name="connsiteY11" fmla="*/ 961521 h 1754937"/>
                  <a:gd name="connsiteX12" fmla="*/ 14479 w 3616497"/>
                  <a:gd name="connsiteY12" fmla="*/ 886688 h 1754937"/>
                  <a:gd name="connsiteX0" fmla="*/ 14479 w 3605227"/>
                  <a:gd name="connsiteY0" fmla="*/ 886688 h 1754937"/>
                  <a:gd name="connsiteX1" fmla="*/ 1191190 w 3605227"/>
                  <a:gd name="connsiteY1" fmla="*/ 85220 h 1754937"/>
                  <a:gd name="connsiteX2" fmla="*/ 1943181 w 3605227"/>
                  <a:gd name="connsiteY2" fmla="*/ 153624 h 1754937"/>
                  <a:gd name="connsiteX3" fmla="*/ 2410391 w 3605227"/>
                  <a:gd name="connsiteY3" fmla="*/ 66170 h 1754937"/>
                  <a:gd name="connsiteX4" fmla="*/ 2981891 w 3605227"/>
                  <a:gd name="connsiteY4" fmla="*/ 275720 h 1754937"/>
                  <a:gd name="connsiteX5" fmla="*/ 3605183 w 3605227"/>
                  <a:gd name="connsiteY5" fmla="*/ 696188 h 1754937"/>
                  <a:gd name="connsiteX6" fmla="*/ 2734241 w 3605227"/>
                  <a:gd name="connsiteY6" fmla="*/ 980569 h 1754937"/>
                  <a:gd name="connsiteX7" fmla="*/ 2410391 w 3605227"/>
                  <a:gd name="connsiteY7" fmla="*/ 1533019 h 1754937"/>
                  <a:gd name="connsiteX8" fmla="*/ 2296090 w 3605227"/>
                  <a:gd name="connsiteY8" fmla="*/ 1228220 h 1754937"/>
                  <a:gd name="connsiteX9" fmla="*/ 1457890 w 3605227"/>
                  <a:gd name="connsiteY9" fmla="*/ 1685421 h 1754937"/>
                  <a:gd name="connsiteX10" fmla="*/ 1438841 w 3605227"/>
                  <a:gd name="connsiteY10" fmla="*/ 1304421 h 1754937"/>
                  <a:gd name="connsiteX11" fmla="*/ 971631 w 3605227"/>
                  <a:gd name="connsiteY11" fmla="*/ 1581652 h 1754937"/>
                  <a:gd name="connsiteX12" fmla="*/ 714941 w 3605227"/>
                  <a:gd name="connsiteY12" fmla="*/ 961521 h 1754937"/>
                  <a:gd name="connsiteX13" fmla="*/ 14479 w 3605227"/>
                  <a:gd name="connsiteY13" fmla="*/ 886688 h 1754937"/>
                  <a:gd name="connsiteX0" fmla="*/ 14479 w 3605327"/>
                  <a:gd name="connsiteY0" fmla="*/ 886688 h 1754937"/>
                  <a:gd name="connsiteX1" fmla="*/ 1191190 w 3605327"/>
                  <a:gd name="connsiteY1" fmla="*/ 85220 h 1754937"/>
                  <a:gd name="connsiteX2" fmla="*/ 1943181 w 3605327"/>
                  <a:gd name="connsiteY2" fmla="*/ 153624 h 1754937"/>
                  <a:gd name="connsiteX3" fmla="*/ 2410391 w 3605327"/>
                  <a:gd name="connsiteY3" fmla="*/ 66170 h 1754937"/>
                  <a:gd name="connsiteX4" fmla="*/ 2981891 w 3605327"/>
                  <a:gd name="connsiteY4" fmla="*/ 275720 h 1754937"/>
                  <a:gd name="connsiteX5" fmla="*/ 3605183 w 3605327"/>
                  <a:gd name="connsiteY5" fmla="*/ 696188 h 1754937"/>
                  <a:gd name="connsiteX6" fmla="*/ 2734241 w 3605327"/>
                  <a:gd name="connsiteY6" fmla="*/ 980569 h 1754937"/>
                  <a:gd name="connsiteX7" fmla="*/ 2410391 w 3605327"/>
                  <a:gd name="connsiteY7" fmla="*/ 1533019 h 1754937"/>
                  <a:gd name="connsiteX8" fmla="*/ 2296090 w 3605327"/>
                  <a:gd name="connsiteY8" fmla="*/ 1228220 h 1754937"/>
                  <a:gd name="connsiteX9" fmla="*/ 1457890 w 3605327"/>
                  <a:gd name="connsiteY9" fmla="*/ 1685421 h 1754937"/>
                  <a:gd name="connsiteX10" fmla="*/ 1438841 w 3605327"/>
                  <a:gd name="connsiteY10" fmla="*/ 1304421 h 1754937"/>
                  <a:gd name="connsiteX11" fmla="*/ 971631 w 3605327"/>
                  <a:gd name="connsiteY11" fmla="*/ 1581652 h 1754937"/>
                  <a:gd name="connsiteX12" fmla="*/ 714941 w 3605327"/>
                  <a:gd name="connsiteY12" fmla="*/ 961521 h 1754937"/>
                  <a:gd name="connsiteX13" fmla="*/ 14479 w 3605327"/>
                  <a:gd name="connsiteY13" fmla="*/ 886688 h 1754937"/>
                  <a:gd name="connsiteX0" fmla="*/ 14479 w 3605327"/>
                  <a:gd name="connsiteY0" fmla="*/ 886688 h 1754937"/>
                  <a:gd name="connsiteX1" fmla="*/ 1191190 w 3605327"/>
                  <a:gd name="connsiteY1" fmla="*/ 85220 h 1754937"/>
                  <a:gd name="connsiteX2" fmla="*/ 1943181 w 3605327"/>
                  <a:gd name="connsiteY2" fmla="*/ 153624 h 1754937"/>
                  <a:gd name="connsiteX3" fmla="*/ 2410391 w 3605327"/>
                  <a:gd name="connsiteY3" fmla="*/ 66170 h 1754937"/>
                  <a:gd name="connsiteX4" fmla="*/ 2981891 w 3605327"/>
                  <a:gd name="connsiteY4" fmla="*/ 275720 h 1754937"/>
                  <a:gd name="connsiteX5" fmla="*/ 3605183 w 3605327"/>
                  <a:gd name="connsiteY5" fmla="*/ 696188 h 1754937"/>
                  <a:gd name="connsiteX6" fmla="*/ 2734241 w 3605327"/>
                  <a:gd name="connsiteY6" fmla="*/ 980569 h 1754937"/>
                  <a:gd name="connsiteX7" fmla="*/ 2410391 w 3605327"/>
                  <a:gd name="connsiteY7" fmla="*/ 1533019 h 1754937"/>
                  <a:gd name="connsiteX8" fmla="*/ 2296090 w 3605327"/>
                  <a:gd name="connsiteY8" fmla="*/ 1228220 h 1754937"/>
                  <a:gd name="connsiteX9" fmla="*/ 1457890 w 3605327"/>
                  <a:gd name="connsiteY9" fmla="*/ 1685421 h 1754937"/>
                  <a:gd name="connsiteX10" fmla="*/ 1438841 w 3605327"/>
                  <a:gd name="connsiteY10" fmla="*/ 1304421 h 1754937"/>
                  <a:gd name="connsiteX11" fmla="*/ 971631 w 3605327"/>
                  <a:gd name="connsiteY11" fmla="*/ 1581652 h 1754937"/>
                  <a:gd name="connsiteX12" fmla="*/ 714941 w 3605327"/>
                  <a:gd name="connsiteY12" fmla="*/ 961521 h 1754937"/>
                  <a:gd name="connsiteX13" fmla="*/ 14479 w 3605327"/>
                  <a:gd name="connsiteY13" fmla="*/ 886688 h 1754937"/>
                  <a:gd name="connsiteX0" fmla="*/ 14479 w 3607106"/>
                  <a:gd name="connsiteY0" fmla="*/ 886688 h 1754937"/>
                  <a:gd name="connsiteX1" fmla="*/ 1191190 w 3607106"/>
                  <a:gd name="connsiteY1" fmla="*/ 85220 h 1754937"/>
                  <a:gd name="connsiteX2" fmla="*/ 1943181 w 3607106"/>
                  <a:gd name="connsiteY2" fmla="*/ 153624 h 1754937"/>
                  <a:gd name="connsiteX3" fmla="*/ 2410391 w 3607106"/>
                  <a:gd name="connsiteY3" fmla="*/ 66170 h 1754937"/>
                  <a:gd name="connsiteX4" fmla="*/ 2981891 w 3607106"/>
                  <a:gd name="connsiteY4" fmla="*/ 275720 h 1754937"/>
                  <a:gd name="connsiteX5" fmla="*/ 3605183 w 3607106"/>
                  <a:gd name="connsiteY5" fmla="*/ 696188 h 1754937"/>
                  <a:gd name="connsiteX6" fmla="*/ 2962841 w 3607106"/>
                  <a:gd name="connsiteY6" fmla="*/ 1037719 h 1754937"/>
                  <a:gd name="connsiteX7" fmla="*/ 2410391 w 3607106"/>
                  <a:gd name="connsiteY7" fmla="*/ 1533019 h 1754937"/>
                  <a:gd name="connsiteX8" fmla="*/ 2296090 w 3607106"/>
                  <a:gd name="connsiteY8" fmla="*/ 1228220 h 1754937"/>
                  <a:gd name="connsiteX9" fmla="*/ 1457890 w 3607106"/>
                  <a:gd name="connsiteY9" fmla="*/ 1685421 h 1754937"/>
                  <a:gd name="connsiteX10" fmla="*/ 1438841 w 3607106"/>
                  <a:gd name="connsiteY10" fmla="*/ 1304421 h 1754937"/>
                  <a:gd name="connsiteX11" fmla="*/ 971631 w 3607106"/>
                  <a:gd name="connsiteY11" fmla="*/ 1581652 h 1754937"/>
                  <a:gd name="connsiteX12" fmla="*/ 714941 w 3607106"/>
                  <a:gd name="connsiteY12" fmla="*/ 961521 h 1754937"/>
                  <a:gd name="connsiteX13" fmla="*/ 14479 w 3607106"/>
                  <a:gd name="connsiteY13" fmla="*/ 886688 h 1754937"/>
                  <a:gd name="connsiteX0" fmla="*/ 14479 w 3607106"/>
                  <a:gd name="connsiteY0" fmla="*/ 886688 h 1768764"/>
                  <a:gd name="connsiteX1" fmla="*/ 1191190 w 3607106"/>
                  <a:gd name="connsiteY1" fmla="*/ 85220 h 1768764"/>
                  <a:gd name="connsiteX2" fmla="*/ 1943181 w 3607106"/>
                  <a:gd name="connsiteY2" fmla="*/ 153624 h 1768764"/>
                  <a:gd name="connsiteX3" fmla="*/ 2410391 w 3607106"/>
                  <a:gd name="connsiteY3" fmla="*/ 66170 h 1768764"/>
                  <a:gd name="connsiteX4" fmla="*/ 2981891 w 3607106"/>
                  <a:gd name="connsiteY4" fmla="*/ 275720 h 1768764"/>
                  <a:gd name="connsiteX5" fmla="*/ 3605183 w 3607106"/>
                  <a:gd name="connsiteY5" fmla="*/ 696188 h 1768764"/>
                  <a:gd name="connsiteX6" fmla="*/ 2962841 w 3607106"/>
                  <a:gd name="connsiteY6" fmla="*/ 1037719 h 1768764"/>
                  <a:gd name="connsiteX7" fmla="*/ 2410391 w 3607106"/>
                  <a:gd name="connsiteY7" fmla="*/ 1533019 h 1768764"/>
                  <a:gd name="connsiteX8" fmla="*/ 2277040 w 3607106"/>
                  <a:gd name="connsiteY8" fmla="*/ 1361570 h 1768764"/>
                  <a:gd name="connsiteX9" fmla="*/ 1457890 w 3607106"/>
                  <a:gd name="connsiteY9" fmla="*/ 1685421 h 1768764"/>
                  <a:gd name="connsiteX10" fmla="*/ 1438841 w 3607106"/>
                  <a:gd name="connsiteY10" fmla="*/ 1304421 h 1768764"/>
                  <a:gd name="connsiteX11" fmla="*/ 971631 w 3607106"/>
                  <a:gd name="connsiteY11" fmla="*/ 1581652 h 1768764"/>
                  <a:gd name="connsiteX12" fmla="*/ 714941 w 3607106"/>
                  <a:gd name="connsiteY12" fmla="*/ 961521 h 1768764"/>
                  <a:gd name="connsiteX13" fmla="*/ 14479 w 3607106"/>
                  <a:gd name="connsiteY13" fmla="*/ 886688 h 1768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607106" h="1768764">
                    <a:moveTo>
                      <a:pt x="14479" y="886688"/>
                    </a:moveTo>
                    <a:cubicBezTo>
                      <a:pt x="93854" y="740638"/>
                      <a:pt x="904665" y="140722"/>
                      <a:pt x="1191190" y="85220"/>
                    </a:cubicBezTo>
                    <a:cubicBezTo>
                      <a:pt x="1592015" y="-141732"/>
                      <a:pt x="1739981" y="156799"/>
                      <a:pt x="1943181" y="153624"/>
                    </a:cubicBezTo>
                    <a:cubicBezTo>
                      <a:pt x="2146381" y="150449"/>
                      <a:pt x="2265848" y="90271"/>
                      <a:pt x="2410391" y="66170"/>
                    </a:cubicBezTo>
                    <a:cubicBezTo>
                      <a:pt x="2554934" y="42069"/>
                      <a:pt x="2795459" y="183417"/>
                      <a:pt x="2981891" y="275720"/>
                    </a:cubicBezTo>
                    <a:cubicBezTo>
                      <a:pt x="3168323" y="368023"/>
                      <a:pt x="3598833" y="531088"/>
                      <a:pt x="3605183" y="696188"/>
                    </a:cubicBezTo>
                    <a:cubicBezTo>
                      <a:pt x="3611533" y="861288"/>
                      <a:pt x="3638223" y="1298297"/>
                      <a:pt x="2962841" y="1037719"/>
                    </a:cubicBezTo>
                    <a:cubicBezTo>
                      <a:pt x="2763709" y="1177191"/>
                      <a:pt x="3635941" y="1558419"/>
                      <a:pt x="2410391" y="1533019"/>
                    </a:cubicBezTo>
                    <a:cubicBezTo>
                      <a:pt x="2173159" y="1574066"/>
                      <a:pt x="2435790" y="1228220"/>
                      <a:pt x="2277040" y="1361570"/>
                    </a:cubicBezTo>
                    <a:cubicBezTo>
                      <a:pt x="2118290" y="1494920"/>
                      <a:pt x="2261165" y="1955296"/>
                      <a:pt x="1457890" y="1685421"/>
                    </a:cubicBezTo>
                    <a:cubicBezTo>
                      <a:pt x="1321365" y="1625096"/>
                      <a:pt x="1580209" y="1210591"/>
                      <a:pt x="1438841" y="1304421"/>
                    </a:cubicBezTo>
                    <a:cubicBezTo>
                      <a:pt x="1297473" y="1398251"/>
                      <a:pt x="1092281" y="1638802"/>
                      <a:pt x="971631" y="1581652"/>
                    </a:cubicBezTo>
                    <a:cubicBezTo>
                      <a:pt x="850981" y="1524502"/>
                      <a:pt x="769691" y="1709173"/>
                      <a:pt x="714941" y="961521"/>
                    </a:cubicBezTo>
                    <a:cubicBezTo>
                      <a:pt x="183941" y="1033019"/>
                      <a:pt x="-64896" y="1032738"/>
                      <a:pt x="14479" y="886688"/>
                    </a:cubicBezTo>
                    <a:close/>
                  </a:path>
                </a:pathLst>
              </a:custGeom>
              <a:solidFill>
                <a:srgbClr val="156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2</a:t>
                </a:r>
                <a:endParaRPr lang="pt-BR" dirty="0"/>
              </a:p>
            </p:txBody>
          </p:sp>
          <p:sp>
            <p:nvSpPr>
              <p:cNvPr id="214" name="Elipse 23"/>
              <p:cNvSpPr/>
              <p:nvPr/>
            </p:nvSpPr>
            <p:spPr>
              <a:xfrm>
                <a:off x="10620672" y="-93208"/>
                <a:ext cx="3845907" cy="1712212"/>
              </a:xfrm>
              <a:custGeom>
                <a:avLst/>
                <a:gdLst>
                  <a:gd name="connsiteX0" fmla="*/ 0 w 3532539"/>
                  <a:gd name="connsiteY0" fmla="*/ 847364 h 1694727"/>
                  <a:gd name="connsiteX1" fmla="*/ 1766270 w 3532539"/>
                  <a:gd name="connsiteY1" fmla="*/ 0 h 1694727"/>
                  <a:gd name="connsiteX2" fmla="*/ 3532540 w 3532539"/>
                  <a:gd name="connsiteY2" fmla="*/ 847364 h 1694727"/>
                  <a:gd name="connsiteX3" fmla="*/ 1766270 w 3532539"/>
                  <a:gd name="connsiteY3" fmla="*/ 1694728 h 1694727"/>
                  <a:gd name="connsiteX4" fmla="*/ 0 w 3532539"/>
                  <a:gd name="connsiteY4" fmla="*/ 847364 h 1694727"/>
                  <a:gd name="connsiteX0" fmla="*/ 32228 w 3564768"/>
                  <a:gd name="connsiteY0" fmla="*/ 847364 h 1698662"/>
                  <a:gd name="connsiteX1" fmla="*/ 1798498 w 3564768"/>
                  <a:gd name="connsiteY1" fmla="*/ 0 h 1698662"/>
                  <a:gd name="connsiteX2" fmla="*/ 3564768 w 3564768"/>
                  <a:gd name="connsiteY2" fmla="*/ 847364 h 1698662"/>
                  <a:gd name="connsiteX3" fmla="*/ 1798498 w 3564768"/>
                  <a:gd name="connsiteY3" fmla="*/ 1694728 h 1698662"/>
                  <a:gd name="connsiteX4" fmla="*/ 740948 w 3564768"/>
                  <a:gd name="connsiteY4" fmla="*/ 1151356 h 1698662"/>
                  <a:gd name="connsiteX5" fmla="*/ 32228 w 3564768"/>
                  <a:gd name="connsiteY5" fmla="*/ 847364 h 1698662"/>
                  <a:gd name="connsiteX0" fmla="*/ 17820 w 3550360"/>
                  <a:gd name="connsiteY0" fmla="*/ 771164 h 1622462"/>
                  <a:gd name="connsiteX1" fmla="*/ 1460240 w 3550360"/>
                  <a:gd name="connsiteY1" fmla="*/ 0 h 1622462"/>
                  <a:gd name="connsiteX2" fmla="*/ 3550360 w 3550360"/>
                  <a:gd name="connsiteY2" fmla="*/ 771164 h 1622462"/>
                  <a:gd name="connsiteX3" fmla="*/ 1784090 w 3550360"/>
                  <a:gd name="connsiteY3" fmla="*/ 1618528 h 1622462"/>
                  <a:gd name="connsiteX4" fmla="*/ 726540 w 3550360"/>
                  <a:gd name="connsiteY4" fmla="*/ 1075156 h 1622462"/>
                  <a:gd name="connsiteX5" fmla="*/ 17820 w 3550360"/>
                  <a:gd name="connsiteY5" fmla="*/ 771164 h 1622462"/>
                  <a:gd name="connsiteX0" fmla="*/ 17820 w 3550360"/>
                  <a:gd name="connsiteY0" fmla="*/ 785353 h 1636651"/>
                  <a:gd name="connsiteX1" fmla="*/ 1460240 w 3550360"/>
                  <a:gd name="connsiteY1" fmla="*/ 14189 h 1636651"/>
                  <a:gd name="connsiteX2" fmla="*/ 3550360 w 3550360"/>
                  <a:gd name="connsiteY2" fmla="*/ 785353 h 1636651"/>
                  <a:gd name="connsiteX3" fmla="*/ 1784090 w 3550360"/>
                  <a:gd name="connsiteY3" fmla="*/ 1632717 h 1636651"/>
                  <a:gd name="connsiteX4" fmla="*/ 726540 w 3550360"/>
                  <a:gd name="connsiteY4" fmla="*/ 1089345 h 1636651"/>
                  <a:gd name="connsiteX5" fmla="*/ 17820 w 3550360"/>
                  <a:gd name="connsiteY5" fmla="*/ 785353 h 1636651"/>
                  <a:gd name="connsiteX0" fmla="*/ 17820 w 3626560"/>
                  <a:gd name="connsiteY0" fmla="*/ 772120 h 1620315"/>
                  <a:gd name="connsiteX1" fmla="*/ 1460240 w 3626560"/>
                  <a:gd name="connsiteY1" fmla="*/ 956 h 1620315"/>
                  <a:gd name="connsiteX2" fmla="*/ 3626560 w 3626560"/>
                  <a:gd name="connsiteY2" fmla="*/ 943570 h 1620315"/>
                  <a:gd name="connsiteX3" fmla="*/ 1784090 w 3626560"/>
                  <a:gd name="connsiteY3" fmla="*/ 1619484 h 1620315"/>
                  <a:gd name="connsiteX4" fmla="*/ 726540 w 3626560"/>
                  <a:gd name="connsiteY4" fmla="*/ 1076112 h 1620315"/>
                  <a:gd name="connsiteX5" fmla="*/ 17820 w 3626560"/>
                  <a:gd name="connsiteY5" fmla="*/ 772120 h 1620315"/>
                  <a:gd name="connsiteX0" fmla="*/ 37847 w 3646587"/>
                  <a:gd name="connsiteY0" fmla="*/ 772120 h 1620315"/>
                  <a:gd name="connsiteX1" fmla="*/ 1918417 w 3646587"/>
                  <a:gd name="connsiteY1" fmla="*/ 956 h 1620315"/>
                  <a:gd name="connsiteX2" fmla="*/ 3646587 w 3646587"/>
                  <a:gd name="connsiteY2" fmla="*/ 943570 h 1620315"/>
                  <a:gd name="connsiteX3" fmla="*/ 1804117 w 3646587"/>
                  <a:gd name="connsiteY3" fmla="*/ 1619484 h 1620315"/>
                  <a:gd name="connsiteX4" fmla="*/ 746567 w 3646587"/>
                  <a:gd name="connsiteY4" fmla="*/ 1076112 h 1620315"/>
                  <a:gd name="connsiteX5" fmla="*/ 37847 w 3646587"/>
                  <a:gd name="connsiteY5" fmla="*/ 772120 h 1620315"/>
                  <a:gd name="connsiteX0" fmla="*/ 37847 w 3668096"/>
                  <a:gd name="connsiteY0" fmla="*/ 772120 h 1620569"/>
                  <a:gd name="connsiteX1" fmla="*/ 1918417 w 3668096"/>
                  <a:gd name="connsiteY1" fmla="*/ 956 h 1620569"/>
                  <a:gd name="connsiteX2" fmla="*/ 3646587 w 3668096"/>
                  <a:gd name="connsiteY2" fmla="*/ 943570 h 1620569"/>
                  <a:gd name="connsiteX3" fmla="*/ 2594417 w 3668096"/>
                  <a:gd name="connsiteY3" fmla="*/ 923712 h 1620569"/>
                  <a:gd name="connsiteX4" fmla="*/ 1804117 w 3668096"/>
                  <a:gd name="connsiteY4" fmla="*/ 1619484 h 1620569"/>
                  <a:gd name="connsiteX5" fmla="*/ 746567 w 3668096"/>
                  <a:gd name="connsiteY5" fmla="*/ 1076112 h 1620569"/>
                  <a:gd name="connsiteX6" fmla="*/ 37847 w 3668096"/>
                  <a:gd name="connsiteY6" fmla="*/ 772120 h 1620569"/>
                  <a:gd name="connsiteX0" fmla="*/ 41796 w 3672045"/>
                  <a:gd name="connsiteY0" fmla="*/ 772189 h 1633643"/>
                  <a:gd name="connsiteX1" fmla="*/ 1922366 w 3672045"/>
                  <a:gd name="connsiteY1" fmla="*/ 1025 h 1633643"/>
                  <a:gd name="connsiteX2" fmla="*/ 3650536 w 3672045"/>
                  <a:gd name="connsiteY2" fmla="*/ 943639 h 1633643"/>
                  <a:gd name="connsiteX3" fmla="*/ 2598366 w 3672045"/>
                  <a:gd name="connsiteY3" fmla="*/ 923781 h 1633643"/>
                  <a:gd name="connsiteX4" fmla="*/ 1808066 w 3672045"/>
                  <a:gd name="connsiteY4" fmla="*/ 1619553 h 1633643"/>
                  <a:gd name="connsiteX5" fmla="*/ 712416 w 3672045"/>
                  <a:gd name="connsiteY5" fmla="*/ 1342881 h 1633643"/>
                  <a:gd name="connsiteX6" fmla="*/ 41796 w 3672045"/>
                  <a:gd name="connsiteY6" fmla="*/ 772189 h 1633643"/>
                  <a:gd name="connsiteX0" fmla="*/ 41796 w 3690731"/>
                  <a:gd name="connsiteY0" fmla="*/ 772189 h 1621661"/>
                  <a:gd name="connsiteX1" fmla="*/ 1922366 w 3690731"/>
                  <a:gd name="connsiteY1" fmla="*/ 1025 h 1621661"/>
                  <a:gd name="connsiteX2" fmla="*/ 3650536 w 3690731"/>
                  <a:gd name="connsiteY2" fmla="*/ 943639 h 1621661"/>
                  <a:gd name="connsiteX3" fmla="*/ 3093666 w 3690731"/>
                  <a:gd name="connsiteY3" fmla="*/ 1209531 h 1621661"/>
                  <a:gd name="connsiteX4" fmla="*/ 1808066 w 3690731"/>
                  <a:gd name="connsiteY4" fmla="*/ 1619553 h 1621661"/>
                  <a:gd name="connsiteX5" fmla="*/ 712416 w 3690731"/>
                  <a:gd name="connsiteY5" fmla="*/ 1342881 h 1621661"/>
                  <a:gd name="connsiteX6" fmla="*/ 41796 w 3690731"/>
                  <a:gd name="connsiteY6" fmla="*/ 772189 h 1621661"/>
                  <a:gd name="connsiteX0" fmla="*/ 41796 w 3686193"/>
                  <a:gd name="connsiteY0" fmla="*/ 772189 h 1629866"/>
                  <a:gd name="connsiteX1" fmla="*/ 1922366 w 3686193"/>
                  <a:gd name="connsiteY1" fmla="*/ 1025 h 1629866"/>
                  <a:gd name="connsiteX2" fmla="*/ 3650536 w 3686193"/>
                  <a:gd name="connsiteY2" fmla="*/ 943639 h 1629866"/>
                  <a:gd name="connsiteX3" fmla="*/ 3093666 w 3686193"/>
                  <a:gd name="connsiteY3" fmla="*/ 1209531 h 1629866"/>
                  <a:gd name="connsiteX4" fmla="*/ 2084016 w 3686193"/>
                  <a:gd name="connsiteY4" fmla="*/ 999981 h 1629866"/>
                  <a:gd name="connsiteX5" fmla="*/ 1808066 w 3686193"/>
                  <a:gd name="connsiteY5" fmla="*/ 1619553 h 1629866"/>
                  <a:gd name="connsiteX6" fmla="*/ 712416 w 3686193"/>
                  <a:gd name="connsiteY6" fmla="*/ 1342881 h 1629866"/>
                  <a:gd name="connsiteX7" fmla="*/ 41796 w 3686193"/>
                  <a:gd name="connsiteY7" fmla="*/ 772189 h 1629866"/>
                  <a:gd name="connsiteX0" fmla="*/ 41796 w 3686193"/>
                  <a:gd name="connsiteY0" fmla="*/ 772189 h 1623476"/>
                  <a:gd name="connsiteX1" fmla="*/ 1922366 w 3686193"/>
                  <a:gd name="connsiteY1" fmla="*/ 1025 h 1623476"/>
                  <a:gd name="connsiteX2" fmla="*/ 3650536 w 3686193"/>
                  <a:gd name="connsiteY2" fmla="*/ 943639 h 1623476"/>
                  <a:gd name="connsiteX3" fmla="*/ 3093666 w 3686193"/>
                  <a:gd name="connsiteY3" fmla="*/ 1209531 h 1623476"/>
                  <a:gd name="connsiteX4" fmla="*/ 2369766 w 3686193"/>
                  <a:gd name="connsiteY4" fmla="*/ 1152381 h 1623476"/>
                  <a:gd name="connsiteX5" fmla="*/ 1808066 w 3686193"/>
                  <a:gd name="connsiteY5" fmla="*/ 1619553 h 1623476"/>
                  <a:gd name="connsiteX6" fmla="*/ 712416 w 3686193"/>
                  <a:gd name="connsiteY6" fmla="*/ 1342881 h 1623476"/>
                  <a:gd name="connsiteX7" fmla="*/ 41796 w 3686193"/>
                  <a:gd name="connsiteY7" fmla="*/ 772189 h 1623476"/>
                  <a:gd name="connsiteX0" fmla="*/ 41796 w 3686193"/>
                  <a:gd name="connsiteY0" fmla="*/ 772189 h 1623476"/>
                  <a:gd name="connsiteX1" fmla="*/ 1922366 w 3686193"/>
                  <a:gd name="connsiteY1" fmla="*/ 1025 h 1623476"/>
                  <a:gd name="connsiteX2" fmla="*/ 3650536 w 3686193"/>
                  <a:gd name="connsiteY2" fmla="*/ 943639 h 1623476"/>
                  <a:gd name="connsiteX3" fmla="*/ 3093666 w 3686193"/>
                  <a:gd name="connsiteY3" fmla="*/ 1209531 h 1623476"/>
                  <a:gd name="connsiteX4" fmla="*/ 2369766 w 3686193"/>
                  <a:gd name="connsiteY4" fmla="*/ 1152381 h 1623476"/>
                  <a:gd name="connsiteX5" fmla="*/ 1808066 w 3686193"/>
                  <a:gd name="connsiteY5" fmla="*/ 1619553 h 1623476"/>
                  <a:gd name="connsiteX6" fmla="*/ 712416 w 3686193"/>
                  <a:gd name="connsiteY6" fmla="*/ 1342881 h 1623476"/>
                  <a:gd name="connsiteX7" fmla="*/ 41796 w 3686193"/>
                  <a:gd name="connsiteY7" fmla="*/ 772189 h 1623476"/>
                  <a:gd name="connsiteX0" fmla="*/ 41796 w 3683285"/>
                  <a:gd name="connsiteY0" fmla="*/ 772189 h 1623476"/>
                  <a:gd name="connsiteX1" fmla="*/ 1922366 w 3683285"/>
                  <a:gd name="connsiteY1" fmla="*/ 1025 h 1623476"/>
                  <a:gd name="connsiteX2" fmla="*/ 3650536 w 3683285"/>
                  <a:gd name="connsiteY2" fmla="*/ 943639 h 1623476"/>
                  <a:gd name="connsiteX3" fmla="*/ 3036516 w 3683285"/>
                  <a:gd name="connsiteY3" fmla="*/ 1019031 h 1623476"/>
                  <a:gd name="connsiteX4" fmla="*/ 2369766 w 3683285"/>
                  <a:gd name="connsiteY4" fmla="*/ 1152381 h 1623476"/>
                  <a:gd name="connsiteX5" fmla="*/ 1808066 w 3683285"/>
                  <a:gd name="connsiteY5" fmla="*/ 1619553 h 1623476"/>
                  <a:gd name="connsiteX6" fmla="*/ 712416 w 3683285"/>
                  <a:gd name="connsiteY6" fmla="*/ 1342881 h 1623476"/>
                  <a:gd name="connsiteX7" fmla="*/ 41796 w 3683285"/>
                  <a:gd name="connsiteY7" fmla="*/ 772189 h 1623476"/>
                  <a:gd name="connsiteX0" fmla="*/ 41796 w 3708758"/>
                  <a:gd name="connsiteY0" fmla="*/ 772189 h 1623476"/>
                  <a:gd name="connsiteX1" fmla="*/ 1922366 w 3708758"/>
                  <a:gd name="connsiteY1" fmla="*/ 1025 h 1623476"/>
                  <a:gd name="connsiteX2" fmla="*/ 3650536 w 3708758"/>
                  <a:gd name="connsiteY2" fmla="*/ 943639 h 1623476"/>
                  <a:gd name="connsiteX3" fmla="*/ 3036516 w 3708758"/>
                  <a:gd name="connsiteY3" fmla="*/ 1019031 h 1623476"/>
                  <a:gd name="connsiteX4" fmla="*/ 2369766 w 3708758"/>
                  <a:gd name="connsiteY4" fmla="*/ 1152381 h 1623476"/>
                  <a:gd name="connsiteX5" fmla="*/ 1808066 w 3708758"/>
                  <a:gd name="connsiteY5" fmla="*/ 1619553 h 1623476"/>
                  <a:gd name="connsiteX6" fmla="*/ 712416 w 3708758"/>
                  <a:gd name="connsiteY6" fmla="*/ 1342881 h 1623476"/>
                  <a:gd name="connsiteX7" fmla="*/ 41796 w 3708758"/>
                  <a:gd name="connsiteY7" fmla="*/ 772189 h 1623476"/>
                  <a:gd name="connsiteX0" fmla="*/ 17127 w 3684089"/>
                  <a:gd name="connsiteY0" fmla="*/ 772139 h 1619503"/>
                  <a:gd name="connsiteX1" fmla="*/ 1897697 w 3684089"/>
                  <a:gd name="connsiteY1" fmla="*/ 975 h 1619503"/>
                  <a:gd name="connsiteX2" fmla="*/ 3625867 w 3684089"/>
                  <a:gd name="connsiteY2" fmla="*/ 943589 h 1619503"/>
                  <a:gd name="connsiteX3" fmla="*/ 3011847 w 3684089"/>
                  <a:gd name="connsiteY3" fmla="*/ 1018981 h 1619503"/>
                  <a:gd name="connsiteX4" fmla="*/ 2345097 w 3684089"/>
                  <a:gd name="connsiteY4" fmla="*/ 1152331 h 1619503"/>
                  <a:gd name="connsiteX5" fmla="*/ 1783397 w 3684089"/>
                  <a:gd name="connsiteY5" fmla="*/ 1619503 h 1619503"/>
                  <a:gd name="connsiteX6" fmla="*/ 1011597 w 3684089"/>
                  <a:gd name="connsiteY6" fmla="*/ 1152331 h 1619503"/>
                  <a:gd name="connsiteX7" fmla="*/ 17127 w 3684089"/>
                  <a:gd name="connsiteY7" fmla="*/ 772139 h 1619503"/>
                  <a:gd name="connsiteX0" fmla="*/ 17127 w 3684089"/>
                  <a:gd name="connsiteY0" fmla="*/ 772139 h 1655572"/>
                  <a:gd name="connsiteX1" fmla="*/ 1897697 w 3684089"/>
                  <a:gd name="connsiteY1" fmla="*/ 975 h 1655572"/>
                  <a:gd name="connsiteX2" fmla="*/ 3625867 w 3684089"/>
                  <a:gd name="connsiteY2" fmla="*/ 943589 h 1655572"/>
                  <a:gd name="connsiteX3" fmla="*/ 3011847 w 3684089"/>
                  <a:gd name="connsiteY3" fmla="*/ 1018981 h 1655572"/>
                  <a:gd name="connsiteX4" fmla="*/ 2345097 w 3684089"/>
                  <a:gd name="connsiteY4" fmla="*/ 1152331 h 1655572"/>
                  <a:gd name="connsiteX5" fmla="*/ 1783397 w 3684089"/>
                  <a:gd name="connsiteY5" fmla="*/ 1619503 h 1655572"/>
                  <a:gd name="connsiteX6" fmla="*/ 1068746 w 3684089"/>
                  <a:gd name="connsiteY6" fmla="*/ 1571431 h 1655572"/>
                  <a:gd name="connsiteX7" fmla="*/ 1011597 w 3684089"/>
                  <a:gd name="connsiteY7" fmla="*/ 1152331 h 1655572"/>
                  <a:gd name="connsiteX8" fmla="*/ 17127 w 3684089"/>
                  <a:gd name="connsiteY8" fmla="*/ 772139 h 1655572"/>
                  <a:gd name="connsiteX0" fmla="*/ 17127 w 3684089"/>
                  <a:gd name="connsiteY0" fmla="*/ 772139 h 1589944"/>
                  <a:gd name="connsiteX1" fmla="*/ 1897697 w 3684089"/>
                  <a:gd name="connsiteY1" fmla="*/ 975 h 1589944"/>
                  <a:gd name="connsiteX2" fmla="*/ 3625867 w 3684089"/>
                  <a:gd name="connsiteY2" fmla="*/ 943589 h 1589944"/>
                  <a:gd name="connsiteX3" fmla="*/ 3011847 w 3684089"/>
                  <a:gd name="connsiteY3" fmla="*/ 1018981 h 1589944"/>
                  <a:gd name="connsiteX4" fmla="*/ 2345097 w 3684089"/>
                  <a:gd name="connsiteY4" fmla="*/ 1152331 h 1589944"/>
                  <a:gd name="connsiteX5" fmla="*/ 1650047 w 3684089"/>
                  <a:gd name="connsiteY5" fmla="*/ 1390903 h 1589944"/>
                  <a:gd name="connsiteX6" fmla="*/ 1068746 w 3684089"/>
                  <a:gd name="connsiteY6" fmla="*/ 1571431 h 1589944"/>
                  <a:gd name="connsiteX7" fmla="*/ 1011597 w 3684089"/>
                  <a:gd name="connsiteY7" fmla="*/ 1152331 h 1589944"/>
                  <a:gd name="connsiteX8" fmla="*/ 17127 w 3684089"/>
                  <a:gd name="connsiteY8" fmla="*/ 772139 h 1589944"/>
                  <a:gd name="connsiteX0" fmla="*/ 49706 w 3716668"/>
                  <a:gd name="connsiteY0" fmla="*/ 772179 h 1589984"/>
                  <a:gd name="connsiteX1" fmla="*/ 1930276 w 3716668"/>
                  <a:gd name="connsiteY1" fmla="*/ 1015 h 1589984"/>
                  <a:gd name="connsiteX2" fmla="*/ 3658446 w 3716668"/>
                  <a:gd name="connsiteY2" fmla="*/ 943629 h 1589984"/>
                  <a:gd name="connsiteX3" fmla="*/ 3044426 w 3716668"/>
                  <a:gd name="connsiteY3" fmla="*/ 1019021 h 1589984"/>
                  <a:gd name="connsiteX4" fmla="*/ 2377676 w 3716668"/>
                  <a:gd name="connsiteY4" fmla="*/ 1152371 h 1589984"/>
                  <a:gd name="connsiteX5" fmla="*/ 1682626 w 3716668"/>
                  <a:gd name="connsiteY5" fmla="*/ 1390943 h 1589984"/>
                  <a:gd name="connsiteX6" fmla="*/ 1101325 w 3716668"/>
                  <a:gd name="connsiteY6" fmla="*/ 1571471 h 1589984"/>
                  <a:gd name="connsiteX7" fmla="*/ 1044176 w 3716668"/>
                  <a:gd name="connsiteY7" fmla="*/ 1152371 h 1589984"/>
                  <a:gd name="connsiteX8" fmla="*/ 586975 w 3716668"/>
                  <a:gd name="connsiteY8" fmla="*/ 1304770 h 1589984"/>
                  <a:gd name="connsiteX9" fmla="*/ 49706 w 3716668"/>
                  <a:gd name="connsiteY9" fmla="*/ 772179 h 1589984"/>
                  <a:gd name="connsiteX0" fmla="*/ 51922 w 3718884"/>
                  <a:gd name="connsiteY0" fmla="*/ 772093 h 1589898"/>
                  <a:gd name="connsiteX1" fmla="*/ 1932492 w 3718884"/>
                  <a:gd name="connsiteY1" fmla="*/ 929 h 1589898"/>
                  <a:gd name="connsiteX2" fmla="*/ 3660662 w 3718884"/>
                  <a:gd name="connsiteY2" fmla="*/ 943543 h 1589898"/>
                  <a:gd name="connsiteX3" fmla="*/ 3046642 w 3718884"/>
                  <a:gd name="connsiteY3" fmla="*/ 1018935 h 1589898"/>
                  <a:gd name="connsiteX4" fmla="*/ 2379892 w 3718884"/>
                  <a:gd name="connsiteY4" fmla="*/ 1152285 h 1589898"/>
                  <a:gd name="connsiteX5" fmla="*/ 1684842 w 3718884"/>
                  <a:gd name="connsiteY5" fmla="*/ 1390857 h 1589898"/>
                  <a:gd name="connsiteX6" fmla="*/ 1103541 w 3718884"/>
                  <a:gd name="connsiteY6" fmla="*/ 1571385 h 1589898"/>
                  <a:gd name="connsiteX7" fmla="*/ 1046392 w 3718884"/>
                  <a:gd name="connsiteY7" fmla="*/ 1152285 h 1589898"/>
                  <a:gd name="connsiteX8" fmla="*/ 589191 w 3718884"/>
                  <a:gd name="connsiteY8" fmla="*/ 1304684 h 1589898"/>
                  <a:gd name="connsiteX9" fmla="*/ 532041 w 3718884"/>
                  <a:gd name="connsiteY9" fmla="*/ 961784 h 1589898"/>
                  <a:gd name="connsiteX10" fmla="*/ 51922 w 3718884"/>
                  <a:gd name="connsiteY10" fmla="*/ 772093 h 1589898"/>
                  <a:gd name="connsiteX0" fmla="*/ 51922 w 3718884"/>
                  <a:gd name="connsiteY0" fmla="*/ 772093 h 1589898"/>
                  <a:gd name="connsiteX1" fmla="*/ 1932492 w 3718884"/>
                  <a:gd name="connsiteY1" fmla="*/ 929 h 1589898"/>
                  <a:gd name="connsiteX2" fmla="*/ 3660662 w 3718884"/>
                  <a:gd name="connsiteY2" fmla="*/ 943543 h 1589898"/>
                  <a:gd name="connsiteX3" fmla="*/ 3046642 w 3718884"/>
                  <a:gd name="connsiteY3" fmla="*/ 1018935 h 1589898"/>
                  <a:gd name="connsiteX4" fmla="*/ 2379892 w 3718884"/>
                  <a:gd name="connsiteY4" fmla="*/ 1152285 h 1589898"/>
                  <a:gd name="connsiteX5" fmla="*/ 1684842 w 3718884"/>
                  <a:gd name="connsiteY5" fmla="*/ 1390857 h 1589898"/>
                  <a:gd name="connsiteX6" fmla="*/ 1103541 w 3718884"/>
                  <a:gd name="connsiteY6" fmla="*/ 1571385 h 1589898"/>
                  <a:gd name="connsiteX7" fmla="*/ 1122592 w 3718884"/>
                  <a:gd name="connsiteY7" fmla="*/ 1228485 h 1589898"/>
                  <a:gd name="connsiteX8" fmla="*/ 589191 w 3718884"/>
                  <a:gd name="connsiteY8" fmla="*/ 1304684 h 1589898"/>
                  <a:gd name="connsiteX9" fmla="*/ 532041 w 3718884"/>
                  <a:gd name="connsiteY9" fmla="*/ 961784 h 1589898"/>
                  <a:gd name="connsiteX10" fmla="*/ 51922 w 3718884"/>
                  <a:gd name="connsiteY10" fmla="*/ 772093 h 1589898"/>
                  <a:gd name="connsiteX0" fmla="*/ 51922 w 3718884"/>
                  <a:gd name="connsiteY0" fmla="*/ 772093 h 1592075"/>
                  <a:gd name="connsiteX1" fmla="*/ 1932492 w 3718884"/>
                  <a:gd name="connsiteY1" fmla="*/ 929 h 1592075"/>
                  <a:gd name="connsiteX2" fmla="*/ 3660662 w 3718884"/>
                  <a:gd name="connsiteY2" fmla="*/ 943543 h 1592075"/>
                  <a:gd name="connsiteX3" fmla="*/ 3046642 w 3718884"/>
                  <a:gd name="connsiteY3" fmla="*/ 1018935 h 1592075"/>
                  <a:gd name="connsiteX4" fmla="*/ 2379892 w 3718884"/>
                  <a:gd name="connsiteY4" fmla="*/ 1152285 h 1592075"/>
                  <a:gd name="connsiteX5" fmla="*/ 1751241 w 3718884"/>
                  <a:gd name="connsiteY5" fmla="*/ 980834 h 1592075"/>
                  <a:gd name="connsiteX6" fmla="*/ 1684842 w 3718884"/>
                  <a:gd name="connsiteY6" fmla="*/ 1390857 h 1592075"/>
                  <a:gd name="connsiteX7" fmla="*/ 1103541 w 3718884"/>
                  <a:gd name="connsiteY7" fmla="*/ 1571385 h 1592075"/>
                  <a:gd name="connsiteX8" fmla="*/ 1122592 w 3718884"/>
                  <a:gd name="connsiteY8" fmla="*/ 1228485 h 1592075"/>
                  <a:gd name="connsiteX9" fmla="*/ 589191 w 3718884"/>
                  <a:gd name="connsiteY9" fmla="*/ 1304684 h 1592075"/>
                  <a:gd name="connsiteX10" fmla="*/ 532041 w 3718884"/>
                  <a:gd name="connsiteY10" fmla="*/ 961784 h 1592075"/>
                  <a:gd name="connsiteX11" fmla="*/ 51922 w 3718884"/>
                  <a:gd name="connsiteY11" fmla="*/ 772093 h 1592075"/>
                  <a:gd name="connsiteX0" fmla="*/ 51922 w 3718884"/>
                  <a:gd name="connsiteY0" fmla="*/ 772093 h 1655661"/>
                  <a:gd name="connsiteX1" fmla="*/ 1932492 w 3718884"/>
                  <a:gd name="connsiteY1" fmla="*/ 929 h 1655661"/>
                  <a:gd name="connsiteX2" fmla="*/ 3660662 w 3718884"/>
                  <a:gd name="connsiteY2" fmla="*/ 943543 h 1655661"/>
                  <a:gd name="connsiteX3" fmla="*/ 3046642 w 3718884"/>
                  <a:gd name="connsiteY3" fmla="*/ 1018935 h 1655661"/>
                  <a:gd name="connsiteX4" fmla="*/ 2665642 w 3718884"/>
                  <a:gd name="connsiteY4" fmla="*/ 1552335 h 1655661"/>
                  <a:gd name="connsiteX5" fmla="*/ 1751241 w 3718884"/>
                  <a:gd name="connsiteY5" fmla="*/ 980834 h 1655661"/>
                  <a:gd name="connsiteX6" fmla="*/ 1684842 w 3718884"/>
                  <a:gd name="connsiteY6" fmla="*/ 1390857 h 1655661"/>
                  <a:gd name="connsiteX7" fmla="*/ 1103541 w 3718884"/>
                  <a:gd name="connsiteY7" fmla="*/ 1571385 h 1655661"/>
                  <a:gd name="connsiteX8" fmla="*/ 1122592 w 3718884"/>
                  <a:gd name="connsiteY8" fmla="*/ 1228485 h 1655661"/>
                  <a:gd name="connsiteX9" fmla="*/ 589191 w 3718884"/>
                  <a:gd name="connsiteY9" fmla="*/ 1304684 h 1655661"/>
                  <a:gd name="connsiteX10" fmla="*/ 532041 w 3718884"/>
                  <a:gd name="connsiteY10" fmla="*/ 961784 h 1655661"/>
                  <a:gd name="connsiteX11" fmla="*/ 51922 w 3718884"/>
                  <a:gd name="connsiteY11" fmla="*/ 772093 h 1655661"/>
                  <a:gd name="connsiteX0" fmla="*/ 51922 w 3718884"/>
                  <a:gd name="connsiteY0" fmla="*/ 772093 h 1655661"/>
                  <a:gd name="connsiteX1" fmla="*/ 1932492 w 3718884"/>
                  <a:gd name="connsiteY1" fmla="*/ 929 h 1655661"/>
                  <a:gd name="connsiteX2" fmla="*/ 3660662 w 3718884"/>
                  <a:gd name="connsiteY2" fmla="*/ 943543 h 1655661"/>
                  <a:gd name="connsiteX3" fmla="*/ 3046642 w 3718884"/>
                  <a:gd name="connsiteY3" fmla="*/ 1018935 h 1655661"/>
                  <a:gd name="connsiteX4" fmla="*/ 2665642 w 3718884"/>
                  <a:gd name="connsiteY4" fmla="*/ 1552335 h 1655661"/>
                  <a:gd name="connsiteX5" fmla="*/ 2075091 w 3718884"/>
                  <a:gd name="connsiteY5" fmla="*/ 1171334 h 1655661"/>
                  <a:gd name="connsiteX6" fmla="*/ 1684842 w 3718884"/>
                  <a:gd name="connsiteY6" fmla="*/ 1390857 h 1655661"/>
                  <a:gd name="connsiteX7" fmla="*/ 1103541 w 3718884"/>
                  <a:gd name="connsiteY7" fmla="*/ 1571385 h 1655661"/>
                  <a:gd name="connsiteX8" fmla="*/ 1122592 w 3718884"/>
                  <a:gd name="connsiteY8" fmla="*/ 1228485 h 1655661"/>
                  <a:gd name="connsiteX9" fmla="*/ 589191 w 3718884"/>
                  <a:gd name="connsiteY9" fmla="*/ 1304684 h 1655661"/>
                  <a:gd name="connsiteX10" fmla="*/ 532041 w 3718884"/>
                  <a:gd name="connsiteY10" fmla="*/ 961784 h 1655661"/>
                  <a:gd name="connsiteX11" fmla="*/ 51922 w 3718884"/>
                  <a:gd name="connsiteY11" fmla="*/ 772093 h 1655661"/>
                  <a:gd name="connsiteX0" fmla="*/ 51922 w 3718884"/>
                  <a:gd name="connsiteY0" fmla="*/ 772093 h 1655661"/>
                  <a:gd name="connsiteX1" fmla="*/ 1932492 w 3718884"/>
                  <a:gd name="connsiteY1" fmla="*/ 929 h 1655661"/>
                  <a:gd name="connsiteX2" fmla="*/ 3660662 w 3718884"/>
                  <a:gd name="connsiteY2" fmla="*/ 943543 h 1655661"/>
                  <a:gd name="connsiteX3" fmla="*/ 3046642 w 3718884"/>
                  <a:gd name="connsiteY3" fmla="*/ 1018935 h 1655661"/>
                  <a:gd name="connsiteX4" fmla="*/ 2665642 w 3718884"/>
                  <a:gd name="connsiteY4" fmla="*/ 1552335 h 1655661"/>
                  <a:gd name="connsiteX5" fmla="*/ 2075091 w 3718884"/>
                  <a:gd name="connsiteY5" fmla="*/ 1171334 h 1655661"/>
                  <a:gd name="connsiteX6" fmla="*/ 1856292 w 3718884"/>
                  <a:gd name="connsiteY6" fmla="*/ 1562307 h 1655661"/>
                  <a:gd name="connsiteX7" fmla="*/ 1103541 w 3718884"/>
                  <a:gd name="connsiteY7" fmla="*/ 1571385 h 1655661"/>
                  <a:gd name="connsiteX8" fmla="*/ 1122592 w 3718884"/>
                  <a:gd name="connsiteY8" fmla="*/ 1228485 h 1655661"/>
                  <a:gd name="connsiteX9" fmla="*/ 589191 w 3718884"/>
                  <a:gd name="connsiteY9" fmla="*/ 1304684 h 1655661"/>
                  <a:gd name="connsiteX10" fmla="*/ 532041 w 3718884"/>
                  <a:gd name="connsiteY10" fmla="*/ 961784 h 1655661"/>
                  <a:gd name="connsiteX11" fmla="*/ 51922 w 3718884"/>
                  <a:gd name="connsiteY11" fmla="*/ 772093 h 1655661"/>
                  <a:gd name="connsiteX0" fmla="*/ 51922 w 3718884"/>
                  <a:gd name="connsiteY0" fmla="*/ 772093 h 1655661"/>
                  <a:gd name="connsiteX1" fmla="*/ 1932492 w 3718884"/>
                  <a:gd name="connsiteY1" fmla="*/ 929 h 1655661"/>
                  <a:gd name="connsiteX2" fmla="*/ 3660662 w 3718884"/>
                  <a:gd name="connsiteY2" fmla="*/ 943543 h 1655661"/>
                  <a:gd name="connsiteX3" fmla="*/ 3046642 w 3718884"/>
                  <a:gd name="connsiteY3" fmla="*/ 1018935 h 1655661"/>
                  <a:gd name="connsiteX4" fmla="*/ 2665642 w 3718884"/>
                  <a:gd name="connsiteY4" fmla="*/ 1552335 h 1655661"/>
                  <a:gd name="connsiteX5" fmla="*/ 2075091 w 3718884"/>
                  <a:gd name="connsiteY5" fmla="*/ 1171334 h 1655661"/>
                  <a:gd name="connsiteX6" fmla="*/ 1856292 w 3718884"/>
                  <a:gd name="connsiteY6" fmla="*/ 1562307 h 1655661"/>
                  <a:gd name="connsiteX7" fmla="*/ 1465491 w 3718884"/>
                  <a:gd name="connsiteY7" fmla="*/ 1571385 h 1655661"/>
                  <a:gd name="connsiteX8" fmla="*/ 1122592 w 3718884"/>
                  <a:gd name="connsiteY8" fmla="*/ 1228485 h 1655661"/>
                  <a:gd name="connsiteX9" fmla="*/ 589191 w 3718884"/>
                  <a:gd name="connsiteY9" fmla="*/ 1304684 h 1655661"/>
                  <a:gd name="connsiteX10" fmla="*/ 532041 w 3718884"/>
                  <a:gd name="connsiteY10" fmla="*/ 961784 h 1655661"/>
                  <a:gd name="connsiteX11" fmla="*/ 51922 w 3718884"/>
                  <a:gd name="connsiteY11" fmla="*/ 772093 h 1655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18884" h="1655661">
                    <a:moveTo>
                      <a:pt x="51922" y="772093"/>
                    </a:moveTo>
                    <a:cubicBezTo>
                      <a:pt x="285331" y="611951"/>
                      <a:pt x="1331035" y="-27646"/>
                      <a:pt x="1932492" y="929"/>
                    </a:cubicBezTo>
                    <a:cubicBezTo>
                      <a:pt x="2533949" y="29504"/>
                      <a:pt x="3487670" y="713550"/>
                      <a:pt x="3660662" y="943543"/>
                    </a:cubicBezTo>
                    <a:cubicBezTo>
                      <a:pt x="3833654" y="1173536"/>
                      <a:pt x="3618879" y="1247670"/>
                      <a:pt x="3046642" y="1018935"/>
                    </a:cubicBezTo>
                    <a:cubicBezTo>
                      <a:pt x="2817305" y="1114050"/>
                      <a:pt x="3451409" y="1941198"/>
                      <a:pt x="2665642" y="1552335"/>
                    </a:cubicBezTo>
                    <a:cubicBezTo>
                      <a:pt x="2475142" y="1599960"/>
                      <a:pt x="2190933" y="1131572"/>
                      <a:pt x="2075091" y="1171334"/>
                    </a:cubicBezTo>
                    <a:cubicBezTo>
                      <a:pt x="1959249" y="1211096"/>
                      <a:pt x="1957892" y="1495632"/>
                      <a:pt x="1856292" y="1562307"/>
                    </a:cubicBezTo>
                    <a:cubicBezTo>
                      <a:pt x="1754692" y="1628982"/>
                      <a:pt x="1594124" y="1649247"/>
                      <a:pt x="1465491" y="1571385"/>
                    </a:cubicBezTo>
                    <a:cubicBezTo>
                      <a:pt x="1336858" y="1493523"/>
                      <a:pt x="1221017" y="1330085"/>
                      <a:pt x="1122592" y="1228485"/>
                    </a:cubicBezTo>
                    <a:cubicBezTo>
                      <a:pt x="1024167" y="1126885"/>
                      <a:pt x="728891" y="1307859"/>
                      <a:pt x="589191" y="1304684"/>
                    </a:cubicBezTo>
                    <a:cubicBezTo>
                      <a:pt x="449491" y="1301509"/>
                      <a:pt x="621586" y="1050549"/>
                      <a:pt x="532041" y="961784"/>
                    </a:cubicBezTo>
                    <a:cubicBezTo>
                      <a:pt x="442496" y="873019"/>
                      <a:pt x="-181487" y="932236"/>
                      <a:pt x="51922" y="772093"/>
                    </a:cubicBezTo>
                    <a:close/>
                  </a:path>
                </a:pathLst>
              </a:custGeom>
              <a:solidFill>
                <a:srgbClr val="49A7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73" name="Retângulo de cantos arredondados 172"/>
            <p:cNvSpPr/>
            <p:nvPr/>
          </p:nvSpPr>
          <p:spPr>
            <a:xfrm>
              <a:off x="5946866" y="3429000"/>
              <a:ext cx="1539099" cy="27793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Elipse 173"/>
            <p:cNvSpPr/>
            <p:nvPr/>
          </p:nvSpPr>
          <p:spPr>
            <a:xfrm flipH="1">
              <a:off x="4993156" y="4404612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Estrela de 5 pontas 174"/>
            <p:cNvSpPr/>
            <p:nvPr/>
          </p:nvSpPr>
          <p:spPr>
            <a:xfrm>
              <a:off x="7118407" y="2799330"/>
              <a:ext cx="300126" cy="300126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Estrela de 5 pontas 175"/>
            <p:cNvSpPr/>
            <p:nvPr/>
          </p:nvSpPr>
          <p:spPr>
            <a:xfrm>
              <a:off x="6105594" y="2471362"/>
              <a:ext cx="258887" cy="258887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Elipse 176"/>
            <p:cNvSpPr/>
            <p:nvPr/>
          </p:nvSpPr>
          <p:spPr>
            <a:xfrm flipH="1">
              <a:off x="5200938" y="4503003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Elipse 177"/>
            <p:cNvSpPr/>
            <p:nvPr/>
          </p:nvSpPr>
          <p:spPr>
            <a:xfrm flipH="1">
              <a:off x="5269737" y="4750829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Elipse 178"/>
            <p:cNvSpPr/>
            <p:nvPr/>
          </p:nvSpPr>
          <p:spPr>
            <a:xfrm flipH="1">
              <a:off x="5550017" y="4749608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Elipse 179"/>
            <p:cNvSpPr/>
            <p:nvPr/>
          </p:nvSpPr>
          <p:spPr>
            <a:xfrm flipH="1">
              <a:off x="5809269" y="4759109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1" name="Elipse 180"/>
            <p:cNvSpPr/>
            <p:nvPr/>
          </p:nvSpPr>
          <p:spPr>
            <a:xfrm flipH="1">
              <a:off x="6014779" y="4926116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Elipse 181"/>
            <p:cNvSpPr/>
            <p:nvPr/>
          </p:nvSpPr>
          <p:spPr>
            <a:xfrm flipH="1">
              <a:off x="6226884" y="5063713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3" name="Elipse 182"/>
            <p:cNvSpPr/>
            <p:nvPr/>
          </p:nvSpPr>
          <p:spPr>
            <a:xfrm flipH="1">
              <a:off x="6445017" y="5213848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Elipse 183"/>
            <p:cNvSpPr/>
            <p:nvPr/>
          </p:nvSpPr>
          <p:spPr>
            <a:xfrm flipH="1">
              <a:off x="6648411" y="4996624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Elipse 184"/>
            <p:cNvSpPr/>
            <p:nvPr/>
          </p:nvSpPr>
          <p:spPr>
            <a:xfrm flipH="1">
              <a:off x="6786007" y="4763164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6" name="Elipse 185"/>
            <p:cNvSpPr/>
            <p:nvPr/>
          </p:nvSpPr>
          <p:spPr>
            <a:xfrm flipH="1">
              <a:off x="6977736" y="4724603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7" name="Elipse 186"/>
            <p:cNvSpPr/>
            <p:nvPr/>
          </p:nvSpPr>
          <p:spPr>
            <a:xfrm flipH="1">
              <a:off x="7235069" y="4896706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8" name="Elipse 187"/>
            <p:cNvSpPr/>
            <p:nvPr/>
          </p:nvSpPr>
          <p:spPr>
            <a:xfrm flipH="1">
              <a:off x="7417166" y="5065422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" name="Elipse 188"/>
            <p:cNvSpPr/>
            <p:nvPr/>
          </p:nvSpPr>
          <p:spPr>
            <a:xfrm flipH="1">
              <a:off x="7687581" y="5131957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" name="Elipse 189"/>
            <p:cNvSpPr/>
            <p:nvPr/>
          </p:nvSpPr>
          <p:spPr>
            <a:xfrm flipH="1">
              <a:off x="7894872" y="5227313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Elipse 190"/>
            <p:cNvSpPr/>
            <p:nvPr/>
          </p:nvSpPr>
          <p:spPr>
            <a:xfrm flipH="1">
              <a:off x="7894872" y="4996624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2" name="Elipse 191"/>
            <p:cNvSpPr/>
            <p:nvPr/>
          </p:nvSpPr>
          <p:spPr>
            <a:xfrm flipH="1">
              <a:off x="7835296" y="4767614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Elipse 192"/>
            <p:cNvSpPr/>
            <p:nvPr/>
          </p:nvSpPr>
          <p:spPr>
            <a:xfrm flipH="1">
              <a:off x="7904094" y="4551788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Elipse 193"/>
            <p:cNvSpPr/>
            <p:nvPr/>
          </p:nvSpPr>
          <p:spPr>
            <a:xfrm flipH="1">
              <a:off x="8125292" y="4551787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Elipse 194"/>
            <p:cNvSpPr/>
            <p:nvPr/>
          </p:nvSpPr>
          <p:spPr>
            <a:xfrm flipH="1">
              <a:off x="8346490" y="4655804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Elipse 195"/>
            <p:cNvSpPr/>
            <p:nvPr/>
          </p:nvSpPr>
          <p:spPr>
            <a:xfrm flipH="1">
              <a:off x="8655155" y="4705821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Elipse 196"/>
            <p:cNvSpPr/>
            <p:nvPr/>
          </p:nvSpPr>
          <p:spPr>
            <a:xfrm flipH="1">
              <a:off x="4716016" y="4365406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Estrela de 5 pontas 197"/>
            <p:cNvSpPr/>
            <p:nvPr/>
          </p:nvSpPr>
          <p:spPr>
            <a:xfrm rot="1058578">
              <a:off x="7201501" y="2322573"/>
              <a:ext cx="180211" cy="180211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Estrela de 5 pontas 198"/>
            <p:cNvSpPr/>
            <p:nvPr/>
          </p:nvSpPr>
          <p:spPr>
            <a:xfrm rot="20415844">
              <a:off x="6121682" y="3124591"/>
              <a:ext cx="180211" cy="180211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Elipse 1024"/>
            <p:cNvSpPr/>
            <p:nvPr/>
          </p:nvSpPr>
          <p:spPr>
            <a:xfrm>
              <a:off x="6021342" y="781559"/>
              <a:ext cx="1335302" cy="1064920"/>
            </a:xfrm>
            <a:custGeom>
              <a:avLst/>
              <a:gdLst>
                <a:gd name="connsiteX0" fmla="*/ 0 w 1584176"/>
                <a:gd name="connsiteY0" fmla="*/ 773125 h 1546249"/>
                <a:gd name="connsiteX1" fmla="*/ 792088 w 1584176"/>
                <a:gd name="connsiteY1" fmla="*/ 0 h 1546249"/>
                <a:gd name="connsiteX2" fmla="*/ 1584176 w 1584176"/>
                <a:gd name="connsiteY2" fmla="*/ 773125 h 1546249"/>
                <a:gd name="connsiteX3" fmla="*/ 792088 w 1584176"/>
                <a:gd name="connsiteY3" fmla="*/ 1546250 h 1546249"/>
                <a:gd name="connsiteX4" fmla="*/ 0 w 1584176"/>
                <a:gd name="connsiteY4" fmla="*/ 773125 h 1546249"/>
                <a:gd name="connsiteX0" fmla="*/ 46 w 1584222"/>
                <a:gd name="connsiteY0" fmla="*/ 773125 h 1765325"/>
                <a:gd name="connsiteX1" fmla="*/ 792134 w 1584222"/>
                <a:gd name="connsiteY1" fmla="*/ 0 h 1765325"/>
                <a:gd name="connsiteX2" fmla="*/ 1584222 w 1584222"/>
                <a:gd name="connsiteY2" fmla="*/ 773125 h 1765325"/>
                <a:gd name="connsiteX3" fmla="*/ 820709 w 1584222"/>
                <a:gd name="connsiteY3" fmla="*/ 1765325 h 1765325"/>
                <a:gd name="connsiteX4" fmla="*/ 46 w 1584222"/>
                <a:gd name="connsiteY4" fmla="*/ 773125 h 1765325"/>
                <a:gd name="connsiteX0" fmla="*/ 36 w 1517537"/>
                <a:gd name="connsiteY0" fmla="*/ 1160661 h 1778880"/>
                <a:gd name="connsiteX1" fmla="*/ 725449 w 1517537"/>
                <a:gd name="connsiteY1" fmla="*/ 6536 h 1778880"/>
                <a:gd name="connsiteX2" fmla="*/ 1517537 w 1517537"/>
                <a:gd name="connsiteY2" fmla="*/ 779661 h 1778880"/>
                <a:gd name="connsiteX3" fmla="*/ 754024 w 1517537"/>
                <a:gd name="connsiteY3" fmla="*/ 1771861 h 1778880"/>
                <a:gd name="connsiteX4" fmla="*/ 36 w 1517537"/>
                <a:gd name="connsiteY4" fmla="*/ 1160661 h 1778880"/>
                <a:gd name="connsiteX0" fmla="*/ 35 w 1469911"/>
                <a:gd name="connsiteY0" fmla="*/ 1154476 h 1766332"/>
                <a:gd name="connsiteX1" fmla="*/ 725448 w 1469911"/>
                <a:gd name="connsiteY1" fmla="*/ 351 h 1766332"/>
                <a:gd name="connsiteX2" fmla="*/ 1469911 w 1469911"/>
                <a:gd name="connsiteY2" fmla="*/ 1049701 h 1766332"/>
                <a:gd name="connsiteX3" fmla="*/ 754023 w 1469911"/>
                <a:gd name="connsiteY3" fmla="*/ 1765676 h 1766332"/>
                <a:gd name="connsiteX4" fmla="*/ 35 w 1469911"/>
                <a:gd name="connsiteY4" fmla="*/ 1154476 h 1766332"/>
                <a:gd name="connsiteX0" fmla="*/ 35532 w 1505408"/>
                <a:gd name="connsiteY0" fmla="*/ 647630 h 1259359"/>
                <a:gd name="connsiteX1" fmla="*/ 265645 w 1505408"/>
                <a:gd name="connsiteY1" fmla="*/ 1505 h 1259359"/>
                <a:gd name="connsiteX2" fmla="*/ 1505408 w 1505408"/>
                <a:gd name="connsiteY2" fmla="*/ 542855 h 1259359"/>
                <a:gd name="connsiteX3" fmla="*/ 789520 w 1505408"/>
                <a:gd name="connsiteY3" fmla="*/ 1258830 h 1259359"/>
                <a:gd name="connsiteX4" fmla="*/ 35532 w 1505408"/>
                <a:gd name="connsiteY4" fmla="*/ 647630 h 1259359"/>
                <a:gd name="connsiteX0" fmla="*/ 36218 w 1531494"/>
                <a:gd name="connsiteY0" fmla="*/ 689226 h 1305394"/>
                <a:gd name="connsiteX1" fmla="*/ 266331 w 1531494"/>
                <a:gd name="connsiteY1" fmla="*/ 43101 h 1305394"/>
                <a:gd name="connsiteX2" fmla="*/ 1531494 w 1531494"/>
                <a:gd name="connsiteY2" fmla="*/ 343151 h 1305394"/>
                <a:gd name="connsiteX3" fmla="*/ 790206 w 1531494"/>
                <a:gd name="connsiteY3" fmla="*/ 1300426 h 1305394"/>
                <a:gd name="connsiteX4" fmla="*/ 36218 w 1531494"/>
                <a:gd name="connsiteY4" fmla="*/ 689226 h 1305394"/>
                <a:gd name="connsiteX0" fmla="*/ 36218 w 1551424"/>
                <a:gd name="connsiteY0" fmla="*/ 689226 h 1305394"/>
                <a:gd name="connsiteX1" fmla="*/ 266331 w 1551424"/>
                <a:gd name="connsiteY1" fmla="*/ 43101 h 1305394"/>
                <a:gd name="connsiteX2" fmla="*/ 1531494 w 1551424"/>
                <a:gd name="connsiteY2" fmla="*/ 343151 h 1305394"/>
                <a:gd name="connsiteX3" fmla="*/ 790206 w 1551424"/>
                <a:gd name="connsiteY3" fmla="*/ 1300426 h 1305394"/>
                <a:gd name="connsiteX4" fmla="*/ 36218 w 1551424"/>
                <a:gd name="connsiteY4" fmla="*/ 689226 h 1305394"/>
                <a:gd name="connsiteX0" fmla="*/ 33469 w 1547704"/>
                <a:gd name="connsiteY0" fmla="*/ 689226 h 753344"/>
                <a:gd name="connsiteX1" fmla="*/ 263582 w 1547704"/>
                <a:gd name="connsiteY1" fmla="*/ 43101 h 753344"/>
                <a:gd name="connsiteX2" fmla="*/ 1528745 w 1547704"/>
                <a:gd name="connsiteY2" fmla="*/ 343151 h 753344"/>
                <a:gd name="connsiteX3" fmla="*/ 749357 w 1547704"/>
                <a:gd name="connsiteY3" fmla="*/ 690826 h 753344"/>
                <a:gd name="connsiteX4" fmla="*/ 33469 w 1547704"/>
                <a:gd name="connsiteY4" fmla="*/ 689226 h 753344"/>
                <a:gd name="connsiteX0" fmla="*/ 35301 w 1550173"/>
                <a:gd name="connsiteY0" fmla="*/ 689226 h 1280211"/>
                <a:gd name="connsiteX1" fmla="*/ 265414 w 1550173"/>
                <a:gd name="connsiteY1" fmla="*/ 43101 h 1280211"/>
                <a:gd name="connsiteX2" fmla="*/ 1530577 w 1550173"/>
                <a:gd name="connsiteY2" fmla="*/ 343151 h 1280211"/>
                <a:gd name="connsiteX3" fmla="*/ 776589 w 1550173"/>
                <a:gd name="connsiteY3" fmla="*/ 1275026 h 1280211"/>
                <a:gd name="connsiteX4" fmla="*/ 35301 w 1550173"/>
                <a:gd name="connsiteY4" fmla="*/ 689226 h 1280211"/>
                <a:gd name="connsiteX0" fmla="*/ 37382 w 1539501"/>
                <a:gd name="connsiteY0" fmla="*/ 811956 h 1294448"/>
                <a:gd name="connsiteX1" fmla="*/ 254795 w 1539501"/>
                <a:gd name="connsiteY1" fmla="*/ 51531 h 1294448"/>
                <a:gd name="connsiteX2" fmla="*/ 1519958 w 1539501"/>
                <a:gd name="connsiteY2" fmla="*/ 351581 h 1294448"/>
                <a:gd name="connsiteX3" fmla="*/ 765970 w 1539501"/>
                <a:gd name="connsiteY3" fmla="*/ 1283456 h 1294448"/>
                <a:gd name="connsiteX4" fmla="*/ 37382 w 1539501"/>
                <a:gd name="connsiteY4" fmla="*/ 811956 h 1294448"/>
                <a:gd name="connsiteX0" fmla="*/ 69271 w 1571390"/>
                <a:gd name="connsiteY0" fmla="*/ 763035 h 1245207"/>
                <a:gd name="connsiteX1" fmla="*/ 197784 w 1571390"/>
                <a:gd name="connsiteY1" fmla="*/ 78810 h 1245207"/>
                <a:gd name="connsiteX2" fmla="*/ 1551847 w 1571390"/>
                <a:gd name="connsiteY2" fmla="*/ 302660 h 1245207"/>
                <a:gd name="connsiteX3" fmla="*/ 797859 w 1571390"/>
                <a:gd name="connsiteY3" fmla="*/ 1234535 h 1245207"/>
                <a:gd name="connsiteX4" fmla="*/ 69271 w 1571390"/>
                <a:gd name="connsiteY4" fmla="*/ 763035 h 1245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390" h="1245207">
                  <a:moveTo>
                    <a:pt x="69271" y="763035"/>
                  </a:moveTo>
                  <a:cubicBezTo>
                    <a:pt x="-30741" y="570414"/>
                    <a:pt x="-49312" y="155539"/>
                    <a:pt x="197784" y="78810"/>
                  </a:cubicBezTo>
                  <a:cubicBezTo>
                    <a:pt x="444880" y="2081"/>
                    <a:pt x="1551847" y="-124325"/>
                    <a:pt x="1551847" y="302660"/>
                  </a:cubicBezTo>
                  <a:cubicBezTo>
                    <a:pt x="1691547" y="920145"/>
                    <a:pt x="1044955" y="1157806"/>
                    <a:pt x="797859" y="1234535"/>
                  </a:cubicBezTo>
                  <a:cubicBezTo>
                    <a:pt x="550763" y="1311264"/>
                    <a:pt x="169283" y="955656"/>
                    <a:pt x="69271" y="763035"/>
                  </a:cubicBezTo>
                  <a:close/>
                </a:path>
              </a:pathLst>
            </a:cu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Elipse 14"/>
            <p:cNvSpPr/>
            <p:nvPr/>
          </p:nvSpPr>
          <p:spPr>
            <a:xfrm>
              <a:off x="5787120" y="402392"/>
              <a:ext cx="1569524" cy="790773"/>
            </a:xfrm>
            <a:custGeom>
              <a:avLst/>
              <a:gdLst>
                <a:gd name="connsiteX0" fmla="*/ 0 w 1950715"/>
                <a:gd name="connsiteY0" fmla="*/ 936104 h 1872208"/>
                <a:gd name="connsiteX1" fmla="*/ 975358 w 1950715"/>
                <a:gd name="connsiteY1" fmla="*/ 0 h 1872208"/>
                <a:gd name="connsiteX2" fmla="*/ 1950716 w 1950715"/>
                <a:gd name="connsiteY2" fmla="*/ 936104 h 1872208"/>
                <a:gd name="connsiteX3" fmla="*/ 975358 w 1950715"/>
                <a:gd name="connsiteY3" fmla="*/ 1872208 h 1872208"/>
                <a:gd name="connsiteX4" fmla="*/ 0 w 1950715"/>
                <a:gd name="connsiteY4" fmla="*/ 936104 h 1872208"/>
                <a:gd name="connsiteX0" fmla="*/ 0 w 1920236"/>
                <a:gd name="connsiteY0" fmla="*/ 1205760 h 1881244"/>
                <a:gd name="connsiteX1" fmla="*/ 944878 w 1920236"/>
                <a:gd name="connsiteY1" fmla="*/ 2956 h 1881244"/>
                <a:gd name="connsiteX2" fmla="*/ 1920236 w 1920236"/>
                <a:gd name="connsiteY2" fmla="*/ 939060 h 1881244"/>
                <a:gd name="connsiteX3" fmla="*/ 944878 w 1920236"/>
                <a:gd name="connsiteY3" fmla="*/ 1875164 h 1881244"/>
                <a:gd name="connsiteX4" fmla="*/ 0 w 1920236"/>
                <a:gd name="connsiteY4" fmla="*/ 1205760 h 1881244"/>
                <a:gd name="connsiteX0" fmla="*/ 100398 w 2020634"/>
                <a:gd name="connsiteY0" fmla="*/ 1210960 h 1883204"/>
                <a:gd name="connsiteX1" fmla="*/ 133908 w 2020634"/>
                <a:gd name="connsiteY1" fmla="*/ 528548 h 1883204"/>
                <a:gd name="connsiteX2" fmla="*/ 1045276 w 2020634"/>
                <a:gd name="connsiteY2" fmla="*/ 8156 h 1883204"/>
                <a:gd name="connsiteX3" fmla="*/ 2020634 w 2020634"/>
                <a:gd name="connsiteY3" fmla="*/ 944260 h 1883204"/>
                <a:gd name="connsiteX4" fmla="*/ 1045276 w 2020634"/>
                <a:gd name="connsiteY4" fmla="*/ 1880364 h 1883204"/>
                <a:gd name="connsiteX5" fmla="*/ 100398 w 2020634"/>
                <a:gd name="connsiteY5" fmla="*/ 1210960 h 1883204"/>
                <a:gd name="connsiteX0" fmla="*/ 100398 w 2020634"/>
                <a:gd name="connsiteY0" fmla="*/ 1217906 h 1890150"/>
                <a:gd name="connsiteX1" fmla="*/ 133908 w 2020634"/>
                <a:gd name="connsiteY1" fmla="*/ 535494 h 1890150"/>
                <a:gd name="connsiteX2" fmla="*/ 1045276 w 2020634"/>
                <a:gd name="connsiteY2" fmla="*/ 15102 h 1890150"/>
                <a:gd name="connsiteX3" fmla="*/ 2020634 w 2020634"/>
                <a:gd name="connsiteY3" fmla="*/ 951206 h 1890150"/>
                <a:gd name="connsiteX4" fmla="*/ 1045276 w 2020634"/>
                <a:gd name="connsiteY4" fmla="*/ 1887310 h 1890150"/>
                <a:gd name="connsiteX5" fmla="*/ 100398 w 2020634"/>
                <a:gd name="connsiteY5" fmla="*/ 1217906 h 1890150"/>
                <a:gd name="connsiteX0" fmla="*/ 100398 w 1342454"/>
                <a:gd name="connsiteY0" fmla="*/ 1220509 h 1889937"/>
                <a:gd name="connsiteX1" fmla="*/ 133908 w 1342454"/>
                <a:gd name="connsiteY1" fmla="*/ 538097 h 1889937"/>
                <a:gd name="connsiteX2" fmla="*/ 1045276 w 1342454"/>
                <a:gd name="connsiteY2" fmla="*/ 17705 h 1889937"/>
                <a:gd name="connsiteX3" fmla="*/ 1342454 w 1342454"/>
                <a:gd name="connsiteY3" fmla="*/ 1197649 h 1889937"/>
                <a:gd name="connsiteX4" fmla="*/ 1045276 w 1342454"/>
                <a:gd name="connsiteY4" fmla="*/ 1889913 h 1889937"/>
                <a:gd name="connsiteX5" fmla="*/ 100398 w 1342454"/>
                <a:gd name="connsiteY5" fmla="*/ 1220509 h 1889937"/>
                <a:gd name="connsiteX0" fmla="*/ 100398 w 1967294"/>
                <a:gd name="connsiteY0" fmla="*/ 1218546 h 1888161"/>
                <a:gd name="connsiteX1" fmla="*/ 133908 w 1967294"/>
                <a:gd name="connsiteY1" fmla="*/ 536134 h 1888161"/>
                <a:gd name="connsiteX2" fmla="*/ 1045276 w 1967294"/>
                <a:gd name="connsiteY2" fmla="*/ 15742 h 1888161"/>
                <a:gd name="connsiteX3" fmla="*/ 1967294 w 1967294"/>
                <a:gd name="connsiteY3" fmla="*/ 1149966 h 1888161"/>
                <a:gd name="connsiteX4" fmla="*/ 1045276 w 1967294"/>
                <a:gd name="connsiteY4" fmla="*/ 1887950 h 1888161"/>
                <a:gd name="connsiteX5" fmla="*/ 100398 w 1967294"/>
                <a:gd name="connsiteY5" fmla="*/ 1218546 h 1888161"/>
                <a:gd name="connsiteX0" fmla="*/ 100398 w 2000949"/>
                <a:gd name="connsiteY0" fmla="*/ 1203781 h 1873396"/>
                <a:gd name="connsiteX1" fmla="*/ 133908 w 2000949"/>
                <a:gd name="connsiteY1" fmla="*/ 521369 h 1873396"/>
                <a:gd name="connsiteX2" fmla="*/ 1045276 w 2000949"/>
                <a:gd name="connsiteY2" fmla="*/ 977 h 1873396"/>
                <a:gd name="connsiteX3" fmla="*/ 1665528 w 2000949"/>
                <a:gd name="connsiteY3" fmla="*/ 650909 h 1873396"/>
                <a:gd name="connsiteX4" fmla="*/ 1967294 w 2000949"/>
                <a:gd name="connsiteY4" fmla="*/ 1135201 h 1873396"/>
                <a:gd name="connsiteX5" fmla="*/ 1045276 w 2000949"/>
                <a:gd name="connsiteY5" fmla="*/ 1873185 h 1873396"/>
                <a:gd name="connsiteX6" fmla="*/ 100398 w 2000949"/>
                <a:gd name="connsiteY6" fmla="*/ 1203781 h 1873396"/>
                <a:gd name="connsiteX0" fmla="*/ 100398 w 2000949"/>
                <a:gd name="connsiteY0" fmla="*/ 1180987 h 1850602"/>
                <a:gd name="connsiteX1" fmla="*/ 133908 w 2000949"/>
                <a:gd name="connsiteY1" fmla="*/ 498575 h 1850602"/>
                <a:gd name="connsiteX2" fmla="*/ 847156 w 2000949"/>
                <a:gd name="connsiteY2" fmla="*/ 1043 h 1850602"/>
                <a:gd name="connsiteX3" fmla="*/ 1665528 w 2000949"/>
                <a:gd name="connsiteY3" fmla="*/ 628115 h 1850602"/>
                <a:gd name="connsiteX4" fmla="*/ 1967294 w 2000949"/>
                <a:gd name="connsiteY4" fmla="*/ 1112407 h 1850602"/>
                <a:gd name="connsiteX5" fmla="*/ 1045276 w 2000949"/>
                <a:gd name="connsiteY5" fmla="*/ 1850391 h 1850602"/>
                <a:gd name="connsiteX6" fmla="*/ 100398 w 2000949"/>
                <a:gd name="connsiteY6" fmla="*/ 1180987 h 1850602"/>
                <a:gd name="connsiteX0" fmla="*/ 100398 w 2000949"/>
                <a:gd name="connsiteY0" fmla="*/ 1211442 h 1881057"/>
                <a:gd name="connsiteX1" fmla="*/ 133908 w 2000949"/>
                <a:gd name="connsiteY1" fmla="*/ 529030 h 1881057"/>
                <a:gd name="connsiteX2" fmla="*/ 847156 w 2000949"/>
                <a:gd name="connsiteY2" fmla="*/ 31498 h 1881057"/>
                <a:gd name="connsiteX3" fmla="*/ 1665528 w 2000949"/>
                <a:gd name="connsiteY3" fmla="*/ 658570 h 1881057"/>
                <a:gd name="connsiteX4" fmla="*/ 1967294 w 2000949"/>
                <a:gd name="connsiteY4" fmla="*/ 1142862 h 1881057"/>
                <a:gd name="connsiteX5" fmla="*/ 1045276 w 2000949"/>
                <a:gd name="connsiteY5" fmla="*/ 1880846 h 1881057"/>
                <a:gd name="connsiteX6" fmla="*/ 100398 w 2000949"/>
                <a:gd name="connsiteY6" fmla="*/ 1211442 h 1881057"/>
                <a:gd name="connsiteX0" fmla="*/ 100398 w 1973302"/>
                <a:gd name="connsiteY0" fmla="*/ 1211442 h 1881442"/>
                <a:gd name="connsiteX1" fmla="*/ 133908 w 1973302"/>
                <a:gd name="connsiteY1" fmla="*/ 529030 h 1881442"/>
                <a:gd name="connsiteX2" fmla="*/ 847156 w 1973302"/>
                <a:gd name="connsiteY2" fmla="*/ 31498 h 1881442"/>
                <a:gd name="connsiteX3" fmla="*/ 1665528 w 1973302"/>
                <a:gd name="connsiteY3" fmla="*/ 658570 h 1881442"/>
                <a:gd name="connsiteX4" fmla="*/ 1936814 w 1973302"/>
                <a:gd name="connsiteY4" fmla="*/ 1318122 h 1881442"/>
                <a:gd name="connsiteX5" fmla="*/ 1045276 w 1973302"/>
                <a:gd name="connsiteY5" fmla="*/ 1880846 h 1881442"/>
                <a:gd name="connsiteX6" fmla="*/ 100398 w 1973302"/>
                <a:gd name="connsiteY6" fmla="*/ 1211442 h 1881442"/>
                <a:gd name="connsiteX0" fmla="*/ 100398 w 1999928"/>
                <a:gd name="connsiteY0" fmla="*/ 1185401 h 1855401"/>
                <a:gd name="connsiteX1" fmla="*/ 133908 w 1999928"/>
                <a:gd name="connsiteY1" fmla="*/ 502989 h 1855401"/>
                <a:gd name="connsiteX2" fmla="*/ 847156 w 1999928"/>
                <a:gd name="connsiteY2" fmla="*/ 5457 h 1855401"/>
                <a:gd name="connsiteX3" fmla="*/ 1825548 w 1999928"/>
                <a:gd name="connsiteY3" fmla="*/ 823029 h 1855401"/>
                <a:gd name="connsiteX4" fmla="*/ 1936814 w 1999928"/>
                <a:gd name="connsiteY4" fmla="*/ 1292081 h 1855401"/>
                <a:gd name="connsiteX5" fmla="*/ 1045276 w 1999928"/>
                <a:gd name="connsiteY5" fmla="*/ 1854805 h 1855401"/>
                <a:gd name="connsiteX6" fmla="*/ 100398 w 1999928"/>
                <a:gd name="connsiteY6" fmla="*/ 1185401 h 1855401"/>
                <a:gd name="connsiteX0" fmla="*/ 100398 w 1999928"/>
                <a:gd name="connsiteY0" fmla="*/ 1185401 h 1855401"/>
                <a:gd name="connsiteX1" fmla="*/ 133908 w 1999928"/>
                <a:gd name="connsiteY1" fmla="*/ 502989 h 1855401"/>
                <a:gd name="connsiteX2" fmla="*/ 847156 w 1999928"/>
                <a:gd name="connsiteY2" fmla="*/ 5457 h 1855401"/>
                <a:gd name="connsiteX3" fmla="*/ 1825548 w 1999928"/>
                <a:gd name="connsiteY3" fmla="*/ 823029 h 1855401"/>
                <a:gd name="connsiteX4" fmla="*/ 1936814 w 1999928"/>
                <a:gd name="connsiteY4" fmla="*/ 1292081 h 1855401"/>
                <a:gd name="connsiteX5" fmla="*/ 1045276 w 1999928"/>
                <a:gd name="connsiteY5" fmla="*/ 1854805 h 1855401"/>
                <a:gd name="connsiteX6" fmla="*/ 100398 w 1999928"/>
                <a:gd name="connsiteY6" fmla="*/ 1185401 h 1855401"/>
                <a:gd name="connsiteX0" fmla="*/ 508209 w 1897199"/>
                <a:gd name="connsiteY0" fmla="*/ 1078721 h 1857016"/>
                <a:gd name="connsiteX1" fmla="*/ 31179 w 1897199"/>
                <a:gd name="connsiteY1" fmla="*/ 502989 h 1857016"/>
                <a:gd name="connsiteX2" fmla="*/ 744427 w 1897199"/>
                <a:gd name="connsiteY2" fmla="*/ 5457 h 1857016"/>
                <a:gd name="connsiteX3" fmla="*/ 1722819 w 1897199"/>
                <a:gd name="connsiteY3" fmla="*/ 823029 h 1857016"/>
                <a:gd name="connsiteX4" fmla="*/ 1834085 w 1897199"/>
                <a:gd name="connsiteY4" fmla="*/ 1292081 h 1857016"/>
                <a:gd name="connsiteX5" fmla="*/ 942547 w 1897199"/>
                <a:gd name="connsiteY5" fmla="*/ 1854805 h 1857016"/>
                <a:gd name="connsiteX6" fmla="*/ 508209 w 1897199"/>
                <a:gd name="connsiteY6" fmla="*/ 1078721 h 1857016"/>
                <a:gd name="connsiteX0" fmla="*/ 164483 w 1949713"/>
                <a:gd name="connsiteY0" fmla="*/ 1162541 h 1855669"/>
                <a:gd name="connsiteX1" fmla="*/ 83693 w 1949713"/>
                <a:gd name="connsiteY1" fmla="*/ 502989 h 1855669"/>
                <a:gd name="connsiteX2" fmla="*/ 796941 w 1949713"/>
                <a:gd name="connsiteY2" fmla="*/ 5457 h 1855669"/>
                <a:gd name="connsiteX3" fmla="*/ 1775333 w 1949713"/>
                <a:gd name="connsiteY3" fmla="*/ 823029 h 1855669"/>
                <a:gd name="connsiteX4" fmla="*/ 1886599 w 1949713"/>
                <a:gd name="connsiteY4" fmla="*/ 1292081 h 1855669"/>
                <a:gd name="connsiteX5" fmla="*/ 995061 w 1949713"/>
                <a:gd name="connsiteY5" fmla="*/ 1854805 h 1855669"/>
                <a:gd name="connsiteX6" fmla="*/ 164483 w 1949713"/>
                <a:gd name="connsiteY6" fmla="*/ 1162541 h 1855669"/>
                <a:gd name="connsiteX0" fmla="*/ 164483 w 1949713"/>
                <a:gd name="connsiteY0" fmla="*/ 1162541 h 1857822"/>
                <a:gd name="connsiteX1" fmla="*/ 83693 w 1949713"/>
                <a:gd name="connsiteY1" fmla="*/ 502989 h 1857822"/>
                <a:gd name="connsiteX2" fmla="*/ 796941 w 1949713"/>
                <a:gd name="connsiteY2" fmla="*/ 5457 h 1857822"/>
                <a:gd name="connsiteX3" fmla="*/ 1775333 w 1949713"/>
                <a:gd name="connsiteY3" fmla="*/ 823029 h 1857822"/>
                <a:gd name="connsiteX4" fmla="*/ 1886599 w 1949713"/>
                <a:gd name="connsiteY4" fmla="*/ 1292081 h 1857822"/>
                <a:gd name="connsiteX5" fmla="*/ 995061 w 1949713"/>
                <a:gd name="connsiteY5" fmla="*/ 1854805 h 1857822"/>
                <a:gd name="connsiteX6" fmla="*/ 164483 w 1949713"/>
                <a:gd name="connsiteY6" fmla="*/ 1162541 h 1857822"/>
                <a:gd name="connsiteX0" fmla="*/ 164483 w 1949713"/>
                <a:gd name="connsiteY0" fmla="*/ 1157250 h 1852531"/>
                <a:gd name="connsiteX1" fmla="*/ 83693 w 1949713"/>
                <a:gd name="connsiteY1" fmla="*/ 497698 h 1852531"/>
                <a:gd name="connsiteX2" fmla="*/ 796941 w 1949713"/>
                <a:gd name="connsiteY2" fmla="*/ 166 h 1852531"/>
                <a:gd name="connsiteX3" fmla="*/ 1775333 w 1949713"/>
                <a:gd name="connsiteY3" fmla="*/ 817738 h 1852531"/>
                <a:gd name="connsiteX4" fmla="*/ 1886599 w 1949713"/>
                <a:gd name="connsiteY4" fmla="*/ 1286790 h 1852531"/>
                <a:gd name="connsiteX5" fmla="*/ 995061 w 1949713"/>
                <a:gd name="connsiteY5" fmla="*/ 1849514 h 1852531"/>
                <a:gd name="connsiteX6" fmla="*/ 164483 w 1949713"/>
                <a:gd name="connsiteY6" fmla="*/ 1157250 h 185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9713" h="1852531">
                  <a:moveTo>
                    <a:pt x="164483" y="1157250"/>
                  </a:moveTo>
                  <a:cubicBezTo>
                    <a:pt x="12588" y="931947"/>
                    <a:pt x="-73787" y="698165"/>
                    <a:pt x="83693" y="497698"/>
                  </a:cubicBezTo>
                  <a:cubicBezTo>
                    <a:pt x="241173" y="297231"/>
                    <a:pt x="278781" y="7786"/>
                    <a:pt x="796941" y="166"/>
                  </a:cubicBezTo>
                  <a:cubicBezTo>
                    <a:pt x="1315101" y="-7454"/>
                    <a:pt x="1835023" y="247701"/>
                    <a:pt x="1775333" y="817738"/>
                  </a:cubicBezTo>
                  <a:cubicBezTo>
                    <a:pt x="1929003" y="1006775"/>
                    <a:pt x="2016644" y="1090697"/>
                    <a:pt x="1886599" y="1286790"/>
                  </a:cubicBezTo>
                  <a:cubicBezTo>
                    <a:pt x="1756554" y="1482883"/>
                    <a:pt x="1746900" y="1802524"/>
                    <a:pt x="995061" y="1849514"/>
                  </a:cubicBezTo>
                  <a:cubicBezTo>
                    <a:pt x="243222" y="1896504"/>
                    <a:pt x="316378" y="1382553"/>
                    <a:pt x="164483" y="1157250"/>
                  </a:cubicBezTo>
                  <a:close/>
                </a:path>
              </a:pathLst>
            </a:custGeom>
            <a:solidFill>
              <a:srgbClr val="063F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Retângulo de cantos arredondados 201"/>
            <p:cNvSpPr/>
            <p:nvPr/>
          </p:nvSpPr>
          <p:spPr>
            <a:xfrm rot="18822243">
              <a:off x="5630087" y="2773627"/>
              <a:ext cx="349079" cy="1306496"/>
            </a:xfrm>
            <a:prstGeom prst="roundRect">
              <a:avLst>
                <a:gd name="adj" fmla="val 34403"/>
              </a:avLst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Elipse 100"/>
            <p:cNvSpPr/>
            <p:nvPr/>
          </p:nvSpPr>
          <p:spPr>
            <a:xfrm>
              <a:off x="6274899" y="1225506"/>
              <a:ext cx="250866" cy="125867"/>
            </a:xfrm>
            <a:custGeom>
              <a:avLst/>
              <a:gdLst>
                <a:gd name="connsiteX0" fmla="*/ 0 w 242536"/>
                <a:gd name="connsiteY0" fmla="*/ 73802 h 147603"/>
                <a:gd name="connsiteX1" fmla="*/ 121268 w 242536"/>
                <a:gd name="connsiteY1" fmla="*/ 0 h 147603"/>
                <a:gd name="connsiteX2" fmla="*/ 242536 w 242536"/>
                <a:gd name="connsiteY2" fmla="*/ 73802 h 147603"/>
                <a:gd name="connsiteX3" fmla="*/ 121268 w 242536"/>
                <a:gd name="connsiteY3" fmla="*/ 147604 h 147603"/>
                <a:gd name="connsiteX4" fmla="*/ 0 w 242536"/>
                <a:gd name="connsiteY4" fmla="*/ 73802 h 147603"/>
                <a:gd name="connsiteX0" fmla="*/ 0 w 242536"/>
                <a:gd name="connsiteY0" fmla="*/ 74554 h 151838"/>
                <a:gd name="connsiteX1" fmla="*/ 121268 w 242536"/>
                <a:gd name="connsiteY1" fmla="*/ 752 h 151838"/>
                <a:gd name="connsiteX2" fmla="*/ 242536 w 242536"/>
                <a:gd name="connsiteY2" fmla="*/ 115036 h 151838"/>
                <a:gd name="connsiteX3" fmla="*/ 121268 w 242536"/>
                <a:gd name="connsiteY3" fmla="*/ 148356 h 151838"/>
                <a:gd name="connsiteX4" fmla="*/ 0 w 242536"/>
                <a:gd name="connsiteY4" fmla="*/ 74554 h 151838"/>
                <a:gd name="connsiteX0" fmla="*/ 0 w 249247"/>
                <a:gd name="connsiteY0" fmla="*/ 74554 h 151838"/>
                <a:gd name="connsiteX1" fmla="*/ 121268 w 249247"/>
                <a:gd name="connsiteY1" fmla="*/ 752 h 151838"/>
                <a:gd name="connsiteX2" fmla="*/ 242536 w 249247"/>
                <a:gd name="connsiteY2" fmla="*/ 115036 h 151838"/>
                <a:gd name="connsiteX3" fmla="*/ 121268 w 249247"/>
                <a:gd name="connsiteY3" fmla="*/ 148356 h 151838"/>
                <a:gd name="connsiteX4" fmla="*/ 0 w 249247"/>
                <a:gd name="connsiteY4" fmla="*/ 74554 h 151838"/>
                <a:gd name="connsiteX0" fmla="*/ 337 w 249584"/>
                <a:gd name="connsiteY0" fmla="*/ 74326 h 136879"/>
                <a:gd name="connsiteX1" fmla="*/ 121605 w 249584"/>
                <a:gd name="connsiteY1" fmla="*/ 524 h 136879"/>
                <a:gd name="connsiteX2" fmla="*/ 242873 w 249584"/>
                <a:gd name="connsiteY2" fmla="*/ 114808 h 136879"/>
                <a:gd name="connsiteX3" fmla="*/ 90649 w 249584"/>
                <a:gd name="connsiteY3" fmla="*/ 121935 h 136879"/>
                <a:gd name="connsiteX4" fmla="*/ 337 w 249584"/>
                <a:gd name="connsiteY4" fmla="*/ 74326 h 136879"/>
                <a:gd name="connsiteX0" fmla="*/ 387 w 249746"/>
                <a:gd name="connsiteY0" fmla="*/ 62514 h 125067"/>
                <a:gd name="connsiteX1" fmla="*/ 124036 w 249746"/>
                <a:gd name="connsiteY1" fmla="*/ 618 h 125067"/>
                <a:gd name="connsiteX2" fmla="*/ 242923 w 249746"/>
                <a:gd name="connsiteY2" fmla="*/ 102996 h 125067"/>
                <a:gd name="connsiteX3" fmla="*/ 90699 w 249746"/>
                <a:gd name="connsiteY3" fmla="*/ 110123 h 125067"/>
                <a:gd name="connsiteX4" fmla="*/ 387 w 249746"/>
                <a:gd name="connsiteY4" fmla="*/ 62514 h 125067"/>
                <a:gd name="connsiteX0" fmla="*/ 387 w 250866"/>
                <a:gd name="connsiteY0" fmla="*/ 63314 h 125867"/>
                <a:gd name="connsiteX1" fmla="*/ 124036 w 250866"/>
                <a:gd name="connsiteY1" fmla="*/ 1418 h 125867"/>
                <a:gd name="connsiteX2" fmla="*/ 242923 w 250866"/>
                <a:gd name="connsiteY2" fmla="*/ 103796 h 125867"/>
                <a:gd name="connsiteX3" fmla="*/ 90699 w 250866"/>
                <a:gd name="connsiteY3" fmla="*/ 110923 h 125867"/>
                <a:gd name="connsiteX4" fmla="*/ 387 w 250866"/>
                <a:gd name="connsiteY4" fmla="*/ 63314 h 12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66" h="125867">
                  <a:moveTo>
                    <a:pt x="387" y="63314"/>
                  </a:moveTo>
                  <a:cubicBezTo>
                    <a:pt x="5943" y="45063"/>
                    <a:pt x="62182" y="11339"/>
                    <a:pt x="124036" y="1418"/>
                  </a:cubicBezTo>
                  <a:cubicBezTo>
                    <a:pt x="185890" y="-8503"/>
                    <a:pt x="278642" y="34461"/>
                    <a:pt x="242923" y="103796"/>
                  </a:cubicBezTo>
                  <a:cubicBezTo>
                    <a:pt x="242923" y="144556"/>
                    <a:pt x="131122" y="117670"/>
                    <a:pt x="90699" y="110923"/>
                  </a:cubicBezTo>
                  <a:cubicBezTo>
                    <a:pt x="50276" y="104176"/>
                    <a:pt x="-5169" y="81565"/>
                    <a:pt x="387" y="633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Elipse 100"/>
            <p:cNvSpPr/>
            <p:nvPr/>
          </p:nvSpPr>
          <p:spPr>
            <a:xfrm flipH="1">
              <a:off x="6833892" y="1214150"/>
              <a:ext cx="250866" cy="125867"/>
            </a:xfrm>
            <a:custGeom>
              <a:avLst/>
              <a:gdLst>
                <a:gd name="connsiteX0" fmla="*/ 0 w 242536"/>
                <a:gd name="connsiteY0" fmla="*/ 73802 h 147603"/>
                <a:gd name="connsiteX1" fmla="*/ 121268 w 242536"/>
                <a:gd name="connsiteY1" fmla="*/ 0 h 147603"/>
                <a:gd name="connsiteX2" fmla="*/ 242536 w 242536"/>
                <a:gd name="connsiteY2" fmla="*/ 73802 h 147603"/>
                <a:gd name="connsiteX3" fmla="*/ 121268 w 242536"/>
                <a:gd name="connsiteY3" fmla="*/ 147604 h 147603"/>
                <a:gd name="connsiteX4" fmla="*/ 0 w 242536"/>
                <a:gd name="connsiteY4" fmla="*/ 73802 h 147603"/>
                <a:gd name="connsiteX0" fmla="*/ 0 w 242536"/>
                <a:gd name="connsiteY0" fmla="*/ 74554 h 151838"/>
                <a:gd name="connsiteX1" fmla="*/ 121268 w 242536"/>
                <a:gd name="connsiteY1" fmla="*/ 752 h 151838"/>
                <a:gd name="connsiteX2" fmla="*/ 242536 w 242536"/>
                <a:gd name="connsiteY2" fmla="*/ 115036 h 151838"/>
                <a:gd name="connsiteX3" fmla="*/ 121268 w 242536"/>
                <a:gd name="connsiteY3" fmla="*/ 148356 h 151838"/>
                <a:gd name="connsiteX4" fmla="*/ 0 w 242536"/>
                <a:gd name="connsiteY4" fmla="*/ 74554 h 151838"/>
                <a:gd name="connsiteX0" fmla="*/ 0 w 249247"/>
                <a:gd name="connsiteY0" fmla="*/ 74554 h 151838"/>
                <a:gd name="connsiteX1" fmla="*/ 121268 w 249247"/>
                <a:gd name="connsiteY1" fmla="*/ 752 h 151838"/>
                <a:gd name="connsiteX2" fmla="*/ 242536 w 249247"/>
                <a:gd name="connsiteY2" fmla="*/ 115036 h 151838"/>
                <a:gd name="connsiteX3" fmla="*/ 121268 w 249247"/>
                <a:gd name="connsiteY3" fmla="*/ 148356 h 151838"/>
                <a:gd name="connsiteX4" fmla="*/ 0 w 249247"/>
                <a:gd name="connsiteY4" fmla="*/ 74554 h 151838"/>
                <a:gd name="connsiteX0" fmla="*/ 337 w 249584"/>
                <a:gd name="connsiteY0" fmla="*/ 74326 h 136879"/>
                <a:gd name="connsiteX1" fmla="*/ 121605 w 249584"/>
                <a:gd name="connsiteY1" fmla="*/ 524 h 136879"/>
                <a:gd name="connsiteX2" fmla="*/ 242873 w 249584"/>
                <a:gd name="connsiteY2" fmla="*/ 114808 h 136879"/>
                <a:gd name="connsiteX3" fmla="*/ 90649 w 249584"/>
                <a:gd name="connsiteY3" fmla="*/ 121935 h 136879"/>
                <a:gd name="connsiteX4" fmla="*/ 337 w 249584"/>
                <a:gd name="connsiteY4" fmla="*/ 74326 h 136879"/>
                <a:gd name="connsiteX0" fmla="*/ 387 w 249746"/>
                <a:gd name="connsiteY0" fmla="*/ 62514 h 125067"/>
                <a:gd name="connsiteX1" fmla="*/ 124036 w 249746"/>
                <a:gd name="connsiteY1" fmla="*/ 618 h 125067"/>
                <a:gd name="connsiteX2" fmla="*/ 242923 w 249746"/>
                <a:gd name="connsiteY2" fmla="*/ 102996 h 125067"/>
                <a:gd name="connsiteX3" fmla="*/ 90699 w 249746"/>
                <a:gd name="connsiteY3" fmla="*/ 110123 h 125067"/>
                <a:gd name="connsiteX4" fmla="*/ 387 w 249746"/>
                <a:gd name="connsiteY4" fmla="*/ 62514 h 125067"/>
                <a:gd name="connsiteX0" fmla="*/ 387 w 250866"/>
                <a:gd name="connsiteY0" fmla="*/ 63314 h 125867"/>
                <a:gd name="connsiteX1" fmla="*/ 124036 w 250866"/>
                <a:gd name="connsiteY1" fmla="*/ 1418 h 125867"/>
                <a:gd name="connsiteX2" fmla="*/ 242923 w 250866"/>
                <a:gd name="connsiteY2" fmla="*/ 103796 h 125867"/>
                <a:gd name="connsiteX3" fmla="*/ 90699 w 250866"/>
                <a:gd name="connsiteY3" fmla="*/ 110923 h 125867"/>
                <a:gd name="connsiteX4" fmla="*/ 387 w 250866"/>
                <a:gd name="connsiteY4" fmla="*/ 63314 h 12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66" h="125867">
                  <a:moveTo>
                    <a:pt x="387" y="63314"/>
                  </a:moveTo>
                  <a:cubicBezTo>
                    <a:pt x="5943" y="45063"/>
                    <a:pt x="62182" y="11339"/>
                    <a:pt x="124036" y="1418"/>
                  </a:cubicBezTo>
                  <a:cubicBezTo>
                    <a:pt x="185890" y="-8503"/>
                    <a:pt x="278642" y="34461"/>
                    <a:pt x="242923" y="103796"/>
                  </a:cubicBezTo>
                  <a:cubicBezTo>
                    <a:pt x="242923" y="144556"/>
                    <a:pt x="131122" y="117670"/>
                    <a:pt x="90699" y="110923"/>
                  </a:cubicBezTo>
                  <a:cubicBezTo>
                    <a:pt x="50276" y="104176"/>
                    <a:pt x="-5169" y="81565"/>
                    <a:pt x="387" y="633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Elipse 204"/>
            <p:cNvSpPr/>
            <p:nvPr/>
          </p:nvSpPr>
          <p:spPr>
            <a:xfrm>
              <a:off x="6364083" y="1231184"/>
              <a:ext cx="114511" cy="114511"/>
            </a:xfrm>
            <a:prstGeom prst="ellipse">
              <a:avLst/>
            </a:prstGeom>
            <a:solidFill>
              <a:srgbClr val="29B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Elipse 205"/>
            <p:cNvSpPr/>
            <p:nvPr/>
          </p:nvSpPr>
          <p:spPr>
            <a:xfrm>
              <a:off x="6876256" y="1219095"/>
              <a:ext cx="114511" cy="114511"/>
            </a:xfrm>
            <a:prstGeom prst="ellipse">
              <a:avLst/>
            </a:prstGeom>
            <a:solidFill>
              <a:srgbClr val="29B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/>
            <p:cNvSpPr/>
            <p:nvPr/>
          </p:nvSpPr>
          <p:spPr>
            <a:xfrm>
              <a:off x="6893771" y="1233690"/>
              <a:ext cx="85319" cy="853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8" name="Elipse 207"/>
            <p:cNvSpPr/>
            <p:nvPr/>
          </p:nvSpPr>
          <p:spPr>
            <a:xfrm>
              <a:off x="6378679" y="1248287"/>
              <a:ext cx="85319" cy="853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9" name="Elipse 208"/>
            <p:cNvSpPr/>
            <p:nvPr/>
          </p:nvSpPr>
          <p:spPr>
            <a:xfrm flipH="1">
              <a:off x="6355819" y="125422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Elipse 209"/>
            <p:cNvSpPr/>
            <p:nvPr/>
          </p:nvSpPr>
          <p:spPr>
            <a:xfrm flipH="1">
              <a:off x="6953872" y="122733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Arco 210"/>
            <p:cNvSpPr/>
            <p:nvPr/>
          </p:nvSpPr>
          <p:spPr>
            <a:xfrm rot="19192316">
              <a:off x="6575057" y="1456053"/>
              <a:ext cx="195806" cy="148718"/>
            </a:xfrm>
            <a:prstGeom prst="arc">
              <a:avLst>
                <a:gd name="adj1" fmla="val 15331998"/>
                <a:gd name="adj2" fmla="val 1136646"/>
              </a:avLst>
            </a:prstGeom>
            <a:ln>
              <a:solidFill>
                <a:srgbClr val="937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Lua 211"/>
            <p:cNvSpPr/>
            <p:nvPr/>
          </p:nvSpPr>
          <p:spPr>
            <a:xfrm rot="16200000">
              <a:off x="6619243" y="1495602"/>
              <a:ext cx="120370" cy="362394"/>
            </a:xfrm>
            <a:prstGeom prst="moon">
              <a:avLst>
                <a:gd name="adj" fmla="val 51490"/>
              </a:avLst>
            </a:pr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7" name="Grupo 226"/>
          <p:cNvGrpSpPr/>
          <p:nvPr/>
        </p:nvGrpSpPr>
        <p:grpSpPr>
          <a:xfrm>
            <a:off x="653096" y="1727405"/>
            <a:ext cx="3276467" cy="3273339"/>
            <a:chOff x="3613095" y="188640"/>
            <a:chExt cx="5765568" cy="5760063"/>
          </a:xfrm>
        </p:grpSpPr>
        <p:sp>
          <p:nvSpPr>
            <p:cNvPr id="228" name="Estrela de 4 pontas 227"/>
            <p:cNvSpPr/>
            <p:nvPr/>
          </p:nvSpPr>
          <p:spPr>
            <a:xfrm>
              <a:off x="3613095" y="735965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strela de 4 pontas 228"/>
            <p:cNvSpPr/>
            <p:nvPr/>
          </p:nvSpPr>
          <p:spPr>
            <a:xfrm>
              <a:off x="8269510" y="278765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strela de 4 pontas 229"/>
            <p:cNvSpPr/>
            <p:nvPr/>
          </p:nvSpPr>
          <p:spPr>
            <a:xfrm>
              <a:off x="4853613" y="188640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strela de 4 pontas 230"/>
            <p:cNvSpPr/>
            <p:nvPr/>
          </p:nvSpPr>
          <p:spPr>
            <a:xfrm>
              <a:off x="4070295" y="2140740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strela de 4 pontas 231"/>
            <p:cNvSpPr/>
            <p:nvPr/>
          </p:nvSpPr>
          <p:spPr>
            <a:xfrm>
              <a:off x="4911805" y="5006575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Estrela de 4 pontas 232"/>
            <p:cNvSpPr/>
            <p:nvPr/>
          </p:nvSpPr>
          <p:spPr>
            <a:xfrm>
              <a:off x="8464263" y="5034303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Estrela de 4 pontas 233"/>
            <p:cNvSpPr/>
            <p:nvPr/>
          </p:nvSpPr>
          <p:spPr>
            <a:xfrm>
              <a:off x="8335552" y="3283035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Estrela de 4 pontas 234"/>
            <p:cNvSpPr/>
            <p:nvPr/>
          </p:nvSpPr>
          <p:spPr>
            <a:xfrm>
              <a:off x="7279093" y="4016210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Estrela de 4 pontas 235"/>
            <p:cNvSpPr/>
            <p:nvPr/>
          </p:nvSpPr>
          <p:spPr>
            <a:xfrm>
              <a:off x="5611365" y="2209175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Estrela de 4 pontas 236"/>
            <p:cNvSpPr/>
            <p:nvPr/>
          </p:nvSpPr>
          <p:spPr>
            <a:xfrm>
              <a:off x="5506939" y="3657401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9" name="Grupo 238"/>
          <p:cNvGrpSpPr/>
          <p:nvPr/>
        </p:nvGrpSpPr>
        <p:grpSpPr>
          <a:xfrm>
            <a:off x="7603490" y="3255145"/>
            <a:ext cx="1056055" cy="1814431"/>
            <a:chOff x="2651139" y="1888701"/>
            <a:chExt cx="1056055" cy="1814431"/>
          </a:xfrm>
        </p:grpSpPr>
        <p:grpSp>
          <p:nvGrpSpPr>
            <p:cNvPr id="240" name="Grupo 239"/>
            <p:cNvGrpSpPr/>
            <p:nvPr/>
          </p:nvGrpSpPr>
          <p:grpSpPr>
            <a:xfrm>
              <a:off x="3449037" y="3203967"/>
              <a:ext cx="177039" cy="499165"/>
              <a:chOff x="2089325" y="2556829"/>
              <a:chExt cx="569622" cy="1358403"/>
            </a:xfrm>
          </p:grpSpPr>
          <p:grpSp>
            <p:nvGrpSpPr>
              <p:cNvPr id="270" name="Grupo 269"/>
              <p:cNvGrpSpPr/>
              <p:nvPr/>
            </p:nvGrpSpPr>
            <p:grpSpPr>
              <a:xfrm>
                <a:off x="2089325" y="2556829"/>
                <a:ext cx="569622" cy="1358403"/>
                <a:chOff x="2219962" y="3134646"/>
                <a:chExt cx="241098" cy="574957"/>
              </a:xfrm>
            </p:grpSpPr>
            <p:sp>
              <p:nvSpPr>
                <p:cNvPr id="272" name="Retângulo 271"/>
                <p:cNvSpPr/>
                <p:nvPr/>
              </p:nvSpPr>
              <p:spPr>
                <a:xfrm rot="20405732">
                  <a:off x="2244556" y="3134646"/>
                  <a:ext cx="45719" cy="166297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3" name="Triângulo isósceles 272"/>
                <p:cNvSpPr/>
                <p:nvPr/>
              </p:nvSpPr>
              <p:spPr>
                <a:xfrm rot="9848811">
                  <a:off x="2389052" y="3585505"/>
                  <a:ext cx="72008" cy="124098"/>
                </a:xfrm>
                <a:prstGeom prst="triangl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4" name="Elipse 50"/>
                <p:cNvSpPr/>
                <p:nvPr/>
              </p:nvSpPr>
              <p:spPr>
                <a:xfrm rot="20751408">
                  <a:off x="2278308" y="3289668"/>
                  <a:ext cx="165150" cy="369439"/>
                </a:xfrm>
                <a:custGeom>
                  <a:avLst/>
                  <a:gdLst>
                    <a:gd name="connsiteX0" fmla="*/ 0 w 144016"/>
                    <a:gd name="connsiteY0" fmla="*/ 180020 h 360040"/>
                    <a:gd name="connsiteX1" fmla="*/ 72008 w 144016"/>
                    <a:gd name="connsiteY1" fmla="*/ 0 h 360040"/>
                    <a:gd name="connsiteX2" fmla="*/ 144016 w 144016"/>
                    <a:gd name="connsiteY2" fmla="*/ 180020 h 360040"/>
                    <a:gd name="connsiteX3" fmla="*/ 72008 w 144016"/>
                    <a:gd name="connsiteY3" fmla="*/ 360040 h 360040"/>
                    <a:gd name="connsiteX4" fmla="*/ 0 w 144016"/>
                    <a:gd name="connsiteY4" fmla="*/ 180020 h 360040"/>
                    <a:gd name="connsiteX0" fmla="*/ 690 w 144706"/>
                    <a:gd name="connsiteY0" fmla="*/ 193348 h 373368"/>
                    <a:gd name="connsiteX1" fmla="*/ 49043 w 144706"/>
                    <a:gd name="connsiteY1" fmla="*/ 0 h 373368"/>
                    <a:gd name="connsiteX2" fmla="*/ 144706 w 144706"/>
                    <a:gd name="connsiteY2" fmla="*/ 193348 h 373368"/>
                    <a:gd name="connsiteX3" fmla="*/ 72698 w 144706"/>
                    <a:gd name="connsiteY3" fmla="*/ 373368 h 373368"/>
                    <a:gd name="connsiteX4" fmla="*/ 690 w 144706"/>
                    <a:gd name="connsiteY4" fmla="*/ 193348 h 373368"/>
                    <a:gd name="connsiteX0" fmla="*/ 244 w 163841"/>
                    <a:gd name="connsiteY0" fmla="*/ 164021 h 373733"/>
                    <a:gd name="connsiteX1" fmla="*/ 68178 w 163841"/>
                    <a:gd name="connsiteY1" fmla="*/ 164 h 373733"/>
                    <a:gd name="connsiteX2" fmla="*/ 163841 w 163841"/>
                    <a:gd name="connsiteY2" fmla="*/ 193512 h 373733"/>
                    <a:gd name="connsiteX3" fmla="*/ 91833 w 163841"/>
                    <a:gd name="connsiteY3" fmla="*/ 373532 h 373733"/>
                    <a:gd name="connsiteX4" fmla="*/ 244 w 163841"/>
                    <a:gd name="connsiteY4" fmla="*/ 164021 h 373733"/>
                    <a:gd name="connsiteX0" fmla="*/ 315 w 163912"/>
                    <a:gd name="connsiteY0" fmla="*/ 164021 h 369706"/>
                    <a:gd name="connsiteX1" fmla="*/ 68249 w 163912"/>
                    <a:gd name="connsiteY1" fmla="*/ 164 h 369706"/>
                    <a:gd name="connsiteX2" fmla="*/ 163912 w 163912"/>
                    <a:gd name="connsiteY2" fmla="*/ 193512 h 369706"/>
                    <a:gd name="connsiteX3" fmla="*/ 95377 w 163912"/>
                    <a:gd name="connsiteY3" fmla="*/ 369495 h 369706"/>
                    <a:gd name="connsiteX4" fmla="*/ 315 w 163912"/>
                    <a:gd name="connsiteY4" fmla="*/ 164021 h 369706"/>
                    <a:gd name="connsiteX0" fmla="*/ 316 w 165150"/>
                    <a:gd name="connsiteY0" fmla="*/ 163936 h 369439"/>
                    <a:gd name="connsiteX1" fmla="*/ 68250 w 165150"/>
                    <a:gd name="connsiteY1" fmla="*/ 79 h 369439"/>
                    <a:gd name="connsiteX2" fmla="*/ 165150 w 165150"/>
                    <a:gd name="connsiteY2" fmla="*/ 149537 h 369439"/>
                    <a:gd name="connsiteX3" fmla="*/ 95378 w 165150"/>
                    <a:gd name="connsiteY3" fmla="*/ 369410 h 369439"/>
                    <a:gd name="connsiteX4" fmla="*/ 316 w 165150"/>
                    <a:gd name="connsiteY4" fmla="*/ 163936 h 369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5150" h="369439">
                      <a:moveTo>
                        <a:pt x="316" y="163936"/>
                      </a:moveTo>
                      <a:cubicBezTo>
                        <a:pt x="-4205" y="102381"/>
                        <a:pt x="40778" y="2479"/>
                        <a:pt x="68250" y="79"/>
                      </a:cubicBezTo>
                      <a:cubicBezTo>
                        <a:pt x="95722" y="-2321"/>
                        <a:pt x="165150" y="50115"/>
                        <a:pt x="165150" y="149537"/>
                      </a:cubicBezTo>
                      <a:cubicBezTo>
                        <a:pt x="165150" y="248959"/>
                        <a:pt x="122850" y="367010"/>
                        <a:pt x="95378" y="369410"/>
                      </a:cubicBezTo>
                      <a:cubicBezTo>
                        <a:pt x="67906" y="371810"/>
                        <a:pt x="4837" y="225491"/>
                        <a:pt x="316" y="163936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5" name="Elipse 52"/>
                <p:cNvSpPr/>
                <p:nvPr/>
              </p:nvSpPr>
              <p:spPr>
                <a:xfrm>
                  <a:off x="2219962" y="3237993"/>
                  <a:ext cx="151141" cy="78015"/>
                </a:xfrm>
                <a:custGeom>
                  <a:avLst/>
                  <a:gdLst>
                    <a:gd name="connsiteX0" fmla="*/ 0 w 72008"/>
                    <a:gd name="connsiteY0" fmla="*/ 22860 h 45719"/>
                    <a:gd name="connsiteX1" fmla="*/ 36004 w 72008"/>
                    <a:gd name="connsiteY1" fmla="*/ 0 h 45719"/>
                    <a:gd name="connsiteX2" fmla="*/ 72008 w 72008"/>
                    <a:gd name="connsiteY2" fmla="*/ 22860 h 45719"/>
                    <a:gd name="connsiteX3" fmla="*/ 36004 w 72008"/>
                    <a:gd name="connsiteY3" fmla="*/ 45720 h 45719"/>
                    <a:gd name="connsiteX4" fmla="*/ 0 w 72008"/>
                    <a:gd name="connsiteY4" fmla="*/ 22860 h 45719"/>
                    <a:gd name="connsiteX0" fmla="*/ 0 w 129158"/>
                    <a:gd name="connsiteY0" fmla="*/ 42382 h 50231"/>
                    <a:gd name="connsiteX1" fmla="*/ 93154 w 129158"/>
                    <a:gd name="connsiteY1" fmla="*/ 472 h 50231"/>
                    <a:gd name="connsiteX2" fmla="*/ 129158 w 129158"/>
                    <a:gd name="connsiteY2" fmla="*/ 23332 h 50231"/>
                    <a:gd name="connsiteX3" fmla="*/ 93154 w 129158"/>
                    <a:gd name="connsiteY3" fmla="*/ 46192 h 50231"/>
                    <a:gd name="connsiteX4" fmla="*/ 0 w 129158"/>
                    <a:gd name="connsiteY4" fmla="*/ 42382 h 50231"/>
                    <a:gd name="connsiteX0" fmla="*/ 4192 w 133350"/>
                    <a:gd name="connsiteY0" fmla="*/ 43876 h 49719"/>
                    <a:gd name="connsiteX1" fmla="*/ 24259 w 133350"/>
                    <a:gd name="connsiteY1" fmla="*/ 5955 h 49719"/>
                    <a:gd name="connsiteX2" fmla="*/ 97346 w 133350"/>
                    <a:gd name="connsiteY2" fmla="*/ 1966 h 49719"/>
                    <a:gd name="connsiteX3" fmla="*/ 133350 w 133350"/>
                    <a:gd name="connsiteY3" fmla="*/ 24826 h 49719"/>
                    <a:gd name="connsiteX4" fmla="*/ 97346 w 133350"/>
                    <a:gd name="connsiteY4" fmla="*/ 47686 h 49719"/>
                    <a:gd name="connsiteX5" fmla="*/ 4192 w 133350"/>
                    <a:gd name="connsiteY5" fmla="*/ 43876 h 49719"/>
                    <a:gd name="connsiteX0" fmla="*/ 4192 w 133350"/>
                    <a:gd name="connsiteY0" fmla="*/ 40918 h 46761"/>
                    <a:gd name="connsiteX1" fmla="*/ 24259 w 133350"/>
                    <a:gd name="connsiteY1" fmla="*/ 2997 h 46761"/>
                    <a:gd name="connsiteX2" fmla="*/ 73533 w 133350"/>
                    <a:gd name="connsiteY2" fmla="*/ 6152 h 46761"/>
                    <a:gd name="connsiteX3" fmla="*/ 133350 w 133350"/>
                    <a:gd name="connsiteY3" fmla="*/ 21868 h 46761"/>
                    <a:gd name="connsiteX4" fmla="*/ 97346 w 133350"/>
                    <a:gd name="connsiteY4" fmla="*/ 44728 h 46761"/>
                    <a:gd name="connsiteX5" fmla="*/ 4192 w 133350"/>
                    <a:gd name="connsiteY5" fmla="*/ 40918 h 46761"/>
                    <a:gd name="connsiteX0" fmla="*/ 4192 w 133421"/>
                    <a:gd name="connsiteY0" fmla="*/ 66659 h 72502"/>
                    <a:gd name="connsiteX1" fmla="*/ 24259 w 133421"/>
                    <a:gd name="connsiteY1" fmla="*/ 28738 h 72502"/>
                    <a:gd name="connsiteX2" fmla="*/ 73533 w 133421"/>
                    <a:gd name="connsiteY2" fmla="*/ 31893 h 72502"/>
                    <a:gd name="connsiteX3" fmla="*/ 95696 w 133421"/>
                    <a:gd name="connsiteY3" fmla="*/ 163 h 72502"/>
                    <a:gd name="connsiteX4" fmla="*/ 133350 w 133421"/>
                    <a:gd name="connsiteY4" fmla="*/ 47609 h 72502"/>
                    <a:gd name="connsiteX5" fmla="*/ 97346 w 133421"/>
                    <a:gd name="connsiteY5" fmla="*/ 70469 h 72502"/>
                    <a:gd name="connsiteX6" fmla="*/ 4192 w 133421"/>
                    <a:gd name="connsiteY6" fmla="*/ 66659 h 72502"/>
                    <a:gd name="connsiteX0" fmla="*/ 4192 w 152444"/>
                    <a:gd name="connsiteY0" fmla="*/ 66659 h 74237"/>
                    <a:gd name="connsiteX1" fmla="*/ 24259 w 152444"/>
                    <a:gd name="connsiteY1" fmla="*/ 28738 h 74237"/>
                    <a:gd name="connsiteX2" fmla="*/ 73533 w 152444"/>
                    <a:gd name="connsiteY2" fmla="*/ 31893 h 74237"/>
                    <a:gd name="connsiteX3" fmla="*/ 95696 w 152444"/>
                    <a:gd name="connsiteY3" fmla="*/ 163 h 74237"/>
                    <a:gd name="connsiteX4" fmla="*/ 152400 w 152444"/>
                    <a:gd name="connsiteY4" fmla="*/ 23797 h 74237"/>
                    <a:gd name="connsiteX5" fmla="*/ 97346 w 152444"/>
                    <a:gd name="connsiteY5" fmla="*/ 70469 h 74237"/>
                    <a:gd name="connsiteX6" fmla="*/ 4192 w 152444"/>
                    <a:gd name="connsiteY6" fmla="*/ 66659 h 74237"/>
                    <a:gd name="connsiteX0" fmla="*/ 2889 w 151141"/>
                    <a:gd name="connsiteY0" fmla="*/ 66659 h 78015"/>
                    <a:gd name="connsiteX1" fmla="*/ 22956 w 151141"/>
                    <a:gd name="connsiteY1" fmla="*/ 28738 h 78015"/>
                    <a:gd name="connsiteX2" fmla="*/ 72230 w 151141"/>
                    <a:gd name="connsiteY2" fmla="*/ 31893 h 78015"/>
                    <a:gd name="connsiteX3" fmla="*/ 94393 w 151141"/>
                    <a:gd name="connsiteY3" fmla="*/ 163 h 78015"/>
                    <a:gd name="connsiteX4" fmla="*/ 151097 w 151141"/>
                    <a:gd name="connsiteY4" fmla="*/ 23797 h 78015"/>
                    <a:gd name="connsiteX5" fmla="*/ 76993 w 151141"/>
                    <a:gd name="connsiteY5" fmla="*/ 75231 h 78015"/>
                    <a:gd name="connsiteX6" fmla="*/ 2889 w 151141"/>
                    <a:gd name="connsiteY6" fmla="*/ 66659 h 78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1141" h="78015">
                      <a:moveTo>
                        <a:pt x="2889" y="66659"/>
                      </a:moveTo>
                      <a:cubicBezTo>
                        <a:pt x="-6117" y="58910"/>
                        <a:pt x="7430" y="35723"/>
                        <a:pt x="22956" y="28738"/>
                      </a:cubicBezTo>
                      <a:cubicBezTo>
                        <a:pt x="38482" y="21753"/>
                        <a:pt x="60324" y="36656"/>
                        <a:pt x="72230" y="31893"/>
                      </a:cubicBezTo>
                      <a:cubicBezTo>
                        <a:pt x="84136" y="27131"/>
                        <a:pt x="84424" y="-2456"/>
                        <a:pt x="94393" y="163"/>
                      </a:cubicBezTo>
                      <a:cubicBezTo>
                        <a:pt x="104362" y="2782"/>
                        <a:pt x="152806" y="18033"/>
                        <a:pt x="151097" y="23797"/>
                      </a:cubicBezTo>
                      <a:cubicBezTo>
                        <a:pt x="149388" y="29561"/>
                        <a:pt x="101694" y="68087"/>
                        <a:pt x="76993" y="75231"/>
                      </a:cubicBezTo>
                      <a:cubicBezTo>
                        <a:pt x="52292" y="82375"/>
                        <a:pt x="11895" y="74408"/>
                        <a:pt x="2889" y="66659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71" name="Retângulo 270"/>
              <p:cNvSpPr/>
              <p:nvPr/>
            </p:nvSpPr>
            <p:spPr>
              <a:xfrm rot="20433536">
                <a:off x="2132617" y="2949940"/>
                <a:ext cx="324883" cy="7075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41" name="Elipse 240"/>
            <p:cNvSpPr/>
            <p:nvPr/>
          </p:nvSpPr>
          <p:spPr>
            <a:xfrm rot="21062206">
              <a:off x="3152272" y="3049614"/>
              <a:ext cx="237987" cy="47752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Elipse 241"/>
            <p:cNvSpPr/>
            <p:nvPr/>
          </p:nvSpPr>
          <p:spPr>
            <a:xfrm rot="21230664">
              <a:off x="3382301" y="3066962"/>
              <a:ext cx="120661" cy="219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Elipse 242"/>
            <p:cNvSpPr/>
            <p:nvPr/>
          </p:nvSpPr>
          <p:spPr>
            <a:xfrm>
              <a:off x="2668923" y="2546670"/>
              <a:ext cx="120661" cy="219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Retângulo 243"/>
            <p:cNvSpPr/>
            <p:nvPr/>
          </p:nvSpPr>
          <p:spPr>
            <a:xfrm>
              <a:off x="3099628" y="3429000"/>
              <a:ext cx="45719" cy="807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Retângulo 244"/>
            <p:cNvSpPr/>
            <p:nvPr/>
          </p:nvSpPr>
          <p:spPr>
            <a:xfrm>
              <a:off x="3230135" y="3462016"/>
              <a:ext cx="45719" cy="807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6" name="Elipse 32"/>
            <p:cNvSpPr/>
            <p:nvPr/>
          </p:nvSpPr>
          <p:spPr>
            <a:xfrm>
              <a:off x="3024291" y="2553574"/>
              <a:ext cx="331957" cy="336798"/>
            </a:xfrm>
            <a:custGeom>
              <a:avLst/>
              <a:gdLst>
                <a:gd name="connsiteX0" fmla="*/ 0 w 224993"/>
                <a:gd name="connsiteY0" fmla="*/ 216024 h 432048"/>
                <a:gd name="connsiteX1" fmla="*/ 112497 w 224993"/>
                <a:gd name="connsiteY1" fmla="*/ 0 h 432048"/>
                <a:gd name="connsiteX2" fmla="*/ 224994 w 224993"/>
                <a:gd name="connsiteY2" fmla="*/ 216024 h 432048"/>
                <a:gd name="connsiteX3" fmla="*/ 112497 w 224993"/>
                <a:gd name="connsiteY3" fmla="*/ 432048 h 432048"/>
                <a:gd name="connsiteX4" fmla="*/ 0 w 224993"/>
                <a:gd name="connsiteY4" fmla="*/ 216024 h 432048"/>
                <a:gd name="connsiteX0" fmla="*/ 2285 w 227279"/>
                <a:gd name="connsiteY0" fmla="*/ 216024 h 299396"/>
                <a:gd name="connsiteX1" fmla="*/ 114782 w 227279"/>
                <a:gd name="connsiteY1" fmla="*/ 0 h 299396"/>
                <a:gd name="connsiteX2" fmla="*/ 227279 w 227279"/>
                <a:gd name="connsiteY2" fmla="*/ 216024 h 299396"/>
                <a:gd name="connsiteX3" fmla="*/ 67157 w 227279"/>
                <a:gd name="connsiteY3" fmla="*/ 291554 h 299396"/>
                <a:gd name="connsiteX4" fmla="*/ 2285 w 227279"/>
                <a:gd name="connsiteY4" fmla="*/ 216024 h 299396"/>
                <a:gd name="connsiteX0" fmla="*/ 2285 w 227279"/>
                <a:gd name="connsiteY0" fmla="*/ 216024 h 336798"/>
                <a:gd name="connsiteX1" fmla="*/ 114782 w 227279"/>
                <a:gd name="connsiteY1" fmla="*/ 0 h 336798"/>
                <a:gd name="connsiteX2" fmla="*/ 227279 w 227279"/>
                <a:gd name="connsiteY2" fmla="*/ 216024 h 336798"/>
                <a:gd name="connsiteX3" fmla="*/ 67157 w 227279"/>
                <a:gd name="connsiteY3" fmla="*/ 336798 h 336798"/>
                <a:gd name="connsiteX4" fmla="*/ 2285 w 227279"/>
                <a:gd name="connsiteY4" fmla="*/ 216024 h 336798"/>
                <a:gd name="connsiteX0" fmla="*/ 15245 w 331957"/>
                <a:gd name="connsiteY0" fmla="*/ 216024 h 336798"/>
                <a:gd name="connsiteX1" fmla="*/ 315860 w 331957"/>
                <a:gd name="connsiteY1" fmla="*/ 0 h 336798"/>
                <a:gd name="connsiteX2" fmla="*/ 240239 w 331957"/>
                <a:gd name="connsiteY2" fmla="*/ 216024 h 336798"/>
                <a:gd name="connsiteX3" fmla="*/ 80117 w 331957"/>
                <a:gd name="connsiteY3" fmla="*/ 336798 h 336798"/>
                <a:gd name="connsiteX4" fmla="*/ 15245 w 331957"/>
                <a:gd name="connsiteY4" fmla="*/ 216024 h 33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957" h="336798">
                  <a:moveTo>
                    <a:pt x="15245" y="216024"/>
                  </a:moveTo>
                  <a:cubicBezTo>
                    <a:pt x="54536" y="159891"/>
                    <a:pt x="253730" y="0"/>
                    <a:pt x="315860" y="0"/>
                  </a:cubicBezTo>
                  <a:cubicBezTo>
                    <a:pt x="377990" y="0"/>
                    <a:pt x="240239" y="96717"/>
                    <a:pt x="240239" y="216024"/>
                  </a:cubicBezTo>
                  <a:cubicBezTo>
                    <a:pt x="240239" y="335331"/>
                    <a:pt x="142247" y="336798"/>
                    <a:pt x="80117" y="336798"/>
                  </a:cubicBezTo>
                  <a:cubicBezTo>
                    <a:pt x="17987" y="336798"/>
                    <a:pt x="-24046" y="272157"/>
                    <a:pt x="15245" y="216024"/>
                  </a:cubicBezTo>
                  <a:close/>
                </a:path>
              </a:pathLst>
            </a:custGeom>
            <a:solidFill>
              <a:srgbClr val="F8A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7" name="Elipse 10"/>
            <p:cNvSpPr/>
            <p:nvPr/>
          </p:nvSpPr>
          <p:spPr>
            <a:xfrm rot="2914587">
              <a:off x="3054846" y="2177914"/>
              <a:ext cx="464407" cy="618743"/>
            </a:xfrm>
            <a:custGeom>
              <a:avLst/>
              <a:gdLst>
                <a:gd name="connsiteX0" fmla="*/ 0 w 360040"/>
                <a:gd name="connsiteY0" fmla="*/ 324036 h 648072"/>
                <a:gd name="connsiteX1" fmla="*/ 180020 w 360040"/>
                <a:gd name="connsiteY1" fmla="*/ 0 h 648072"/>
                <a:gd name="connsiteX2" fmla="*/ 360040 w 360040"/>
                <a:gd name="connsiteY2" fmla="*/ 324036 h 648072"/>
                <a:gd name="connsiteX3" fmla="*/ 180020 w 360040"/>
                <a:gd name="connsiteY3" fmla="*/ 648072 h 648072"/>
                <a:gd name="connsiteX4" fmla="*/ 0 w 360040"/>
                <a:gd name="connsiteY4" fmla="*/ 324036 h 648072"/>
                <a:gd name="connsiteX0" fmla="*/ 3032 w 376693"/>
                <a:gd name="connsiteY0" fmla="*/ 324036 h 638093"/>
                <a:gd name="connsiteX1" fmla="*/ 183052 w 376693"/>
                <a:gd name="connsiteY1" fmla="*/ 0 h 638093"/>
                <a:gd name="connsiteX2" fmla="*/ 363072 w 376693"/>
                <a:gd name="connsiteY2" fmla="*/ 324036 h 638093"/>
                <a:gd name="connsiteX3" fmla="*/ 315708 w 376693"/>
                <a:gd name="connsiteY3" fmla="*/ 638093 h 638093"/>
                <a:gd name="connsiteX4" fmla="*/ 3032 w 376693"/>
                <a:gd name="connsiteY4" fmla="*/ 324036 h 638093"/>
                <a:gd name="connsiteX0" fmla="*/ 6711 w 366779"/>
                <a:gd name="connsiteY0" fmla="*/ 324036 h 656916"/>
                <a:gd name="connsiteX1" fmla="*/ 186731 w 366779"/>
                <a:gd name="connsiteY1" fmla="*/ 0 h 656916"/>
                <a:gd name="connsiteX2" fmla="*/ 366751 w 366779"/>
                <a:gd name="connsiteY2" fmla="*/ 324036 h 656916"/>
                <a:gd name="connsiteX3" fmla="*/ 319387 w 366779"/>
                <a:gd name="connsiteY3" fmla="*/ 638093 h 656916"/>
                <a:gd name="connsiteX4" fmla="*/ 65627 w 366779"/>
                <a:gd name="connsiteY4" fmla="*/ 589205 h 656916"/>
                <a:gd name="connsiteX5" fmla="*/ 6711 w 366779"/>
                <a:gd name="connsiteY5" fmla="*/ 324036 h 656916"/>
                <a:gd name="connsiteX0" fmla="*/ 3253 w 414577"/>
                <a:gd name="connsiteY0" fmla="*/ 313753 h 656926"/>
                <a:gd name="connsiteX1" fmla="*/ 234529 w 414577"/>
                <a:gd name="connsiteY1" fmla="*/ 10 h 656926"/>
                <a:gd name="connsiteX2" fmla="*/ 414549 w 414577"/>
                <a:gd name="connsiteY2" fmla="*/ 324046 h 656926"/>
                <a:gd name="connsiteX3" fmla="*/ 367185 w 414577"/>
                <a:gd name="connsiteY3" fmla="*/ 638103 h 656926"/>
                <a:gd name="connsiteX4" fmla="*/ 113425 w 414577"/>
                <a:gd name="connsiteY4" fmla="*/ 589215 h 656926"/>
                <a:gd name="connsiteX5" fmla="*/ 3253 w 414577"/>
                <a:gd name="connsiteY5" fmla="*/ 313753 h 656926"/>
                <a:gd name="connsiteX0" fmla="*/ 1055 w 412379"/>
                <a:gd name="connsiteY0" fmla="*/ 283086 h 626259"/>
                <a:gd name="connsiteX1" fmla="*/ 173513 w 412379"/>
                <a:gd name="connsiteY1" fmla="*/ 12 h 626259"/>
                <a:gd name="connsiteX2" fmla="*/ 412351 w 412379"/>
                <a:gd name="connsiteY2" fmla="*/ 293379 h 626259"/>
                <a:gd name="connsiteX3" fmla="*/ 364987 w 412379"/>
                <a:gd name="connsiteY3" fmla="*/ 607436 h 626259"/>
                <a:gd name="connsiteX4" fmla="*/ 111227 w 412379"/>
                <a:gd name="connsiteY4" fmla="*/ 558548 h 626259"/>
                <a:gd name="connsiteX5" fmla="*/ 1055 w 412379"/>
                <a:gd name="connsiteY5" fmla="*/ 283086 h 626259"/>
                <a:gd name="connsiteX0" fmla="*/ 1055 w 461506"/>
                <a:gd name="connsiteY0" fmla="*/ 284593 h 633453"/>
                <a:gd name="connsiteX1" fmla="*/ 173513 w 461506"/>
                <a:gd name="connsiteY1" fmla="*/ 1519 h 633453"/>
                <a:gd name="connsiteX2" fmla="*/ 461506 w 461506"/>
                <a:gd name="connsiteY2" fmla="*/ 217582 h 633453"/>
                <a:gd name="connsiteX3" fmla="*/ 364987 w 461506"/>
                <a:gd name="connsiteY3" fmla="*/ 608943 h 633453"/>
                <a:gd name="connsiteX4" fmla="*/ 111227 w 461506"/>
                <a:gd name="connsiteY4" fmla="*/ 560055 h 633453"/>
                <a:gd name="connsiteX5" fmla="*/ 1055 w 461506"/>
                <a:gd name="connsiteY5" fmla="*/ 284593 h 633453"/>
                <a:gd name="connsiteX0" fmla="*/ 4393 w 464844"/>
                <a:gd name="connsiteY0" fmla="*/ 284593 h 634210"/>
                <a:gd name="connsiteX1" fmla="*/ 176851 w 464844"/>
                <a:gd name="connsiteY1" fmla="*/ 1519 h 634210"/>
                <a:gd name="connsiteX2" fmla="*/ 464844 w 464844"/>
                <a:gd name="connsiteY2" fmla="*/ 217582 h 634210"/>
                <a:gd name="connsiteX3" fmla="*/ 368325 w 464844"/>
                <a:gd name="connsiteY3" fmla="*/ 608943 h 634210"/>
                <a:gd name="connsiteX4" fmla="*/ 74233 w 464844"/>
                <a:gd name="connsiteY4" fmla="*/ 562576 h 634210"/>
                <a:gd name="connsiteX5" fmla="*/ 4393 w 464844"/>
                <a:gd name="connsiteY5" fmla="*/ 284593 h 634210"/>
                <a:gd name="connsiteX0" fmla="*/ 3956 w 464407"/>
                <a:gd name="connsiteY0" fmla="*/ 284593 h 630087"/>
                <a:gd name="connsiteX1" fmla="*/ 176414 w 464407"/>
                <a:gd name="connsiteY1" fmla="*/ 1519 h 630087"/>
                <a:gd name="connsiteX2" fmla="*/ 464407 w 464407"/>
                <a:gd name="connsiteY2" fmla="*/ 217582 h 630087"/>
                <a:gd name="connsiteX3" fmla="*/ 367888 w 464407"/>
                <a:gd name="connsiteY3" fmla="*/ 608943 h 630087"/>
                <a:gd name="connsiteX4" fmla="*/ 73796 w 464407"/>
                <a:gd name="connsiteY4" fmla="*/ 562576 h 630087"/>
                <a:gd name="connsiteX5" fmla="*/ 56884 w 464407"/>
                <a:gd name="connsiteY5" fmla="*/ 426979 h 630087"/>
                <a:gd name="connsiteX6" fmla="*/ 3956 w 464407"/>
                <a:gd name="connsiteY6" fmla="*/ 284593 h 630087"/>
                <a:gd name="connsiteX0" fmla="*/ 3956 w 464407"/>
                <a:gd name="connsiteY0" fmla="*/ 284593 h 598257"/>
                <a:gd name="connsiteX1" fmla="*/ 176414 w 464407"/>
                <a:gd name="connsiteY1" fmla="*/ 1519 h 598257"/>
                <a:gd name="connsiteX2" fmla="*/ 464407 w 464407"/>
                <a:gd name="connsiteY2" fmla="*/ 217582 h 598257"/>
                <a:gd name="connsiteX3" fmla="*/ 319678 w 464407"/>
                <a:gd name="connsiteY3" fmla="*/ 566405 h 598257"/>
                <a:gd name="connsiteX4" fmla="*/ 73796 w 464407"/>
                <a:gd name="connsiteY4" fmla="*/ 562576 h 598257"/>
                <a:gd name="connsiteX5" fmla="*/ 56884 w 464407"/>
                <a:gd name="connsiteY5" fmla="*/ 426979 h 598257"/>
                <a:gd name="connsiteX6" fmla="*/ 3956 w 464407"/>
                <a:gd name="connsiteY6" fmla="*/ 284593 h 598257"/>
                <a:gd name="connsiteX0" fmla="*/ 3956 w 464407"/>
                <a:gd name="connsiteY0" fmla="*/ 284593 h 614670"/>
                <a:gd name="connsiteX1" fmla="*/ 176414 w 464407"/>
                <a:gd name="connsiteY1" fmla="*/ 1519 h 614670"/>
                <a:gd name="connsiteX2" fmla="*/ 464407 w 464407"/>
                <a:gd name="connsiteY2" fmla="*/ 217582 h 614670"/>
                <a:gd name="connsiteX3" fmla="*/ 353184 w 464407"/>
                <a:gd name="connsiteY3" fmla="*/ 589617 h 614670"/>
                <a:gd name="connsiteX4" fmla="*/ 73796 w 464407"/>
                <a:gd name="connsiteY4" fmla="*/ 562576 h 614670"/>
                <a:gd name="connsiteX5" fmla="*/ 56884 w 464407"/>
                <a:gd name="connsiteY5" fmla="*/ 426979 h 614670"/>
                <a:gd name="connsiteX6" fmla="*/ 3956 w 464407"/>
                <a:gd name="connsiteY6" fmla="*/ 284593 h 614670"/>
                <a:gd name="connsiteX0" fmla="*/ 3956 w 464407"/>
                <a:gd name="connsiteY0" fmla="*/ 284593 h 618743"/>
                <a:gd name="connsiteX1" fmla="*/ 176414 w 464407"/>
                <a:gd name="connsiteY1" fmla="*/ 1519 h 618743"/>
                <a:gd name="connsiteX2" fmla="*/ 464407 w 464407"/>
                <a:gd name="connsiteY2" fmla="*/ 217582 h 618743"/>
                <a:gd name="connsiteX3" fmla="*/ 353184 w 464407"/>
                <a:gd name="connsiteY3" fmla="*/ 589617 h 618743"/>
                <a:gd name="connsiteX4" fmla="*/ 123476 w 464407"/>
                <a:gd name="connsiteY4" fmla="*/ 574655 h 618743"/>
                <a:gd name="connsiteX5" fmla="*/ 56884 w 464407"/>
                <a:gd name="connsiteY5" fmla="*/ 426979 h 618743"/>
                <a:gd name="connsiteX6" fmla="*/ 3956 w 464407"/>
                <a:gd name="connsiteY6" fmla="*/ 284593 h 61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4407" h="618743">
                  <a:moveTo>
                    <a:pt x="3956" y="284593"/>
                  </a:moveTo>
                  <a:cubicBezTo>
                    <a:pt x="23878" y="213683"/>
                    <a:pt x="99672" y="12687"/>
                    <a:pt x="176414" y="1519"/>
                  </a:cubicBezTo>
                  <a:cubicBezTo>
                    <a:pt x="253156" y="-9649"/>
                    <a:pt x="464407" y="38622"/>
                    <a:pt x="464407" y="217582"/>
                  </a:cubicBezTo>
                  <a:cubicBezTo>
                    <a:pt x="464407" y="396542"/>
                    <a:pt x="410006" y="530105"/>
                    <a:pt x="353184" y="589617"/>
                  </a:cubicBezTo>
                  <a:cubicBezTo>
                    <a:pt x="296362" y="649129"/>
                    <a:pt x="182820" y="603669"/>
                    <a:pt x="123476" y="574655"/>
                  </a:cubicBezTo>
                  <a:cubicBezTo>
                    <a:pt x="64132" y="545641"/>
                    <a:pt x="68524" y="473309"/>
                    <a:pt x="56884" y="426979"/>
                  </a:cubicBezTo>
                  <a:cubicBezTo>
                    <a:pt x="45244" y="380649"/>
                    <a:pt x="-15966" y="355503"/>
                    <a:pt x="3956" y="284593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8" name="Elipse 247"/>
            <p:cNvSpPr/>
            <p:nvPr/>
          </p:nvSpPr>
          <p:spPr>
            <a:xfrm>
              <a:off x="3203848" y="2375571"/>
              <a:ext cx="72008" cy="1080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9" name="Elipse 248"/>
            <p:cNvSpPr/>
            <p:nvPr/>
          </p:nvSpPr>
          <p:spPr>
            <a:xfrm>
              <a:off x="3356248" y="2379571"/>
              <a:ext cx="72008" cy="1080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Elipse 249"/>
            <p:cNvSpPr/>
            <p:nvPr/>
          </p:nvSpPr>
          <p:spPr>
            <a:xfrm>
              <a:off x="3207276" y="2415004"/>
              <a:ext cx="45719" cy="685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Elipse 250"/>
            <p:cNvSpPr/>
            <p:nvPr/>
          </p:nvSpPr>
          <p:spPr>
            <a:xfrm>
              <a:off x="3359676" y="2419004"/>
              <a:ext cx="45719" cy="685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2" name="Grupo 251"/>
            <p:cNvGrpSpPr/>
            <p:nvPr/>
          </p:nvGrpSpPr>
          <p:grpSpPr>
            <a:xfrm rot="417604">
              <a:off x="3124299" y="2570308"/>
              <a:ext cx="231106" cy="142330"/>
              <a:chOff x="1691680" y="2013970"/>
              <a:chExt cx="1171276" cy="721346"/>
            </a:xfrm>
          </p:grpSpPr>
          <p:sp>
            <p:nvSpPr>
              <p:cNvPr id="268" name="Elipse 15"/>
              <p:cNvSpPr/>
              <p:nvPr/>
            </p:nvSpPr>
            <p:spPr>
              <a:xfrm>
                <a:off x="1691680" y="2013970"/>
                <a:ext cx="1171276" cy="721346"/>
              </a:xfrm>
              <a:custGeom>
                <a:avLst/>
                <a:gdLst>
                  <a:gd name="connsiteX0" fmla="*/ 0 w 216024"/>
                  <a:gd name="connsiteY0" fmla="*/ 36004 h 72008"/>
                  <a:gd name="connsiteX1" fmla="*/ 108012 w 216024"/>
                  <a:gd name="connsiteY1" fmla="*/ 0 h 72008"/>
                  <a:gd name="connsiteX2" fmla="*/ 216024 w 216024"/>
                  <a:gd name="connsiteY2" fmla="*/ 36004 h 72008"/>
                  <a:gd name="connsiteX3" fmla="*/ 108012 w 216024"/>
                  <a:gd name="connsiteY3" fmla="*/ 72008 h 72008"/>
                  <a:gd name="connsiteX4" fmla="*/ 0 w 216024"/>
                  <a:gd name="connsiteY4" fmla="*/ 36004 h 72008"/>
                  <a:gd name="connsiteX0" fmla="*/ 45 w 216069"/>
                  <a:gd name="connsiteY0" fmla="*/ 36004 h 95821"/>
                  <a:gd name="connsiteX1" fmla="*/ 108057 w 216069"/>
                  <a:gd name="connsiteY1" fmla="*/ 0 h 95821"/>
                  <a:gd name="connsiteX2" fmla="*/ 216069 w 216069"/>
                  <a:gd name="connsiteY2" fmla="*/ 36004 h 95821"/>
                  <a:gd name="connsiteX3" fmla="*/ 98532 w 216069"/>
                  <a:gd name="connsiteY3" fmla="*/ 95821 h 95821"/>
                  <a:gd name="connsiteX4" fmla="*/ 45 w 216069"/>
                  <a:gd name="connsiteY4" fmla="*/ 36004 h 95821"/>
                  <a:gd name="connsiteX0" fmla="*/ 34 w 266064"/>
                  <a:gd name="connsiteY0" fmla="*/ 87731 h 149685"/>
                  <a:gd name="connsiteX1" fmla="*/ 108046 w 266064"/>
                  <a:gd name="connsiteY1" fmla="*/ 51727 h 149685"/>
                  <a:gd name="connsiteX2" fmla="*/ 266064 w 266064"/>
                  <a:gd name="connsiteY2" fmla="*/ 4388 h 149685"/>
                  <a:gd name="connsiteX3" fmla="*/ 98521 w 266064"/>
                  <a:gd name="connsiteY3" fmla="*/ 147548 h 149685"/>
                  <a:gd name="connsiteX4" fmla="*/ 34 w 266064"/>
                  <a:gd name="connsiteY4" fmla="*/ 87731 h 149685"/>
                  <a:gd name="connsiteX0" fmla="*/ 97 w 266127"/>
                  <a:gd name="connsiteY0" fmla="*/ 86516 h 148346"/>
                  <a:gd name="connsiteX1" fmla="*/ 115252 w 266127"/>
                  <a:gd name="connsiteY1" fmla="*/ 76706 h 148346"/>
                  <a:gd name="connsiteX2" fmla="*/ 266127 w 266127"/>
                  <a:gd name="connsiteY2" fmla="*/ 3173 h 148346"/>
                  <a:gd name="connsiteX3" fmla="*/ 98584 w 266127"/>
                  <a:gd name="connsiteY3" fmla="*/ 146333 h 148346"/>
                  <a:gd name="connsiteX4" fmla="*/ 97 w 266127"/>
                  <a:gd name="connsiteY4" fmla="*/ 86516 h 148346"/>
                  <a:gd name="connsiteX0" fmla="*/ 71 w 292295"/>
                  <a:gd name="connsiteY0" fmla="*/ 822 h 179900"/>
                  <a:gd name="connsiteX1" fmla="*/ 141420 w 292295"/>
                  <a:gd name="connsiteY1" fmla="*/ 110074 h 179900"/>
                  <a:gd name="connsiteX2" fmla="*/ 292295 w 292295"/>
                  <a:gd name="connsiteY2" fmla="*/ 36541 h 179900"/>
                  <a:gd name="connsiteX3" fmla="*/ 124752 w 292295"/>
                  <a:gd name="connsiteY3" fmla="*/ 179701 h 179900"/>
                  <a:gd name="connsiteX4" fmla="*/ 71 w 292295"/>
                  <a:gd name="connsiteY4" fmla="*/ 822 h 179900"/>
                  <a:gd name="connsiteX0" fmla="*/ 0 w 292224"/>
                  <a:gd name="connsiteY0" fmla="*/ 581 h 179659"/>
                  <a:gd name="connsiteX1" fmla="*/ 124680 w 292224"/>
                  <a:gd name="connsiteY1" fmla="*/ 119358 h 179659"/>
                  <a:gd name="connsiteX2" fmla="*/ 292224 w 292224"/>
                  <a:gd name="connsiteY2" fmla="*/ 36300 h 179659"/>
                  <a:gd name="connsiteX3" fmla="*/ 124681 w 292224"/>
                  <a:gd name="connsiteY3" fmla="*/ 179460 h 179659"/>
                  <a:gd name="connsiteX4" fmla="*/ 0 w 292224"/>
                  <a:gd name="connsiteY4" fmla="*/ 581 h 179659"/>
                  <a:gd name="connsiteX0" fmla="*/ 27 w 292251"/>
                  <a:gd name="connsiteY0" fmla="*/ 458 h 172403"/>
                  <a:gd name="connsiteX1" fmla="*/ 124707 w 292251"/>
                  <a:gd name="connsiteY1" fmla="*/ 119235 h 172403"/>
                  <a:gd name="connsiteX2" fmla="*/ 292251 w 292251"/>
                  <a:gd name="connsiteY2" fmla="*/ 36177 h 172403"/>
                  <a:gd name="connsiteX3" fmla="*/ 115183 w 292251"/>
                  <a:gd name="connsiteY3" fmla="*/ 172193 h 172403"/>
                  <a:gd name="connsiteX4" fmla="*/ 27 w 292251"/>
                  <a:gd name="connsiteY4" fmla="*/ 458 h 172403"/>
                  <a:gd name="connsiteX0" fmla="*/ 60 w 292284"/>
                  <a:gd name="connsiteY0" fmla="*/ 736 h 172681"/>
                  <a:gd name="connsiteX1" fmla="*/ 129502 w 292284"/>
                  <a:gd name="connsiteY1" fmla="*/ 107607 h 172681"/>
                  <a:gd name="connsiteX2" fmla="*/ 292284 w 292284"/>
                  <a:gd name="connsiteY2" fmla="*/ 36455 h 172681"/>
                  <a:gd name="connsiteX3" fmla="*/ 115216 w 292284"/>
                  <a:gd name="connsiteY3" fmla="*/ 172471 h 172681"/>
                  <a:gd name="connsiteX4" fmla="*/ 60 w 292284"/>
                  <a:gd name="connsiteY4" fmla="*/ 736 h 172681"/>
                  <a:gd name="connsiteX0" fmla="*/ 0 w 292224"/>
                  <a:gd name="connsiteY0" fmla="*/ 892 h 179970"/>
                  <a:gd name="connsiteX1" fmla="*/ 129442 w 292224"/>
                  <a:gd name="connsiteY1" fmla="*/ 107763 h 179970"/>
                  <a:gd name="connsiteX2" fmla="*/ 292224 w 292224"/>
                  <a:gd name="connsiteY2" fmla="*/ 36611 h 179970"/>
                  <a:gd name="connsiteX3" fmla="*/ 129444 w 292224"/>
                  <a:gd name="connsiteY3" fmla="*/ 179771 h 179970"/>
                  <a:gd name="connsiteX4" fmla="*/ 0 w 292224"/>
                  <a:gd name="connsiteY4" fmla="*/ 892 h 17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224" h="179970">
                    <a:moveTo>
                      <a:pt x="0" y="892"/>
                    </a:moveTo>
                    <a:cubicBezTo>
                      <a:pt x="0" y="-11109"/>
                      <a:pt x="80738" y="101810"/>
                      <a:pt x="129442" y="107763"/>
                    </a:cubicBezTo>
                    <a:cubicBezTo>
                      <a:pt x="178146" y="113716"/>
                      <a:pt x="292224" y="16727"/>
                      <a:pt x="292224" y="36611"/>
                    </a:cubicBezTo>
                    <a:cubicBezTo>
                      <a:pt x="292224" y="56495"/>
                      <a:pt x="178148" y="185724"/>
                      <a:pt x="129444" y="179771"/>
                    </a:cubicBezTo>
                    <a:cubicBezTo>
                      <a:pt x="80740" y="173818"/>
                      <a:pt x="0" y="12893"/>
                      <a:pt x="0" y="892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16"/>
              <p:cNvSpPr/>
              <p:nvPr/>
            </p:nvSpPr>
            <p:spPr>
              <a:xfrm>
                <a:off x="2085129" y="2604717"/>
                <a:ext cx="288032" cy="130599"/>
              </a:xfrm>
              <a:custGeom>
                <a:avLst/>
                <a:gdLst>
                  <a:gd name="connsiteX0" fmla="*/ 0 w 227479"/>
                  <a:gd name="connsiteY0" fmla="*/ 77012 h 154023"/>
                  <a:gd name="connsiteX1" fmla="*/ 113740 w 227479"/>
                  <a:gd name="connsiteY1" fmla="*/ 0 h 154023"/>
                  <a:gd name="connsiteX2" fmla="*/ 227480 w 227479"/>
                  <a:gd name="connsiteY2" fmla="*/ 77012 h 154023"/>
                  <a:gd name="connsiteX3" fmla="*/ 113740 w 227479"/>
                  <a:gd name="connsiteY3" fmla="*/ 154024 h 154023"/>
                  <a:gd name="connsiteX4" fmla="*/ 0 w 227479"/>
                  <a:gd name="connsiteY4" fmla="*/ 77012 h 154023"/>
                  <a:gd name="connsiteX0" fmla="*/ 0 w 227480"/>
                  <a:gd name="connsiteY0" fmla="*/ 28367 h 105379"/>
                  <a:gd name="connsiteX1" fmla="*/ 113740 w 227480"/>
                  <a:gd name="connsiteY1" fmla="*/ 3743 h 105379"/>
                  <a:gd name="connsiteX2" fmla="*/ 227480 w 227480"/>
                  <a:gd name="connsiteY2" fmla="*/ 28367 h 105379"/>
                  <a:gd name="connsiteX3" fmla="*/ 113740 w 227480"/>
                  <a:gd name="connsiteY3" fmla="*/ 105379 h 105379"/>
                  <a:gd name="connsiteX4" fmla="*/ 0 w 227480"/>
                  <a:gd name="connsiteY4" fmla="*/ 28367 h 105379"/>
                  <a:gd name="connsiteX0" fmla="*/ 2418 w 229898"/>
                  <a:gd name="connsiteY0" fmla="*/ 53688 h 130700"/>
                  <a:gd name="connsiteX1" fmla="*/ 44560 w 229898"/>
                  <a:gd name="connsiteY1" fmla="*/ 470 h 130700"/>
                  <a:gd name="connsiteX2" fmla="*/ 116158 w 229898"/>
                  <a:gd name="connsiteY2" fmla="*/ 29064 h 130700"/>
                  <a:gd name="connsiteX3" fmla="*/ 229898 w 229898"/>
                  <a:gd name="connsiteY3" fmla="*/ 53688 h 130700"/>
                  <a:gd name="connsiteX4" fmla="*/ 116158 w 229898"/>
                  <a:gd name="connsiteY4" fmla="*/ 130700 h 130700"/>
                  <a:gd name="connsiteX5" fmla="*/ 2418 w 229898"/>
                  <a:gd name="connsiteY5" fmla="*/ 53688 h 130700"/>
                  <a:gd name="connsiteX0" fmla="*/ 2418 w 231302"/>
                  <a:gd name="connsiteY0" fmla="*/ 53587 h 130599"/>
                  <a:gd name="connsiteX1" fmla="*/ 44560 w 231302"/>
                  <a:gd name="connsiteY1" fmla="*/ 369 h 130599"/>
                  <a:gd name="connsiteX2" fmla="*/ 116158 w 231302"/>
                  <a:gd name="connsiteY2" fmla="*/ 28963 h 130599"/>
                  <a:gd name="connsiteX3" fmla="*/ 182673 w 231302"/>
                  <a:gd name="connsiteY3" fmla="*/ 7512 h 130599"/>
                  <a:gd name="connsiteX4" fmla="*/ 229898 w 231302"/>
                  <a:gd name="connsiteY4" fmla="*/ 53587 h 130599"/>
                  <a:gd name="connsiteX5" fmla="*/ 116158 w 231302"/>
                  <a:gd name="connsiteY5" fmla="*/ 130599 h 130599"/>
                  <a:gd name="connsiteX6" fmla="*/ 2418 w 231302"/>
                  <a:gd name="connsiteY6" fmla="*/ 53587 h 13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302" h="130599">
                    <a:moveTo>
                      <a:pt x="2418" y="53587"/>
                    </a:moveTo>
                    <a:cubicBezTo>
                      <a:pt x="-9515" y="31882"/>
                      <a:pt x="25603" y="4473"/>
                      <a:pt x="44560" y="369"/>
                    </a:cubicBezTo>
                    <a:cubicBezTo>
                      <a:pt x="63517" y="-3735"/>
                      <a:pt x="93139" y="27773"/>
                      <a:pt x="116158" y="28963"/>
                    </a:cubicBezTo>
                    <a:cubicBezTo>
                      <a:pt x="139177" y="30153"/>
                      <a:pt x="163716" y="3408"/>
                      <a:pt x="182673" y="7512"/>
                    </a:cubicBezTo>
                    <a:cubicBezTo>
                      <a:pt x="201630" y="11616"/>
                      <a:pt x="238999" y="37438"/>
                      <a:pt x="229898" y="53587"/>
                    </a:cubicBezTo>
                    <a:cubicBezTo>
                      <a:pt x="220797" y="69736"/>
                      <a:pt x="178975" y="130599"/>
                      <a:pt x="116158" y="130599"/>
                    </a:cubicBezTo>
                    <a:cubicBezTo>
                      <a:pt x="53341" y="130599"/>
                      <a:pt x="14351" y="75292"/>
                      <a:pt x="2418" y="53587"/>
                    </a:cubicBezTo>
                    <a:close/>
                  </a:path>
                </a:pathLst>
              </a:custGeom>
              <a:solidFill>
                <a:srgbClr val="DAC7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3" name="Elipse 18"/>
            <p:cNvSpPr/>
            <p:nvPr/>
          </p:nvSpPr>
          <p:spPr>
            <a:xfrm>
              <a:off x="3170773" y="2328176"/>
              <a:ext cx="138157" cy="58385"/>
            </a:xfrm>
            <a:custGeom>
              <a:avLst/>
              <a:gdLst>
                <a:gd name="connsiteX0" fmla="*/ 0 w 633696"/>
                <a:gd name="connsiteY0" fmla="*/ 22860 h 45719"/>
                <a:gd name="connsiteX1" fmla="*/ 316848 w 633696"/>
                <a:gd name="connsiteY1" fmla="*/ 0 h 45719"/>
                <a:gd name="connsiteX2" fmla="*/ 633696 w 633696"/>
                <a:gd name="connsiteY2" fmla="*/ 22860 h 45719"/>
                <a:gd name="connsiteX3" fmla="*/ 316848 w 633696"/>
                <a:gd name="connsiteY3" fmla="*/ 45720 h 45719"/>
                <a:gd name="connsiteX4" fmla="*/ 0 w 633696"/>
                <a:gd name="connsiteY4" fmla="*/ 22860 h 45719"/>
                <a:gd name="connsiteX0" fmla="*/ 0 w 633696"/>
                <a:gd name="connsiteY0" fmla="*/ 51435 h 74295"/>
                <a:gd name="connsiteX1" fmla="*/ 316848 w 633696"/>
                <a:gd name="connsiteY1" fmla="*/ 0 h 74295"/>
                <a:gd name="connsiteX2" fmla="*/ 633696 w 633696"/>
                <a:gd name="connsiteY2" fmla="*/ 51435 h 74295"/>
                <a:gd name="connsiteX3" fmla="*/ 316848 w 633696"/>
                <a:gd name="connsiteY3" fmla="*/ 74295 h 74295"/>
                <a:gd name="connsiteX4" fmla="*/ 0 w 633696"/>
                <a:gd name="connsiteY4" fmla="*/ 51435 h 74295"/>
                <a:gd name="connsiteX0" fmla="*/ 7 w 633703"/>
                <a:gd name="connsiteY0" fmla="*/ 51435 h 54180"/>
                <a:gd name="connsiteX1" fmla="*/ 316855 w 633703"/>
                <a:gd name="connsiteY1" fmla="*/ 0 h 54180"/>
                <a:gd name="connsiteX2" fmla="*/ 633703 w 633703"/>
                <a:gd name="connsiteY2" fmla="*/ 51435 h 54180"/>
                <a:gd name="connsiteX3" fmla="*/ 309711 w 633703"/>
                <a:gd name="connsiteY3" fmla="*/ 29051 h 54180"/>
                <a:gd name="connsiteX4" fmla="*/ 7 w 633703"/>
                <a:gd name="connsiteY4" fmla="*/ 51435 h 54180"/>
                <a:gd name="connsiteX0" fmla="*/ 5 w 583695"/>
                <a:gd name="connsiteY0" fmla="*/ 52367 h 106123"/>
                <a:gd name="connsiteX1" fmla="*/ 316853 w 583695"/>
                <a:gd name="connsiteY1" fmla="*/ 932 h 106123"/>
                <a:gd name="connsiteX2" fmla="*/ 583695 w 583695"/>
                <a:gd name="connsiteY2" fmla="*/ 104755 h 106123"/>
                <a:gd name="connsiteX3" fmla="*/ 309709 w 583695"/>
                <a:gd name="connsiteY3" fmla="*/ 29983 h 106123"/>
                <a:gd name="connsiteX4" fmla="*/ 5 w 583695"/>
                <a:gd name="connsiteY4" fmla="*/ 52367 h 106123"/>
                <a:gd name="connsiteX0" fmla="*/ 6 w 557502"/>
                <a:gd name="connsiteY0" fmla="*/ 115760 h 115949"/>
                <a:gd name="connsiteX1" fmla="*/ 290660 w 557502"/>
                <a:gd name="connsiteY1" fmla="*/ 32 h 115949"/>
                <a:gd name="connsiteX2" fmla="*/ 557502 w 557502"/>
                <a:gd name="connsiteY2" fmla="*/ 103855 h 115949"/>
                <a:gd name="connsiteX3" fmla="*/ 283516 w 557502"/>
                <a:gd name="connsiteY3" fmla="*/ 29083 h 115949"/>
                <a:gd name="connsiteX4" fmla="*/ 6 w 557502"/>
                <a:gd name="connsiteY4" fmla="*/ 115760 h 115949"/>
                <a:gd name="connsiteX0" fmla="*/ 3 w 557499"/>
                <a:gd name="connsiteY0" fmla="*/ 115760 h 116299"/>
                <a:gd name="connsiteX1" fmla="*/ 290657 w 557499"/>
                <a:gd name="connsiteY1" fmla="*/ 32 h 116299"/>
                <a:gd name="connsiteX2" fmla="*/ 557499 w 557499"/>
                <a:gd name="connsiteY2" fmla="*/ 103855 h 116299"/>
                <a:gd name="connsiteX3" fmla="*/ 285895 w 557499"/>
                <a:gd name="connsiteY3" fmla="*/ 45752 h 116299"/>
                <a:gd name="connsiteX4" fmla="*/ 3 w 557499"/>
                <a:gd name="connsiteY4" fmla="*/ 115760 h 116299"/>
                <a:gd name="connsiteX0" fmla="*/ 3 w 488442"/>
                <a:gd name="connsiteY0" fmla="*/ 115874 h 145490"/>
                <a:gd name="connsiteX1" fmla="*/ 290657 w 488442"/>
                <a:gd name="connsiteY1" fmla="*/ 146 h 145490"/>
                <a:gd name="connsiteX2" fmla="*/ 488442 w 488442"/>
                <a:gd name="connsiteY2" fmla="*/ 144451 h 145490"/>
                <a:gd name="connsiteX3" fmla="*/ 285895 w 488442"/>
                <a:gd name="connsiteY3" fmla="*/ 45866 h 145490"/>
                <a:gd name="connsiteX4" fmla="*/ 3 w 488442"/>
                <a:gd name="connsiteY4" fmla="*/ 115874 h 14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442" h="145490">
                  <a:moveTo>
                    <a:pt x="3" y="115874"/>
                  </a:moveTo>
                  <a:cubicBezTo>
                    <a:pt x="797" y="108254"/>
                    <a:pt x="209251" y="-4617"/>
                    <a:pt x="290657" y="146"/>
                  </a:cubicBezTo>
                  <a:cubicBezTo>
                    <a:pt x="372063" y="4909"/>
                    <a:pt x="488442" y="131826"/>
                    <a:pt x="488442" y="144451"/>
                  </a:cubicBezTo>
                  <a:cubicBezTo>
                    <a:pt x="488442" y="157076"/>
                    <a:pt x="367301" y="50629"/>
                    <a:pt x="285895" y="45866"/>
                  </a:cubicBezTo>
                  <a:cubicBezTo>
                    <a:pt x="204489" y="41103"/>
                    <a:pt x="-791" y="123494"/>
                    <a:pt x="3" y="1158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Elipse 18"/>
            <p:cNvSpPr/>
            <p:nvPr/>
          </p:nvSpPr>
          <p:spPr>
            <a:xfrm>
              <a:off x="3336316" y="2328176"/>
              <a:ext cx="138157" cy="58385"/>
            </a:xfrm>
            <a:custGeom>
              <a:avLst/>
              <a:gdLst>
                <a:gd name="connsiteX0" fmla="*/ 0 w 633696"/>
                <a:gd name="connsiteY0" fmla="*/ 22860 h 45719"/>
                <a:gd name="connsiteX1" fmla="*/ 316848 w 633696"/>
                <a:gd name="connsiteY1" fmla="*/ 0 h 45719"/>
                <a:gd name="connsiteX2" fmla="*/ 633696 w 633696"/>
                <a:gd name="connsiteY2" fmla="*/ 22860 h 45719"/>
                <a:gd name="connsiteX3" fmla="*/ 316848 w 633696"/>
                <a:gd name="connsiteY3" fmla="*/ 45720 h 45719"/>
                <a:gd name="connsiteX4" fmla="*/ 0 w 633696"/>
                <a:gd name="connsiteY4" fmla="*/ 22860 h 45719"/>
                <a:gd name="connsiteX0" fmla="*/ 0 w 633696"/>
                <a:gd name="connsiteY0" fmla="*/ 51435 h 74295"/>
                <a:gd name="connsiteX1" fmla="*/ 316848 w 633696"/>
                <a:gd name="connsiteY1" fmla="*/ 0 h 74295"/>
                <a:gd name="connsiteX2" fmla="*/ 633696 w 633696"/>
                <a:gd name="connsiteY2" fmla="*/ 51435 h 74295"/>
                <a:gd name="connsiteX3" fmla="*/ 316848 w 633696"/>
                <a:gd name="connsiteY3" fmla="*/ 74295 h 74295"/>
                <a:gd name="connsiteX4" fmla="*/ 0 w 633696"/>
                <a:gd name="connsiteY4" fmla="*/ 51435 h 74295"/>
                <a:gd name="connsiteX0" fmla="*/ 7 w 633703"/>
                <a:gd name="connsiteY0" fmla="*/ 51435 h 54180"/>
                <a:gd name="connsiteX1" fmla="*/ 316855 w 633703"/>
                <a:gd name="connsiteY1" fmla="*/ 0 h 54180"/>
                <a:gd name="connsiteX2" fmla="*/ 633703 w 633703"/>
                <a:gd name="connsiteY2" fmla="*/ 51435 h 54180"/>
                <a:gd name="connsiteX3" fmla="*/ 309711 w 633703"/>
                <a:gd name="connsiteY3" fmla="*/ 29051 h 54180"/>
                <a:gd name="connsiteX4" fmla="*/ 7 w 633703"/>
                <a:gd name="connsiteY4" fmla="*/ 51435 h 54180"/>
                <a:gd name="connsiteX0" fmla="*/ 5 w 583695"/>
                <a:gd name="connsiteY0" fmla="*/ 52367 h 106123"/>
                <a:gd name="connsiteX1" fmla="*/ 316853 w 583695"/>
                <a:gd name="connsiteY1" fmla="*/ 932 h 106123"/>
                <a:gd name="connsiteX2" fmla="*/ 583695 w 583695"/>
                <a:gd name="connsiteY2" fmla="*/ 104755 h 106123"/>
                <a:gd name="connsiteX3" fmla="*/ 309709 w 583695"/>
                <a:gd name="connsiteY3" fmla="*/ 29983 h 106123"/>
                <a:gd name="connsiteX4" fmla="*/ 5 w 583695"/>
                <a:gd name="connsiteY4" fmla="*/ 52367 h 106123"/>
                <a:gd name="connsiteX0" fmla="*/ 6 w 557502"/>
                <a:gd name="connsiteY0" fmla="*/ 115760 h 115949"/>
                <a:gd name="connsiteX1" fmla="*/ 290660 w 557502"/>
                <a:gd name="connsiteY1" fmla="*/ 32 h 115949"/>
                <a:gd name="connsiteX2" fmla="*/ 557502 w 557502"/>
                <a:gd name="connsiteY2" fmla="*/ 103855 h 115949"/>
                <a:gd name="connsiteX3" fmla="*/ 283516 w 557502"/>
                <a:gd name="connsiteY3" fmla="*/ 29083 h 115949"/>
                <a:gd name="connsiteX4" fmla="*/ 6 w 557502"/>
                <a:gd name="connsiteY4" fmla="*/ 115760 h 115949"/>
                <a:gd name="connsiteX0" fmla="*/ 3 w 557499"/>
                <a:gd name="connsiteY0" fmla="*/ 115760 h 116299"/>
                <a:gd name="connsiteX1" fmla="*/ 290657 w 557499"/>
                <a:gd name="connsiteY1" fmla="*/ 32 h 116299"/>
                <a:gd name="connsiteX2" fmla="*/ 557499 w 557499"/>
                <a:gd name="connsiteY2" fmla="*/ 103855 h 116299"/>
                <a:gd name="connsiteX3" fmla="*/ 285895 w 557499"/>
                <a:gd name="connsiteY3" fmla="*/ 45752 h 116299"/>
                <a:gd name="connsiteX4" fmla="*/ 3 w 557499"/>
                <a:gd name="connsiteY4" fmla="*/ 115760 h 116299"/>
                <a:gd name="connsiteX0" fmla="*/ 3 w 488442"/>
                <a:gd name="connsiteY0" fmla="*/ 115874 h 145490"/>
                <a:gd name="connsiteX1" fmla="*/ 290657 w 488442"/>
                <a:gd name="connsiteY1" fmla="*/ 146 h 145490"/>
                <a:gd name="connsiteX2" fmla="*/ 488442 w 488442"/>
                <a:gd name="connsiteY2" fmla="*/ 144451 h 145490"/>
                <a:gd name="connsiteX3" fmla="*/ 285895 w 488442"/>
                <a:gd name="connsiteY3" fmla="*/ 45866 h 145490"/>
                <a:gd name="connsiteX4" fmla="*/ 3 w 488442"/>
                <a:gd name="connsiteY4" fmla="*/ 115874 h 14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442" h="145490">
                  <a:moveTo>
                    <a:pt x="3" y="115874"/>
                  </a:moveTo>
                  <a:cubicBezTo>
                    <a:pt x="797" y="108254"/>
                    <a:pt x="209251" y="-4617"/>
                    <a:pt x="290657" y="146"/>
                  </a:cubicBezTo>
                  <a:cubicBezTo>
                    <a:pt x="372063" y="4909"/>
                    <a:pt x="488442" y="131826"/>
                    <a:pt x="488442" y="144451"/>
                  </a:cubicBezTo>
                  <a:cubicBezTo>
                    <a:pt x="488442" y="157076"/>
                    <a:pt x="367301" y="50629"/>
                    <a:pt x="285895" y="45866"/>
                  </a:cubicBezTo>
                  <a:cubicBezTo>
                    <a:pt x="204489" y="41103"/>
                    <a:pt x="-791" y="123494"/>
                    <a:pt x="3" y="1158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5" name="Grupo 254"/>
            <p:cNvGrpSpPr/>
            <p:nvPr/>
          </p:nvGrpSpPr>
          <p:grpSpPr>
            <a:xfrm rot="684140">
              <a:off x="3141308" y="1888701"/>
              <a:ext cx="565886" cy="431154"/>
              <a:chOff x="5256091" y="2108483"/>
              <a:chExt cx="1424137" cy="1359408"/>
            </a:xfrm>
          </p:grpSpPr>
          <p:sp>
            <p:nvSpPr>
              <p:cNvPr id="265" name="Retângulo de cantos arredondados 28"/>
              <p:cNvSpPr/>
              <p:nvPr/>
            </p:nvSpPr>
            <p:spPr>
              <a:xfrm>
                <a:off x="5436096" y="2108483"/>
                <a:ext cx="1064133" cy="1286384"/>
              </a:xfrm>
              <a:custGeom>
                <a:avLst/>
                <a:gdLst>
                  <a:gd name="connsiteX0" fmla="*/ 0 w 1368152"/>
                  <a:gd name="connsiteY0" fmla="*/ 204027 h 1224136"/>
                  <a:gd name="connsiteX1" fmla="*/ 204027 w 1368152"/>
                  <a:gd name="connsiteY1" fmla="*/ 0 h 1224136"/>
                  <a:gd name="connsiteX2" fmla="*/ 1164125 w 1368152"/>
                  <a:gd name="connsiteY2" fmla="*/ 0 h 1224136"/>
                  <a:gd name="connsiteX3" fmla="*/ 1368152 w 1368152"/>
                  <a:gd name="connsiteY3" fmla="*/ 204027 h 1224136"/>
                  <a:gd name="connsiteX4" fmla="*/ 1368152 w 1368152"/>
                  <a:gd name="connsiteY4" fmla="*/ 1020109 h 1224136"/>
                  <a:gd name="connsiteX5" fmla="*/ 1164125 w 1368152"/>
                  <a:gd name="connsiteY5" fmla="*/ 1224136 h 1224136"/>
                  <a:gd name="connsiteX6" fmla="*/ 204027 w 1368152"/>
                  <a:gd name="connsiteY6" fmla="*/ 1224136 h 1224136"/>
                  <a:gd name="connsiteX7" fmla="*/ 0 w 1368152"/>
                  <a:gd name="connsiteY7" fmla="*/ 1020109 h 1224136"/>
                  <a:gd name="connsiteX8" fmla="*/ 0 w 1368152"/>
                  <a:gd name="connsiteY8" fmla="*/ 204027 h 1224136"/>
                  <a:gd name="connsiteX0" fmla="*/ 0 w 1396727"/>
                  <a:gd name="connsiteY0" fmla="*/ 99749 h 1224633"/>
                  <a:gd name="connsiteX1" fmla="*/ 232602 w 1396727"/>
                  <a:gd name="connsiteY1" fmla="*/ 497 h 1224633"/>
                  <a:gd name="connsiteX2" fmla="*/ 1192700 w 1396727"/>
                  <a:gd name="connsiteY2" fmla="*/ 497 h 1224633"/>
                  <a:gd name="connsiteX3" fmla="*/ 1396727 w 1396727"/>
                  <a:gd name="connsiteY3" fmla="*/ 204524 h 1224633"/>
                  <a:gd name="connsiteX4" fmla="*/ 1396727 w 1396727"/>
                  <a:gd name="connsiteY4" fmla="*/ 1020606 h 1224633"/>
                  <a:gd name="connsiteX5" fmla="*/ 1192700 w 1396727"/>
                  <a:gd name="connsiteY5" fmla="*/ 1224633 h 1224633"/>
                  <a:gd name="connsiteX6" fmla="*/ 232602 w 1396727"/>
                  <a:gd name="connsiteY6" fmla="*/ 1224633 h 1224633"/>
                  <a:gd name="connsiteX7" fmla="*/ 28575 w 1396727"/>
                  <a:gd name="connsiteY7" fmla="*/ 1020606 h 1224633"/>
                  <a:gd name="connsiteX8" fmla="*/ 0 w 1396727"/>
                  <a:gd name="connsiteY8" fmla="*/ 99749 h 1224633"/>
                  <a:gd name="connsiteX0" fmla="*/ 0 w 1425302"/>
                  <a:gd name="connsiteY0" fmla="*/ 101175 h 1226059"/>
                  <a:gd name="connsiteX1" fmla="*/ 232602 w 1425302"/>
                  <a:gd name="connsiteY1" fmla="*/ 1923 h 1226059"/>
                  <a:gd name="connsiteX2" fmla="*/ 1192700 w 1425302"/>
                  <a:gd name="connsiteY2" fmla="*/ 1923 h 1226059"/>
                  <a:gd name="connsiteX3" fmla="*/ 1425302 w 1425302"/>
                  <a:gd name="connsiteY3" fmla="*/ 91650 h 1226059"/>
                  <a:gd name="connsiteX4" fmla="*/ 1396727 w 1425302"/>
                  <a:gd name="connsiteY4" fmla="*/ 1022032 h 1226059"/>
                  <a:gd name="connsiteX5" fmla="*/ 1192700 w 1425302"/>
                  <a:gd name="connsiteY5" fmla="*/ 1226059 h 1226059"/>
                  <a:gd name="connsiteX6" fmla="*/ 232602 w 1425302"/>
                  <a:gd name="connsiteY6" fmla="*/ 1226059 h 1226059"/>
                  <a:gd name="connsiteX7" fmla="*/ 28575 w 1425302"/>
                  <a:gd name="connsiteY7" fmla="*/ 1022032 h 1226059"/>
                  <a:gd name="connsiteX8" fmla="*/ 0 w 1425302"/>
                  <a:gd name="connsiteY8" fmla="*/ 101175 h 1226059"/>
                  <a:gd name="connsiteX0" fmla="*/ 0 w 1425302"/>
                  <a:gd name="connsiteY0" fmla="*/ 161500 h 1286384"/>
                  <a:gd name="connsiteX1" fmla="*/ 232602 w 1425302"/>
                  <a:gd name="connsiteY1" fmla="*/ 62248 h 1286384"/>
                  <a:gd name="connsiteX2" fmla="*/ 696082 w 1425302"/>
                  <a:gd name="connsiteY2" fmla="*/ 0 h 1286384"/>
                  <a:gd name="connsiteX3" fmla="*/ 1192700 w 1425302"/>
                  <a:gd name="connsiteY3" fmla="*/ 62248 h 1286384"/>
                  <a:gd name="connsiteX4" fmla="*/ 1425302 w 1425302"/>
                  <a:gd name="connsiteY4" fmla="*/ 151975 h 1286384"/>
                  <a:gd name="connsiteX5" fmla="*/ 1396727 w 1425302"/>
                  <a:gd name="connsiteY5" fmla="*/ 1082357 h 1286384"/>
                  <a:gd name="connsiteX6" fmla="*/ 1192700 w 1425302"/>
                  <a:gd name="connsiteY6" fmla="*/ 1286384 h 1286384"/>
                  <a:gd name="connsiteX7" fmla="*/ 232602 w 1425302"/>
                  <a:gd name="connsiteY7" fmla="*/ 1286384 h 1286384"/>
                  <a:gd name="connsiteX8" fmla="*/ 28575 w 1425302"/>
                  <a:gd name="connsiteY8" fmla="*/ 1082357 h 1286384"/>
                  <a:gd name="connsiteX9" fmla="*/ 0 w 1425302"/>
                  <a:gd name="connsiteY9" fmla="*/ 161500 h 1286384"/>
                  <a:gd name="connsiteX0" fmla="*/ 0 w 1425302"/>
                  <a:gd name="connsiteY0" fmla="*/ 161500 h 1286384"/>
                  <a:gd name="connsiteX1" fmla="*/ 237365 w 1425302"/>
                  <a:gd name="connsiteY1" fmla="*/ 38435 h 1286384"/>
                  <a:gd name="connsiteX2" fmla="*/ 696082 w 1425302"/>
                  <a:gd name="connsiteY2" fmla="*/ 0 h 1286384"/>
                  <a:gd name="connsiteX3" fmla="*/ 1192700 w 1425302"/>
                  <a:gd name="connsiteY3" fmla="*/ 62248 h 1286384"/>
                  <a:gd name="connsiteX4" fmla="*/ 1425302 w 1425302"/>
                  <a:gd name="connsiteY4" fmla="*/ 151975 h 1286384"/>
                  <a:gd name="connsiteX5" fmla="*/ 1396727 w 1425302"/>
                  <a:gd name="connsiteY5" fmla="*/ 1082357 h 1286384"/>
                  <a:gd name="connsiteX6" fmla="*/ 1192700 w 1425302"/>
                  <a:gd name="connsiteY6" fmla="*/ 1286384 h 1286384"/>
                  <a:gd name="connsiteX7" fmla="*/ 232602 w 1425302"/>
                  <a:gd name="connsiteY7" fmla="*/ 1286384 h 1286384"/>
                  <a:gd name="connsiteX8" fmla="*/ 28575 w 1425302"/>
                  <a:gd name="connsiteY8" fmla="*/ 1082357 h 1286384"/>
                  <a:gd name="connsiteX9" fmla="*/ 0 w 1425302"/>
                  <a:gd name="connsiteY9" fmla="*/ 161500 h 1286384"/>
                  <a:gd name="connsiteX0" fmla="*/ 0 w 1425302"/>
                  <a:gd name="connsiteY0" fmla="*/ 161500 h 1286384"/>
                  <a:gd name="connsiteX1" fmla="*/ 237365 w 1425302"/>
                  <a:gd name="connsiteY1" fmla="*/ 38435 h 1286384"/>
                  <a:gd name="connsiteX2" fmla="*/ 696082 w 1425302"/>
                  <a:gd name="connsiteY2" fmla="*/ 0 h 1286384"/>
                  <a:gd name="connsiteX3" fmla="*/ 1206988 w 1425302"/>
                  <a:gd name="connsiteY3" fmla="*/ 33673 h 1286384"/>
                  <a:gd name="connsiteX4" fmla="*/ 1425302 w 1425302"/>
                  <a:gd name="connsiteY4" fmla="*/ 151975 h 1286384"/>
                  <a:gd name="connsiteX5" fmla="*/ 1396727 w 1425302"/>
                  <a:gd name="connsiteY5" fmla="*/ 1082357 h 1286384"/>
                  <a:gd name="connsiteX6" fmla="*/ 1192700 w 1425302"/>
                  <a:gd name="connsiteY6" fmla="*/ 1286384 h 1286384"/>
                  <a:gd name="connsiteX7" fmla="*/ 232602 w 1425302"/>
                  <a:gd name="connsiteY7" fmla="*/ 1286384 h 1286384"/>
                  <a:gd name="connsiteX8" fmla="*/ 28575 w 1425302"/>
                  <a:gd name="connsiteY8" fmla="*/ 1082357 h 1286384"/>
                  <a:gd name="connsiteX9" fmla="*/ 0 w 1425302"/>
                  <a:gd name="connsiteY9" fmla="*/ 161500 h 1286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25302" h="1286384">
                    <a:moveTo>
                      <a:pt x="0" y="161500"/>
                    </a:moveTo>
                    <a:cubicBezTo>
                      <a:pt x="0" y="48819"/>
                      <a:pt x="124684" y="38435"/>
                      <a:pt x="237365" y="38435"/>
                    </a:cubicBezTo>
                    <a:cubicBezTo>
                      <a:pt x="388683" y="36736"/>
                      <a:pt x="544764" y="1699"/>
                      <a:pt x="696082" y="0"/>
                    </a:cubicBezTo>
                    <a:lnTo>
                      <a:pt x="1206988" y="33673"/>
                    </a:lnTo>
                    <a:cubicBezTo>
                      <a:pt x="1319669" y="33673"/>
                      <a:pt x="1425302" y="39294"/>
                      <a:pt x="1425302" y="151975"/>
                    </a:cubicBezTo>
                    <a:lnTo>
                      <a:pt x="1396727" y="1082357"/>
                    </a:lnTo>
                    <a:cubicBezTo>
                      <a:pt x="1396727" y="1195038"/>
                      <a:pt x="1305381" y="1286384"/>
                      <a:pt x="1192700" y="1286384"/>
                    </a:cubicBezTo>
                    <a:lnTo>
                      <a:pt x="232602" y="1286384"/>
                    </a:lnTo>
                    <a:cubicBezTo>
                      <a:pt x="119921" y="1286384"/>
                      <a:pt x="28575" y="1195038"/>
                      <a:pt x="28575" y="1082357"/>
                    </a:cubicBezTo>
                    <a:cubicBezTo>
                      <a:pt x="28575" y="810330"/>
                      <a:pt x="0" y="433527"/>
                      <a:pt x="0" y="1615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6" name="Retângulo de cantos arredondados 265"/>
              <p:cNvSpPr/>
              <p:nvPr/>
            </p:nvSpPr>
            <p:spPr>
              <a:xfrm>
                <a:off x="5449818" y="2969716"/>
                <a:ext cx="1036687" cy="152400"/>
              </a:xfrm>
              <a:prstGeom prst="roundRect">
                <a:avLst/>
              </a:prstGeom>
              <a:solidFill>
                <a:srgbClr val="FF57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Retângulo de cantos arredondados 266"/>
              <p:cNvSpPr/>
              <p:nvPr/>
            </p:nvSpPr>
            <p:spPr>
              <a:xfrm>
                <a:off x="5256091" y="3315491"/>
                <a:ext cx="1424137" cy="152400"/>
              </a:xfrm>
              <a:prstGeom prst="roundRect">
                <a:avLst>
                  <a:gd name="adj" fmla="val 49480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6" name="Elipse 33"/>
            <p:cNvSpPr/>
            <p:nvPr/>
          </p:nvSpPr>
          <p:spPr>
            <a:xfrm>
              <a:off x="2999204" y="2753277"/>
              <a:ext cx="276384" cy="364461"/>
            </a:xfrm>
            <a:custGeom>
              <a:avLst/>
              <a:gdLst>
                <a:gd name="connsiteX0" fmla="*/ 0 w 144016"/>
                <a:gd name="connsiteY0" fmla="*/ 134833 h 269665"/>
                <a:gd name="connsiteX1" fmla="*/ 72008 w 144016"/>
                <a:gd name="connsiteY1" fmla="*/ 0 h 269665"/>
                <a:gd name="connsiteX2" fmla="*/ 144016 w 144016"/>
                <a:gd name="connsiteY2" fmla="*/ 134833 h 269665"/>
                <a:gd name="connsiteX3" fmla="*/ 72008 w 144016"/>
                <a:gd name="connsiteY3" fmla="*/ 269666 h 269665"/>
                <a:gd name="connsiteX4" fmla="*/ 0 w 144016"/>
                <a:gd name="connsiteY4" fmla="*/ 134833 h 269665"/>
                <a:gd name="connsiteX0" fmla="*/ 1187 w 150306"/>
                <a:gd name="connsiteY0" fmla="*/ 80064 h 214897"/>
                <a:gd name="connsiteX1" fmla="*/ 125582 w 150306"/>
                <a:gd name="connsiteY1" fmla="*/ 0 h 214897"/>
                <a:gd name="connsiteX2" fmla="*/ 145203 w 150306"/>
                <a:gd name="connsiteY2" fmla="*/ 80064 h 214897"/>
                <a:gd name="connsiteX3" fmla="*/ 73195 w 150306"/>
                <a:gd name="connsiteY3" fmla="*/ 214897 h 214897"/>
                <a:gd name="connsiteX4" fmla="*/ 1187 w 150306"/>
                <a:gd name="connsiteY4" fmla="*/ 80064 h 214897"/>
                <a:gd name="connsiteX0" fmla="*/ 1430 w 293083"/>
                <a:gd name="connsiteY0" fmla="*/ 174139 h 312274"/>
                <a:gd name="connsiteX1" fmla="*/ 125825 w 293083"/>
                <a:gd name="connsiteY1" fmla="*/ 94075 h 312274"/>
                <a:gd name="connsiteX2" fmla="*/ 293083 w 293083"/>
                <a:gd name="connsiteY2" fmla="*/ 24121 h 312274"/>
                <a:gd name="connsiteX3" fmla="*/ 73438 w 293083"/>
                <a:gd name="connsiteY3" fmla="*/ 308972 h 312274"/>
                <a:gd name="connsiteX4" fmla="*/ 1430 w 293083"/>
                <a:gd name="connsiteY4" fmla="*/ 174139 h 312274"/>
                <a:gd name="connsiteX0" fmla="*/ 5569 w 254359"/>
                <a:gd name="connsiteY0" fmla="*/ 5870 h 331356"/>
                <a:gd name="connsiteX1" fmla="*/ 87101 w 254359"/>
                <a:gd name="connsiteY1" fmla="*/ 116306 h 331356"/>
                <a:gd name="connsiteX2" fmla="*/ 254359 w 254359"/>
                <a:gd name="connsiteY2" fmla="*/ 46352 h 331356"/>
                <a:gd name="connsiteX3" fmla="*/ 34714 w 254359"/>
                <a:gd name="connsiteY3" fmla="*/ 331203 h 331356"/>
                <a:gd name="connsiteX4" fmla="*/ 5569 w 254359"/>
                <a:gd name="connsiteY4" fmla="*/ 5870 h 331356"/>
                <a:gd name="connsiteX0" fmla="*/ 26628 w 275418"/>
                <a:gd name="connsiteY0" fmla="*/ 3688 h 276835"/>
                <a:gd name="connsiteX1" fmla="*/ 108160 w 275418"/>
                <a:gd name="connsiteY1" fmla="*/ 114124 h 276835"/>
                <a:gd name="connsiteX2" fmla="*/ 275418 w 275418"/>
                <a:gd name="connsiteY2" fmla="*/ 44170 h 276835"/>
                <a:gd name="connsiteX3" fmla="*/ 20055 w 275418"/>
                <a:gd name="connsiteY3" fmla="*/ 276634 h 276835"/>
                <a:gd name="connsiteX4" fmla="*/ 26628 w 275418"/>
                <a:gd name="connsiteY4" fmla="*/ 3688 h 276835"/>
                <a:gd name="connsiteX0" fmla="*/ 23367 w 274033"/>
                <a:gd name="connsiteY0" fmla="*/ 3688 h 339259"/>
                <a:gd name="connsiteX1" fmla="*/ 104899 w 274033"/>
                <a:gd name="connsiteY1" fmla="*/ 114124 h 339259"/>
                <a:gd name="connsiteX2" fmla="*/ 272157 w 274033"/>
                <a:gd name="connsiteY2" fmla="*/ 44170 h 339259"/>
                <a:gd name="connsiteX3" fmla="*/ 227932 w 274033"/>
                <a:gd name="connsiteY3" fmla="*/ 321910 h 339259"/>
                <a:gd name="connsiteX4" fmla="*/ 16794 w 274033"/>
                <a:gd name="connsiteY4" fmla="*/ 276634 h 339259"/>
                <a:gd name="connsiteX5" fmla="*/ 23367 w 274033"/>
                <a:gd name="connsiteY5" fmla="*/ 3688 h 339259"/>
                <a:gd name="connsiteX0" fmla="*/ 23367 w 276203"/>
                <a:gd name="connsiteY0" fmla="*/ 3587 h 339158"/>
                <a:gd name="connsiteX1" fmla="*/ 104899 w 276203"/>
                <a:gd name="connsiteY1" fmla="*/ 114023 h 339158"/>
                <a:gd name="connsiteX2" fmla="*/ 274538 w 276203"/>
                <a:gd name="connsiteY2" fmla="*/ 17875 h 339158"/>
                <a:gd name="connsiteX3" fmla="*/ 227932 w 276203"/>
                <a:gd name="connsiteY3" fmla="*/ 321809 h 339158"/>
                <a:gd name="connsiteX4" fmla="*/ 16794 w 276203"/>
                <a:gd name="connsiteY4" fmla="*/ 276533 h 339158"/>
                <a:gd name="connsiteX5" fmla="*/ 23367 w 276203"/>
                <a:gd name="connsiteY5" fmla="*/ 3587 h 339158"/>
                <a:gd name="connsiteX0" fmla="*/ 23367 w 276384"/>
                <a:gd name="connsiteY0" fmla="*/ 3587 h 339158"/>
                <a:gd name="connsiteX1" fmla="*/ 104899 w 276384"/>
                <a:gd name="connsiteY1" fmla="*/ 114023 h 339158"/>
                <a:gd name="connsiteX2" fmla="*/ 274538 w 276384"/>
                <a:gd name="connsiteY2" fmla="*/ 17875 h 339158"/>
                <a:gd name="connsiteX3" fmla="*/ 227932 w 276384"/>
                <a:gd name="connsiteY3" fmla="*/ 321809 h 339158"/>
                <a:gd name="connsiteX4" fmla="*/ 16794 w 276384"/>
                <a:gd name="connsiteY4" fmla="*/ 276533 h 339158"/>
                <a:gd name="connsiteX5" fmla="*/ 23367 w 276384"/>
                <a:gd name="connsiteY5" fmla="*/ 3587 h 33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384" h="339158">
                  <a:moveTo>
                    <a:pt x="23367" y="3587"/>
                  </a:moveTo>
                  <a:cubicBezTo>
                    <a:pt x="38051" y="-23498"/>
                    <a:pt x="63037" y="111642"/>
                    <a:pt x="104899" y="114023"/>
                  </a:cubicBezTo>
                  <a:cubicBezTo>
                    <a:pt x="146761" y="116404"/>
                    <a:pt x="294514" y="-45331"/>
                    <a:pt x="274538" y="17875"/>
                  </a:cubicBezTo>
                  <a:cubicBezTo>
                    <a:pt x="280756" y="33456"/>
                    <a:pt x="270492" y="283065"/>
                    <a:pt x="227932" y="321809"/>
                  </a:cubicBezTo>
                  <a:cubicBezTo>
                    <a:pt x="185372" y="360553"/>
                    <a:pt x="50888" y="329570"/>
                    <a:pt x="16794" y="276533"/>
                  </a:cubicBezTo>
                  <a:cubicBezTo>
                    <a:pt x="-17300" y="223496"/>
                    <a:pt x="8683" y="30672"/>
                    <a:pt x="23367" y="3587"/>
                  </a:cubicBezTo>
                  <a:close/>
                </a:path>
              </a:pathLst>
            </a:custGeom>
            <a:solidFill>
              <a:srgbClr val="E539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Elipse 256"/>
            <p:cNvSpPr/>
            <p:nvPr/>
          </p:nvSpPr>
          <p:spPr>
            <a:xfrm>
              <a:off x="3056667" y="2944437"/>
              <a:ext cx="64091" cy="120801"/>
            </a:xfrm>
            <a:prstGeom prst="ellipse">
              <a:avLst/>
            </a:prstGeom>
            <a:solidFill>
              <a:srgbClr val="C51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35"/>
            <p:cNvSpPr/>
            <p:nvPr/>
          </p:nvSpPr>
          <p:spPr>
            <a:xfrm>
              <a:off x="2651139" y="2623691"/>
              <a:ext cx="405528" cy="238588"/>
            </a:xfrm>
            <a:custGeom>
              <a:avLst/>
              <a:gdLst>
                <a:gd name="connsiteX0" fmla="*/ 0 w 216024"/>
                <a:gd name="connsiteY0" fmla="*/ 144016 h 288032"/>
                <a:gd name="connsiteX1" fmla="*/ 108012 w 216024"/>
                <a:gd name="connsiteY1" fmla="*/ 0 h 288032"/>
                <a:gd name="connsiteX2" fmla="*/ 216024 w 216024"/>
                <a:gd name="connsiteY2" fmla="*/ 144016 h 288032"/>
                <a:gd name="connsiteX3" fmla="*/ 108012 w 216024"/>
                <a:gd name="connsiteY3" fmla="*/ 288032 h 288032"/>
                <a:gd name="connsiteX4" fmla="*/ 0 w 216024"/>
                <a:gd name="connsiteY4" fmla="*/ 144016 h 288032"/>
                <a:gd name="connsiteX0" fmla="*/ 0 w 213643"/>
                <a:gd name="connsiteY0" fmla="*/ 61365 h 302653"/>
                <a:gd name="connsiteX1" fmla="*/ 105631 w 213643"/>
                <a:gd name="connsiteY1" fmla="*/ 12599 h 302653"/>
                <a:gd name="connsiteX2" fmla="*/ 213643 w 213643"/>
                <a:gd name="connsiteY2" fmla="*/ 156615 h 302653"/>
                <a:gd name="connsiteX3" fmla="*/ 105631 w 213643"/>
                <a:gd name="connsiteY3" fmla="*/ 300631 h 302653"/>
                <a:gd name="connsiteX4" fmla="*/ 0 w 213643"/>
                <a:gd name="connsiteY4" fmla="*/ 61365 h 302653"/>
                <a:gd name="connsiteX0" fmla="*/ 100 w 213743"/>
                <a:gd name="connsiteY0" fmla="*/ 18502 h 259790"/>
                <a:gd name="connsiteX1" fmla="*/ 124781 w 213743"/>
                <a:gd name="connsiteY1" fmla="*/ 26886 h 259790"/>
                <a:gd name="connsiteX2" fmla="*/ 213743 w 213743"/>
                <a:gd name="connsiteY2" fmla="*/ 113752 h 259790"/>
                <a:gd name="connsiteX3" fmla="*/ 105731 w 213743"/>
                <a:gd name="connsiteY3" fmla="*/ 257768 h 259790"/>
                <a:gd name="connsiteX4" fmla="*/ 100 w 213743"/>
                <a:gd name="connsiteY4" fmla="*/ 18502 h 259790"/>
                <a:gd name="connsiteX0" fmla="*/ 101 w 220888"/>
                <a:gd name="connsiteY0" fmla="*/ 37149 h 276417"/>
                <a:gd name="connsiteX1" fmla="*/ 124782 w 220888"/>
                <a:gd name="connsiteY1" fmla="*/ 45533 h 276417"/>
                <a:gd name="connsiteX2" fmla="*/ 220888 w 220888"/>
                <a:gd name="connsiteY2" fmla="*/ 32387 h 276417"/>
                <a:gd name="connsiteX3" fmla="*/ 105732 w 220888"/>
                <a:gd name="connsiteY3" fmla="*/ 276415 h 276417"/>
                <a:gd name="connsiteX4" fmla="*/ 101 w 220888"/>
                <a:gd name="connsiteY4" fmla="*/ 37149 h 276417"/>
                <a:gd name="connsiteX0" fmla="*/ 6909 w 227696"/>
                <a:gd name="connsiteY0" fmla="*/ 37149 h 238317"/>
                <a:gd name="connsiteX1" fmla="*/ 131590 w 227696"/>
                <a:gd name="connsiteY1" fmla="*/ 45533 h 238317"/>
                <a:gd name="connsiteX2" fmla="*/ 227696 w 227696"/>
                <a:gd name="connsiteY2" fmla="*/ 32387 h 238317"/>
                <a:gd name="connsiteX3" fmla="*/ 38721 w 227696"/>
                <a:gd name="connsiteY3" fmla="*/ 238315 h 238317"/>
                <a:gd name="connsiteX4" fmla="*/ 6909 w 227696"/>
                <a:gd name="connsiteY4" fmla="*/ 37149 h 238317"/>
                <a:gd name="connsiteX0" fmla="*/ 9909 w 315251"/>
                <a:gd name="connsiteY0" fmla="*/ 12513 h 241804"/>
                <a:gd name="connsiteX1" fmla="*/ 134590 w 315251"/>
                <a:gd name="connsiteY1" fmla="*/ 20897 h 241804"/>
                <a:gd name="connsiteX2" fmla="*/ 230696 w 315251"/>
                <a:gd name="connsiteY2" fmla="*/ 7751 h 241804"/>
                <a:gd name="connsiteX3" fmla="*/ 309624 w 315251"/>
                <a:gd name="connsiteY3" fmla="*/ 218244 h 241804"/>
                <a:gd name="connsiteX4" fmla="*/ 41721 w 315251"/>
                <a:gd name="connsiteY4" fmla="*/ 213679 h 241804"/>
                <a:gd name="connsiteX5" fmla="*/ 9909 w 315251"/>
                <a:gd name="connsiteY5" fmla="*/ 12513 h 241804"/>
                <a:gd name="connsiteX0" fmla="*/ 9909 w 314055"/>
                <a:gd name="connsiteY0" fmla="*/ 12321 h 241612"/>
                <a:gd name="connsiteX1" fmla="*/ 134590 w 314055"/>
                <a:gd name="connsiteY1" fmla="*/ 20705 h 241612"/>
                <a:gd name="connsiteX2" fmla="*/ 194977 w 314055"/>
                <a:gd name="connsiteY2" fmla="*/ 9940 h 241612"/>
                <a:gd name="connsiteX3" fmla="*/ 309624 w 314055"/>
                <a:gd name="connsiteY3" fmla="*/ 218052 h 241612"/>
                <a:gd name="connsiteX4" fmla="*/ 41721 w 314055"/>
                <a:gd name="connsiteY4" fmla="*/ 213487 h 241612"/>
                <a:gd name="connsiteX5" fmla="*/ 9909 w 314055"/>
                <a:gd name="connsiteY5" fmla="*/ 12321 h 241612"/>
                <a:gd name="connsiteX0" fmla="*/ 9909 w 315191"/>
                <a:gd name="connsiteY0" fmla="*/ 12321 h 236699"/>
                <a:gd name="connsiteX1" fmla="*/ 134590 w 315191"/>
                <a:gd name="connsiteY1" fmla="*/ 20705 h 236699"/>
                <a:gd name="connsiteX2" fmla="*/ 194977 w 315191"/>
                <a:gd name="connsiteY2" fmla="*/ 9940 h 236699"/>
                <a:gd name="connsiteX3" fmla="*/ 192943 w 315191"/>
                <a:gd name="connsiteY3" fmla="*/ 94226 h 236699"/>
                <a:gd name="connsiteX4" fmla="*/ 309624 w 315191"/>
                <a:gd name="connsiteY4" fmla="*/ 218052 h 236699"/>
                <a:gd name="connsiteX5" fmla="*/ 41721 w 315191"/>
                <a:gd name="connsiteY5" fmla="*/ 213487 h 236699"/>
                <a:gd name="connsiteX6" fmla="*/ 9909 w 315191"/>
                <a:gd name="connsiteY6" fmla="*/ 12321 h 236699"/>
                <a:gd name="connsiteX0" fmla="*/ 9909 w 407915"/>
                <a:gd name="connsiteY0" fmla="*/ 12321 h 233187"/>
                <a:gd name="connsiteX1" fmla="*/ 134590 w 407915"/>
                <a:gd name="connsiteY1" fmla="*/ 20705 h 233187"/>
                <a:gd name="connsiteX2" fmla="*/ 194977 w 407915"/>
                <a:gd name="connsiteY2" fmla="*/ 9940 h 233187"/>
                <a:gd name="connsiteX3" fmla="*/ 192943 w 407915"/>
                <a:gd name="connsiteY3" fmla="*/ 94226 h 233187"/>
                <a:gd name="connsiteX4" fmla="*/ 404874 w 407915"/>
                <a:gd name="connsiteY4" fmla="*/ 103752 h 233187"/>
                <a:gd name="connsiteX5" fmla="*/ 309624 w 407915"/>
                <a:gd name="connsiteY5" fmla="*/ 218052 h 233187"/>
                <a:gd name="connsiteX6" fmla="*/ 41721 w 407915"/>
                <a:gd name="connsiteY6" fmla="*/ 213487 h 233187"/>
                <a:gd name="connsiteX7" fmla="*/ 9909 w 407915"/>
                <a:gd name="connsiteY7" fmla="*/ 12321 h 233187"/>
                <a:gd name="connsiteX0" fmla="*/ 10124 w 408291"/>
                <a:gd name="connsiteY0" fmla="*/ 12321 h 244410"/>
                <a:gd name="connsiteX1" fmla="*/ 134805 w 408291"/>
                <a:gd name="connsiteY1" fmla="*/ 20705 h 244410"/>
                <a:gd name="connsiteX2" fmla="*/ 195192 w 408291"/>
                <a:gd name="connsiteY2" fmla="*/ 9940 h 244410"/>
                <a:gd name="connsiteX3" fmla="*/ 193158 w 408291"/>
                <a:gd name="connsiteY3" fmla="*/ 94226 h 244410"/>
                <a:gd name="connsiteX4" fmla="*/ 405089 w 408291"/>
                <a:gd name="connsiteY4" fmla="*/ 103752 h 244410"/>
                <a:gd name="connsiteX5" fmla="*/ 314601 w 408291"/>
                <a:gd name="connsiteY5" fmla="*/ 237102 h 244410"/>
                <a:gd name="connsiteX6" fmla="*/ 41936 w 408291"/>
                <a:gd name="connsiteY6" fmla="*/ 213487 h 244410"/>
                <a:gd name="connsiteX7" fmla="*/ 10124 w 408291"/>
                <a:gd name="connsiteY7" fmla="*/ 12321 h 244410"/>
                <a:gd name="connsiteX0" fmla="*/ 10124 w 408291"/>
                <a:gd name="connsiteY0" fmla="*/ 12321 h 244410"/>
                <a:gd name="connsiteX1" fmla="*/ 134805 w 408291"/>
                <a:gd name="connsiteY1" fmla="*/ 20705 h 244410"/>
                <a:gd name="connsiteX2" fmla="*/ 195192 w 408291"/>
                <a:gd name="connsiteY2" fmla="*/ 9940 h 244410"/>
                <a:gd name="connsiteX3" fmla="*/ 150295 w 408291"/>
                <a:gd name="connsiteY3" fmla="*/ 91739 h 244410"/>
                <a:gd name="connsiteX4" fmla="*/ 405089 w 408291"/>
                <a:gd name="connsiteY4" fmla="*/ 103752 h 244410"/>
                <a:gd name="connsiteX5" fmla="*/ 314601 w 408291"/>
                <a:gd name="connsiteY5" fmla="*/ 237102 h 244410"/>
                <a:gd name="connsiteX6" fmla="*/ 41936 w 408291"/>
                <a:gd name="connsiteY6" fmla="*/ 213487 h 244410"/>
                <a:gd name="connsiteX7" fmla="*/ 10124 w 408291"/>
                <a:gd name="connsiteY7" fmla="*/ 12321 h 244410"/>
                <a:gd name="connsiteX0" fmla="*/ 10124 w 408291"/>
                <a:gd name="connsiteY0" fmla="*/ 17022 h 249111"/>
                <a:gd name="connsiteX1" fmla="*/ 134805 w 408291"/>
                <a:gd name="connsiteY1" fmla="*/ 25406 h 249111"/>
                <a:gd name="connsiteX2" fmla="*/ 147567 w 408291"/>
                <a:gd name="connsiteY2" fmla="*/ 2202 h 249111"/>
                <a:gd name="connsiteX3" fmla="*/ 150295 w 408291"/>
                <a:gd name="connsiteY3" fmla="*/ 96440 h 249111"/>
                <a:gd name="connsiteX4" fmla="*/ 405089 w 408291"/>
                <a:gd name="connsiteY4" fmla="*/ 108453 h 249111"/>
                <a:gd name="connsiteX5" fmla="*/ 314601 w 408291"/>
                <a:gd name="connsiteY5" fmla="*/ 241803 h 249111"/>
                <a:gd name="connsiteX6" fmla="*/ 41936 w 408291"/>
                <a:gd name="connsiteY6" fmla="*/ 218188 h 249111"/>
                <a:gd name="connsiteX7" fmla="*/ 10124 w 408291"/>
                <a:gd name="connsiteY7" fmla="*/ 17022 h 249111"/>
                <a:gd name="connsiteX0" fmla="*/ 7361 w 405528"/>
                <a:gd name="connsiteY0" fmla="*/ 17173 h 249262"/>
                <a:gd name="connsiteX1" fmla="*/ 93942 w 405528"/>
                <a:gd name="connsiteY1" fmla="*/ 23068 h 249262"/>
                <a:gd name="connsiteX2" fmla="*/ 144804 w 405528"/>
                <a:gd name="connsiteY2" fmla="*/ 2353 h 249262"/>
                <a:gd name="connsiteX3" fmla="*/ 147532 w 405528"/>
                <a:gd name="connsiteY3" fmla="*/ 96591 h 249262"/>
                <a:gd name="connsiteX4" fmla="*/ 402326 w 405528"/>
                <a:gd name="connsiteY4" fmla="*/ 108604 h 249262"/>
                <a:gd name="connsiteX5" fmla="*/ 311838 w 405528"/>
                <a:gd name="connsiteY5" fmla="*/ 241954 h 249262"/>
                <a:gd name="connsiteX6" fmla="*/ 39173 w 405528"/>
                <a:gd name="connsiteY6" fmla="*/ 218339 h 249262"/>
                <a:gd name="connsiteX7" fmla="*/ 7361 w 405528"/>
                <a:gd name="connsiteY7" fmla="*/ 17173 h 24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528" h="249262">
                  <a:moveTo>
                    <a:pt x="7361" y="17173"/>
                  </a:moveTo>
                  <a:cubicBezTo>
                    <a:pt x="16489" y="-15372"/>
                    <a:pt x="71035" y="25538"/>
                    <a:pt x="93942" y="23068"/>
                  </a:cubicBezTo>
                  <a:cubicBezTo>
                    <a:pt x="116849" y="20598"/>
                    <a:pt x="126347" y="-8313"/>
                    <a:pt x="144804" y="2353"/>
                  </a:cubicBezTo>
                  <a:cubicBezTo>
                    <a:pt x="163261" y="13019"/>
                    <a:pt x="137155" y="73812"/>
                    <a:pt x="147532" y="96591"/>
                  </a:cubicBezTo>
                  <a:cubicBezTo>
                    <a:pt x="157909" y="119370"/>
                    <a:pt x="382879" y="87966"/>
                    <a:pt x="402326" y="108604"/>
                  </a:cubicBezTo>
                  <a:cubicBezTo>
                    <a:pt x="421773" y="129242"/>
                    <a:pt x="347757" y="230809"/>
                    <a:pt x="311838" y="241954"/>
                  </a:cubicBezTo>
                  <a:cubicBezTo>
                    <a:pt x="275919" y="253099"/>
                    <a:pt x="89919" y="255803"/>
                    <a:pt x="39173" y="218339"/>
                  </a:cubicBezTo>
                  <a:cubicBezTo>
                    <a:pt x="-11573" y="180876"/>
                    <a:pt x="-1767" y="49718"/>
                    <a:pt x="7361" y="1717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Elipse 36"/>
            <p:cNvSpPr/>
            <p:nvPr/>
          </p:nvSpPr>
          <p:spPr>
            <a:xfrm rot="20818127">
              <a:off x="2961191" y="2738201"/>
              <a:ext cx="127734" cy="278230"/>
            </a:xfrm>
            <a:custGeom>
              <a:avLst/>
              <a:gdLst>
                <a:gd name="connsiteX0" fmla="*/ 0 w 72008"/>
                <a:gd name="connsiteY0" fmla="*/ 101486 h 202971"/>
                <a:gd name="connsiteX1" fmla="*/ 36004 w 72008"/>
                <a:gd name="connsiteY1" fmla="*/ 0 h 202971"/>
                <a:gd name="connsiteX2" fmla="*/ 72008 w 72008"/>
                <a:gd name="connsiteY2" fmla="*/ 101486 h 202971"/>
                <a:gd name="connsiteX3" fmla="*/ 36004 w 72008"/>
                <a:gd name="connsiteY3" fmla="*/ 202972 h 202971"/>
                <a:gd name="connsiteX4" fmla="*/ 0 w 72008"/>
                <a:gd name="connsiteY4" fmla="*/ 101486 h 202971"/>
                <a:gd name="connsiteX0" fmla="*/ 29720 w 101728"/>
                <a:gd name="connsiteY0" fmla="*/ 101486 h 226785"/>
                <a:gd name="connsiteX1" fmla="*/ 65724 w 101728"/>
                <a:gd name="connsiteY1" fmla="*/ 0 h 226785"/>
                <a:gd name="connsiteX2" fmla="*/ 101728 w 101728"/>
                <a:gd name="connsiteY2" fmla="*/ 101486 h 226785"/>
                <a:gd name="connsiteX3" fmla="*/ 6193 w 101728"/>
                <a:gd name="connsiteY3" fmla="*/ 226785 h 226785"/>
                <a:gd name="connsiteX4" fmla="*/ 29720 w 101728"/>
                <a:gd name="connsiteY4" fmla="*/ 101486 h 226785"/>
                <a:gd name="connsiteX0" fmla="*/ 5893 w 111239"/>
                <a:gd name="connsiteY0" fmla="*/ 75607 h 227284"/>
                <a:gd name="connsiteX1" fmla="*/ 75235 w 111239"/>
                <a:gd name="connsiteY1" fmla="*/ 314 h 227284"/>
                <a:gd name="connsiteX2" fmla="*/ 111239 w 111239"/>
                <a:gd name="connsiteY2" fmla="*/ 101800 h 227284"/>
                <a:gd name="connsiteX3" fmla="*/ 15704 w 111239"/>
                <a:gd name="connsiteY3" fmla="*/ 227099 h 227284"/>
                <a:gd name="connsiteX4" fmla="*/ 5893 w 111239"/>
                <a:gd name="connsiteY4" fmla="*/ 75607 h 227284"/>
                <a:gd name="connsiteX0" fmla="*/ 4633 w 109979"/>
                <a:gd name="connsiteY0" fmla="*/ 76964 h 228641"/>
                <a:gd name="connsiteX1" fmla="*/ 56513 w 109979"/>
                <a:gd name="connsiteY1" fmla="*/ 42566 h 228641"/>
                <a:gd name="connsiteX2" fmla="*/ 73975 w 109979"/>
                <a:gd name="connsiteY2" fmla="*/ 1671 h 228641"/>
                <a:gd name="connsiteX3" fmla="*/ 109979 w 109979"/>
                <a:gd name="connsiteY3" fmla="*/ 103157 h 228641"/>
                <a:gd name="connsiteX4" fmla="*/ 14444 w 109979"/>
                <a:gd name="connsiteY4" fmla="*/ 228456 h 228641"/>
                <a:gd name="connsiteX5" fmla="*/ 4633 w 109979"/>
                <a:gd name="connsiteY5" fmla="*/ 76964 h 228641"/>
                <a:gd name="connsiteX0" fmla="*/ 4633 w 109979"/>
                <a:gd name="connsiteY0" fmla="*/ 90857 h 242534"/>
                <a:gd name="connsiteX1" fmla="*/ 56513 w 109979"/>
                <a:gd name="connsiteY1" fmla="*/ 56459 h 242534"/>
                <a:gd name="connsiteX2" fmla="*/ 88262 w 109979"/>
                <a:gd name="connsiteY2" fmla="*/ 1276 h 242534"/>
                <a:gd name="connsiteX3" fmla="*/ 109979 w 109979"/>
                <a:gd name="connsiteY3" fmla="*/ 117050 h 242534"/>
                <a:gd name="connsiteX4" fmla="*/ 14444 w 109979"/>
                <a:gd name="connsiteY4" fmla="*/ 242349 h 242534"/>
                <a:gd name="connsiteX5" fmla="*/ 4633 w 109979"/>
                <a:gd name="connsiteY5" fmla="*/ 90857 h 242534"/>
                <a:gd name="connsiteX0" fmla="*/ 3332 w 87641"/>
                <a:gd name="connsiteY0" fmla="*/ 90455 h 241996"/>
                <a:gd name="connsiteX1" fmla="*/ 55212 w 87641"/>
                <a:gd name="connsiteY1" fmla="*/ 56057 h 241996"/>
                <a:gd name="connsiteX2" fmla="*/ 86961 w 87641"/>
                <a:gd name="connsiteY2" fmla="*/ 874 h 241996"/>
                <a:gd name="connsiteX3" fmla="*/ 77722 w 87641"/>
                <a:gd name="connsiteY3" fmla="*/ 104742 h 241996"/>
                <a:gd name="connsiteX4" fmla="*/ 13143 w 87641"/>
                <a:gd name="connsiteY4" fmla="*/ 241947 h 241996"/>
                <a:gd name="connsiteX5" fmla="*/ 3332 w 87641"/>
                <a:gd name="connsiteY5" fmla="*/ 90455 h 241996"/>
                <a:gd name="connsiteX0" fmla="*/ 3332 w 127734"/>
                <a:gd name="connsiteY0" fmla="*/ 99816 h 251357"/>
                <a:gd name="connsiteX1" fmla="*/ 55212 w 127734"/>
                <a:gd name="connsiteY1" fmla="*/ 65418 h 251357"/>
                <a:gd name="connsiteX2" fmla="*/ 86961 w 127734"/>
                <a:gd name="connsiteY2" fmla="*/ 10235 h 251357"/>
                <a:gd name="connsiteX3" fmla="*/ 77722 w 127734"/>
                <a:gd name="connsiteY3" fmla="*/ 114103 h 251357"/>
                <a:gd name="connsiteX4" fmla="*/ 13143 w 127734"/>
                <a:gd name="connsiteY4" fmla="*/ 251308 h 251357"/>
                <a:gd name="connsiteX5" fmla="*/ 3332 w 127734"/>
                <a:gd name="connsiteY5" fmla="*/ 99816 h 25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734" h="251357">
                  <a:moveTo>
                    <a:pt x="3332" y="99816"/>
                  </a:moveTo>
                  <a:cubicBezTo>
                    <a:pt x="10343" y="68834"/>
                    <a:pt x="43655" y="77967"/>
                    <a:pt x="55212" y="65418"/>
                  </a:cubicBezTo>
                  <a:cubicBezTo>
                    <a:pt x="66769" y="52869"/>
                    <a:pt x="83209" y="2121"/>
                    <a:pt x="86961" y="10235"/>
                  </a:cubicBezTo>
                  <a:cubicBezTo>
                    <a:pt x="90713" y="18349"/>
                    <a:pt x="182497" y="-58627"/>
                    <a:pt x="77722" y="114103"/>
                  </a:cubicBezTo>
                  <a:cubicBezTo>
                    <a:pt x="77722" y="170152"/>
                    <a:pt x="25541" y="253689"/>
                    <a:pt x="13143" y="251308"/>
                  </a:cubicBezTo>
                  <a:cubicBezTo>
                    <a:pt x="745" y="248927"/>
                    <a:pt x="-3679" y="130798"/>
                    <a:pt x="3332" y="998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Elipse 37"/>
            <p:cNvSpPr/>
            <p:nvPr/>
          </p:nvSpPr>
          <p:spPr>
            <a:xfrm>
              <a:off x="3199688" y="2747323"/>
              <a:ext cx="174722" cy="549487"/>
            </a:xfrm>
            <a:custGeom>
              <a:avLst/>
              <a:gdLst>
                <a:gd name="connsiteX0" fmla="*/ 0 w 144016"/>
                <a:gd name="connsiteY0" fmla="*/ 207292 h 414584"/>
                <a:gd name="connsiteX1" fmla="*/ 72008 w 144016"/>
                <a:gd name="connsiteY1" fmla="*/ 0 h 414584"/>
                <a:gd name="connsiteX2" fmla="*/ 144016 w 144016"/>
                <a:gd name="connsiteY2" fmla="*/ 207292 h 414584"/>
                <a:gd name="connsiteX3" fmla="*/ 72008 w 144016"/>
                <a:gd name="connsiteY3" fmla="*/ 414584 h 414584"/>
                <a:gd name="connsiteX4" fmla="*/ 0 w 144016"/>
                <a:gd name="connsiteY4" fmla="*/ 207292 h 414584"/>
                <a:gd name="connsiteX0" fmla="*/ 3350 w 187879"/>
                <a:gd name="connsiteY0" fmla="*/ 207292 h 545553"/>
                <a:gd name="connsiteX1" fmla="*/ 75358 w 187879"/>
                <a:gd name="connsiteY1" fmla="*/ 0 h 545553"/>
                <a:gd name="connsiteX2" fmla="*/ 147366 w 187879"/>
                <a:gd name="connsiteY2" fmla="*/ 207292 h 545553"/>
                <a:gd name="connsiteX3" fmla="*/ 175371 w 187879"/>
                <a:gd name="connsiteY3" fmla="*/ 545553 h 545553"/>
                <a:gd name="connsiteX4" fmla="*/ 3350 w 187879"/>
                <a:gd name="connsiteY4" fmla="*/ 207292 h 545553"/>
                <a:gd name="connsiteX0" fmla="*/ 6130 w 190659"/>
                <a:gd name="connsiteY0" fmla="*/ 208072 h 546333"/>
                <a:gd name="connsiteX1" fmla="*/ 42101 w 190659"/>
                <a:gd name="connsiteY1" fmla="*/ 139908 h 546333"/>
                <a:gd name="connsiteX2" fmla="*/ 78138 w 190659"/>
                <a:gd name="connsiteY2" fmla="*/ 780 h 546333"/>
                <a:gd name="connsiteX3" fmla="*/ 150146 w 190659"/>
                <a:gd name="connsiteY3" fmla="*/ 208072 h 546333"/>
                <a:gd name="connsiteX4" fmla="*/ 178151 w 190659"/>
                <a:gd name="connsiteY4" fmla="*/ 546333 h 546333"/>
                <a:gd name="connsiteX5" fmla="*/ 6130 w 190659"/>
                <a:gd name="connsiteY5" fmla="*/ 208072 h 546333"/>
                <a:gd name="connsiteX0" fmla="*/ 201 w 175472"/>
                <a:gd name="connsiteY0" fmla="*/ 208072 h 546651"/>
                <a:gd name="connsiteX1" fmla="*/ 36172 w 175472"/>
                <a:gd name="connsiteY1" fmla="*/ 139908 h 546651"/>
                <a:gd name="connsiteX2" fmla="*/ 72209 w 175472"/>
                <a:gd name="connsiteY2" fmla="*/ 780 h 546651"/>
                <a:gd name="connsiteX3" fmla="*/ 144217 w 175472"/>
                <a:gd name="connsiteY3" fmla="*/ 208072 h 546651"/>
                <a:gd name="connsiteX4" fmla="*/ 172222 w 175472"/>
                <a:gd name="connsiteY4" fmla="*/ 546333 h 546651"/>
                <a:gd name="connsiteX5" fmla="*/ 52841 w 175472"/>
                <a:gd name="connsiteY5" fmla="*/ 268496 h 546651"/>
                <a:gd name="connsiteX6" fmla="*/ 201 w 175472"/>
                <a:gd name="connsiteY6" fmla="*/ 208072 h 546651"/>
                <a:gd name="connsiteX0" fmla="*/ 201 w 177234"/>
                <a:gd name="connsiteY0" fmla="*/ 208072 h 547246"/>
                <a:gd name="connsiteX1" fmla="*/ 36172 w 177234"/>
                <a:gd name="connsiteY1" fmla="*/ 139908 h 547246"/>
                <a:gd name="connsiteX2" fmla="*/ 72209 w 177234"/>
                <a:gd name="connsiteY2" fmla="*/ 780 h 547246"/>
                <a:gd name="connsiteX3" fmla="*/ 144217 w 177234"/>
                <a:gd name="connsiteY3" fmla="*/ 208072 h 547246"/>
                <a:gd name="connsiteX4" fmla="*/ 172222 w 177234"/>
                <a:gd name="connsiteY4" fmla="*/ 546333 h 547246"/>
                <a:gd name="connsiteX5" fmla="*/ 21883 w 177234"/>
                <a:gd name="connsiteY5" fmla="*/ 306596 h 547246"/>
                <a:gd name="connsiteX6" fmla="*/ 52841 w 177234"/>
                <a:gd name="connsiteY6" fmla="*/ 268496 h 547246"/>
                <a:gd name="connsiteX7" fmla="*/ 201 w 177234"/>
                <a:gd name="connsiteY7" fmla="*/ 208072 h 547246"/>
                <a:gd name="connsiteX0" fmla="*/ 201 w 174722"/>
                <a:gd name="connsiteY0" fmla="*/ 208072 h 549487"/>
                <a:gd name="connsiteX1" fmla="*/ 36172 w 174722"/>
                <a:gd name="connsiteY1" fmla="*/ 139908 h 549487"/>
                <a:gd name="connsiteX2" fmla="*/ 72209 w 174722"/>
                <a:gd name="connsiteY2" fmla="*/ 780 h 549487"/>
                <a:gd name="connsiteX3" fmla="*/ 144217 w 174722"/>
                <a:gd name="connsiteY3" fmla="*/ 208072 h 549487"/>
                <a:gd name="connsiteX4" fmla="*/ 172222 w 174722"/>
                <a:gd name="connsiteY4" fmla="*/ 546333 h 549487"/>
                <a:gd name="connsiteX5" fmla="*/ 67127 w 174722"/>
                <a:gd name="connsiteY5" fmla="*/ 373270 h 549487"/>
                <a:gd name="connsiteX6" fmla="*/ 21883 w 174722"/>
                <a:gd name="connsiteY6" fmla="*/ 306596 h 549487"/>
                <a:gd name="connsiteX7" fmla="*/ 52841 w 174722"/>
                <a:gd name="connsiteY7" fmla="*/ 268496 h 549487"/>
                <a:gd name="connsiteX8" fmla="*/ 201 w 174722"/>
                <a:gd name="connsiteY8" fmla="*/ 208072 h 549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722" h="549487">
                  <a:moveTo>
                    <a:pt x="201" y="208072"/>
                  </a:moveTo>
                  <a:cubicBezTo>
                    <a:pt x="-2577" y="186641"/>
                    <a:pt x="24171" y="174457"/>
                    <a:pt x="36172" y="139908"/>
                  </a:cubicBezTo>
                  <a:cubicBezTo>
                    <a:pt x="48173" y="105359"/>
                    <a:pt x="54202" y="-10581"/>
                    <a:pt x="72209" y="780"/>
                  </a:cubicBezTo>
                  <a:cubicBezTo>
                    <a:pt x="90217" y="12141"/>
                    <a:pt x="144217" y="93588"/>
                    <a:pt x="144217" y="208072"/>
                  </a:cubicBezTo>
                  <a:cubicBezTo>
                    <a:pt x="144217" y="322556"/>
                    <a:pt x="185070" y="518800"/>
                    <a:pt x="172222" y="546333"/>
                  </a:cubicBezTo>
                  <a:cubicBezTo>
                    <a:pt x="159374" y="573866"/>
                    <a:pt x="92183" y="413226"/>
                    <a:pt x="67127" y="373270"/>
                  </a:cubicBezTo>
                  <a:cubicBezTo>
                    <a:pt x="42071" y="333314"/>
                    <a:pt x="22280" y="324455"/>
                    <a:pt x="21883" y="306596"/>
                  </a:cubicBezTo>
                  <a:cubicBezTo>
                    <a:pt x="21486" y="288737"/>
                    <a:pt x="64789" y="285314"/>
                    <a:pt x="52841" y="268496"/>
                  </a:cubicBezTo>
                  <a:cubicBezTo>
                    <a:pt x="24171" y="212119"/>
                    <a:pt x="2979" y="229503"/>
                    <a:pt x="201" y="20807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Elipse 37"/>
            <p:cNvSpPr/>
            <p:nvPr/>
          </p:nvSpPr>
          <p:spPr>
            <a:xfrm rot="20925100">
              <a:off x="3294824" y="2726979"/>
              <a:ext cx="175424" cy="472314"/>
            </a:xfrm>
            <a:custGeom>
              <a:avLst/>
              <a:gdLst>
                <a:gd name="connsiteX0" fmla="*/ 0 w 144016"/>
                <a:gd name="connsiteY0" fmla="*/ 207292 h 414584"/>
                <a:gd name="connsiteX1" fmla="*/ 72008 w 144016"/>
                <a:gd name="connsiteY1" fmla="*/ 0 h 414584"/>
                <a:gd name="connsiteX2" fmla="*/ 144016 w 144016"/>
                <a:gd name="connsiteY2" fmla="*/ 207292 h 414584"/>
                <a:gd name="connsiteX3" fmla="*/ 72008 w 144016"/>
                <a:gd name="connsiteY3" fmla="*/ 414584 h 414584"/>
                <a:gd name="connsiteX4" fmla="*/ 0 w 144016"/>
                <a:gd name="connsiteY4" fmla="*/ 207292 h 414584"/>
                <a:gd name="connsiteX0" fmla="*/ 3350 w 187879"/>
                <a:gd name="connsiteY0" fmla="*/ 207292 h 545553"/>
                <a:gd name="connsiteX1" fmla="*/ 75358 w 187879"/>
                <a:gd name="connsiteY1" fmla="*/ 0 h 545553"/>
                <a:gd name="connsiteX2" fmla="*/ 147366 w 187879"/>
                <a:gd name="connsiteY2" fmla="*/ 207292 h 545553"/>
                <a:gd name="connsiteX3" fmla="*/ 175371 w 187879"/>
                <a:gd name="connsiteY3" fmla="*/ 545553 h 545553"/>
                <a:gd name="connsiteX4" fmla="*/ 3350 w 187879"/>
                <a:gd name="connsiteY4" fmla="*/ 207292 h 545553"/>
                <a:gd name="connsiteX0" fmla="*/ 3582 w 147598"/>
                <a:gd name="connsiteY0" fmla="*/ 207292 h 505542"/>
                <a:gd name="connsiteX1" fmla="*/ 75590 w 147598"/>
                <a:gd name="connsiteY1" fmla="*/ 0 h 505542"/>
                <a:gd name="connsiteX2" fmla="*/ 147598 w 147598"/>
                <a:gd name="connsiteY2" fmla="*/ 207292 h 505542"/>
                <a:gd name="connsiteX3" fmla="*/ 35460 w 147598"/>
                <a:gd name="connsiteY3" fmla="*/ 505542 h 505542"/>
                <a:gd name="connsiteX4" fmla="*/ 3582 w 147598"/>
                <a:gd name="connsiteY4" fmla="*/ 207292 h 505542"/>
                <a:gd name="connsiteX0" fmla="*/ 3056 w 226686"/>
                <a:gd name="connsiteY0" fmla="*/ 207292 h 522272"/>
                <a:gd name="connsiteX1" fmla="*/ 75064 w 226686"/>
                <a:gd name="connsiteY1" fmla="*/ 0 h 522272"/>
                <a:gd name="connsiteX2" fmla="*/ 147072 w 226686"/>
                <a:gd name="connsiteY2" fmla="*/ 207292 h 522272"/>
                <a:gd name="connsiteX3" fmla="*/ 224172 w 226686"/>
                <a:gd name="connsiteY3" fmla="*/ 455002 h 522272"/>
                <a:gd name="connsiteX4" fmla="*/ 34934 w 226686"/>
                <a:gd name="connsiteY4" fmla="*/ 505542 h 522272"/>
                <a:gd name="connsiteX5" fmla="*/ 3056 w 226686"/>
                <a:gd name="connsiteY5" fmla="*/ 207292 h 522272"/>
                <a:gd name="connsiteX0" fmla="*/ 26454 w 250084"/>
                <a:gd name="connsiteY0" fmla="*/ 174981 h 489961"/>
                <a:gd name="connsiteX1" fmla="*/ 16772 w 250084"/>
                <a:gd name="connsiteY1" fmla="*/ 0 h 489961"/>
                <a:gd name="connsiteX2" fmla="*/ 170470 w 250084"/>
                <a:gd name="connsiteY2" fmla="*/ 174981 h 489961"/>
                <a:gd name="connsiteX3" fmla="*/ 247570 w 250084"/>
                <a:gd name="connsiteY3" fmla="*/ 422691 h 489961"/>
                <a:gd name="connsiteX4" fmla="*/ 58332 w 250084"/>
                <a:gd name="connsiteY4" fmla="*/ 473231 h 489961"/>
                <a:gd name="connsiteX5" fmla="*/ 26454 w 250084"/>
                <a:gd name="connsiteY5" fmla="*/ 174981 h 489961"/>
                <a:gd name="connsiteX0" fmla="*/ 18927 w 242386"/>
                <a:gd name="connsiteY0" fmla="*/ 189039 h 504019"/>
                <a:gd name="connsiteX1" fmla="*/ 9245 w 242386"/>
                <a:gd name="connsiteY1" fmla="*/ 14058 h 504019"/>
                <a:gd name="connsiteX2" fmla="*/ 155328 w 242386"/>
                <a:gd name="connsiteY2" fmla="*/ 56418 h 504019"/>
                <a:gd name="connsiteX3" fmla="*/ 240043 w 242386"/>
                <a:gd name="connsiteY3" fmla="*/ 436749 h 504019"/>
                <a:gd name="connsiteX4" fmla="*/ 50805 w 242386"/>
                <a:gd name="connsiteY4" fmla="*/ 487289 h 504019"/>
                <a:gd name="connsiteX5" fmla="*/ 18927 w 242386"/>
                <a:gd name="connsiteY5" fmla="*/ 189039 h 504019"/>
                <a:gd name="connsiteX0" fmla="*/ 65186 w 234928"/>
                <a:gd name="connsiteY0" fmla="*/ 200502 h 504022"/>
                <a:gd name="connsiteX1" fmla="*/ 1787 w 234928"/>
                <a:gd name="connsiteY1" fmla="*/ 14838 h 504022"/>
                <a:gd name="connsiteX2" fmla="*/ 147870 w 234928"/>
                <a:gd name="connsiteY2" fmla="*/ 57198 h 504022"/>
                <a:gd name="connsiteX3" fmla="*/ 232585 w 234928"/>
                <a:gd name="connsiteY3" fmla="*/ 437529 h 504022"/>
                <a:gd name="connsiteX4" fmla="*/ 43347 w 234928"/>
                <a:gd name="connsiteY4" fmla="*/ 488069 h 504022"/>
                <a:gd name="connsiteX5" fmla="*/ 65186 w 234928"/>
                <a:gd name="connsiteY5" fmla="*/ 200502 h 504022"/>
                <a:gd name="connsiteX0" fmla="*/ 50051 w 236142"/>
                <a:gd name="connsiteY0" fmla="*/ 197015 h 504022"/>
                <a:gd name="connsiteX1" fmla="*/ 3001 w 236142"/>
                <a:gd name="connsiteY1" fmla="*/ 14602 h 504022"/>
                <a:gd name="connsiteX2" fmla="*/ 149084 w 236142"/>
                <a:gd name="connsiteY2" fmla="*/ 56962 h 504022"/>
                <a:gd name="connsiteX3" fmla="*/ 233799 w 236142"/>
                <a:gd name="connsiteY3" fmla="*/ 437293 h 504022"/>
                <a:gd name="connsiteX4" fmla="*/ 44561 w 236142"/>
                <a:gd name="connsiteY4" fmla="*/ 487833 h 504022"/>
                <a:gd name="connsiteX5" fmla="*/ 50051 w 236142"/>
                <a:gd name="connsiteY5" fmla="*/ 197015 h 504022"/>
                <a:gd name="connsiteX0" fmla="*/ 50124 w 236215"/>
                <a:gd name="connsiteY0" fmla="*/ 197015 h 476776"/>
                <a:gd name="connsiteX1" fmla="*/ 3074 w 236215"/>
                <a:gd name="connsiteY1" fmla="*/ 14602 h 476776"/>
                <a:gd name="connsiteX2" fmla="*/ 149157 w 236215"/>
                <a:gd name="connsiteY2" fmla="*/ 56962 h 476776"/>
                <a:gd name="connsiteX3" fmla="*/ 233872 w 236215"/>
                <a:gd name="connsiteY3" fmla="*/ 437293 h 476776"/>
                <a:gd name="connsiteX4" fmla="*/ 54866 w 236215"/>
                <a:gd name="connsiteY4" fmla="*/ 448594 h 476776"/>
                <a:gd name="connsiteX5" fmla="*/ 50124 w 236215"/>
                <a:gd name="connsiteY5" fmla="*/ 197015 h 476776"/>
                <a:gd name="connsiteX0" fmla="*/ 50124 w 214375"/>
                <a:gd name="connsiteY0" fmla="*/ 197015 h 472314"/>
                <a:gd name="connsiteX1" fmla="*/ 3074 w 214375"/>
                <a:gd name="connsiteY1" fmla="*/ 14602 h 472314"/>
                <a:gd name="connsiteX2" fmla="*/ 149157 w 214375"/>
                <a:gd name="connsiteY2" fmla="*/ 56962 h 472314"/>
                <a:gd name="connsiteX3" fmla="*/ 211446 w 214375"/>
                <a:gd name="connsiteY3" fmla="*/ 427978 h 472314"/>
                <a:gd name="connsiteX4" fmla="*/ 54866 w 214375"/>
                <a:gd name="connsiteY4" fmla="*/ 448594 h 472314"/>
                <a:gd name="connsiteX5" fmla="*/ 50124 w 214375"/>
                <a:gd name="connsiteY5" fmla="*/ 197015 h 47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375" h="472314">
                  <a:moveTo>
                    <a:pt x="50124" y="197015"/>
                  </a:moveTo>
                  <a:cubicBezTo>
                    <a:pt x="41492" y="124683"/>
                    <a:pt x="-13431" y="37944"/>
                    <a:pt x="3074" y="14602"/>
                  </a:cubicBezTo>
                  <a:cubicBezTo>
                    <a:pt x="19579" y="-8740"/>
                    <a:pt x="144863" y="-10332"/>
                    <a:pt x="149157" y="56962"/>
                  </a:cubicBezTo>
                  <a:cubicBezTo>
                    <a:pt x="153451" y="124256"/>
                    <a:pt x="230136" y="378270"/>
                    <a:pt x="211446" y="427978"/>
                  </a:cubicBezTo>
                  <a:cubicBezTo>
                    <a:pt x="192756" y="477686"/>
                    <a:pt x="81753" y="487088"/>
                    <a:pt x="54866" y="448594"/>
                  </a:cubicBezTo>
                  <a:cubicBezTo>
                    <a:pt x="27979" y="410100"/>
                    <a:pt x="58756" y="269347"/>
                    <a:pt x="50124" y="1970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Elipse 42"/>
            <p:cNvSpPr/>
            <p:nvPr/>
          </p:nvSpPr>
          <p:spPr>
            <a:xfrm rot="338358">
              <a:off x="2976339" y="3045007"/>
              <a:ext cx="333426" cy="453388"/>
            </a:xfrm>
            <a:custGeom>
              <a:avLst/>
              <a:gdLst>
                <a:gd name="connsiteX0" fmla="*/ 0 w 283547"/>
                <a:gd name="connsiteY0" fmla="*/ 109873 h 219746"/>
                <a:gd name="connsiteX1" fmla="*/ 141774 w 283547"/>
                <a:gd name="connsiteY1" fmla="*/ 0 h 219746"/>
                <a:gd name="connsiteX2" fmla="*/ 283548 w 283547"/>
                <a:gd name="connsiteY2" fmla="*/ 109873 h 219746"/>
                <a:gd name="connsiteX3" fmla="*/ 141774 w 283547"/>
                <a:gd name="connsiteY3" fmla="*/ 219746 h 219746"/>
                <a:gd name="connsiteX4" fmla="*/ 0 w 283547"/>
                <a:gd name="connsiteY4" fmla="*/ 109873 h 219746"/>
                <a:gd name="connsiteX0" fmla="*/ 0 w 276405"/>
                <a:gd name="connsiteY0" fmla="*/ 35435 h 245461"/>
                <a:gd name="connsiteX1" fmla="*/ 134631 w 276405"/>
                <a:gd name="connsiteY1" fmla="*/ 23193 h 245461"/>
                <a:gd name="connsiteX2" fmla="*/ 276405 w 276405"/>
                <a:gd name="connsiteY2" fmla="*/ 133066 h 245461"/>
                <a:gd name="connsiteX3" fmla="*/ 134631 w 276405"/>
                <a:gd name="connsiteY3" fmla="*/ 242939 h 245461"/>
                <a:gd name="connsiteX4" fmla="*/ 0 w 276405"/>
                <a:gd name="connsiteY4" fmla="*/ 35435 h 245461"/>
                <a:gd name="connsiteX0" fmla="*/ 20 w 276425"/>
                <a:gd name="connsiteY0" fmla="*/ 9953 h 219979"/>
                <a:gd name="connsiteX1" fmla="*/ 144176 w 276425"/>
                <a:gd name="connsiteY1" fmla="*/ 40573 h 219979"/>
                <a:gd name="connsiteX2" fmla="*/ 276425 w 276425"/>
                <a:gd name="connsiteY2" fmla="*/ 107584 h 219979"/>
                <a:gd name="connsiteX3" fmla="*/ 134651 w 276425"/>
                <a:gd name="connsiteY3" fmla="*/ 217457 h 219979"/>
                <a:gd name="connsiteX4" fmla="*/ 20 w 276425"/>
                <a:gd name="connsiteY4" fmla="*/ 9953 h 219979"/>
                <a:gd name="connsiteX0" fmla="*/ 21 w 293095"/>
                <a:gd name="connsiteY0" fmla="*/ 8815 h 216607"/>
                <a:gd name="connsiteX1" fmla="*/ 144177 w 293095"/>
                <a:gd name="connsiteY1" fmla="*/ 39435 h 216607"/>
                <a:gd name="connsiteX2" fmla="*/ 293095 w 293095"/>
                <a:gd name="connsiteY2" fmla="*/ 49296 h 216607"/>
                <a:gd name="connsiteX3" fmla="*/ 134652 w 293095"/>
                <a:gd name="connsiteY3" fmla="*/ 216319 h 216607"/>
                <a:gd name="connsiteX4" fmla="*/ 21 w 293095"/>
                <a:gd name="connsiteY4" fmla="*/ 8815 h 216607"/>
                <a:gd name="connsiteX0" fmla="*/ 185 w 293259"/>
                <a:gd name="connsiteY0" fmla="*/ 15805 h 325857"/>
                <a:gd name="connsiteX1" fmla="*/ 144341 w 293259"/>
                <a:gd name="connsiteY1" fmla="*/ 46425 h 325857"/>
                <a:gd name="connsiteX2" fmla="*/ 293259 w 293259"/>
                <a:gd name="connsiteY2" fmla="*/ 56286 h 325857"/>
                <a:gd name="connsiteX3" fmla="*/ 118148 w 293259"/>
                <a:gd name="connsiteY3" fmla="*/ 325703 h 325857"/>
                <a:gd name="connsiteX4" fmla="*/ 185 w 293259"/>
                <a:gd name="connsiteY4" fmla="*/ 15805 h 325857"/>
                <a:gd name="connsiteX0" fmla="*/ 150 w 294073"/>
                <a:gd name="connsiteY0" fmla="*/ 15805 h 328050"/>
                <a:gd name="connsiteX1" fmla="*/ 144306 w 294073"/>
                <a:gd name="connsiteY1" fmla="*/ 46425 h 328050"/>
                <a:gd name="connsiteX2" fmla="*/ 293224 w 294073"/>
                <a:gd name="connsiteY2" fmla="*/ 56286 h 328050"/>
                <a:gd name="connsiteX3" fmla="*/ 178520 w 294073"/>
                <a:gd name="connsiteY3" fmla="*/ 153014 h 328050"/>
                <a:gd name="connsiteX4" fmla="*/ 118113 w 294073"/>
                <a:gd name="connsiteY4" fmla="*/ 325703 h 328050"/>
                <a:gd name="connsiteX5" fmla="*/ 150 w 294073"/>
                <a:gd name="connsiteY5" fmla="*/ 15805 h 328050"/>
                <a:gd name="connsiteX0" fmla="*/ 150 w 326848"/>
                <a:gd name="connsiteY0" fmla="*/ 15805 h 351409"/>
                <a:gd name="connsiteX1" fmla="*/ 144306 w 326848"/>
                <a:gd name="connsiteY1" fmla="*/ 46425 h 351409"/>
                <a:gd name="connsiteX2" fmla="*/ 293224 w 326848"/>
                <a:gd name="connsiteY2" fmla="*/ 56286 h 351409"/>
                <a:gd name="connsiteX3" fmla="*/ 321394 w 326848"/>
                <a:gd name="connsiteY3" fmla="*/ 350656 h 351409"/>
                <a:gd name="connsiteX4" fmla="*/ 178520 w 326848"/>
                <a:gd name="connsiteY4" fmla="*/ 153014 h 351409"/>
                <a:gd name="connsiteX5" fmla="*/ 118113 w 326848"/>
                <a:gd name="connsiteY5" fmla="*/ 325703 h 351409"/>
                <a:gd name="connsiteX6" fmla="*/ 150 w 326848"/>
                <a:gd name="connsiteY6" fmla="*/ 15805 h 351409"/>
                <a:gd name="connsiteX0" fmla="*/ 150 w 326848"/>
                <a:gd name="connsiteY0" fmla="*/ 15805 h 351591"/>
                <a:gd name="connsiteX1" fmla="*/ 144306 w 326848"/>
                <a:gd name="connsiteY1" fmla="*/ 46425 h 351591"/>
                <a:gd name="connsiteX2" fmla="*/ 293224 w 326848"/>
                <a:gd name="connsiteY2" fmla="*/ 56286 h 351591"/>
                <a:gd name="connsiteX3" fmla="*/ 321394 w 326848"/>
                <a:gd name="connsiteY3" fmla="*/ 350656 h 351591"/>
                <a:gd name="connsiteX4" fmla="*/ 183283 w 326848"/>
                <a:gd name="connsiteY4" fmla="*/ 203020 h 351591"/>
                <a:gd name="connsiteX5" fmla="*/ 118113 w 326848"/>
                <a:gd name="connsiteY5" fmla="*/ 325703 h 351591"/>
                <a:gd name="connsiteX6" fmla="*/ 150 w 326848"/>
                <a:gd name="connsiteY6" fmla="*/ 15805 h 351591"/>
                <a:gd name="connsiteX0" fmla="*/ 123 w 326821"/>
                <a:gd name="connsiteY0" fmla="*/ 18146 h 365555"/>
                <a:gd name="connsiteX1" fmla="*/ 144279 w 326821"/>
                <a:gd name="connsiteY1" fmla="*/ 48766 h 365555"/>
                <a:gd name="connsiteX2" fmla="*/ 293197 w 326821"/>
                <a:gd name="connsiteY2" fmla="*/ 58627 h 365555"/>
                <a:gd name="connsiteX3" fmla="*/ 321367 w 326821"/>
                <a:gd name="connsiteY3" fmla="*/ 352997 h 365555"/>
                <a:gd name="connsiteX4" fmla="*/ 183256 w 326821"/>
                <a:gd name="connsiteY4" fmla="*/ 205361 h 365555"/>
                <a:gd name="connsiteX5" fmla="*/ 120468 w 326821"/>
                <a:gd name="connsiteY5" fmla="*/ 361382 h 365555"/>
                <a:gd name="connsiteX6" fmla="*/ 123 w 326821"/>
                <a:gd name="connsiteY6" fmla="*/ 18146 h 365555"/>
                <a:gd name="connsiteX0" fmla="*/ 131 w 326829"/>
                <a:gd name="connsiteY0" fmla="*/ 18146 h 395219"/>
                <a:gd name="connsiteX1" fmla="*/ 144287 w 326829"/>
                <a:gd name="connsiteY1" fmla="*/ 48766 h 395219"/>
                <a:gd name="connsiteX2" fmla="*/ 293205 w 326829"/>
                <a:gd name="connsiteY2" fmla="*/ 58627 h 395219"/>
                <a:gd name="connsiteX3" fmla="*/ 321375 w 326829"/>
                <a:gd name="connsiteY3" fmla="*/ 352997 h 395219"/>
                <a:gd name="connsiteX4" fmla="*/ 183264 w 326829"/>
                <a:gd name="connsiteY4" fmla="*/ 205361 h 395219"/>
                <a:gd name="connsiteX5" fmla="*/ 226124 w 326829"/>
                <a:gd name="connsiteY5" fmla="*/ 364904 h 395219"/>
                <a:gd name="connsiteX6" fmla="*/ 120476 w 326829"/>
                <a:gd name="connsiteY6" fmla="*/ 361382 h 395219"/>
                <a:gd name="connsiteX7" fmla="*/ 131 w 326829"/>
                <a:gd name="connsiteY7" fmla="*/ 18146 h 395219"/>
                <a:gd name="connsiteX0" fmla="*/ 131 w 326829"/>
                <a:gd name="connsiteY0" fmla="*/ 18146 h 392563"/>
                <a:gd name="connsiteX1" fmla="*/ 144287 w 326829"/>
                <a:gd name="connsiteY1" fmla="*/ 48766 h 392563"/>
                <a:gd name="connsiteX2" fmla="*/ 293205 w 326829"/>
                <a:gd name="connsiteY2" fmla="*/ 58627 h 392563"/>
                <a:gd name="connsiteX3" fmla="*/ 321375 w 326829"/>
                <a:gd name="connsiteY3" fmla="*/ 352997 h 392563"/>
                <a:gd name="connsiteX4" fmla="*/ 183264 w 326829"/>
                <a:gd name="connsiteY4" fmla="*/ 205361 h 392563"/>
                <a:gd name="connsiteX5" fmla="*/ 154687 w 326829"/>
                <a:gd name="connsiteY5" fmla="*/ 257747 h 392563"/>
                <a:gd name="connsiteX6" fmla="*/ 226124 w 326829"/>
                <a:gd name="connsiteY6" fmla="*/ 364904 h 392563"/>
                <a:gd name="connsiteX7" fmla="*/ 120476 w 326829"/>
                <a:gd name="connsiteY7" fmla="*/ 361382 h 392563"/>
                <a:gd name="connsiteX8" fmla="*/ 131 w 326829"/>
                <a:gd name="connsiteY8" fmla="*/ 18146 h 392563"/>
                <a:gd name="connsiteX0" fmla="*/ 131 w 326829"/>
                <a:gd name="connsiteY0" fmla="*/ 18146 h 384734"/>
                <a:gd name="connsiteX1" fmla="*/ 144287 w 326829"/>
                <a:gd name="connsiteY1" fmla="*/ 48766 h 384734"/>
                <a:gd name="connsiteX2" fmla="*/ 293205 w 326829"/>
                <a:gd name="connsiteY2" fmla="*/ 58627 h 384734"/>
                <a:gd name="connsiteX3" fmla="*/ 321375 w 326829"/>
                <a:gd name="connsiteY3" fmla="*/ 352997 h 384734"/>
                <a:gd name="connsiteX4" fmla="*/ 183264 w 326829"/>
                <a:gd name="connsiteY4" fmla="*/ 205361 h 384734"/>
                <a:gd name="connsiteX5" fmla="*/ 154687 w 326829"/>
                <a:gd name="connsiteY5" fmla="*/ 257747 h 384734"/>
                <a:gd name="connsiteX6" fmla="*/ 226124 w 326829"/>
                <a:gd name="connsiteY6" fmla="*/ 343473 h 384734"/>
                <a:gd name="connsiteX7" fmla="*/ 120476 w 326829"/>
                <a:gd name="connsiteY7" fmla="*/ 361382 h 384734"/>
                <a:gd name="connsiteX8" fmla="*/ 131 w 326829"/>
                <a:gd name="connsiteY8" fmla="*/ 18146 h 384734"/>
                <a:gd name="connsiteX0" fmla="*/ 127 w 326825"/>
                <a:gd name="connsiteY0" fmla="*/ 18146 h 400668"/>
                <a:gd name="connsiteX1" fmla="*/ 144283 w 326825"/>
                <a:gd name="connsiteY1" fmla="*/ 48766 h 400668"/>
                <a:gd name="connsiteX2" fmla="*/ 293201 w 326825"/>
                <a:gd name="connsiteY2" fmla="*/ 58627 h 400668"/>
                <a:gd name="connsiteX3" fmla="*/ 321371 w 326825"/>
                <a:gd name="connsiteY3" fmla="*/ 352997 h 400668"/>
                <a:gd name="connsiteX4" fmla="*/ 183260 w 326825"/>
                <a:gd name="connsiteY4" fmla="*/ 205361 h 400668"/>
                <a:gd name="connsiteX5" fmla="*/ 154683 w 326825"/>
                <a:gd name="connsiteY5" fmla="*/ 257747 h 400668"/>
                <a:gd name="connsiteX6" fmla="*/ 226120 w 326825"/>
                <a:gd name="connsiteY6" fmla="*/ 343473 h 400668"/>
                <a:gd name="connsiteX7" fmla="*/ 204689 w 326825"/>
                <a:gd name="connsiteY7" fmla="*/ 391097 h 400668"/>
                <a:gd name="connsiteX8" fmla="*/ 120472 w 326825"/>
                <a:gd name="connsiteY8" fmla="*/ 361382 h 400668"/>
                <a:gd name="connsiteX9" fmla="*/ 127 w 326825"/>
                <a:gd name="connsiteY9" fmla="*/ 18146 h 400668"/>
                <a:gd name="connsiteX0" fmla="*/ 127 w 326825"/>
                <a:gd name="connsiteY0" fmla="*/ 18146 h 400668"/>
                <a:gd name="connsiteX1" fmla="*/ 144283 w 326825"/>
                <a:gd name="connsiteY1" fmla="*/ 48766 h 400668"/>
                <a:gd name="connsiteX2" fmla="*/ 293201 w 326825"/>
                <a:gd name="connsiteY2" fmla="*/ 58627 h 400668"/>
                <a:gd name="connsiteX3" fmla="*/ 321371 w 326825"/>
                <a:gd name="connsiteY3" fmla="*/ 352997 h 400668"/>
                <a:gd name="connsiteX4" fmla="*/ 183260 w 326825"/>
                <a:gd name="connsiteY4" fmla="*/ 181549 h 400668"/>
                <a:gd name="connsiteX5" fmla="*/ 154683 w 326825"/>
                <a:gd name="connsiteY5" fmla="*/ 257747 h 400668"/>
                <a:gd name="connsiteX6" fmla="*/ 226120 w 326825"/>
                <a:gd name="connsiteY6" fmla="*/ 343473 h 400668"/>
                <a:gd name="connsiteX7" fmla="*/ 204689 w 326825"/>
                <a:gd name="connsiteY7" fmla="*/ 391097 h 400668"/>
                <a:gd name="connsiteX8" fmla="*/ 120472 w 326825"/>
                <a:gd name="connsiteY8" fmla="*/ 361382 h 400668"/>
                <a:gd name="connsiteX9" fmla="*/ 127 w 326825"/>
                <a:gd name="connsiteY9" fmla="*/ 18146 h 400668"/>
                <a:gd name="connsiteX0" fmla="*/ 127 w 295800"/>
                <a:gd name="connsiteY0" fmla="*/ 18146 h 406213"/>
                <a:gd name="connsiteX1" fmla="*/ 144283 w 295800"/>
                <a:gd name="connsiteY1" fmla="*/ 48766 h 406213"/>
                <a:gd name="connsiteX2" fmla="*/ 293201 w 295800"/>
                <a:gd name="connsiteY2" fmla="*/ 58627 h 406213"/>
                <a:gd name="connsiteX3" fmla="*/ 259458 w 295800"/>
                <a:gd name="connsiteY3" fmla="*/ 405384 h 406213"/>
                <a:gd name="connsiteX4" fmla="*/ 183260 w 295800"/>
                <a:gd name="connsiteY4" fmla="*/ 181549 h 406213"/>
                <a:gd name="connsiteX5" fmla="*/ 154683 w 295800"/>
                <a:gd name="connsiteY5" fmla="*/ 257747 h 406213"/>
                <a:gd name="connsiteX6" fmla="*/ 226120 w 295800"/>
                <a:gd name="connsiteY6" fmla="*/ 343473 h 406213"/>
                <a:gd name="connsiteX7" fmla="*/ 204689 w 295800"/>
                <a:gd name="connsiteY7" fmla="*/ 391097 h 406213"/>
                <a:gd name="connsiteX8" fmla="*/ 120472 w 295800"/>
                <a:gd name="connsiteY8" fmla="*/ 361382 h 406213"/>
                <a:gd name="connsiteX9" fmla="*/ 127 w 295800"/>
                <a:gd name="connsiteY9" fmla="*/ 18146 h 406213"/>
                <a:gd name="connsiteX0" fmla="*/ 127 w 310852"/>
                <a:gd name="connsiteY0" fmla="*/ 18146 h 431420"/>
                <a:gd name="connsiteX1" fmla="*/ 144283 w 310852"/>
                <a:gd name="connsiteY1" fmla="*/ 48766 h 431420"/>
                <a:gd name="connsiteX2" fmla="*/ 293201 w 310852"/>
                <a:gd name="connsiteY2" fmla="*/ 58627 h 431420"/>
                <a:gd name="connsiteX3" fmla="*/ 307083 w 310852"/>
                <a:gd name="connsiteY3" fmla="*/ 393479 h 431420"/>
                <a:gd name="connsiteX4" fmla="*/ 259458 w 310852"/>
                <a:gd name="connsiteY4" fmla="*/ 405384 h 431420"/>
                <a:gd name="connsiteX5" fmla="*/ 183260 w 310852"/>
                <a:gd name="connsiteY5" fmla="*/ 181549 h 431420"/>
                <a:gd name="connsiteX6" fmla="*/ 154683 w 310852"/>
                <a:gd name="connsiteY6" fmla="*/ 257747 h 431420"/>
                <a:gd name="connsiteX7" fmla="*/ 226120 w 310852"/>
                <a:gd name="connsiteY7" fmla="*/ 343473 h 431420"/>
                <a:gd name="connsiteX8" fmla="*/ 204689 w 310852"/>
                <a:gd name="connsiteY8" fmla="*/ 391097 h 431420"/>
                <a:gd name="connsiteX9" fmla="*/ 120472 w 310852"/>
                <a:gd name="connsiteY9" fmla="*/ 361382 h 431420"/>
                <a:gd name="connsiteX10" fmla="*/ 127 w 310852"/>
                <a:gd name="connsiteY10" fmla="*/ 18146 h 431420"/>
                <a:gd name="connsiteX0" fmla="*/ 127 w 310852"/>
                <a:gd name="connsiteY0" fmla="*/ 18146 h 431420"/>
                <a:gd name="connsiteX1" fmla="*/ 144283 w 310852"/>
                <a:gd name="connsiteY1" fmla="*/ 48766 h 431420"/>
                <a:gd name="connsiteX2" fmla="*/ 293201 w 310852"/>
                <a:gd name="connsiteY2" fmla="*/ 58627 h 431420"/>
                <a:gd name="connsiteX3" fmla="*/ 307083 w 310852"/>
                <a:gd name="connsiteY3" fmla="*/ 393479 h 431420"/>
                <a:gd name="connsiteX4" fmla="*/ 259458 w 310852"/>
                <a:gd name="connsiteY4" fmla="*/ 405384 h 431420"/>
                <a:gd name="connsiteX5" fmla="*/ 188023 w 310852"/>
                <a:gd name="connsiteY5" fmla="*/ 210124 h 431420"/>
                <a:gd name="connsiteX6" fmla="*/ 154683 w 310852"/>
                <a:gd name="connsiteY6" fmla="*/ 257747 h 431420"/>
                <a:gd name="connsiteX7" fmla="*/ 226120 w 310852"/>
                <a:gd name="connsiteY7" fmla="*/ 343473 h 431420"/>
                <a:gd name="connsiteX8" fmla="*/ 204689 w 310852"/>
                <a:gd name="connsiteY8" fmla="*/ 391097 h 431420"/>
                <a:gd name="connsiteX9" fmla="*/ 120472 w 310852"/>
                <a:gd name="connsiteY9" fmla="*/ 361382 h 431420"/>
                <a:gd name="connsiteX10" fmla="*/ 127 w 310852"/>
                <a:gd name="connsiteY10" fmla="*/ 18146 h 431420"/>
                <a:gd name="connsiteX0" fmla="*/ 127 w 341156"/>
                <a:gd name="connsiteY0" fmla="*/ 18146 h 430944"/>
                <a:gd name="connsiteX1" fmla="*/ 144283 w 341156"/>
                <a:gd name="connsiteY1" fmla="*/ 48766 h 430944"/>
                <a:gd name="connsiteX2" fmla="*/ 293201 w 341156"/>
                <a:gd name="connsiteY2" fmla="*/ 58627 h 430944"/>
                <a:gd name="connsiteX3" fmla="*/ 340493 w 341156"/>
                <a:gd name="connsiteY3" fmla="*/ 392572 h 430944"/>
                <a:gd name="connsiteX4" fmla="*/ 259458 w 341156"/>
                <a:gd name="connsiteY4" fmla="*/ 405384 h 430944"/>
                <a:gd name="connsiteX5" fmla="*/ 188023 w 341156"/>
                <a:gd name="connsiteY5" fmla="*/ 210124 h 430944"/>
                <a:gd name="connsiteX6" fmla="*/ 154683 w 341156"/>
                <a:gd name="connsiteY6" fmla="*/ 257747 h 430944"/>
                <a:gd name="connsiteX7" fmla="*/ 226120 w 341156"/>
                <a:gd name="connsiteY7" fmla="*/ 343473 h 430944"/>
                <a:gd name="connsiteX8" fmla="*/ 204689 w 341156"/>
                <a:gd name="connsiteY8" fmla="*/ 391097 h 430944"/>
                <a:gd name="connsiteX9" fmla="*/ 120472 w 341156"/>
                <a:gd name="connsiteY9" fmla="*/ 361382 h 430944"/>
                <a:gd name="connsiteX10" fmla="*/ 127 w 341156"/>
                <a:gd name="connsiteY10" fmla="*/ 18146 h 430944"/>
                <a:gd name="connsiteX0" fmla="*/ 127 w 341156"/>
                <a:gd name="connsiteY0" fmla="*/ 18146 h 430944"/>
                <a:gd name="connsiteX1" fmla="*/ 144283 w 341156"/>
                <a:gd name="connsiteY1" fmla="*/ 48766 h 430944"/>
                <a:gd name="connsiteX2" fmla="*/ 293201 w 341156"/>
                <a:gd name="connsiteY2" fmla="*/ 58627 h 430944"/>
                <a:gd name="connsiteX3" fmla="*/ 340493 w 341156"/>
                <a:gd name="connsiteY3" fmla="*/ 392572 h 430944"/>
                <a:gd name="connsiteX4" fmla="*/ 259458 w 341156"/>
                <a:gd name="connsiteY4" fmla="*/ 405384 h 430944"/>
                <a:gd name="connsiteX5" fmla="*/ 188023 w 341156"/>
                <a:gd name="connsiteY5" fmla="*/ 210124 h 430944"/>
                <a:gd name="connsiteX6" fmla="*/ 173763 w 341156"/>
                <a:gd name="connsiteY6" fmla="*/ 264813 h 430944"/>
                <a:gd name="connsiteX7" fmla="*/ 226120 w 341156"/>
                <a:gd name="connsiteY7" fmla="*/ 343473 h 430944"/>
                <a:gd name="connsiteX8" fmla="*/ 204689 w 341156"/>
                <a:gd name="connsiteY8" fmla="*/ 391097 h 430944"/>
                <a:gd name="connsiteX9" fmla="*/ 120472 w 341156"/>
                <a:gd name="connsiteY9" fmla="*/ 361382 h 430944"/>
                <a:gd name="connsiteX10" fmla="*/ 127 w 341156"/>
                <a:gd name="connsiteY10" fmla="*/ 18146 h 430944"/>
                <a:gd name="connsiteX0" fmla="*/ 127 w 341156"/>
                <a:gd name="connsiteY0" fmla="*/ 18146 h 430944"/>
                <a:gd name="connsiteX1" fmla="*/ 144283 w 341156"/>
                <a:gd name="connsiteY1" fmla="*/ 48766 h 430944"/>
                <a:gd name="connsiteX2" fmla="*/ 293201 w 341156"/>
                <a:gd name="connsiteY2" fmla="*/ 58627 h 430944"/>
                <a:gd name="connsiteX3" fmla="*/ 340493 w 341156"/>
                <a:gd name="connsiteY3" fmla="*/ 392572 h 430944"/>
                <a:gd name="connsiteX4" fmla="*/ 259458 w 341156"/>
                <a:gd name="connsiteY4" fmla="*/ 405384 h 430944"/>
                <a:gd name="connsiteX5" fmla="*/ 188023 w 341156"/>
                <a:gd name="connsiteY5" fmla="*/ 210124 h 430944"/>
                <a:gd name="connsiteX6" fmla="*/ 173763 w 341156"/>
                <a:gd name="connsiteY6" fmla="*/ 264813 h 430944"/>
                <a:gd name="connsiteX7" fmla="*/ 215177 w 341156"/>
                <a:gd name="connsiteY7" fmla="*/ 371191 h 430944"/>
                <a:gd name="connsiteX8" fmla="*/ 204689 w 341156"/>
                <a:gd name="connsiteY8" fmla="*/ 391097 h 430944"/>
                <a:gd name="connsiteX9" fmla="*/ 120472 w 341156"/>
                <a:gd name="connsiteY9" fmla="*/ 361382 h 430944"/>
                <a:gd name="connsiteX10" fmla="*/ 127 w 341156"/>
                <a:gd name="connsiteY10" fmla="*/ 18146 h 430944"/>
                <a:gd name="connsiteX0" fmla="*/ 122 w 341151"/>
                <a:gd name="connsiteY0" fmla="*/ 18146 h 430944"/>
                <a:gd name="connsiteX1" fmla="*/ 144278 w 341151"/>
                <a:gd name="connsiteY1" fmla="*/ 48766 h 430944"/>
                <a:gd name="connsiteX2" fmla="*/ 293196 w 341151"/>
                <a:gd name="connsiteY2" fmla="*/ 58627 h 430944"/>
                <a:gd name="connsiteX3" fmla="*/ 340488 w 341151"/>
                <a:gd name="connsiteY3" fmla="*/ 392572 h 430944"/>
                <a:gd name="connsiteX4" fmla="*/ 259453 w 341151"/>
                <a:gd name="connsiteY4" fmla="*/ 405384 h 430944"/>
                <a:gd name="connsiteX5" fmla="*/ 188018 w 341151"/>
                <a:gd name="connsiteY5" fmla="*/ 210124 h 430944"/>
                <a:gd name="connsiteX6" fmla="*/ 173758 w 341151"/>
                <a:gd name="connsiteY6" fmla="*/ 264813 h 430944"/>
                <a:gd name="connsiteX7" fmla="*/ 215172 w 341151"/>
                <a:gd name="connsiteY7" fmla="*/ 371191 h 430944"/>
                <a:gd name="connsiteX8" fmla="*/ 180132 w 341151"/>
                <a:gd name="connsiteY8" fmla="*/ 397891 h 430944"/>
                <a:gd name="connsiteX9" fmla="*/ 120467 w 341151"/>
                <a:gd name="connsiteY9" fmla="*/ 361382 h 430944"/>
                <a:gd name="connsiteX10" fmla="*/ 122 w 341151"/>
                <a:gd name="connsiteY10" fmla="*/ 18146 h 430944"/>
                <a:gd name="connsiteX0" fmla="*/ 122 w 341151"/>
                <a:gd name="connsiteY0" fmla="*/ 18146 h 430944"/>
                <a:gd name="connsiteX1" fmla="*/ 144278 w 341151"/>
                <a:gd name="connsiteY1" fmla="*/ 48766 h 430944"/>
                <a:gd name="connsiteX2" fmla="*/ 293196 w 341151"/>
                <a:gd name="connsiteY2" fmla="*/ 58627 h 430944"/>
                <a:gd name="connsiteX3" fmla="*/ 340488 w 341151"/>
                <a:gd name="connsiteY3" fmla="*/ 392572 h 430944"/>
                <a:gd name="connsiteX4" fmla="*/ 259453 w 341151"/>
                <a:gd name="connsiteY4" fmla="*/ 405384 h 430944"/>
                <a:gd name="connsiteX5" fmla="*/ 189814 w 341151"/>
                <a:gd name="connsiteY5" fmla="*/ 227733 h 430944"/>
                <a:gd name="connsiteX6" fmla="*/ 173758 w 341151"/>
                <a:gd name="connsiteY6" fmla="*/ 264813 h 430944"/>
                <a:gd name="connsiteX7" fmla="*/ 215172 w 341151"/>
                <a:gd name="connsiteY7" fmla="*/ 371191 h 430944"/>
                <a:gd name="connsiteX8" fmla="*/ 180132 w 341151"/>
                <a:gd name="connsiteY8" fmla="*/ 397891 h 430944"/>
                <a:gd name="connsiteX9" fmla="*/ 120467 w 341151"/>
                <a:gd name="connsiteY9" fmla="*/ 361382 h 430944"/>
                <a:gd name="connsiteX10" fmla="*/ 122 w 341151"/>
                <a:gd name="connsiteY10" fmla="*/ 18146 h 430944"/>
                <a:gd name="connsiteX0" fmla="*/ 243 w 341272"/>
                <a:gd name="connsiteY0" fmla="*/ 11789 h 424587"/>
                <a:gd name="connsiteX1" fmla="*/ 154808 w 341272"/>
                <a:gd name="connsiteY1" fmla="*/ 76975 h 424587"/>
                <a:gd name="connsiteX2" fmla="*/ 293317 w 341272"/>
                <a:gd name="connsiteY2" fmla="*/ 52270 h 424587"/>
                <a:gd name="connsiteX3" fmla="*/ 340609 w 341272"/>
                <a:gd name="connsiteY3" fmla="*/ 386215 h 424587"/>
                <a:gd name="connsiteX4" fmla="*/ 259574 w 341272"/>
                <a:gd name="connsiteY4" fmla="*/ 399027 h 424587"/>
                <a:gd name="connsiteX5" fmla="*/ 189935 w 341272"/>
                <a:gd name="connsiteY5" fmla="*/ 221376 h 424587"/>
                <a:gd name="connsiteX6" fmla="*/ 173879 w 341272"/>
                <a:gd name="connsiteY6" fmla="*/ 258456 h 424587"/>
                <a:gd name="connsiteX7" fmla="*/ 215293 w 341272"/>
                <a:gd name="connsiteY7" fmla="*/ 364834 h 424587"/>
                <a:gd name="connsiteX8" fmla="*/ 180253 w 341272"/>
                <a:gd name="connsiteY8" fmla="*/ 391534 h 424587"/>
                <a:gd name="connsiteX9" fmla="*/ 120588 w 341272"/>
                <a:gd name="connsiteY9" fmla="*/ 355025 h 424587"/>
                <a:gd name="connsiteX10" fmla="*/ 243 w 341272"/>
                <a:gd name="connsiteY10" fmla="*/ 11789 h 424587"/>
                <a:gd name="connsiteX0" fmla="*/ 374 w 299427"/>
                <a:gd name="connsiteY0" fmla="*/ 28361 h 389610"/>
                <a:gd name="connsiteX1" fmla="*/ 112963 w 299427"/>
                <a:gd name="connsiteY1" fmla="*/ 41998 h 389610"/>
                <a:gd name="connsiteX2" fmla="*/ 251472 w 299427"/>
                <a:gd name="connsiteY2" fmla="*/ 17293 h 389610"/>
                <a:gd name="connsiteX3" fmla="*/ 298764 w 299427"/>
                <a:gd name="connsiteY3" fmla="*/ 351238 h 389610"/>
                <a:gd name="connsiteX4" fmla="*/ 217729 w 299427"/>
                <a:gd name="connsiteY4" fmla="*/ 364050 h 389610"/>
                <a:gd name="connsiteX5" fmla="*/ 148090 w 299427"/>
                <a:gd name="connsiteY5" fmla="*/ 186399 h 389610"/>
                <a:gd name="connsiteX6" fmla="*/ 132034 w 299427"/>
                <a:gd name="connsiteY6" fmla="*/ 223479 h 389610"/>
                <a:gd name="connsiteX7" fmla="*/ 173448 w 299427"/>
                <a:gd name="connsiteY7" fmla="*/ 329857 h 389610"/>
                <a:gd name="connsiteX8" fmla="*/ 138408 w 299427"/>
                <a:gd name="connsiteY8" fmla="*/ 356557 h 389610"/>
                <a:gd name="connsiteX9" fmla="*/ 78743 w 299427"/>
                <a:gd name="connsiteY9" fmla="*/ 320048 h 389610"/>
                <a:gd name="connsiteX10" fmla="*/ 374 w 299427"/>
                <a:gd name="connsiteY10" fmla="*/ 28361 h 389610"/>
                <a:gd name="connsiteX0" fmla="*/ 151 w 299204"/>
                <a:gd name="connsiteY0" fmla="*/ 31490 h 392739"/>
                <a:gd name="connsiteX1" fmla="*/ 99580 w 299204"/>
                <a:gd name="connsiteY1" fmla="*/ 28605 h 392739"/>
                <a:gd name="connsiteX2" fmla="*/ 251249 w 299204"/>
                <a:gd name="connsiteY2" fmla="*/ 20422 h 392739"/>
                <a:gd name="connsiteX3" fmla="*/ 298541 w 299204"/>
                <a:gd name="connsiteY3" fmla="*/ 354367 h 392739"/>
                <a:gd name="connsiteX4" fmla="*/ 217506 w 299204"/>
                <a:gd name="connsiteY4" fmla="*/ 367179 h 392739"/>
                <a:gd name="connsiteX5" fmla="*/ 147867 w 299204"/>
                <a:gd name="connsiteY5" fmla="*/ 189528 h 392739"/>
                <a:gd name="connsiteX6" fmla="*/ 131811 w 299204"/>
                <a:gd name="connsiteY6" fmla="*/ 226608 h 392739"/>
                <a:gd name="connsiteX7" fmla="*/ 173225 w 299204"/>
                <a:gd name="connsiteY7" fmla="*/ 332986 h 392739"/>
                <a:gd name="connsiteX8" fmla="*/ 138185 w 299204"/>
                <a:gd name="connsiteY8" fmla="*/ 359686 h 392739"/>
                <a:gd name="connsiteX9" fmla="*/ 78520 w 299204"/>
                <a:gd name="connsiteY9" fmla="*/ 323177 h 392739"/>
                <a:gd name="connsiteX10" fmla="*/ 151 w 299204"/>
                <a:gd name="connsiteY10" fmla="*/ 31490 h 392739"/>
                <a:gd name="connsiteX0" fmla="*/ 117 w 319793"/>
                <a:gd name="connsiteY0" fmla="*/ 15168 h 421119"/>
                <a:gd name="connsiteX1" fmla="*/ 120169 w 319793"/>
                <a:gd name="connsiteY1" fmla="*/ 56985 h 421119"/>
                <a:gd name="connsiteX2" fmla="*/ 271838 w 319793"/>
                <a:gd name="connsiteY2" fmla="*/ 48802 h 421119"/>
                <a:gd name="connsiteX3" fmla="*/ 319130 w 319793"/>
                <a:gd name="connsiteY3" fmla="*/ 382747 h 421119"/>
                <a:gd name="connsiteX4" fmla="*/ 238095 w 319793"/>
                <a:gd name="connsiteY4" fmla="*/ 395559 h 421119"/>
                <a:gd name="connsiteX5" fmla="*/ 168456 w 319793"/>
                <a:gd name="connsiteY5" fmla="*/ 217908 h 421119"/>
                <a:gd name="connsiteX6" fmla="*/ 152400 w 319793"/>
                <a:gd name="connsiteY6" fmla="*/ 254988 h 421119"/>
                <a:gd name="connsiteX7" fmla="*/ 193814 w 319793"/>
                <a:gd name="connsiteY7" fmla="*/ 361366 h 421119"/>
                <a:gd name="connsiteX8" fmla="*/ 158774 w 319793"/>
                <a:gd name="connsiteY8" fmla="*/ 388066 h 421119"/>
                <a:gd name="connsiteX9" fmla="*/ 99109 w 319793"/>
                <a:gd name="connsiteY9" fmla="*/ 351557 h 421119"/>
                <a:gd name="connsiteX10" fmla="*/ 117 w 319793"/>
                <a:gd name="connsiteY10" fmla="*/ 15168 h 421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9793" h="421119">
                  <a:moveTo>
                    <a:pt x="117" y="15168"/>
                  </a:moveTo>
                  <a:cubicBezTo>
                    <a:pt x="3627" y="-33927"/>
                    <a:pt x="74882" y="51379"/>
                    <a:pt x="120169" y="56985"/>
                  </a:cubicBezTo>
                  <a:cubicBezTo>
                    <a:pt x="165456" y="62591"/>
                    <a:pt x="250261" y="-713"/>
                    <a:pt x="271838" y="48802"/>
                  </a:cubicBezTo>
                  <a:cubicBezTo>
                    <a:pt x="293415" y="98317"/>
                    <a:pt x="324754" y="324954"/>
                    <a:pt x="319130" y="382747"/>
                  </a:cubicBezTo>
                  <a:cubicBezTo>
                    <a:pt x="313506" y="440540"/>
                    <a:pt x="253176" y="422943"/>
                    <a:pt x="238095" y="395559"/>
                  </a:cubicBezTo>
                  <a:cubicBezTo>
                    <a:pt x="223014" y="368175"/>
                    <a:pt x="189887" y="233783"/>
                    <a:pt x="168456" y="217908"/>
                  </a:cubicBezTo>
                  <a:cubicBezTo>
                    <a:pt x="147025" y="202033"/>
                    <a:pt x="145257" y="228398"/>
                    <a:pt x="152400" y="254988"/>
                  </a:cubicBezTo>
                  <a:cubicBezTo>
                    <a:pt x="159543" y="281578"/>
                    <a:pt x="190242" y="341125"/>
                    <a:pt x="193814" y="361366"/>
                  </a:cubicBezTo>
                  <a:cubicBezTo>
                    <a:pt x="197386" y="381607"/>
                    <a:pt x="176382" y="385081"/>
                    <a:pt x="158774" y="388066"/>
                  </a:cubicBezTo>
                  <a:cubicBezTo>
                    <a:pt x="141166" y="391051"/>
                    <a:pt x="125552" y="413707"/>
                    <a:pt x="99109" y="351557"/>
                  </a:cubicBezTo>
                  <a:cubicBezTo>
                    <a:pt x="72666" y="289407"/>
                    <a:pt x="-3393" y="64263"/>
                    <a:pt x="117" y="15168"/>
                  </a:cubicBezTo>
                  <a:close/>
                </a:path>
              </a:pathLst>
            </a:custGeom>
            <a:solidFill>
              <a:srgbClr val="7C8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Elipse 262"/>
            <p:cNvSpPr/>
            <p:nvPr/>
          </p:nvSpPr>
          <p:spPr>
            <a:xfrm>
              <a:off x="3010302" y="3496280"/>
              <a:ext cx="156819" cy="10364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Elipse 263"/>
            <p:cNvSpPr/>
            <p:nvPr/>
          </p:nvSpPr>
          <p:spPr>
            <a:xfrm>
              <a:off x="3202857" y="3537653"/>
              <a:ext cx="156819" cy="10364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2457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/>
          <p:cNvSpPr/>
          <p:nvPr/>
        </p:nvSpPr>
        <p:spPr>
          <a:xfrm>
            <a:off x="0" y="3033230"/>
            <a:ext cx="9144000" cy="38247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luxograma: Fita perfurada 19"/>
          <p:cNvSpPr/>
          <p:nvPr/>
        </p:nvSpPr>
        <p:spPr>
          <a:xfrm rot="15966312">
            <a:off x="3707866" y="5093164"/>
            <a:ext cx="2197608" cy="1434458"/>
          </a:xfrm>
          <a:custGeom>
            <a:avLst/>
            <a:gdLst/>
            <a:ahLst/>
            <a:cxnLst/>
            <a:rect l="l" t="t" r="r" b="b"/>
            <a:pathLst>
              <a:path w="2197608" h="1434458">
                <a:moveTo>
                  <a:pt x="2197607" y="1291013"/>
                </a:moveTo>
                <a:cubicBezTo>
                  <a:pt x="2197607" y="1211830"/>
                  <a:pt x="1876033" y="1147566"/>
                  <a:pt x="1479166" y="1147566"/>
                </a:cubicBezTo>
                <a:cubicBezTo>
                  <a:pt x="1082299" y="1147567"/>
                  <a:pt x="760725" y="1211830"/>
                  <a:pt x="760725" y="1291012"/>
                </a:cubicBezTo>
                <a:cubicBezTo>
                  <a:pt x="760725" y="1370195"/>
                  <a:pt x="439151" y="1434458"/>
                  <a:pt x="42283" y="1434458"/>
                </a:cubicBezTo>
                <a:lnTo>
                  <a:pt x="0" y="1433607"/>
                </a:lnTo>
                <a:lnTo>
                  <a:pt x="78120" y="286170"/>
                </a:lnTo>
                <a:cubicBezTo>
                  <a:pt x="458333" y="282986"/>
                  <a:pt x="760725" y="220230"/>
                  <a:pt x="760725" y="143446"/>
                </a:cubicBezTo>
                <a:cubicBezTo>
                  <a:pt x="760725" y="64264"/>
                  <a:pt x="1082299" y="0"/>
                  <a:pt x="1479166" y="0"/>
                </a:cubicBezTo>
                <a:cubicBezTo>
                  <a:pt x="1876033" y="0"/>
                  <a:pt x="2197607" y="64264"/>
                  <a:pt x="2197608" y="143446"/>
                </a:cubicBezTo>
                <a:close/>
              </a:path>
            </a:pathLst>
          </a:custGeom>
          <a:solidFill>
            <a:srgbClr val="B79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utoShape 2" descr="Resultado de imagem para grilo do pinoqu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grilo do pinoqui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167518" y="2138558"/>
            <a:ext cx="2592288" cy="2592288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6" name="Retângulo 165"/>
          <p:cNvSpPr/>
          <p:nvPr/>
        </p:nvSpPr>
        <p:spPr>
          <a:xfrm>
            <a:off x="1167518" y="3391094"/>
            <a:ext cx="2592288" cy="164926"/>
          </a:xfrm>
          <a:prstGeom prst="rect">
            <a:avLst/>
          </a:prstGeom>
          <a:solidFill>
            <a:srgbClr val="795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1383542" y="2462750"/>
            <a:ext cx="659261" cy="746467"/>
            <a:chOff x="5364088" y="3573015"/>
            <a:chExt cx="1152128" cy="1304529"/>
          </a:xfrm>
        </p:grpSpPr>
        <p:sp>
          <p:nvSpPr>
            <p:cNvPr id="127" name="Retângulo 126"/>
            <p:cNvSpPr/>
            <p:nvPr/>
          </p:nvSpPr>
          <p:spPr>
            <a:xfrm>
              <a:off x="5436096" y="3573016"/>
              <a:ext cx="1008112" cy="12241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Retângulo 166"/>
            <p:cNvSpPr/>
            <p:nvPr/>
          </p:nvSpPr>
          <p:spPr>
            <a:xfrm rot="16200000">
              <a:off x="5886146" y="3681028"/>
              <a:ext cx="10801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 169"/>
            <p:cNvSpPr/>
            <p:nvPr/>
          </p:nvSpPr>
          <p:spPr>
            <a:xfrm rot="10800000">
              <a:off x="5886146" y="3573015"/>
              <a:ext cx="108012" cy="1224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Retângulo 168"/>
            <p:cNvSpPr/>
            <p:nvPr/>
          </p:nvSpPr>
          <p:spPr>
            <a:xfrm rot="16200000">
              <a:off x="5899956" y="4261284"/>
              <a:ext cx="80392" cy="1152128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1" name="Grupo 170"/>
          <p:cNvGrpSpPr/>
          <p:nvPr/>
        </p:nvGrpSpPr>
        <p:grpSpPr>
          <a:xfrm>
            <a:off x="2144015" y="2462750"/>
            <a:ext cx="659261" cy="746467"/>
            <a:chOff x="5364088" y="3573015"/>
            <a:chExt cx="1152128" cy="1304529"/>
          </a:xfrm>
        </p:grpSpPr>
        <p:sp>
          <p:nvSpPr>
            <p:cNvPr id="172" name="Retângulo 171"/>
            <p:cNvSpPr/>
            <p:nvPr/>
          </p:nvSpPr>
          <p:spPr>
            <a:xfrm>
              <a:off x="5436096" y="3573016"/>
              <a:ext cx="1008112" cy="12241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3" name="Retângulo 172"/>
            <p:cNvSpPr/>
            <p:nvPr/>
          </p:nvSpPr>
          <p:spPr>
            <a:xfrm rot="16200000">
              <a:off x="5886146" y="3681028"/>
              <a:ext cx="10801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Retângulo 173"/>
            <p:cNvSpPr/>
            <p:nvPr/>
          </p:nvSpPr>
          <p:spPr>
            <a:xfrm rot="10800000">
              <a:off x="5886146" y="3573015"/>
              <a:ext cx="108012" cy="1224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Retângulo 174"/>
            <p:cNvSpPr/>
            <p:nvPr/>
          </p:nvSpPr>
          <p:spPr>
            <a:xfrm rot="16200000">
              <a:off x="5899956" y="4261284"/>
              <a:ext cx="80392" cy="1152128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6" name="Grupo 175"/>
          <p:cNvGrpSpPr/>
          <p:nvPr/>
        </p:nvGrpSpPr>
        <p:grpSpPr>
          <a:xfrm>
            <a:off x="2904488" y="2462750"/>
            <a:ext cx="659261" cy="746467"/>
            <a:chOff x="5364088" y="3573015"/>
            <a:chExt cx="1152128" cy="1304529"/>
          </a:xfrm>
        </p:grpSpPr>
        <p:sp>
          <p:nvSpPr>
            <p:cNvPr id="177" name="Retângulo 176"/>
            <p:cNvSpPr/>
            <p:nvPr/>
          </p:nvSpPr>
          <p:spPr>
            <a:xfrm>
              <a:off x="5436096" y="3573016"/>
              <a:ext cx="1008112" cy="12241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/>
            <p:cNvSpPr/>
            <p:nvPr/>
          </p:nvSpPr>
          <p:spPr>
            <a:xfrm rot="16200000">
              <a:off x="5886146" y="3681028"/>
              <a:ext cx="10801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 178"/>
            <p:cNvSpPr/>
            <p:nvPr/>
          </p:nvSpPr>
          <p:spPr>
            <a:xfrm rot="10800000">
              <a:off x="5886146" y="3573015"/>
              <a:ext cx="108012" cy="1224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Retângulo 179"/>
            <p:cNvSpPr/>
            <p:nvPr/>
          </p:nvSpPr>
          <p:spPr>
            <a:xfrm rot="16200000">
              <a:off x="5899956" y="4261284"/>
              <a:ext cx="80392" cy="1152128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1" name="Grupo 180"/>
          <p:cNvGrpSpPr/>
          <p:nvPr/>
        </p:nvGrpSpPr>
        <p:grpSpPr>
          <a:xfrm>
            <a:off x="1383541" y="3722734"/>
            <a:ext cx="659261" cy="746467"/>
            <a:chOff x="5364088" y="3573015"/>
            <a:chExt cx="1152128" cy="1304529"/>
          </a:xfrm>
        </p:grpSpPr>
        <p:sp>
          <p:nvSpPr>
            <p:cNvPr id="182" name="Retângulo 181"/>
            <p:cNvSpPr/>
            <p:nvPr/>
          </p:nvSpPr>
          <p:spPr>
            <a:xfrm>
              <a:off x="5436096" y="3573016"/>
              <a:ext cx="1008112" cy="12241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3" name="Retângulo 182"/>
            <p:cNvSpPr/>
            <p:nvPr/>
          </p:nvSpPr>
          <p:spPr>
            <a:xfrm rot="16200000">
              <a:off x="5886146" y="3681028"/>
              <a:ext cx="10801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Retângulo 183"/>
            <p:cNvSpPr/>
            <p:nvPr/>
          </p:nvSpPr>
          <p:spPr>
            <a:xfrm rot="10800000">
              <a:off x="5886146" y="3573015"/>
              <a:ext cx="108012" cy="1224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Retângulo 184"/>
            <p:cNvSpPr/>
            <p:nvPr/>
          </p:nvSpPr>
          <p:spPr>
            <a:xfrm rot="16200000">
              <a:off x="5899956" y="4261284"/>
              <a:ext cx="80392" cy="1152128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6" name="Grupo 185"/>
          <p:cNvGrpSpPr/>
          <p:nvPr/>
        </p:nvGrpSpPr>
        <p:grpSpPr>
          <a:xfrm>
            <a:off x="2144014" y="3722734"/>
            <a:ext cx="659261" cy="746467"/>
            <a:chOff x="5364088" y="3573015"/>
            <a:chExt cx="1152128" cy="1304529"/>
          </a:xfrm>
        </p:grpSpPr>
        <p:sp>
          <p:nvSpPr>
            <p:cNvPr id="187" name="Retângulo 186"/>
            <p:cNvSpPr/>
            <p:nvPr/>
          </p:nvSpPr>
          <p:spPr>
            <a:xfrm>
              <a:off x="5436096" y="3573016"/>
              <a:ext cx="1008112" cy="12241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8" name="Retângulo 187"/>
            <p:cNvSpPr/>
            <p:nvPr/>
          </p:nvSpPr>
          <p:spPr>
            <a:xfrm rot="16200000">
              <a:off x="5886146" y="3681028"/>
              <a:ext cx="10801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" name="Retângulo 188"/>
            <p:cNvSpPr/>
            <p:nvPr/>
          </p:nvSpPr>
          <p:spPr>
            <a:xfrm rot="10800000">
              <a:off x="5886146" y="3573015"/>
              <a:ext cx="108012" cy="1224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" name="Retângulo 189"/>
            <p:cNvSpPr/>
            <p:nvPr/>
          </p:nvSpPr>
          <p:spPr>
            <a:xfrm rot="16200000">
              <a:off x="5899956" y="4261284"/>
              <a:ext cx="80392" cy="1152128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1" name="Grupo 190"/>
          <p:cNvGrpSpPr/>
          <p:nvPr/>
        </p:nvGrpSpPr>
        <p:grpSpPr>
          <a:xfrm>
            <a:off x="2904487" y="3722734"/>
            <a:ext cx="659261" cy="746467"/>
            <a:chOff x="5364088" y="3573015"/>
            <a:chExt cx="1152128" cy="1304529"/>
          </a:xfrm>
        </p:grpSpPr>
        <p:sp>
          <p:nvSpPr>
            <p:cNvPr id="192" name="Retângulo 191"/>
            <p:cNvSpPr/>
            <p:nvPr/>
          </p:nvSpPr>
          <p:spPr>
            <a:xfrm>
              <a:off x="5436096" y="3573016"/>
              <a:ext cx="1008112" cy="12241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Retângulo 192"/>
            <p:cNvSpPr/>
            <p:nvPr/>
          </p:nvSpPr>
          <p:spPr>
            <a:xfrm rot="16200000">
              <a:off x="5886146" y="3681028"/>
              <a:ext cx="10801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Retângulo 193"/>
            <p:cNvSpPr/>
            <p:nvPr/>
          </p:nvSpPr>
          <p:spPr>
            <a:xfrm rot="10800000">
              <a:off x="5886146" y="3573015"/>
              <a:ext cx="108012" cy="1224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Retângulo 194"/>
            <p:cNvSpPr/>
            <p:nvPr/>
          </p:nvSpPr>
          <p:spPr>
            <a:xfrm rot="16200000">
              <a:off x="5899956" y="4261284"/>
              <a:ext cx="80392" cy="1152128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6" name="Grupo 195"/>
          <p:cNvGrpSpPr/>
          <p:nvPr/>
        </p:nvGrpSpPr>
        <p:grpSpPr>
          <a:xfrm>
            <a:off x="5564693" y="2177413"/>
            <a:ext cx="2592288" cy="2592288"/>
            <a:chOff x="1619672" y="2060848"/>
            <a:chExt cx="2592288" cy="2592288"/>
          </a:xfrm>
        </p:grpSpPr>
        <p:sp>
          <p:nvSpPr>
            <p:cNvPr id="197" name="Retângulo 196"/>
            <p:cNvSpPr/>
            <p:nvPr/>
          </p:nvSpPr>
          <p:spPr>
            <a:xfrm>
              <a:off x="1619672" y="2060848"/>
              <a:ext cx="2592288" cy="2592288"/>
            </a:xfrm>
            <a:prstGeom prst="rect">
              <a:avLst/>
            </a:prstGeom>
            <a:solidFill>
              <a:srgbClr val="FFA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Retângulo 197"/>
            <p:cNvSpPr/>
            <p:nvPr/>
          </p:nvSpPr>
          <p:spPr>
            <a:xfrm>
              <a:off x="1619672" y="3313384"/>
              <a:ext cx="2592288" cy="164926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9" name="Grupo 198"/>
            <p:cNvGrpSpPr/>
            <p:nvPr/>
          </p:nvGrpSpPr>
          <p:grpSpPr>
            <a:xfrm>
              <a:off x="1835696" y="2385040"/>
              <a:ext cx="659261" cy="746467"/>
              <a:chOff x="5364088" y="3573015"/>
              <a:chExt cx="1152128" cy="1304529"/>
            </a:xfrm>
          </p:grpSpPr>
          <p:sp>
            <p:nvSpPr>
              <p:cNvPr id="225" name="Retângulo 224"/>
              <p:cNvSpPr/>
              <p:nvPr/>
            </p:nvSpPr>
            <p:spPr>
              <a:xfrm>
                <a:off x="5436096" y="3573016"/>
                <a:ext cx="1008112" cy="12241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6" name="Retângulo 225"/>
              <p:cNvSpPr/>
              <p:nvPr/>
            </p:nvSpPr>
            <p:spPr>
              <a:xfrm rot="16200000">
                <a:off x="5886146" y="3681028"/>
                <a:ext cx="108012" cy="10081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7" name="Retângulo 226"/>
              <p:cNvSpPr/>
              <p:nvPr/>
            </p:nvSpPr>
            <p:spPr>
              <a:xfrm rot="10800000">
                <a:off x="5886146" y="3573015"/>
                <a:ext cx="108012" cy="12241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Retângulo 227"/>
              <p:cNvSpPr/>
              <p:nvPr/>
            </p:nvSpPr>
            <p:spPr>
              <a:xfrm rot="16200000">
                <a:off x="5899956" y="4261284"/>
                <a:ext cx="80392" cy="1152128"/>
              </a:xfrm>
              <a:prstGeom prst="rect">
                <a:avLst/>
              </a:prstGeom>
              <a:solidFill>
                <a:srgbClr val="7955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0" name="Grupo 199"/>
            <p:cNvGrpSpPr/>
            <p:nvPr/>
          </p:nvGrpSpPr>
          <p:grpSpPr>
            <a:xfrm>
              <a:off x="2596169" y="2385040"/>
              <a:ext cx="659261" cy="746467"/>
              <a:chOff x="5364088" y="3573015"/>
              <a:chExt cx="1152128" cy="1304529"/>
            </a:xfrm>
          </p:grpSpPr>
          <p:sp>
            <p:nvSpPr>
              <p:cNvPr id="221" name="Retângulo 220"/>
              <p:cNvSpPr/>
              <p:nvPr/>
            </p:nvSpPr>
            <p:spPr>
              <a:xfrm>
                <a:off x="5436096" y="3573016"/>
                <a:ext cx="1008112" cy="12241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Retângulo 221"/>
              <p:cNvSpPr/>
              <p:nvPr/>
            </p:nvSpPr>
            <p:spPr>
              <a:xfrm rot="16200000">
                <a:off x="5886146" y="3681028"/>
                <a:ext cx="108012" cy="10081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Retângulo 222"/>
              <p:cNvSpPr/>
              <p:nvPr/>
            </p:nvSpPr>
            <p:spPr>
              <a:xfrm rot="10800000">
                <a:off x="5886146" y="3573015"/>
                <a:ext cx="108012" cy="12241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/>
              <p:cNvSpPr/>
              <p:nvPr/>
            </p:nvSpPr>
            <p:spPr>
              <a:xfrm rot="16200000">
                <a:off x="5899956" y="4261284"/>
                <a:ext cx="80392" cy="1152128"/>
              </a:xfrm>
              <a:prstGeom prst="rect">
                <a:avLst/>
              </a:prstGeom>
              <a:solidFill>
                <a:srgbClr val="7955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1" name="Grupo 200"/>
            <p:cNvGrpSpPr/>
            <p:nvPr/>
          </p:nvGrpSpPr>
          <p:grpSpPr>
            <a:xfrm>
              <a:off x="3356642" y="2385040"/>
              <a:ext cx="659261" cy="746467"/>
              <a:chOff x="5364088" y="3573015"/>
              <a:chExt cx="1152128" cy="1304529"/>
            </a:xfrm>
          </p:grpSpPr>
          <p:sp>
            <p:nvSpPr>
              <p:cNvPr id="217" name="Retângulo 216"/>
              <p:cNvSpPr/>
              <p:nvPr/>
            </p:nvSpPr>
            <p:spPr>
              <a:xfrm>
                <a:off x="5436096" y="3573016"/>
                <a:ext cx="1008112" cy="12241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8" name="Retângulo 217"/>
              <p:cNvSpPr/>
              <p:nvPr/>
            </p:nvSpPr>
            <p:spPr>
              <a:xfrm rot="16200000">
                <a:off x="5886146" y="3681028"/>
                <a:ext cx="108012" cy="10081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Retângulo 218"/>
              <p:cNvSpPr/>
              <p:nvPr/>
            </p:nvSpPr>
            <p:spPr>
              <a:xfrm rot="10800000">
                <a:off x="5886146" y="3573015"/>
                <a:ext cx="108012" cy="12241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0" name="Retângulo 219"/>
              <p:cNvSpPr/>
              <p:nvPr/>
            </p:nvSpPr>
            <p:spPr>
              <a:xfrm rot="16200000">
                <a:off x="5899956" y="4261284"/>
                <a:ext cx="80392" cy="1152128"/>
              </a:xfrm>
              <a:prstGeom prst="rect">
                <a:avLst/>
              </a:prstGeom>
              <a:solidFill>
                <a:srgbClr val="7955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2" name="Grupo 201"/>
            <p:cNvGrpSpPr/>
            <p:nvPr/>
          </p:nvGrpSpPr>
          <p:grpSpPr>
            <a:xfrm>
              <a:off x="1835695" y="3645024"/>
              <a:ext cx="659261" cy="746467"/>
              <a:chOff x="5364088" y="3573015"/>
              <a:chExt cx="1152128" cy="1304529"/>
            </a:xfrm>
          </p:grpSpPr>
          <p:sp>
            <p:nvSpPr>
              <p:cNvPr id="213" name="Retângulo 212"/>
              <p:cNvSpPr/>
              <p:nvPr/>
            </p:nvSpPr>
            <p:spPr>
              <a:xfrm>
                <a:off x="5436096" y="3573016"/>
                <a:ext cx="1008112" cy="12241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4" name="Retângulo 213"/>
              <p:cNvSpPr/>
              <p:nvPr/>
            </p:nvSpPr>
            <p:spPr>
              <a:xfrm rot="16200000">
                <a:off x="5886146" y="3681028"/>
                <a:ext cx="108012" cy="10081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Retângulo 214"/>
              <p:cNvSpPr/>
              <p:nvPr/>
            </p:nvSpPr>
            <p:spPr>
              <a:xfrm rot="10800000">
                <a:off x="5886146" y="3573015"/>
                <a:ext cx="108012" cy="12241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6" name="Retângulo 215"/>
              <p:cNvSpPr/>
              <p:nvPr/>
            </p:nvSpPr>
            <p:spPr>
              <a:xfrm rot="16200000">
                <a:off x="5899956" y="4261284"/>
                <a:ext cx="80392" cy="1152128"/>
              </a:xfrm>
              <a:prstGeom prst="rect">
                <a:avLst/>
              </a:prstGeom>
              <a:solidFill>
                <a:srgbClr val="7955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3" name="Grupo 202"/>
            <p:cNvGrpSpPr/>
            <p:nvPr/>
          </p:nvGrpSpPr>
          <p:grpSpPr>
            <a:xfrm>
              <a:off x="2596168" y="3645024"/>
              <a:ext cx="659261" cy="746467"/>
              <a:chOff x="5364088" y="3573015"/>
              <a:chExt cx="1152128" cy="1304529"/>
            </a:xfrm>
          </p:grpSpPr>
          <p:sp>
            <p:nvSpPr>
              <p:cNvPr id="209" name="Retângulo 208"/>
              <p:cNvSpPr/>
              <p:nvPr/>
            </p:nvSpPr>
            <p:spPr>
              <a:xfrm>
                <a:off x="5436096" y="3573016"/>
                <a:ext cx="1008112" cy="12241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209"/>
              <p:cNvSpPr/>
              <p:nvPr/>
            </p:nvSpPr>
            <p:spPr>
              <a:xfrm rot="16200000">
                <a:off x="5886146" y="3681028"/>
                <a:ext cx="108012" cy="10081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 210"/>
              <p:cNvSpPr/>
              <p:nvPr/>
            </p:nvSpPr>
            <p:spPr>
              <a:xfrm rot="10800000">
                <a:off x="5886146" y="3573015"/>
                <a:ext cx="108012" cy="12241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 211"/>
              <p:cNvSpPr/>
              <p:nvPr/>
            </p:nvSpPr>
            <p:spPr>
              <a:xfrm rot="16200000">
                <a:off x="5899956" y="4261284"/>
                <a:ext cx="80392" cy="1152128"/>
              </a:xfrm>
              <a:prstGeom prst="rect">
                <a:avLst/>
              </a:prstGeom>
              <a:solidFill>
                <a:srgbClr val="7955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4" name="Grupo 203"/>
            <p:cNvGrpSpPr/>
            <p:nvPr/>
          </p:nvGrpSpPr>
          <p:grpSpPr>
            <a:xfrm>
              <a:off x="3356641" y="3645024"/>
              <a:ext cx="659261" cy="746467"/>
              <a:chOff x="5364088" y="3573015"/>
              <a:chExt cx="1152128" cy="1304529"/>
            </a:xfrm>
          </p:grpSpPr>
          <p:sp>
            <p:nvSpPr>
              <p:cNvPr id="205" name="Retângulo 204"/>
              <p:cNvSpPr/>
              <p:nvPr/>
            </p:nvSpPr>
            <p:spPr>
              <a:xfrm>
                <a:off x="5436096" y="3573016"/>
                <a:ext cx="1008112" cy="12241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" name="Retângulo 205"/>
              <p:cNvSpPr/>
              <p:nvPr/>
            </p:nvSpPr>
            <p:spPr>
              <a:xfrm rot="16200000">
                <a:off x="5886146" y="3681028"/>
                <a:ext cx="108012" cy="10081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Retângulo 206"/>
              <p:cNvSpPr/>
              <p:nvPr/>
            </p:nvSpPr>
            <p:spPr>
              <a:xfrm rot="10800000">
                <a:off x="5886146" y="3573015"/>
                <a:ext cx="108012" cy="12241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 207"/>
              <p:cNvSpPr/>
              <p:nvPr/>
            </p:nvSpPr>
            <p:spPr>
              <a:xfrm rot="16200000">
                <a:off x="5899956" y="4261284"/>
                <a:ext cx="80392" cy="1152128"/>
              </a:xfrm>
              <a:prstGeom prst="rect">
                <a:avLst/>
              </a:prstGeom>
              <a:solidFill>
                <a:srgbClr val="7955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5" name="Fluxograma: Operação manual 14"/>
          <p:cNvSpPr/>
          <p:nvPr/>
        </p:nvSpPr>
        <p:spPr>
          <a:xfrm rot="10800000">
            <a:off x="1172214" y="1556792"/>
            <a:ext cx="2971673" cy="581765"/>
          </a:xfrm>
          <a:prstGeom prst="flowChartManualOperation">
            <a:avLst/>
          </a:prstGeom>
          <a:solidFill>
            <a:srgbClr val="EA1B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8" name="Fluxograma: Operação manual 247"/>
          <p:cNvSpPr/>
          <p:nvPr/>
        </p:nvSpPr>
        <p:spPr>
          <a:xfrm rot="10800000">
            <a:off x="4788431" y="1610257"/>
            <a:ext cx="3368550" cy="581765"/>
          </a:xfrm>
          <a:prstGeom prst="flowChartManualOperation">
            <a:avLst/>
          </a:prstGeom>
          <a:solidFill>
            <a:srgbClr val="EA1B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9" name="Retângulo 248"/>
          <p:cNvSpPr/>
          <p:nvPr/>
        </p:nvSpPr>
        <p:spPr>
          <a:xfrm>
            <a:off x="5543771" y="2177413"/>
            <a:ext cx="2613209" cy="164926"/>
          </a:xfrm>
          <a:prstGeom prst="rect">
            <a:avLst/>
          </a:prstGeom>
          <a:solidFill>
            <a:srgbClr val="795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0" name="Retângulo 249"/>
          <p:cNvSpPr/>
          <p:nvPr/>
        </p:nvSpPr>
        <p:spPr>
          <a:xfrm>
            <a:off x="1167518" y="2123805"/>
            <a:ext cx="2592288" cy="164926"/>
          </a:xfrm>
          <a:prstGeom prst="rect">
            <a:avLst/>
          </a:prstGeom>
          <a:solidFill>
            <a:srgbClr val="795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" name="Grupo 16"/>
          <p:cNvGrpSpPr/>
          <p:nvPr/>
        </p:nvGrpSpPr>
        <p:grpSpPr>
          <a:xfrm>
            <a:off x="3347864" y="1401050"/>
            <a:ext cx="2592428" cy="3369199"/>
            <a:chOff x="3347864" y="1556792"/>
            <a:chExt cx="2592428" cy="3213457"/>
          </a:xfrm>
        </p:grpSpPr>
        <p:sp>
          <p:nvSpPr>
            <p:cNvPr id="11" name="Retângulo 10"/>
            <p:cNvSpPr/>
            <p:nvPr/>
          </p:nvSpPr>
          <p:spPr>
            <a:xfrm>
              <a:off x="3553806" y="1556792"/>
              <a:ext cx="2180544" cy="3113464"/>
            </a:xfrm>
            <a:prstGeom prst="rect">
              <a:avLst/>
            </a:prstGeom>
            <a:solidFill>
              <a:srgbClr val="FFC4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3840463" y="1886939"/>
              <a:ext cx="1607229" cy="746467"/>
              <a:chOff x="3923928" y="1873797"/>
              <a:chExt cx="1607229" cy="746467"/>
            </a:xfrm>
          </p:grpSpPr>
          <p:grpSp>
            <p:nvGrpSpPr>
              <p:cNvPr id="235" name="Grupo 234"/>
              <p:cNvGrpSpPr/>
              <p:nvPr/>
            </p:nvGrpSpPr>
            <p:grpSpPr>
              <a:xfrm>
                <a:off x="3923928" y="1873797"/>
                <a:ext cx="659261" cy="746467"/>
                <a:chOff x="5364088" y="3573015"/>
                <a:chExt cx="1152128" cy="1304529"/>
              </a:xfrm>
            </p:grpSpPr>
            <p:sp>
              <p:nvSpPr>
                <p:cNvPr id="236" name="Retângulo 235"/>
                <p:cNvSpPr/>
                <p:nvPr/>
              </p:nvSpPr>
              <p:spPr>
                <a:xfrm>
                  <a:off x="5436096" y="3573016"/>
                  <a:ext cx="1008112" cy="12241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7" name="Retângulo 236"/>
                <p:cNvSpPr/>
                <p:nvPr/>
              </p:nvSpPr>
              <p:spPr>
                <a:xfrm rot="16200000">
                  <a:off x="5886146" y="3681028"/>
                  <a:ext cx="108012" cy="10081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8" name="Retângulo 237"/>
                <p:cNvSpPr/>
                <p:nvPr/>
              </p:nvSpPr>
              <p:spPr>
                <a:xfrm rot="10800000">
                  <a:off x="5886146" y="3573015"/>
                  <a:ext cx="108012" cy="12241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Retângulo 238"/>
                <p:cNvSpPr/>
                <p:nvPr/>
              </p:nvSpPr>
              <p:spPr>
                <a:xfrm rot="16200000">
                  <a:off x="5899956" y="4261284"/>
                  <a:ext cx="80392" cy="1152128"/>
                </a:xfrm>
                <a:prstGeom prst="rect">
                  <a:avLst/>
                </a:prstGeom>
                <a:solidFill>
                  <a:srgbClr val="7955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0" name="Grupo 239"/>
              <p:cNvGrpSpPr/>
              <p:nvPr/>
            </p:nvGrpSpPr>
            <p:grpSpPr>
              <a:xfrm>
                <a:off x="4871896" y="1873797"/>
                <a:ext cx="659261" cy="746467"/>
                <a:chOff x="5364088" y="3573015"/>
                <a:chExt cx="1152128" cy="1304529"/>
              </a:xfrm>
            </p:grpSpPr>
            <p:sp>
              <p:nvSpPr>
                <p:cNvPr id="241" name="Retângulo 240"/>
                <p:cNvSpPr/>
                <p:nvPr/>
              </p:nvSpPr>
              <p:spPr>
                <a:xfrm>
                  <a:off x="5436096" y="3573016"/>
                  <a:ext cx="1008112" cy="12241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2" name="Retângulo 241"/>
                <p:cNvSpPr/>
                <p:nvPr/>
              </p:nvSpPr>
              <p:spPr>
                <a:xfrm rot="16200000">
                  <a:off x="5886146" y="3681028"/>
                  <a:ext cx="108012" cy="10081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3" name="Retângulo 242"/>
                <p:cNvSpPr/>
                <p:nvPr/>
              </p:nvSpPr>
              <p:spPr>
                <a:xfrm rot="10800000">
                  <a:off x="5886146" y="3573015"/>
                  <a:ext cx="108012" cy="12241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4" name="Retângulo 243"/>
                <p:cNvSpPr/>
                <p:nvPr/>
              </p:nvSpPr>
              <p:spPr>
                <a:xfrm rot="16200000">
                  <a:off x="5899956" y="4261284"/>
                  <a:ext cx="80392" cy="1152128"/>
                </a:xfrm>
                <a:prstGeom prst="rect">
                  <a:avLst/>
                </a:prstGeom>
                <a:solidFill>
                  <a:srgbClr val="7955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5" name="Retângulo 244"/>
            <p:cNvSpPr/>
            <p:nvPr/>
          </p:nvSpPr>
          <p:spPr>
            <a:xfrm>
              <a:off x="3347864" y="3050987"/>
              <a:ext cx="2592288" cy="164926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4077137" y="3550704"/>
              <a:ext cx="1071828" cy="1122235"/>
              <a:chOff x="-2549450" y="1268759"/>
              <a:chExt cx="1008112" cy="618180"/>
            </a:xfrm>
          </p:grpSpPr>
          <p:sp>
            <p:nvSpPr>
              <p:cNvPr id="13" name="Retângulo 12"/>
              <p:cNvSpPr/>
              <p:nvPr/>
            </p:nvSpPr>
            <p:spPr>
              <a:xfrm>
                <a:off x="-2549450" y="1268760"/>
                <a:ext cx="504056" cy="618179"/>
              </a:xfrm>
              <a:prstGeom prst="rect">
                <a:avLst/>
              </a:prstGeom>
              <a:solidFill>
                <a:srgbClr val="795548"/>
              </a:solidFill>
              <a:ln w="57150">
                <a:solidFill>
                  <a:srgbClr val="4F37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 246"/>
              <p:cNvSpPr/>
              <p:nvPr/>
            </p:nvSpPr>
            <p:spPr>
              <a:xfrm>
                <a:off x="-2045394" y="1268759"/>
                <a:ext cx="504056" cy="618179"/>
              </a:xfrm>
              <a:prstGeom prst="rect">
                <a:avLst/>
              </a:prstGeom>
              <a:solidFill>
                <a:srgbClr val="795548"/>
              </a:solidFill>
              <a:ln w="57150">
                <a:solidFill>
                  <a:srgbClr val="4F37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29" name="Retângulo 228"/>
            <p:cNvSpPr/>
            <p:nvPr/>
          </p:nvSpPr>
          <p:spPr>
            <a:xfrm>
              <a:off x="3347864" y="4670256"/>
              <a:ext cx="2592428" cy="99993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Triângulo isósceles 15"/>
          <p:cNvSpPr/>
          <p:nvPr/>
        </p:nvSpPr>
        <p:spPr>
          <a:xfrm>
            <a:off x="3361737" y="544300"/>
            <a:ext cx="2592288" cy="902950"/>
          </a:xfrm>
          <a:prstGeom prst="triangle">
            <a:avLst/>
          </a:prstGeom>
          <a:solidFill>
            <a:srgbClr val="EA1B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077137" y="1196752"/>
            <a:ext cx="92957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1" name="Retângulo 250"/>
          <p:cNvSpPr/>
          <p:nvPr/>
        </p:nvSpPr>
        <p:spPr>
          <a:xfrm>
            <a:off x="5129205" y="1196752"/>
            <a:ext cx="92957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3778248" y="715210"/>
            <a:ext cx="1734841" cy="53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ESCOLA</a:t>
            </a:r>
            <a:endParaRPr lang="pt-BR" sz="2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5350724" y="4956373"/>
            <a:ext cx="36994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Gepeto ficou muito feliz quando viu </a:t>
            </a:r>
            <a:r>
              <a:rPr lang="pt-BR" dirty="0" smtClean="0"/>
              <a:t>seu </a:t>
            </a:r>
            <a:r>
              <a:rPr lang="pt-BR" dirty="0"/>
              <a:t>filho. Para que </a:t>
            </a:r>
            <a:r>
              <a:rPr lang="pt-BR" dirty="0" smtClean="0"/>
              <a:t>ele fizesse </a:t>
            </a:r>
            <a:r>
              <a:rPr lang="pt-BR" dirty="0"/>
              <a:t>amigos e aprendesse </a:t>
            </a:r>
            <a:r>
              <a:rPr lang="pt-BR" dirty="0" smtClean="0"/>
              <a:t> o pai o </a:t>
            </a:r>
            <a:r>
              <a:rPr lang="pt-BR" dirty="0"/>
              <a:t>colocou na escola da floresta. </a:t>
            </a:r>
          </a:p>
        </p:txBody>
      </p:sp>
    </p:spTree>
    <p:extLst>
      <p:ext uri="{BB962C8B-B14F-4D97-AF65-F5344CB8AC3E}">
        <p14:creationId xmlns:p14="http://schemas.microsoft.com/office/powerpoint/2010/main" val="243631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5294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6" descr="Resultado de imagem para marceneiro fla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50" y="-33528"/>
            <a:ext cx="6299297" cy="629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4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5"/>
          <p:cNvSpPr/>
          <p:nvPr/>
        </p:nvSpPr>
        <p:spPr>
          <a:xfrm>
            <a:off x="20432" y="225545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>
            <a:off x="3037325" y="2348880"/>
            <a:ext cx="6106675" cy="3112783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37"/>
          <p:cNvSpPr/>
          <p:nvPr/>
        </p:nvSpPr>
        <p:spPr>
          <a:xfrm rot="1577861">
            <a:off x="506540" y="-841798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upo 25"/>
          <p:cNvGrpSpPr/>
          <p:nvPr/>
        </p:nvGrpSpPr>
        <p:grpSpPr>
          <a:xfrm rot="4633308">
            <a:off x="1373526" y="6073578"/>
            <a:ext cx="837068" cy="696915"/>
            <a:chOff x="2650191" y="5538450"/>
            <a:chExt cx="837068" cy="696915"/>
          </a:xfrm>
        </p:grpSpPr>
        <p:sp>
          <p:nvSpPr>
            <p:cNvPr id="27" name="Retângulo 26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3" name="Elipse 32"/>
          <p:cNvSpPr/>
          <p:nvPr/>
        </p:nvSpPr>
        <p:spPr>
          <a:xfrm>
            <a:off x="611560" y="4349503"/>
            <a:ext cx="2632632" cy="204822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 rot="2382708">
            <a:off x="2780651" y="5226291"/>
            <a:ext cx="107137" cy="6329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Grupo 38"/>
          <p:cNvGrpSpPr/>
          <p:nvPr/>
        </p:nvGrpSpPr>
        <p:grpSpPr>
          <a:xfrm>
            <a:off x="2650191" y="5538450"/>
            <a:ext cx="837068" cy="696915"/>
            <a:chOff x="2650191" y="5538450"/>
            <a:chExt cx="837068" cy="696915"/>
          </a:xfrm>
        </p:grpSpPr>
        <p:sp>
          <p:nvSpPr>
            <p:cNvPr id="40" name="Retângulo 39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6" name="Grupo 45"/>
          <p:cNvGrpSpPr/>
          <p:nvPr/>
        </p:nvGrpSpPr>
        <p:grpSpPr>
          <a:xfrm rot="8639028">
            <a:off x="289139" y="5413154"/>
            <a:ext cx="837068" cy="696915"/>
            <a:chOff x="2650191" y="5538450"/>
            <a:chExt cx="837068" cy="696915"/>
          </a:xfrm>
        </p:grpSpPr>
        <p:sp>
          <p:nvSpPr>
            <p:cNvPr id="47" name="Retângulo 46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Grupo 52"/>
          <p:cNvGrpSpPr/>
          <p:nvPr/>
        </p:nvGrpSpPr>
        <p:grpSpPr>
          <a:xfrm rot="7989699">
            <a:off x="625753" y="5726770"/>
            <a:ext cx="837068" cy="696915"/>
            <a:chOff x="2650191" y="5538450"/>
            <a:chExt cx="837068" cy="696915"/>
          </a:xfrm>
        </p:grpSpPr>
        <p:sp>
          <p:nvSpPr>
            <p:cNvPr id="54" name="Retângulo 53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Elipse 59"/>
          <p:cNvSpPr/>
          <p:nvPr/>
        </p:nvSpPr>
        <p:spPr>
          <a:xfrm rot="21091810">
            <a:off x="1484761" y="4749860"/>
            <a:ext cx="772884" cy="648319"/>
          </a:xfrm>
          <a:custGeom>
            <a:avLst/>
            <a:gdLst/>
            <a:ahLst/>
            <a:cxnLst/>
            <a:rect l="l" t="t" r="r" b="b"/>
            <a:pathLst>
              <a:path w="772884" h="648319">
                <a:moveTo>
                  <a:pt x="154254" y="309"/>
                </a:moveTo>
                <a:cubicBezTo>
                  <a:pt x="227841" y="9126"/>
                  <a:pt x="302144" y="99371"/>
                  <a:pt x="362857" y="108412"/>
                </a:cubicBezTo>
                <a:cubicBezTo>
                  <a:pt x="423571" y="117453"/>
                  <a:pt x="456265" y="55981"/>
                  <a:pt x="518538" y="54555"/>
                </a:cubicBezTo>
                <a:cubicBezTo>
                  <a:pt x="580810" y="53128"/>
                  <a:pt x="673932" y="124776"/>
                  <a:pt x="736493" y="99851"/>
                </a:cubicBezTo>
                <a:lnTo>
                  <a:pt x="763104" y="91248"/>
                </a:lnTo>
                <a:cubicBezTo>
                  <a:pt x="769708" y="123225"/>
                  <a:pt x="772884" y="156578"/>
                  <a:pt x="772884" y="190810"/>
                </a:cubicBezTo>
                <a:cubicBezTo>
                  <a:pt x="772884" y="443486"/>
                  <a:pt x="599868" y="648318"/>
                  <a:pt x="386442" y="648319"/>
                </a:cubicBezTo>
                <a:cubicBezTo>
                  <a:pt x="173016" y="648318"/>
                  <a:pt x="0" y="443486"/>
                  <a:pt x="0" y="190810"/>
                </a:cubicBezTo>
                <a:cubicBezTo>
                  <a:pt x="0" y="153087"/>
                  <a:pt x="3856" y="116431"/>
                  <a:pt x="12308" y="81609"/>
                </a:cubicBezTo>
                <a:cubicBezTo>
                  <a:pt x="60012" y="54450"/>
                  <a:pt x="111745" y="-4785"/>
                  <a:pt x="154254" y="30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1" name="Grupo 60"/>
          <p:cNvGrpSpPr/>
          <p:nvPr/>
        </p:nvGrpSpPr>
        <p:grpSpPr>
          <a:xfrm rot="3067869">
            <a:off x="1911616" y="5871453"/>
            <a:ext cx="837068" cy="696915"/>
            <a:chOff x="2650191" y="5538450"/>
            <a:chExt cx="837068" cy="696915"/>
          </a:xfrm>
        </p:grpSpPr>
        <p:sp>
          <p:nvSpPr>
            <p:cNvPr id="62" name="Retângulo 61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Grupo 68"/>
          <p:cNvGrpSpPr/>
          <p:nvPr/>
        </p:nvGrpSpPr>
        <p:grpSpPr>
          <a:xfrm rot="3067869">
            <a:off x="2387478" y="5789759"/>
            <a:ext cx="837068" cy="696915"/>
            <a:chOff x="2650191" y="5538450"/>
            <a:chExt cx="837068" cy="696915"/>
          </a:xfrm>
        </p:grpSpPr>
        <p:sp>
          <p:nvSpPr>
            <p:cNvPr id="70" name="Retângulo 69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6" name="Grupo 75"/>
          <p:cNvGrpSpPr/>
          <p:nvPr/>
        </p:nvGrpSpPr>
        <p:grpSpPr>
          <a:xfrm rot="14607540">
            <a:off x="2030708" y="4043570"/>
            <a:ext cx="837068" cy="696915"/>
            <a:chOff x="2650191" y="5538450"/>
            <a:chExt cx="837068" cy="696915"/>
          </a:xfrm>
        </p:grpSpPr>
        <p:sp>
          <p:nvSpPr>
            <p:cNvPr id="77" name="Retângulo 76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tângulo 78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3" name="Grupo 82"/>
          <p:cNvGrpSpPr/>
          <p:nvPr/>
        </p:nvGrpSpPr>
        <p:grpSpPr>
          <a:xfrm rot="17978822">
            <a:off x="2596766" y="5028316"/>
            <a:ext cx="837068" cy="696915"/>
            <a:chOff x="2650191" y="5538450"/>
            <a:chExt cx="837068" cy="696915"/>
          </a:xfrm>
        </p:grpSpPr>
        <p:sp>
          <p:nvSpPr>
            <p:cNvPr id="84" name="Retângulo 83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84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4467319" y="3256109"/>
            <a:ext cx="504053" cy="555337"/>
            <a:chOff x="-3268901" y="2056355"/>
            <a:chExt cx="3090265" cy="3404683"/>
          </a:xfrm>
        </p:grpSpPr>
        <p:sp>
          <p:nvSpPr>
            <p:cNvPr id="91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3" name="Grupo 92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95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7" name="Grupo 96"/>
          <p:cNvGrpSpPr/>
          <p:nvPr/>
        </p:nvGrpSpPr>
        <p:grpSpPr>
          <a:xfrm>
            <a:off x="5538101" y="2945695"/>
            <a:ext cx="485195" cy="534561"/>
            <a:chOff x="-3268901" y="2056355"/>
            <a:chExt cx="3090265" cy="3404683"/>
          </a:xfrm>
        </p:grpSpPr>
        <p:sp>
          <p:nvSpPr>
            <p:cNvPr id="98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0" name="Grupo 99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02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4" name="Grupo 103"/>
          <p:cNvGrpSpPr/>
          <p:nvPr/>
        </p:nvGrpSpPr>
        <p:grpSpPr>
          <a:xfrm>
            <a:off x="3923928" y="3416496"/>
            <a:ext cx="475902" cy="524323"/>
            <a:chOff x="-3268901" y="2056355"/>
            <a:chExt cx="3090265" cy="3404683"/>
          </a:xfrm>
        </p:grpSpPr>
        <p:sp>
          <p:nvSpPr>
            <p:cNvPr id="105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7" name="Grupo 106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09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8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5018891" y="3044540"/>
            <a:ext cx="519210" cy="572037"/>
            <a:chOff x="-3268901" y="2056355"/>
            <a:chExt cx="3090265" cy="3404683"/>
          </a:xfrm>
        </p:grpSpPr>
        <p:sp>
          <p:nvSpPr>
            <p:cNvPr id="112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4" name="Grupo 113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16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Elipse 36"/>
          <p:cNvSpPr/>
          <p:nvPr/>
        </p:nvSpPr>
        <p:spPr>
          <a:xfrm>
            <a:off x="845948" y="5146784"/>
            <a:ext cx="2231673" cy="11923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9" name="Grupo 158"/>
          <p:cNvGrpSpPr/>
          <p:nvPr/>
        </p:nvGrpSpPr>
        <p:grpSpPr>
          <a:xfrm>
            <a:off x="2248787" y="5028517"/>
            <a:ext cx="583521" cy="683074"/>
            <a:chOff x="2248787" y="5028517"/>
            <a:chExt cx="583521" cy="683074"/>
          </a:xfrm>
        </p:grpSpPr>
        <p:grpSp>
          <p:nvGrpSpPr>
            <p:cNvPr id="156" name="Grupo 155"/>
            <p:cNvGrpSpPr/>
            <p:nvPr/>
          </p:nvGrpSpPr>
          <p:grpSpPr>
            <a:xfrm>
              <a:off x="2465364" y="5530134"/>
              <a:ext cx="118494" cy="181457"/>
              <a:chOff x="2465364" y="5530134"/>
              <a:chExt cx="118494" cy="181457"/>
            </a:xfrm>
          </p:grpSpPr>
          <p:sp>
            <p:nvSpPr>
              <p:cNvPr id="150" name="Retângulo 149"/>
              <p:cNvSpPr/>
              <p:nvPr/>
            </p:nvSpPr>
            <p:spPr>
              <a:xfrm>
                <a:off x="2471570" y="55301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2465364" y="56582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5" name="Grupo 154"/>
            <p:cNvGrpSpPr/>
            <p:nvPr/>
          </p:nvGrpSpPr>
          <p:grpSpPr>
            <a:xfrm>
              <a:off x="2529122" y="5475062"/>
              <a:ext cx="118494" cy="181457"/>
              <a:chOff x="2617764" y="5682534"/>
              <a:chExt cx="118494" cy="181457"/>
            </a:xfrm>
          </p:grpSpPr>
          <p:sp>
            <p:nvSpPr>
              <p:cNvPr id="153" name="Retângulo 152"/>
              <p:cNvSpPr/>
              <p:nvPr/>
            </p:nvSpPr>
            <p:spPr>
              <a:xfrm>
                <a:off x="2623970" y="56825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Elipse 151"/>
              <p:cNvSpPr/>
              <p:nvPr/>
            </p:nvSpPr>
            <p:spPr>
              <a:xfrm>
                <a:off x="2617764" y="58106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1" name="Grupo 150"/>
            <p:cNvGrpSpPr/>
            <p:nvPr/>
          </p:nvGrpSpPr>
          <p:grpSpPr>
            <a:xfrm>
              <a:off x="2248787" y="5028517"/>
              <a:ext cx="583521" cy="581526"/>
              <a:chOff x="2212674" y="5004280"/>
              <a:chExt cx="583521" cy="581526"/>
            </a:xfrm>
          </p:grpSpPr>
          <p:sp>
            <p:nvSpPr>
              <p:cNvPr id="142" name="Elipse 117"/>
              <p:cNvSpPr/>
              <p:nvPr/>
            </p:nvSpPr>
            <p:spPr>
              <a:xfrm flipH="1">
                <a:off x="2212674" y="5004280"/>
                <a:ext cx="482526" cy="581526"/>
              </a:xfrm>
              <a:custGeom>
                <a:avLst/>
                <a:gdLst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89004 w 2954220"/>
                  <a:gd name="connsiteY17" fmla="*/ 181911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30605 w 2954220"/>
                  <a:gd name="connsiteY17" fmla="*/ 342499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440496 w 2954220"/>
                  <a:gd name="connsiteY6" fmla="*/ 1670085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352902 w 2954220"/>
                  <a:gd name="connsiteY6" fmla="*/ 1889066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7 w 2954220"/>
                  <a:gd name="connsiteY7" fmla="*/ 217220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66647 w 2958285"/>
                  <a:gd name="connsiteY7" fmla="*/ 2172206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95849 w 2958285"/>
                  <a:gd name="connsiteY7" fmla="*/ 2361993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8285" h="3565244">
                    <a:moveTo>
                      <a:pt x="1527282" y="13"/>
                    </a:moveTo>
                    <a:cubicBezTo>
                      <a:pt x="1534895" y="348"/>
                      <a:pt x="1794041" y="100339"/>
                      <a:pt x="1840861" y="168301"/>
                    </a:cubicBezTo>
                    <a:cubicBezTo>
                      <a:pt x="1887681" y="236263"/>
                      <a:pt x="1748333" y="404158"/>
                      <a:pt x="1808204" y="407786"/>
                    </a:cubicBezTo>
                    <a:cubicBezTo>
                      <a:pt x="1868075" y="411414"/>
                      <a:pt x="1980065" y="259523"/>
                      <a:pt x="1993261" y="342471"/>
                    </a:cubicBezTo>
                    <a:cubicBezTo>
                      <a:pt x="2006457" y="425419"/>
                      <a:pt x="1890222" y="1054795"/>
                      <a:pt x="1789405" y="1232043"/>
                    </a:cubicBezTo>
                    <a:cubicBezTo>
                      <a:pt x="1719529" y="1354893"/>
                      <a:pt x="1512163" y="1545657"/>
                      <a:pt x="1322023" y="1681042"/>
                    </a:cubicBezTo>
                    <a:cubicBezTo>
                      <a:pt x="1361375" y="1676552"/>
                      <a:pt x="898618" y="1863171"/>
                      <a:pt x="1060922" y="1976663"/>
                    </a:cubicBezTo>
                    <a:cubicBezTo>
                      <a:pt x="1223226" y="2090155"/>
                      <a:pt x="2021705" y="2345478"/>
                      <a:pt x="2295849" y="2361993"/>
                    </a:cubicBezTo>
                    <a:cubicBezTo>
                      <a:pt x="2569993" y="2378508"/>
                      <a:pt x="2551787" y="1894758"/>
                      <a:pt x="2705787" y="2075756"/>
                    </a:cubicBezTo>
                    <a:cubicBezTo>
                      <a:pt x="2946873" y="2180554"/>
                      <a:pt x="3047123" y="2522024"/>
                      <a:pt x="2864074" y="2606986"/>
                    </a:cubicBezTo>
                    <a:lnTo>
                      <a:pt x="2860814" y="2618258"/>
                    </a:lnTo>
                    <a:cubicBezTo>
                      <a:pt x="2874301" y="2649649"/>
                      <a:pt x="2880654" y="2682750"/>
                      <a:pt x="2880654" y="2717044"/>
                    </a:cubicBezTo>
                    <a:cubicBezTo>
                      <a:pt x="2880654" y="3185492"/>
                      <a:pt x="2235872" y="3565244"/>
                      <a:pt x="1440494" y="3565244"/>
                    </a:cubicBezTo>
                    <a:cubicBezTo>
                      <a:pt x="645116" y="3565244"/>
                      <a:pt x="15042" y="3242809"/>
                      <a:pt x="334" y="2717044"/>
                    </a:cubicBezTo>
                    <a:cubicBezTo>
                      <a:pt x="-11572" y="2291460"/>
                      <a:pt x="296374" y="1863811"/>
                      <a:pt x="541523" y="1641380"/>
                    </a:cubicBezTo>
                    <a:cubicBezTo>
                      <a:pt x="575876" y="1553395"/>
                      <a:pt x="632799" y="1445730"/>
                      <a:pt x="610774" y="1376615"/>
                    </a:cubicBezTo>
                    <a:cubicBezTo>
                      <a:pt x="496761" y="1256915"/>
                      <a:pt x="259170" y="1120598"/>
                      <a:pt x="245809" y="975006"/>
                    </a:cubicBezTo>
                    <a:cubicBezTo>
                      <a:pt x="232448" y="829414"/>
                      <a:pt x="409123" y="637978"/>
                      <a:pt x="530605" y="503060"/>
                    </a:cubicBezTo>
                    <a:cubicBezTo>
                      <a:pt x="652087" y="368142"/>
                      <a:pt x="809600" y="180012"/>
                      <a:pt x="974700" y="165498"/>
                    </a:cubicBezTo>
                    <a:cubicBezTo>
                      <a:pt x="1139800" y="150984"/>
                      <a:pt x="1451572" y="254920"/>
                      <a:pt x="1579604" y="255387"/>
                    </a:cubicBezTo>
                    <a:cubicBezTo>
                      <a:pt x="1691632" y="255796"/>
                      <a:pt x="1473987" y="-2335"/>
                      <a:pt x="1527282" y="1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20"/>
              <p:cNvSpPr/>
              <p:nvPr/>
            </p:nvSpPr>
            <p:spPr>
              <a:xfrm flipH="1">
                <a:off x="2355296" y="5376860"/>
                <a:ext cx="250644" cy="164694"/>
              </a:xfrm>
              <a:custGeom>
                <a:avLst/>
                <a:gdLst>
                  <a:gd name="connsiteX0" fmla="*/ 0 w 1522559"/>
                  <a:gd name="connsiteY0" fmla="*/ 448365 h 896730"/>
                  <a:gd name="connsiteX1" fmla="*/ 761280 w 1522559"/>
                  <a:gd name="connsiteY1" fmla="*/ 0 h 896730"/>
                  <a:gd name="connsiteX2" fmla="*/ 1522560 w 1522559"/>
                  <a:gd name="connsiteY2" fmla="*/ 448365 h 896730"/>
                  <a:gd name="connsiteX3" fmla="*/ 761280 w 1522559"/>
                  <a:gd name="connsiteY3" fmla="*/ 896730 h 896730"/>
                  <a:gd name="connsiteX4" fmla="*/ 0 w 1522559"/>
                  <a:gd name="connsiteY4" fmla="*/ 448365 h 896730"/>
                  <a:gd name="connsiteX0" fmla="*/ 0 w 1857840"/>
                  <a:gd name="connsiteY0" fmla="*/ 452461 h 902606"/>
                  <a:gd name="connsiteX1" fmla="*/ 761280 w 1857840"/>
                  <a:gd name="connsiteY1" fmla="*/ 4096 h 902606"/>
                  <a:gd name="connsiteX2" fmla="*/ 1857840 w 1857840"/>
                  <a:gd name="connsiteY2" fmla="*/ 307681 h 902606"/>
                  <a:gd name="connsiteX3" fmla="*/ 761280 w 1857840"/>
                  <a:gd name="connsiteY3" fmla="*/ 900826 h 902606"/>
                  <a:gd name="connsiteX4" fmla="*/ 0 w 1857840"/>
                  <a:gd name="connsiteY4" fmla="*/ 452461 h 902606"/>
                  <a:gd name="connsiteX0" fmla="*/ 0 w 1536658"/>
                  <a:gd name="connsiteY0" fmla="*/ 459150 h 1009712"/>
                  <a:gd name="connsiteX1" fmla="*/ 761280 w 1536658"/>
                  <a:gd name="connsiteY1" fmla="*/ 10785 h 1009712"/>
                  <a:gd name="connsiteX2" fmla="*/ 1536658 w 1536658"/>
                  <a:gd name="connsiteY2" fmla="*/ 869132 h 1009712"/>
                  <a:gd name="connsiteX3" fmla="*/ 761280 w 1536658"/>
                  <a:gd name="connsiteY3" fmla="*/ 907515 h 1009712"/>
                  <a:gd name="connsiteX4" fmla="*/ 0 w 1536658"/>
                  <a:gd name="connsiteY4" fmla="*/ 459150 h 100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658" h="1009712">
                    <a:moveTo>
                      <a:pt x="0" y="459150"/>
                    </a:moveTo>
                    <a:cubicBezTo>
                      <a:pt x="0" y="211525"/>
                      <a:pt x="505170" y="-57545"/>
                      <a:pt x="761280" y="10785"/>
                    </a:cubicBezTo>
                    <a:cubicBezTo>
                      <a:pt x="1017390" y="79115"/>
                      <a:pt x="1536658" y="621507"/>
                      <a:pt x="1536658" y="869132"/>
                    </a:cubicBezTo>
                    <a:cubicBezTo>
                      <a:pt x="1536658" y="1116757"/>
                      <a:pt x="1017390" y="975845"/>
                      <a:pt x="761280" y="907515"/>
                    </a:cubicBezTo>
                    <a:cubicBezTo>
                      <a:pt x="505170" y="839185"/>
                      <a:pt x="0" y="706775"/>
                      <a:pt x="0" y="45915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4" name="Grupo 143"/>
              <p:cNvGrpSpPr/>
              <p:nvPr/>
            </p:nvGrpSpPr>
            <p:grpSpPr>
              <a:xfrm flipH="1">
                <a:off x="2497421" y="5077011"/>
                <a:ext cx="68315" cy="68315"/>
                <a:chOff x="3422137" y="3505060"/>
                <a:chExt cx="142188" cy="142188"/>
              </a:xfrm>
            </p:grpSpPr>
            <p:sp>
              <p:nvSpPr>
                <p:cNvPr id="146" name="Oval 46"/>
                <p:cNvSpPr/>
                <p:nvPr/>
              </p:nvSpPr>
              <p:spPr>
                <a:xfrm flipH="1">
                  <a:off x="3422137" y="3505060"/>
                  <a:ext cx="142188" cy="1421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49"/>
                <p:cNvSpPr/>
                <p:nvPr/>
              </p:nvSpPr>
              <p:spPr>
                <a:xfrm flipH="1">
                  <a:off x="3439699" y="3543507"/>
                  <a:ext cx="78244" cy="782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8" name="Oval 19"/>
              <p:cNvSpPr/>
              <p:nvPr/>
            </p:nvSpPr>
            <p:spPr>
              <a:xfrm rot="772729">
                <a:off x="2589941" y="5120123"/>
                <a:ext cx="206254" cy="87221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0" name="Retângulo 159"/>
          <p:cNvSpPr/>
          <p:nvPr/>
        </p:nvSpPr>
        <p:spPr>
          <a:xfrm>
            <a:off x="118524" y="5930168"/>
            <a:ext cx="41654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último ovo quebrou e de lá saiu um patinho muito esquisito e diferente dos outros.</a:t>
            </a:r>
          </a:p>
        </p:txBody>
      </p:sp>
    </p:spTree>
    <p:extLst>
      <p:ext uri="{BB962C8B-B14F-4D97-AF65-F5344CB8AC3E}">
        <p14:creationId xmlns:p14="http://schemas.microsoft.com/office/powerpoint/2010/main" val="8707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/>
          <p:nvPr/>
        </p:nvSpPr>
        <p:spPr>
          <a:xfrm>
            <a:off x="0" y="4436214"/>
            <a:ext cx="9149140" cy="2421786"/>
          </a:xfrm>
          <a:custGeom>
            <a:avLst/>
            <a:gdLst/>
            <a:ahLst/>
            <a:cxnLst/>
            <a:rect l="l" t="t" r="r" b="b"/>
            <a:pathLst>
              <a:path w="9144000" h="2396386">
                <a:moveTo>
                  <a:pt x="0" y="0"/>
                </a:moveTo>
                <a:cubicBezTo>
                  <a:pt x="48065" y="13879"/>
                  <a:pt x="105117" y="27843"/>
                  <a:pt x="174171" y="38332"/>
                </a:cubicBezTo>
                <a:cubicBezTo>
                  <a:pt x="556381" y="96389"/>
                  <a:pt x="1105505" y="514885"/>
                  <a:pt x="1886857" y="589875"/>
                </a:cubicBezTo>
                <a:cubicBezTo>
                  <a:pt x="2668209" y="664865"/>
                  <a:pt x="4131734" y="580199"/>
                  <a:pt x="4862286" y="488275"/>
                </a:cubicBezTo>
                <a:cubicBezTo>
                  <a:pt x="5592838" y="396351"/>
                  <a:pt x="5890380" y="72199"/>
                  <a:pt x="6270171" y="38332"/>
                </a:cubicBezTo>
                <a:cubicBezTo>
                  <a:pt x="6649962" y="4465"/>
                  <a:pt x="6732210" y="236694"/>
                  <a:pt x="7141029" y="285075"/>
                </a:cubicBezTo>
                <a:cubicBezTo>
                  <a:pt x="7549848" y="333456"/>
                  <a:pt x="8314267" y="256047"/>
                  <a:pt x="8723086" y="328618"/>
                </a:cubicBezTo>
                <a:cubicBezTo>
                  <a:pt x="8882584" y="356931"/>
                  <a:pt x="9022199" y="356524"/>
                  <a:pt x="9144000" y="372053"/>
                </a:cubicBezTo>
                <a:lnTo>
                  <a:pt x="9144000" y="2396386"/>
                </a:lnTo>
                <a:lnTo>
                  <a:pt x="0" y="2396386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84462" y="2466055"/>
            <a:ext cx="3790107" cy="3168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Atraso 12"/>
          <p:cNvSpPr/>
          <p:nvPr/>
        </p:nvSpPr>
        <p:spPr>
          <a:xfrm rot="16200000">
            <a:off x="3420589" y="3500723"/>
            <a:ext cx="908386" cy="864096"/>
          </a:xfrm>
          <a:prstGeom prst="flowChartDelay">
            <a:avLst/>
          </a:prstGeom>
          <a:solidFill>
            <a:srgbClr val="F8F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851922" y="3487334"/>
            <a:ext cx="45719" cy="89963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 rot="5400000" flipH="1" flipV="1">
            <a:off x="3854470" y="3546077"/>
            <a:ext cx="45720" cy="859005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5" name="Fluxograma: Extrair 2064"/>
          <p:cNvSpPr/>
          <p:nvPr/>
        </p:nvSpPr>
        <p:spPr>
          <a:xfrm>
            <a:off x="775359" y="860351"/>
            <a:ext cx="3799210" cy="161793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Retângulo 115"/>
          <p:cNvSpPr/>
          <p:nvPr/>
        </p:nvSpPr>
        <p:spPr>
          <a:xfrm>
            <a:off x="2191704" y="3615493"/>
            <a:ext cx="966520" cy="20189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6" name="Retângulo 2065"/>
          <p:cNvSpPr/>
          <p:nvPr/>
        </p:nvSpPr>
        <p:spPr>
          <a:xfrm>
            <a:off x="2278920" y="3789500"/>
            <a:ext cx="792088" cy="1827041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Retângulo 116"/>
          <p:cNvSpPr/>
          <p:nvPr/>
        </p:nvSpPr>
        <p:spPr>
          <a:xfrm>
            <a:off x="2396712" y="3883630"/>
            <a:ext cx="556504" cy="819389"/>
          </a:xfrm>
          <a:prstGeom prst="rect">
            <a:avLst/>
          </a:prstGeom>
          <a:solidFill>
            <a:srgbClr val="D31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Retângulo 117"/>
          <p:cNvSpPr/>
          <p:nvPr/>
        </p:nvSpPr>
        <p:spPr>
          <a:xfrm>
            <a:off x="2396712" y="4869160"/>
            <a:ext cx="556504" cy="653249"/>
          </a:xfrm>
          <a:prstGeom prst="rect">
            <a:avLst/>
          </a:prstGeom>
          <a:solidFill>
            <a:srgbClr val="D31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7" name="Elipse 2066"/>
          <p:cNvSpPr/>
          <p:nvPr/>
        </p:nvSpPr>
        <p:spPr>
          <a:xfrm>
            <a:off x="2862484" y="4687697"/>
            <a:ext cx="181463" cy="1814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Retângulo 119"/>
          <p:cNvSpPr/>
          <p:nvPr/>
        </p:nvSpPr>
        <p:spPr>
          <a:xfrm>
            <a:off x="3394070" y="4360552"/>
            <a:ext cx="966520" cy="1321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Retângulo 123"/>
          <p:cNvSpPr/>
          <p:nvPr/>
        </p:nvSpPr>
        <p:spPr>
          <a:xfrm rot="19144702">
            <a:off x="414354" y="1772863"/>
            <a:ext cx="2615870" cy="154063"/>
          </a:xfrm>
          <a:custGeom>
            <a:avLst/>
            <a:gdLst/>
            <a:ahLst/>
            <a:cxnLst/>
            <a:rect l="l" t="t" r="r" b="b"/>
            <a:pathLst>
              <a:path w="2615870" h="154063">
                <a:moveTo>
                  <a:pt x="2615870" y="0"/>
                </a:moveTo>
                <a:lnTo>
                  <a:pt x="2615870" y="154063"/>
                </a:lnTo>
                <a:lnTo>
                  <a:pt x="0" y="154063"/>
                </a:lnTo>
                <a:lnTo>
                  <a:pt x="133555" y="0"/>
                </a:lnTo>
                <a:close/>
              </a:path>
            </a:pathLst>
          </a:custGeom>
          <a:solidFill>
            <a:srgbClr val="0D0D0D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Retângulo 124"/>
          <p:cNvSpPr/>
          <p:nvPr/>
        </p:nvSpPr>
        <p:spPr>
          <a:xfrm rot="2475858">
            <a:off x="2252767" y="1779971"/>
            <a:ext cx="2706025" cy="154063"/>
          </a:xfrm>
          <a:custGeom>
            <a:avLst/>
            <a:gdLst/>
            <a:ahLst/>
            <a:cxnLst/>
            <a:rect l="l" t="t" r="r" b="b"/>
            <a:pathLst>
              <a:path w="2706025" h="154063">
                <a:moveTo>
                  <a:pt x="0" y="0"/>
                </a:moveTo>
                <a:lnTo>
                  <a:pt x="2570847" y="0"/>
                </a:lnTo>
                <a:lnTo>
                  <a:pt x="2706025" y="154063"/>
                </a:lnTo>
                <a:lnTo>
                  <a:pt x="0" y="154063"/>
                </a:lnTo>
                <a:close/>
              </a:path>
            </a:pathLst>
          </a:custGeom>
          <a:solidFill>
            <a:srgbClr val="0D0D0D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Retângulo 122"/>
          <p:cNvSpPr/>
          <p:nvPr/>
        </p:nvSpPr>
        <p:spPr>
          <a:xfrm rot="2515775">
            <a:off x="2187877" y="1449992"/>
            <a:ext cx="2811561" cy="3027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9" name="Retângulo 2068"/>
          <p:cNvSpPr/>
          <p:nvPr/>
        </p:nvSpPr>
        <p:spPr>
          <a:xfrm rot="19144702">
            <a:off x="302136" y="1448382"/>
            <a:ext cx="2750998" cy="308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73" name="Elipse 2072"/>
          <p:cNvSpPr/>
          <p:nvPr/>
        </p:nvSpPr>
        <p:spPr>
          <a:xfrm>
            <a:off x="2017595" y="1774990"/>
            <a:ext cx="1314737" cy="1291074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Elipse 130"/>
          <p:cNvSpPr/>
          <p:nvPr/>
        </p:nvSpPr>
        <p:spPr>
          <a:xfrm>
            <a:off x="2098322" y="1854265"/>
            <a:ext cx="1153281" cy="1132524"/>
          </a:xfrm>
          <a:prstGeom prst="ellipse">
            <a:avLst/>
          </a:prstGeom>
          <a:solidFill>
            <a:srgbClr val="F8F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/>
          <p:cNvSpPr/>
          <p:nvPr/>
        </p:nvSpPr>
        <p:spPr>
          <a:xfrm>
            <a:off x="2641758" y="1849893"/>
            <a:ext cx="57777" cy="1136895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 132"/>
          <p:cNvSpPr/>
          <p:nvPr/>
        </p:nvSpPr>
        <p:spPr>
          <a:xfrm rot="5400000" flipH="1" flipV="1">
            <a:off x="2619731" y="1805485"/>
            <a:ext cx="63863" cy="1199885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76" name="Retângulo 2075"/>
          <p:cNvSpPr/>
          <p:nvPr/>
        </p:nvSpPr>
        <p:spPr>
          <a:xfrm>
            <a:off x="700184" y="5522409"/>
            <a:ext cx="1491520" cy="1119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Retângulo 135"/>
          <p:cNvSpPr/>
          <p:nvPr/>
        </p:nvSpPr>
        <p:spPr>
          <a:xfrm>
            <a:off x="3158224" y="5522409"/>
            <a:ext cx="1491520" cy="1119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Retângulo 143"/>
          <p:cNvSpPr/>
          <p:nvPr/>
        </p:nvSpPr>
        <p:spPr>
          <a:xfrm>
            <a:off x="7092280" y="1857002"/>
            <a:ext cx="18002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 144"/>
          <p:cNvSpPr/>
          <p:nvPr/>
        </p:nvSpPr>
        <p:spPr>
          <a:xfrm>
            <a:off x="5868144" y="4436214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Do meio</a:t>
            </a:r>
            <a:endParaRPr lang="pt-BR" dirty="0"/>
          </a:p>
        </p:txBody>
      </p:sp>
      <p:sp>
        <p:nvSpPr>
          <p:cNvPr id="146" name="Retângulo 145"/>
          <p:cNvSpPr/>
          <p:nvPr/>
        </p:nvSpPr>
        <p:spPr>
          <a:xfrm>
            <a:off x="7864446" y="4098351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Mais novo</a:t>
            </a:r>
          </a:p>
        </p:txBody>
      </p:sp>
      <p:sp>
        <p:nvSpPr>
          <p:cNvPr id="147" name="Retângulo 146"/>
          <p:cNvSpPr/>
          <p:nvPr/>
        </p:nvSpPr>
        <p:spPr>
          <a:xfrm>
            <a:off x="1428343" y="4059638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Mae</a:t>
            </a:r>
            <a:endParaRPr lang="pt-BR" dirty="0"/>
          </a:p>
        </p:txBody>
      </p:sp>
      <p:sp>
        <p:nvSpPr>
          <p:cNvPr id="148" name="Retângulo 147"/>
          <p:cNvSpPr/>
          <p:nvPr/>
        </p:nvSpPr>
        <p:spPr>
          <a:xfrm>
            <a:off x="3370935" y="4098351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Mais velho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42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58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2" y="2391768"/>
            <a:ext cx="24288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Forma livre 27"/>
          <p:cNvSpPr/>
          <p:nvPr/>
        </p:nvSpPr>
        <p:spPr>
          <a:xfrm>
            <a:off x="0" y="5744391"/>
            <a:ext cx="9143999" cy="1113609"/>
          </a:xfrm>
          <a:custGeom>
            <a:avLst/>
            <a:gdLst/>
            <a:ahLst/>
            <a:cxnLst/>
            <a:rect l="l" t="t" r="r" b="b"/>
            <a:pathLst>
              <a:path w="9143998" h="1113609">
                <a:moveTo>
                  <a:pt x="488766" y="471"/>
                </a:moveTo>
                <a:cubicBezTo>
                  <a:pt x="1226767" y="-11413"/>
                  <a:pt x="2383577" y="205191"/>
                  <a:pt x="3274828" y="231108"/>
                </a:cubicBezTo>
                <a:cubicBezTo>
                  <a:pt x="4371753" y="263006"/>
                  <a:pt x="6634716" y="241740"/>
                  <a:pt x="6634716" y="241740"/>
                </a:cubicBezTo>
                <a:cubicBezTo>
                  <a:pt x="7547344" y="243512"/>
                  <a:pt x="8275674" y="195666"/>
                  <a:pt x="8750595" y="241740"/>
                </a:cubicBezTo>
                <a:cubicBezTo>
                  <a:pt x="8918653" y="258045"/>
                  <a:pt x="9045438" y="275680"/>
                  <a:pt x="9143998" y="299952"/>
                </a:cubicBezTo>
                <a:lnTo>
                  <a:pt x="9143998" y="1113609"/>
                </a:lnTo>
                <a:lnTo>
                  <a:pt x="0" y="1113609"/>
                </a:lnTo>
                <a:lnTo>
                  <a:pt x="0" y="67066"/>
                </a:lnTo>
                <a:cubicBezTo>
                  <a:pt x="18088" y="60319"/>
                  <a:pt x="35943" y="55086"/>
                  <a:pt x="53163" y="50354"/>
                </a:cubicBezTo>
                <a:cubicBezTo>
                  <a:pt x="170454" y="18124"/>
                  <a:pt x="318458" y="3214"/>
                  <a:pt x="488766" y="47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98" name="Picture 2" descr="Resultado de imagem para grama flat desenh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4678363"/>
            <a:ext cx="9753600" cy="97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26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m para tartaruga desenho fl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tartaruga desenho fla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1541502" y="3457487"/>
            <a:ext cx="2113990" cy="1718602"/>
            <a:chOff x="3317213" y="2568321"/>
            <a:chExt cx="2113990" cy="1718602"/>
          </a:xfrm>
        </p:grpSpPr>
        <p:sp>
          <p:nvSpPr>
            <p:cNvPr id="21" name="Retângulo de cantos arredondados 20"/>
            <p:cNvSpPr/>
            <p:nvPr/>
          </p:nvSpPr>
          <p:spPr>
            <a:xfrm rot="2009154" flipH="1">
              <a:off x="4928362" y="3368683"/>
              <a:ext cx="502841" cy="2956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de cantos arredondados 16"/>
            <p:cNvSpPr/>
            <p:nvPr/>
          </p:nvSpPr>
          <p:spPr>
            <a:xfrm rot="19007536">
              <a:off x="3317213" y="3386555"/>
              <a:ext cx="502841" cy="2956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19"/>
            <p:cNvSpPr/>
            <p:nvPr/>
          </p:nvSpPr>
          <p:spPr>
            <a:xfrm rot="2887239" flipH="1">
              <a:off x="4873508" y="3586016"/>
              <a:ext cx="502841" cy="2956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 rot="18712761">
              <a:off x="3383204" y="3595209"/>
              <a:ext cx="502841" cy="2956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3561067" y="2568321"/>
              <a:ext cx="1658398" cy="1578066"/>
            </a:xfrm>
            <a:custGeom>
              <a:avLst/>
              <a:gdLst>
                <a:gd name="connsiteX0" fmla="*/ 0 w 1726977"/>
                <a:gd name="connsiteY0" fmla="*/ 789002 h 1578003"/>
                <a:gd name="connsiteX1" fmla="*/ 863489 w 1726977"/>
                <a:gd name="connsiteY1" fmla="*/ 0 h 1578003"/>
                <a:gd name="connsiteX2" fmla="*/ 1726978 w 1726977"/>
                <a:gd name="connsiteY2" fmla="*/ 789002 h 1578003"/>
                <a:gd name="connsiteX3" fmla="*/ 863489 w 1726977"/>
                <a:gd name="connsiteY3" fmla="*/ 1578004 h 1578003"/>
                <a:gd name="connsiteX4" fmla="*/ 0 w 1726977"/>
                <a:gd name="connsiteY4" fmla="*/ 789002 h 1578003"/>
                <a:gd name="connsiteX0" fmla="*/ 0 w 1658398"/>
                <a:gd name="connsiteY0" fmla="*/ 766174 h 1578066"/>
                <a:gd name="connsiteX1" fmla="*/ 794909 w 1658398"/>
                <a:gd name="connsiteY1" fmla="*/ 32 h 1578066"/>
                <a:gd name="connsiteX2" fmla="*/ 1658398 w 1658398"/>
                <a:gd name="connsiteY2" fmla="*/ 789034 h 1578066"/>
                <a:gd name="connsiteX3" fmla="*/ 794909 w 1658398"/>
                <a:gd name="connsiteY3" fmla="*/ 1578036 h 1578066"/>
                <a:gd name="connsiteX4" fmla="*/ 0 w 1658398"/>
                <a:gd name="connsiteY4" fmla="*/ 766174 h 157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398" h="1578066">
                  <a:moveTo>
                    <a:pt x="0" y="766174"/>
                  </a:moveTo>
                  <a:cubicBezTo>
                    <a:pt x="0" y="330420"/>
                    <a:pt x="518509" y="-3778"/>
                    <a:pt x="794909" y="32"/>
                  </a:cubicBezTo>
                  <a:cubicBezTo>
                    <a:pt x="1071309" y="3842"/>
                    <a:pt x="1658398" y="353280"/>
                    <a:pt x="1658398" y="789034"/>
                  </a:cubicBezTo>
                  <a:cubicBezTo>
                    <a:pt x="1658398" y="1224788"/>
                    <a:pt x="1071309" y="1581846"/>
                    <a:pt x="794909" y="1578036"/>
                  </a:cubicBezTo>
                  <a:cubicBezTo>
                    <a:pt x="518509" y="1574226"/>
                    <a:pt x="0" y="1201928"/>
                    <a:pt x="0" y="766174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3707904" y="3237137"/>
              <a:ext cx="1296144" cy="1049786"/>
            </a:xfrm>
            <a:custGeom>
              <a:avLst/>
              <a:gdLst>
                <a:gd name="connsiteX0" fmla="*/ 0 w 1296143"/>
                <a:gd name="connsiteY0" fmla="*/ 434516 h 869032"/>
                <a:gd name="connsiteX1" fmla="*/ 648072 w 1296143"/>
                <a:gd name="connsiteY1" fmla="*/ 0 h 869032"/>
                <a:gd name="connsiteX2" fmla="*/ 1296144 w 1296143"/>
                <a:gd name="connsiteY2" fmla="*/ 434516 h 869032"/>
                <a:gd name="connsiteX3" fmla="*/ 648072 w 1296143"/>
                <a:gd name="connsiteY3" fmla="*/ 869032 h 869032"/>
                <a:gd name="connsiteX4" fmla="*/ 0 w 1296143"/>
                <a:gd name="connsiteY4" fmla="*/ 434516 h 869032"/>
                <a:gd name="connsiteX0" fmla="*/ 0 w 1296144"/>
                <a:gd name="connsiteY0" fmla="*/ 615270 h 1049786"/>
                <a:gd name="connsiteX1" fmla="*/ 648072 w 1296144"/>
                <a:gd name="connsiteY1" fmla="*/ 0 h 1049786"/>
                <a:gd name="connsiteX2" fmla="*/ 1296144 w 1296144"/>
                <a:gd name="connsiteY2" fmla="*/ 615270 h 1049786"/>
                <a:gd name="connsiteX3" fmla="*/ 648072 w 1296144"/>
                <a:gd name="connsiteY3" fmla="*/ 1049786 h 1049786"/>
                <a:gd name="connsiteX4" fmla="*/ 0 w 1296144"/>
                <a:gd name="connsiteY4" fmla="*/ 615270 h 104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6144" h="1049786">
                  <a:moveTo>
                    <a:pt x="0" y="615270"/>
                  </a:moveTo>
                  <a:cubicBezTo>
                    <a:pt x="0" y="440306"/>
                    <a:pt x="290152" y="0"/>
                    <a:pt x="648072" y="0"/>
                  </a:cubicBezTo>
                  <a:cubicBezTo>
                    <a:pt x="1005992" y="0"/>
                    <a:pt x="1296144" y="375293"/>
                    <a:pt x="1296144" y="615270"/>
                  </a:cubicBezTo>
                  <a:cubicBezTo>
                    <a:pt x="1296144" y="855247"/>
                    <a:pt x="1005992" y="1049786"/>
                    <a:pt x="648072" y="1049786"/>
                  </a:cubicBezTo>
                  <a:cubicBezTo>
                    <a:pt x="290152" y="1049786"/>
                    <a:pt x="0" y="790234"/>
                    <a:pt x="0" y="61527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3869850" y="3496072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4389817" y="3499349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3995936" y="3594257"/>
              <a:ext cx="260830" cy="26083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4427984" y="3594257"/>
              <a:ext cx="260830" cy="26083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micírculos 12"/>
            <p:cNvSpPr/>
            <p:nvPr/>
          </p:nvSpPr>
          <p:spPr>
            <a:xfrm rot="10800000">
              <a:off x="4062542" y="4015941"/>
              <a:ext cx="586868" cy="130415"/>
            </a:xfrm>
            <a:prstGeom prst="blockArc">
              <a:avLst>
                <a:gd name="adj1" fmla="val 11040886"/>
                <a:gd name="adj2" fmla="val 21496630"/>
                <a:gd name="adj3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22" name="Elipse 21"/>
          <p:cNvSpPr/>
          <p:nvPr/>
        </p:nvSpPr>
        <p:spPr>
          <a:xfrm>
            <a:off x="3169929" y="2918470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3627129" y="2588915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4008129" y="2131715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Nuvem 22"/>
          <p:cNvSpPr/>
          <p:nvPr/>
        </p:nvSpPr>
        <p:spPr>
          <a:xfrm>
            <a:off x="3695328" y="312738"/>
            <a:ext cx="5233108" cy="2044527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oup 11"/>
          <p:cNvGrpSpPr/>
          <p:nvPr/>
        </p:nvGrpSpPr>
        <p:grpSpPr>
          <a:xfrm>
            <a:off x="5220072" y="454917"/>
            <a:ext cx="1006218" cy="1707970"/>
            <a:chOff x="219606" y="2278983"/>
            <a:chExt cx="1408855" cy="185290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" name="Oval 2"/>
            <p:cNvSpPr/>
            <p:nvPr/>
          </p:nvSpPr>
          <p:spPr>
            <a:xfrm rot="19363293">
              <a:off x="496795" y="2278983"/>
              <a:ext cx="1131666" cy="1852901"/>
            </a:xfrm>
            <a:custGeom>
              <a:avLst/>
              <a:gdLst>
                <a:gd name="connsiteX0" fmla="*/ 0 w 1760825"/>
                <a:gd name="connsiteY0" fmla="*/ 900100 h 1800200"/>
                <a:gd name="connsiteX1" fmla="*/ 880413 w 1760825"/>
                <a:gd name="connsiteY1" fmla="*/ 0 h 1800200"/>
                <a:gd name="connsiteX2" fmla="*/ 1760826 w 1760825"/>
                <a:gd name="connsiteY2" fmla="*/ 900100 h 1800200"/>
                <a:gd name="connsiteX3" fmla="*/ 880413 w 1760825"/>
                <a:gd name="connsiteY3" fmla="*/ 1800200 h 1800200"/>
                <a:gd name="connsiteX4" fmla="*/ 0 w 1760825"/>
                <a:gd name="connsiteY4" fmla="*/ 900100 h 1800200"/>
                <a:gd name="connsiteX0" fmla="*/ 365878 w 891922"/>
                <a:gd name="connsiteY0" fmla="*/ 882474 h 1800231"/>
                <a:gd name="connsiteX1" fmla="*/ 11509 w 891922"/>
                <a:gd name="connsiteY1" fmla="*/ 16 h 1800231"/>
                <a:gd name="connsiteX2" fmla="*/ 891922 w 891922"/>
                <a:gd name="connsiteY2" fmla="*/ 900116 h 1800231"/>
                <a:gd name="connsiteX3" fmla="*/ 11509 w 891922"/>
                <a:gd name="connsiteY3" fmla="*/ 1800216 h 1800231"/>
                <a:gd name="connsiteX4" fmla="*/ 365878 w 891922"/>
                <a:gd name="connsiteY4" fmla="*/ 882474 h 1800231"/>
                <a:gd name="connsiteX0" fmla="*/ 475333 w 1001377"/>
                <a:gd name="connsiteY0" fmla="*/ 882468 h 1810583"/>
                <a:gd name="connsiteX1" fmla="*/ 120964 w 1001377"/>
                <a:gd name="connsiteY1" fmla="*/ 10 h 1810583"/>
                <a:gd name="connsiteX2" fmla="*/ 1001377 w 1001377"/>
                <a:gd name="connsiteY2" fmla="*/ 900110 h 1810583"/>
                <a:gd name="connsiteX3" fmla="*/ 120964 w 1001377"/>
                <a:gd name="connsiteY3" fmla="*/ 1800210 h 1810583"/>
                <a:gd name="connsiteX4" fmla="*/ 45177 w 1001377"/>
                <a:gd name="connsiteY4" fmla="*/ 1358333 h 1810583"/>
                <a:gd name="connsiteX5" fmla="*/ 475333 w 1001377"/>
                <a:gd name="connsiteY5" fmla="*/ 882468 h 1810583"/>
                <a:gd name="connsiteX0" fmla="*/ 467312 w 993356"/>
                <a:gd name="connsiteY0" fmla="*/ 882468 h 1809916"/>
                <a:gd name="connsiteX1" fmla="*/ 112943 w 993356"/>
                <a:gd name="connsiteY1" fmla="*/ 10 h 1809916"/>
                <a:gd name="connsiteX2" fmla="*/ 993356 w 993356"/>
                <a:gd name="connsiteY2" fmla="*/ 900110 h 1809916"/>
                <a:gd name="connsiteX3" fmla="*/ 112943 w 993356"/>
                <a:gd name="connsiteY3" fmla="*/ 1800210 h 1809916"/>
                <a:gd name="connsiteX4" fmla="*/ 37156 w 993356"/>
                <a:gd name="connsiteY4" fmla="*/ 1358333 h 1809916"/>
                <a:gd name="connsiteX5" fmla="*/ 479416 w 993356"/>
                <a:gd name="connsiteY5" fmla="*/ 1185059 h 1809916"/>
                <a:gd name="connsiteX6" fmla="*/ 467312 w 993356"/>
                <a:gd name="connsiteY6" fmla="*/ 882468 h 1809916"/>
                <a:gd name="connsiteX0" fmla="*/ 467312 w 993356"/>
                <a:gd name="connsiteY0" fmla="*/ 882468 h 1809916"/>
                <a:gd name="connsiteX1" fmla="*/ 112943 w 993356"/>
                <a:gd name="connsiteY1" fmla="*/ 10 h 1809916"/>
                <a:gd name="connsiteX2" fmla="*/ 993356 w 993356"/>
                <a:gd name="connsiteY2" fmla="*/ 900110 h 1809916"/>
                <a:gd name="connsiteX3" fmla="*/ 112943 w 993356"/>
                <a:gd name="connsiteY3" fmla="*/ 1800210 h 1809916"/>
                <a:gd name="connsiteX4" fmla="*/ 37156 w 993356"/>
                <a:gd name="connsiteY4" fmla="*/ 1358333 h 1809916"/>
                <a:gd name="connsiteX5" fmla="*/ 365230 w 993356"/>
                <a:gd name="connsiteY5" fmla="*/ 1364188 h 1809916"/>
                <a:gd name="connsiteX6" fmla="*/ 467312 w 993356"/>
                <a:gd name="connsiteY6" fmla="*/ 882468 h 1809916"/>
                <a:gd name="connsiteX0" fmla="*/ 505031 w 1031075"/>
                <a:gd name="connsiteY0" fmla="*/ 882468 h 1814701"/>
                <a:gd name="connsiteX1" fmla="*/ 150662 w 1031075"/>
                <a:gd name="connsiteY1" fmla="*/ 10 h 1814701"/>
                <a:gd name="connsiteX2" fmla="*/ 1031075 w 1031075"/>
                <a:gd name="connsiteY2" fmla="*/ 900110 h 1814701"/>
                <a:gd name="connsiteX3" fmla="*/ 150662 w 1031075"/>
                <a:gd name="connsiteY3" fmla="*/ 1800210 h 1814701"/>
                <a:gd name="connsiteX4" fmla="*/ 21450 w 1031075"/>
                <a:gd name="connsiteY4" fmla="*/ 1428520 h 1814701"/>
                <a:gd name="connsiteX5" fmla="*/ 402949 w 1031075"/>
                <a:gd name="connsiteY5" fmla="*/ 1364188 h 1814701"/>
                <a:gd name="connsiteX6" fmla="*/ 505031 w 1031075"/>
                <a:gd name="connsiteY6" fmla="*/ 882468 h 1814701"/>
                <a:gd name="connsiteX0" fmla="*/ 505031 w 1031075"/>
                <a:gd name="connsiteY0" fmla="*/ 882468 h 1814701"/>
                <a:gd name="connsiteX1" fmla="*/ 150662 w 1031075"/>
                <a:gd name="connsiteY1" fmla="*/ 10 h 1814701"/>
                <a:gd name="connsiteX2" fmla="*/ 1031075 w 1031075"/>
                <a:gd name="connsiteY2" fmla="*/ 900110 h 1814701"/>
                <a:gd name="connsiteX3" fmla="*/ 150662 w 1031075"/>
                <a:gd name="connsiteY3" fmla="*/ 1800210 h 1814701"/>
                <a:gd name="connsiteX4" fmla="*/ 21450 w 1031075"/>
                <a:gd name="connsiteY4" fmla="*/ 1428520 h 1814701"/>
                <a:gd name="connsiteX5" fmla="*/ 346805 w 1031075"/>
                <a:gd name="connsiteY5" fmla="*/ 1321451 h 1814701"/>
                <a:gd name="connsiteX6" fmla="*/ 505031 w 1031075"/>
                <a:gd name="connsiteY6" fmla="*/ 882468 h 1814701"/>
                <a:gd name="connsiteX0" fmla="*/ 505031 w 1031075"/>
                <a:gd name="connsiteY0" fmla="*/ 901611 h 1833844"/>
                <a:gd name="connsiteX1" fmla="*/ 124572 w 1031075"/>
                <a:gd name="connsiteY1" fmla="*/ 351117 h 1833844"/>
                <a:gd name="connsiteX2" fmla="*/ 150662 w 1031075"/>
                <a:gd name="connsiteY2" fmla="*/ 19153 h 1833844"/>
                <a:gd name="connsiteX3" fmla="*/ 1031075 w 1031075"/>
                <a:gd name="connsiteY3" fmla="*/ 919253 h 1833844"/>
                <a:gd name="connsiteX4" fmla="*/ 150662 w 1031075"/>
                <a:gd name="connsiteY4" fmla="*/ 1819353 h 1833844"/>
                <a:gd name="connsiteX5" fmla="*/ 21450 w 1031075"/>
                <a:gd name="connsiteY5" fmla="*/ 1447663 h 1833844"/>
                <a:gd name="connsiteX6" fmla="*/ 346805 w 1031075"/>
                <a:gd name="connsiteY6" fmla="*/ 1340594 h 1833844"/>
                <a:gd name="connsiteX7" fmla="*/ 505031 w 1031075"/>
                <a:gd name="connsiteY7" fmla="*/ 901611 h 1833844"/>
                <a:gd name="connsiteX0" fmla="*/ 505031 w 1031075"/>
                <a:gd name="connsiteY0" fmla="*/ 899859 h 1832092"/>
                <a:gd name="connsiteX1" fmla="*/ 387272 w 1031075"/>
                <a:gd name="connsiteY1" fmla="*/ 615844 h 1832092"/>
                <a:gd name="connsiteX2" fmla="*/ 124572 w 1031075"/>
                <a:gd name="connsiteY2" fmla="*/ 349365 h 1832092"/>
                <a:gd name="connsiteX3" fmla="*/ 150662 w 1031075"/>
                <a:gd name="connsiteY3" fmla="*/ 17401 h 1832092"/>
                <a:gd name="connsiteX4" fmla="*/ 1031075 w 1031075"/>
                <a:gd name="connsiteY4" fmla="*/ 917501 h 1832092"/>
                <a:gd name="connsiteX5" fmla="*/ 150662 w 1031075"/>
                <a:gd name="connsiteY5" fmla="*/ 1817601 h 1832092"/>
                <a:gd name="connsiteX6" fmla="*/ 21450 w 1031075"/>
                <a:gd name="connsiteY6" fmla="*/ 1445911 h 1832092"/>
                <a:gd name="connsiteX7" fmla="*/ 346805 w 1031075"/>
                <a:gd name="connsiteY7" fmla="*/ 1338842 h 1832092"/>
                <a:gd name="connsiteX8" fmla="*/ 505031 w 1031075"/>
                <a:gd name="connsiteY8" fmla="*/ 899859 h 1832092"/>
                <a:gd name="connsiteX0" fmla="*/ 582695 w 1108739"/>
                <a:gd name="connsiteY0" fmla="*/ 899859 h 1840800"/>
                <a:gd name="connsiteX1" fmla="*/ 464936 w 1108739"/>
                <a:gd name="connsiteY1" fmla="*/ 615844 h 1840800"/>
                <a:gd name="connsiteX2" fmla="*/ 202236 w 1108739"/>
                <a:gd name="connsiteY2" fmla="*/ 349365 h 1840800"/>
                <a:gd name="connsiteX3" fmla="*/ 228326 w 1108739"/>
                <a:gd name="connsiteY3" fmla="*/ 17401 h 1840800"/>
                <a:gd name="connsiteX4" fmla="*/ 1108739 w 1108739"/>
                <a:gd name="connsiteY4" fmla="*/ 917501 h 1840800"/>
                <a:gd name="connsiteX5" fmla="*/ 228326 w 1108739"/>
                <a:gd name="connsiteY5" fmla="*/ 1817601 h 1840800"/>
                <a:gd name="connsiteX6" fmla="*/ 10283 w 1108739"/>
                <a:gd name="connsiteY6" fmla="*/ 1533487 h 1840800"/>
                <a:gd name="connsiteX7" fmla="*/ 424469 w 1108739"/>
                <a:gd name="connsiteY7" fmla="*/ 1338842 h 1840800"/>
                <a:gd name="connsiteX8" fmla="*/ 582695 w 1108739"/>
                <a:gd name="connsiteY8" fmla="*/ 899859 h 1840800"/>
                <a:gd name="connsiteX0" fmla="*/ 701111 w 1227155"/>
                <a:gd name="connsiteY0" fmla="*/ 899859 h 1841204"/>
                <a:gd name="connsiteX1" fmla="*/ 583352 w 1227155"/>
                <a:gd name="connsiteY1" fmla="*/ 615844 h 1841204"/>
                <a:gd name="connsiteX2" fmla="*/ 320652 w 1227155"/>
                <a:gd name="connsiteY2" fmla="*/ 349365 h 1841204"/>
                <a:gd name="connsiteX3" fmla="*/ 346742 w 1227155"/>
                <a:gd name="connsiteY3" fmla="*/ 17401 h 1841204"/>
                <a:gd name="connsiteX4" fmla="*/ 1227155 w 1227155"/>
                <a:gd name="connsiteY4" fmla="*/ 917501 h 1841204"/>
                <a:gd name="connsiteX5" fmla="*/ 346742 w 1227155"/>
                <a:gd name="connsiteY5" fmla="*/ 1817601 h 1841204"/>
                <a:gd name="connsiteX6" fmla="*/ 8445 w 1227155"/>
                <a:gd name="connsiteY6" fmla="*/ 1574971 h 1841204"/>
                <a:gd name="connsiteX7" fmla="*/ 128699 w 1227155"/>
                <a:gd name="connsiteY7" fmla="*/ 1533487 h 1841204"/>
                <a:gd name="connsiteX8" fmla="*/ 542885 w 1227155"/>
                <a:gd name="connsiteY8" fmla="*/ 1338842 h 1841204"/>
                <a:gd name="connsiteX9" fmla="*/ 701111 w 1227155"/>
                <a:gd name="connsiteY9" fmla="*/ 899859 h 1841204"/>
                <a:gd name="connsiteX0" fmla="*/ 605622 w 1131666"/>
                <a:gd name="connsiteY0" fmla="*/ 899859 h 1852901"/>
                <a:gd name="connsiteX1" fmla="*/ 487863 w 1131666"/>
                <a:gd name="connsiteY1" fmla="*/ 615844 h 1852901"/>
                <a:gd name="connsiteX2" fmla="*/ 225163 w 1131666"/>
                <a:gd name="connsiteY2" fmla="*/ 349365 h 1852901"/>
                <a:gd name="connsiteX3" fmla="*/ 251253 w 1131666"/>
                <a:gd name="connsiteY3" fmla="*/ 17401 h 1852901"/>
                <a:gd name="connsiteX4" fmla="*/ 1131666 w 1131666"/>
                <a:gd name="connsiteY4" fmla="*/ 917501 h 1852901"/>
                <a:gd name="connsiteX5" fmla="*/ 251253 w 1131666"/>
                <a:gd name="connsiteY5" fmla="*/ 1817601 h 1852901"/>
                <a:gd name="connsiteX6" fmla="*/ 53270 w 1131666"/>
                <a:gd name="connsiteY6" fmla="*/ 1657724 h 1852901"/>
                <a:gd name="connsiteX7" fmla="*/ 33210 w 1131666"/>
                <a:gd name="connsiteY7" fmla="*/ 1533487 h 1852901"/>
                <a:gd name="connsiteX8" fmla="*/ 447396 w 1131666"/>
                <a:gd name="connsiteY8" fmla="*/ 1338842 h 1852901"/>
                <a:gd name="connsiteX9" fmla="*/ 605622 w 1131666"/>
                <a:gd name="connsiteY9" fmla="*/ 899859 h 185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1666" h="1852901">
                  <a:moveTo>
                    <a:pt x="605622" y="899859"/>
                  </a:moveTo>
                  <a:cubicBezTo>
                    <a:pt x="612367" y="779359"/>
                    <a:pt x="551273" y="707593"/>
                    <a:pt x="487863" y="615844"/>
                  </a:cubicBezTo>
                  <a:cubicBezTo>
                    <a:pt x="424453" y="524095"/>
                    <a:pt x="257475" y="458463"/>
                    <a:pt x="225163" y="349365"/>
                  </a:cubicBezTo>
                  <a:cubicBezTo>
                    <a:pt x="192851" y="240267"/>
                    <a:pt x="100169" y="-77288"/>
                    <a:pt x="251253" y="17401"/>
                  </a:cubicBezTo>
                  <a:cubicBezTo>
                    <a:pt x="402337" y="112090"/>
                    <a:pt x="1131666" y="420389"/>
                    <a:pt x="1131666" y="917501"/>
                  </a:cubicBezTo>
                  <a:cubicBezTo>
                    <a:pt x="1131666" y="1414613"/>
                    <a:pt x="430986" y="1694230"/>
                    <a:pt x="251253" y="1817601"/>
                  </a:cubicBezTo>
                  <a:cubicBezTo>
                    <a:pt x="71520" y="1940972"/>
                    <a:pt x="89611" y="1705076"/>
                    <a:pt x="53270" y="1657724"/>
                  </a:cubicBezTo>
                  <a:cubicBezTo>
                    <a:pt x="16929" y="1610372"/>
                    <a:pt x="-34809" y="1588868"/>
                    <a:pt x="33210" y="1533487"/>
                  </a:cubicBezTo>
                  <a:cubicBezTo>
                    <a:pt x="101229" y="1478106"/>
                    <a:pt x="375703" y="1418153"/>
                    <a:pt x="447396" y="1338842"/>
                  </a:cubicBezTo>
                  <a:cubicBezTo>
                    <a:pt x="519089" y="1259531"/>
                    <a:pt x="598878" y="1020359"/>
                    <a:pt x="605622" y="89985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 rot="19501125">
              <a:off x="219606" y="2860205"/>
              <a:ext cx="1015863" cy="648694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89861 h 547061"/>
                <a:gd name="connsiteX1" fmla="*/ 457200 w 914400"/>
                <a:gd name="connsiteY1" fmla="*/ 197178 h 547061"/>
                <a:gd name="connsiteX2" fmla="*/ 914400 w 914400"/>
                <a:gd name="connsiteY2" fmla="*/ 89861 h 547061"/>
                <a:gd name="connsiteX3" fmla="*/ 457200 w 914400"/>
                <a:gd name="connsiteY3" fmla="*/ 547061 h 547061"/>
                <a:gd name="connsiteX4" fmla="*/ 0 w 914400"/>
                <a:gd name="connsiteY4" fmla="*/ 89861 h 54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47061">
                  <a:moveTo>
                    <a:pt x="0" y="89861"/>
                  </a:moveTo>
                  <a:cubicBezTo>
                    <a:pt x="0" y="31547"/>
                    <a:pt x="204695" y="197178"/>
                    <a:pt x="457200" y="197178"/>
                  </a:cubicBezTo>
                  <a:cubicBezTo>
                    <a:pt x="709705" y="197178"/>
                    <a:pt x="914400" y="-162644"/>
                    <a:pt x="914400" y="89861"/>
                  </a:cubicBezTo>
                  <a:cubicBezTo>
                    <a:pt x="914400" y="342366"/>
                    <a:pt x="709705" y="547061"/>
                    <a:pt x="457200" y="547061"/>
                  </a:cubicBezTo>
                  <a:cubicBezTo>
                    <a:pt x="204695" y="547061"/>
                    <a:pt x="0" y="148175"/>
                    <a:pt x="0" y="8986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6"/>
            <p:cNvSpPr/>
            <p:nvPr/>
          </p:nvSpPr>
          <p:spPr>
            <a:xfrm rot="19610488">
              <a:off x="542704" y="3274487"/>
              <a:ext cx="914400" cy="54706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89861 h 547061"/>
                <a:gd name="connsiteX1" fmla="*/ 457200 w 914400"/>
                <a:gd name="connsiteY1" fmla="*/ 197178 h 547061"/>
                <a:gd name="connsiteX2" fmla="*/ 914400 w 914400"/>
                <a:gd name="connsiteY2" fmla="*/ 89861 h 547061"/>
                <a:gd name="connsiteX3" fmla="*/ 457200 w 914400"/>
                <a:gd name="connsiteY3" fmla="*/ 547061 h 547061"/>
                <a:gd name="connsiteX4" fmla="*/ 0 w 914400"/>
                <a:gd name="connsiteY4" fmla="*/ 89861 h 54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47061">
                  <a:moveTo>
                    <a:pt x="0" y="89861"/>
                  </a:moveTo>
                  <a:cubicBezTo>
                    <a:pt x="0" y="31547"/>
                    <a:pt x="204695" y="197178"/>
                    <a:pt x="457200" y="197178"/>
                  </a:cubicBezTo>
                  <a:cubicBezTo>
                    <a:pt x="709705" y="197178"/>
                    <a:pt x="914400" y="-162644"/>
                    <a:pt x="914400" y="89861"/>
                  </a:cubicBezTo>
                  <a:cubicBezTo>
                    <a:pt x="914400" y="342366"/>
                    <a:pt x="709705" y="547061"/>
                    <a:pt x="457200" y="547061"/>
                  </a:cubicBezTo>
                  <a:cubicBezTo>
                    <a:pt x="204695" y="547061"/>
                    <a:pt x="0" y="148175"/>
                    <a:pt x="0" y="8986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 flipH="1">
            <a:off x="6444208" y="404664"/>
            <a:ext cx="1006218" cy="1707970"/>
            <a:chOff x="219606" y="2278983"/>
            <a:chExt cx="1408855" cy="185290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6" name="Oval 2"/>
            <p:cNvSpPr/>
            <p:nvPr/>
          </p:nvSpPr>
          <p:spPr>
            <a:xfrm rot="19363293">
              <a:off x="496795" y="2278983"/>
              <a:ext cx="1131666" cy="1852901"/>
            </a:xfrm>
            <a:custGeom>
              <a:avLst/>
              <a:gdLst>
                <a:gd name="connsiteX0" fmla="*/ 0 w 1760825"/>
                <a:gd name="connsiteY0" fmla="*/ 900100 h 1800200"/>
                <a:gd name="connsiteX1" fmla="*/ 880413 w 1760825"/>
                <a:gd name="connsiteY1" fmla="*/ 0 h 1800200"/>
                <a:gd name="connsiteX2" fmla="*/ 1760826 w 1760825"/>
                <a:gd name="connsiteY2" fmla="*/ 900100 h 1800200"/>
                <a:gd name="connsiteX3" fmla="*/ 880413 w 1760825"/>
                <a:gd name="connsiteY3" fmla="*/ 1800200 h 1800200"/>
                <a:gd name="connsiteX4" fmla="*/ 0 w 1760825"/>
                <a:gd name="connsiteY4" fmla="*/ 900100 h 1800200"/>
                <a:gd name="connsiteX0" fmla="*/ 365878 w 891922"/>
                <a:gd name="connsiteY0" fmla="*/ 882474 h 1800231"/>
                <a:gd name="connsiteX1" fmla="*/ 11509 w 891922"/>
                <a:gd name="connsiteY1" fmla="*/ 16 h 1800231"/>
                <a:gd name="connsiteX2" fmla="*/ 891922 w 891922"/>
                <a:gd name="connsiteY2" fmla="*/ 900116 h 1800231"/>
                <a:gd name="connsiteX3" fmla="*/ 11509 w 891922"/>
                <a:gd name="connsiteY3" fmla="*/ 1800216 h 1800231"/>
                <a:gd name="connsiteX4" fmla="*/ 365878 w 891922"/>
                <a:gd name="connsiteY4" fmla="*/ 882474 h 1800231"/>
                <a:gd name="connsiteX0" fmla="*/ 475333 w 1001377"/>
                <a:gd name="connsiteY0" fmla="*/ 882468 h 1810583"/>
                <a:gd name="connsiteX1" fmla="*/ 120964 w 1001377"/>
                <a:gd name="connsiteY1" fmla="*/ 10 h 1810583"/>
                <a:gd name="connsiteX2" fmla="*/ 1001377 w 1001377"/>
                <a:gd name="connsiteY2" fmla="*/ 900110 h 1810583"/>
                <a:gd name="connsiteX3" fmla="*/ 120964 w 1001377"/>
                <a:gd name="connsiteY3" fmla="*/ 1800210 h 1810583"/>
                <a:gd name="connsiteX4" fmla="*/ 45177 w 1001377"/>
                <a:gd name="connsiteY4" fmla="*/ 1358333 h 1810583"/>
                <a:gd name="connsiteX5" fmla="*/ 475333 w 1001377"/>
                <a:gd name="connsiteY5" fmla="*/ 882468 h 1810583"/>
                <a:gd name="connsiteX0" fmla="*/ 467312 w 993356"/>
                <a:gd name="connsiteY0" fmla="*/ 882468 h 1809916"/>
                <a:gd name="connsiteX1" fmla="*/ 112943 w 993356"/>
                <a:gd name="connsiteY1" fmla="*/ 10 h 1809916"/>
                <a:gd name="connsiteX2" fmla="*/ 993356 w 993356"/>
                <a:gd name="connsiteY2" fmla="*/ 900110 h 1809916"/>
                <a:gd name="connsiteX3" fmla="*/ 112943 w 993356"/>
                <a:gd name="connsiteY3" fmla="*/ 1800210 h 1809916"/>
                <a:gd name="connsiteX4" fmla="*/ 37156 w 993356"/>
                <a:gd name="connsiteY4" fmla="*/ 1358333 h 1809916"/>
                <a:gd name="connsiteX5" fmla="*/ 479416 w 993356"/>
                <a:gd name="connsiteY5" fmla="*/ 1185059 h 1809916"/>
                <a:gd name="connsiteX6" fmla="*/ 467312 w 993356"/>
                <a:gd name="connsiteY6" fmla="*/ 882468 h 1809916"/>
                <a:gd name="connsiteX0" fmla="*/ 467312 w 993356"/>
                <a:gd name="connsiteY0" fmla="*/ 882468 h 1809916"/>
                <a:gd name="connsiteX1" fmla="*/ 112943 w 993356"/>
                <a:gd name="connsiteY1" fmla="*/ 10 h 1809916"/>
                <a:gd name="connsiteX2" fmla="*/ 993356 w 993356"/>
                <a:gd name="connsiteY2" fmla="*/ 900110 h 1809916"/>
                <a:gd name="connsiteX3" fmla="*/ 112943 w 993356"/>
                <a:gd name="connsiteY3" fmla="*/ 1800210 h 1809916"/>
                <a:gd name="connsiteX4" fmla="*/ 37156 w 993356"/>
                <a:gd name="connsiteY4" fmla="*/ 1358333 h 1809916"/>
                <a:gd name="connsiteX5" fmla="*/ 365230 w 993356"/>
                <a:gd name="connsiteY5" fmla="*/ 1364188 h 1809916"/>
                <a:gd name="connsiteX6" fmla="*/ 467312 w 993356"/>
                <a:gd name="connsiteY6" fmla="*/ 882468 h 1809916"/>
                <a:gd name="connsiteX0" fmla="*/ 505031 w 1031075"/>
                <a:gd name="connsiteY0" fmla="*/ 882468 h 1814701"/>
                <a:gd name="connsiteX1" fmla="*/ 150662 w 1031075"/>
                <a:gd name="connsiteY1" fmla="*/ 10 h 1814701"/>
                <a:gd name="connsiteX2" fmla="*/ 1031075 w 1031075"/>
                <a:gd name="connsiteY2" fmla="*/ 900110 h 1814701"/>
                <a:gd name="connsiteX3" fmla="*/ 150662 w 1031075"/>
                <a:gd name="connsiteY3" fmla="*/ 1800210 h 1814701"/>
                <a:gd name="connsiteX4" fmla="*/ 21450 w 1031075"/>
                <a:gd name="connsiteY4" fmla="*/ 1428520 h 1814701"/>
                <a:gd name="connsiteX5" fmla="*/ 402949 w 1031075"/>
                <a:gd name="connsiteY5" fmla="*/ 1364188 h 1814701"/>
                <a:gd name="connsiteX6" fmla="*/ 505031 w 1031075"/>
                <a:gd name="connsiteY6" fmla="*/ 882468 h 1814701"/>
                <a:gd name="connsiteX0" fmla="*/ 505031 w 1031075"/>
                <a:gd name="connsiteY0" fmla="*/ 882468 h 1814701"/>
                <a:gd name="connsiteX1" fmla="*/ 150662 w 1031075"/>
                <a:gd name="connsiteY1" fmla="*/ 10 h 1814701"/>
                <a:gd name="connsiteX2" fmla="*/ 1031075 w 1031075"/>
                <a:gd name="connsiteY2" fmla="*/ 900110 h 1814701"/>
                <a:gd name="connsiteX3" fmla="*/ 150662 w 1031075"/>
                <a:gd name="connsiteY3" fmla="*/ 1800210 h 1814701"/>
                <a:gd name="connsiteX4" fmla="*/ 21450 w 1031075"/>
                <a:gd name="connsiteY4" fmla="*/ 1428520 h 1814701"/>
                <a:gd name="connsiteX5" fmla="*/ 346805 w 1031075"/>
                <a:gd name="connsiteY5" fmla="*/ 1321451 h 1814701"/>
                <a:gd name="connsiteX6" fmla="*/ 505031 w 1031075"/>
                <a:gd name="connsiteY6" fmla="*/ 882468 h 1814701"/>
                <a:gd name="connsiteX0" fmla="*/ 505031 w 1031075"/>
                <a:gd name="connsiteY0" fmla="*/ 901611 h 1833844"/>
                <a:gd name="connsiteX1" fmla="*/ 124572 w 1031075"/>
                <a:gd name="connsiteY1" fmla="*/ 351117 h 1833844"/>
                <a:gd name="connsiteX2" fmla="*/ 150662 w 1031075"/>
                <a:gd name="connsiteY2" fmla="*/ 19153 h 1833844"/>
                <a:gd name="connsiteX3" fmla="*/ 1031075 w 1031075"/>
                <a:gd name="connsiteY3" fmla="*/ 919253 h 1833844"/>
                <a:gd name="connsiteX4" fmla="*/ 150662 w 1031075"/>
                <a:gd name="connsiteY4" fmla="*/ 1819353 h 1833844"/>
                <a:gd name="connsiteX5" fmla="*/ 21450 w 1031075"/>
                <a:gd name="connsiteY5" fmla="*/ 1447663 h 1833844"/>
                <a:gd name="connsiteX6" fmla="*/ 346805 w 1031075"/>
                <a:gd name="connsiteY6" fmla="*/ 1340594 h 1833844"/>
                <a:gd name="connsiteX7" fmla="*/ 505031 w 1031075"/>
                <a:gd name="connsiteY7" fmla="*/ 901611 h 1833844"/>
                <a:gd name="connsiteX0" fmla="*/ 505031 w 1031075"/>
                <a:gd name="connsiteY0" fmla="*/ 899859 h 1832092"/>
                <a:gd name="connsiteX1" fmla="*/ 387272 w 1031075"/>
                <a:gd name="connsiteY1" fmla="*/ 615844 h 1832092"/>
                <a:gd name="connsiteX2" fmla="*/ 124572 w 1031075"/>
                <a:gd name="connsiteY2" fmla="*/ 349365 h 1832092"/>
                <a:gd name="connsiteX3" fmla="*/ 150662 w 1031075"/>
                <a:gd name="connsiteY3" fmla="*/ 17401 h 1832092"/>
                <a:gd name="connsiteX4" fmla="*/ 1031075 w 1031075"/>
                <a:gd name="connsiteY4" fmla="*/ 917501 h 1832092"/>
                <a:gd name="connsiteX5" fmla="*/ 150662 w 1031075"/>
                <a:gd name="connsiteY5" fmla="*/ 1817601 h 1832092"/>
                <a:gd name="connsiteX6" fmla="*/ 21450 w 1031075"/>
                <a:gd name="connsiteY6" fmla="*/ 1445911 h 1832092"/>
                <a:gd name="connsiteX7" fmla="*/ 346805 w 1031075"/>
                <a:gd name="connsiteY7" fmla="*/ 1338842 h 1832092"/>
                <a:gd name="connsiteX8" fmla="*/ 505031 w 1031075"/>
                <a:gd name="connsiteY8" fmla="*/ 899859 h 1832092"/>
                <a:gd name="connsiteX0" fmla="*/ 582695 w 1108739"/>
                <a:gd name="connsiteY0" fmla="*/ 899859 h 1840800"/>
                <a:gd name="connsiteX1" fmla="*/ 464936 w 1108739"/>
                <a:gd name="connsiteY1" fmla="*/ 615844 h 1840800"/>
                <a:gd name="connsiteX2" fmla="*/ 202236 w 1108739"/>
                <a:gd name="connsiteY2" fmla="*/ 349365 h 1840800"/>
                <a:gd name="connsiteX3" fmla="*/ 228326 w 1108739"/>
                <a:gd name="connsiteY3" fmla="*/ 17401 h 1840800"/>
                <a:gd name="connsiteX4" fmla="*/ 1108739 w 1108739"/>
                <a:gd name="connsiteY4" fmla="*/ 917501 h 1840800"/>
                <a:gd name="connsiteX5" fmla="*/ 228326 w 1108739"/>
                <a:gd name="connsiteY5" fmla="*/ 1817601 h 1840800"/>
                <a:gd name="connsiteX6" fmla="*/ 10283 w 1108739"/>
                <a:gd name="connsiteY6" fmla="*/ 1533487 h 1840800"/>
                <a:gd name="connsiteX7" fmla="*/ 424469 w 1108739"/>
                <a:gd name="connsiteY7" fmla="*/ 1338842 h 1840800"/>
                <a:gd name="connsiteX8" fmla="*/ 582695 w 1108739"/>
                <a:gd name="connsiteY8" fmla="*/ 899859 h 1840800"/>
                <a:gd name="connsiteX0" fmla="*/ 701111 w 1227155"/>
                <a:gd name="connsiteY0" fmla="*/ 899859 h 1841204"/>
                <a:gd name="connsiteX1" fmla="*/ 583352 w 1227155"/>
                <a:gd name="connsiteY1" fmla="*/ 615844 h 1841204"/>
                <a:gd name="connsiteX2" fmla="*/ 320652 w 1227155"/>
                <a:gd name="connsiteY2" fmla="*/ 349365 h 1841204"/>
                <a:gd name="connsiteX3" fmla="*/ 346742 w 1227155"/>
                <a:gd name="connsiteY3" fmla="*/ 17401 h 1841204"/>
                <a:gd name="connsiteX4" fmla="*/ 1227155 w 1227155"/>
                <a:gd name="connsiteY4" fmla="*/ 917501 h 1841204"/>
                <a:gd name="connsiteX5" fmla="*/ 346742 w 1227155"/>
                <a:gd name="connsiteY5" fmla="*/ 1817601 h 1841204"/>
                <a:gd name="connsiteX6" fmla="*/ 8445 w 1227155"/>
                <a:gd name="connsiteY6" fmla="*/ 1574971 h 1841204"/>
                <a:gd name="connsiteX7" fmla="*/ 128699 w 1227155"/>
                <a:gd name="connsiteY7" fmla="*/ 1533487 h 1841204"/>
                <a:gd name="connsiteX8" fmla="*/ 542885 w 1227155"/>
                <a:gd name="connsiteY8" fmla="*/ 1338842 h 1841204"/>
                <a:gd name="connsiteX9" fmla="*/ 701111 w 1227155"/>
                <a:gd name="connsiteY9" fmla="*/ 899859 h 1841204"/>
                <a:gd name="connsiteX0" fmla="*/ 605622 w 1131666"/>
                <a:gd name="connsiteY0" fmla="*/ 899859 h 1852901"/>
                <a:gd name="connsiteX1" fmla="*/ 487863 w 1131666"/>
                <a:gd name="connsiteY1" fmla="*/ 615844 h 1852901"/>
                <a:gd name="connsiteX2" fmla="*/ 225163 w 1131666"/>
                <a:gd name="connsiteY2" fmla="*/ 349365 h 1852901"/>
                <a:gd name="connsiteX3" fmla="*/ 251253 w 1131666"/>
                <a:gd name="connsiteY3" fmla="*/ 17401 h 1852901"/>
                <a:gd name="connsiteX4" fmla="*/ 1131666 w 1131666"/>
                <a:gd name="connsiteY4" fmla="*/ 917501 h 1852901"/>
                <a:gd name="connsiteX5" fmla="*/ 251253 w 1131666"/>
                <a:gd name="connsiteY5" fmla="*/ 1817601 h 1852901"/>
                <a:gd name="connsiteX6" fmla="*/ 53270 w 1131666"/>
                <a:gd name="connsiteY6" fmla="*/ 1657724 h 1852901"/>
                <a:gd name="connsiteX7" fmla="*/ 33210 w 1131666"/>
                <a:gd name="connsiteY7" fmla="*/ 1533487 h 1852901"/>
                <a:gd name="connsiteX8" fmla="*/ 447396 w 1131666"/>
                <a:gd name="connsiteY8" fmla="*/ 1338842 h 1852901"/>
                <a:gd name="connsiteX9" fmla="*/ 605622 w 1131666"/>
                <a:gd name="connsiteY9" fmla="*/ 899859 h 185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1666" h="1852901">
                  <a:moveTo>
                    <a:pt x="605622" y="899859"/>
                  </a:moveTo>
                  <a:cubicBezTo>
                    <a:pt x="612367" y="779359"/>
                    <a:pt x="551273" y="707593"/>
                    <a:pt x="487863" y="615844"/>
                  </a:cubicBezTo>
                  <a:cubicBezTo>
                    <a:pt x="424453" y="524095"/>
                    <a:pt x="257475" y="458463"/>
                    <a:pt x="225163" y="349365"/>
                  </a:cubicBezTo>
                  <a:cubicBezTo>
                    <a:pt x="192851" y="240267"/>
                    <a:pt x="100169" y="-77288"/>
                    <a:pt x="251253" y="17401"/>
                  </a:cubicBezTo>
                  <a:cubicBezTo>
                    <a:pt x="402337" y="112090"/>
                    <a:pt x="1131666" y="420389"/>
                    <a:pt x="1131666" y="917501"/>
                  </a:cubicBezTo>
                  <a:cubicBezTo>
                    <a:pt x="1131666" y="1414613"/>
                    <a:pt x="430986" y="1694230"/>
                    <a:pt x="251253" y="1817601"/>
                  </a:cubicBezTo>
                  <a:cubicBezTo>
                    <a:pt x="71520" y="1940972"/>
                    <a:pt x="89611" y="1705076"/>
                    <a:pt x="53270" y="1657724"/>
                  </a:cubicBezTo>
                  <a:cubicBezTo>
                    <a:pt x="16929" y="1610372"/>
                    <a:pt x="-34809" y="1588868"/>
                    <a:pt x="33210" y="1533487"/>
                  </a:cubicBezTo>
                  <a:cubicBezTo>
                    <a:pt x="101229" y="1478106"/>
                    <a:pt x="375703" y="1418153"/>
                    <a:pt x="447396" y="1338842"/>
                  </a:cubicBezTo>
                  <a:cubicBezTo>
                    <a:pt x="519089" y="1259531"/>
                    <a:pt x="598878" y="1020359"/>
                    <a:pt x="605622" y="89985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6"/>
            <p:cNvSpPr/>
            <p:nvPr/>
          </p:nvSpPr>
          <p:spPr>
            <a:xfrm rot="19501125">
              <a:off x="219606" y="2860205"/>
              <a:ext cx="1015863" cy="648694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89861 h 547061"/>
                <a:gd name="connsiteX1" fmla="*/ 457200 w 914400"/>
                <a:gd name="connsiteY1" fmla="*/ 197178 h 547061"/>
                <a:gd name="connsiteX2" fmla="*/ 914400 w 914400"/>
                <a:gd name="connsiteY2" fmla="*/ 89861 h 547061"/>
                <a:gd name="connsiteX3" fmla="*/ 457200 w 914400"/>
                <a:gd name="connsiteY3" fmla="*/ 547061 h 547061"/>
                <a:gd name="connsiteX4" fmla="*/ 0 w 914400"/>
                <a:gd name="connsiteY4" fmla="*/ 89861 h 54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47061">
                  <a:moveTo>
                    <a:pt x="0" y="89861"/>
                  </a:moveTo>
                  <a:cubicBezTo>
                    <a:pt x="0" y="31547"/>
                    <a:pt x="204695" y="197178"/>
                    <a:pt x="457200" y="197178"/>
                  </a:cubicBezTo>
                  <a:cubicBezTo>
                    <a:pt x="709705" y="197178"/>
                    <a:pt x="914400" y="-162644"/>
                    <a:pt x="914400" y="89861"/>
                  </a:cubicBezTo>
                  <a:cubicBezTo>
                    <a:pt x="914400" y="342366"/>
                    <a:pt x="709705" y="547061"/>
                    <a:pt x="457200" y="547061"/>
                  </a:cubicBezTo>
                  <a:cubicBezTo>
                    <a:pt x="204695" y="547061"/>
                    <a:pt x="0" y="148175"/>
                    <a:pt x="0" y="8986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6"/>
            <p:cNvSpPr/>
            <p:nvPr/>
          </p:nvSpPr>
          <p:spPr>
            <a:xfrm rot="19610488">
              <a:off x="542704" y="3274487"/>
              <a:ext cx="914400" cy="54706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89861 h 547061"/>
                <a:gd name="connsiteX1" fmla="*/ 457200 w 914400"/>
                <a:gd name="connsiteY1" fmla="*/ 197178 h 547061"/>
                <a:gd name="connsiteX2" fmla="*/ 914400 w 914400"/>
                <a:gd name="connsiteY2" fmla="*/ 89861 h 547061"/>
                <a:gd name="connsiteX3" fmla="*/ 457200 w 914400"/>
                <a:gd name="connsiteY3" fmla="*/ 547061 h 547061"/>
                <a:gd name="connsiteX4" fmla="*/ 0 w 914400"/>
                <a:gd name="connsiteY4" fmla="*/ 89861 h 54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47061">
                  <a:moveTo>
                    <a:pt x="0" y="89861"/>
                  </a:moveTo>
                  <a:cubicBezTo>
                    <a:pt x="0" y="31547"/>
                    <a:pt x="204695" y="197178"/>
                    <a:pt x="457200" y="197178"/>
                  </a:cubicBezTo>
                  <a:cubicBezTo>
                    <a:pt x="709705" y="197178"/>
                    <a:pt x="914400" y="-162644"/>
                    <a:pt x="914400" y="89861"/>
                  </a:cubicBezTo>
                  <a:cubicBezTo>
                    <a:pt x="914400" y="342366"/>
                    <a:pt x="709705" y="547061"/>
                    <a:pt x="457200" y="547061"/>
                  </a:cubicBezTo>
                  <a:cubicBezTo>
                    <a:pt x="204695" y="547061"/>
                    <a:pt x="0" y="148175"/>
                    <a:pt x="0" y="8986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516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ve 3"/>
          <p:cNvSpPr/>
          <p:nvPr/>
        </p:nvSpPr>
        <p:spPr>
          <a:xfrm>
            <a:off x="539552" y="2204864"/>
            <a:ext cx="7776864" cy="1656184"/>
          </a:xfrm>
          <a:prstGeom prst="wave">
            <a:avLst/>
          </a:prstGeom>
          <a:solidFill>
            <a:srgbClr val="98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CHEGADA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2734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o 53"/>
          <p:cNvGrpSpPr/>
          <p:nvPr/>
        </p:nvGrpSpPr>
        <p:grpSpPr>
          <a:xfrm>
            <a:off x="4953586" y="588177"/>
            <a:ext cx="3205288" cy="3944427"/>
            <a:chOff x="4534333" y="911474"/>
            <a:chExt cx="3205288" cy="3944427"/>
          </a:xfrm>
        </p:grpSpPr>
        <p:sp>
          <p:nvSpPr>
            <p:cNvPr id="49" name="Elipse 48"/>
            <p:cNvSpPr/>
            <p:nvPr/>
          </p:nvSpPr>
          <p:spPr>
            <a:xfrm>
              <a:off x="5466409" y="911474"/>
              <a:ext cx="2273212" cy="3535994"/>
            </a:xfrm>
            <a:custGeom>
              <a:avLst/>
              <a:gdLst>
                <a:gd name="connsiteX0" fmla="*/ 946034 w 2273212"/>
                <a:gd name="connsiteY0" fmla="*/ 1522 h 3535994"/>
                <a:gd name="connsiteX1" fmla="*/ 1983605 w 2273212"/>
                <a:gd name="connsiteY1" fmla="*/ 627259 h 3535994"/>
                <a:gd name="connsiteX2" fmla="*/ 2236685 w 2273212"/>
                <a:gd name="connsiteY2" fmla="*/ 1394912 h 3535994"/>
                <a:gd name="connsiteX3" fmla="*/ 1355592 w 2273212"/>
                <a:gd name="connsiteY3" fmla="*/ 1774467 h 3535994"/>
                <a:gd name="connsiteX4" fmla="*/ 1518870 w 2273212"/>
                <a:gd name="connsiteY4" fmla="*/ 2950937 h 3535994"/>
                <a:gd name="connsiteX5" fmla="*/ 1090756 w 2273212"/>
                <a:gd name="connsiteY5" fmla="*/ 3535947 h 3535994"/>
                <a:gd name="connsiteX6" fmla="*/ 1091815 w 2273212"/>
                <a:gd name="connsiteY6" fmla="*/ 2976062 h 3535994"/>
                <a:gd name="connsiteX7" fmla="*/ 166079 w 2273212"/>
                <a:gd name="connsiteY7" fmla="*/ 1787027 h 3535994"/>
                <a:gd name="connsiteX8" fmla="*/ 11619 w 2273212"/>
                <a:gd name="connsiteY8" fmla="*/ 1368328 h 3535994"/>
                <a:gd name="connsiteX9" fmla="*/ 313069 w 2273212"/>
                <a:gd name="connsiteY9" fmla="*/ 664940 h 3535994"/>
                <a:gd name="connsiteX10" fmla="*/ 617334 w 2273212"/>
                <a:gd name="connsiteY10" fmla="*/ 151973 h 3535994"/>
                <a:gd name="connsiteX11" fmla="*/ 857415 w 2273212"/>
                <a:gd name="connsiteY11" fmla="*/ 20852 h 3535994"/>
                <a:gd name="connsiteX12" fmla="*/ 874108 w 2273212"/>
                <a:gd name="connsiteY12" fmla="*/ 19847 h 3535994"/>
                <a:gd name="connsiteX13" fmla="*/ 946034 w 2273212"/>
                <a:gd name="connsiteY13" fmla="*/ 1522 h 3535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73212" h="3535994">
                  <a:moveTo>
                    <a:pt x="946034" y="1522"/>
                  </a:moveTo>
                  <a:cubicBezTo>
                    <a:pt x="1268189" y="-30434"/>
                    <a:pt x="1785505" y="449367"/>
                    <a:pt x="1983605" y="627259"/>
                  </a:cubicBezTo>
                  <a:cubicBezTo>
                    <a:pt x="2210006" y="830564"/>
                    <a:pt x="2341354" y="1203713"/>
                    <a:pt x="2236685" y="1394912"/>
                  </a:cubicBezTo>
                  <a:cubicBezTo>
                    <a:pt x="2132016" y="1586112"/>
                    <a:pt x="1498255" y="1515129"/>
                    <a:pt x="1355592" y="1774467"/>
                  </a:cubicBezTo>
                  <a:cubicBezTo>
                    <a:pt x="1212930" y="2033805"/>
                    <a:pt x="1518561" y="2661592"/>
                    <a:pt x="1518870" y="2950937"/>
                  </a:cubicBezTo>
                  <a:cubicBezTo>
                    <a:pt x="1519178" y="3240282"/>
                    <a:pt x="1161929" y="3531761"/>
                    <a:pt x="1090756" y="3535947"/>
                  </a:cubicBezTo>
                  <a:cubicBezTo>
                    <a:pt x="1019582" y="3540132"/>
                    <a:pt x="1245928" y="3267549"/>
                    <a:pt x="1091815" y="2976062"/>
                  </a:cubicBezTo>
                  <a:cubicBezTo>
                    <a:pt x="937702" y="2684575"/>
                    <a:pt x="346110" y="2054981"/>
                    <a:pt x="166079" y="1787027"/>
                  </a:cubicBezTo>
                  <a:cubicBezTo>
                    <a:pt x="-13953" y="1519073"/>
                    <a:pt x="-12881" y="1555342"/>
                    <a:pt x="11619" y="1368328"/>
                  </a:cubicBezTo>
                  <a:cubicBezTo>
                    <a:pt x="36119" y="1181314"/>
                    <a:pt x="189558" y="878467"/>
                    <a:pt x="313069" y="664940"/>
                  </a:cubicBezTo>
                  <a:cubicBezTo>
                    <a:pt x="398665" y="516961"/>
                    <a:pt x="484092" y="283255"/>
                    <a:pt x="617334" y="151973"/>
                  </a:cubicBezTo>
                  <a:cubicBezTo>
                    <a:pt x="649415" y="92996"/>
                    <a:pt x="742095" y="39953"/>
                    <a:pt x="857415" y="20852"/>
                  </a:cubicBezTo>
                  <a:lnTo>
                    <a:pt x="874108" y="19847"/>
                  </a:lnTo>
                  <a:cubicBezTo>
                    <a:pt x="896475" y="9736"/>
                    <a:pt x="920649" y="4040"/>
                    <a:pt x="946034" y="1522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4644114" y="3112090"/>
              <a:ext cx="2054504" cy="1704827"/>
            </a:xfrm>
            <a:custGeom>
              <a:avLst/>
              <a:gdLst>
                <a:gd name="connsiteX0" fmla="*/ 0 w 1872208"/>
                <a:gd name="connsiteY0" fmla="*/ 851341 h 1702682"/>
                <a:gd name="connsiteX1" fmla="*/ 936104 w 1872208"/>
                <a:gd name="connsiteY1" fmla="*/ 0 h 1702682"/>
                <a:gd name="connsiteX2" fmla="*/ 1872208 w 1872208"/>
                <a:gd name="connsiteY2" fmla="*/ 851341 h 1702682"/>
                <a:gd name="connsiteX3" fmla="*/ 936104 w 1872208"/>
                <a:gd name="connsiteY3" fmla="*/ 1702682 h 1702682"/>
                <a:gd name="connsiteX4" fmla="*/ 0 w 1872208"/>
                <a:gd name="connsiteY4" fmla="*/ 851341 h 1702682"/>
                <a:gd name="connsiteX0" fmla="*/ 167489 w 2039697"/>
                <a:gd name="connsiteY0" fmla="*/ 851341 h 1738792"/>
                <a:gd name="connsiteX1" fmla="*/ 1103593 w 2039697"/>
                <a:gd name="connsiteY1" fmla="*/ 0 h 1738792"/>
                <a:gd name="connsiteX2" fmla="*/ 2039697 w 2039697"/>
                <a:gd name="connsiteY2" fmla="*/ 851341 h 1738792"/>
                <a:gd name="connsiteX3" fmla="*/ 1103593 w 2039697"/>
                <a:gd name="connsiteY3" fmla="*/ 1702682 h 1738792"/>
                <a:gd name="connsiteX4" fmla="*/ 88282 w 2039697"/>
                <a:gd name="connsiteY4" fmla="*/ 1508774 h 1738792"/>
                <a:gd name="connsiteX5" fmla="*/ 167489 w 2039697"/>
                <a:gd name="connsiteY5" fmla="*/ 851341 h 1738792"/>
                <a:gd name="connsiteX0" fmla="*/ 167489 w 2151438"/>
                <a:gd name="connsiteY0" fmla="*/ 851341 h 1702707"/>
                <a:gd name="connsiteX1" fmla="*/ 1103593 w 2151438"/>
                <a:gd name="connsiteY1" fmla="*/ 0 h 1702707"/>
                <a:gd name="connsiteX2" fmla="*/ 2039697 w 2151438"/>
                <a:gd name="connsiteY2" fmla="*/ 851341 h 1702707"/>
                <a:gd name="connsiteX3" fmla="*/ 2061863 w 2151438"/>
                <a:gd name="connsiteY3" fmla="*/ 1516394 h 1702707"/>
                <a:gd name="connsiteX4" fmla="*/ 1103593 w 2151438"/>
                <a:gd name="connsiteY4" fmla="*/ 1702682 h 1702707"/>
                <a:gd name="connsiteX5" fmla="*/ 88282 w 2151438"/>
                <a:gd name="connsiteY5" fmla="*/ 1508774 h 1702707"/>
                <a:gd name="connsiteX6" fmla="*/ 167489 w 2151438"/>
                <a:gd name="connsiteY6" fmla="*/ 851341 h 1702707"/>
                <a:gd name="connsiteX0" fmla="*/ 167489 w 2182480"/>
                <a:gd name="connsiteY0" fmla="*/ 851341 h 1702968"/>
                <a:gd name="connsiteX1" fmla="*/ 1103593 w 2182480"/>
                <a:gd name="connsiteY1" fmla="*/ 0 h 1702968"/>
                <a:gd name="connsiteX2" fmla="*/ 2039697 w 2182480"/>
                <a:gd name="connsiteY2" fmla="*/ 851341 h 1702968"/>
                <a:gd name="connsiteX3" fmla="*/ 2107583 w 2182480"/>
                <a:gd name="connsiteY3" fmla="*/ 1531634 h 1702968"/>
                <a:gd name="connsiteX4" fmla="*/ 1103593 w 2182480"/>
                <a:gd name="connsiteY4" fmla="*/ 1702682 h 1702968"/>
                <a:gd name="connsiteX5" fmla="*/ 88282 w 2182480"/>
                <a:gd name="connsiteY5" fmla="*/ 1508774 h 1702968"/>
                <a:gd name="connsiteX6" fmla="*/ 167489 w 2182480"/>
                <a:gd name="connsiteY6" fmla="*/ 851341 h 1702968"/>
                <a:gd name="connsiteX0" fmla="*/ 98533 w 2113524"/>
                <a:gd name="connsiteY0" fmla="*/ 851341 h 1703424"/>
                <a:gd name="connsiteX1" fmla="*/ 1034637 w 2113524"/>
                <a:gd name="connsiteY1" fmla="*/ 0 h 1703424"/>
                <a:gd name="connsiteX2" fmla="*/ 1970741 w 2113524"/>
                <a:gd name="connsiteY2" fmla="*/ 851341 h 1703424"/>
                <a:gd name="connsiteX3" fmla="*/ 2038627 w 2113524"/>
                <a:gd name="connsiteY3" fmla="*/ 1531634 h 1703424"/>
                <a:gd name="connsiteX4" fmla="*/ 1034637 w 2113524"/>
                <a:gd name="connsiteY4" fmla="*/ 1702682 h 1703424"/>
                <a:gd name="connsiteX5" fmla="*/ 133626 w 2113524"/>
                <a:gd name="connsiteY5" fmla="*/ 1556399 h 1703424"/>
                <a:gd name="connsiteX6" fmla="*/ 98533 w 2113524"/>
                <a:gd name="connsiteY6" fmla="*/ 851341 h 1703424"/>
                <a:gd name="connsiteX0" fmla="*/ 98533 w 2054504"/>
                <a:gd name="connsiteY0" fmla="*/ 851341 h 1704827"/>
                <a:gd name="connsiteX1" fmla="*/ 1034637 w 2054504"/>
                <a:gd name="connsiteY1" fmla="*/ 0 h 1704827"/>
                <a:gd name="connsiteX2" fmla="*/ 1970741 w 2054504"/>
                <a:gd name="connsiteY2" fmla="*/ 851341 h 1704827"/>
                <a:gd name="connsiteX3" fmla="*/ 1943377 w 2054504"/>
                <a:gd name="connsiteY3" fmla="*/ 1503059 h 1704827"/>
                <a:gd name="connsiteX4" fmla="*/ 1034637 w 2054504"/>
                <a:gd name="connsiteY4" fmla="*/ 1702682 h 1704827"/>
                <a:gd name="connsiteX5" fmla="*/ 133626 w 2054504"/>
                <a:gd name="connsiteY5" fmla="*/ 1556399 h 1704827"/>
                <a:gd name="connsiteX6" fmla="*/ 98533 w 2054504"/>
                <a:gd name="connsiteY6" fmla="*/ 851341 h 1704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4504" h="1704827">
                  <a:moveTo>
                    <a:pt x="98533" y="851341"/>
                  </a:moveTo>
                  <a:cubicBezTo>
                    <a:pt x="248701" y="591941"/>
                    <a:pt x="517641" y="0"/>
                    <a:pt x="1034637" y="0"/>
                  </a:cubicBezTo>
                  <a:cubicBezTo>
                    <a:pt x="1551633" y="0"/>
                    <a:pt x="1866909" y="617659"/>
                    <a:pt x="1970741" y="851341"/>
                  </a:cubicBezTo>
                  <a:cubicBezTo>
                    <a:pt x="2074573" y="1085023"/>
                    <a:pt x="2099394" y="1361169"/>
                    <a:pt x="1943377" y="1503059"/>
                  </a:cubicBezTo>
                  <a:cubicBezTo>
                    <a:pt x="1787360" y="1644949"/>
                    <a:pt x="1336262" y="1693792"/>
                    <a:pt x="1034637" y="1702682"/>
                  </a:cubicBezTo>
                  <a:cubicBezTo>
                    <a:pt x="733012" y="1711572"/>
                    <a:pt x="289643" y="1698289"/>
                    <a:pt x="133626" y="1556399"/>
                  </a:cubicBezTo>
                  <a:cubicBezTo>
                    <a:pt x="-22391" y="1414509"/>
                    <a:pt x="-51635" y="1110741"/>
                    <a:pt x="98533" y="851341"/>
                  </a:cubicBezTo>
                  <a:close/>
                </a:path>
              </a:pathLst>
            </a:custGeom>
            <a:solidFill>
              <a:srgbClr val="8B6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28"/>
            <p:cNvSpPr/>
            <p:nvPr/>
          </p:nvSpPr>
          <p:spPr>
            <a:xfrm>
              <a:off x="4979921" y="3324598"/>
              <a:ext cx="1410585" cy="1258823"/>
            </a:xfrm>
            <a:custGeom>
              <a:avLst/>
              <a:gdLst>
                <a:gd name="connsiteX0" fmla="*/ 0 w 1872208"/>
                <a:gd name="connsiteY0" fmla="*/ 851341 h 1702682"/>
                <a:gd name="connsiteX1" fmla="*/ 936104 w 1872208"/>
                <a:gd name="connsiteY1" fmla="*/ 0 h 1702682"/>
                <a:gd name="connsiteX2" fmla="*/ 1872208 w 1872208"/>
                <a:gd name="connsiteY2" fmla="*/ 851341 h 1702682"/>
                <a:gd name="connsiteX3" fmla="*/ 936104 w 1872208"/>
                <a:gd name="connsiteY3" fmla="*/ 1702682 h 1702682"/>
                <a:gd name="connsiteX4" fmla="*/ 0 w 1872208"/>
                <a:gd name="connsiteY4" fmla="*/ 851341 h 1702682"/>
                <a:gd name="connsiteX0" fmla="*/ 167489 w 2039697"/>
                <a:gd name="connsiteY0" fmla="*/ 851341 h 1738792"/>
                <a:gd name="connsiteX1" fmla="*/ 1103593 w 2039697"/>
                <a:gd name="connsiteY1" fmla="*/ 0 h 1738792"/>
                <a:gd name="connsiteX2" fmla="*/ 2039697 w 2039697"/>
                <a:gd name="connsiteY2" fmla="*/ 851341 h 1738792"/>
                <a:gd name="connsiteX3" fmla="*/ 1103593 w 2039697"/>
                <a:gd name="connsiteY3" fmla="*/ 1702682 h 1738792"/>
                <a:gd name="connsiteX4" fmla="*/ 88282 w 2039697"/>
                <a:gd name="connsiteY4" fmla="*/ 1508774 h 1738792"/>
                <a:gd name="connsiteX5" fmla="*/ 167489 w 2039697"/>
                <a:gd name="connsiteY5" fmla="*/ 851341 h 1738792"/>
                <a:gd name="connsiteX0" fmla="*/ 167489 w 2151438"/>
                <a:gd name="connsiteY0" fmla="*/ 851341 h 1702707"/>
                <a:gd name="connsiteX1" fmla="*/ 1103593 w 2151438"/>
                <a:gd name="connsiteY1" fmla="*/ 0 h 1702707"/>
                <a:gd name="connsiteX2" fmla="*/ 2039697 w 2151438"/>
                <a:gd name="connsiteY2" fmla="*/ 851341 h 1702707"/>
                <a:gd name="connsiteX3" fmla="*/ 2061863 w 2151438"/>
                <a:gd name="connsiteY3" fmla="*/ 1516394 h 1702707"/>
                <a:gd name="connsiteX4" fmla="*/ 1103593 w 2151438"/>
                <a:gd name="connsiteY4" fmla="*/ 1702682 h 1702707"/>
                <a:gd name="connsiteX5" fmla="*/ 88282 w 2151438"/>
                <a:gd name="connsiteY5" fmla="*/ 1508774 h 1702707"/>
                <a:gd name="connsiteX6" fmla="*/ 167489 w 2151438"/>
                <a:gd name="connsiteY6" fmla="*/ 851341 h 1702707"/>
                <a:gd name="connsiteX0" fmla="*/ 167489 w 2182480"/>
                <a:gd name="connsiteY0" fmla="*/ 851341 h 1702968"/>
                <a:gd name="connsiteX1" fmla="*/ 1103593 w 2182480"/>
                <a:gd name="connsiteY1" fmla="*/ 0 h 1702968"/>
                <a:gd name="connsiteX2" fmla="*/ 2039697 w 2182480"/>
                <a:gd name="connsiteY2" fmla="*/ 851341 h 1702968"/>
                <a:gd name="connsiteX3" fmla="*/ 2107583 w 2182480"/>
                <a:gd name="connsiteY3" fmla="*/ 1531634 h 1702968"/>
                <a:gd name="connsiteX4" fmla="*/ 1103593 w 2182480"/>
                <a:gd name="connsiteY4" fmla="*/ 1702682 h 1702968"/>
                <a:gd name="connsiteX5" fmla="*/ 88282 w 2182480"/>
                <a:gd name="connsiteY5" fmla="*/ 1508774 h 1702968"/>
                <a:gd name="connsiteX6" fmla="*/ 167489 w 2182480"/>
                <a:gd name="connsiteY6" fmla="*/ 851341 h 1702968"/>
                <a:gd name="connsiteX0" fmla="*/ 98533 w 2113524"/>
                <a:gd name="connsiteY0" fmla="*/ 851341 h 1703424"/>
                <a:gd name="connsiteX1" fmla="*/ 1034637 w 2113524"/>
                <a:gd name="connsiteY1" fmla="*/ 0 h 1703424"/>
                <a:gd name="connsiteX2" fmla="*/ 1970741 w 2113524"/>
                <a:gd name="connsiteY2" fmla="*/ 851341 h 1703424"/>
                <a:gd name="connsiteX3" fmla="*/ 2038627 w 2113524"/>
                <a:gd name="connsiteY3" fmla="*/ 1531634 h 1703424"/>
                <a:gd name="connsiteX4" fmla="*/ 1034637 w 2113524"/>
                <a:gd name="connsiteY4" fmla="*/ 1702682 h 1703424"/>
                <a:gd name="connsiteX5" fmla="*/ 133626 w 2113524"/>
                <a:gd name="connsiteY5" fmla="*/ 1556399 h 1703424"/>
                <a:gd name="connsiteX6" fmla="*/ 98533 w 2113524"/>
                <a:gd name="connsiteY6" fmla="*/ 851341 h 1703424"/>
                <a:gd name="connsiteX0" fmla="*/ 98533 w 2054504"/>
                <a:gd name="connsiteY0" fmla="*/ 851341 h 1704827"/>
                <a:gd name="connsiteX1" fmla="*/ 1034637 w 2054504"/>
                <a:gd name="connsiteY1" fmla="*/ 0 h 1704827"/>
                <a:gd name="connsiteX2" fmla="*/ 1970741 w 2054504"/>
                <a:gd name="connsiteY2" fmla="*/ 851341 h 1704827"/>
                <a:gd name="connsiteX3" fmla="*/ 1943377 w 2054504"/>
                <a:gd name="connsiteY3" fmla="*/ 1503059 h 1704827"/>
                <a:gd name="connsiteX4" fmla="*/ 1034637 w 2054504"/>
                <a:gd name="connsiteY4" fmla="*/ 1702682 h 1704827"/>
                <a:gd name="connsiteX5" fmla="*/ 133626 w 2054504"/>
                <a:gd name="connsiteY5" fmla="*/ 1556399 h 1704827"/>
                <a:gd name="connsiteX6" fmla="*/ 98533 w 2054504"/>
                <a:gd name="connsiteY6" fmla="*/ 851341 h 1704827"/>
                <a:gd name="connsiteX0" fmla="*/ 253269 w 1977033"/>
                <a:gd name="connsiteY0" fmla="*/ 877164 h 1704849"/>
                <a:gd name="connsiteX1" fmla="*/ 957166 w 1977033"/>
                <a:gd name="connsiteY1" fmla="*/ 22 h 1704849"/>
                <a:gd name="connsiteX2" fmla="*/ 1893270 w 1977033"/>
                <a:gd name="connsiteY2" fmla="*/ 851363 h 1704849"/>
                <a:gd name="connsiteX3" fmla="*/ 1865906 w 1977033"/>
                <a:gd name="connsiteY3" fmla="*/ 1503081 h 1704849"/>
                <a:gd name="connsiteX4" fmla="*/ 957166 w 1977033"/>
                <a:gd name="connsiteY4" fmla="*/ 1702704 h 1704849"/>
                <a:gd name="connsiteX5" fmla="*/ 56155 w 1977033"/>
                <a:gd name="connsiteY5" fmla="*/ 1556421 h 1704849"/>
                <a:gd name="connsiteX6" fmla="*/ 253269 w 1977033"/>
                <a:gd name="connsiteY6" fmla="*/ 877164 h 1704849"/>
                <a:gd name="connsiteX0" fmla="*/ 253268 w 1910456"/>
                <a:gd name="connsiteY0" fmla="*/ 877229 h 1704914"/>
                <a:gd name="connsiteX1" fmla="*/ 957165 w 1910456"/>
                <a:gd name="connsiteY1" fmla="*/ 87 h 1704914"/>
                <a:gd name="connsiteX2" fmla="*/ 1622361 w 1910456"/>
                <a:gd name="connsiteY2" fmla="*/ 928831 h 1704914"/>
                <a:gd name="connsiteX3" fmla="*/ 1865905 w 1910456"/>
                <a:gd name="connsiteY3" fmla="*/ 1503146 h 1704914"/>
                <a:gd name="connsiteX4" fmla="*/ 957165 w 1910456"/>
                <a:gd name="connsiteY4" fmla="*/ 1702769 h 1704914"/>
                <a:gd name="connsiteX5" fmla="*/ 56154 w 1910456"/>
                <a:gd name="connsiteY5" fmla="*/ 1556486 h 1704914"/>
                <a:gd name="connsiteX6" fmla="*/ 253268 w 1910456"/>
                <a:gd name="connsiteY6" fmla="*/ 877229 h 170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0456" h="1704914">
                  <a:moveTo>
                    <a:pt x="253268" y="877229"/>
                  </a:moveTo>
                  <a:cubicBezTo>
                    <a:pt x="403436" y="617829"/>
                    <a:pt x="728983" y="-8513"/>
                    <a:pt x="957165" y="87"/>
                  </a:cubicBezTo>
                  <a:cubicBezTo>
                    <a:pt x="1185347" y="8687"/>
                    <a:pt x="1518529" y="695149"/>
                    <a:pt x="1622361" y="928831"/>
                  </a:cubicBezTo>
                  <a:cubicBezTo>
                    <a:pt x="1726193" y="1162513"/>
                    <a:pt x="2021922" y="1361256"/>
                    <a:pt x="1865905" y="1503146"/>
                  </a:cubicBezTo>
                  <a:cubicBezTo>
                    <a:pt x="1709888" y="1645036"/>
                    <a:pt x="1258790" y="1693879"/>
                    <a:pt x="957165" y="1702769"/>
                  </a:cubicBezTo>
                  <a:cubicBezTo>
                    <a:pt x="655540" y="1711659"/>
                    <a:pt x="212171" y="1698376"/>
                    <a:pt x="56154" y="1556486"/>
                  </a:cubicBezTo>
                  <a:cubicBezTo>
                    <a:pt x="-99863" y="1414596"/>
                    <a:pt x="103100" y="1136629"/>
                    <a:pt x="253268" y="877229"/>
                  </a:cubicBezTo>
                  <a:close/>
                </a:path>
              </a:pathLst>
            </a:custGeom>
            <a:solidFill>
              <a:srgbClr val="BCAA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3" name="Grupo 52"/>
            <p:cNvGrpSpPr/>
            <p:nvPr/>
          </p:nvGrpSpPr>
          <p:grpSpPr>
            <a:xfrm>
              <a:off x="4534333" y="1548841"/>
              <a:ext cx="2205381" cy="1937809"/>
              <a:chOff x="4534333" y="1548841"/>
              <a:chExt cx="2205381" cy="1937809"/>
            </a:xfrm>
          </p:grpSpPr>
          <p:sp>
            <p:nvSpPr>
              <p:cNvPr id="38" name="Elipse 25"/>
              <p:cNvSpPr/>
              <p:nvPr/>
            </p:nvSpPr>
            <p:spPr>
              <a:xfrm rot="16982767" flipH="1">
                <a:off x="4668119" y="1415055"/>
                <a:ext cx="1937809" cy="2205381"/>
              </a:xfrm>
              <a:custGeom>
                <a:avLst/>
                <a:gdLst/>
                <a:ahLst/>
                <a:cxnLst/>
                <a:rect l="l" t="t" r="r" b="b"/>
                <a:pathLst>
                  <a:path w="1937809" h="2205381">
                    <a:moveTo>
                      <a:pt x="7400" y="681620"/>
                    </a:moveTo>
                    <a:cubicBezTo>
                      <a:pt x="47053" y="713930"/>
                      <a:pt x="131349" y="937447"/>
                      <a:pt x="191128" y="1054164"/>
                    </a:cubicBezTo>
                    <a:cubicBezTo>
                      <a:pt x="191690" y="1170873"/>
                      <a:pt x="232147" y="1319038"/>
                      <a:pt x="303692" y="1468728"/>
                    </a:cubicBezTo>
                    <a:cubicBezTo>
                      <a:pt x="228884" y="1463815"/>
                      <a:pt x="125701" y="1561415"/>
                      <a:pt x="81022" y="1632527"/>
                    </a:cubicBezTo>
                    <a:cubicBezTo>
                      <a:pt x="32831" y="1709229"/>
                      <a:pt x="-43682" y="1908521"/>
                      <a:pt x="31698" y="1930333"/>
                    </a:cubicBezTo>
                    <a:cubicBezTo>
                      <a:pt x="98198" y="1949575"/>
                      <a:pt x="413450" y="1909820"/>
                      <a:pt x="507992" y="1807438"/>
                    </a:cubicBezTo>
                    <a:cubicBezTo>
                      <a:pt x="649694" y="1996909"/>
                      <a:pt x="830434" y="2148640"/>
                      <a:pt x="1019202" y="2192381"/>
                    </a:cubicBezTo>
                    <a:cubicBezTo>
                      <a:pt x="1491725" y="2301872"/>
                      <a:pt x="1835616" y="1693238"/>
                      <a:pt x="1909686" y="1362330"/>
                    </a:cubicBezTo>
                    <a:cubicBezTo>
                      <a:pt x="1983755" y="1031421"/>
                      <a:pt x="1936141" y="316425"/>
                      <a:pt x="1463618" y="206934"/>
                    </a:cubicBezTo>
                    <a:cubicBezTo>
                      <a:pt x="1293406" y="167493"/>
                      <a:pt x="1091277" y="212002"/>
                      <a:pt x="899110" y="301032"/>
                    </a:cubicBezTo>
                    <a:lnTo>
                      <a:pt x="903408" y="275946"/>
                    </a:lnTo>
                    <a:cubicBezTo>
                      <a:pt x="903408" y="137625"/>
                      <a:pt x="530792" y="-4140"/>
                      <a:pt x="452434" y="93"/>
                    </a:cubicBezTo>
                    <a:cubicBezTo>
                      <a:pt x="374076" y="4326"/>
                      <a:pt x="403627" y="215745"/>
                      <a:pt x="433260" y="301346"/>
                    </a:cubicBezTo>
                    <a:cubicBezTo>
                      <a:pt x="456160" y="367497"/>
                      <a:pt x="514503" y="460751"/>
                      <a:pt x="576322" y="497220"/>
                    </a:cubicBezTo>
                    <a:cubicBezTo>
                      <a:pt x="571097" y="500501"/>
                      <a:pt x="566249" y="504254"/>
                      <a:pt x="561432" y="508024"/>
                    </a:cubicBezTo>
                    <a:cubicBezTo>
                      <a:pt x="518037" y="521589"/>
                      <a:pt x="444337" y="400426"/>
                      <a:pt x="401371" y="416036"/>
                    </a:cubicBezTo>
                    <a:cubicBezTo>
                      <a:pt x="389923" y="444344"/>
                      <a:pt x="452650" y="553395"/>
                      <a:pt x="441202" y="581703"/>
                    </a:cubicBezTo>
                    <a:lnTo>
                      <a:pt x="224047" y="485185"/>
                    </a:lnTo>
                    <a:cubicBezTo>
                      <a:pt x="200084" y="487144"/>
                      <a:pt x="246861" y="604189"/>
                      <a:pt x="272747" y="636626"/>
                    </a:cubicBezTo>
                    <a:cubicBezTo>
                      <a:pt x="295730" y="665427"/>
                      <a:pt x="299264" y="703712"/>
                      <a:pt x="294850" y="725657"/>
                    </a:cubicBezTo>
                    <a:cubicBezTo>
                      <a:pt x="306282" y="738292"/>
                      <a:pt x="293494" y="755384"/>
                      <a:pt x="293641" y="733280"/>
                    </a:cubicBezTo>
                    <a:cubicBezTo>
                      <a:pt x="294337" y="731066"/>
                      <a:pt x="294939" y="728541"/>
                      <a:pt x="294850" y="725657"/>
                    </a:cubicBezTo>
                    <a:cubicBezTo>
                      <a:pt x="291340" y="717798"/>
                      <a:pt x="280761" y="711835"/>
                      <a:pt x="260186" y="711935"/>
                    </a:cubicBezTo>
                    <a:cubicBezTo>
                      <a:pt x="198193" y="712236"/>
                      <a:pt x="5562" y="608678"/>
                      <a:pt x="7400" y="681620"/>
                    </a:cubicBezTo>
                    <a:close/>
                  </a:path>
                </a:pathLst>
              </a:custGeom>
              <a:solidFill>
                <a:srgbClr val="795548"/>
              </a:solidFill>
              <a:ln>
                <a:solidFill>
                  <a:srgbClr val="7955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5265878" y="2365345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5903792" y="2365346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5334810" y="2422279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5958154" y="2412878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5644749" y="2929332"/>
                <a:ext cx="49242" cy="22272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5478013" y="2852936"/>
                <a:ext cx="379193" cy="1524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5523593" y="3180582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5693991" y="3180582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25"/>
              <p:cNvSpPr/>
              <p:nvPr/>
            </p:nvSpPr>
            <p:spPr>
              <a:xfrm rot="5400000">
                <a:off x="6226212" y="1824831"/>
                <a:ext cx="328589" cy="336883"/>
              </a:xfrm>
              <a:custGeom>
                <a:avLst/>
                <a:gdLst>
                  <a:gd name="connsiteX0" fmla="*/ 0 w 432048"/>
                  <a:gd name="connsiteY0" fmla="*/ 250453 h 500905"/>
                  <a:gd name="connsiteX1" fmla="*/ 216024 w 432048"/>
                  <a:gd name="connsiteY1" fmla="*/ 0 h 500905"/>
                  <a:gd name="connsiteX2" fmla="*/ 432048 w 432048"/>
                  <a:gd name="connsiteY2" fmla="*/ 250453 h 500905"/>
                  <a:gd name="connsiteX3" fmla="*/ 216024 w 432048"/>
                  <a:gd name="connsiteY3" fmla="*/ 500906 h 500905"/>
                  <a:gd name="connsiteX4" fmla="*/ 0 w 432048"/>
                  <a:gd name="connsiteY4" fmla="*/ 250453 h 500905"/>
                  <a:gd name="connsiteX0" fmla="*/ 61877 w 493925"/>
                  <a:gd name="connsiteY0" fmla="*/ 263153 h 513606"/>
                  <a:gd name="connsiteX1" fmla="*/ 62001 w 493925"/>
                  <a:gd name="connsiteY1" fmla="*/ 0 h 513606"/>
                  <a:gd name="connsiteX2" fmla="*/ 493925 w 493925"/>
                  <a:gd name="connsiteY2" fmla="*/ 263153 h 513606"/>
                  <a:gd name="connsiteX3" fmla="*/ 277901 w 493925"/>
                  <a:gd name="connsiteY3" fmla="*/ 513606 h 513606"/>
                  <a:gd name="connsiteX4" fmla="*/ 61877 w 493925"/>
                  <a:gd name="connsiteY4" fmla="*/ 263153 h 513606"/>
                  <a:gd name="connsiteX0" fmla="*/ 32101 w 483199"/>
                  <a:gd name="connsiteY0" fmla="*/ 301474 h 514046"/>
                  <a:gd name="connsiteX1" fmla="*/ 51275 w 483199"/>
                  <a:gd name="connsiteY1" fmla="*/ 221 h 514046"/>
                  <a:gd name="connsiteX2" fmla="*/ 483199 w 483199"/>
                  <a:gd name="connsiteY2" fmla="*/ 263374 h 514046"/>
                  <a:gd name="connsiteX3" fmla="*/ 267175 w 483199"/>
                  <a:gd name="connsiteY3" fmla="*/ 513827 h 514046"/>
                  <a:gd name="connsiteX4" fmla="*/ 32101 w 483199"/>
                  <a:gd name="connsiteY4" fmla="*/ 301474 h 514046"/>
                  <a:gd name="connsiteX0" fmla="*/ 29765 w 480863"/>
                  <a:gd name="connsiteY0" fmla="*/ 301474 h 514046"/>
                  <a:gd name="connsiteX1" fmla="*/ 48939 w 480863"/>
                  <a:gd name="connsiteY1" fmla="*/ 221 h 514046"/>
                  <a:gd name="connsiteX2" fmla="*/ 480863 w 480863"/>
                  <a:gd name="connsiteY2" fmla="*/ 263374 h 514046"/>
                  <a:gd name="connsiteX3" fmla="*/ 226739 w 480863"/>
                  <a:gd name="connsiteY3" fmla="*/ 513827 h 514046"/>
                  <a:gd name="connsiteX4" fmla="*/ 29765 w 480863"/>
                  <a:gd name="connsiteY4" fmla="*/ 301474 h 514046"/>
                  <a:gd name="connsiteX0" fmla="*/ 31001 w 501149"/>
                  <a:gd name="connsiteY0" fmla="*/ 301346 h 513799"/>
                  <a:gd name="connsiteX1" fmla="*/ 50175 w 501149"/>
                  <a:gd name="connsiteY1" fmla="*/ 93 h 513799"/>
                  <a:gd name="connsiteX2" fmla="*/ 501149 w 501149"/>
                  <a:gd name="connsiteY2" fmla="*/ 275946 h 513799"/>
                  <a:gd name="connsiteX3" fmla="*/ 227975 w 501149"/>
                  <a:gd name="connsiteY3" fmla="*/ 513699 h 513799"/>
                  <a:gd name="connsiteX4" fmla="*/ 31001 w 501149"/>
                  <a:gd name="connsiteY4" fmla="*/ 301346 h 513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149" h="513799">
                    <a:moveTo>
                      <a:pt x="31001" y="301346"/>
                    </a:moveTo>
                    <a:cubicBezTo>
                      <a:pt x="1368" y="215745"/>
                      <a:pt x="-28183" y="4326"/>
                      <a:pt x="50175" y="93"/>
                    </a:cubicBezTo>
                    <a:cubicBezTo>
                      <a:pt x="128533" y="-4140"/>
                      <a:pt x="501149" y="137625"/>
                      <a:pt x="501149" y="275946"/>
                    </a:cubicBezTo>
                    <a:cubicBezTo>
                      <a:pt x="501149" y="414267"/>
                      <a:pt x="306333" y="509466"/>
                      <a:pt x="227975" y="513699"/>
                    </a:cubicBezTo>
                    <a:cubicBezTo>
                      <a:pt x="149617" y="517932"/>
                      <a:pt x="60634" y="386947"/>
                      <a:pt x="31001" y="301346"/>
                    </a:cubicBezTo>
                    <a:close/>
                  </a:path>
                </a:pathLst>
              </a:custGeom>
              <a:solidFill>
                <a:srgbClr val="BCAA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25"/>
              <p:cNvSpPr/>
              <p:nvPr/>
            </p:nvSpPr>
            <p:spPr>
              <a:xfrm rot="16982767" flipH="1">
                <a:off x="4712569" y="1851782"/>
                <a:ext cx="328589" cy="336883"/>
              </a:xfrm>
              <a:custGeom>
                <a:avLst/>
                <a:gdLst>
                  <a:gd name="connsiteX0" fmla="*/ 0 w 432048"/>
                  <a:gd name="connsiteY0" fmla="*/ 250453 h 500905"/>
                  <a:gd name="connsiteX1" fmla="*/ 216024 w 432048"/>
                  <a:gd name="connsiteY1" fmla="*/ 0 h 500905"/>
                  <a:gd name="connsiteX2" fmla="*/ 432048 w 432048"/>
                  <a:gd name="connsiteY2" fmla="*/ 250453 h 500905"/>
                  <a:gd name="connsiteX3" fmla="*/ 216024 w 432048"/>
                  <a:gd name="connsiteY3" fmla="*/ 500906 h 500905"/>
                  <a:gd name="connsiteX4" fmla="*/ 0 w 432048"/>
                  <a:gd name="connsiteY4" fmla="*/ 250453 h 500905"/>
                  <a:gd name="connsiteX0" fmla="*/ 61877 w 493925"/>
                  <a:gd name="connsiteY0" fmla="*/ 263153 h 513606"/>
                  <a:gd name="connsiteX1" fmla="*/ 62001 w 493925"/>
                  <a:gd name="connsiteY1" fmla="*/ 0 h 513606"/>
                  <a:gd name="connsiteX2" fmla="*/ 493925 w 493925"/>
                  <a:gd name="connsiteY2" fmla="*/ 263153 h 513606"/>
                  <a:gd name="connsiteX3" fmla="*/ 277901 w 493925"/>
                  <a:gd name="connsiteY3" fmla="*/ 513606 h 513606"/>
                  <a:gd name="connsiteX4" fmla="*/ 61877 w 493925"/>
                  <a:gd name="connsiteY4" fmla="*/ 263153 h 513606"/>
                  <a:gd name="connsiteX0" fmla="*/ 32101 w 483199"/>
                  <a:gd name="connsiteY0" fmla="*/ 301474 h 514046"/>
                  <a:gd name="connsiteX1" fmla="*/ 51275 w 483199"/>
                  <a:gd name="connsiteY1" fmla="*/ 221 h 514046"/>
                  <a:gd name="connsiteX2" fmla="*/ 483199 w 483199"/>
                  <a:gd name="connsiteY2" fmla="*/ 263374 h 514046"/>
                  <a:gd name="connsiteX3" fmla="*/ 267175 w 483199"/>
                  <a:gd name="connsiteY3" fmla="*/ 513827 h 514046"/>
                  <a:gd name="connsiteX4" fmla="*/ 32101 w 483199"/>
                  <a:gd name="connsiteY4" fmla="*/ 301474 h 514046"/>
                  <a:gd name="connsiteX0" fmla="*/ 29765 w 480863"/>
                  <a:gd name="connsiteY0" fmla="*/ 301474 h 514046"/>
                  <a:gd name="connsiteX1" fmla="*/ 48939 w 480863"/>
                  <a:gd name="connsiteY1" fmla="*/ 221 h 514046"/>
                  <a:gd name="connsiteX2" fmla="*/ 480863 w 480863"/>
                  <a:gd name="connsiteY2" fmla="*/ 263374 h 514046"/>
                  <a:gd name="connsiteX3" fmla="*/ 226739 w 480863"/>
                  <a:gd name="connsiteY3" fmla="*/ 513827 h 514046"/>
                  <a:gd name="connsiteX4" fmla="*/ 29765 w 480863"/>
                  <a:gd name="connsiteY4" fmla="*/ 301474 h 514046"/>
                  <a:gd name="connsiteX0" fmla="*/ 31001 w 501149"/>
                  <a:gd name="connsiteY0" fmla="*/ 301346 h 513799"/>
                  <a:gd name="connsiteX1" fmla="*/ 50175 w 501149"/>
                  <a:gd name="connsiteY1" fmla="*/ 93 h 513799"/>
                  <a:gd name="connsiteX2" fmla="*/ 501149 w 501149"/>
                  <a:gd name="connsiteY2" fmla="*/ 275946 h 513799"/>
                  <a:gd name="connsiteX3" fmla="*/ 227975 w 501149"/>
                  <a:gd name="connsiteY3" fmla="*/ 513699 h 513799"/>
                  <a:gd name="connsiteX4" fmla="*/ 31001 w 501149"/>
                  <a:gd name="connsiteY4" fmla="*/ 301346 h 513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149" h="513799">
                    <a:moveTo>
                      <a:pt x="31001" y="301346"/>
                    </a:moveTo>
                    <a:cubicBezTo>
                      <a:pt x="1368" y="215745"/>
                      <a:pt x="-28183" y="4326"/>
                      <a:pt x="50175" y="93"/>
                    </a:cubicBezTo>
                    <a:cubicBezTo>
                      <a:pt x="128533" y="-4140"/>
                      <a:pt x="501149" y="137625"/>
                      <a:pt x="501149" y="275946"/>
                    </a:cubicBezTo>
                    <a:cubicBezTo>
                      <a:pt x="501149" y="414267"/>
                      <a:pt x="306333" y="509466"/>
                      <a:pt x="227975" y="513699"/>
                    </a:cubicBezTo>
                    <a:cubicBezTo>
                      <a:pt x="149617" y="517932"/>
                      <a:pt x="60634" y="386947"/>
                      <a:pt x="31001" y="301346"/>
                    </a:cubicBezTo>
                    <a:close/>
                  </a:path>
                </a:pathLst>
              </a:custGeom>
              <a:solidFill>
                <a:srgbClr val="BCAA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Lua 21"/>
              <p:cNvSpPr/>
              <p:nvPr/>
            </p:nvSpPr>
            <p:spPr>
              <a:xfrm rot="16200000">
                <a:off x="5633899" y="2781226"/>
                <a:ext cx="57051" cy="741660"/>
              </a:xfrm>
              <a:prstGeom prst="mo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Elipse 46"/>
            <p:cNvSpPr/>
            <p:nvPr/>
          </p:nvSpPr>
          <p:spPr>
            <a:xfrm flipH="1">
              <a:off x="6049732" y="3248914"/>
              <a:ext cx="569299" cy="1208395"/>
            </a:xfrm>
            <a:custGeom>
              <a:avLst/>
              <a:gdLst>
                <a:gd name="connsiteX0" fmla="*/ 0 w 360040"/>
                <a:gd name="connsiteY0" fmla="*/ 588420 h 1176839"/>
                <a:gd name="connsiteX1" fmla="*/ 180020 w 360040"/>
                <a:gd name="connsiteY1" fmla="*/ 0 h 1176839"/>
                <a:gd name="connsiteX2" fmla="*/ 360040 w 360040"/>
                <a:gd name="connsiteY2" fmla="*/ 588420 h 1176839"/>
                <a:gd name="connsiteX3" fmla="*/ 180020 w 360040"/>
                <a:gd name="connsiteY3" fmla="*/ 1176840 h 1176839"/>
                <a:gd name="connsiteX4" fmla="*/ 0 w 360040"/>
                <a:gd name="connsiteY4" fmla="*/ 588420 h 1176839"/>
                <a:gd name="connsiteX0" fmla="*/ 0 w 441198"/>
                <a:gd name="connsiteY0" fmla="*/ 636829 h 1225249"/>
                <a:gd name="connsiteX1" fmla="*/ 180020 w 441198"/>
                <a:gd name="connsiteY1" fmla="*/ 48409 h 1225249"/>
                <a:gd name="connsiteX2" fmla="*/ 434777 w 441198"/>
                <a:gd name="connsiteY2" fmla="*/ 101144 h 1225249"/>
                <a:gd name="connsiteX3" fmla="*/ 360040 w 441198"/>
                <a:gd name="connsiteY3" fmla="*/ 636829 h 1225249"/>
                <a:gd name="connsiteX4" fmla="*/ 180020 w 441198"/>
                <a:gd name="connsiteY4" fmla="*/ 1225249 h 1225249"/>
                <a:gd name="connsiteX5" fmla="*/ 0 w 441198"/>
                <a:gd name="connsiteY5" fmla="*/ 636829 h 1225249"/>
                <a:gd name="connsiteX0" fmla="*/ 0 w 438158"/>
                <a:gd name="connsiteY0" fmla="*/ 636829 h 1225292"/>
                <a:gd name="connsiteX1" fmla="*/ 180020 w 438158"/>
                <a:gd name="connsiteY1" fmla="*/ 48409 h 1225292"/>
                <a:gd name="connsiteX2" fmla="*/ 434777 w 438158"/>
                <a:gd name="connsiteY2" fmla="*/ 101144 h 1225292"/>
                <a:gd name="connsiteX3" fmla="*/ 264790 w 438158"/>
                <a:gd name="connsiteY3" fmla="*/ 613017 h 1225292"/>
                <a:gd name="connsiteX4" fmla="*/ 180020 w 438158"/>
                <a:gd name="connsiteY4" fmla="*/ 1225249 h 1225292"/>
                <a:gd name="connsiteX5" fmla="*/ 0 w 438158"/>
                <a:gd name="connsiteY5" fmla="*/ 636829 h 1225292"/>
                <a:gd name="connsiteX0" fmla="*/ 0 w 440223"/>
                <a:gd name="connsiteY0" fmla="*/ 636829 h 1225333"/>
                <a:gd name="connsiteX1" fmla="*/ 180020 w 440223"/>
                <a:gd name="connsiteY1" fmla="*/ 48409 h 1225333"/>
                <a:gd name="connsiteX2" fmla="*/ 434777 w 440223"/>
                <a:gd name="connsiteY2" fmla="*/ 101144 h 1225333"/>
                <a:gd name="connsiteX3" fmla="*/ 340990 w 440223"/>
                <a:gd name="connsiteY3" fmla="*/ 603492 h 1225333"/>
                <a:gd name="connsiteX4" fmla="*/ 180020 w 440223"/>
                <a:gd name="connsiteY4" fmla="*/ 1225249 h 1225333"/>
                <a:gd name="connsiteX5" fmla="*/ 0 w 440223"/>
                <a:gd name="connsiteY5" fmla="*/ 636829 h 1225333"/>
                <a:gd name="connsiteX0" fmla="*/ 0 w 487496"/>
                <a:gd name="connsiteY0" fmla="*/ 622076 h 1210580"/>
                <a:gd name="connsiteX1" fmla="*/ 180020 w 487496"/>
                <a:gd name="connsiteY1" fmla="*/ 33656 h 1210580"/>
                <a:gd name="connsiteX2" fmla="*/ 434777 w 487496"/>
                <a:gd name="connsiteY2" fmla="*/ 86391 h 1210580"/>
                <a:gd name="connsiteX3" fmla="*/ 482402 w 487496"/>
                <a:gd name="connsiteY3" fmla="*/ 191165 h 1210580"/>
                <a:gd name="connsiteX4" fmla="*/ 340990 w 487496"/>
                <a:gd name="connsiteY4" fmla="*/ 588739 h 1210580"/>
                <a:gd name="connsiteX5" fmla="*/ 180020 w 487496"/>
                <a:gd name="connsiteY5" fmla="*/ 1210496 h 1210580"/>
                <a:gd name="connsiteX6" fmla="*/ 0 w 487496"/>
                <a:gd name="connsiteY6" fmla="*/ 622076 h 1210580"/>
                <a:gd name="connsiteX0" fmla="*/ 0 w 487496"/>
                <a:gd name="connsiteY0" fmla="*/ 622076 h 1232532"/>
                <a:gd name="connsiteX1" fmla="*/ 180020 w 487496"/>
                <a:gd name="connsiteY1" fmla="*/ 33656 h 1232532"/>
                <a:gd name="connsiteX2" fmla="*/ 434777 w 487496"/>
                <a:gd name="connsiteY2" fmla="*/ 86391 h 1232532"/>
                <a:gd name="connsiteX3" fmla="*/ 482402 w 487496"/>
                <a:gd name="connsiteY3" fmla="*/ 191165 h 1232532"/>
                <a:gd name="connsiteX4" fmla="*/ 340990 w 487496"/>
                <a:gd name="connsiteY4" fmla="*/ 588739 h 1232532"/>
                <a:gd name="connsiteX5" fmla="*/ 368101 w 487496"/>
                <a:gd name="connsiteY5" fmla="*/ 1057939 h 1232532"/>
                <a:gd name="connsiteX6" fmla="*/ 180020 w 487496"/>
                <a:gd name="connsiteY6" fmla="*/ 1210496 h 1232532"/>
                <a:gd name="connsiteX7" fmla="*/ 0 w 487496"/>
                <a:gd name="connsiteY7" fmla="*/ 622076 h 1232532"/>
                <a:gd name="connsiteX0" fmla="*/ 48872 w 536368"/>
                <a:gd name="connsiteY0" fmla="*/ 622076 h 1219740"/>
                <a:gd name="connsiteX1" fmla="*/ 228892 w 536368"/>
                <a:gd name="connsiteY1" fmla="*/ 33656 h 1219740"/>
                <a:gd name="connsiteX2" fmla="*/ 483649 w 536368"/>
                <a:gd name="connsiteY2" fmla="*/ 86391 h 1219740"/>
                <a:gd name="connsiteX3" fmla="*/ 531274 w 536368"/>
                <a:gd name="connsiteY3" fmla="*/ 191165 h 1219740"/>
                <a:gd name="connsiteX4" fmla="*/ 389862 w 536368"/>
                <a:gd name="connsiteY4" fmla="*/ 588739 h 1219740"/>
                <a:gd name="connsiteX5" fmla="*/ 416973 w 536368"/>
                <a:gd name="connsiteY5" fmla="*/ 1057939 h 1219740"/>
                <a:gd name="connsiteX6" fmla="*/ 228892 w 536368"/>
                <a:gd name="connsiteY6" fmla="*/ 1210496 h 1219740"/>
                <a:gd name="connsiteX7" fmla="*/ 12161 w 536368"/>
                <a:gd name="connsiteY7" fmla="*/ 1138901 h 1219740"/>
                <a:gd name="connsiteX8" fmla="*/ 48872 w 536368"/>
                <a:gd name="connsiteY8" fmla="*/ 622076 h 1219740"/>
                <a:gd name="connsiteX0" fmla="*/ 15128 w 569299"/>
                <a:gd name="connsiteY0" fmla="*/ 576126 h 1216653"/>
                <a:gd name="connsiteX1" fmla="*/ 261823 w 569299"/>
                <a:gd name="connsiteY1" fmla="*/ 30569 h 1216653"/>
                <a:gd name="connsiteX2" fmla="*/ 516580 w 569299"/>
                <a:gd name="connsiteY2" fmla="*/ 83304 h 1216653"/>
                <a:gd name="connsiteX3" fmla="*/ 564205 w 569299"/>
                <a:gd name="connsiteY3" fmla="*/ 188078 h 1216653"/>
                <a:gd name="connsiteX4" fmla="*/ 422793 w 569299"/>
                <a:gd name="connsiteY4" fmla="*/ 585652 h 1216653"/>
                <a:gd name="connsiteX5" fmla="*/ 449904 w 569299"/>
                <a:gd name="connsiteY5" fmla="*/ 1054852 h 1216653"/>
                <a:gd name="connsiteX6" fmla="*/ 261823 w 569299"/>
                <a:gd name="connsiteY6" fmla="*/ 1207409 h 1216653"/>
                <a:gd name="connsiteX7" fmla="*/ 45092 w 569299"/>
                <a:gd name="connsiteY7" fmla="*/ 1135814 h 1216653"/>
                <a:gd name="connsiteX8" fmla="*/ 15128 w 569299"/>
                <a:gd name="connsiteY8" fmla="*/ 576126 h 1216653"/>
                <a:gd name="connsiteX0" fmla="*/ 15128 w 569299"/>
                <a:gd name="connsiteY0" fmla="*/ 576126 h 1208395"/>
                <a:gd name="connsiteX1" fmla="*/ 261823 w 569299"/>
                <a:gd name="connsiteY1" fmla="*/ 30569 h 1208395"/>
                <a:gd name="connsiteX2" fmla="*/ 516580 w 569299"/>
                <a:gd name="connsiteY2" fmla="*/ 83304 h 1208395"/>
                <a:gd name="connsiteX3" fmla="*/ 564205 w 569299"/>
                <a:gd name="connsiteY3" fmla="*/ 188078 h 1208395"/>
                <a:gd name="connsiteX4" fmla="*/ 422793 w 569299"/>
                <a:gd name="connsiteY4" fmla="*/ 585652 h 1208395"/>
                <a:gd name="connsiteX5" fmla="*/ 449904 w 569299"/>
                <a:gd name="connsiteY5" fmla="*/ 1054852 h 1208395"/>
                <a:gd name="connsiteX6" fmla="*/ 261823 w 569299"/>
                <a:gd name="connsiteY6" fmla="*/ 1207409 h 1208395"/>
                <a:gd name="connsiteX7" fmla="*/ 45092 w 569299"/>
                <a:gd name="connsiteY7" fmla="*/ 1092952 h 1208395"/>
                <a:gd name="connsiteX8" fmla="*/ 15128 w 569299"/>
                <a:gd name="connsiteY8" fmla="*/ 576126 h 120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299" h="1208395">
                  <a:moveTo>
                    <a:pt x="15128" y="576126"/>
                  </a:moveTo>
                  <a:cubicBezTo>
                    <a:pt x="51250" y="399062"/>
                    <a:pt x="178248" y="112706"/>
                    <a:pt x="261823" y="30569"/>
                  </a:cubicBezTo>
                  <a:cubicBezTo>
                    <a:pt x="345398" y="-51568"/>
                    <a:pt x="474914" y="54671"/>
                    <a:pt x="516580" y="83304"/>
                  </a:cubicBezTo>
                  <a:cubicBezTo>
                    <a:pt x="558246" y="111937"/>
                    <a:pt x="579836" y="104353"/>
                    <a:pt x="564205" y="188078"/>
                  </a:cubicBezTo>
                  <a:cubicBezTo>
                    <a:pt x="548574" y="271803"/>
                    <a:pt x="455337" y="476909"/>
                    <a:pt x="422793" y="585652"/>
                  </a:cubicBezTo>
                  <a:cubicBezTo>
                    <a:pt x="390249" y="694396"/>
                    <a:pt x="476732" y="951226"/>
                    <a:pt x="449904" y="1054852"/>
                  </a:cubicBezTo>
                  <a:cubicBezTo>
                    <a:pt x="423076" y="1158478"/>
                    <a:pt x="329292" y="1201059"/>
                    <a:pt x="261823" y="1207409"/>
                  </a:cubicBezTo>
                  <a:cubicBezTo>
                    <a:pt x="194354" y="1213759"/>
                    <a:pt x="75095" y="1191022"/>
                    <a:pt x="45092" y="1092952"/>
                  </a:cubicBezTo>
                  <a:cubicBezTo>
                    <a:pt x="15089" y="994882"/>
                    <a:pt x="-20994" y="753190"/>
                    <a:pt x="15128" y="576126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658409" y="3286728"/>
              <a:ext cx="569299" cy="1208395"/>
            </a:xfrm>
            <a:custGeom>
              <a:avLst/>
              <a:gdLst>
                <a:gd name="connsiteX0" fmla="*/ 0 w 360040"/>
                <a:gd name="connsiteY0" fmla="*/ 588420 h 1176839"/>
                <a:gd name="connsiteX1" fmla="*/ 180020 w 360040"/>
                <a:gd name="connsiteY1" fmla="*/ 0 h 1176839"/>
                <a:gd name="connsiteX2" fmla="*/ 360040 w 360040"/>
                <a:gd name="connsiteY2" fmla="*/ 588420 h 1176839"/>
                <a:gd name="connsiteX3" fmla="*/ 180020 w 360040"/>
                <a:gd name="connsiteY3" fmla="*/ 1176840 h 1176839"/>
                <a:gd name="connsiteX4" fmla="*/ 0 w 360040"/>
                <a:gd name="connsiteY4" fmla="*/ 588420 h 1176839"/>
                <a:gd name="connsiteX0" fmla="*/ 0 w 441198"/>
                <a:gd name="connsiteY0" fmla="*/ 636829 h 1225249"/>
                <a:gd name="connsiteX1" fmla="*/ 180020 w 441198"/>
                <a:gd name="connsiteY1" fmla="*/ 48409 h 1225249"/>
                <a:gd name="connsiteX2" fmla="*/ 434777 w 441198"/>
                <a:gd name="connsiteY2" fmla="*/ 101144 h 1225249"/>
                <a:gd name="connsiteX3" fmla="*/ 360040 w 441198"/>
                <a:gd name="connsiteY3" fmla="*/ 636829 h 1225249"/>
                <a:gd name="connsiteX4" fmla="*/ 180020 w 441198"/>
                <a:gd name="connsiteY4" fmla="*/ 1225249 h 1225249"/>
                <a:gd name="connsiteX5" fmla="*/ 0 w 441198"/>
                <a:gd name="connsiteY5" fmla="*/ 636829 h 1225249"/>
                <a:gd name="connsiteX0" fmla="*/ 0 w 438158"/>
                <a:gd name="connsiteY0" fmla="*/ 636829 h 1225292"/>
                <a:gd name="connsiteX1" fmla="*/ 180020 w 438158"/>
                <a:gd name="connsiteY1" fmla="*/ 48409 h 1225292"/>
                <a:gd name="connsiteX2" fmla="*/ 434777 w 438158"/>
                <a:gd name="connsiteY2" fmla="*/ 101144 h 1225292"/>
                <a:gd name="connsiteX3" fmla="*/ 264790 w 438158"/>
                <a:gd name="connsiteY3" fmla="*/ 613017 h 1225292"/>
                <a:gd name="connsiteX4" fmla="*/ 180020 w 438158"/>
                <a:gd name="connsiteY4" fmla="*/ 1225249 h 1225292"/>
                <a:gd name="connsiteX5" fmla="*/ 0 w 438158"/>
                <a:gd name="connsiteY5" fmla="*/ 636829 h 1225292"/>
                <a:gd name="connsiteX0" fmla="*/ 0 w 440223"/>
                <a:gd name="connsiteY0" fmla="*/ 636829 h 1225333"/>
                <a:gd name="connsiteX1" fmla="*/ 180020 w 440223"/>
                <a:gd name="connsiteY1" fmla="*/ 48409 h 1225333"/>
                <a:gd name="connsiteX2" fmla="*/ 434777 w 440223"/>
                <a:gd name="connsiteY2" fmla="*/ 101144 h 1225333"/>
                <a:gd name="connsiteX3" fmla="*/ 340990 w 440223"/>
                <a:gd name="connsiteY3" fmla="*/ 603492 h 1225333"/>
                <a:gd name="connsiteX4" fmla="*/ 180020 w 440223"/>
                <a:gd name="connsiteY4" fmla="*/ 1225249 h 1225333"/>
                <a:gd name="connsiteX5" fmla="*/ 0 w 440223"/>
                <a:gd name="connsiteY5" fmla="*/ 636829 h 1225333"/>
                <a:gd name="connsiteX0" fmla="*/ 0 w 487496"/>
                <a:gd name="connsiteY0" fmla="*/ 622076 h 1210580"/>
                <a:gd name="connsiteX1" fmla="*/ 180020 w 487496"/>
                <a:gd name="connsiteY1" fmla="*/ 33656 h 1210580"/>
                <a:gd name="connsiteX2" fmla="*/ 434777 w 487496"/>
                <a:gd name="connsiteY2" fmla="*/ 86391 h 1210580"/>
                <a:gd name="connsiteX3" fmla="*/ 482402 w 487496"/>
                <a:gd name="connsiteY3" fmla="*/ 191165 h 1210580"/>
                <a:gd name="connsiteX4" fmla="*/ 340990 w 487496"/>
                <a:gd name="connsiteY4" fmla="*/ 588739 h 1210580"/>
                <a:gd name="connsiteX5" fmla="*/ 180020 w 487496"/>
                <a:gd name="connsiteY5" fmla="*/ 1210496 h 1210580"/>
                <a:gd name="connsiteX6" fmla="*/ 0 w 487496"/>
                <a:gd name="connsiteY6" fmla="*/ 622076 h 1210580"/>
                <a:gd name="connsiteX0" fmla="*/ 0 w 487496"/>
                <a:gd name="connsiteY0" fmla="*/ 622076 h 1232532"/>
                <a:gd name="connsiteX1" fmla="*/ 180020 w 487496"/>
                <a:gd name="connsiteY1" fmla="*/ 33656 h 1232532"/>
                <a:gd name="connsiteX2" fmla="*/ 434777 w 487496"/>
                <a:gd name="connsiteY2" fmla="*/ 86391 h 1232532"/>
                <a:gd name="connsiteX3" fmla="*/ 482402 w 487496"/>
                <a:gd name="connsiteY3" fmla="*/ 191165 h 1232532"/>
                <a:gd name="connsiteX4" fmla="*/ 340990 w 487496"/>
                <a:gd name="connsiteY4" fmla="*/ 588739 h 1232532"/>
                <a:gd name="connsiteX5" fmla="*/ 368101 w 487496"/>
                <a:gd name="connsiteY5" fmla="*/ 1057939 h 1232532"/>
                <a:gd name="connsiteX6" fmla="*/ 180020 w 487496"/>
                <a:gd name="connsiteY6" fmla="*/ 1210496 h 1232532"/>
                <a:gd name="connsiteX7" fmla="*/ 0 w 487496"/>
                <a:gd name="connsiteY7" fmla="*/ 622076 h 1232532"/>
                <a:gd name="connsiteX0" fmla="*/ 48872 w 536368"/>
                <a:gd name="connsiteY0" fmla="*/ 622076 h 1219740"/>
                <a:gd name="connsiteX1" fmla="*/ 228892 w 536368"/>
                <a:gd name="connsiteY1" fmla="*/ 33656 h 1219740"/>
                <a:gd name="connsiteX2" fmla="*/ 483649 w 536368"/>
                <a:gd name="connsiteY2" fmla="*/ 86391 h 1219740"/>
                <a:gd name="connsiteX3" fmla="*/ 531274 w 536368"/>
                <a:gd name="connsiteY3" fmla="*/ 191165 h 1219740"/>
                <a:gd name="connsiteX4" fmla="*/ 389862 w 536368"/>
                <a:gd name="connsiteY4" fmla="*/ 588739 h 1219740"/>
                <a:gd name="connsiteX5" fmla="*/ 416973 w 536368"/>
                <a:gd name="connsiteY5" fmla="*/ 1057939 h 1219740"/>
                <a:gd name="connsiteX6" fmla="*/ 228892 w 536368"/>
                <a:gd name="connsiteY6" fmla="*/ 1210496 h 1219740"/>
                <a:gd name="connsiteX7" fmla="*/ 12161 w 536368"/>
                <a:gd name="connsiteY7" fmla="*/ 1138901 h 1219740"/>
                <a:gd name="connsiteX8" fmla="*/ 48872 w 536368"/>
                <a:gd name="connsiteY8" fmla="*/ 622076 h 1219740"/>
                <a:gd name="connsiteX0" fmla="*/ 15128 w 569299"/>
                <a:gd name="connsiteY0" fmla="*/ 576126 h 1216653"/>
                <a:gd name="connsiteX1" fmla="*/ 261823 w 569299"/>
                <a:gd name="connsiteY1" fmla="*/ 30569 h 1216653"/>
                <a:gd name="connsiteX2" fmla="*/ 516580 w 569299"/>
                <a:gd name="connsiteY2" fmla="*/ 83304 h 1216653"/>
                <a:gd name="connsiteX3" fmla="*/ 564205 w 569299"/>
                <a:gd name="connsiteY3" fmla="*/ 188078 h 1216653"/>
                <a:gd name="connsiteX4" fmla="*/ 422793 w 569299"/>
                <a:gd name="connsiteY4" fmla="*/ 585652 h 1216653"/>
                <a:gd name="connsiteX5" fmla="*/ 449904 w 569299"/>
                <a:gd name="connsiteY5" fmla="*/ 1054852 h 1216653"/>
                <a:gd name="connsiteX6" fmla="*/ 261823 w 569299"/>
                <a:gd name="connsiteY6" fmla="*/ 1207409 h 1216653"/>
                <a:gd name="connsiteX7" fmla="*/ 45092 w 569299"/>
                <a:gd name="connsiteY7" fmla="*/ 1135814 h 1216653"/>
                <a:gd name="connsiteX8" fmla="*/ 15128 w 569299"/>
                <a:gd name="connsiteY8" fmla="*/ 576126 h 1216653"/>
                <a:gd name="connsiteX0" fmla="*/ 15128 w 569299"/>
                <a:gd name="connsiteY0" fmla="*/ 576126 h 1208395"/>
                <a:gd name="connsiteX1" fmla="*/ 261823 w 569299"/>
                <a:gd name="connsiteY1" fmla="*/ 30569 h 1208395"/>
                <a:gd name="connsiteX2" fmla="*/ 516580 w 569299"/>
                <a:gd name="connsiteY2" fmla="*/ 83304 h 1208395"/>
                <a:gd name="connsiteX3" fmla="*/ 564205 w 569299"/>
                <a:gd name="connsiteY3" fmla="*/ 188078 h 1208395"/>
                <a:gd name="connsiteX4" fmla="*/ 422793 w 569299"/>
                <a:gd name="connsiteY4" fmla="*/ 585652 h 1208395"/>
                <a:gd name="connsiteX5" fmla="*/ 449904 w 569299"/>
                <a:gd name="connsiteY5" fmla="*/ 1054852 h 1208395"/>
                <a:gd name="connsiteX6" fmla="*/ 261823 w 569299"/>
                <a:gd name="connsiteY6" fmla="*/ 1207409 h 1208395"/>
                <a:gd name="connsiteX7" fmla="*/ 45092 w 569299"/>
                <a:gd name="connsiteY7" fmla="*/ 1092952 h 1208395"/>
                <a:gd name="connsiteX8" fmla="*/ 15128 w 569299"/>
                <a:gd name="connsiteY8" fmla="*/ 576126 h 120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299" h="1208395">
                  <a:moveTo>
                    <a:pt x="15128" y="576126"/>
                  </a:moveTo>
                  <a:cubicBezTo>
                    <a:pt x="51250" y="399062"/>
                    <a:pt x="178248" y="112706"/>
                    <a:pt x="261823" y="30569"/>
                  </a:cubicBezTo>
                  <a:cubicBezTo>
                    <a:pt x="345398" y="-51568"/>
                    <a:pt x="474914" y="54671"/>
                    <a:pt x="516580" y="83304"/>
                  </a:cubicBezTo>
                  <a:cubicBezTo>
                    <a:pt x="558246" y="111937"/>
                    <a:pt x="579836" y="104353"/>
                    <a:pt x="564205" y="188078"/>
                  </a:cubicBezTo>
                  <a:cubicBezTo>
                    <a:pt x="548574" y="271803"/>
                    <a:pt x="455337" y="476909"/>
                    <a:pt x="422793" y="585652"/>
                  </a:cubicBezTo>
                  <a:cubicBezTo>
                    <a:pt x="390249" y="694396"/>
                    <a:pt x="476732" y="951226"/>
                    <a:pt x="449904" y="1054852"/>
                  </a:cubicBezTo>
                  <a:cubicBezTo>
                    <a:pt x="423076" y="1158478"/>
                    <a:pt x="329292" y="1201059"/>
                    <a:pt x="261823" y="1207409"/>
                  </a:cubicBezTo>
                  <a:cubicBezTo>
                    <a:pt x="194354" y="1213759"/>
                    <a:pt x="75095" y="1191022"/>
                    <a:pt x="45092" y="1092952"/>
                  </a:cubicBezTo>
                  <a:cubicBezTo>
                    <a:pt x="15089" y="994882"/>
                    <a:pt x="-20994" y="753190"/>
                    <a:pt x="15128" y="576126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4949626" y="4529459"/>
              <a:ext cx="736126" cy="326442"/>
            </a:xfrm>
            <a:custGeom>
              <a:avLst/>
              <a:gdLst/>
              <a:ahLst/>
              <a:cxnLst/>
              <a:rect l="l" t="t" r="r" b="b"/>
              <a:pathLst>
                <a:path w="902952" h="400422">
                  <a:moveTo>
                    <a:pt x="451476" y="0"/>
                  </a:moveTo>
                  <a:cubicBezTo>
                    <a:pt x="684661" y="0"/>
                    <a:pt x="877071" y="174569"/>
                    <a:pt x="902952" y="400422"/>
                  </a:cubicBezTo>
                  <a:lnTo>
                    <a:pt x="0" y="400422"/>
                  </a:lnTo>
                  <a:cubicBezTo>
                    <a:pt x="25881" y="174569"/>
                    <a:pt x="218292" y="0"/>
                    <a:pt x="451476" y="0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39"/>
            <p:cNvSpPr/>
            <p:nvPr/>
          </p:nvSpPr>
          <p:spPr>
            <a:xfrm>
              <a:off x="5693991" y="4526567"/>
              <a:ext cx="733441" cy="325251"/>
            </a:xfrm>
            <a:custGeom>
              <a:avLst/>
              <a:gdLst/>
              <a:ahLst/>
              <a:cxnLst/>
              <a:rect l="l" t="t" r="r" b="b"/>
              <a:pathLst>
                <a:path w="902952" h="400422">
                  <a:moveTo>
                    <a:pt x="451476" y="0"/>
                  </a:moveTo>
                  <a:cubicBezTo>
                    <a:pt x="684661" y="0"/>
                    <a:pt x="877071" y="174569"/>
                    <a:pt x="902952" y="400422"/>
                  </a:cubicBezTo>
                  <a:lnTo>
                    <a:pt x="0" y="400422"/>
                  </a:lnTo>
                  <a:cubicBezTo>
                    <a:pt x="25881" y="174569"/>
                    <a:pt x="218292" y="0"/>
                    <a:pt x="451476" y="0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1107447" y="1476896"/>
            <a:ext cx="3398335" cy="2876444"/>
            <a:chOff x="-955757" y="997454"/>
            <a:chExt cx="3398335" cy="2876444"/>
          </a:xfrm>
        </p:grpSpPr>
        <p:sp>
          <p:nvSpPr>
            <p:cNvPr id="59" name="Retângulo de cantos arredondados 58"/>
            <p:cNvSpPr/>
            <p:nvPr/>
          </p:nvSpPr>
          <p:spPr>
            <a:xfrm>
              <a:off x="307975" y="3645024"/>
              <a:ext cx="1455713" cy="228874"/>
            </a:xfrm>
            <a:prstGeom prst="roundRect">
              <a:avLst>
                <a:gd name="adj" fmla="val 46430"/>
              </a:avLst>
            </a:pr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-258147" y="2033256"/>
              <a:ext cx="2280747" cy="1090552"/>
            </a:xfrm>
            <a:custGeom>
              <a:avLst/>
              <a:gdLst>
                <a:gd name="connsiteX0" fmla="*/ 0 w 1464095"/>
                <a:gd name="connsiteY0" fmla="*/ 332709 h 665418"/>
                <a:gd name="connsiteX1" fmla="*/ 732048 w 1464095"/>
                <a:gd name="connsiteY1" fmla="*/ 0 h 665418"/>
                <a:gd name="connsiteX2" fmla="*/ 1464096 w 1464095"/>
                <a:gd name="connsiteY2" fmla="*/ 332709 h 665418"/>
                <a:gd name="connsiteX3" fmla="*/ 732048 w 1464095"/>
                <a:gd name="connsiteY3" fmla="*/ 665418 h 665418"/>
                <a:gd name="connsiteX4" fmla="*/ 0 w 1464095"/>
                <a:gd name="connsiteY4" fmla="*/ 332709 h 665418"/>
                <a:gd name="connsiteX0" fmla="*/ 0 w 1574634"/>
                <a:gd name="connsiteY0" fmla="*/ 406182 h 738891"/>
                <a:gd name="connsiteX1" fmla="*/ 732048 w 1574634"/>
                <a:gd name="connsiteY1" fmla="*/ 73473 h 738891"/>
                <a:gd name="connsiteX2" fmla="*/ 1513205 w 1574634"/>
                <a:gd name="connsiteY2" fmla="*/ 26538 h 738891"/>
                <a:gd name="connsiteX3" fmla="*/ 1464096 w 1574634"/>
                <a:gd name="connsiteY3" fmla="*/ 406182 h 738891"/>
                <a:gd name="connsiteX4" fmla="*/ 732048 w 1574634"/>
                <a:gd name="connsiteY4" fmla="*/ 738891 h 738891"/>
                <a:gd name="connsiteX5" fmla="*/ 0 w 1574634"/>
                <a:gd name="connsiteY5" fmla="*/ 406182 h 738891"/>
                <a:gd name="connsiteX0" fmla="*/ 0 w 1543065"/>
                <a:gd name="connsiteY0" fmla="*/ 395579 h 728288"/>
                <a:gd name="connsiteX1" fmla="*/ 732048 w 1543065"/>
                <a:gd name="connsiteY1" fmla="*/ 62870 h 728288"/>
                <a:gd name="connsiteX2" fmla="*/ 1231264 w 1543065"/>
                <a:gd name="connsiteY2" fmla="*/ 122616 h 728288"/>
                <a:gd name="connsiteX3" fmla="*/ 1513205 w 1543065"/>
                <a:gd name="connsiteY3" fmla="*/ 15935 h 728288"/>
                <a:gd name="connsiteX4" fmla="*/ 1464096 w 1543065"/>
                <a:gd name="connsiteY4" fmla="*/ 395579 h 728288"/>
                <a:gd name="connsiteX5" fmla="*/ 732048 w 1543065"/>
                <a:gd name="connsiteY5" fmla="*/ 728288 h 728288"/>
                <a:gd name="connsiteX6" fmla="*/ 0 w 1543065"/>
                <a:gd name="connsiteY6" fmla="*/ 395579 h 728288"/>
                <a:gd name="connsiteX0" fmla="*/ 0 w 1543065"/>
                <a:gd name="connsiteY0" fmla="*/ 399917 h 732626"/>
                <a:gd name="connsiteX1" fmla="*/ 732048 w 1543065"/>
                <a:gd name="connsiteY1" fmla="*/ 67208 h 732626"/>
                <a:gd name="connsiteX2" fmla="*/ 1223644 w 1543065"/>
                <a:gd name="connsiteY2" fmla="*/ 81234 h 732626"/>
                <a:gd name="connsiteX3" fmla="*/ 1513205 w 1543065"/>
                <a:gd name="connsiteY3" fmla="*/ 20273 h 732626"/>
                <a:gd name="connsiteX4" fmla="*/ 1464096 w 1543065"/>
                <a:gd name="connsiteY4" fmla="*/ 399917 h 732626"/>
                <a:gd name="connsiteX5" fmla="*/ 732048 w 1543065"/>
                <a:gd name="connsiteY5" fmla="*/ 732626 h 732626"/>
                <a:gd name="connsiteX6" fmla="*/ 0 w 1543065"/>
                <a:gd name="connsiteY6" fmla="*/ 399917 h 732626"/>
                <a:gd name="connsiteX0" fmla="*/ 0 w 1565338"/>
                <a:gd name="connsiteY0" fmla="*/ 434268 h 766977"/>
                <a:gd name="connsiteX1" fmla="*/ 732048 w 1565338"/>
                <a:gd name="connsiteY1" fmla="*/ 101559 h 766977"/>
                <a:gd name="connsiteX2" fmla="*/ 1223644 w 1565338"/>
                <a:gd name="connsiteY2" fmla="*/ 115585 h 766977"/>
                <a:gd name="connsiteX3" fmla="*/ 1543685 w 1565338"/>
                <a:gd name="connsiteY3" fmla="*/ 16524 h 766977"/>
                <a:gd name="connsiteX4" fmla="*/ 1464096 w 1565338"/>
                <a:gd name="connsiteY4" fmla="*/ 434268 h 766977"/>
                <a:gd name="connsiteX5" fmla="*/ 732048 w 1565338"/>
                <a:gd name="connsiteY5" fmla="*/ 766977 h 766977"/>
                <a:gd name="connsiteX6" fmla="*/ 0 w 1565338"/>
                <a:gd name="connsiteY6" fmla="*/ 434268 h 766977"/>
                <a:gd name="connsiteX0" fmla="*/ 0 w 1765333"/>
                <a:gd name="connsiteY0" fmla="*/ 434268 h 767025"/>
                <a:gd name="connsiteX1" fmla="*/ 732048 w 1765333"/>
                <a:gd name="connsiteY1" fmla="*/ 101559 h 767025"/>
                <a:gd name="connsiteX2" fmla="*/ 1223644 w 1765333"/>
                <a:gd name="connsiteY2" fmla="*/ 115585 h 767025"/>
                <a:gd name="connsiteX3" fmla="*/ 1543685 w 1765333"/>
                <a:gd name="connsiteY3" fmla="*/ 16524 h 767025"/>
                <a:gd name="connsiteX4" fmla="*/ 1746036 w 1765333"/>
                <a:gd name="connsiteY4" fmla="*/ 457128 h 767025"/>
                <a:gd name="connsiteX5" fmla="*/ 732048 w 1765333"/>
                <a:gd name="connsiteY5" fmla="*/ 766977 h 767025"/>
                <a:gd name="connsiteX6" fmla="*/ 0 w 1765333"/>
                <a:gd name="connsiteY6" fmla="*/ 434268 h 767025"/>
                <a:gd name="connsiteX0" fmla="*/ 0 w 1867024"/>
                <a:gd name="connsiteY0" fmla="*/ 434268 h 767629"/>
                <a:gd name="connsiteX1" fmla="*/ 732048 w 1867024"/>
                <a:gd name="connsiteY1" fmla="*/ 101559 h 767629"/>
                <a:gd name="connsiteX2" fmla="*/ 1223644 w 1867024"/>
                <a:gd name="connsiteY2" fmla="*/ 115585 h 767629"/>
                <a:gd name="connsiteX3" fmla="*/ 1543685 w 1867024"/>
                <a:gd name="connsiteY3" fmla="*/ 16524 h 767629"/>
                <a:gd name="connsiteX4" fmla="*/ 1852716 w 1867024"/>
                <a:gd name="connsiteY4" fmla="*/ 510468 h 767629"/>
                <a:gd name="connsiteX5" fmla="*/ 732048 w 1867024"/>
                <a:gd name="connsiteY5" fmla="*/ 766977 h 767629"/>
                <a:gd name="connsiteX6" fmla="*/ 0 w 1867024"/>
                <a:gd name="connsiteY6" fmla="*/ 434268 h 767629"/>
                <a:gd name="connsiteX0" fmla="*/ 4045 w 1871069"/>
                <a:gd name="connsiteY0" fmla="*/ 434268 h 767629"/>
                <a:gd name="connsiteX1" fmla="*/ 477013 w 1871069"/>
                <a:gd name="connsiteY1" fmla="*/ 124419 h 767629"/>
                <a:gd name="connsiteX2" fmla="*/ 1227689 w 1871069"/>
                <a:gd name="connsiteY2" fmla="*/ 115585 h 767629"/>
                <a:gd name="connsiteX3" fmla="*/ 1547730 w 1871069"/>
                <a:gd name="connsiteY3" fmla="*/ 16524 h 767629"/>
                <a:gd name="connsiteX4" fmla="*/ 1856761 w 1871069"/>
                <a:gd name="connsiteY4" fmla="*/ 510468 h 767629"/>
                <a:gd name="connsiteX5" fmla="*/ 736093 w 1871069"/>
                <a:gd name="connsiteY5" fmla="*/ 766977 h 767629"/>
                <a:gd name="connsiteX6" fmla="*/ 4045 w 1871069"/>
                <a:gd name="connsiteY6" fmla="*/ 434268 h 767629"/>
                <a:gd name="connsiteX0" fmla="*/ 2553 w 2113417"/>
                <a:gd name="connsiteY0" fmla="*/ 746688 h 812212"/>
                <a:gd name="connsiteX1" fmla="*/ 719361 w 2113417"/>
                <a:gd name="connsiteY1" fmla="*/ 124419 h 812212"/>
                <a:gd name="connsiteX2" fmla="*/ 1470037 w 2113417"/>
                <a:gd name="connsiteY2" fmla="*/ 115585 h 812212"/>
                <a:gd name="connsiteX3" fmla="*/ 1790078 w 2113417"/>
                <a:gd name="connsiteY3" fmla="*/ 16524 h 812212"/>
                <a:gd name="connsiteX4" fmla="*/ 2099109 w 2113417"/>
                <a:gd name="connsiteY4" fmla="*/ 510468 h 812212"/>
                <a:gd name="connsiteX5" fmla="*/ 978441 w 2113417"/>
                <a:gd name="connsiteY5" fmla="*/ 766977 h 812212"/>
                <a:gd name="connsiteX6" fmla="*/ 2553 w 2113417"/>
                <a:gd name="connsiteY6" fmla="*/ 746688 h 812212"/>
                <a:gd name="connsiteX0" fmla="*/ 37385 w 2148249"/>
                <a:gd name="connsiteY0" fmla="*/ 746688 h 795003"/>
                <a:gd name="connsiteX1" fmla="*/ 255189 w 2148249"/>
                <a:gd name="connsiteY1" fmla="*/ 397524 h 795003"/>
                <a:gd name="connsiteX2" fmla="*/ 754193 w 2148249"/>
                <a:gd name="connsiteY2" fmla="*/ 124419 h 795003"/>
                <a:gd name="connsiteX3" fmla="*/ 1504869 w 2148249"/>
                <a:gd name="connsiteY3" fmla="*/ 115585 h 795003"/>
                <a:gd name="connsiteX4" fmla="*/ 1824910 w 2148249"/>
                <a:gd name="connsiteY4" fmla="*/ 16524 h 795003"/>
                <a:gd name="connsiteX5" fmla="*/ 2133941 w 2148249"/>
                <a:gd name="connsiteY5" fmla="*/ 510468 h 795003"/>
                <a:gd name="connsiteX6" fmla="*/ 1013273 w 2148249"/>
                <a:gd name="connsiteY6" fmla="*/ 766977 h 795003"/>
                <a:gd name="connsiteX7" fmla="*/ 37385 w 2148249"/>
                <a:gd name="connsiteY7" fmla="*/ 746688 h 795003"/>
                <a:gd name="connsiteX0" fmla="*/ 34247 w 2175591"/>
                <a:gd name="connsiteY0" fmla="*/ 1066728 h 1075802"/>
                <a:gd name="connsiteX1" fmla="*/ 282531 w 2175591"/>
                <a:gd name="connsiteY1" fmla="*/ 397524 h 1075802"/>
                <a:gd name="connsiteX2" fmla="*/ 781535 w 2175591"/>
                <a:gd name="connsiteY2" fmla="*/ 124419 h 1075802"/>
                <a:gd name="connsiteX3" fmla="*/ 1532211 w 2175591"/>
                <a:gd name="connsiteY3" fmla="*/ 115585 h 1075802"/>
                <a:gd name="connsiteX4" fmla="*/ 1852252 w 2175591"/>
                <a:gd name="connsiteY4" fmla="*/ 16524 h 1075802"/>
                <a:gd name="connsiteX5" fmla="*/ 2161283 w 2175591"/>
                <a:gd name="connsiteY5" fmla="*/ 510468 h 1075802"/>
                <a:gd name="connsiteX6" fmla="*/ 1040615 w 2175591"/>
                <a:gd name="connsiteY6" fmla="*/ 766977 h 1075802"/>
                <a:gd name="connsiteX7" fmla="*/ 34247 w 2175591"/>
                <a:gd name="connsiteY7" fmla="*/ 1066728 h 1075802"/>
                <a:gd name="connsiteX0" fmla="*/ 139403 w 2280747"/>
                <a:gd name="connsiteY0" fmla="*/ 1066728 h 1090552"/>
                <a:gd name="connsiteX1" fmla="*/ 34376 w 2280747"/>
                <a:gd name="connsiteY1" fmla="*/ 996046 h 1090552"/>
                <a:gd name="connsiteX2" fmla="*/ 387687 w 2280747"/>
                <a:gd name="connsiteY2" fmla="*/ 397524 h 1090552"/>
                <a:gd name="connsiteX3" fmla="*/ 886691 w 2280747"/>
                <a:gd name="connsiteY3" fmla="*/ 124419 h 1090552"/>
                <a:gd name="connsiteX4" fmla="*/ 1637367 w 2280747"/>
                <a:gd name="connsiteY4" fmla="*/ 115585 h 1090552"/>
                <a:gd name="connsiteX5" fmla="*/ 1957408 w 2280747"/>
                <a:gd name="connsiteY5" fmla="*/ 16524 h 1090552"/>
                <a:gd name="connsiteX6" fmla="*/ 2266439 w 2280747"/>
                <a:gd name="connsiteY6" fmla="*/ 510468 h 1090552"/>
                <a:gd name="connsiteX7" fmla="*/ 1145771 w 2280747"/>
                <a:gd name="connsiteY7" fmla="*/ 766977 h 1090552"/>
                <a:gd name="connsiteX8" fmla="*/ 139403 w 2280747"/>
                <a:gd name="connsiteY8" fmla="*/ 1066728 h 109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0747" h="1090552">
                  <a:moveTo>
                    <a:pt x="139403" y="1066728"/>
                  </a:moveTo>
                  <a:cubicBezTo>
                    <a:pt x="-45829" y="1104906"/>
                    <a:pt x="-7005" y="1107580"/>
                    <a:pt x="34376" y="996046"/>
                  </a:cubicBezTo>
                  <a:cubicBezTo>
                    <a:pt x="75757" y="884512"/>
                    <a:pt x="261583" y="546339"/>
                    <a:pt x="387687" y="397524"/>
                  </a:cubicBezTo>
                  <a:cubicBezTo>
                    <a:pt x="513791" y="248709"/>
                    <a:pt x="678411" y="171409"/>
                    <a:pt x="886691" y="124419"/>
                  </a:cubicBezTo>
                  <a:cubicBezTo>
                    <a:pt x="1094971" y="77429"/>
                    <a:pt x="1507174" y="123407"/>
                    <a:pt x="1637367" y="115585"/>
                  </a:cubicBezTo>
                  <a:cubicBezTo>
                    <a:pt x="1767560" y="107763"/>
                    <a:pt x="1907173" y="-50560"/>
                    <a:pt x="1957408" y="16524"/>
                  </a:cubicBezTo>
                  <a:cubicBezTo>
                    <a:pt x="2007643" y="83608"/>
                    <a:pt x="2354722" y="417143"/>
                    <a:pt x="2266439" y="510468"/>
                  </a:cubicBezTo>
                  <a:cubicBezTo>
                    <a:pt x="2178156" y="603793"/>
                    <a:pt x="1500277" y="674267"/>
                    <a:pt x="1145771" y="766977"/>
                  </a:cubicBezTo>
                  <a:cubicBezTo>
                    <a:pt x="791265" y="859687"/>
                    <a:pt x="324635" y="1028550"/>
                    <a:pt x="139403" y="1066728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>
              <a:off x="1210403" y="2423180"/>
              <a:ext cx="1075616" cy="685877"/>
            </a:xfrm>
            <a:custGeom>
              <a:avLst/>
              <a:gdLst>
                <a:gd name="connsiteX0" fmla="*/ 0 w 649004"/>
                <a:gd name="connsiteY0" fmla="*/ 316834 h 633668"/>
                <a:gd name="connsiteX1" fmla="*/ 324502 w 649004"/>
                <a:gd name="connsiteY1" fmla="*/ 0 h 633668"/>
                <a:gd name="connsiteX2" fmla="*/ 649004 w 649004"/>
                <a:gd name="connsiteY2" fmla="*/ 316834 h 633668"/>
                <a:gd name="connsiteX3" fmla="*/ 324502 w 649004"/>
                <a:gd name="connsiteY3" fmla="*/ 633668 h 633668"/>
                <a:gd name="connsiteX4" fmla="*/ 0 w 649004"/>
                <a:gd name="connsiteY4" fmla="*/ 316834 h 633668"/>
                <a:gd name="connsiteX0" fmla="*/ 0 w 831884"/>
                <a:gd name="connsiteY0" fmla="*/ 156948 h 652317"/>
                <a:gd name="connsiteX1" fmla="*/ 507382 w 831884"/>
                <a:gd name="connsiteY1" fmla="*/ 15374 h 652317"/>
                <a:gd name="connsiteX2" fmla="*/ 831884 w 831884"/>
                <a:gd name="connsiteY2" fmla="*/ 332208 h 652317"/>
                <a:gd name="connsiteX3" fmla="*/ 507382 w 831884"/>
                <a:gd name="connsiteY3" fmla="*/ 649042 h 652317"/>
                <a:gd name="connsiteX4" fmla="*/ 0 w 831884"/>
                <a:gd name="connsiteY4" fmla="*/ 156948 h 652317"/>
                <a:gd name="connsiteX0" fmla="*/ 5896 w 837780"/>
                <a:gd name="connsiteY0" fmla="*/ 146563 h 639261"/>
                <a:gd name="connsiteX1" fmla="*/ 513278 w 837780"/>
                <a:gd name="connsiteY1" fmla="*/ 4989 h 639261"/>
                <a:gd name="connsiteX2" fmla="*/ 837780 w 837780"/>
                <a:gd name="connsiteY2" fmla="*/ 321823 h 639261"/>
                <a:gd name="connsiteX3" fmla="*/ 513278 w 837780"/>
                <a:gd name="connsiteY3" fmla="*/ 638657 h 639261"/>
                <a:gd name="connsiteX4" fmla="*/ 253573 w 837780"/>
                <a:gd name="connsiteY4" fmla="*/ 394719 h 639261"/>
                <a:gd name="connsiteX5" fmla="*/ 5896 w 837780"/>
                <a:gd name="connsiteY5" fmla="*/ 146563 h 639261"/>
                <a:gd name="connsiteX0" fmla="*/ 5896 w 837780"/>
                <a:gd name="connsiteY0" fmla="*/ 146563 h 654455"/>
                <a:gd name="connsiteX1" fmla="*/ 513278 w 837780"/>
                <a:gd name="connsiteY1" fmla="*/ 4989 h 654455"/>
                <a:gd name="connsiteX2" fmla="*/ 837780 w 837780"/>
                <a:gd name="connsiteY2" fmla="*/ 321823 h 654455"/>
                <a:gd name="connsiteX3" fmla="*/ 452318 w 837780"/>
                <a:gd name="connsiteY3" fmla="*/ 653897 h 654455"/>
                <a:gd name="connsiteX4" fmla="*/ 253573 w 837780"/>
                <a:gd name="connsiteY4" fmla="*/ 394719 h 654455"/>
                <a:gd name="connsiteX5" fmla="*/ 5896 w 837780"/>
                <a:gd name="connsiteY5" fmla="*/ 146563 h 654455"/>
                <a:gd name="connsiteX0" fmla="*/ 5896 w 822540"/>
                <a:gd name="connsiteY0" fmla="*/ 151152 h 658585"/>
                <a:gd name="connsiteX1" fmla="*/ 513278 w 822540"/>
                <a:gd name="connsiteY1" fmla="*/ 9578 h 658585"/>
                <a:gd name="connsiteX2" fmla="*/ 822540 w 822540"/>
                <a:gd name="connsiteY2" fmla="*/ 417852 h 658585"/>
                <a:gd name="connsiteX3" fmla="*/ 452318 w 822540"/>
                <a:gd name="connsiteY3" fmla="*/ 658486 h 658585"/>
                <a:gd name="connsiteX4" fmla="*/ 253573 w 822540"/>
                <a:gd name="connsiteY4" fmla="*/ 399308 h 658585"/>
                <a:gd name="connsiteX5" fmla="*/ 5896 w 822540"/>
                <a:gd name="connsiteY5" fmla="*/ 151152 h 658585"/>
                <a:gd name="connsiteX0" fmla="*/ 5896 w 827594"/>
                <a:gd name="connsiteY0" fmla="*/ 141756 h 649135"/>
                <a:gd name="connsiteX1" fmla="*/ 513278 w 827594"/>
                <a:gd name="connsiteY1" fmla="*/ 182 h 649135"/>
                <a:gd name="connsiteX2" fmla="*/ 596473 w 827594"/>
                <a:gd name="connsiteY2" fmla="*/ 168933 h 649135"/>
                <a:gd name="connsiteX3" fmla="*/ 822540 w 827594"/>
                <a:gd name="connsiteY3" fmla="*/ 408456 h 649135"/>
                <a:gd name="connsiteX4" fmla="*/ 452318 w 827594"/>
                <a:gd name="connsiteY4" fmla="*/ 649090 h 649135"/>
                <a:gd name="connsiteX5" fmla="*/ 253573 w 827594"/>
                <a:gd name="connsiteY5" fmla="*/ 389912 h 649135"/>
                <a:gd name="connsiteX6" fmla="*/ 5896 w 827594"/>
                <a:gd name="connsiteY6" fmla="*/ 141756 h 649135"/>
                <a:gd name="connsiteX0" fmla="*/ 5896 w 828991"/>
                <a:gd name="connsiteY0" fmla="*/ 141671 h 649050"/>
                <a:gd name="connsiteX1" fmla="*/ 513278 w 828991"/>
                <a:gd name="connsiteY1" fmla="*/ 97 h 649050"/>
                <a:gd name="connsiteX2" fmla="*/ 649813 w 828991"/>
                <a:gd name="connsiteY2" fmla="*/ 161228 h 649050"/>
                <a:gd name="connsiteX3" fmla="*/ 822540 w 828991"/>
                <a:gd name="connsiteY3" fmla="*/ 408371 h 649050"/>
                <a:gd name="connsiteX4" fmla="*/ 452318 w 828991"/>
                <a:gd name="connsiteY4" fmla="*/ 649005 h 649050"/>
                <a:gd name="connsiteX5" fmla="*/ 253573 w 828991"/>
                <a:gd name="connsiteY5" fmla="*/ 389827 h 649050"/>
                <a:gd name="connsiteX6" fmla="*/ 5896 w 828991"/>
                <a:gd name="connsiteY6" fmla="*/ 141671 h 649050"/>
                <a:gd name="connsiteX0" fmla="*/ 5896 w 851168"/>
                <a:gd name="connsiteY0" fmla="*/ 141671 h 649893"/>
                <a:gd name="connsiteX1" fmla="*/ 513278 w 851168"/>
                <a:gd name="connsiteY1" fmla="*/ 97 h 649893"/>
                <a:gd name="connsiteX2" fmla="*/ 649813 w 851168"/>
                <a:gd name="connsiteY2" fmla="*/ 161228 h 649893"/>
                <a:gd name="connsiteX3" fmla="*/ 845400 w 851168"/>
                <a:gd name="connsiteY3" fmla="*/ 461711 h 649893"/>
                <a:gd name="connsiteX4" fmla="*/ 452318 w 851168"/>
                <a:gd name="connsiteY4" fmla="*/ 649005 h 649893"/>
                <a:gd name="connsiteX5" fmla="*/ 253573 w 851168"/>
                <a:gd name="connsiteY5" fmla="*/ 389827 h 649893"/>
                <a:gd name="connsiteX6" fmla="*/ 5896 w 851168"/>
                <a:gd name="connsiteY6" fmla="*/ 141671 h 649893"/>
                <a:gd name="connsiteX0" fmla="*/ 11459 w 856731"/>
                <a:gd name="connsiteY0" fmla="*/ 164512 h 672734"/>
                <a:gd name="connsiteX1" fmla="*/ 648381 w 856731"/>
                <a:gd name="connsiteY1" fmla="*/ 78 h 672734"/>
                <a:gd name="connsiteX2" fmla="*/ 655376 w 856731"/>
                <a:gd name="connsiteY2" fmla="*/ 184069 h 672734"/>
                <a:gd name="connsiteX3" fmla="*/ 850963 w 856731"/>
                <a:gd name="connsiteY3" fmla="*/ 484552 h 672734"/>
                <a:gd name="connsiteX4" fmla="*/ 457881 w 856731"/>
                <a:gd name="connsiteY4" fmla="*/ 671846 h 672734"/>
                <a:gd name="connsiteX5" fmla="*/ 259136 w 856731"/>
                <a:gd name="connsiteY5" fmla="*/ 412668 h 672734"/>
                <a:gd name="connsiteX6" fmla="*/ 11459 w 856731"/>
                <a:gd name="connsiteY6" fmla="*/ 164512 h 672734"/>
                <a:gd name="connsiteX0" fmla="*/ 11459 w 857169"/>
                <a:gd name="connsiteY0" fmla="*/ 164512 h 672734"/>
                <a:gd name="connsiteX1" fmla="*/ 648381 w 857169"/>
                <a:gd name="connsiteY1" fmla="*/ 78 h 672734"/>
                <a:gd name="connsiteX2" fmla="*/ 670616 w 857169"/>
                <a:gd name="connsiteY2" fmla="*/ 184069 h 672734"/>
                <a:gd name="connsiteX3" fmla="*/ 850963 w 857169"/>
                <a:gd name="connsiteY3" fmla="*/ 484552 h 672734"/>
                <a:gd name="connsiteX4" fmla="*/ 457881 w 857169"/>
                <a:gd name="connsiteY4" fmla="*/ 671846 h 672734"/>
                <a:gd name="connsiteX5" fmla="*/ 259136 w 857169"/>
                <a:gd name="connsiteY5" fmla="*/ 412668 h 672734"/>
                <a:gd name="connsiteX6" fmla="*/ 11459 w 857169"/>
                <a:gd name="connsiteY6" fmla="*/ 164512 h 672734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67061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70109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4799 w 867040"/>
                <a:gd name="connsiteY0" fmla="*/ 164512 h 672577"/>
                <a:gd name="connsiteX1" fmla="*/ 720301 w 867040"/>
                <a:gd name="connsiteY1" fmla="*/ 78 h 672577"/>
                <a:gd name="connsiteX2" fmla="*/ 704436 w 867040"/>
                <a:gd name="connsiteY2" fmla="*/ 184069 h 672577"/>
                <a:gd name="connsiteX3" fmla="*/ 742536 w 867040"/>
                <a:gd name="connsiteY3" fmla="*/ 328848 h 672577"/>
                <a:gd name="connsiteX4" fmla="*/ 854303 w 867040"/>
                <a:gd name="connsiteY4" fmla="*/ 484552 h 672577"/>
                <a:gd name="connsiteX5" fmla="*/ 461221 w 867040"/>
                <a:gd name="connsiteY5" fmla="*/ 671846 h 672577"/>
                <a:gd name="connsiteX6" fmla="*/ 262476 w 867040"/>
                <a:gd name="connsiteY6" fmla="*/ 412668 h 672577"/>
                <a:gd name="connsiteX7" fmla="*/ 14799 w 867040"/>
                <a:gd name="connsiteY7" fmla="*/ 164512 h 672577"/>
                <a:gd name="connsiteX0" fmla="*/ 14799 w 855269"/>
                <a:gd name="connsiteY0" fmla="*/ 164512 h 685877"/>
                <a:gd name="connsiteX1" fmla="*/ 720301 w 855269"/>
                <a:gd name="connsiteY1" fmla="*/ 78 h 685877"/>
                <a:gd name="connsiteX2" fmla="*/ 704436 w 855269"/>
                <a:gd name="connsiteY2" fmla="*/ 184069 h 685877"/>
                <a:gd name="connsiteX3" fmla="*/ 742536 w 855269"/>
                <a:gd name="connsiteY3" fmla="*/ 328848 h 685877"/>
                <a:gd name="connsiteX4" fmla="*/ 854303 w 855269"/>
                <a:gd name="connsiteY4" fmla="*/ 484552 h 685877"/>
                <a:gd name="connsiteX5" fmla="*/ 704435 w 855269"/>
                <a:gd name="connsiteY5" fmla="*/ 633649 h 685877"/>
                <a:gd name="connsiteX6" fmla="*/ 461221 w 855269"/>
                <a:gd name="connsiteY6" fmla="*/ 671846 h 685877"/>
                <a:gd name="connsiteX7" fmla="*/ 262476 w 855269"/>
                <a:gd name="connsiteY7" fmla="*/ 412668 h 685877"/>
                <a:gd name="connsiteX8" fmla="*/ 14799 w 855269"/>
                <a:gd name="connsiteY8" fmla="*/ 164512 h 685877"/>
                <a:gd name="connsiteX0" fmla="*/ 14799 w 1075587"/>
                <a:gd name="connsiteY0" fmla="*/ 164512 h 685877"/>
                <a:gd name="connsiteX1" fmla="*/ 720301 w 1075587"/>
                <a:gd name="connsiteY1" fmla="*/ 78 h 685877"/>
                <a:gd name="connsiteX2" fmla="*/ 704436 w 1075587"/>
                <a:gd name="connsiteY2" fmla="*/ 184069 h 685877"/>
                <a:gd name="connsiteX3" fmla="*/ 742536 w 1075587"/>
                <a:gd name="connsiteY3" fmla="*/ 328848 h 685877"/>
                <a:gd name="connsiteX4" fmla="*/ 1075283 w 1075587"/>
                <a:gd name="connsiteY4" fmla="*/ 332152 h 685877"/>
                <a:gd name="connsiteX5" fmla="*/ 704435 w 1075587"/>
                <a:gd name="connsiteY5" fmla="*/ 633649 h 685877"/>
                <a:gd name="connsiteX6" fmla="*/ 461221 w 1075587"/>
                <a:gd name="connsiteY6" fmla="*/ 671846 h 685877"/>
                <a:gd name="connsiteX7" fmla="*/ 262476 w 1075587"/>
                <a:gd name="connsiteY7" fmla="*/ 412668 h 685877"/>
                <a:gd name="connsiteX8" fmla="*/ 14799 w 1075587"/>
                <a:gd name="connsiteY8" fmla="*/ 164512 h 685877"/>
                <a:gd name="connsiteX0" fmla="*/ 14799 w 1075576"/>
                <a:gd name="connsiteY0" fmla="*/ 164512 h 685877"/>
                <a:gd name="connsiteX1" fmla="*/ 720301 w 1075576"/>
                <a:gd name="connsiteY1" fmla="*/ 78 h 685877"/>
                <a:gd name="connsiteX2" fmla="*/ 704436 w 1075576"/>
                <a:gd name="connsiteY2" fmla="*/ 184069 h 685877"/>
                <a:gd name="connsiteX3" fmla="*/ 742536 w 1075576"/>
                <a:gd name="connsiteY3" fmla="*/ 328848 h 685877"/>
                <a:gd name="connsiteX4" fmla="*/ 773016 w 1075576"/>
                <a:gd name="connsiteY4" fmla="*/ 290749 h 685877"/>
                <a:gd name="connsiteX5" fmla="*/ 1075283 w 1075576"/>
                <a:gd name="connsiteY5" fmla="*/ 332152 h 685877"/>
                <a:gd name="connsiteX6" fmla="*/ 704435 w 1075576"/>
                <a:gd name="connsiteY6" fmla="*/ 633649 h 685877"/>
                <a:gd name="connsiteX7" fmla="*/ 461221 w 1075576"/>
                <a:gd name="connsiteY7" fmla="*/ 671846 h 685877"/>
                <a:gd name="connsiteX8" fmla="*/ 262476 w 1075576"/>
                <a:gd name="connsiteY8" fmla="*/ 412668 h 685877"/>
                <a:gd name="connsiteX9" fmla="*/ 14799 w 1075576"/>
                <a:gd name="connsiteY9" fmla="*/ 164512 h 685877"/>
                <a:gd name="connsiteX0" fmla="*/ 14799 w 1075616"/>
                <a:gd name="connsiteY0" fmla="*/ 164512 h 685877"/>
                <a:gd name="connsiteX1" fmla="*/ 720301 w 1075616"/>
                <a:gd name="connsiteY1" fmla="*/ 78 h 685877"/>
                <a:gd name="connsiteX2" fmla="*/ 704436 w 1075616"/>
                <a:gd name="connsiteY2" fmla="*/ 184069 h 685877"/>
                <a:gd name="connsiteX3" fmla="*/ 742536 w 1075616"/>
                <a:gd name="connsiteY3" fmla="*/ 328848 h 685877"/>
                <a:gd name="connsiteX4" fmla="*/ 804766 w 1075616"/>
                <a:gd name="connsiteY4" fmla="*/ 325674 h 685877"/>
                <a:gd name="connsiteX5" fmla="*/ 1075283 w 1075616"/>
                <a:gd name="connsiteY5" fmla="*/ 332152 h 685877"/>
                <a:gd name="connsiteX6" fmla="*/ 704435 w 1075616"/>
                <a:gd name="connsiteY6" fmla="*/ 633649 h 685877"/>
                <a:gd name="connsiteX7" fmla="*/ 461221 w 1075616"/>
                <a:gd name="connsiteY7" fmla="*/ 671846 h 685877"/>
                <a:gd name="connsiteX8" fmla="*/ 262476 w 1075616"/>
                <a:gd name="connsiteY8" fmla="*/ 412668 h 685877"/>
                <a:gd name="connsiteX9" fmla="*/ 14799 w 1075616"/>
                <a:gd name="connsiteY9" fmla="*/ 164512 h 6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5616" h="685877">
                  <a:moveTo>
                    <a:pt x="14799" y="164512"/>
                  </a:moveTo>
                  <a:cubicBezTo>
                    <a:pt x="91103" y="95747"/>
                    <a:pt x="605362" y="-3181"/>
                    <a:pt x="720301" y="78"/>
                  </a:cubicBezTo>
                  <a:cubicBezTo>
                    <a:pt x="835240" y="3337"/>
                    <a:pt x="681680" y="133084"/>
                    <a:pt x="704436" y="184069"/>
                  </a:cubicBezTo>
                  <a:cubicBezTo>
                    <a:pt x="727192" y="235054"/>
                    <a:pt x="732376" y="305988"/>
                    <a:pt x="742536" y="328848"/>
                  </a:cubicBezTo>
                  <a:cubicBezTo>
                    <a:pt x="752696" y="351708"/>
                    <a:pt x="749308" y="325123"/>
                    <a:pt x="804766" y="325674"/>
                  </a:cubicBezTo>
                  <a:cubicBezTo>
                    <a:pt x="860224" y="326225"/>
                    <a:pt x="1085443" y="280082"/>
                    <a:pt x="1075283" y="332152"/>
                  </a:cubicBezTo>
                  <a:cubicBezTo>
                    <a:pt x="1065123" y="384222"/>
                    <a:pt x="769949" y="602433"/>
                    <a:pt x="704435" y="633649"/>
                  </a:cubicBezTo>
                  <a:cubicBezTo>
                    <a:pt x="638921" y="664865"/>
                    <a:pt x="534881" y="708676"/>
                    <a:pt x="461221" y="671846"/>
                  </a:cubicBezTo>
                  <a:cubicBezTo>
                    <a:pt x="387561" y="635016"/>
                    <a:pt x="347040" y="494684"/>
                    <a:pt x="262476" y="412668"/>
                  </a:cubicBezTo>
                  <a:cubicBezTo>
                    <a:pt x="177912" y="330652"/>
                    <a:pt x="-61505" y="233277"/>
                    <a:pt x="14799" y="164512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1984593" y="2689651"/>
              <a:ext cx="397691" cy="279698"/>
            </a:xfrm>
            <a:custGeom>
              <a:avLst/>
              <a:gdLst>
                <a:gd name="connsiteX0" fmla="*/ 0 w 324502"/>
                <a:gd name="connsiteY0" fmla="*/ 158417 h 316834"/>
                <a:gd name="connsiteX1" fmla="*/ 162251 w 324502"/>
                <a:gd name="connsiteY1" fmla="*/ 0 h 316834"/>
                <a:gd name="connsiteX2" fmla="*/ 324502 w 324502"/>
                <a:gd name="connsiteY2" fmla="*/ 158417 h 316834"/>
                <a:gd name="connsiteX3" fmla="*/ 162251 w 324502"/>
                <a:gd name="connsiteY3" fmla="*/ 316834 h 316834"/>
                <a:gd name="connsiteX4" fmla="*/ 0 w 324502"/>
                <a:gd name="connsiteY4" fmla="*/ 158417 h 316834"/>
                <a:gd name="connsiteX0" fmla="*/ 202357 w 526859"/>
                <a:gd name="connsiteY0" fmla="*/ 272717 h 431134"/>
                <a:gd name="connsiteX1" fmla="*/ 21708 w 526859"/>
                <a:gd name="connsiteY1" fmla="*/ 0 h 431134"/>
                <a:gd name="connsiteX2" fmla="*/ 526859 w 526859"/>
                <a:gd name="connsiteY2" fmla="*/ 272717 h 431134"/>
                <a:gd name="connsiteX3" fmla="*/ 364608 w 526859"/>
                <a:gd name="connsiteY3" fmla="*/ 431134 h 431134"/>
                <a:gd name="connsiteX4" fmla="*/ 202357 w 526859"/>
                <a:gd name="connsiteY4" fmla="*/ 272717 h 431134"/>
                <a:gd name="connsiteX0" fmla="*/ 181186 w 505968"/>
                <a:gd name="connsiteY0" fmla="*/ 297317 h 455734"/>
                <a:gd name="connsiteX1" fmla="*/ 537 w 505968"/>
                <a:gd name="connsiteY1" fmla="*/ 24600 h 455734"/>
                <a:gd name="connsiteX2" fmla="*/ 241453 w 505968"/>
                <a:gd name="connsiteY2" fmla="*/ 43767 h 455734"/>
                <a:gd name="connsiteX3" fmla="*/ 505688 w 505968"/>
                <a:gd name="connsiteY3" fmla="*/ 297317 h 455734"/>
                <a:gd name="connsiteX4" fmla="*/ 343437 w 505968"/>
                <a:gd name="connsiteY4" fmla="*/ 455734 h 455734"/>
                <a:gd name="connsiteX5" fmla="*/ 181186 w 505968"/>
                <a:gd name="connsiteY5" fmla="*/ 297317 h 455734"/>
                <a:gd name="connsiteX0" fmla="*/ 181186 w 371466"/>
                <a:gd name="connsiteY0" fmla="*/ 297317 h 456473"/>
                <a:gd name="connsiteX1" fmla="*/ 537 w 371466"/>
                <a:gd name="connsiteY1" fmla="*/ 24600 h 456473"/>
                <a:gd name="connsiteX2" fmla="*/ 241453 w 371466"/>
                <a:gd name="connsiteY2" fmla="*/ 43767 h 456473"/>
                <a:gd name="connsiteX3" fmla="*/ 368528 w 371466"/>
                <a:gd name="connsiteY3" fmla="*/ 236357 h 456473"/>
                <a:gd name="connsiteX4" fmla="*/ 343437 w 371466"/>
                <a:gd name="connsiteY4" fmla="*/ 455734 h 456473"/>
                <a:gd name="connsiteX5" fmla="*/ 181186 w 371466"/>
                <a:gd name="connsiteY5" fmla="*/ 297317 h 456473"/>
                <a:gd name="connsiteX0" fmla="*/ 181151 w 368852"/>
                <a:gd name="connsiteY0" fmla="*/ 297317 h 319362"/>
                <a:gd name="connsiteX1" fmla="*/ 502 w 368852"/>
                <a:gd name="connsiteY1" fmla="*/ 24600 h 319362"/>
                <a:gd name="connsiteX2" fmla="*/ 241418 w 368852"/>
                <a:gd name="connsiteY2" fmla="*/ 43767 h 319362"/>
                <a:gd name="connsiteX3" fmla="*/ 368493 w 368852"/>
                <a:gd name="connsiteY3" fmla="*/ 236357 h 319362"/>
                <a:gd name="connsiteX4" fmla="*/ 282442 w 368852"/>
                <a:gd name="connsiteY4" fmla="*/ 295714 h 319362"/>
                <a:gd name="connsiteX5" fmla="*/ 181151 w 368852"/>
                <a:gd name="connsiteY5" fmla="*/ 297317 h 319362"/>
                <a:gd name="connsiteX0" fmla="*/ 192129 w 379830"/>
                <a:gd name="connsiteY0" fmla="*/ 291215 h 299682"/>
                <a:gd name="connsiteX1" fmla="*/ 54275 w 379830"/>
                <a:gd name="connsiteY1" fmla="*/ 205305 h 299682"/>
                <a:gd name="connsiteX2" fmla="*/ 11480 w 379830"/>
                <a:gd name="connsiteY2" fmla="*/ 18498 h 299682"/>
                <a:gd name="connsiteX3" fmla="*/ 252396 w 379830"/>
                <a:gd name="connsiteY3" fmla="*/ 37665 h 299682"/>
                <a:gd name="connsiteX4" fmla="*/ 379471 w 379830"/>
                <a:gd name="connsiteY4" fmla="*/ 230255 h 299682"/>
                <a:gd name="connsiteX5" fmla="*/ 293420 w 379830"/>
                <a:gd name="connsiteY5" fmla="*/ 289612 h 299682"/>
                <a:gd name="connsiteX6" fmla="*/ 192129 w 379830"/>
                <a:gd name="connsiteY6" fmla="*/ 291215 h 299682"/>
                <a:gd name="connsiteX0" fmla="*/ 192129 w 364678"/>
                <a:gd name="connsiteY0" fmla="*/ 291215 h 303328"/>
                <a:gd name="connsiteX1" fmla="*/ 54275 w 364678"/>
                <a:gd name="connsiteY1" fmla="*/ 205305 h 303328"/>
                <a:gd name="connsiteX2" fmla="*/ 11480 w 364678"/>
                <a:gd name="connsiteY2" fmla="*/ 18498 h 303328"/>
                <a:gd name="connsiteX3" fmla="*/ 252396 w 364678"/>
                <a:gd name="connsiteY3" fmla="*/ 37665 h 303328"/>
                <a:gd name="connsiteX4" fmla="*/ 364231 w 364678"/>
                <a:gd name="connsiteY4" fmla="*/ 169295 h 303328"/>
                <a:gd name="connsiteX5" fmla="*/ 293420 w 364678"/>
                <a:gd name="connsiteY5" fmla="*/ 289612 h 303328"/>
                <a:gd name="connsiteX6" fmla="*/ 192129 w 364678"/>
                <a:gd name="connsiteY6" fmla="*/ 291215 h 303328"/>
                <a:gd name="connsiteX0" fmla="*/ 219265 w 391814"/>
                <a:gd name="connsiteY0" fmla="*/ 271541 h 283654"/>
                <a:gd name="connsiteX1" fmla="*/ 81411 w 391814"/>
                <a:gd name="connsiteY1" fmla="*/ 185631 h 283654"/>
                <a:gd name="connsiteX2" fmla="*/ 8136 w 391814"/>
                <a:gd name="connsiteY2" fmla="*/ 52164 h 283654"/>
                <a:gd name="connsiteX3" fmla="*/ 279532 w 391814"/>
                <a:gd name="connsiteY3" fmla="*/ 17991 h 283654"/>
                <a:gd name="connsiteX4" fmla="*/ 391367 w 391814"/>
                <a:gd name="connsiteY4" fmla="*/ 149621 h 283654"/>
                <a:gd name="connsiteX5" fmla="*/ 320556 w 391814"/>
                <a:gd name="connsiteY5" fmla="*/ 269938 h 283654"/>
                <a:gd name="connsiteX6" fmla="*/ 219265 w 391814"/>
                <a:gd name="connsiteY6" fmla="*/ 271541 h 283654"/>
                <a:gd name="connsiteX0" fmla="*/ 225142 w 397691"/>
                <a:gd name="connsiteY0" fmla="*/ 267585 h 279698"/>
                <a:gd name="connsiteX1" fmla="*/ 87288 w 397691"/>
                <a:gd name="connsiteY1" fmla="*/ 181675 h 279698"/>
                <a:gd name="connsiteX2" fmla="*/ 7663 w 397691"/>
                <a:gd name="connsiteY2" fmla="*/ 73608 h 279698"/>
                <a:gd name="connsiteX3" fmla="*/ 285409 w 397691"/>
                <a:gd name="connsiteY3" fmla="*/ 14035 h 279698"/>
                <a:gd name="connsiteX4" fmla="*/ 397244 w 397691"/>
                <a:gd name="connsiteY4" fmla="*/ 145665 h 279698"/>
                <a:gd name="connsiteX5" fmla="*/ 326433 w 397691"/>
                <a:gd name="connsiteY5" fmla="*/ 265982 h 279698"/>
                <a:gd name="connsiteX6" fmla="*/ 225142 w 397691"/>
                <a:gd name="connsiteY6" fmla="*/ 267585 h 27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691" h="279698">
                  <a:moveTo>
                    <a:pt x="225142" y="267585"/>
                  </a:moveTo>
                  <a:cubicBezTo>
                    <a:pt x="185285" y="253534"/>
                    <a:pt x="117396" y="227128"/>
                    <a:pt x="87288" y="181675"/>
                  </a:cubicBezTo>
                  <a:cubicBezTo>
                    <a:pt x="57180" y="136222"/>
                    <a:pt x="-25357" y="101548"/>
                    <a:pt x="7663" y="73608"/>
                  </a:cubicBezTo>
                  <a:cubicBezTo>
                    <a:pt x="40683" y="45668"/>
                    <a:pt x="201217" y="-31418"/>
                    <a:pt x="285409" y="14035"/>
                  </a:cubicBezTo>
                  <a:cubicBezTo>
                    <a:pt x="369601" y="59488"/>
                    <a:pt x="391677" y="90974"/>
                    <a:pt x="397244" y="145665"/>
                  </a:cubicBezTo>
                  <a:cubicBezTo>
                    <a:pt x="402811" y="200356"/>
                    <a:pt x="355117" y="245662"/>
                    <a:pt x="326433" y="265982"/>
                  </a:cubicBezTo>
                  <a:cubicBezTo>
                    <a:pt x="297749" y="286302"/>
                    <a:pt x="264999" y="281636"/>
                    <a:pt x="225142" y="267585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-955757" y="997454"/>
              <a:ext cx="1862214" cy="2876444"/>
              <a:chOff x="-955757" y="997454"/>
              <a:chExt cx="1862214" cy="2876444"/>
            </a:xfrm>
            <a:solidFill>
              <a:srgbClr val="5E4238"/>
            </a:solidFill>
          </p:grpSpPr>
          <p:sp>
            <p:nvSpPr>
              <p:cNvPr id="64" name="Elipse 63"/>
              <p:cNvSpPr/>
              <p:nvPr/>
            </p:nvSpPr>
            <p:spPr>
              <a:xfrm>
                <a:off x="-955757" y="997454"/>
                <a:ext cx="1761209" cy="882080"/>
              </a:xfrm>
              <a:custGeom>
                <a:avLst/>
                <a:gdLst>
                  <a:gd name="connsiteX0" fmla="*/ 0 w 1681943"/>
                  <a:gd name="connsiteY0" fmla="*/ 425240 h 850479"/>
                  <a:gd name="connsiteX1" fmla="*/ 840972 w 1681943"/>
                  <a:gd name="connsiteY1" fmla="*/ 0 h 850479"/>
                  <a:gd name="connsiteX2" fmla="*/ 1681944 w 1681943"/>
                  <a:gd name="connsiteY2" fmla="*/ 425240 h 850479"/>
                  <a:gd name="connsiteX3" fmla="*/ 840972 w 1681943"/>
                  <a:gd name="connsiteY3" fmla="*/ 850480 h 850479"/>
                  <a:gd name="connsiteX4" fmla="*/ 0 w 1681943"/>
                  <a:gd name="connsiteY4" fmla="*/ 425240 h 850479"/>
                  <a:gd name="connsiteX0" fmla="*/ 0 w 1857204"/>
                  <a:gd name="connsiteY0" fmla="*/ 943586 h 1046576"/>
                  <a:gd name="connsiteX1" fmla="*/ 1016232 w 1857204"/>
                  <a:gd name="connsiteY1" fmla="*/ 15426 h 1046576"/>
                  <a:gd name="connsiteX2" fmla="*/ 1857204 w 1857204"/>
                  <a:gd name="connsiteY2" fmla="*/ 440666 h 1046576"/>
                  <a:gd name="connsiteX3" fmla="*/ 1016232 w 1857204"/>
                  <a:gd name="connsiteY3" fmla="*/ 865906 h 1046576"/>
                  <a:gd name="connsiteX4" fmla="*/ 0 w 1857204"/>
                  <a:gd name="connsiteY4" fmla="*/ 943586 h 1046576"/>
                  <a:gd name="connsiteX0" fmla="*/ 2574 w 1859778"/>
                  <a:gd name="connsiteY0" fmla="*/ 943586 h 985581"/>
                  <a:gd name="connsiteX1" fmla="*/ 1018806 w 1859778"/>
                  <a:gd name="connsiteY1" fmla="*/ 15426 h 985581"/>
                  <a:gd name="connsiteX2" fmla="*/ 1859778 w 1859778"/>
                  <a:gd name="connsiteY2" fmla="*/ 440666 h 985581"/>
                  <a:gd name="connsiteX3" fmla="*/ 1018806 w 1859778"/>
                  <a:gd name="connsiteY3" fmla="*/ 865906 h 985581"/>
                  <a:gd name="connsiteX4" fmla="*/ 736461 w 1859778"/>
                  <a:gd name="connsiteY4" fmla="*/ 830449 h 985581"/>
                  <a:gd name="connsiteX5" fmla="*/ 2574 w 1859778"/>
                  <a:gd name="connsiteY5" fmla="*/ 943586 h 985581"/>
                  <a:gd name="connsiteX0" fmla="*/ 20839 w 1878043"/>
                  <a:gd name="connsiteY0" fmla="*/ 928459 h 940497"/>
                  <a:gd name="connsiteX1" fmla="*/ 274666 w 1878043"/>
                  <a:gd name="connsiteY1" fmla="*/ 480043 h 940497"/>
                  <a:gd name="connsiteX2" fmla="*/ 1037071 w 1878043"/>
                  <a:gd name="connsiteY2" fmla="*/ 299 h 940497"/>
                  <a:gd name="connsiteX3" fmla="*/ 1878043 w 1878043"/>
                  <a:gd name="connsiteY3" fmla="*/ 425539 h 940497"/>
                  <a:gd name="connsiteX4" fmla="*/ 1037071 w 1878043"/>
                  <a:gd name="connsiteY4" fmla="*/ 850779 h 940497"/>
                  <a:gd name="connsiteX5" fmla="*/ 754726 w 1878043"/>
                  <a:gd name="connsiteY5" fmla="*/ 815322 h 940497"/>
                  <a:gd name="connsiteX6" fmla="*/ 20839 w 1878043"/>
                  <a:gd name="connsiteY6" fmla="*/ 928459 h 940497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1055221 w 1896193"/>
                  <a:gd name="connsiteY4" fmla="*/ 85077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50016 w 1896193"/>
                  <a:gd name="connsiteY5" fmla="*/ 83818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591872 h 704729"/>
                  <a:gd name="connsiteX1" fmla="*/ 292816 w 1896193"/>
                  <a:gd name="connsiteY1" fmla="*/ 143456 h 704729"/>
                  <a:gd name="connsiteX2" fmla="*/ 1039981 w 1896193"/>
                  <a:gd name="connsiteY2" fmla="*/ 166632 h 704729"/>
                  <a:gd name="connsiteX3" fmla="*/ 1896193 w 1896193"/>
                  <a:gd name="connsiteY3" fmla="*/ 88952 h 704729"/>
                  <a:gd name="connsiteX4" fmla="*/ 948541 w 1896193"/>
                  <a:gd name="connsiteY4" fmla="*/ 620872 h 704729"/>
                  <a:gd name="connsiteX5" fmla="*/ 750016 w 1896193"/>
                  <a:gd name="connsiteY5" fmla="*/ 501595 h 704729"/>
                  <a:gd name="connsiteX6" fmla="*/ 79457 w 1896193"/>
                  <a:gd name="connsiteY6" fmla="*/ 699716 h 704729"/>
                  <a:gd name="connsiteX7" fmla="*/ 38989 w 1896193"/>
                  <a:gd name="connsiteY7" fmla="*/ 591872 h 704729"/>
                  <a:gd name="connsiteX0" fmla="*/ 38989 w 1896193"/>
                  <a:gd name="connsiteY0" fmla="*/ 761862 h 874719"/>
                  <a:gd name="connsiteX1" fmla="*/ 292816 w 1896193"/>
                  <a:gd name="connsiteY1" fmla="*/ 313446 h 874719"/>
                  <a:gd name="connsiteX2" fmla="*/ 1009501 w 1896193"/>
                  <a:gd name="connsiteY2" fmla="*/ 1342 h 874719"/>
                  <a:gd name="connsiteX3" fmla="*/ 1896193 w 1896193"/>
                  <a:gd name="connsiteY3" fmla="*/ 258942 h 874719"/>
                  <a:gd name="connsiteX4" fmla="*/ 948541 w 1896193"/>
                  <a:gd name="connsiteY4" fmla="*/ 790862 h 874719"/>
                  <a:gd name="connsiteX5" fmla="*/ 750016 w 1896193"/>
                  <a:gd name="connsiteY5" fmla="*/ 671585 h 874719"/>
                  <a:gd name="connsiteX6" fmla="*/ 79457 w 1896193"/>
                  <a:gd name="connsiteY6" fmla="*/ 869706 h 874719"/>
                  <a:gd name="connsiteX7" fmla="*/ 38989 w 1896193"/>
                  <a:gd name="connsiteY7" fmla="*/ 761862 h 874719"/>
                  <a:gd name="connsiteX0" fmla="*/ 38989 w 1736173"/>
                  <a:gd name="connsiteY0" fmla="*/ 761440 h 874297"/>
                  <a:gd name="connsiteX1" fmla="*/ 292816 w 1736173"/>
                  <a:gd name="connsiteY1" fmla="*/ 313024 h 874297"/>
                  <a:gd name="connsiteX2" fmla="*/ 1009501 w 1736173"/>
                  <a:gd name="connsiteY2" fmla="*/ 920 h 874297"/>
                  <a:gd name="connsiteX3" fmla="*/ 1736173 w 1736173"/>
                  <a:gd name="connsiteY3" fmla="*/ 403300 h 874297"/>
                  <a:gd name="connsiteX4" fmla="*/ 948541 w 1736173"/>
                  <a:gd name="connsiteY4" fmla="*/ 790440 h 874297"/>
                  <a:gd name="connsiteX5" fmla="*/ 750016 w 1736173"/>
                  <a:gd name="connsiteY5" fmla="*/ 671163 h 874297"/>
                  <a:gd name="connsiteX6" fmla="*/ 79457 w 1736173"/>
                  <a:gd name="connsiteY6" fmla="*/ 869284 h 874297"/>
                  <a:gd name="connsiteX7" fmla="*/ 38989 w 1736173"/>
                  <a:gd name="connsiteY7" fmla="*/ 761440 h 874297"/>
                  <a:gd name="connsiteX0" fmla="*/ 38989 w 1761209"/>
                  <a:gd name="connsiteY0" fmla="*/ 769223 h 882080"/>
                  <a:gd name="connsiteX1" fmla="*/ 292816 w 1761209"/>
                  <a:gd name="connsiteY1" fmla="*/ 320807 h 882080"/>
                  <a:gd name="connsiteX2" fmla="*/ 1009501 w 1761209"/>
                  <a:gd name="connsiteY2" fmla="*/ 8703 h 882080"/>
                  <a:gd name="connsiteX3" fmla="*/ 1527257 w 1761209"/>
                  <a:gd name="connsiteY3" fmla="*/ 115066 h 882080"/>
                  <a:gd name="connsiteX4" fmla="*/ 1736173 w 1761209"/>
                  <a:gd name="connsiteY4" fmla="*/ 411083 h 882080"/>
                  <a:gd name="connsiteX5" fmla="*/ 948541 w 1761209"/>
                  <a:gd name="connsiteY5" fmla="*/ 798223 h 882080"/>
                  <a:gd name="connsiteX6" fmla="*/ 750016 w 1761209"/>
                  <a:gd name="connsiteY6" fmla="*/ 678946 h 882080"/>
                  <a:gd name="connsiteX7" fmla="*/ 79457 w 1761209"/>
                  <a:gd name="connsiteY7" fmla="*/ 877067 h 882080"/>
                  <a:gd name="connsiteX8" fmla="*/ 38989 w 1761209"/>
                  <a:gd name="connsiteY8" fmla="*/ 769223 h 882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1209" h="882080">
                    <a:moveTo>
                      <a:pt x="38989" y="769223"/>
                    </a:moveTo>
                    <a:cubicBezTo>
                      <a:pt x="74549" y="676513"/>
                      <a:pt x="123444" y="475500"/>
                      <a:pt x="292816" y="320807"/>
                    </a:cubicBezTo>
                    <a:cubicBezTo>
                      <a:pt x="462188" y="166114"/>
                      <a:pt x="803761" y="42993"/>
                      <a:pt x="1009501" y="8703"/>
                    </a:cubicBezTo>
                    <a:cubicBezTo>
                      <a:pt x="1215241" y="-25587"/>
                      <a:pt x="1406145" y="48003"/>
                      <a:pt x="1527257" y="115066"/>
                    </a:cubicBezTo>
                    <a:cubicBezTo>
                      <a:pt x="1648369" y="182129"/>
                      <a:pt x="1827546" y="302304"/>
                      <a:pt x="1736173" y="411083"/>
                    </a:cubicBezTo>
                    <a:cubicBezTo>
                      <a:pt x="1644800" y="519862"/>
                      <a:pt x="1112900" y="753579"/>
                      <a:pt x="948541" y="798223"/>
                    </a:cubicBezTo>
                    <a:cubicBezTo>
                      <a:pt x="784182" y="842867"/>
                      <a:pt x="915183" y="664535"/>
                      <a:pt x="750016" y="678946"/>
                    </a:cubicBezTo>
                    <a:cubicBezTo>
                      <a:pt x="584849" y="693357"/>
                      <a:pt x="201772" y="858211"/>
                      <a:pt x="79457" y="877067"/>
                    </a:cubicBezTo>
                    <a:cubicBezTo>
                      <a:pt x="-42858" y="895923"/>
                      <a:pt x="3429" y="861933"/>
                      <a:pt x="38989" y="7692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-521848" y="1502069"/>
                <a:ext cx="1413943" cy="2371829"/>
              </a:xfrm>
              <a:custGeom>
                <a:avLst/>
                <a:gdLst>
                  <a:gd name="connsiteX0" fmla="*/ 0 w 1170934"/>
                  <a:gd name="connsiteY0" fmla="*/ 1016709 h 2033418"/>
                  <a:gd name="connsiteX1" fmla="*/ 585467 w 1170934"/>
                  <a:gd name="connsiteY1" fmla="*/ 0 h 2033418"/>
                  <a:gd name="connsiteX2" fmla="*/ 1170934 w 1170934"/>
                  <a:gd name="connsiteY2" fmla="*/ 1016709 h 2033418"/>
                  <a:gd name="connsiteX3" fmla="*/ 585467 w 1170934"/>
                  <a:gd name="connsiteY3" fmla="*/ 2033418 h 2033418"/>
                  <a:gd name="connsiteX4" fmla="*/ 0 w 1170934"/>
                  <a:gd name="connsiteY4" fmla="*/ 1016709 h 2033418"/>
                  <a:gd name="connsiteX0" fmla="*/ 45240 w 1845032"/>
                  <a:gd name="connsiteY0" fmla="*/ 1016709 h 2033418"/>
                  <a:gd name="connsiteX1" fmla="*/ 630707 w 1845032"/>
                  <a:gd name="connsiteY1" fmla="*/ 0 h 2033418"/>
                  <a:gd name="connsiteX2" fmla="*/ 1216174 w 1845032"/>
                  <a:gd name="connsiteY2" fmla="*/ 1016709 h 2033418"/>
                  <a:gd name="connsiteX3" fmla="*/ 1773707 w 1845032"/>
                  <a:gd name="connsiteY3" fmla="*/ 2033418 h 2033418"/>
                  <a:gd name="connsiteX4" fmla="*/ 45240 w 1845032"/>
                  <a:gd name="connsiteY4" fmla="*/ 1016709 h 2033418"/>
                  <a:gd name="connsiteX0" fmla="*/ 38474 w 1806011"/>
                  <a:gd name="connsiteY0" fmla="*/ 1016779 h 2033531"/>
                  <a:gd name="connsiteX1" fmla="*/ 623941 w 1806011"/>
                  <a:gd name="connsiteY1" fmla="*/ 70 h 2033531"/>
                  <a:gd name="connsiteX2" fmla="*/ 1285608 w 1806011"/>
                  <a:gd name="connsiteY2" fmla="*/ 978679 h 2033531"/>
                  <a:gd name="connsiteX3" fmla="*/ 1766941 w 1806011"/>
                  <a:gd name="connsiteY3" fmla="*/ 2033488 h 2033531"/>
                  <a:gd name="connsiteX4" fmla="*/ 38474 w 1806011"/>
                  <a:gd name="connsiteY4" fmla="*/ 1016779 h 2033531"/>
                  <a:gd name="connsiteX0" fmla="*/ 345557 w 1155855"/>
                  <a:gd name="connsiteY0" fmla="*/ 737411 h 2038240"/>
                  <a:gd name="connsiteX1" fmla="*/ 9004 w 1155855"/>
                  <a:gd name="connsiteY1" fmla="*/ 2642 h 2038240"/>
                  <a:gd name="connsiteX2" fmla="*/ 670671 w 1155855"/>
                  <a:gd name="connsiteY2" fmla="*/ 981251 h 2038240"/>
                  <a:gd name="connsiteX3" fmla="*/ 1152004 w 1155855"/>
                  <a:gd name="connsiteY3" fmla="*/ 2036060 h 2038240"/>
                  <a:gd name="connsiteX4" fmla="*/ 345557 w 1155855"/>
                  <a:gd name="connsiteY4" fmla="*/ 737411 h 2038240"/>
                  <a:gd name="connsiteX0" fmla="*/ 417110 w 1149701"/>
                  <a:gd name="connsiteY0" fmla="*/ 1506472 h 2058760"/>
                  <a:gd name="connsiteX1" fmla="*/ 4357 w 1149701"/>
                  <a:gd name="connsiteY1" fmla="*/ 9703 h 2058760"/>
                  <a:gd name="connsiteX2" fmla="*/ 666024 w 1149701"/>
                  <a:gd name="connsiteY2" fmla="*/ 988312 h 2058760"/>
                  <a:gd name="connsiteX3" fmla="*/ 1147357 w 1149701"/>
                  <a:gd name="connsiteY3" fmla="*/ 2043121 h 2058760"/>
                  <a:gd name="connsiteX4" fmla="*/ 417110 w 1149701"/>
                  <a:gd name="connsiteY4" fmla="*/ 1506472 h 2058760"/>
                  <a:gd name="connsiteX0" fmla="*/ 429212 w 1162964"/>
                  <a:gd name="connsiteY0" fmla="*/ 1659710 h 2211998"/>
                  <a:gd name="connsiteX1" fmla="*/ 16459 w 1162964"/>
                  <a:gd name="connsiteY1" fmla="*/ 162941 h 2211998"/>
                  <a:gd name="connsiteX2" fmla="*/ 980437 w 1162964"/>
                  <a:gd name="connsiteY2" fmla="*/ 149850 h 2211998"/>
                  <a:gd name="connsiteX3" fmla="*/ 678126 w 1162964"/>
                  <a:gd name="connsiteY3" fmla="*/ 1141550 h 2211998"/>
                  <a:gd name="connsiteX4" fmla="*/ 1159459 w 1162964"/>
                  <a:gd name="connsiteY4" fmla="*/ 2196359 h 2211998"/>
                  <a:gd name="connsiteX5" fmla="*/ 429212 w 1162964"/>
                  <a:gd name="connsiteY5" fmla="*/ 1659710 h 2211998"/>
                  <a:gd name="connsiteX0" fmla="*/ 5211 w 738963"/>
                  <a:gd name="connsiteY0" fmla="*/ 1659710 h 2211998"/>
                  <a:gd name="connsiteX1" fmla="*/ 415418 w 738963"/>
                  <a:gd name="connsiteY1" fmla="*/ 162941 h 2211998"/>
                  <a:gd name="connsiteX2" fmla="*/ 556436 w 738963"/>
                  <a:gd name="connsiteY2" fmla="*/ 149850 h 2211998"/>
                  <a:gd name="connsiteX3" fmla="*/ 254125 w 738963"/>
                  <a:gd name="connsiteY3" fmla="*/ 1141550 h 2211998"/>
                  <a:gd name="connsiteX4" fmla="*/ 735458 w 738963"/>
                  <a:gd name="connsiteY4" fmla="*/ 2196359 h 2211998"/>
                  <a:gd name="connsiteX5" fmla="*/ 5211 w 738963"/>
                  <a:gd name="connsiteY5" fmla="*/ 1659710 h 2211998"/>
                  <a:gd name="connsiteX0" fmla="*/ 121244 w 854996"/>
                  <a:gd name="connsiteY0" fmla="*/ 1612496 h 2161003"/>
                  <a:gd name="connsiteX1" fmla="*/ 40008 w 854996"/>
                  <a:gd name="connsiteY1" fmla="*/ 849396 h 2161003"/>
                  <a:gd name="connsiteX2" fmla="*/ 531451 w 854996"/>
                  <a:gd name="connsiteY2" fmla="*/ 115727 h 2161003"/>
                  <a:gd name="connsiteX3" fmla="*/ 672469 w 854996"/>
                  <a:gd name="connsiteY3" fmla="*/ 102636 h 2161003"/>
                  <a:gd name="connsiteX4" fmla="*/ 370158 w 854996"/>
                  <a:gd name="connsiteY4" fmla="*/ 1094336 h 2161003"/>
                  <a:gd name="connsiteX5" fmla="*/ 851491 w 854996"/>
                  <a:gd name="connsiteY5" fmla="*/ 2149145 h 2161003"/>
                  <a:gd name="connsiteX6" fmla="*/ 121244 w 854996"/>
                  <a:gd name="connsiteY6" fmla="*/ 1612496 h 2161003"/>
                  <a:gd name="connsiteX0" fmla="*/ 121244 w 853640"/>
                  <a:gd name="connsiteY0" fmla="*/ 1612496 h 2159850"/>
                  <a:gd name="connsiteX1" fmla="*/ 40008 w 853640"/>
                  <a:gd name="connsiteY1" fmla="*/ 849396 h 2159850"/>
                  <a:gd name="connsiteX2" fmla="*/ 531451 w 853640"/>
                  <a:gd name="connsiteY2" fmla="*/ 115727 h 2159850"/>
                  <a:gd name="connsiteX3" fmla="*/ 672469 w 853640"/>
                  <a:gd name="connsiteY3" fmla="*/ 102636 h 2159850"/>
                  <a:gd name="connsiteX4" fmla="*/ 324438 w 853640"/>
                  <a:gd name="connsiteY4" fmla="*/ 1124816 h 2159850"/>
                  <a:gd name="connsiteX5" fmla="*/ 851491 w 853640"/>
                  <a:gd name="connsiteY5" fmla="*/ 2149145 h 2159850"/>
                  <a:gd name="connsiteX6" fmla="*/ 121244 w 853640"/>
                  <a:gd name="connsiteY6" fmla="*/ 1612496 h 2159850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589728 h 2136520"/>
                  <a:gd name="connsiteX1" fmla="*/ 40008 w 854261"/>
                  <a:gd name="connsiteY1" fmla="*/ 826628 h 2136520"/>
                  <a:gd name="connsiteX2" fmla="*/ 531451 w 854261"/>
                  <a:gd name="connsiteY2" fmla="*/ 92959 h 2136520"/>
                  <a:gd name="connsiteX3" fmla="*/ 748669 w 854261"/>
                  <a:gd name="connsiteY3" fmla="*/ 117968 h 2136520"/>
                  <a:gd name="connsiteX4" fmla="*/ 347298 w 854261"/>
                  <a:gd name="connsiteY4" fmla="*/ 1117288 h 2136520"/>
                  <a:gd name="connsiteX5" fmla="*/ 851491 w 854261"/>
                  <a:gd name="connsiteY5" fmla="*/ 2126377 h 2136520"/>
                  <a:gd name="connsiteX6" fmla="*/ 121244 w 854261"/>
                  <a:gd name="connsiteY6" fmla="*/ 1589728 h 213652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4729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7777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73339"/>
                  <a:gd name="connsiteY0" fmla="*/ 1555308 h 2102100"/>
                  <a:gd name="connsiteX1" fmla="*/ 40008 w 973339"/>
                  <a:gd name="connsiteY1" fmla="*/ 792208 h 2102100"/>
                  <a:gd name="connsiteX2" fmla="*/ 531451 w 973339"/>
                  <a:gd name="connsiteY2" fmla="*/ 58539 h 2102100"/>
                  <a:gd name="connsiteX3" fmla="*/ 748669 w 973339"/>
                  <a:gd name="connsiteY3" fmla="*/ 83548 h 2102100"/>
                  <a:gd name="connsiteX4" fmla="*/ 962028 w 973339"/>
                  <a:gd name="connsiteY4" fmla="*/ 251189 h 2102100"/>
                  <a:gd name="connsiteX5" fmla="*/ 377778 w 973339"/>
                  <a:gd name="connsiteY5" fmla="*/ 1082868 h 2102100"/>
                  <a:gd name="connsiteX6" fmla="*/ 851491 w 973339"/>
                  <a:gd name="connsiteY6" fmla="*/ 2091957 h 2102100"/>
                  <a:gd name="connsiteX7" fmla="*/ 121244 w 973339"/>
                  <a:gd name="connsiteY7" fmla="*/ 1555308 h 2102100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6233"/>
                  <a:gd name="connsiteY0" fmla="*/ 1643551 h 2190343"/>
                  <a:gd name="connsiteX1" fmla="*/ 40008 w 976233"/>
                  <a:gd name="connsiteY1" fmla="*/ 880451 h 2190343"/>
                  <a:gd name="connsiteX2" fmla="*/ 539071 w 976233"/>
                  <a:gd name="connsiteY2" fmla="*/ 139162 h 2190343"/>
                  <a:gd name="connsiteX3" fmla="*/ 809629 w 976233"/>
                  <a:gd name="connsiteY3" fmla="*/ 27011 h 2190343"/>
                  <a:gd name="connsiteX4" fmla="*/ 962028 w 976233"/>
                  <a:gd name="connsiteY4" fmla="*/ 339432 h 2190343"/>
                  <a:gd name="connsiteX5" fmla="*/ 377778 w 976233"/>
                  <a:gd name="connsiteY5" fmla="*/ 1171111 h 2190343"/>
                  <a:gd name="connsiteX6" fmla="*/ 851491 w 976233"/>
                  <a:gd name="connsiteY6" fmla="*/ 2180200 h 2190343"/>
                  <a:gd name="connsiteX7" fmla="*/ 121244 w 976233"/>
                  <a:gd name="connsiteY7" fmla="*/ 1643551 h 2190343"/>
                  <a:gd name="connsiteX0" fmla="*/ 121244 w 976233"/>
                  <a:gd name="connsiteY0" fmla="*/ 1647615 h 2194407"/>
                  <a:gd name="connsiteX1" fmla="*/ 40008 w 976233"/>
                  <a:gd name="connsiteY1" fmla="*/ 884515 h 2194407"/>
                  <a:gd name="connsiteX2" fmla="*/ 508591 w 976233"/>
                  <a:gd name="connsiteY2" fmla="*/ 127986 h 2194407"/>
                  <a:gd name="connsiteX3" fmla="*/ 809629 w 976233"/>
                  <a:gd name="connsiteY3" fmla="*/ 31075 h 2194407"/>
                  <a:gd name="connsiteX4" fmla="*/ 962028 w 976233"/>
                  <a:gd name="connsiteY4" fmla="*/ 343496 h 2194407"/>
                  <a:gd name="connsiteX5" fmla="*/ 377778 w 976233"/>
                  <a:gd name="connsiteY5" fmla="*/ 1175175 h 2194407"/>
                  <a:gd name="connsiteX6" fmla="*/ 851491 w 976233"/>
                  <a:gd name="connsiteY6" fmla="*/ 2184264 h 2194407"/>
                  <a:gd name="connsiteX7" fmla="*/ 121244 w 976233"/>
                  <a:gd name="connsiteY7" fmla="*/ 1647615 h 2194407"/>
                  <a:gd name="connsiteX0" fmla="*/ 121244 w 976233"/>
                  <a:gd name="connsiteY0" fmla="*/ 1658268 h 2205060"/>
                  <a:gd name="connsiteX1" fmla="*/ 40008 w 976233"/>
                  <a:gd name="connsiteY1" fmla="*/ 895168 h 2205060"/>
                  <a:gd name="connsiteX2" fmla="*/ 508591 w 976233"/>
                  <a:gd name="connsiteY2" fmla="*/ 138639 h 2205060"/>
                  <a:gd name="connsiteX3" fmla="*/ 809629 w 976233"/>
                  <a:gd name="connsiteY3" fmla="*/ 41728 h 2205060"/>
                  <a:gd name="connsiteX4" fmla="*/ 962028 w 976233"/>
                  <a:gd name="connsiteY4" fmla="*/ 354149 h 2205060"/>
                  <a:gd name="connsiteX5" fmla="*/ 377778 w 976233"/>
                  <a:gd name="connsiteY5" fmla="*/ 1185828 h 2205060"/>
                  <a:gd name="connsiteX6" fmla="*/ 851491 w 976233"/>
                  <a:gd name="connsiteY6" fmla="*/ 2194917 h 2205060"/>
                  <a:gd name="connsiteX7" fmla="*/ 121244 w 976233"/>
                  <a:gd name="connsiteY7" fmla="*/ 1658268 h 2205060"/>
                  <a:gd name="connsiteX0" fmla="*/ 121244 w 976233"/>
                  <a:gd name="connsiteY0" fmla="*/ 1667964 h 2214756"/>
                  <a:gd name="connsiteX1" fmla="*/ 40008 w 976233"/>
                  <a:gd name="connsiteY1" fmla="*/ 904864 h 2214756"/>
                  <a:gd name="connsiteX2" fmla="*/ 417151 w 976233"/>
                  <a:gd name="connsiteY2" fmla="*/ 125475 h 2214756"/>
                  <a:gd name="connsiteX3" fmla="*/ 809629 w 976233"/>
                  <a:gd name="connsiteY3" fmla="*/ 51424 h 2214756"/>
                  <a:gd name="connsiteX4" fmla="*/ 962028 w 976233"/>
                  <a:gd name="connsiteY4" fmla="*/ 363845 h 2214756"/>
                  <a:gd name="connsiteX5" fmla="*/ 377778 w 976233"/>
                  <a:gd name="connsiteY5" fmla="*/ 1195524 h 2214756"/>
                  <a:gd name="connsiteX6" fmla="*/ 851491 w 976233"/>
                  <a:gd name="connsiteY6" fmla="*/ 2204613 h 2214756"/>
                  <a:gd name="connsiteX7" fmla="*/ 121244 w 976233"/>
                  <a:gd name="connsiteY7" fmla="*/ 1667964 h 2214756"/>
                  <a:gd name="connsiteX0" fmla="*/ 121244 w 996897"/>
                  <a:gd name="connsiteY0" fmla="*/ 1833368 h 2380160"/>
                  <a:gd name="connsiteX1" fmla="*/ 40008 w 996897"/>
                  <a:gd name="connsiteY1" fmla="*/ 1070268 h 2380160"/>
                  <a:gd name="connsiteX2" fmla="*/ 417151 w 996897"/>
                  <a:gd name="connsiteY2" fmla="*/ 290879 h 2380160"/>
                  <a:gd name="connsiteX3" fmla="*/ 954409 w 996897"/>
                  <a:gd name="connsiteY3" fmla="*/ 11088 h 2380160"/>
                  <a:gd name="connsiteX4" fmla="*/ 962028 w 996897"/>
                  <a:gd name="connsiteY4" fmla="*/ 529249 h 2380160"/>
                  <a:gd name="connsiteX5" fmla="*/ 377778 w 996897"/>
                  <a:gd name="connsiteY5" fmla="*/ 1360928 h 2380160"/>
                  <a:gd name="connsiteX6" fmla="*/ 851491 w 996897"/>
                  <a:gd name="connsiteY6" fmla="*/ 2370017 h 2380160"/>
                  <a:gd name="connsiteX7" fmla="*/ 121244 w 996897"/>
                  <a:gd name="connsiteY7" fmla="*/ 1833368 h 2380160"/>
                  <a:gd name="connsiteX0" fmla="*/ 121244 w 1251593"/>
                  <a:gd name="connsiteY0" fmla="*/ 1822359 h 2369151"/>
                  <a:gd name="connsiteX1" fmla="*/ 40008 w 1251593"/>
                  <a:gd name="connsiteY1" fmla="*/ 1059259 h 2369151"/>
                  <a:gd name="connsiteX2" fmla="*/ 417151 w 1251593"/>
                  <a:gd name="connsiteY2" fmla="*/ 279870 h 2369151"/>
                  <a:gd name="connsiteX3" fmla="*/ 954409 w 1251593"/>
                  <a:gd name="connsiteY3" fmla="*/ 79 h 2369151"/>
                  <a:gd name="connsiteX4" fmla="*/ 1251587 w 1251593"/>
                  <a:gd name="connsiteY4" fmla="*/ 579201 h 2369151"/>
                  <a:gd name="connsiteX5" fmla="*/ 962028 w 1251593"/>
                  <a:gd name="connsiteY5" fmla="*/ 518240 h 2369151"/>
                  <a:gd name="connsiteX6" fmla="*/ 377778 w 1251593"/>
                  <a:gd name="connsiteY6" fmla="*/ 1349919 h 2369151"/>
                  <a:gd name="connsiteX7" fmla="*/ 851491 w 1251593"/>
                  <a:gd name="connsiteY7" fmla="*/ 2359008 h 2369151"/>
                  <a:gd name="connsiteX8" fmla="*/ 121244 w 1251593"/>
                  <a:gd name="connsiteY8" fmla="*/ 1822359 h 2369151"/>
                  <a:gd name="connsiteX0" fmla="*/ 121244 w 1251591"/>
                  <a:gd name="connsiteY0" fmla="*/ 1822359 h 2369151"/>
                  <a:gd name="connsiteX1" fmla="*/ 40008 w 1251591"/>
                  <a:gd name="connsiteY1" fmla="*/ 1059259 h 2369151"/>
                  <a:gd name="connsiteX2" fmla="*/ 417151 w 1251591"/>
                  <a:gd name="connsiteY2" fmla="*/ 279870 h 2369151"/>
                  <a:gd name="connsiteX3" fmla="*/ 954409 w 1251591"/>
                  <a:gd name="connsiteY3" fmla="*/ 79 h 2369151"/>
                  <a:gd name="connsiteX4" fmla="*/ 1251587 w 1251591"/>
                  <a:gd name="connsiteY4" fmla="*/ 579201 h 2369151"/>
                  <a:gd name="connsiteX5" fmla="*/ 893448 w 1251591"/>
                  <a:gd name="connsiteY5" fmla="*/ 602060 h 2369151"/>
                  <a:gd name="connsiteX6" fmla="*/ 377778 w 1251591"/>
                  <a:gd name="connsiteY6" fmla="*/ 1349919 h 2369151"/>
                  <a:gd name="connsiteX7" fmla="*/ 851491 w 1251591"/>
                  <a:gd name="connsiteY7" fmla="*/ 2359008 h 2369151"/>
                  <a:gd name="connsiteX8" fmla="*/ 121244 w 1251591"/>
                  <a:gd name="connsiteY8" fmla="*/ 1822359 h 2369151"/>
                  <a:gd name="connsiteX0" fmla="*/ 121244 w 1252392"/>
                  <a:gd name="connsiteY0" fmla="*/ 1822359 h 2369151"/>
                  <a:gd name="connsiteX1" fmla="*/ 40008 w 1252392"/>
                  <a:gd name="connsiteY1" fmla="*/ 1059259 h 2369151"/>
                  <a:gd name="connsiteX2" fmla="*/ 417151 w 1252392"/>
                  <a:gd name="connsiteY2" fmla="*/ 279870 h 2369151"/>
                  <a:gd name="connsiteX3" fmla="*/ 954409 w 1252392"/>
                  <a:gd name="connsiteY3" fmla="*/ 79 h 2369151"/>
                  <a:gd name="connsiteX4" fmla="*/ 1251587 w 1252392"/>
                  <a:gd name="connsiteY4" fmla="*/ 579201 h 2369151"/>
                  <a:gd name="connsiteX5" fmla="*/ 893448 w 1252392"/>
                  <a:gd name="connsiteY5" fmla="*/ 602060 h 2369151"/>
                  <a:gd name="connsiteX6" fmla="*/ 377778 w 1252392"/>
                  <a:gd name="connsiteY6" fmla="*/ 1349919 h 2369151"/>
                  <a:gd name="connsiteX7" fmla="*/ 851491 w 1252392"/>
                  <a:gd name="connsiteY7" fmla="*/ 2359008 h 2369151"/>
                  <a:gd name="connsiteX8" fmla="*/ 121244 w 1252392"/>
                  <a:gd name="connsiteY8" fmla="*/ 1822359 h 2369151"/>
                  <a:gd name="connsiteX0" fmla="*/ 121244 w 1259695"/>
                  <a:gd name="connsiteY0" fmla="*/ 1822373 h 2369165"/>
                  <a:gd name="connsiteX1" fmla="*/ 40008 w 1259695"/>
                  <a:gd name="connsiteY1" fmla="*/ 1059273 h 2369165"/>
                  <a:gd name="connsiteX2" fmla="*/ 417151 w 1259695"/>
                  <a:gd name="connsiteY2" fmla="*/ 279884 h 2369165"/>
                  <a:gd name="connsiteX3" fmla="*/ 954409 w 1259695"/>
                  <a:gd name="connsiteY3" fmla="*/ 93 h 2369165"/>
                  <a:gd name="connsiteX4" fmla="*/ 1259207 w 1259695"/>
                  <a:gd name="connsiteY4" fmla="*/ 495395 h 2369165"/>
                  <a:gd name="connsiteX5" fmla="*/ 893448 w 1259695"/>
                  <a:gd name="connsiteY5" fmla="*/ 602074 h 2369165"/>
                  <a:gd name="connsiteX6" fmla="*/ 377778 w 1259695"/>
                  <a:gd name="connsiteY6" fmla="*/ 1349933 h 2369165"/>
                  <a:gd name="connsiteX7" fmla="*/ 851491 w 1259695"/>
                  <a:gd name="connsiteY7" fmla="*/ 2359022 h 2369165"/>
                  <a:gd name="connsiteX8" fmla="*/ 121244 w 1259695"/>
                  <a:gd name="connsiteY8" fmla="*/ 1822373 h 2369165"/>
                  <a:gd name="connsiteX0" fmla="*/ 121244 w 1419235"/>
                  <a:gd name="connsiteY0" fmla="*/ 1828968 h 2375760"/>
                  <a:gd name="connsiteX1" fmla="*/ 40008 w 1419235"/>
                  <a:gd name="connsiteY1" fmla="*/ 1065868 h 2375760"/>
                  <a:gd name="connsiteX2" fmla="*/ 417151 w 1419235"/>
                  <a:gd name="connsiteY2" fmla="*/ 286479 h 2375760"/>
                  <a:gd name="connsiteX3" fmla="*/ 954409 w 1419235"/>
                  <a:gd name="connsiteY3" fmla="*/ 6688 h 2375760"/>
                  <a:gd name="connsiteX4" fmla="*/ 1419227 w 1419235"/>
                  <a:gd name="connsiteY4" fmla="*/ 67650 h 2375760"/>
                  <a:gd name="connsiteX5" fmla="*/ 893448 w 1419235"/>
                  <a:gd name="connsiteY5" fmla="*/ 608669 h 2375760"/>
                  <a:gd name="connsiteX6" fmla="*/ 377778 w 1419235"/>
                  <a:gd name="connsiteY6" fmla="*/ 1356528 h 2375760"/>
                  <a:gd name="connsiteX7" fmla="*/ 851491 w 1419235"/>
                  <a:gd name="connsiteY7" fmla="*/ 2365617 h 2375760"/>
                  <a:gd name="connsiteX8" fmla="*/ 121244 w 1419235"/>
                  <a:gd name="connsiteY8" fmla="*/ 1828968 h 2375760"/>
                  <a:gd name="connsiteX0" fmla="*/ 121244 w 1419237"/>
                  <a:gd name="connsiteY0" fmla="*/ 1828968 h 2375760"/>
                  <a:gd name="connsiteX1" fmla="*/ 40008 w 1419237"/>
                  <a:gd name="connsiteY1" fmla="*/ 1065868 h 2375760"/>
                  <a:gd name="connsiteX2" fmla="*/ 417151 w 1419237"/>
                  <a:gd name="connsiteY2" fmla="*/ 286479 h 2375760"/>
                  <a:gd name="connsiteX3" fmla="*/ 954409 w 1419237"/>
                  <a:gd name="connsiteY3" fmla="*/ 6688 h 2375760"/>
                  <a:gd name="connsiteX4" fmla="*/ 1419227 w 1419237"/>
                  <a:gd name="connsiteY4" fmla="*/ 67650 h 2375760"/>
                  <a:gd name="connsiteX5" fmla="*/ 916308 w 1419237"/>
                  <a:gd name="connsiteY5" fmla="*/ 646769 h 2375760"/>
                  <a:gd name="connsiteX6" fmla="*/ 377778 w 1419237"/>
                  <a:gd name="connsiteY6" fmla="*/ 1356528 h 2375760"/>
                  <a:gd name="connsiteX7" fmla="*/ 851491 w 1419237"/>
                  <a:gd name="connsiteY7" fmla="*/ 2365617 h 2375760"/>
                  <a:gd name="connsiteX8" fmla="*/ 121244 w 1419237"/>
                  <a:gd name="connsiteY8" fmla="*/ 1828968 h 2375760"/>
                  <a:gd name="connsiteX0" fmla="*/ 121244 w 1419780"/>
                  <a:gd name="connsiteY0" fmla="*/ 1828968 h 2375760"/>
                  <a:gd name="connsiteX1" fmla="*/ 40008 w 1419780"/>
                  <a:gd name="connsiteY1" fmla="*/ 1065868 h 2375760"/>
                  <a:gd name="connsiteX2" fmla="*/ 417151 w 1419780"/>
                  <a:gd name="connsiteY2" fmla="*/ 286479 h 2375760"/>
                  <a:gd name="connsiteX3" fmla="*/ 954409 w 1419780"/>
                  <a:gd name="connsiteY3" fmla="*/ 6688 h 2375760"/>
                  <a:gd name="connsiteX4" fmla="*/ 1419227 w 1419780"/>
                  <a:gd name="connsiteY4" fmla="*/ 67650 h 2375760"/>
                  <a:gd name="connsiteX5" fmla="*/ 916308 w 1419780"/>
                  <a:gd name="connsiteY5" fmla="*/ 646769 h 2375760"/>
                  <a:gd name="connsiteX6" fmla="*/ 377778 w 1419780"/>
                  <a:gd name="connsiteY6" fmla="*/ 1356528 h 2375760"/>
                  <a:gd name="connsiteX7" fmla="*/ 851491 w 1419780"/>
                  <a:gd name="connsiteY7" fmla="*/ 2365617 h 2375760"/>
                  <a:gd name="connsiteX8" fmla="*/ 121244 w 1419780"/>
                  <a:gd name="connsiteY8" fmla="*/ 1828968 h 2375760"/>
                  <a:gd name="connsiteX0" fmla="*/ 127028 w 1425564"/>
                  <a:gd name="connsiteY0" fmla="*/ 1828968 h 2353335"/>
                  <a:gd name="connsiteX1" fmla="*/ 45792 w 1425564"/>
                  <a:gd name="connsiteY1" fmla="*/ 1065868 h 2353335"/>
                  <a:gd name="connsiteX2" fmla="*/ 422935 w 1425564"/>
                  <a:gd name="connsiteY2" fmla="*/ 286479 h 2353335"/>
                  <a:gd name="connsiteX3" fmla="*/ 960193 w 1425564"/>
                  <a:gd name="connsiteY3" fmla="*/ 6688 h 2353335"/>
                  <a:gd name="connsiteX4" fmla="*/ 1425011 w 1425564"/>
                  <a:gd name="connsiteY4" fmla="*/ 67650 h 2353335"/>
                  <a:gd name="connsiteX5" fmla="*/ 922092 w 1425564"/>
                  <a:gd name="connsiteY5" fmla="*/ 646769 h 2353335"/>
                  <a:gd name="connsiteX6" fmla="*/ 383562 w 1425564"/>
                  <a:gd name="connsiteY6" fmla="*/ 1356528 h 2353335"/>
                  <a:gd name="connsiteX7" fmla="*/ 979195 w 1425564"/>
                  <a:gd name="connsiteY7" fmla="*/ 2342757 h 2353335"/>
                  <a:gd name="connsiteX8" fmla="*/ 127028 w 1425564"/>
                  <a:gd name="connsiteY8" fmla="*/ 1828968 h 2353335"/>
                  <a:gd name="connsiteX0" fmla="*/ 115407 w 1413943"/>
                  <a:gd name="connsiteY0" fmla="*/ 1828968 h 2424000"/>
                  <a:gd name="connsiteX1" fmla="*/ 34171 w 1413943"/>
                  <a:gd name="connsiteY1" fmla="*/ 1065868 h 2424000"/>
                  <a:gd name="connsiteX2" fmla="*/ 411314 w 1413943"/>
                  <a:gd name="connsiteY2" fmla="*/ 286479 h 2424000"/>
                  <a:gd name="connsiteX3" fmla="*/ 948572 w 1413943"/>
                  <a:gd name="connsiteY3" fmla="*/ 6688 h 2424000"/>
                  <a:gd name="connsiteX4" fmla="*/ 1413390 w 1413943"/>
                  <a:gd name="connsiteY4" fmla="*/ 67650 h 2424000"/>
                  <a:gd name="connsiteX5" fmla="*/ 910471 w 1413943"/>
                  <a:gd name="connsiteY5" fmla="*/ 646769 h 2424000"/>
                  <a:gd name="connsiteX6" fmla="*/ 371941 w 1413943"/>
                  <a:gd name="connsiteY6" fmla="*/ 1356528 h 2424000"/>
                  <a:gd name="connsiteX7" fmla="*/ 967574 w 1413943"/>
                  <a:gd name="connsiteY7" fmla="*/ 2342757 h 2424000"/>
                  <a:gd name="connsiteX8" fmla="*/ 704728 w 1413943"/>
                  <a:gd name="connsiteY8" fmla="*/ 2307931 h 2424000"/>
                  <a:gd name="connsiteX9" fmla="*/ 115407 w 1413943"/>
                  <a:gd name="connsiteY9" fmla="*/ 1828968 h 2424000"/>
                  <a:gd name="connsiteX0" fmla="*/ 115407 w 1413943"/>
                  <a:gd name="connsiteY0" fmla="*/ 1828968 h 2371829"/>
                  <a:gd name="connsiteX1" fmla="*/ 34171 w 1413943"/>
                  <a:gd name="connsiteY1" fmla="*/ 1065868 h 2371829"/>
                  <a:gd name="connsiteX2" fmla="*/ 411314 w 1413943"/>
                  <a:gd name="connsiteY2" fmla="*/ 286479 h 2371829"/>
                  <a:gd name="connsiteX3" fmla="*/ 948572 w 1413943"/>
                  <a:gd name="connsiteY3" fmla="*/ 6688 h 2371829"/>
                  <a:gd name="connsiteX4" fmla="*/ 1413390 w 1413943"/>
                  <a:gd name="connsiteY4" fmla="*/ 67650 h 2371829"/>
                  <a:gd name="connsiteX5" fmla="*/ 910471 w 1413943"/>
                  <a:gd name="connsiteY5" fmla="*/ 646769 h 2371829"/>
                  <a:gd name="connsiteX6" fmla="*/ 371941 w 1413943"/>
                  <a:gd name="connsiteY6" fmla="*/ 1356528 h 2371829"/>
                  <a:gd name="connsiteX7" fmla="*/ 998054 w 1413943"/>
                  <a:gd name="connsiteY7" fmla="*/ 2251317 h 2371829"/>
                  <a:gd name="connsiteX8" fmla="*/ 704728 w 1413943"/>
                  <a:gd name="connsiteY8" fmla="*/ 2307931 h 2371829"/>
                  <a:gd name="connsiteX9" fmla="*/ 115407 w 1413943"/>
                  <a:gd name="connsiteY9" fmla="*/ 1828968 h 237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13943" h="2371829">
                    <a:moveTo>
                      <a:pt x="115407" y="1828968"/>
                    </a:moveTo>
                    <a:cubicBezTo>
                      <a:pt x="3648" y="1621958"/>
                      <a:pt x="-34197" y="1315329"/>
                      <a:pt x="34171" y="1065868"/>
                    </a:cubicBezTo>
                    <a:cubicBezTo>
                      <a:pt x="102539" y="816407"/>
                      <a:pt x="258914" y="463009"/>
                      <a:pt x="411314" y="286479"/>
                    </a:cubicBezTo>
                    <a:cubicBezTo>
                      <a:pt x="563714" y="109949"/>
                      <a:pt x="851409" y="13949"/>
                      <a:pt x="948572" y="6688"/>
                    </a:cubicBezTo>
                    <a:cubicBezTo>
                      <a:pt x="1045735" y="-573"/>
                      <a:pt x="1412120" y="-18710"/>
                      <a:pt x="1413390" y="67650"/>
                    </a:cubicBezTo>
                    <a:cubicBezTo>
                      <a:pt x="1414660" y="154010"/>
                      <a:pt x="1440916" y="232566"/>
                      <a:pt x="910471" y="646769"/>
                    </a:cubicBezTo>
                    <a:cubicBezTo>
                      <a:pt x="806746" y="832372"/>
                      <a:pt x="348454" y="1072593"/>
                      <a:pt x="371941" y="1356528"/>
                    </a:cubicBezTo>
                    <a:cubicBezTo>
                      <a:pt x="557988" y="1696343"/>
                      <a:pt x="942590" y="2092750"/>
                      <a:pt x="998054" y="2251317"/>
                    </a:cubicBezTo>
                    <a:cubicBezTo>
                      <a:pt x="1053519" y="2409884"/>
                      <a:pt x="846756" y="2393562"/>
                      <a:pt x="704728" y="2307931"/>
                    </a:cubicBezTo>
                    <a:cubicBezTo>
                      <a:pt x="562700" y="2222300"/>
                      <a:pt x="227166" y="2035978"/>
                      <a:pt x="115407" y="18289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 flipH="1">
                <a:off x="201866" y="1189285"/>
                <a:ext cx="704591" cy="929613"/>
              </a:xfrm>
              <a:custGeom>
                <a:avLst/>
                <a:gdLst>
                  <a:gd name="connsiteX0" fmla="*/ 0 w 570972"/>
                  <a:gd name="connsiteY0" fmla="*/ 425240 h 850479"/>
                  <a:gd name="connsiteX1" fmla="*/ 285486 w 570972"/>
                  <a:gd name="connsiteY1" fmla="*/ 0 h 850479"/>
                  <a:gd name="connsiteX2" fmla="*/ 570972 w 570972"/>
                  <a:gd name="connsiteY2" fmla="*/ 425240 h 850479"/>
                  <a:gd name="connsiteX3" fmla="*/ 285486 w 570972"/>
                  <a:gd name="connsiteY3" fmla="*/ 850480 h 850479"/>
                  <a:gd name="connsiteX4" fmla="*/ 0 w 570972"/>
                  <a:gd name="connsiteY4" fmla="*/ 425240 h 850479"/>
                  <a:gd name="connsiteX0" fmla="*/ 1291 w 572263"/>
                  <a:gd name="connsiteY0" fmla="*/ 425240 h 842860"/>
                  <a:gd name="connsiteX1" fmla="*/ 286777 w 572263"/>
                  <a:gd name="connsiteY1" fmla="*/ 0 h 842860"/>
                  <a:gd name="connsiteX2" fmla="*/ 572263 w 572263"/>
                  <a:gd name="connsiteY2" fmla="*/ 425240 h 842860"/>
                  <a:gd name="connsiteX3" fmla="*/ 385837 w 572263"/>
                  <a:gd name="connsiteY3" fmla="*/ 842860 h 842860"/>
                  <a:gd name="connsiteX4" fmla="*/ 1291 w 572263"/>
                  <a:gd name="connsiteY4" fmla="*/ 425240 h 842860"/>
                  <a:gd name="connsiteX0" fmla="*/ 20608 w 591580"/>
                  <a:gd name="connsiteY0" fmla="*/ 425240 h 859463"/>
                  <a:gd name="connsiteX1" fmla="*/ 306094 w 591580"/>
                  <a:gd name="connsiteY1" fmla="*/ 0 h 859463"/>
                  <a:gd name="connsiteX2" fmla="*/ 591580 w 591580"/>
                  <a:gd name="connsiteY2" fmla="*/ 425240 h 859463"/>
                  <a:gd name="connsiteX3" fmla="*/ 405154 w 591580"/>
                  <a:gd name="connsiteY3" fmla="*/ 842860 h 859463"/>
                  <a:gd name="connsiteX4" fmla="*/ 65058 w 591580"/>
                  <a:gd name="connsiteY4" fmla="*/ 742098 h 859463"/>
                  <a:gd name="connsiteX5" fmla="*/ 20608 w 591580"/>
                  <a:gd name="connsiteY5" fmla="*/ 425240 h 859463"/>
                  <a:gd name="connsiteX0" fmla="*/ 10040 w 649592"/>
                  <a:gd name="connsiteY0" fmla="*/ 417624 h 859467"/>
                  <a:gd name="connsiteX1" fmla="*/ 364106 w 649592"/>
                  <a:gd name="connsiteY1" fmla="*/ 4 h 859467"/>
                  <a:gd name="connsiteX2" fmla="*/ 649592 w 649592"/>
                  <a:gd name="connsiteY2" fmla="*/ 425244 h 859467"/>
                  <a:gd name="connsiteX3" fmla="*/ 463166 w 649592"/>
                  <a:gd name="connsiteY3" fmla="*/ 842864 h 859467"/>
                  <a:gd name="connsiteX4" fmla="*/ 123070 w 649592"/>
                  <a:gd name="connsiteY4" fmla="*/ 742102 h 859467"/>
                  <a:gd name="connsiteX5" fmla="*/ 10040 w 649592"/>
                  <a:gd name="connsiteY5" fmla="*/ 417624 h 859467"/>
                  <a:gd name="connsiteX0" fmla="*/ 68319 w 707871"/>
                  <a:gd name="connsiteY0" fmla="*/ 472956 h 914799"/>
                  <a:gd name="connsiteX1" fmla="*/ 21330 w 707871"/>
                  <a:gd name="connsiteY1" fmla="*/ 50674 h 914799"/>
                  <a:gd name="connsiteX2" fmla="*/ 422385 w 707871"/>
                  <a:gd name="connsiteY2" fmla="*/ 55336 h 914799"/>
                  <a:gd name="connsiteX3" fmla="*/ 707871 w 707871"/>
                  <a:gd name="connsiteY3" fmla="*/ 480576 h 914799"/>
                  <a:gd name="connsiteX4" fmla="*/ 521445 w 707871"/>
                  <a:gd name="connsiteY4" fmla="*/ 898196 h 914799"/>
                  <a:gd name="connsiteX5" fmla="*/ 181349 w 707871"/>
                  <a:gd name="connsiteY5" fmla="*/ 797434 h 914799"/>
                  <a:gd name="connsiteX6" fmla="*/ 68319 w 707871"/>
                  <a:gd name="connsiteY6" fmla="*/ 472956 h 914799"/>
                  <a:gd name="connsiteX0" fmla="*/ 34006 w 719278"/>
                  <a:gd name="connsiteY0" fmla="*/ 488196 h 914799"/>
                  <a:gd name="connsiteX1" fmla="*/ 32737 w 719278"/>
                  <a:gd name="connsiteY1" fmla="*/ 50674 h 914799"/>
                  <a:gd name="connsiteX2" fmla="*/ 433792 w 719278"/>
                  <a:gd name="connsiteY2" fmla="*/ 55336 h 914799"/>
                  <a:gd name="connsiteX3" fmla="*/ 719278 w 719278"/>
                  <a:gd name="connsiteY3" fmla="*/ 480576 h 914799"/>
                  <a:gd name="connsiteX4" fmla="*/ 532852 w 719278"/>
                  <a:gd name="connsiteY4" fmla="*/ 898196 h 914799"/>
                  <a:gd name="connsiteX5" fmla="*/ 192756 w 719278"/>
                  <a:gd name="connsiteY5" fmla="*/ 797434 h 914799"/>
                  <a:gd name="connsiteX6" fmla="*/ 34006 w 719278"/>
                  <a:gd name="connsiteY6" fmla="*/ 488196 h 914799"/>
                  <a:gd name="connsiteX0" fmla="*/ 34006 w 724542"/>
                  <a:gd name="connsiteY0" fmla="*/ 488196 h 908173"/>
                  <a:gd name="connsiteX1" fmla="*/ 32737 w 724542"/>
                  <a:gd name="connsiteY1" fmla="*/ 50674 h 908173"/>
                  <a:gd name="connsiteX2" fmla="*/ 433792 w 724542"/>
                  <a:gd name="connsiteY2" fmla="*/ 55336 h 908173"/>
                  <a:gd name="connsiteX3" fmla="*/ 719278 w 724542"/>
                  <a:gd name="connsiteY3" fmla="*/ 480576 h 908173"/>
                  <a:gd name="connsiteX4" fmla="*/ 662392 w 724542"/>
                  <a:gd name="connsiteY4" fmla="*/ 890576 h 908173"/>
                  <a:gd name="connsiteX5" fmla="*/ 192756 w 724542"/>
                  <a:gd name="connsiteY5" fmla="*/ 797434 h 908173"/>
                  <a:gd name="connsiteX6" fmla="*/ 34006 w 724542"/>
                  <a:gd name="connsiteY6" fmla="*/ 488196 h 908173"/>
                  <a:gd name="connsiteX0" fmla="*/ 36341 w 724747"/>
                  <a:gd name="connsiteY0" fmla="*/ 488196 h 897032"/>
                  <a:gd name="connsiteX1" fmla="*/ 35072 w 724747"/>
                  <a:gd name="connsiteY1" fmla="*/ 50674 h 897032"/>
                  <a:gd name="connsiteX2" fmla="*/ 436127 w 724747"/>
                  <a:gd name="connsiteY2" fmla="*/ 55336 h 897032"/>
                  <a:gd name="connsiteX3" fmla="*/ 721613 w 724747"/>
                  <a:gd name="connsiteY3" fmla="*/ 480576 h 897032"/>
                  <a:gd name="connsiteX4" fmla="*/ 664727 w 724747"/>
                  <a:gd name="connsiteY4" fmla="*/ 890576 h 897032"/>
                  <a:gd name="connsiteX5" fmla="*/ 240811 w 724747"/>
                  <a:gd name="connsiteY5" fmla="*/ 713614 h 897032"/>
                  <a:gd name="connsiteX6" fmla="*/ 36341 w 724747"/>
                  <a:gd name="connsiteY6" fmla="*/ 488196 h 897032"/>
                  <a:gd name="connsiteX0" fmla="*/ 36341 w 724747"/>
                  <a:gd name="connsiteY0" fmla="*/ 520912 h 929748"/>
                  <a:gd name="connsiteX1" fmla="*/ 35072 w 724747"/>
                  <a:gd name="connsiteY1" fmla="*/ 83390 h 929748"/>
                  <a:gd name="connsiteX2" fmla="*/ 573287 w 724747"/>
                  <a:gd name="connsiteY2" fmla="*/ 34712 h 929748"/>
                  <a:gd name="connsiteX3" fmla="*/ 721613 w 724747"/>
                  <a:gd name="connsiteY3" fmla="*/ 513292 h 929748"/>
                  <a:gd name="connsiteX4" fmla="*/ 664727 w 724747"/>
                  <a:gd name="connsiteY4" fmla="*/ 923292 h 929748"/>
                  <a:gd name="connsiteX5" fmla="*/ 240811 w 724747"/>
                  <a:gd name="connsiteY5" fmla="*/ 746330 h 929748"/>
                  <a:gd name="connsiteX6" fmla="*/ 36341 w 724747"/>
                  <a:gd name="connsiteY6" fmla="*/ 520912 h 929748"/>
                  <a:gd name="connsiteX0" fmla="*/ 4104 w 692510"/>
                  <a:gd name="connsiteY0" fmla="*/ 511853 h 920689"/>
                  <a:gd name="connsiteX1" fmla="*/ 94275 w 692510"/>
                  <a:gd name="connsiteY1" fmla="*/ 104811 h 920689"/>
                  <a:gd name="connsiteX2" fmla="*/ 541050 w 692510"/>
                  <a:gd name="connsiteY2" fmla="*/ 25653 h 920689"/>
                  <a:gd name="connsiteX3" fmla="*/ 689376 w 692510"/>
                  <a:gd name="connsiteY3" fmla="*/ 504233 h 920689"/>
                  <a:gd name="connsiteX4" fmla="*/ 632490 w 692510"/>
                  <a:gd name="connsiteY4" fmla="*/ 914233 h 920689"/>
                  <a:gd name="connsiteX5" fmla="*/ 208574 w 692510"/>
                  <a:gd name="connsiteY5" fmla="*/ 737271 h 920689"/>
                  <a:gd name="connsiteX6" fmla="*/ 4104 w 692510"/>
                  <a:gd name="connsiteY6" fmla="*/ 511853 h 920689"/>
                  <a:gd name="connsiteX0" fmla="*/ 550 w 688956"/>
                  <a:gd name="connsiteY0" fmla="*/ 526592 h 935428"/>
                  <a:gd name="connsiteX1" fmla="*/ 151681 w 688956"/>
                  <a:gd name="connsiteY1" fmla="*/ 73830 h 935428"/>
                  <a:gd name="connsiteX2" fmla="*/ 537496 w 688956"/>
                  <a:gd name="connsiteY2" fmla="*/ 40392 h 935428"/>
                  <a:gd name="connsiteX3" fmla="*/ 685822 w 688956"/>
                  <a:gd name="connsiteY3" fmla="*/ 518972 h 935428"/>
                  <a:gd name="connsiteX4" fmla="*/ 628936 w 688956"/>
                  <a:gd name="connsiteY4" fmla="*/ 928972 h 935428"/>
                  <a:gd name="connsiteX5" fmla="*/ 205020 w 688956"/>
                  <a:gd name="connsiteY5" fmla="*/ 752010 h 935428"/>
                  <a:gd name="connsiteX6" fmla="*/ 550 w 688956"/>
                  <a:gd name="connsiteY6" fmla="*/ 526592 h 935428"/>
                  <a:gd name="connsiteX0" fmla="*/ 16185 w 704591"/>
                  <a:gd name="connsiteY0" fmla="*/ 520777 h 929613"/>
                  <a:gd name="connsiteX1" fmla="*/ 30157 w 704591"/>
                  <a:gd name="connsiteY1" fmla="*/ 258515 h 929613"/>
                  <a:gd name="connsiteX2" fmla="*/ 167316 w 704591"/>
                  <a:gd name="connsiteY2" fmla="*/ 68015 h 929613"/>
                  <a:gd name="connsiteX3" fmla="*/ 553131 w 704591"/>
                  <a:gd name="connsiteY3" fmla="*/ 34577 h 929613"/>
                  <a:gd name="connsiteX4" fmla="*/ 701457 w 704591"/>
                  <a:gd name="connsiteY4" fmla="*/ 513157 h 929613"/>
                  <a:gd name="connsiteX5" fmla="*/ 644571 w 704591"/>
                  <a:gd name="connsiteY5" fmla="*/ 923157 h 929613"/>
                  <a:gd name="connsiteX6" fmla="*/ 220655 w 704591"/>
                  <a:gd name="connsiteY6" fmla="*/ 746195 h 929613"/>
                  <a:gd name="connsiteX7" fmla="*/ 16185 w 704591"/>
                  <a:gd name="connsiteY7" fmla="*/ 520777 h 92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4591" h="929613">
                    <a:moveTo>
                      <a:pt x="16185" y="520777"/>
                    </a:moveTo>
                    <a:cubicBezTo>
                      <a:pt x="-15565" y="439497"/>
                      <a:pt x="4969" y="333975"/>
                      <a:pt x="30157" y="258515"/>
                    </a:cubicBezTo>
                    <a:cubicBezTo>
                      <a:pt x="55345" y="183055"/>
                      <a:pt x="85234" y="114228"/>
                      <a:pt x="167316" y="68015"/>
                    </a:cubicBezTo>
                    <a:cubicBezTo>
                      <a:pt x="249398" y="21802"/>
                      <a:pt x="464108" y="-39613"/>
                      <a:pt x="553131" y="34577"/>
                    </a:cubicBezTo>
                    <a:cubicBezTo>
                      <a:pt x="642154" y="108767"/>
                      <a:pt x="701457" y="278303"/>
                      <a:pt x="701457" y="513157"/>
                    </a:cubicBezTo>
                    <a:cubicBezTo>
                      <a:pt x="701457" y="748011"/>
                      <a:pt x="724705" y="884317"/>
                      <a:pt x="644571" y="923157"/>
                    </a:cubicBezTo>
                    <a:cubicBezTo>
                      <a:pt x="564437" y="961997"/>
                      <a:pt x="284746" y="815798"/>
                      <a:pt x="220655" y="746195"/>
                    </a:cubicBezTo>
                    <a:cubicBezTo>
                      <a:pt x="156564" y="676592"/>
                      <a:pt x="47935" y="602057"/>
                      <a:pt x="16185" y="5207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Elipse 54"/>
            <p:cNvSpPr/>
            <p:nvPr/>
          </p:nvSpPr>
          <p:spPr>
            <a:xfrm>
              <a:off x="-233730" y="2529639"/>
              <a:ext cx="1800199" cy="1255209"/>
            </a:xfrm>
            <a:prstGeom prst="ellipse">
              <a:avLst/>
            </a:pr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1558263" y="1575189"/>
              <a:ext cx="884315" cy="995643"/>
            </a:xfrm>
            <a:custGeom>
              <a:avLst/>
              <a:gdLst>
                <a:gd name="connsiteX0" fmla="*/ 0 w 666704"/>
                <a:gd name="connsiteY0" fmla="*/ 332709 h 665418"/>
                <a:gd name="connsiteX1" fmla="*/ 333352 w 666704"/>
                <a:gd name="connsiteY1" fmla="*/ 0 h 665418"/>
                <a:gd name="connsiteX2" fmla="*/ 666704 w 666704"/>
                <a:gd name="connsiteY2" fmla="*/ 332709 h 665418"/>
                <a:gd name="connsiteX3" fmla="*/ 333352 w 666704"/>
                <a:gd name="connsiteY3" fmla="*/ 665418 h 665418"/>
                <a:gd name="connsiteX4" fmla="*/ 0 w 666704"/>
                <a:gd name="connsiteY4" fmla="*/ 332709 h 665418"/>
                <a:gd name="connsiteX0" fmla="*/ 0 w 864824"/>
                <a:gd name="connsiteY0" fmla="*/ 341732 h 766298"/>
                <a:gd name="connsiteX1" fmla="*/ 333352 w 864824"/>
                <a:gd name="connsiteY1" fmla="*/ 9023 h 766298"/>
                <a:gd name="connsiteX2" fmla="*/ 864824 w 864824"/>
                <a:gd name="connsiteY2" fmla="*/ 669392 h 766298"/>
                <a:gd name="connsiteX3" fmla="*/ 333352 w 864824"/>
                <a:gd name="connsiteY3" fmla="*/ 674441 h 766298"/>
                <a:gd name="connsiteX4" fmla="*/ 0 w 864824"/>
                <a:gd name="connsiteY4" fmla="*/ 341732 h 766298"/>
                <a:gd name="connsiteX0" fmla="*/ 0 w 874905"/>
                <a:gd name="connsiteY0" fmla="*/ 336487 h 712900"/>
                <a:gd name="connsiteX1" fmla="*/ 333352 w 874905"/>
                <a:gd name="connsiteY1" fmla="*/ 3778 h 712900"/>
                <a:gd name="connsiteX2" fmla="*/ 686294 w 874905"/>
                <a:gd name="connsiteY2" fmla="*/ 188808 h 712900"/>
                <a:gd name="connsiteX3" fmla="*/ 864824 w 874905"/>
                <a:gd name="connsiteY3" fmla="*/ 664147 h 712900"/>
                <a:gd name="connsiteX4" fmla="*/ 333352 w 874905"/>
                <a:gd name="connsiteY4" fmla="*/ 669196 h 712900"/>
                <a:gd name="connsiteX5" fmla="*/ 0 w 874905"/>
                <a:gd name="connsiteY5" fmla="*/ 336487 h 712900"/>
                <a:gd name="connsiteX0" fmla="*/ 439 w 875344"/>
                <a:gd name="connsiteY0" fmla="*/ 592996 h 969409"/>
                <a:gd name="connsiteX1" fmla="*/ 272831 w 875344"/>
                <a:gd name="connsiteY1" fmla="*/ 1207 h 969409"/>
                <a:gd name="connsiteX2" fmla="*/ 686733 w 875344"/>
                <a:gd name="connsiteY2" fmla="*/ 445317 h 969409"/>
                <a:gd name="connsiteX3" fmla="*/ 865263 w 875344"/>
                <a:gd name="connsiteY3" fmla="*/ 920656 h 969409"/>
                <a:gd name="connsiteX4" fmla="*/ 333791 w 875344"/>
                <a:gd name="connsiteY4" fmla="*/ 925705 h 969409"/>
                <a:gd name="connsiteX5" fmla="*/ 439 w 875344"/>
                <a:gd name="connsiteY5" fmla="*/ 592996 h 969409"/>
                <a:gd name="connsiteX0" fmla="*/ 376 w 870185"/>
                <a:gd name="connsiteY0" fmla="*/ 591939 h 968352"/>
                <a:gd name="connsiteX1" fmla="*/ 272768 w 870185"/>
                <a:gd name="connsiteY1" fmla="*/ 150 h 968352"/>
                <a:gd name="connsiteX2" fmla="*/ 503790 w 870185"/>
                <a:gd name="connsiteY2" fmla="*/ 535700 h 968352"/>
                <a:gd name="connsiteX3" fmla="*/ 865200 w 870185"/>
                <a:gd name="connsiteY3" fmla="*/ 919599 h 968352"/>
                <a:gd name="connsiteX4" fmla="*/ 333728 w 870185"/>
                <a:gd name="connsiteY4" fmla="*/ 924648 h 968352"/>
                <a:gd name="connsiteX5" fmla="*/ 376 w 870185"/>
                <a:gd name="connsiteY5" fmla="*/ 591939 h 968352"/>
                <a:gd name="connsiteX0" fmla="*/ 367 w 869785"/>
                <a:gd name="connsiteY0" fmla="*/ 598762 h 975175"/>
                <a:gd name="connsiteX1" fmla="*/ 272759 w 869785"/>
                <a:gd name="connsiteY1" fmla="*/ 6973 h 975175"/>
                <a:gd name="connsiteX2" fmla="*/ 473301 w 869785"/>
                <a:gd name="connsiteY2" fmla="*/ 298683 h 975175"/>
                <a:gd name="connsiteX3" fmla="*/ 865191 w 869785"/>
                <a:gd name="connsiteY3" fmla="*/ 926422 h 975175"/>
                <a:gd name="connsiteX4" fmla="*/ 333719 w 869785"/>
                <a:gd name="connsiteY4" fmla="*/ 931471 h 975175"/>
                <a:gd name="connsiteX5" fmla="*/ 367 w 869785"/>
                <a:gd name="connsiteY5" fmla="*/ 598762 h 975175"/>
                <a:gd name="connsiteX0" fmla="*/ 367 w 881339"/>
                <a:gd name="connsiteY0" fmla="*/ 598367 h 971921"/>
                <a:gd name="connsiteX1" fmla="*/ 272759 w 881339"/>
                <a:gd name="connsiteY1" fmla="*/ 6578 h 971921"/>
                <a:gd name="connsiteX2" fmla="*/ 473301 w 881339"/>
                <a:gd name="connsiteY2" fmla="*/ 298288 h 971921"/>
                <a:gd name="connsiteX3" fmla="*/ 747621 w 881339"/>
                <a:gd name="connsiteY3" fmla="*/ 519269 h 971921"/>
                <a:gd name="connsiteX4" fmla="*/ 865191 w 881339"/>
                <a:gd name="connsiteY4" fmla="*/ 926027 h 971921"/>
                <a:gd name="connsiteX5" fmla="*/ 333719 w 881339"/>
                <a:gd name="connsiteY5" fmla="*/ 931076 h 971921"/>
                <a:gd name="connsiteX6" fmla="*/ 367 w 881339"/>
                <a:gd name="connsiteY6" fmla="*/ 598367 h 971921"/>
                <a:gd name="connsiteX0" fmla="*/ 367 w 881339"/>
                <a:gd name="connsiteY0" fmla="*/ 598367 h 1002221"/>
                <a:gd name="connsiteX1" fmla="*/ 272759 w 881339"/>
                <a:gd name="connsiteY1" fmla="*/ 6578 h 1002221"/>
                <a:gd name="connsiteX2" fmla="*/ 473301 w 881339"/>
                <a:gd name="connsiteY2" fmla="*/ 298288 h 1002221"/>
                <a:gd name="connsiteX3" fmla="*/ 747621 w 881339"/>
                <a:gd name="connsiteY3" fmla="*/ 519269 h 1002221"/>
                <a:gd name="connsiteX4" fmla="*/ 865191 w 881339"/>
                <a:gd name="connsiteY4" fmla="*/ 971747 h 1002221"/>
                <a:gd name="connsiteX5" fmla="*/ 333719 w 881339"/>
                <a:gd name="connsiteY5" fmla="*/ 931076 h 1002221"/>
                <a:gd name="connsiteX6" fmla="*/ 367 w 881339"/>
                <a:gd name="connsiteY6" fmla="*/ 598367 h 1002221"/>
                <a:gd name="connsiteX0" fmla="*/ 1973 w 882945"/>
                <a:gd name="connsiteY0" fmla="*/ 591813 h 995667"/>
                <a:gd name="connsiteX1" fmla="*/ 200587 w 882945"/>
                <a:gd name="connsiteY1" fmla="*/ 306975 h 995667"/>
                <a:gd name="connsiteX2" fmla="*/ 274365 w 882945"/>
                <a:gd name="connsiteY2" fmla="*/ 24 h 995667"/>
                <a:gd name="connsiteX3" fmla="*/ 474907 w 882945"/>
                <a:gd name="connsiteY3" fmla="*/ 291734 h 995667"/>
                <a:gd name="connsiteX4" fmla="*/ 749227 w 882945"/>
                <a:gd name="connsiteY4" fmla="*/ 512715 h 995667"/>
                <a:gd name="connsiteX5" fmla="*/ 866797 w 882945"/>
                <a:gd name="connsiteY5" fmla="*/ 965193 h 995667"/>
                <a:gd name="connsiteX6" fmla="*/ 335325 w 882945"/>
                <a:gd name="connsiteY6" fmla="*/ 924522 h 995667"/>
                <a:gd name="connsiteX7" fmla="*/ 1973 w 882945"/>
                <a:gd name="connsiteY7" fmla="*/ 591813 h 995667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4315" h="995643">
                  <a:moveTo>
                    <a:pt x="3343" y="591789"/>
                  </a:moveTo>
                  <a:cubicBezTo>
                    <a:pt x="-24193" y="486325"/>
                    <a:pt x="126078" y="390342"/>
                    <a:pt x="171477" y="291711"/>
                  </a:cubicBezTo>
                  <a:cubicBezTo>
                    <a:pt x="216876" y="193080"/>
                    <a:pt x="224935" y="0"/>
                    <a:pt x="275735" y="0"/>
                  </a:cubicBezTo>
                  <a:cubicBezTo>
                    <a:pt x="326535" y="0"/>
                    <a:pt x="431423" y="122442"/>
                    <a:pt x="476277" y="291710"/>
                  </a:cubicBezTo>
                  <a:cubicBezTo>
                    <a:pt x="543991" y="384778"/>
                    <a:pt x="685282" y="408068"/>
                    <a:pt x="750597" y="512691"/>
                  </a:cubicBezTo>
                  <a:cubicBezTo>
                    <a:pt x="815912" y="617314"/>
                    <a:pt x="925721" y="904155"/>
                    <a:pt x="868167" y="965169"/>
                  </a:cubicBezTo>
                  <a:cubicBezTo>
                    <a:pt x="810613" y="1026184"/>
                    <a:pt x="480832" y="986728"/>
                    <a:pt x="336695" y="924498"/>
                  </a:cubicBezTo>
                  <a:cubicBezTo>
                    <a:pt x="192558" y="862268"/>
                    <a:pt x="30879" y="697254"/>
                    <a:pt x="3343" y="591789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1" name="Grupo 60"/>
            <p:cNvGrpSpPr/>
            <p:nvPr/>
          </p:nvGrpSpPr>
          <p:grpSpPr>
            <a:xfrm>
              <a:off x="2049413" y="2046400"/>
              <a:ext cx="115213" cy="162561"/>
              <a:chOff x="1963362" y="1984681"/>
              <a:chExt cx="216024" cy="304801"/>
            </a:xfrm>
          </p:grpSpPr>
          <p:sp>
            <p:nvSpPr>
              <p:cNvPr id="73" name="Elipse 72"/>
              <p:cNvSpPr/>
              <p:nvPr/>
            </p:nvSpPr>
            <p:spPr>
              <a:xfrm>
                <a:off x="1963362" y="1984681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Elipse 73"/>
              <p:cNvSpPr/>
              <p:nvPr/>
            </p:nvSpPr>
            <p:spPr>
              <a:xfrm>
                <a:off x="2032294" y="2041615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813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raposa fla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052736"/>
            <a:ext cx="5629275" cy="494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o 14"/>
          <p:cNvGrpSpPr/>
          <p:nvPr/>
        </p:nvGrpSpPr>
        <p:grpSpPr>
          <a:xfrm flipH="1">
            <a:off x="1749110" y="1391370"/>
            <a:ext cx="293240" cy="506432"/>
            <a:chOff x="1245726" y="1569032"/>
            <a:chExt cx="293240" cy="506432"/>
          </a:xfrm>
        </p:grpSpPr>
        <p:sp>
          <p:nvSpPr>
            <p:cNvPr id="34" name="Elipse 5"/>
            <p:cNvSpPr/>
            <p:nvPr/>
          </p:nvSpPr>
          <p:spPr>
            <a:xfrm rot="20724044">
              <a:off x="1245726" y="1569032"/>
              <a:ext cx="285672" cy="503648"/>
            </a:xfrm>
            <a:custGeom>
              <a:avLst/>
              <a:gdLst>
                <a:gd name="connsiteX0" fmla="*/ 0 w 216024"/>
                <a:gd name="connsiteY0" fmla="*/ 216024 h 432048"/>
                <a:gd name="connsiteX1" fmla="*/ 108012 w 216024"/>
                <a:gd name="connsiteY1" fmla="*/ 0 h 432048"/>
                <a:gd name="connsiteX2" fmla="*/ 216024 w 216024"/>
                <a:gd name="connsiteY2" fmla="*/ 216024 h 432048"/>
                <a:gd name="connsiteX3" fmla="*/ 108012 w 216024"/>
                <a:gd name="connsiteY3" fmla="*/ 432048 h 432048"/>
                <a:gd name="connsiteX4" fmla="*/ 0 w 216024"/>
                <a:gd name="connsiteY4" fmla="*/ 216024 h 432048"/>
                <a:gd name="connsiteX0" fmla="*/ 0 w 247041"/>
                <a:gd name="connsiteY0" fmla="*/ 317856 h 439554"/>
                <a:gd name="connsiteX1" fmla="*/ 139029 w 247041"/>
                <a:gd name="connsiteY1" fmla="*/ 1641 h 439554"/>
                <a:gd name="connsiteX2" fmla="*/ 247041 w 247041"/>
                <a:gd name="connsiteY2" fmla="*/ 217665 h 439554"/>
                <a:gd name="connsiteX3" fmla="*/ 139029 w 247041"/>
                <a:gd name="connsiteY3" fmla="*/ 433689 h 439554"/>
                <a:gd name="connsiteX4" fmla="*/ 0 w 247041"/>
                <a:gd name="connsiteY4" fmla="*/ 317856 h 439554"/>
                <a:gd name="connsiteX0" fmla="*/ 4406 w 251447"/>
                <a:gd name="connsiteY0" fmla="*/ 335854 h 454592"/>
                <a:gd name="connsiteX1" fmla="*/ 54669 w 251447"/>
                <a:gd name="connsiteY1" fmla="*/ 1440 h 454592"/>
                <a:gd name="connsiteX2" fmla="*/ 251447 w 251447"/>
                <a:gd name="connsiteY2" fmla="*/ 235663 h 454592"/>
                <a:gd name="connsiteX3" fmla="*/ 143435 w 251447"/>
                <a:gd name="connsiteY3" fmla="*/ 451687 h 454592"/>
                <a:gd name="connsiteX4" fmla="*/ 4406 w 251447"/>
                <a:gd name="connsiteY4" fmla="*/ 335854 h 454592"/>
                <a:gd name="connsiteX0" fmla="*/ 4500 w 257157"/>
                <a:gd name="connsiteY0" fmla="*/ 335354 h 453376"/>
                <a:gd name="connsiteX1" fmla="*/ 54763 w 257157"/>
                <a:gd name="connsiteY1" fmla="*/ 940 h 453376"/>
                <a:gd name="connsiteX2" fmla="*/ 257157 w 257157"/>
                <a:gd name="connsiteY2" fmla="*/ 251390 h 453376"/>
                <a:gd name="connsiteX3" fmla="*/ 143529 w 257157"/>
                <a:gd name="connsiteY3" fmla="*/ 451187 h 453376"/>
                <a:gd name="connsiteX4" fmla="*/ 4500 w 257157"/>
                <a:gd name="connsiteY4" fmla="*/ 335354 h 45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57" h="453376">
                  <a:moveTo>
                    <a:pt x="4500" y="335354"/>
                  </a:moveTo>
                  <a:cubicBezTo>
                    <a:pt x="-10294" y="260313"/>
                    <a:pt x="12654" y="14934"/>
                    <a:pt x="54763" y="940"/>
                  </a:cubicBezTo>
                  <a:cubicBezTo>
                    <a:pt x="96872" y="-13054"/>
                    <a:pt x="257157" y="132083"/>
                    <a:pt x="257157" y="251390"/>
                  </a:cubicBezTo>
                  <a:cubicBezTo>
                    <a:pt x="257157" y="370697"/>
                    <a:pt x="185638" y="437193"/>
                    <a:pt x="143529" y="451187"/>
                  </a:cubicBezTo>
                  <a:cubicBezTo>
                    <a:pt x="101420" y="465181"/>
                    <a:pt x="19294" y="410395"/>
                    <a:pt x="4500" y="33535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5"/>
            <p:cNvSpPr/>
            <p:nvPr/>
          </p:nvSpPr>
          <p:spPr>
            <a:xfrm rot="20724044">
              <a:off x="1281809" y="1622088"/>
              <a:ext cx="257157" cy="453376"/>
            </a:xfrm>
            <a:custGeom>
              <a:avLst/>
              <a:gdLst>
                <a:gd name="connsiteX0" fmla="*/ 0 w 216024"/>
                <a:gd name="connsiteY0" fmla="*/ 216024 h 432048"/>
                <a:gd name="connsiteX1" fmla="*/ 108012 w 216024"/>
                <a:gd name="connsiteY1" fmla="*/ 0 h 432048"/>
                <a:gd name="connsiteX2" fmla="*/ 216024 w 216024"/>
                <a:gd name="connsiteY2" fmla="*/ 216024 h 432048"/>
                <a:gd name="connsiteX3" fmla="*/ 108012 w 216024"/>
                <a:gd name="connsiteY3" fmla="*/ 432048 h 432048"/>
                <a:gd name="connsiteX4" fmla="*/ 0 w 216024"/>
                <a:gd name="connsiteY4" fmla="*/ 216024 h 432048"/>
                <a:gd name="connsiteX0" fmla="*/ 0 w 247041"/>
                <a:gd name="connsiteY0" fmla="*/ 317856 h 439554"/>
                <a:gd name="connsiteX1" fmla="*/ 139029 w 247041"/>
                <a:gd name="connsiteY1" fmla="*/ 1641 h 439554"/>
                <a:gd name="connsiteX2" fmla="*/ 247041 w 247041"/>
                <a:gd name="connsiteY2" fmla="*/ 217665 h 439554"/>
                <a:gd name="connsiteX3" fmla="*/ 139029 w 247041"/>
                <a:gd name="connsiteY3" fmla="*/ 433689 h 439554"/>
                <a:gd name="connsiteX4" fmla="*/ 0 w 247041"/>
                <a:gd name="connsiteY4" fmla="*/ 317856 h 439554"/>
                <a:gd name="connsiteX0" fmla="*/ 4406 w 251447"/>
                <a:gd name="connsiteY0" fmla="*/ 335854 h 454592"/>
                <a:gd name="connsiteX1" fmla="*/ 54669 w 251447"/>
                <a:gd name="connsiteY1" fmla="*/ 1440 h 454592"/>
                <a:gd name="connsiteX2" fmla="*/ 251447 w 251447"/>
                <a:gd name="connsiteY2" fmla="*/ 235663 h 454592"/>
                <a:gd name="connsiteX3" fmla="*/ 143435 w 251447"/>
                <a:gd name="connsiteY3" fmla="*/ 451687 h 454592"/>
                <a:gd name="connsiteX4" fmla="*/ 4406 w 251447"/>
                <a:gd name="connsiteY4" fmla="*/ 335854 h 454592"/>
                <a:gd name="connsiteX0" fmla="*/ 4500 w 257157"/>
                <a:gd name="connsiteY0" fmla="*/ 335354 h 453376"/>
                <a:gd name="connsiteX1" fmla="*/ 54763 w 257157"/>
                <a:gd name="connsiteY1" fmla="*/ 940 h 453376"/>
                <a:gd name="connsiteX2" fmla="*/ 257157 w 257157"/>
                <a:gd name="connsiteY2" fmla="*/ 251390 h 453376"/>
                <a:gd name="connsiteX3" fmla="*/ 143529 w 257157"/>
                <a:gd name="connsiteY3" fmla="*/ 451187 h 453376"/>
                <a:gd name="connsiteX4" fmla="*/ 4500 w 257157"/>
                <a:gd name="connsiteY4" fmla="*/ 335354 h 45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57" h="453376">
                  <a:moveTo>
                    <a:pt x="4500" y="335354"/>
                  </a:moveTo>
                  <a:cubicBezTo>
                    <a:pt x="-10294" y="260313"/>
                    <a:pt x="12654" y="14934"/>
                    <a:pt x="54763" y="940"/>
                  </a:cubicBezTo>
                  <a:cubicBezTo>
                    <a:pt x="96872" y="-13054"/>
                    <a:pt x="257157" y="132083"/>
                    <a:pt x="257157" y="251390"/>
                  </a:cubicBezTo>
                  <a:cubicBezTo>
                    <a:pt x="257157" y="370697"/>
                    <a:pt x="185638" y="437193"/>
                    <a:pt x="143529" y="451187"/>
                  </a:cubicBezTo>
                  <a:cubicBezTo>
                    <a:pt x="101420" y="465181"/>
                    <a:pt x="19294" y="410395"/>
                    <a:pt x="4500" y="335354"/>
                  </a:cubicBezTo>
                  <a:close/>
                </a:path>
              </a:pathLst>
            </a:custGeom>
            <a:solidFill>
              <a:srgbClr val="F57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5"/>
            <p:cNvSpPr/>
            <p:nvPr/>
          </p:nvSpPr>
          <p:spPr>
            <a:xfrm rot="20724044">
              <a:off x="1340002" y="1674072"/>
              <a:ext cx="172903" cy="349405"/>
            </a:xfrm>
            <a:custGeom>
              <a:avLst/>
              <a:gdLst>
                <a:gd name="connsiteX0" fmla="*/ 0 w 216024"/>
                <a:gd name="connsiteY0" fmla="*/ 216024 h 432048"/>
                <a:gd name="connsiteX1" fmla="*/ 108012 w 216024"/>
                <a:gd name="connsiteY1" fmla="*/ 0 h 432048"/>
                <a:gd name="connsiteX2" fmla="*/ 216024 w 216024"/>
                <a:gd name="connsiteY2" fmla="*/ 216024 h 432048"/>
                <a:gd name="connsiteX3" fmla="*/ 108012 w 216024"/>
                <a:gd name="connsiteY3" fmla="*/ 432048 h 432048"/>
                <a:gd name="connsiteX4" fmla="*/ 0 w 216024"/>
                <a:gd name="connsiteY4" fmla="*/ 216024 h 432048"/>
                <a:gd name="connsiteX0" fmla="*/ 0 w 247041"/>
                <a:gd name="connsiteY0" fmla="*/ 317856 h 439554"/>
                <a:gd name="connsiteX1" fmla="*/ 139029 w 247041"/>
                <a:gd name="connsiteY1" fmla="*/ 1641 h 439554"/>
                <a:gd name="connsiteX2" fmla="*/ 247041 w 247041"/>
                <a:gd name="connsiteY2" fmla="*/ 217665 h 439554"/>
                <a:gd name="connsiteX3" fmla="*/ 139029 w 247041"/>
                <a:gd name="connsiteY3" fmla="*/ 433689 h 439554"/>
                <a:gd name="connsiteX4" fmla="*/ 0 w 247041"/>
                <a:gd name="connsiteY4" fmla="*/ 317856 h 439554"/>
                <a:gd name="connsiteX0" fmla="*/ 4406 w 251447"/>
                <a:gd name="connsiteY0" fmla="*/ 335854 h 454592"/>
                <a:gd name="connsiteX1" fmla="*/ 54669 w 251447"/>
                <a:gd name="connsiteY1" fmla="*/ 1440 h 454592"/>
                <a:gd name="connsiteX2" fmla="*/ 251447 w 251447"/>
                <a:gd name="connsiteY2" fmla="*/ 235663 h 454592"/>
                <a:gd name="connsiteX3" fmla="*/ 143435 w 251447"/>
                <a:gd name="connsiteY3" fmla="*/ 451687 h 454592"/>
                <a:gd name="connsiteX4" fmla="*/ 4406 w 251447"/>
                <a:gd name="connsiteY4" fmla="*/ 335854 h 454592"/>
                <a:gd name="connsiteX0" fmla="*/ 4500 w 257157"/>
                <a:gd name="connsiteY0" fmla="*/ 335354 h 453376"/>
                <a:gd name="connsiteX1" fmla="*/ 54763 w 257157"/>
                <a:gd name="connsiteY1" fmla="*/ 940 h 453376"/>
                <a:gd name="connsiteX2" fmla="*/ 257157 w 257157"/>
                <a:gd name="connsiteY2" fmla="*/ 251390 h 453376"/>
                <a:gd name="connsiteX3" fmla="*/ 143529 w 257157"/>
                <a:gd name="connsiteY3" fmla="*/ 451187 h 453376"/>
                <a:gd name="connsiteX4" fmla="*/ 4500 w 257157"/>
                <a:gd name="connsiteY4" fmla="*/ 335354 h 45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57" h="453376">
                  <a:moveTo>
                    <a:pt x="4500" y="335354"/>
                  </a:moveTo>
                  <a:cubicBezTo>
                    <a:pt x="-10294" y="260313"/>
                    <a:pt x="12654" y="14934"/>
                    <a:pt x="54763" y="940"/>
                  </a:cubicBezTo>
                  <a:cubicBezTo>
                    <a:pt x="96872" y="-13054"/>
                    <a:pt x="257157" y="132083"/>
                    <a:pt x="257157" y="251390"/>
                  </a:cubicBezTo>
                  <a:cubicBezTo>
                    <a:pt x="257157" y="370697"/>
                    <a:pt x="185638" y="437193"/>
                    <a:pt x="143529" y="451187"/>
                  </a:cubicBezTo>
                  <a:cubicBezTo>
                    <a:pt x="101420" y="465181"/>
                    <a:pt x="19294" y="410395"/>
                    <a:pt x="4500" y="3353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3" name="Elipse 5"/>
          <p:cNvSpPr/>
          <p:nvPr/>
        </p:nvSpPr>
        <p:spPr>
          <a:xfrm rot="20724044">
            <a:off x="1093326" y="1416632"/>
            <a:ext cx="285672" cy="503648"/>
          </a:xfrm>
          <a:custGeom>
            <a:avLst/>
            <a:gdLst>
              <a:gd name="connsiteX0" fmla="*/ 0 w 216024"/>
              <a:gd name="connsiteY0" fmla="*/ 216024 h 432048"/>
              <a:gd name="connsiteX1" fmla="*/ 108012 w 216024"/>
              <a:gd name="connsiteY1" fmla="*/ 0 h 432048"/>
              <a:gd name="connsiteX2" fmla="*/ 216024 w 216024"/>
              <a:gd name="connsiteY2" fmla="*/ 216024 h 432048"/>
              <a:gd name="connsiteX3" fmla="*/ 108012 w 216024"/>
              <a:gd name="connsiteY3" fmla="*/ 432048 h 432048"/>
              <a:gd name="connsiteX4" fmla="*/ 0 w 216024"/>
              <a:gd name="connsiteY4" fmla="*/ 216024 h 432048"/>
              <a:gd name="connsiteX0" fmla="*/ 0 w 247041"/>
              <a:gd name="connsiteY0" fmla="*/ 317856 h 439554"/>
              <a:gd name="connsiteX1" fmla="*/ 139029 w 247041"/>
              <a:gd name="connsiteY1" fmla="*/ 1641 h 439554"/>
              <a:gd name="connsiteX2" fmla="*/ 247041 w 247041"/>
              <a:gd name="connsiteY2" fmla="*/ 217665 h 439554"/>
              <a:gd name="connsiteX3" fmla="*/ 139029 w 247041"/>
              <a:gd name="connsiteY3" fmla="*/ 433689 h 439554"/>
              <a:gd name="connsiteX4" fmla="*/ 0 w 247041"/>
              <a:gd name="connsiteY4" fmla="*/ 317856 h 439554"/>
              <a:gd name="connsiteX0" fmla="*/ 4406 w 251447"/>
              <a:gd name="connsiteY0" fmla="*/ 335854 h 454592"/>
              <a:gd name="connsiteX1" fmla="*/ 54669 w 251447"/>
              <a:gd name="connsiteY1" fmla="*/ 1440 h 454592"/>
              <a:gd name="connsiteX2" fmla="*/ 251447 w 251447"/>
              <a:gd name="connsiteY2" fmla="*/ 235663 h 454592"/>
              <a:gd name="connsiteX3" fmla="*/ 143435 w 251447"/>
              <a:gd name="connsiteY3" fmla="*/ 451687 h 454592"/>
              <a:gd name="connsiteX4" fmla="*/ 4406 w 251447"/>
              <a:gd name="connsiteY4" fmla="*/ 335854 h 454592"/>
              <a:gd name="connsiteX0" fmla="*/ 4500 w 257157"/>
              <a:gd name="connsiteY0" fmla="*/ 335354 h 453376"/>
              <a:gd name="connsiteX1" fmla="*/ 54763 w 257157"/>
              <a:gd name="connsiteY1" fmla="*/ 940 h 453376"/>
              <a:gd name="connsiteX2" fmla="*/ 257157 w 257157"/>
              <a:gd name="connsiteY2" fmla="*/ 251390 h 453376"/>
              <a:gd name="connsiteX3" fmla="*/ 143529 w 257157"/>
              <a:gd name="connsiteY3" fmla="*/ 451187 h 453376"/>
              <a:gd name="connsiteX4" fmla="*/ 4500 w 257157"/>
              <a:gd name="connsiteY4" fmla="*/ 335354 h 45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57" h="453376">
                <a:moveTo>
                  <a:pt x="4500" y="335354"/>
                </a:moveTo>
                <a:cubicBezTo>
                  <a:pt x="-10294" y="260313"/>
                  <a:pt x="12654" y="14934"/>
                  <a:pt x="54763" y="940"/>
                </a:cubicBezTo>
                <a:cubicBezTo>
                  <a:pt x="96872" y="-13054"/>
                  <a:pt x="257157" y="132083"/>
                  <a:pt x="257157" y="251390"/>
                </a:cubicBezTo>
                <a:cubicBezTo>
                  <a:pt x="257157" y="370697"/>
                  <a:pt x="185638" y="437193"/>
                  <a:pt x="143529" y="451187"/>
                </a:cubicBezTo>
                <a:cubicBezTo>
                  <a:pt x="101420" y="465181"/>
                  <a:pt x="19294" y="410395"/>
                  <a:pt x="4500" y="33535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 rot="20724044">
            <a:off x="1129409" y="1469688"/>
            <a:ext cx="257157" cy="453376"/>
          </a:xfrm>
          <a:custGeom>
            <a:avLst/>
            <a:gdLst>
              <a:gd name="connsiteX0" fmla="*/ 0 w 216024"/>
              <a:gd name="connsiteY0" fmla="*/ 216024 h 432048"/>
              <a:gd name="connsiteX1" fmla="*/ 108012 w 216024"/>
              <a:gd name="connsiteY1" fmla="*/ 0 h 432048"/>
              <a:gd name="connsiteX2" fmla="*/ 216024 w 216024"/>
              <a:gd name="connsiteY2" fmla="*/ 216024 h 432048"/>
              <a:gd name="connsiteX3" fmla="*/ 108012 w 216024"/>
              <a:gd name="connsiteY3" fmla="*/ 432048 h 432048"/>
              <a:gd name="connsiteX4" fmla="*/ 0 w 216024"/>
              <a:gd name="connsiteY4" fmla="*/ 216024 h 432048"/>
              <a:gd name="connsiteX0" fmla="*/ 0 w 247041"/>
              <a:gd name="connsiteY0" fmla="*/ 317856 h 439554"/>
              <a:gd name="connsiteX1" fmla="*/ 139029 w 247041"/>
              <a:gd name="connsiteY1" fmla="*/ 1641 h 439554"/>
              <a:gd name="connsiteX2" fmla="*/ 247041 w 247041"/>
              <a:gd name="connsiteY2" fmla="*/ 217665 h 439554"/>
              <a:gd name="connsiteX3" fmla="*/ 139029 w 247041"/>
              <a:gd name="connsiteY3" fmla="*/ 433689 h 439554"/>
              <a:gd name="connsiteX4" fmla="*/ 0 w 247041"/>
              <a:gd name="connsiteY4" fmla="*/ 317856 h 439554"/>
              <a:gd name="connsiteX0" fmla="*/ 4406 w 251447"/>
              <a:gd name="connsiteY0" fmla="*/ 335854 h 454592"/>
              <a:gd name="connsiteX1" fmla="*/ 54669 w 251447"/>
              <a:gd name="connsiteY1" fmla="*/ 1440 h 454592"/>
              <a:gd name="connsiteX2" fmla="*/ 251447 w 251447"/>
              <a:gd name="connsiteY2" fmla="*/ 235663 h 454592"/>
              <a:gd name="connsiteX3" fmla="*/ 143435 w 251447"/>
              <a:gd name="connsiteY3" fmla="*/ 451687 h 454592"/>
              <a:gd name="connsiteX4" fmla="*/ 4406 w 251447"/>
              <a:gd name="connsiteY4" fmla="*/ 335854 h 454592"/>
              <a:gd name="connsiteX0" fmla="*/ 4500 w 257157"/>
              <a:gd name="connsiteY0" fmla="*/ 335354 h 453376"/>
              <a:gd name="connsiteX1" fmla="*/ 54763 w 257157"/>
              <a:gd name="connsiteY1" fmla="*/ 940 h 453376"/>
              <a:gd name="connsiteX2" fmla="*/ 257157 w 257157"/>
              <a:gd name="connsiteY2" fmla="*/ 251390 h 453376"/>
              <a:gd name="connsiteX3" fmla="*/ 143529 w 257157"/>
              <a:gd name="connsiteY3" fmla="*/ 451187 h 453376"/>
              <a:gd name="connsiteX4" fmla="*/ 4500 w 257157"/>
              <a:gd name="connsiteY4" fmla="*/ 335354 h 45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57" h="453376">
                <a:moveTo>
                  <a:pt x="4500" y="335354"/>
                </a:moveTo>
                <a:cubicBezTo>
                  <a:pt x="-10294" y="260313"/>
                  <a:pt x="12654" y="14934"/>
                  <a:pt x="54763" y="940"/>
                </a:cubicBezTo>
                <a:cubicBezTo>
                  <a:pt x="96872" y="-13054"/>
                  <a:pt x="257157" y="132083"/>
                  <a:pt x="257157" y="251390"/>
                </a:cubicBezTo>
                <a:cubicBezTo>
                  <a:pt x="257157" y="370697"/>
                  <a:pt x="185638" y="437193"/>
                  <a:pt x="143529" y="451187"/>
                </a:cubicBezTo>
                <a:cubicBezTo>
                  <a:pt x="101420" y="465181"/>
                  <a:pt x="19294" y="410395"/>
                  <a:pt x="4500" y="335354"/>
                </a:cubicBezTo>
                <a:close/>
              </a:path>
            </a:pathLst>
          </a:cu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5"/>
          <p:cNvSpPr/>
          <p:nvPr/>
        </p:nvSpPr>
        <p:spPr>
          <a:xfrm rot="20724044">
            <a:off x="1187602" y="1521672"/>
            <a:ext cx="172903" cy="349405"/>
          </a:xfrm>
          <a:custGeom>
            <a:avLst/>
            <a:gdLst>
              <a:gd name="connsiteX0" fmla="*/ 0 w 216024"/>
              <a:gd name="connsiteY0" fmla="*/ 216024 h 432048"/>
              <a:gd name="connsiteX1" fmla="*/ 108012 w 216024"/>
              <a:gd name="connsiteY1" fmla="*/ 0 h 432048"/>
              <a:gd name="connsiteX2" fmla="*/ 216024 w 216024"/>
              <a:gd name="connsiteY2" fmla="*/ 216024 h 432048"/>
              <a:gd name="connsiteX3" fmla="*/ 108012 w 216024"/>
              <a:gd name="connsiteY3" fmla="*/ 432048 h 432048"/>
              <a:gd name="connsiteX4" fmla="*/ 0 w 216024"/>
              <a:gd name="connsiteY4" fmla="*/ 216024 h 432048"/>
              <a:gd name="connsiteX0" fmla="*/ 0 w 247041"/>
              <a:gd name="connsiteY0" fmla="*/ 317856 h 439554"/>
              <a:gd name="connsiteX1" fmla="*/ 139029 w 247041"/>
              <a:gd name="connsiteY1" fmla="*/ 1641 h 439554"/>
              <a:gd name="connsiteX2" fmla="*/ 247041 w 247041"/>
              <a:gd name="connsiteY2" fmla="*/ 217665 h 439554"/>
              <a:gd name="connsiteX3" fmla="*/ 139029 w 247041"/>
              <a:gd name="connsiteY3" fmla="*/ 433689 h 439554"/>
              <a:gd name="connsiteX4" fmla="*/ 0 w 247041"/>
              <a:gd name="connsiteY4" fmla="*/ 317856 h 439554"/>
              <a:gd name="connsiteX0" fmla="*/ 4406 w 251447"/>
              <a:gd name="connsiteY0" fmla="*/ 335854 h 454592"/>
              <a:gd name="connsiteX1" fmla="*/ 54669 w 251447"/>
              <a:gd name="connsiteY1" fmla="*/ 1440 h 454592"/>
              <a:gd name="connsiteX2" fmla="*/ 251447 w 251447"/>
              <a:gd name="connsiteY2" fmla="*/ 235663 h 454592"/>
              <a:gd name="connsiteX3" fmla="*/ 143435 w 251447"/>
              <a:gd name="connsiteY3" fmla="*/ 451687 h 454592"/>
              <a:gd name="connsiteX4" fmla="*/ 4406 w 251447"/>
              <a:gd name="connsiteY4" fmla="*/ 335854 h 454592"/>
              <a:gd name="connsiteX0" fmla="*/ 4500 w 257157"/>
              <a:gd name="connsiteY0" fmla="*/ 335354 h 453376"/>
              <a:gd name="connsiteX1" fmla="*/ 54763 w 257157"/>
              <a:gd name="connsiteY1" fmla="*/ 940 h 453376"/>
              <a:gd name="connsiteX2" fmla="*/ 257157 w 257157"/>
              <a:gd name="connsiteY2" fmla="*/ 251390 h 453376"/>
              <a:gd name="connsiteX3" fmla="*/ 143529 w 257157"/>
              <a:gd name="connsiteY3" fmla="*/ 451187 h 453376"/>
              <a:gd name="connsiteX4" fmla="*/ 4500 w 257157"/>
              <a:gd name="connsiteY4" fmla="*/ 335354 h 45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57" h="453376">
                <a:moveTo>
                  <a:pt x="4500" y="335354"/>
                </a:moveTo>
                <a:cubicBezTo>
                  <a:pt x="-10294" y="260313"/>
                  <a:pt x="12654" y="14934"/>
                  <a:pt x="54763" y="940"/>
                </a:cubicBezTo>
                <a:cubicBezTo>
                  <a:pt x="96872" y="-13054"/>
                  <a:pt x="257157" y="132083"/>
                  <a:pt x="257157" y="251390"/>
                </a:cubicBezTo>
                <a:cubicBezTo>
                  <a:pt x="257157" y="370697"/>
                  <a:pt x="185638" y="437193"/>
                  <a:pt x="143529" y="451187"/>
                </a:cubicBezTo>
                <a:cubicBezTo>
                  <a:pt x="101420" y="465181"/>
                  <a:pt x="19294" y="410395"/>
                  <a:pt x="4500" y="3353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2123728" y="2130754"/>
            <a:ext cx="742514" cy="989420"/>
          </a:xfrm>
          <a:custGeom>
            <a:avLst/>
            <a:gdLst>
              <a:gd name="connsiteX0" fmla="*/ 0 w 576871"/>
              <a:gd name="connsiteY0" fmla="*/ 415667 h 831333"/>
              <a:gd name="connsiteX1" fmla="*/ 288436 w 576871"/>
              <a:gd name="connsiteY1" fmla="*/ 0 h 831333"/>
              <a:gd name="connsiteX2" fmla="*/ 576872 w 576871"/>
              <a:gd name="connsiteY2" fmla="*/ 415667 h 831333"/>
              <a:gd name="connsiteX3" fmla="*/ 288436 w 576871"/>
              <a:gd name="connsiteY3" fmla="*/ 831334 h 831333"/>
              <a:gd name="connsiteX4" fmla="*/ 0 w 576871"/>
              <a:gd name="connsiteY4" fmla="*/ 415667 h 831333"/>
              <a:gd name="connsiteX0" fmla="*/ 0 w 648309"/>
              <a:gd name="connsiteY0" fmla="*/ 555518 h 837187"/>
              <a:gd name="connsiteX1" fmla="*/ 359873 w 648309"/>
              <a:gd name="connsiteY1" fmla="*/ 1738 h 837187"/>
              <a:gd name="connsiteX2" fmla="*/ 648309 w 648309"/>
              <a:gd name="connsiteY2" fmla="*/ 417405 h 837187"/>
              <a:gd name="connsiteX3" fmla="*/ 359873 w 648309"/>
              <a:gd name="connsiteY3" fmla="*/ 833072 h 837187"/>
              <a:gd name="connsiteX4" fmla="*/ 0 w 648309"/>
              <a:gd name="connsiteY4" fmla="*/ 555518 h 837187"/>
              <a:gd name="connsiteX0" fmla="*/ 7892 w 656201"/>
              <a:gd name="connsiteY0" fmla="*/ 645518 h 925463"/>
              <a:gd name="connsiteX1" fmla="*/ 162978 w 656201"/>
              <a:gd name="connsiteY1" fmla="*/ 1250 h 925463"/>
              <a:gd name="connsiteX2" fmla="*/ 656201 w 656201"/>
              <a:gd name="connsiteY2" fmla="*/ 507405 h 925463"/>
              <a:gd name="connsiteX3" fmla="*/ 367765 w 656201"/>
              <a:gd name="connsiteY3" fmla="*/ 923072 h 925463"/>
              <a:gd name="connsiteX4" fmla="*/ 7892 w 656201"/>
              <a:gd name="connsiteY4" fmla="*/ 645518 h 925463"/>
              <a:gd name="connsiteX0" fmla="*/ 4150 w 652459"/>
              <a:gd name="connsiteY0" fmla="*/ 645518 h 920758"/>
              <a:gd name="connsiteX1" fmla="*/ 159236 w 652459"/>
              <a:gd name="connsiteY1" fmla="*/ 1250 h 920758"/>
              <a:gd name="connsiteX2" fmla="*/ 652459 w 652459"/>
              <a:gd name="connsiteY2" fmla="*/ 507405 h 920758"/>
              <a:gd name="connsiteX3" fmla="*/ 292586 w 652459"/>
              <a:gd name="connsiteY3" fmla="*/ 918310 h 920758"/>
              <a:gd name="connsiteX4" fmla="*/ 4150 w 652459"/>
              <a:gd name="connsiteY4" fmla="*/ 645518 h 920758"/>
              <a:gd name="connsiteX0" fmla="*/ 4743 w 729252"/>
              <a:gd name="connsiteY0" fmla="*/ 644450 h 922165"/>
              <a:gd name="connsiteX1" fmla="*/ 159829 w 729252"/>
              <a:gd name="connsiteY1" fmla="*/ 182 h 922165"/>
              <a:gd name="connsiteX2" fmla="*/ 729252 w 729252"/>
              <a:gd name="connsiteY2" fmla="*/ 711124 h 922165"/>
              <a:gd name="connsiteX3" fmla="*/ 293179 w 729252"/>
              <a:gd name="connsiteY3" fmla="*/ 917242 h 922165"/>
              <a:gd name="connsiteX4" fmla="*/ 4743 w 729252"/>
              <a:gd name="connsiteY4" fmla="*/ 644450 h 922165"/>
              <a:gd name="connsiteX0" fmla="*/ 3695 w 736825"/>
              <a:gd name="connsiteY0" fmla="*/ 711467 h 985004"/>
              <a:gd name="connsiteX1" fmla="*/ 158781 w 736825"/>
              <a:gd name="connsiteY1" fmla="*/ 67199 h 985004"/>
              <a:gd name="connsiteX2" fmla="*/ 579285 w 736825"/>
              <a:gd name="connsiteY2" fmla="*/ 100144 h 985004"/>
              <a:gd name="connsiteX3" fmla="*/ 728204 w 736825"/>
              <a:gd name="connsiteY3" fmla="*/ 778141 h 985004"/>
              <a:gd name="connsiteX4" fmla="*/ 292131 w 736825"/>
              <a:gd name="connsiteY4" fmla="*/ 984259 h 985004"/>
              <a:gd name="connsiteX5" fmla="*/ 3695 w 736825"/>
              <a:gd name="connsiteY5" fmla="*/ 711467 h 985004"/>
              <a:gd name="connsiteX0" fmla="*/ 3695 w 685954"/>
              <a:gd name="connsiteY0" fmla="*/ 711467 h 989998"/>
              <a:gd name="connsiteX1" fmla="*/ 158781 w 685954"/>
              <a:gd name="connsiteY1" fmla="*/ 67199 h 989998"/>
              <a:gd name="connsiteX2" fmla="*/ 579285 w 685954"/>
              <a:gd name="connsiteY2" fmla="*/ 100144 h 989998"/>
              <a:gd name="connsiteX3" fmla="*/ 671054 w 685954"/>
              <a:gd name="connsiteY3" fmla="*/ 854341 h 989998"/>
              <a:gd name="connsiteX4" fmla="*/ 292131 w 685954"/>
              <a:gd name="connsiteY4" fmla="*/ 984259 h 989998"/>
              <a:gd name="connsiteX5" fmla="*/ 3695 w 685954"/>
              <a:gd name="connsiteY5" fmla="*/ 711467 h 989998"/>
              <a:gd name="connsiteX0" fmla="*/ 3695 w 706394"/>
              <a:gd name="connsiteY0" fmla="*/ 711467 h 989420"/>
              <a:gd name="connsiteX1" fmla="*/ 158781 w 706394"/>
              <a:gd name="connsiteY1" fmla="*/ 67199 h 989420"/>
              <a:gd name="connsiteX2" fmla="*/ 579285 w 706394"/>
              <a:gd name="connsiteY2" fmla="*/ 100144 h 989420"/>
              <a:gd name="connsiteX3" fmla="*/ 694866 w 706394"/>
              <a:gd name="connsiteY3" fmla="*/ 849579 h 989420"/>
              <a:gd name="connsiteX4" fmla="*/ 292131 w 706394"/>
              <a:gd name="connsiteY4" fmla="*/ 984259 h 989420"/>
              <a:gd name="connsiteX5" fmla="*/ 3695 w 706394"/>
              <a:gd name="connsiteY5" fmla="*/ 711467 h 989420"/>
              <a:gd name="connsiteX0" fmla="*/ 3695 w 742514"/>
              <a:gd name="connsiteY0" fmla="*/ 711467 h 989420"/>
              <a:gd name="connsiteX1" fmla="*/ 158781 w 742514"/>
              <a:gd name="connsiteY1" fmla="*/ 67199 h 989420"/>
              <a:gd name="connsiteX2" fmla="*/ 579285 w 742514"/>
              <a:gd name="connsiteY2" fmla="*/ 100144 h 989420"/>
              <a:gd name="connsiteX3" fmla="*/ 694866 w 742514"/>
              <a:gd name="connsiteY3" fmla="*/ 849579 h 989420"/>
              <a:gd name="connsiteX4" fmla="*/ 292131 w 742514"/>
              <a:gd name="connsiteY4" fmla="*/ 984259 h 989420"/>
              <a:gd name="connsiteX5" fmla="*/ 3695 w 742514"/>
              <a:gd name="connsiteY5" fmla="*/ 711467 h 98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514" h="989420">
                <a:moveTo>
                  <a:pt x="3695" y="711467"/>
                </a:moveTo>
                <a:cubicBezTo>
                  <a:pt x="-18530" y="558624"/>
                  <a:pt x="62849" y="169086"/>
                  <a:pt x="158781" y="67199"/>
                </a:cubicBezTo>
                <a:cubicBezTo>
                  <a:pt x="254713" y="-34688"/>
                  <a:pt x="484381" y="-18346"/>
                  <a:pt x="579285" y="100144"/>
                </a:cubicBezTo>
                <a:cubicBezTo>
                  <a:pt x="674189" y="218634"/>
                  <a:pt x="818131" y="709370"/>
                  <a:pt x="694866" y="849579"/>
                </a:cubicBezTo>
                <a:cubicBezTo>
                  <a:pt x="657326" y="951688"/>
                  <a:pt x="407326" y="1007278"/>
                  <a:pt x="292131" y="984259"/>
                </a:cubicBezTo>
                <a:cubicBezTo>
                  <a:pt x="176936" y="961240"/>
                  <a:pt x="25920" y="864310"/>
                  <a:pt x="3695" y="711467"/>
                </a:cubicBezTo>
                <a:close/>
              </a:path>
            </a:pathLst>
          </a:cu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8"/>
          <p:cNvSpPr/>
          <p:nvPr/>
        </p:nvSpPr>
        <p:spPr>
          <a:xfrm>
            <a:off x="2207390" y="1916832"/>
            <a:ext cx="564933" cy="617983"/>
          </a:xfrm>
          <a:custGeom>
            <a:avLst/>
            <a:gdLst>
              <a:gd name="connsiteX0" fmla="*/ 0 w 576871"/>
              <a:gd name="connsiteY0" fmla="*/ 415667 h 831333"/>
              <a:gd name="connsiteX1" fmla="*/ 288436 w 576871"/>
              <a:gd name="connsiteY1" fmla="*/ 0 h 831333"/>
              <a:gd name="connsiteX2" fmla="*/ 576872 w 576871"/>
              <a:gd name="connsiteY2" fmla="*/ 415667 h 831333"/>
              <a:gd name="connsiteX3" fmla="*/ 288436 w 576871"/>
              <a:gd name="connsiteY3" fmla="*/ 831334 h 831333"/>
              <a:gd name="connsiteX4" fmla="*/ 0 w 576871"/>
              <a:gd name="connsiteY4" fmla="*/ 415667 h 831333"/>
              <a:gd name="connsiteX0" fmla="*/ 0 w 648309"/>
              <a:gd name="connsiteY0" fmla="*/ 555518 h 837187"/>
              <a:gd name="connsiteX1" fmla="*/ 359873 w 648309"/>
              <a:gd name="connsiteY1" fmla="*/ 1738 h 837187"/>
              <a:gd name="connsiteX2" fmla="*/ 648309 w 648309"/>
              <a:gd name="connsiteY2" fmla="*/ 417405 h 837187"/>
              <a:gd name="connsiteX3" fmla="*/ 359873 w 648309"/>
              <a:gd name="connsiteY3" fmla="*/ 833072 h 837187"/>
              <a:gd name="connsiteX4" fmla="*/ 0 w 648309"/>
              <a:gd name="connsiteY4" fmla="*/ 555518 h 837187"/>
              <a:gd name="connsiteX0" fmla="*/ 7892 w 656201"/>
              <a:gd name="connsiteY0" fmla="*/ 645518 h 925463"/>
              <a:gd name="connsiteX1" fmla="*/ 162978 w 656201"/>
              <a:gd name="connsiteY1" fmla="*/ 1250 h 925463"/>
              <a:gd name="connsiteX2" fmla="*/ 656201 w 656201"/>
              <a:gd name="connsiteY2" fmla="*/ 507405 h 925463"/>
              <a:gd name="connsiteX3" fmla="*/ 367765 w 656201"/>
              <a:gd name="connsiteY3" fmla="*/ 923072 h 925463"/>
              <a:gd name="connsiteX4" fmla="*/ 7892 w 656201"/>
              <a:gd name="connsiteY4" fmla="*/ 645518 h 925463"/>
              <a:gd name="connsiteX0" fmla="*/ 4150 w 652459"/>
              <a:gd name="connsiteY0" fmla="*/ 645518 h 920758"/>
              <a:gd name="connsiteX1" fmla="*/ 159236 w 652459"/>
              <a:gd name="connsiteY1" fmla="*/ 1250 h 920758"/>
              <a:gd name="connsiteX2" fmla="*/ 652459 w 652459"/>
              <a:gd name="connsiteY2" fmla="*/ 507405 h 920758"/>
              <a:gd name="connsiteX3" fmla="*/ 292586 w 652459"/>
              <a:gd name="connsiteY3" fmla="*/ 918310 h 920758"/>
              <a:gd name="connsiteX4" fmla="*/ 4150 w 652459"/>
              <a:gd name="connsiteY4" fmla="*/ 645518 h 920758"/>
              <a:gd name="connsiteX0" fmla="*/ 4743 w 729252"/>
              <a:gd name="connsiteY0" fmla="*/ 644450 h 922165"/>
              <a:gd name="connsiteX1" fmla="*/ 159829 w 729252"/>
              <a:gd name="connsiteY1" fmla="*/ 182 h 922165"/>
              <a:gd name="connsiteX2" fmla="*/ 729252 w 729252"/>
              <a:gd name="connsiteY2" fmla="*/ 711124 h 922165"/>
              <a:gd name="connsiteX3" fmla="*/ 293179 w 729252"/>
              <a:gd name="connsiteY3" fmla="*/ 917242 h 922165"/>
              <a:gd name="connsiteX4" fmla="*/ 4743 w 729252"/>
              <a:gd name="connsiteY4" fmla="*/ 644450 h 922165"/>
              <a:gd name="connsiteX0" fmla="*/ 3695 w 736825"/>
              <a:gd name="connsiteY0" fmla="*/ 711467 h 985004"/>
              <a:gd name="connsiteX1" fmla="*/ 158781 w 736825"/>
              <a:gd name="connsiteY1" fmla="*/ 67199 h 985004"/>
              <a:gd name="connsiteX2" fmla="*/ 579285 w 736825"/>
              <a:gd name="connsiteY2" fmla="*/ 100144 h 985004"/>
              <a:gd name="connsiteX3" fmla="*/ 728204 w 736825"/>
              <a:gd name="connsiteY3" fmla="*/ 778141 h 985004"/>
              <a:gd name="connsiteX4" fmla="*/ 292131 w 736825"/>
              <a:gd name="connsiteY4" fmla="*/ 984259 h 985004"/>
              <a:gd name="connsiteX5" fmla="*/ 3695 w 736825"/>
              <a:gd name="connsiteY5" fmla="*/ 711467 h 985004"/>
              <a:gd name="connsiteX0" fmla="*/ 3695 w 685954"/>
              <a:gd name="connsiteY0" fmla="*/ 711467 h 989998"/>
              <a:gd name="connsiteX1" fmla="*/ 158781 w 685954"/>
              <a:gd name="connsiteY1" fmla="*/ 67199 h 989998"/>
              <a:gd name="connsiteX2" fmla="*/ 579285 w 685954"/>
              <a:gd name="connsiteY2" fmla="*/ 100144 h 989998"/>
              <a:gd name="connsiteX3" fmla="*/ 671054 w 685954"/>
              <a:gd name="connsiteY3" fmla="*/ 854341 h 989998"/>
              <a:gd name="connsiteX4" fmla="*/ 292131 w 685954"/>
              <a:gd name="connsiteY4" fmla="*/ 984259 h 989998"/>
              <a:gd name="connsiteX5" fmla="*/ 3695 w 685954"/>
              <a:gd name="connsiteY5" fmla="*/ 711467 h 989998"/>
              <a:gd name="connsiteX0" fmla="*/ 3695 w 706394"/>
              <a:gd name="connsiteY0" fmla="*/ 711467 h 989420"/>
              <a:gd name="connsiteX1" fmla="*/ 158781 w 706394"/>
              <a:gd name="connsiteY1" fmla="*/ 67199 h 989420"/>
              <a:gd name="connsiteX2" fmla="*/ 579285 w 706394"/>
              <a:gd name="connsiteY2" fmla="*/ 100144 h 989420"/>
              <a:gd name="connsiteX3" fmla="*/ 694866 w 706394"/>
              <a:gd name="connsiteY3" fmla="*/ 849579 h 989420"/>
              <a:gd name="connsiteX4" fmla="*/ 292131 w 706394"/>
              <a:gd name="connsiteY4" fmla="*/ 984259 h 989420"/>
              <a:gd name="connsiteX5" fmla="*/ 3695 w 706394"/>
              <a:gd name="connsiteY5" fmla="*/ 711467 h 989420"/>
              <a:gd name="connsiteX0" fmla="*/ 3695 w 742514"/>
              <a:gd name="connsiteY0" fmla="*/ 711467 h 989420"/>
              <a:gd name="connsiteX1" fmla="*/ 158781 w 742514"/>
              <a:gd name="connsiteY1" fmla="*/ 67199 h 989420"/>
              <a:gd name="connsiteX2" fmla="*/ 579285 w 742514"/>
              <a:gd name="connsiteY2" fmla="*/ 100144 h 989420"/>
              <a:gd name="connsiteX3" fmla="*/ 694866 w 742514"/>
              <a:gd name="connsiteY3" fmla="*/ 849579 h 989420"/>
              <a:gd name="connsiteX4" fmla="*/ 292131 w 742514"/>
              <a:gd name="connsiteY4" fmla="*/ 984259 h 989420"/>
              <a:gd name="connsiteX5" fmla="*/ 3695 w 742514"/>
              <a:gd name="connsiteY5" fmla="*/ 711467 h 989420"/>
              <a:gd name="connsiteX0" fmla="*/ 3219 w 742038"/>
              <a:gd name="connsiteY0" fmla="*/ 711467 h 1059872"/>
              <a:gd name="connsiteX1" fmla="*/ 158305 w 742038"/>
              <a:gd name="connsiteY1" fmla="*/ 67199 h 1059872"/>
              <a:gd name="connsiteX2" fmla="*/ 578809 w 742038"/>
              <a:gd name="connsiteY2" fmla="*/ 100144 h 1059872"/>
              <a:gd name="connsiteX3" fmla="*/ 694390 w 742038"/>
              <a:gd name="connsiteY3" fmla="*/ 849579 h 1059872"/>
              <a:gd name="connsiteX4" fmla="*/ 280758 w 742038"/>
              <a:gd name="connsiteY4" fmla="*/ 1057165 h 1059872"/>
              <a:gd name="connsiteX5" fmla="*/ 3219 w 742038"/>
              <a:gd name="connsiteY5" fmla="*/ 711467 h 1059872"/>
              <a:gd name="connsiteX0" fmla="*/ 883 w 1050236"/>
              <a:gd name="connsiteY0" fmla="*/ 368705 h 1054363"/>
              <a:gd name="connsiteX1" fmla="*/ 466503 w 1050236"/>
              <a:gd name="connsiteY1" fmla="*/ 46077 h 1054363"/>
              <a:gd name="connsiteX2" fmla="*/ 887007 w 1050236"/>
              <a:gd name="connsiteY2" fmla="*/ 79022 h 1054363"/>
              <a:gd name="connsiteX3" fmla="*/ 1002588 w 1050236"/>
              <a:gd name="connsiteY3" fmla="*/ 828457 h 1054363"/>
              <a:gd name="connsiteX4" fmla="*/ 588956 w 1050236"/>
              <a:gd name="connsiteY4" fmla="*/ 1036043 h 1054363"/>
              <a:gd name="connsiteX5" fmla="*/ 883 w 1050236"/>
              <a:gd name="connsiteY5" fmla="*/ 368705 h 1054363"/>
              <a:gd name="connsiteX0" fmla="*/ 883 w 1261290"/>
              <a:gd name="connsiteY0" fmla="*/ 368705 h 1036071"/>
              <a:gd name="connsiteX1" fmla="*/ 466503 w 1261290"/>
              <a:gd name="connsiteY1" fmla="*/ 46077 h 1036071"/>
              <a:gd name="connsiteX2" fmla="*/ 887007 w 1261290"/>
              <a:gd name="connsiteY2" fmla="*/ 79022 h 1036071"/>
              <a:gd name="connsiteX3" fmla="*/ 1236846 w 1261290"/>
              <a:gd name="connsiteY3" fmla="*/ 395314 h 1036071"/>
              <a:gd name="connsiteX4" fmla="*/ 588956 w 1261290"/>
              <a:gd name="connsiteY4" fmla="*/ 1036043 h 1036071"/>
              <a:gd name="connsiteX5" fmla="*/ 883 w 1261290"/>
              <a:gd name="connsiteY5" fmla="*/ 368705 h 1036071"/>
              <a:gd name="connsiteX0" fmla="*/ 890 w 1262171"/>
              <a:gd name="connsiteY0" fmla="*/ 452687 h 1120052"/>
              <a:gd name="connsiteX1" fmla="*/ 466510 w 1262171"/>
              <a:gd name="connsiteY1" fmla="*/ 130059 h 1120052"/>
              <a:gd name="connsiteX2" fmla="*/ 903359 w 1262171"/>
              <a:gd name="connsiteY2" fmla="*/ 47215 h 1120052"/>
              <a:gd name="connsiteX3" fmla="*/ 1236853 w 1262171"/>
              <a:gd name="connsiteY3" fmla="*/ 479296 h 1120052"/>
              <a:gd name="connsiteX4" fmla="*/ 588963 w 1262171"/>
              <a:gd name="connsiteY4" fmla="*/ 1120025 h 1120052"/>
              <a:gd name="connsiteX5" fmla="*/ 890 w 1262171"/>
              <a:gd name="connsiteY5" fmla="*/ 452687 h 1120052"/>
              <a:gd name="connsiteX0" fmla="*/ 890 w 1257030"/>
              <a:gd name="connsiteY0" fmla="*/ 452687 h 1120070"/>
              <a:gd name="connsiteX1" fmla="*/ 466510 w 1257030"/>
              <a:gd name="connsiteY1" fmla="*/ 130059 h 1120070"/>
              <a:gd name="connsiteX2" fmla="*/ 903359 w 1257030"/>
              <a:gd name="connsiteY2" fmla="*/ 47215 h 1120070"/>
              <a:gd name="connsiteX3" fmla="*/ 1231406 w 1257030"/>
              <a:gd name="connsiteY3" fmla="*/ 419257 h 1120070"/>
              <a:gd name="connsiteX4" fmla="*/ 588963 w 1257030"/>
              <a:gd name="connsiteY4" fmla="*/ 1120025 h 1120070"/>
              <a:gd name="connsiteX5" fmla="*/ 890 w 1257030"/>
              <a:gd name="connsiteY5" fmla="*/ 452687 h 1120070"/>
              <a:gd name="connsiteX0" fmla="*/ 890 w 1287989"/>
              <a:gd name="connsiteY0" fmla="*/ 452687 h 1120038"/>
              <a:gd name="connsiteX1" fmla="*/ 466510 w 1287989"/>
              <a:gd name="connsiteY1" fmla="*/ 130059 h 1120038"/>
              <a:gd name="connsiteX2" fmla="*/ 903359 w 1287989"/>
              <a:gd name="connsiteY2" fmla="*/ 47215 h 1120038"/>
              <a:gd name="connsiteX3" fmla="*/ 1264095 w 1287989"/>
              <a:gd name="connsiteY3" fmla="*/ 470719 h 1120038"/>
              <a:gd name="connsiteX4" fmla="*/ 588963 w 1287989"/>
              <a:gd name="connsiteY4" fmla="*/ 1120025 h 1120038"/>
              <a:gd name="connsiteX5" fmla="*/ 890 w 1287989"/>
              <a:gd name="connsiteY5" fmla="*/ 452687 h 1120038"/>
              <a:gd name="connsiteX0" fmla="*/ 922 w 1292480"/>
              <a:gd name="connsiteY0" fmla="*/ 445615 h 1112964"/>
              <a:gd name="connsiteX1" fmla="*/ 466542 w 1292480"/>
              <a:gd name="connsiteY1" fmla="*/ 122987 h 1112964"/>
              <a:gd name="connsiteX2" fmla="*/ 979660 w 1292480"/>
              <a:gd name="connsiteY2" fmla="*/ 48722 h 1112964"/>
              <a:gd name="connsiteX3" fmla="*/ 1264127 w 1292480"/>
              <a:gd name="connsiteY3" fmla="*/ 463647 h 1112964"/>
              <a:gd name="connsiteX4" fmla="*/ 588995 w 1292480"/>
              <a:gd name="connsiteY4" fmla="*/ 1112953 h 1112964"/>
              <a:gd name="connsiteX5" fmla="*/ 922 w 1292480"/>
              <a:gd name="connsiteY5" fmla="*/ 445615 h 1112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2480" h="1112964">
                <a:moveTo>
                  <a:pt x="922" y="445615"/>
                </a:moveTo>
                <a:cubicBezTo>
                  <a:pt x="-19487" y="280621"/>
                  <a:pt x="303419" y="189136"/>
                  <a:pt x="466542" y="122987"/>
                </a:cubicBezTo>
                <a:cubicBezTo>
                  <a:pt x="629665" y="56838"/>
                  <a:pt x="884756" y="-69768"/>
                  <a:pt x="979660" y="48722"/>
                </a:cubicBezTo>
                <a:cubicBezTo>
                  <a:pt x="1074564" y="167212"/>
                  <a:pt x="1387392" y="323438"/>
                  <a:pt x="1264127" y="463647"/>
                </a:cubicBezTo>
                <a:cubicBezTo>
                  <a:pt x="1226587" y="565756"/>
                  <a:pt x="799529" y="1115958"/>
                  <a:pt x="588995" y="1112953"/>
                </a:cubicBezTo>
                <a:cubicBezTo>
                  <a:pt x="378461" y="1109948"/>
                  <a:pt x="21331" y="610609"/>
                  <a:pt x="922" y="445615"/>
                </a:cubicBezTo>
                <a:close/>
              </a:path>
            </a:pathLst>
          </a:cu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2" name="Picture 4" descr="Resultado de imagem para raposa fla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731" y="-409847"/>
            <a:ext cx="5572125" cy="499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/>
          <p:cNvSpPr/>
          <p:nvPr/>
        </p:nvSpPr>
        <p:spPr>
          <a:xfrm>
            <a:off x="1164179" y="1628786"/>
            <a:ext cx="836713" cy="770794"/>
          </a:xfrm>
          <a:custGeom>
            <a:avLst/>
            <a:gdLst>
              <a:gd name="connsiteX0" fmla="*/ 0 w 724421"/>
              <a:gd name="connsiteY0" fmla="*/ 252028 h 504056"/>
              <a:gd name="connsiteX1" fmla="*/ 362211 w 724421"/>
              <a:gd name="connsiteY1" fmla="*/ 0 h 504056"/>
              <a:gd name="connsiteX2" fmla="*/ 724422 w 724421"/>
              <a:gd name="connsiteY2" fmla="*/ 252028 h 504056"/>
              <a:gd name="connsiteX3" fmla="*/ 362211 w 724421"/>
              <a:gd name="connsiteY3" fmla="*/ 504056 h 504056"/>
              <a:gd name="connsiteX4" fmla="*/ 0 w 724421"/>
              <a:gd name="connsiteY4" fmla="*/ 252028 h 504056"/>
              <a:gd name="connsiteX0" fmla="*/ 451 w 724873"/>
              <a:gd name="connsiteY0" fmla="*/ 252028 h 770756"/>
              <a:gd name="connsiteX1" fmla="*/ 362662 w 724873"/>
              <a:gd name="connsiteY1" fmla="*/ 0 h 770756"/>
              <a:gd name="connsiteX2" fmla="*/ 724873 w 724873"/>
              <a:gd name="connsiteY2" fmla="*/ 252028 h 770756"/>
              <a:gd name="connsiteX3" fmla="*/ 310275 w 724873"/>
              <a:gd name="connsiteY3" fmla="*/ 770756 h 770756"/>
              <a:gd name="connsiteX4" fmla="*/ 451 w 724873"/>
              <a:gd name="connsiteY4" fmla="*/ 252028 h 770756"/>
              <a:gd name="connsiteX0" fmla="*/ 201 w 819873"/>
              <a:gd name="connsiteY0" fmla="*/ 481647 h 781026"/>
              <a:gd name="connsiteX1" fmla="*/ 457662 w 819873"/>
              <a:gd name="connsiteY1" fmla="*/ 5781 h 781026"/>
              <a:gd name="connsiteX2" fmla="*/ 819873 w 819873"/>
              <a:gd name="connsiteY2" fmla="*/ 257809 h 781026"/>
              <a:gd name="connsiteX3" fmla="*/ 405275 w 819873"/>
              <a:gd name="connsiteY3" fmla="*/ 776537 h 781026"/>
              <a:gd name="connsiteX4" fmla="*/ 201 w 819873"/>
              <a:gd name="connsiteY4" fmla="*/ 481647 h 781026"/>
              <a:gd name="connsiteX0" fmla="*/ 143 w 819815"/>
              <a:gd name="connsiteY0" fmla="*/ 481647 h 776957"/>
              <a:gd name="connsiteX1" fmla="*/ 457604 w 819815"/>
              <a:gd name="connsiteY1" fmla="*/ 5781 h 776957"/>
              <a:gd name="connsiteX2" fmla="*/ 819815 w 819815"/>
              <a:gd name="connsiteY2" fmla="*/ 257809 h 776957"/>
              <a:gd name="connsiteX3" fmla="*/ 405217 w 819815"/>
              <a:gd name="connsiteY3" fmla="*/ 776537 h 776957"/>
              <a:gd name="connsiteX4" fmla="*/ 143 w 819815"/>
              <a:gd name="connsiteY4" fmla="*/ 481647 h 776957"/>
              <a:gd name="connsiteX0" fmla="*/ 201 w 819873"/>
              <a:gd name="connsiteY0" fmla="*/ 476057 h 771261"/>
              <a:gd name="connsiteX1" fmla="*/ 457662 w 819873"/>
              <a:gd name="connsiteY1" fmla="*/ 191 h 771261"/>
              <a:gd name="connsiteX2" fmla="*/ 819873 w 819873"/>
              <a:gd name="connsiteY2" fmla="*/ 423669 h 771261"/>
              <a:gd name="connsiteX3" fmla="*/ 405275 w 819873"/>
              <a:gd name="connsiteY3" fmla="*/ 770947 h 771261"/>
              <a:gd name="connsiteX4" fmla="*/ 201 w 819873"/>
              <a:gd name="connsiteY4" fmla="*/ 476057 h 771261"/>
              <a:gd name="connsiteX0" fmla="*/ 201 w 823400"/>
              <a:gd name="connsiteY0" fmla="*/ 477491 h 772695"/>
              <a:gd name="connsiteX1" fmla="*/ 457662 w 823400"/>
              <a:gd name="connsiteY1" fmla="*/ 1625 h 772695"/>
              <a:gd name="connsiteX2" fmla="*/ 819873 w 823400"/>
              <a:gd name="connsiteY2" fmla="*/ 425103 h 772695"/>
              <a:gd name="connsiteX3" fmla="*/ 405275 w 823400"/>
              <a:gd name="connsiteY3" fmla="*/ 772381 h 772695"/>
              <a:gd name="connsiteX4" fmla="*/ 201 w 823400"/>
              <a:gd name="connsiteY4" fmla="*/ 477491 h 772695"/>
              <a:gd name="connsiteX0" fmla="*/ 201 w 823400"/>
              <a:gd name="connsiteY0" fmla="*/ 477491 h 772695"/>
              <a:gd name="connsiteX1" fmla="*/ 457662 w 823400"/>
              <a:gd name="connsiteY1" fmla="*/ 1625 h 772695"/>
              <a:gd name="connsiteX2" fmla="*/ 819873 w 823400"/>
              <a:gd name="connsiteY2" fmla="*/ 425103 h 772695"/>
              <a:gd name="connsiteX3" fmla="*/ 405275 w 823400"/>
              <a:gd name="connsiteY3" fmla="*/ 772381 h 772695"/>
              <a:gd name="connsiteX4" fmla="*/ 201 w 823400"/>
              <a:gd name="connsiteY4" fmla="*/ 477491 h 772695"/>
              <a:gd name="connsiteX0" fmla="*/ 203 w 834162"/>
              <a:gd name="connsiteY0" fmla="*/ 475880 h 770794"/>
              <a:gd name="connsiteX1" fmla="*/ 457664 w 834162"/>
              <a:gd name="connsiteY1" fmla="*/ 14 h 770794"/>
              <a:gd name="connsiteX2" fmla="*/ 834162 w 834162"/>
              <a:gd name="connsiteY2" fmla="*/ 461592 h 770794"/>
              <a:gd name="connsiteX3" fmla="*/ 405277 w 834162"/>
              <a:gd name="connsiteY3" fmla="*/ 770770 h 770794"/>
              <a:gd name="connsiteX4" fmla="*/ 203 w 834162"/>
              <a:gd name="connsiteY4" fmla="*/ 475880 h 770794"/>
              <a:gd name="connsiteX0" fmla="*/ 203 w 836713"/>
              <a:gd name="connsiteY0" fmla="*/ 475880 h 770794"/>
              <a:gd name="connsiteX1" fmla="*/ 457664 w 836713"/>
              <a:gd name="connsiteY1" fmla="*/ 14 h 770794"/>
              <a:gd name="connsiteX2" fmla="*/ 834162 w 836713"/>
              <a:gd name="connsiteY2" fmla="*/ 461592 h 770794"/>
              <a:gd name="connsiteX3" fmla="*/ 405277 w 836713"/>
              <a:gd name="connsiteY3" fmla="*/ 770770 h 770794"/>
              <a:gd name="connsiteX4" fmla="*/ 203 w 836713"/>
              <a:gd name="connsiteY4" fmla="*/ 475880 h 77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713" h="770794">
                <a:moveTo>
                  <a:pt x="203" y="475880"/>
                </a:moveTo>
                <a:cubicBezTo>
                  <a:pt x="8934" y="347421"/>
                  <a:pt x="23396" y="2395"/>
                  <a:pt x="457664" y="14"/>
                </a:cubicBezTo>
                <a:cubicBezTo>
                  <a:pt x="891932" y="-2367"/>
                  <a:pt x="834162" y="322401"/>
                  <a:pt x="834162" y="461592"/>
                </a:cubicBezTo>
                <a:cubicBezTo>
                  <a:pt x="796062" y="691271"/>
                  <a:pt x="544270" y="768389"/>
                  <a:pt x="405277" y="770770"/>
                </a:cubicBezTo>
                <a:cubicBezTo>
                  <a:pt x="266284" y="773151"/>
                  <a:pt x="-8528" y="604339"/>
                  <a:pt x="203" y="475880"/>
                </a:cubicBezTo>
                <a:close/>
              </a:path>
            </a:pathLst>
          </a:cu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1466868" y="2340893"/>
            <a:ext cx="231333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146358" y="1976238"/>
            <a:ext cx="385154" cy="405405"/>
          </a:xfrm>
          <a:custGeom>
            <a:avLst/>
            <a:gdLst>
              <a:gd name="connsiteX0" fmla="*/ 0 w 204018"/>
              <a:gd name="connsiteY0" fmla="*/ 192699 h 385397"/>
              <a:gd name="connsiteX1" fmla="*/ 102009 w 204018"/>
              <a:gd name="connsiteY1" fmla="*/ 0 h 385397"/>
              <a:gd name="connsiteX2" fmla="*/ 204018 w 204018"/>
              <a:gd name="connsiteY2" fmla="*/ 192699 h 385397"/>
              <a:gd name="connsiteX3" fmla="*/ 102009 w 204018"/>
              <a:gd name="connsiteY3" fmla="*/ 385398 h 385397"/>
              <a:gd name="connsiteX4" fmla="*/ 0 w 204018"/>
              <a:gd name="connsiteY4" fmla="*/ 192699 h 385397"/>
              <a:gd name="connsiteX0" fmla="*/ 0 w 523106"/>
              <a:gd name="connsiteY0" fmla="*/ 136943 h 387447"/>
              <a:gd name="connsiteX1" fmla="*/ 421097 w 523106"/>
              <a:gd name="connsiteY1" fmla="*/ 1394 h 387447"/>
              <a:gd name="connsiteX2" fmla="*/ 523106 w 523106"/>
              <a:gd name="connsiteY2" fmla="*/ 194093 h 387447"/>
              <a:gd name="connsiteX3" fmla="*/ 421097 w 523106"/>
              <a:gd name="connsiteY3" fmla="*/ 386792 h 387447"/>
              <a:gd name="connsiteX4" fmla="*/ 0 w 523106"/>
              <a:gd name="connsiteY4" fmla="*/ 136943 h 387447"/>
              <a:gd name="connsiteX0" fmla="*/ 30923 w 554029"/>
              <a:gd name="connsiteY0" fmla="*/ 131593 h 382097"/>
              <a:gd name="connsiteX1" fmla="*/ 90070 w 554029"/>
              <a:gd name="connsiteY1" fmla="*/ 806 h 382097"/>
              <a:gd name="connsiteX2" fmla="*/ 554029 w 554029"/>
              <a:gd name="connsiteY2" fmla="*/ 188743 h 382097"/>
              <a:gd name="connsiteX3" fmla="*/ 452020 w 554029"/>
              <a:gd name="connsiteY3" fmla="*/ 381442 h 382097"/>
              <a:gd name="connsiteX4" fmla="*/ 30923 w 554029"/>
              <a:gd name="connsiteY4" fmla="*/ 131593 h 382097"/>
              <a:gd name="connsiteX0" fmla="*/ 24634 w 459699"/>
              <a:gd name="connsiteY0" fmla="*/ 130891 h 380798"/>
              <a:gd name="connsiteX1" fmla="*/ 83781 w 459699"/>
              <a:gd name="connsiteY1" fmla="*/ 104 h 380798"/>
              <a:gd name="connsiteX2" fmla="*/ 366765 w 459699"/>
              <a:gd name="connsiteY2" fmla="*/ 149941 h 380798"/>
              <a:gd name="connsiteX3" fmla="*/ 445731 w 459699"/>
              <a:gd name="connsiteY3" fmla="*/ 380740 h 380798"/>
              <a:gd name="connsiteX4" fmla="*/ 24634 w 459699"/>
              <a:gd name="connsiteY4" fmla="*/ 130891 h 380798"/>
              <a:gd name="connsiteX0" fmla="*/ 13573 w 355704"/>
              <a:gd name="connsiteY0" fmla="*/ 130889 h 371275"/>
              <a:gd name="connsiteX1" fmla="*/ 72720 w 355704"/>
              <a:gd name="connsiteY1" fmla="*/ 102 h 371275"/>
              <a:gd name="connsiteX2" fmla="*/ 355704 w 355704"/>
              <a:gd name="connsiteY2" fmla="*/ 149939 h 371275"/>
              <a:gd name="connsiteX3" fmla="*/ 282270 w 355704"/>
              <a:gd name="connsiteY3" fmla="*/ 371213 h 371275"/>
              <a:gd name="connsiteX4" fmla="*/ 13573 w 355704"/>
              <a:gd name="connsiteY4" fmla="*/ 130889 h 371275"/>
              <a:gd name="connsiteX0" fmla="*/ 12255 w 363911"/>
              <a:gd name="connsiteY0" fmla="*/ 154610 h 371125"/>
              <a:gd name="connsiteX1" fmla="*/ 80927 w 363911"/>
              <a:gd name="connsiteY1" fmla="*/ 11 h 371125"/>
              <a:gd name="connsiteX2" fmla="*/ 363911 w 363911"/>
              <a:gd name="connsiteY2" fmla="*/ 149848 h 371125"/>
              <a:gd name="connsiteX3" fmla="*/ 290477 w 363911"/>
              <a:gd name="connsiteY3" fmla="*/ 371122 h 371125"/>
              <a:gd name="connsiteX4" fmla="*/ 12255 w 363911"/>
              <a:gd name="connsiteY4" fmla="*/ 154610 h 371125"/>
              <a:gd name="connsiteX0" fmla="*/ 12046 w 354177"/>
              <a:gd name="connsiteY0" fmla="*/ 155156 h 371772"/>
              <a:gd name="connsiteX1" fmla="*/ 80718 w 354177"/>
              <a:gd name="connsiteY1" fmla="*/ 557 h 371772"/>
              <a:gd name="connsiteX2" fmla="*/ 354177 w 354177"/>
              <a:gd name="connsiteY2" fmla="*/ 126581 h 371772"/>
              <a:gd name="connsiteX3" fmla="*/ 290268 w 354177"/>
              <a:gd name="connsiteY3" fmla="*/ 371668 h 371772"/>
              <a:gd name="connsiteX4" fmla="*/ 12046 w 354177"/>
              <a:gd name="connsiteY4" fmla="*/ 155156 h 371772"/>
              <a:gd name="connsiteX0" fmla="*/ 18339 w 360470"/>
              <a:gd name="connsiteY0" fmla="*/ 188210 h 404830"/>
              <a:gd name="connsiteX1" fmla="*/ 63198 w 360470"/>
              <a:gd name="connsiteY1" fmla="*/ 273 h 404830"/>
              <a:gd name="connsiteX2" fmla="*/ 360470 w 360470"/>
              <a:gd name="connsiteY2" fmla="*/ 159635 h 404830"/>
              <a:gd name="connsiteX3" fmla="*/ 296561 w 360470"/>
              <a:gd name="connsiteY3" fmla="*/ 404722 h 404830"/>
              <a:gd name="connsiteX4" fmla="*/ 18339 w 360470"/>
              <a:gd name="connsiteY4" fmla="*/ 188210 h 404830"/>
              <a:gd name="connsiteX0" fmla="*/ 19211 w 385154"/>
              <a:gd name="connsiteY0" fmla="*/ 188657 h 405405"/>
              <a:gd name="connsiteX1" fmla="*/ 64070 w 385154"/>
              <a:gd name="connsiteY1" fmla="*/ 720 h 405405"/>
              <a:gd name="connsiteX2" fmla="*/ 385154 w 385154"/>
              <a:gd name="connsiteY2" fmla="*/ 145795 h 405405"/>
              <a:gd name="connsiteX3" fmla="*/ 297433 w 385154"/>
              <a:gd name="connsiteY3" fmla="*/ 405169 h 405405"/>
              <a:gd name="connsiteX4" fmla="*/ 19211 w 385154"/>
              <a:gd name="connsiteY4" fmla="*/ 188657 h 40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154" h="405405">
                <a:moveTo>
                  <a:pt x="19211" y="188657"/>
                </a:moveTo>
                <a:cubicBezTo>
                  <a:pt x="-19683" y="121249"/>
                  <a:pt x="3080" y="7864"/>
                  <a:pt x="64070" y="720"/>
                </a:cubicBezTo>
                <a:cubicBezTo>
                  <a:pt x="125060" y="-6424"/>
                  <a:pt x="385154" y="39370"/>
                  <a:pt x="385154" y="145795"/>
                </a:cubicBezTo>
                <a:cubicBezTo>
                  <a:pt x="385154" y="252220"/>
                  <a:pt x="358423" y="398025"/>
                  <a:pt x="297433" y="405169"/>
                </a:cubicBezTo>
                <a:cubicBezTo>
                  <a:pt x="236443" y="412313"/>
                  <a:pt x="58105" y="256065"/>
                  <a:pt x="19211" y="18865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7"/>
          <p:cNvSpPr/>
          <p:nvPr/>
        </p:nvSpPr>
        <p:spPr>
          <a:xfrm flipH="1">
            <a:off x="1615738" y="1976238"/>
            <a:ext cx="385154" cy="405405"/>
          </a:xfrm>
          <a:custGeom>
            <a:avLst/>
            <a:gdLst>
              <a:gd name="connsiteX0" fmla="*/ 0 w 204018"/>
              <a:gd name="connsiteY0" fmla="*/ 192699 h 385397"/>
              <a:gd name="connsiteX1" fmla="*/ 102009 w 204018"/>
              <a:gd name="connsiteY1" fmla="*/ 0 h 385397"/>
              <a:gd name="connsiteX2" fmla="*/ 204018 w 204018"/>
              <a:gd name="connsiteY2" fmla="*/ 192699 h 385397"/>
              <a:gd name="connsiteX3" fmla="*/ 102009 w 204018"/>
              <a:gd name="connsiteY3" fmla="*/ 385398 h 385397"/>
              <a:gd name="connsiteX4" fmla="*/ 0 w 204018"/>
              <a:gd name="connsiteY4" fmla="*/ 192699 h 385397"/>
              <a:gd name="connsiteX0" fmla="*/ 0 w 523106"/>
              <a:gd name="connsiteY0" fmla="*/ 136943 h 387447"/>
              <a:gd name="connsiteX1" fmla="*/ 421097 w 523106"/>
              <a:gd name="connsiteY1" fmla="*/ 1394 h 387447"/>
              <a:gd name="connsiteX2" fmla="*/ 523106 w 523106"/>
              <a:gd name="connsiteY2" fmla="*/ 194093 h 387447"/>
              <a:gd name="connsiteX3" fmla="*/ 421097 w 523106"/>
              <a:gd name="connsiteY3" fmla="*/ 386792 h 387447"/>
              <a:gd name="connsiteX4" fmla="*/ 0 w 523106"/>
              <a:gd name="connsiteY4" fmla="*/ 136943 h 387447"/>
              <a:gd name="connsiteX0" fmla="*/ 30923 w 554029"/>
              <a:gd name="connsiteY0" fmla="*/ 131593 h 382097"/>
              <a:gd name="connsiteX1" fmla="*/ 90070 w 554029"/>
              <a:gd name="connsiteY1" fmla="*/ 806 h 382097"/>
              <a:gd name="connsiteX2" fmla="*/ 554029 w 554029"/>
              <a:gd name="connsiteY2" fmla="*/ 188743 h 382097"/>
              <a:gd name="connsiteX3" fmla="*/ 452020 w 554029"/>
              <a:gd name="connsiteY3" fmla="*/ 381442 h 382097"/>
              <a:gd name="connsiteX4" fmla="*/ 30923 w 554029"/>
              <a:gd name="connsiteY4" fmla="*/ 131593 h 382097"/>
              <a:gd name="connsiteX0" fmla="*/ 24634 w 459699"/>
              <a:gd name="connsiteY0" fmla="*/ 130891 h 380798"/>
              <a:gd name="connsiteX1" fmla="*/ 83781 w 459699"/>
              <a:gd name="connsiteY1" fmla="*/ 104 h 380798"/>
              <a:gd name="connsiteX2" fmla="*/ 366765 w 459699"/>
              <a:gd name="connsiteY2" fmla="*/ 149941 h 380798"/>
              <a:gd name="connsiteX3" fmla="*/ 445731 w 459699"/>
              <a:gd name="connsiteY3" fmla="*/ 380740 h 380798"/>
              <a:gd name="connsiteX4" fmla="*/ 24634 w 459699"/>
              <a:gd name="connsiteY4" fmla="*/ 130891 h 380798"/>
              <a:gd name="connsiteX0" fmla="*/ 13573 w 355704"/>
              <a:gd name="connsiteY0" fmla="*/ 130889 h 371275"/>
              <a:gd name="connsiteX1" fmla="*/ 72720 w 355704"/>
              <a:gd name="connsiteY1" fmla="*/ 102 h 371275"/>
              <a:gd name="connsiteX2" fmla="*/ 355704 w 355704"/>
              <a:gd name="connsiteY2" fmla="*/ 149939 h 371275"/>
              <a:gd name="connsiteX3" fmla="*/ 282270 w 355704"/>
              <a:gd name="connsiteY3" fmla="*/ 371213 h 371275"/>
              <a:gd name="connsiteX4" fmla="*/ 13573 w 355704"/>
              <a:gd name="connsiteY4" fmla="*/ 130889 h 371275"/>
              <a:gd name="connsiteX0" fmla="*/ 12255 w 363911"/>
              <a:gd name="connsiteY0" fmla="*/ 154610 h 371125"/>
              <a:gd name="connsiteX1" fmla="*/ 80927 w 363911"/>
              <a:gd name="connsiteY1" fmla="*/ 11 h 371125"/>
              <a:gd name="connsiteX2" fmla="*/ 363911 w 363911"/>
              <a:gd name="connsiteY2" fmla="*/ 149848 h 371125"/>
              <a:gd name="connsiteX3" fmla="*/ 290477 w 363911"/>
              <a:gd name="connsiteY3" fmla="*/ 371122 h 371125"/>
              <a:gd name="connsiteX4" fmla="*/ 12255 w 363911"/>
              <a:gd name="connsiteY4" fmla="*/ 154610 h 371125"/>
              <a:gd name="connsiteX0" fmla="*/ 12046 w 354177"/>
              <a:gd name="connsiteY0" fmla="*/ 155156 h 371772"/>
              <a:gd name="connsiteX1" fmla="*/ 80718 w 354177"/>
              <a:gd name="connsiteY1" fmla="*/ 557 h 371772"/>
              <a:gd name="connsiteX2" fmla="*/ 354177 w 354177"/>
              <a:gd name="connsiteY2" fmla="*/ 126581 h 371772"/>
              <a:gd name="connsiteX3" fmla="*/ 290268 w 354177"/>
              <a:gd name="connsiteY3" fmla="*/ 371668 h 371772"/>
              <a:gd name="connsiteX4" fmla="*/ 12046 w 354177"/>
              <a:gd name="connsiteY4" fmla="*/ 155156 h 371772"/>
              <a:gd name="connsiteX0" fmla="*/ 18339 w 360470"/>
              <a:gd name="connsiteY0" fmla="*/ 188210 h 404830"/>
              <a:gd name="connsiteX1" fmla="*/ 63198 w 360470"/>
              <a:gd name="connsiteY1" fmla="*/ 273 h 404830"/>
              <a:gd name="connsiteX2" fmla="*/ 360470 w 360470"/>
              <a:gd name="connsiteY2" fmla="*/ 159635 h 404830"/>
              <a:gd name="connsiteX3" fmla="*/ 296561 w 360470"/>
              <a:gd name="connsiteY3" fmla="*/ 404722 h 404830"/>
              <a:gd name="connsiteX4" fmla="*/ 18339 w 360470"/>
              <a:gd name="connsiteY4" fmla="*/ 188210 h 404830"/>
              <a:gd name="connsiteX0" fmla="*/ 19211 w 385154"/>
              <a:gd name="connsiteY0" fmla="*/ 188657 h 405405"/>
              <a:gd name="connsiteX1" fmla="*/ 64070 w 385154"/>
              <a:gd name="connsiteY1" fmla="*/ 720 h 405405"/>
              <a:gd name="connsiteX2" fmla="*/ 385154 w 385154"/>
              <a:gd name="connsiteY2" fmla="*/ 145795 h 405405"/>
              <a:gd name="connsiteX3" fmla="*/ 297433 w 385154"/>
              <a:gd name="connsiteY3" fmla="*/ 405169 h 405405"/>
              <a:gd name="connsiteX4" fmla="*/ 19211 w 385154"/>
              <a:gd name="connsiteY4" fmla="*/ 188657 h 40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154" h="405405">
                <a:moveTo>
                  <a:pt x="19211" y="188657"/>
                </a:moveTo>
                <a:cubicBezTo>
                  <a:pt x="-19683" y="121249"/>
                  <a:pt x="3080" y="7864"/>
                  <a:pt x="64070" y="720"/>
                </a:cubicBezTo>
                <a:cubicBezTo>
                  <a:pt x="125060" y="-6424"/>
                  <a:pt x="385154" y="39370"/>
                  <a:pt x="385154" y="145795"/>
                </a:cubicBezTo>
                <a:cubicBezTo>
                  <a:pt x="385154" y="252220"/>
                  <a:pt x="358423" y="398025"/>
                  <a:pt x="297433" y="405169"/>
                </a:cubicBezTo>
                <a:cubicBezTo>
                  <a:pt x="236443" y="412313"/>
                  <a:pt x="58105" y="256065"/>
                  <a:pt x="19211" y="18865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8"/>
          <p:cNvSpPr/>
          <p:nvPr/>
        </p:nvSpPr>
        <p:spPr>
          <a:xfrm>
            <a:off x="2357624" y="2399580"/>
            <a:ext cx="841506" cy="864830"/>
          </a:xfrm>
          <a:custGeom>
            <a:avLst/>
            <a:gdLst>
              <a:gd name="connsiteX0" fmla="*/ 0 w 576871"/>
              <a:gd name="connsiteY0" fmla="*/ 415667 h 831333"/>
              <a:gd name="connsiteX1" fmla="*/ 288436 w 576871"/>
              <a:gd name="connsiteY1" fmla="*/ 0 h 831333"/>
              <a:gd name="connsiteX2" fmla="*/ 576872 w 576871"/>
              <a:gd name="connsiteY2" fmla="*/ 415667 h 831333"/>
              <a:gd name="connsiteX3" fmla="*/ 288436 w 576871"/>
              <a:gd name="connsiteY3" fmla="*/ 831334 h 831333"/>
              <a:gd name="connsiteX4" fmla="*/ 0 w 576871"/>
              <a:gd name="connsiteY4" fmla="*/ 415667 h 831333"/>
              <a:gd name="connsiteX0" fmla="*/ 0 w 648309"/>
              <a:gd name="connsiteY0" fmla="*/ 555518 h 837187"/>
              <a:gd name="connsiteX1" fmla="*/ 359873 w 648309"/>
              <a:gd name="connsiteY1" fmla="*/ 1738 h 837187"/>
              <a:gd name="connsiteX2" fmla="*/ 648309 w 648309"/>
              <a:gd name="connsiteY2" fmla="*/ 417405 h 837187"/>
              <a:gd name="connsiteX3" fmla="*/ 359873 w 648309"/>
              <a:gd name="connsiteY3" fmla="*/ 833072 h 837187"/>
              <a:gd name="connsiteX4" fmla="*/ 0 w 648309"/>
              <a:gd name="connsiteY4" fmla="*/ 555518 h 837187"/>
              <a:gd name="connsiteX0" fmla="*/ 7892 w 656201"/>
              <a:gd name="connsiteY0" fmla="*/ 645518 h 925463"/>
              <a:gd name="connsiteX1" fmla="*/ 162978 w 656201"/>
              <a:gd name="connsiteY1" fmla="*/ 1250 h 925463"/>
              <a:gd name="connsiteX2" fmla="*/ 656201 w 656201"/>
              <a:gd name="connsiteY2" fmla="*/ 507405 h 925463"/>
              <a:gd name="connsiteX3" fmla="*/ 367765 w 656201"/>
              <a:gd name="connsiteY3" fmla="*/ 923072 h 925463"/>
              <a:gd name="connsiteX4" fmla="*/ 7892 w 656201"/>
              <a:gd name="connsiteY4" fmla="*/ 645518 h 925463"/>
              <a:gd name="connsiteX0" fmla="*/ 4150 w 652459"/>
              <a:gd name="connsiteY0" fmla="*/ 645518 h 920758"/>
              <a:gd name="connsiteX1" fmla="*/ 159236 w 652459"/>
              <a:gd name="connsiteY1" fmla="*/ 1250 h 920758"/>
              <a:gd name="connsiteX2" fmla="*/ 652459 w 652459"/>
              <a:gd name="connsiteY2" fmla="*/ 507405 h 920758"/>
              <a:gd name="connsiteX3" fmla="*/ 292586 w 652459"/>
              <a:gd name="connsiteY3" fmla="*/ 918310 h 920758"/>
              <a:gd name="connsiteX4" fmla="*/ 4150 w 652459"/>
              <a:gd name="connsiteY4" fmla="*/ 645518 h 920758"/>
              <a:gd name="connsiteX0" fmla="*/ 4743 w 729252"/>
              <a:gd name="connsiteY0" fmla="*/ 644450 h 922165"/>
              <a:gd name="connsiteX1" fmla="*/ 159829 w 729252"/>
              <a:gd name="connsiteY1" fmla="*/ 182 h 922165"/>
              <a:gd name="connsiteX2" fmla="*/ 729252 w 729252"/>
              <a:gd name="connsiteY2" fmla="*/ 711124 h 922165"/>
              <a:gd name="connsiteX3" fmla="*/ 293179 w 729252"/>
              <a:gd name="connsiteY3" fmla="*/ 917242 h 922165"/>
              <a:gd name="connsiteX4" fmla="*/ 4743 w 729252"/>
              <a:gd name="connsiteY4" fmla="*/ 644450 h 922165"/>
              <a:gd name="connsiteX0" fmla="*/ 3695 w 736825"/>
              <a:gd name="connsiteY0" fmla="*/ 711467 h 985004"/>
              <a:gd name="connsiteX1" fmla="*/ 158781 w 736825"/>
              <a:gd name="connsiteY1" fmla="*/ 67199 h 985004"/>
              <a:gd name="connsiteX2" fmla="*/ 579285 w 736825"/>
              <a:gd name="connsiteY2" fmla="*/ 100144 h 985004"/>
              <a:gd name="connsiteX3" fmla="*/ 728204 w 736825"/>
              <a:gd name="connsiteY3" fmla="*/ 778141 h 985004"/>
              <a:gd name="connsiteX4" fmla="*/ 292131 w 736825"/>
              <a:gd name="connsiteY4" fmla="*/ 984259 h 985004"/>
              <a:gd name="connsiteX5" fmla="*/ 3695 w 736825"/>
              <a:gd name="connsiteY5" fmla="*/ 711467 h 985004"/>
              <a:gd name="connsiteX0" fmla="*/ 3695 w 685954"/>
              <a:gd name="connsiteY0" fmla="*/ 711467 h 989998"/>
              <a:gd name="connsiteX1" fmla="*/ 158781 w 685954"/>
              <a:gd name="connsiteY1" fmla="*/ 67199 h 989998"/>
              <a:gd name="connsiteX2" fmla="*/ 579285 w 685954"/>
              <a:gd name="connsiteY2" fmla="*/ 100144 h 989998"/>
              <a:gd name="connsiteX3" fmla="*/ 671054 w 685954"/>
              <a:gd name="connsiteY3" fmla="*/ 854341 h 989998"/>
              <a:gd name="connsiteX4" fmla="*/ 292131 w 685954"/>
              <a:gd name="connsiteY4" fmla="*/ 984259 h 989998"/>
              <a:gd name="connsiteX5" fmla="*/ 3695 w 685954"/>
              <a:gd name="connsiteY5" fmla="*/ 711467 h 989998"/>
              <a:gd name="connsiteX0" fmla="*/ 3695 w 706394"/>
              <a:gd name="connsiteY0" fmla="*/ 711467 h 989420"/>
              <a:gd name="connsiteX1" fmla="*/ 158781 w 706394"/>
              <a:gd name="connsiteY1" fmla="*/ 67199 h 989420"/>
              <a:gd name="connsiteX2" fmla="*/ 579285 w 706394"/>
              <a:gd name="connsiteY2" fmla="*/ 100144 h 989420"/>
              <a:gd name="connsiteX3" fmla="*/ 694866 w 706394"/>
              <a:gd name="connsiteY3" fmla="*/ 849579 h 989420"/>
              <a:gd name="connsiteX4" fmla="*/ 292131 w 706394"/>
              <a:gd name="connsiteY4" fmla="*/ 984259 h 989420"/>
              <a:gd name="connsiteX5" fmla="*/ 3695 w 706394"/>
              <a:gd name="connsiteY5" fmla="*/ 711467 h 989420"/>
              <a:gd name="connsiteX0" fmla="*/ 3695 w 742514"/>
              <a:gd name="connsiteY0" fmla="*/ 711467 h 989420"/>
              <a:gd name="connsiteX1" fmla="*/ 158781 w 742514"/>
              <a:gd name="connsiteY1" fmla="*/ 67199 h 989420"/>
              <a:gd name="connsiteX2" fmla="*/ 579285 w 742514"/>
              <a:gd name="connsiteY2" fmla="*/ 100144 h 989420"/>
              <a:gd name="connsiteX3" fmla="*/ 694866 w 742514"/>
              <a:gd name="connsiteY3" fmla="*/ 849579 h 989420"/>
              <a:gd name="connsiteX4" fmla="*/ 292131 w 742514"/>
              <a:gd name="connsiteY4" fmla="*/ 984259 h 989420"/>
              <a:gd name="connsiteX5" fmla="*/ 3695 w 742514"/>
              <a:gd name="connsiteY5" fmla="*/ 711467 h 989420"/>
              <a:gd name="connsiteX0" fmla="*/ 3219 w 742038"/>
              <a:gd name="connsiteY0" fmla="*/ 711467 h 1059872"/>
              <a:gd name="connsiteX1" fmla="*/ 158305 w 742038"/>
              <a:gd name="connsiteY1" fmla="*/ 67199 h 1059872"/>
              <a:gd name="connsiteX2" fmla="*/ 578809 w 742038"/>
              <a:gd name="connsiteY2" fmla="*/ 100144 h 1059872"/>
              <a:gd name="connsiteX3" fmla="*/ 694390 w 742038"/>
              <a:gd name="connsiteY3" fmla="*/ 849579 h 1059872"/>
              <a:gd name="connsiteX4" fmla="*/ 280758 w 742038"/>
              <a:gd name="connsiteY4" fmla="*/ 1057165 h 1059872"/>
              <a:gd name="connsiteX5" fmla="*/ 3219 w 742038"/>
              <a:gd name="connsiteY5" fmla="*/ 711467 h 1059872"/>
              <a:gd name="connsiteX0" fmla="*/ 883 w 1050236"/>
              <a:gd name="connsiteY0" fmla="*/ 368705 h 1054363"/>
              <a:gd name="connsiteX1" fmla="*/ 466503 w 1050236"/>
              <a:gd name="connsiteY1" fmla="*/ 46077 h 1054363"/>
              <a:gd name="connsiteX2" fmla="*/ 887007 w 1050236"/>
              <a:gd name="connsiteY2" fmla="*/ 79022 h 1054363"/>
              <a:gd name="connsiteX3" fmla="*/ 1002588 w 1050236"/>
              <a:gd name="connsiteY3" fmla="*/ 828457 h 1054363"/>
              <a:gd name="connsiteX4" fmla="*/ 588956 w 1050236"/>
              <a:gd name="connsiteY4" fmla="*/ 1036043 h 1054363"/>
              <a:gd name="connsiteX5" fmla="*/ 883 w 1050236"/>
              <a:gd name="connsiteY5" fmla="*/ 368705 h 1054363"/>
              <a:gd name="connsiteX0" fmla="*/ 883 w 1261290"/>
              <a:gd name="connsiteY0" fmla="*/ 368705 h 1036071"/>
              <a:gd name="connsiteX1" fmla="*/ 466503 w 1261290"/>
              <a:gd name="connsiteY1" fmla="*/ 46077 h 1036071"/>
              <a:gd name="connsiteX2" fmla="*/ 887007 w 1261290"/>
              <a:gd name="connsiteY2" fmla="*/ 79022 h 1036071"/>
              <a:gd name="connsiteX3" fmla="*/ 1236846 w 1261290"/>
              <a:gd name="connsiteY3" fmla="*/ 395314 h 1036071"/>
              <a:gd name="connsiteX4" fmla="*/ 588956 w 1261290"/>
              <a:gd name="connsiteY4" fmla="*/ 1036043 h 1036071"/>
              <a:gd name="connsiteX5" fmla="*/ 883 w 1261290"/>
              <a:gd name="connsiteY5" fmla="*/ 368705 h 1036071"/>
              <a:gd name="connsiteX0" fmla="*/ 890 w 1262171"/>
              <a:gd name="connsiteY0" fmla="*/ 452687 h 1120052"/>
              <a:gd name="connsiteX1" fmla="*/ 466510 w 1262171"/>
              <a:gd name="connsiteY1" fmla="*/ 130059 h 1120052"/>
              <a:gd name="connsiteX2" fmla="*/ 903359 w 1262171"/>
              <a:gd name="connsiteY2" fmla="*/ 47215 h 1120052"/>
              <a:gd name="connsiteX3" fmla="*/ 1236853 w 1262171"/>
              <a:gd name="connsiteY3" fmla="*/ 479296 h 1120052"/>
              <a:gd name="connsiteX4" fmla="*/ 588963 w 1262171"/>
              <a:gd name="connsiteY4" fmla="*/ 1120025 h 1120052"/>
              <a:gd name="connsiteX5" fmla="*/ 890 w 1262171"/>
              <a:gd name="connsiteY5" fmla="*/ 452687 h 1120052"/>
              <a:gd name="connsiteX0" fmla="*/ 890 w 1257030"/>
              <a:gd name="connsiteY0" fmla="*/ 452687 h 1120070"/>
              <a:gd name="connsiteX1" fmla="*/ 466510 w 1257030"/>
              <a:gd name="connsiteY1" fmla="*/ 130059 h 1120070"/>
              <a:gd name="connsiteX2" fmla="*/ 903359 w 1257030"/>
              <a:gd name="connsiteY2" fmla="*/ 47215 h 1120070"/>
              <a:gd name="connsiteX3" fmla="*/ 1231406 w 1257030"/>
              <a:gd name="connsiteY3" fmla="*/ 419257 h 1120070"/>
              <a:gd name="connsiteX4" fmla="*/ 588963 w 1257030"/>
              <a:gd name="connsiteY4" fmla="*/ 1120025 h 1120070"/>
              <a:gd name="connsiteX5" fmla="*/ 890 w 1257030"/>
              <a:gd name="connsiteY5" fmla="*/ 452687 h 1120070"/>
              <a:gd name="connsiteX0" fmla="*/ 890 w 1287989"/>
              <a:gd name="connsiteY0" fmla="*/ 452687 h 1120038"/>
              <a:gd name="connsiteX1" fmla="*/ 466510 w 1287989"/>
              <a:gd name="connsiteY1" fmla="*/ 130059 h 1120038"/>
              <a:gd name="connsiteX2" fmla="*/ 903359 w 1287989"/>
              <a:gd name="connsiteY2" fmla="*/ 47215 h 1120038"/>
              <a:gd name="connsiteX3" fmla="*/ 1264095 w 1287989"/>
              <a:gd name="connsiteY3" fmla="*/ 470719 h 1120038"/>
              <a:gd name="connsiteX4" fmla="*/ 588963 w 1287989"/>
              <a:gd name="connsiteY4" fmla="*/ 1120025 h 1120038"/>
              <a:gd name="connsiteX5" fmla="*/ 890 w 1287989"/>
              <a:gd name="connsiteY5" fmla="*/ 452687 h 1120038"/>
              <a:gd name="connsiteX0" fmla="*/ 922 w 1292480"/>
              <a:gd name="connsiteY0" fmla="*/ 445615 h 1112964"/>
              <a:gd name="connsiteX1" fmla="*/ 466542 w 1292480"/>
              <a:gd name="connsiteY1" fmla="*/ 122987 h 1112964"/>
              <a:gd name="connsiteX2" fmla="*/ 979660 w 1292480"/>
              <a:gd name="connsiteY2" fmla="*/ 48722 h 1112964"/>
              <a:gd name="connsiteX3" fmla="*/ 1264127 w 1292480"/>
              <a:gd name="connsiteY3" fmla="*/ 463647 h 1112964"/>
              <a:gd name="connsiteX4" fmla="*/ 588995 w 1292480"/>
              <a:gd name="connsiteY4" fmla="*/ 1112953 h 1112964"/>
              <a:gd name="connsiteX5" fmla="*/ 922 w 1292480"/>
              <a:gd name="connsiteY5" fmla="*/ 445615 h 1112964"/>
              <a:gd name="connsiteX0" fmla="*/ 407 w 1804070"/>
              <a:gd name="connsiteY0" fmla="*/ 935439 h 1155865"/>
              <a:gd name="connsiteX1" fmla="*/ 978132 w 1804070"/>
              <a:gd name="connsiteY1" fmla="*/ 141072 h 1155865"/>
              <a:gd name="connsiteX2" fmla="*/ 1491250 w 1804070"/>
              <a:gd name="connsiteY2" fmla="*/ 66807 h 1155865"/>
              <a:gd name="connsiteX3" fmla="*/ 1775717 w 1804070"/>
              <a:gd name="connsiteY3" fmla="*/ 481732 h 1155865"/>
              <a:gd name="connsiteX4" fmla="*/ 1100585 w 1804070"/>
              <a:gd name="connsiteY4" fmla="*/ 1131038 h 1155865"/>
              <a:gd name="connsiteX5" fmla="*/ 407 w 1804070"/>
              <a:gd name="connsiteY5" fmla="*/ 935439 h 1155865"/>
              <a:gd name="connsiteX0" fmla="*/ 224744 w 2028407"/>
              <a:gd name="connsiteY0" fmla="*/ 935441 h 1190807"/>
              <a:gd name="connsiteX1" fmla="*/ 1202469 w 2028407"/>
              <a:gd name="connsiteY1" fmla="*/ 141074 h 1190807"/>
              <a:gd name="connsiteX2" fmla="*/ 1715587 w 2028407"/>
              <a:gd name="connsiteY2" fmla="*/ 66809 h 1190807"/>
              <a:gd name="connsiteX3" fmla="*/ 2000054 w 2028407"/>
              <a:gd name="connsiteY3" fmla="*/ 481734 h 1190807"/>
              <a:gd name="connsiteX4" fmla="*/ 153615 w 2028407"/>
              <a:gd name="connsiteY4" fmla="*/ 1169639 h 1190807"/>
              <a:gd name="connsiteX5" fmla="*/ 224744 w 2028407"/>
              <a:gd name="connsiteY5" fmla="*/ 935441 h 1190807"/>
              <a:gd name="connsiteX0" fmla="*/ 218409 w 2022072"/>
              <a:gd name="connsiteY0" fmla="*/ 969186 h 1225760"/>
              <a:gd name="connsiteX1" fmla="*/ 1049039 w 2022072"/>
              <a:gd name="connsiteY1" fmla="*/ 97625 h 1225760"/>
              <a:gd name="connsiteX2" fmla="*/ 1709252 w 2022072"/>
              <a:gd name="connsiteY2" fmla="*/ 100554 h 1225760"/>
              <a:gd name="connsiteX3" fmla="*/ 1993719 w 2022072"/>
              <a:gd name="connsiteY3" fmla="*/ 515479 h 1225760"/>
              <a:gd name="connsiteX4" fmla="*/ 147280 w 2022072"/>
              <a:gd name="connsiteY4" fmla="*/ 1203384 h 1225760"/>
              <a:gd name="connsiteX5" fmla="*/ 218409 w 2022072"/>
              <a:gd name="connsiteY5" fmla="*/ 969186 h 1225760"/>
              <a:gd name="connsiteX0" fmla="*/ 185851 w 2043994"/>
              <a:gd name="connsiteY0" fmla="*/ 896074 h 1212001"/>
              <a:gd name="connsiteX1" fmla="*/ 1070961 w 2043994"/>
              <a:gd name="connsiteY1" fmla="*/ 93130 h 1212001"/>
              <a:gd name="connsiteX2" fmla="*/ 1731174 w 2043994"/>
              <a:gd name="connsiteY2" fmla="*/ 96059 h 1212001"/>
              <a:gd name="connsiteX3" fmla="*/ 2015641 w 2043994"/>
              <a:gd name="connsiteY3" fmla="*/ 510984 h 1212001"/>
              <a:gd name="connsiteX4" fmla="*/ 169202 w 2043994"/>
              <a:gd name="connsiteY4" fmla="*/ 1198889 h 1212001"/>
              <a:gd name="connsiteX5" fmla="*/ 185851 w 2043994"/>
              <a:gd name="connsiteY5" fmla="*/ 896074 h 1212001"/>
              <a:gd name="connsiteX0" fmla="*/ 170726 w 2028869"/>
              <a:gd name="connsiteY0" fmla="*/ 885009 h 1197093"/>
              <a:gd name="connsiteX1" fmla="*/ 730427 w 2028869"/>
              <a:gd name="connsiteY1" fmla="*/ 710017 h 1197093"/>
              <a:gd name="connsiteX2" fmla="*/ 1055836 w 2028869"/>
              <a:gd name="connsiteY2" fmla="*/ 82065 h 1197093"/>
              <a:gd name="connsiteX3" fmla="*/ 1716049 w 2028869"/>
              <a:gd name="connsiteY3" fmla="*/ 84994 h 1197093"/>
              <a:gd name="connsiteX4" fmla="*/ 2000516 w 2028869"/>
              <a:gd name="connsiteY4" fmla="*/ 499919 h 1197093"/>
              <a:gd name="connsiteX5" fmla="*/ 154077 w 2028869"/>
              <a:gd name="connsiteY5" fmla="*/ 1187824 h 1197093"/>
              <a:gd name="connsiteX6" fmla="*/ 170726 w 2028869"/>
              <a:gd name="connsiteY6" fmla="*/ 885009 h 1197093"/>
              <a:gd name="connsiteX0" fmla="*/ 163535 w 2021678"/>
              <a:gd name="connsiteY0" fmla="*/ 881375 h 1193731"/>
              <a:gd name="connsiteX1" fmla="*/ 554349 w 2021678"/>
              <a:gd name="connsiteY1" fmla="*/ 646344 h 1193731"/>
              <a:gd name="connsiteX2" fmla="*/ 1048645 w 2021678"/>
              <a:gd name="connsiteY2" fmla="*/ 78431 h 1193731"/>
              <a:gd name="connsiteX3" fmla="*/ 1708858 w 2021678"/>
              <a:gd name="connsiteY3" fmla="*/ 81360 h 1193731"/>
              <a:gd name="connsiteX4" fmla="*/ 1993325 w 2021678"/>
              <a:gd name="connsiteY4" fmla="*/ 496285 h 1193731"/>
              <a:gd name="connsiteX5" fmla="*/ 146886 w 2021678"/>
              <a:gd name="connsiteY5" fmla="*/ 1184190 h 1193731"/>
              <a:gd name="connsiteX6" fmla="*/ 163535 w 2021678"/>
              <a:gd name="connsiteY6" fmla="*/ 881375 h 1193731"/>
              <a:gd name="connsiteX0" fmla="*/ 161526 w 1994443"/>
              <a:gd name="connsiteY0" fmla="*/ 881375 h 1204076"/>
              <a:gd name="connsiteX1" fmla="*/ 552340 w 1994443"/>
              <a:gd name="connsiteY1" fmla="*/ 646344 h 1204076"/>
              <a:gd name="connsiteX2" fmla="*/ 1046636 w 1994443"/>
              <a:gd name="connsiteY2" fmla="*/ 78431 h 1204076"/>
              <a:gd name="connsiteX3" fmla="*/ 1706849 w 1994443"/>
              <a:gd name="connsiteY3" fmla="*/ 81360 h 1204076"/>
              <a:gd name="connsiteX4" fmla="*/ 1964074 w 1994443"/>
              <a:gd name="connsiteY4" fmla="*/ 273280 h 1204076"/>
              <a:gd name="connsiteX5" fmla="*/ 144877 w 1994443"/>
              <a:gd name="connsiteY5" fmla="*/ 1184190 h 1204076"/>
              <a:gd name="connsiteX6" fmla="*/ 161526 w 1994443"/>
              <a:gd name="connsiteY6" fmla="*/ 881375 h 1204076"/>
              <a:gd name="connsiteX0" fmla="*/ 159117 w 1962162"/>
              <a:gd name="connsiteY0" fmla="*/ 881375 h 1210396"/>
              <a:gd name="connsiteX1" fmla="*/ 549931 w 1962162"/>
              <a:gd name="connsiteY1" fmla="*/ 646344 h 1210396"/>
              <a:gd name="connsiteX2" fmla="*/ 1044227 w 1962162"/>
              <a:gd name="connsiteY2" fmla="*/ 78431 h 1210396"/>
              <a:gd name="connsiteX3" fmla="*/ 1704440 w 1962162"/>
              <a:gd name="connsiteY3" fmla="*/ 81360 h 1210396"/>
              <a:gd name="connsiteX4" fmla="*/ 1928976 w 1962162"/>
              <a:gd name="connsiteY4" fmla="*/ 153201 h 1210396"/>
              <a:gd name="connsiteX5" fmla="*/ 142468 w 1962162"/>
              <a:gd name="connsiteY5" fmla="*/ 1184190 h 1210396"/>
              <a:gd name="connsiteX6" fmla="*/ 159117 w 1962162"/>
              <a:gd name="connsiteY6" fmla="*/ 881375 h 1210396"/>
              <a:gd name="connsiteX0" fmla="*/ 159117 w 1948465"/>
              <a:gd name="connsiteY0" fmla="*/ 1255551 h 1584570"/>
              <a:gd name="connsiteX1" fmla="*/ 549931 w 1948465"/>
              <a:gd name="connsiteY1" fmla="*/ 1020520 h 1584570"/>
              <a:gd name="connsiteX2" fmla="*/ 1044227 w 1948465"/>
              <a:gd name="connsiteY2" fmla="*/ 452607 h 1584570"/>
              <a:gd name="connsiteX3" fmla="*/ 1459284 w 1948465"/>
              <a:gd name="connsiteY3" fmla="*/ 22394 h 1584570"/>
              <a:gd name="connsiteX4" fmla="*/ 1928976 w 1948465"/>
              <a:gd name="connsiteY4" fmla="*/ 527377 h 1584570"/>
              <a:gd name="connsiteX5" fmla="*/ 142468 w 1948465"/>
              <a:gd name="connsiteY5" fmla="*/ 1558366 h 1584570"/>
              <a:gd name="connsiteX6" fmla="*/ 159117 w 1948465"/>
              <a:gd name="connsiteY6" fmla="*/ 1255551 h 1584570"/>
              <a:gd name="connsiteX0" fmla="*/ 159117 w 1948465"/>
              <a:gd name="connsiteY0" fmla="*/ 1255956 h 1584977"/>
              <a:gd name="connsiteX1" fmla="*/ 549931 w 1948465"/>
              <a:gd name="connsiteY1" fmla="*/ 1020925 h 1584977"/>
              <a:gd name="connsiteX2" fmla="*/ 1016989 w 1948465"/>
              <a:gd name="connsiteY2" fmla="*/ 444437 h 1584977"/>
              <a:gd name="connsiteX3" fmla="*/ 1459284 w 1948465"/>
              <a:gd name="connsiteY3" fmla="*/ 22799 h 1584977"/>
              <a:gd name="connsiteX4" fmla="*/ 1928976 w 1948465"/>
              <a:gd name="connsiteY4" fmla="*/ 527782 h 1584977"/>
              <a:gd name="connsiteX5" fmla="*/ 142468 w 1948465"/>
              <a:gd name="connsiteY5" fmla="*/ 1558771 h 1584977"/>
              <a:gd name="connsiteX6" fmla="*/ 159117 w 1948465"/>
              <a:gd name="connsiteY6" fmla="*/ 1255956 h 1584977"/>
              <a:gd name="connsiteX0" fmla="*/ 160320 w 1965484"/>
              <a:gd name="connsiteY0" fmla="*/ 1255958 h 1599426"/>
              <a:gd name="connsiteX1" fmla="*/ 551134 w 1965484"/>
              <a:gd name="connsiteY1" fmla="*/ 1020927 h 1599426"/>
              <a:gd name="connsiteX2" fmla="*/ 1018192 w 1965484"/>
              <a:gd name="connsiteY2" fmla="*/ 444439 h 1599426"/>
              <a:gd name="connsiteX3" fmla="*/ 1460487 w 1965484"/>
              <a:gd name="connsiteY3" fmla="*/ 22801 h 1599426"/>
              <a:gd name="connsiteX4" fmla="*/ 1946522 w 1965484"/>
              <a:gd name="connsiteY4" fmla="*/ 274759 h 1599426"/>
              <a:gd name="connsiteX5" fmla="*/ 143671 w 1965484"/>
              <a:gd name="connsiteY5" fmla="*/ 1558773 h 1599426"/>
              <a:gd name="connsiteX6" fmla="*/ 160320 w 1965484"/>
              <a:gd name="connsiteY6" fmla="*/ 1255958 h 1599426"/>
              <a:gd name="connsiteX0" fmla="*/ 112978 w 1899654"/>
              <a:gd name="connsiteY0" fmla="*/ 1255958 h 1570124"/>
              <a:gd name="connsiteX1" fmla="*/ 503792 w 1899654"/>
              <a:gd name="connsiteY1" fmla="*/ 1020927 h 1570124"/>
              <a:gd name="connsiteX2" fmla="*/ 970850 w 1899654"/>
              <a:gd name="connsiteY2" fmla="*/ 444439 h 1570124"/>
              <a:gd name="connsiteX3" fmla="*/ 1413145 w 1899654"/>
              <a:gd name="connsiteY3" fmla="*/ 22801 h 1570124"/>
              <a:gd name="connsiteX4" fmla="*/ 1899180 w 1899654"/>
              <a:gd name="connsiteY4" fmla="*/ 274759 h 1570124"/>
              <a:gd name="connsiteX5" fmla="*/ 1255607 w 1899654"/>
              <a:gd name="connsiteY5" fmla="*/ 1381165 h 1570124"/>
              <a:gd name="connsiteX6" fmla="*/ 96329 w 1899654"/>
              <a:gd name="connsiteY6" fmla="*/ 1558773 h 1570124"/>
              <a:gd name="connsiteX7" fmla="*/ 112978 w 1899654"/>
              <a:gd name="connsiteY7" fmla="*/ 1255958 h 1570124"/>
              <a:gd name="connsiteX0" fmla="*/ 112978 w 1899654"/>
              <a:gd name="connsiteY0" fmla="*/ 1255958 h 1570126"/>
              <a:gd name="connsiteX1" fmla="*/ 503792 w 1899654"/>
              <a:gd name="connsiteY1" fmla="*/ 1020927 h 1570126"/>
              <a:gd name="connsiteX2" fmla="*/ 970850 w 1899654"/>
              <a:gd name="connsiteY2" fmla="*/ 444439 h 1570126"/>
              <a:gd name="connsiteX3" fmla="*/ 1413145 w 1899654"/>
              <a:gd name="connsiteY3" fmla="*/ 22801 h 1570126"/>
              <a:gd name="connsiteX4" fmla="*/ 1899180 w 1899654"/>
              <a:gd name="connsiteY4" fmla="*/ 274759 h 1570126"/>
              <a:gd name="connsiteX5" fmla="*/ 1255607 w 1899654"/>
              <a:gd name="connsiteY5" fmla="*/ 1381165 h 1570126"/>
              <a:gd name="connsiteX6" fmla="*/ 96329 w 1899654"/>
              <a:gd name="connsiteY6" fmla="*/ 1558773 h 1570126"/>
              <a:gd name="connsiteX7" fmla="*/ 112978 w 1899654"/>
              <a:gd name="connsiteY7" fmla="*/ 1255958 h 1570126"/>
              <a:gd name="connsiteX0" fmla="*/ 112978 w 1899654"/>
              <a:gd name="connsiteY0" fmla="*/ 1252592 h 1566758"/>
              <a:gd name="connsiteX1" fmla="*/ 503792 w 1899654"/>
              <a:gd name="connsiteY1" fmla="*/ 1017561 h 1566758"/>
              <a:gd name="connsiteX2" fmla="*/ 1030778 w 1899654"/>
              <a:gd name="connsiteY2" fmla="*/ 522555 h 1566758"/>
              <a:gd name="connsiteX3" fmla="*/ 1413145 w 1899654"/>
              <a:gd name="connsiteY3" fmla="*/ 19435 h 1566758"/>
              <a:gd name="connsiteX4" fmla="*/ 1899180 w 1899654"/>
              <a:gd name="connsiteY4" fmla="*/ 271393 h 1566758"/>
              <a:gd name="connsiteX5" fmla="*/ 1255607 w 1899654"/>
              <a:gd name="connsiteY5" fmla="*/ 1377799 h 1566758"/>
              <a:gd name="connsiteX6" fmla="*/ 96329 w 1899654"/>
              <a:gd name="connsiteY6" fmla="*/ 1555407 h 1566758"/>
              <a:gd name="connsiteX7" fmla="*/ 112978 w 1899654"/>
              <a:gd name="connsiteY7" fmla="*/ 1252592 h 1566758"/>
              <a:gd name="connsiteX0" fmla="*/ 114177 w 1900853"/>
              <a:gd name="connsiteY0" fmla="*/ 1252835 h 1567003"/>
              <a:gd name="connsiteX1" fmla="*/ 532231 w 1900853"/>
              <a:gd name="connsiteY1" fmla="*/ 1060689 h 1567003"/>
              <a:gd name="connsiteX2" fmla="*/ 1031977 w 1900853"/>
              <a:gd name="connsiteY2" fmla="*/ 522798 h 1567003"/>
              <a:gd name="connsiteX3" fmla="*/ 1414344 w 1900853"/>
              <a:gd name="connsiteY3" fmla="*/ 19678 h 1567003"/>
              <a:gd name="connsiteX4" fmla="*/ 1900379 w 1900853"/>
              <a:gd name="connsiteY4" fmla="*/ 271636 h 1567003"/>
              <a:gd name="connsiteX5" fmla="*/ 1256806 w 1900853"/>
              <a:gd name="connsiteY5" fmla="*/ 1378042 h 1567003"/>
              <a:gd name="connsiteX6" fmla="*/ 97528 w 1900853"/>
              <a:gd name="connsiteY6" fmla="*/ 1555650 h 1567003"/>
              <a:gd name="connsiteX7" fmla="*/ 114177 w 1900853"/>
              <a:gd name="connsiteY7" fmla="*/ 1252835 h 1567003"/>
              <a:gd name="connsiteX0" fmla="*/ 114177 w 1900853"/>
              <a:gd name="connsiteY0" fmla="*/ 1253984 h 1568150"/>
              <a:gd name="connsiteX1" fmla="*/ 532231 w 1900853"/>
              <a:gd name="connsiteY1" fmla="*/ 1061838 h 1568150"/>
              <a:gd name="connsiteX2" fmla="*/ 873985 w 1900853"/>
              <a:gd name="connsiteY2" fmla="*/ 493927 h 1568150"/>
              <a:gd name="connsiteX3" fmla="*/ 1414344 w 1900853"/>
              <a:gd name="connsiteY3" fmla="*/ 20827 h 1568150"/>
              <a:gd name="connsiteX4" fmla="*/ 1900379 w 1900853"/>
              <a:gd name="connsiteY4" fmla="*/ 272785 h 1568150"/>
              <a:gd name="connsiteX5" fmla="*/ 1256806 w 1900853"/>
              <a:gd name="connsiteY5" fmla="*/ 1379191 h 1568150"/>
              <a:gd name="connsiteX6" fmla="*/ 97528 w 1900853"/>
              <a:gd name="connsiteY6" fmla="*/ 1556799 h 1568150"/>
              <a:gd name="connsiteX7" fmla="*/ 114177 w 1900853"/>
              <a:gd name="connsiteY7" fmla="*/ 1253984 h 1568150"/>
              <a:gd name="connsiteX0" fmla="*/ 114177 w 1959170"/>
              <a:gd name="connsiteY0" fmla="*/ 1253984 h 1568152"/>
              <a:gd name="connsiteX1" fmla="*/ 532231 w 1959170"/>
              <a:gd name="connsiteY1" fmla="*/ 1061838 h 1568152"/>
              <a:gd name="connsiteX2" fmla="*/ 873985 w 1959170"/>
              <a:gd name="connsiteY2" fmla="*/ 493927 h 1568152"/>
              <a:gd name="connsiteX3" fmla="*/ 1414344 w 1959170"/>
              <a:gd name="connsiteY3" fmla="*/ 20827 h 1568152"/>
              <a:gd name="connsiteX4" fmla="*/ 1900379 w 1959170"/>
              <a:gd name="connsiteY4" fmla="*/ 272785 h 1568152"/>
              <a:gd name="connsiteX5" fmla="*/ 1891297 w 1959170"/>
              <a:gd name="connsiteY5" fmla="*/ 787374 h 1568152"/>
              <a:gd name="connsiteX6" fmla="*/ 1256806 w 1959170"/>
              <a:gd name="connsiteY6" fmla="*/ 1379191 h 1568152"/>
              <a:gd name="connsiteX7" fmla="*/ 97528 w 1959170"/>
              <a:gd name="connsiteY7" fmla="*/ 1556799 h 1568152"/>
              <a:gd name="connsiteX8" fmla="*/ 114177 w 1959170"/>
              <a:gd name="connsiteY8" fmla="*/ 1253984 h 1568152"/>
              <a:gd name="connsiteX0" fmla="*/ 119942 w 1964935"/>
              <a:gd name="connsiteY0" fmla="*/ 1253712 h 1567878"/>
              <a:gd name="connsiteX1" fmla="*/ 663299 w 1964935"/>
              <a:gd name="connsiteY1" fmla="*/ 1018681 h 1567878"/>
              <a:gd name="connsiteX2" fmla="*/ 879750 w 1964935"/>
              <a:gd name="connsiteY2" fmla="*/ 493655 h 1567878"/>
              <a:gd name="connsiteX3" fmla="*/ 1420109 w 1964935"/>
              <a:gd name="connsiteY3" fmla="*/ 20555 h 1567878"/>
              <a:gd name="connsiteX4" fmla="*/ 1906144 w 1964935"/>
              <a:gd name="connsiteY4" fmla="*/ 272513 h 1567878"/>
              <a:gd name="connsiteX5" fmla="*/ 1897062 w 1964935"/>
              <a:gd name="connsiteY5" fmla="*/ 787102 h 1567878"/>
              <a:gd name="connsiteX6" fmla="*/ 1262571 w 1964935"/>
              <a:gd name="connsiteY6" fmla="*/ 1378919 h 1567878"/>
              <a:gd name="connsiteX7" fmla="*/ 103293 w 1964935"/>
              <a:gd name="connsiteY7" fmla="*/ 1556527 h 1567878"/>
              <a:gd name="connsiteX8" fmla="*/ 119942 w 1964935"/>
              <a:gd name="connsiteY8" fmla="*/ 1253712 h 1567878"/>
              <a:gd name="connsiteX0" fmla="*/ 111710 w 1956703"/>
              <a:gd name="connsiteY0" fmla="*/ 1253712 h 1557530"/>
              <a:gd name="connsiteX1" fmla="*/ 655067 w 1956703"/>
              <a:gd name="connsiteY1" fmla="*/ 1018681 h 1557530"/>
              <a:gd name="connsiteX2" fmla="*/ 871518 w 1956703"/>
              <a:gd name="connsiteY2" fmla="*/ 493655 h 1557530"/>
              <a:gd name="connsiteX3" fmla="*/ 1411877 w 1956703"/>
              <a:gd name="connsiteY3" fmla="*/ 20555 h 1557530"/>
              <a:gd name="connsiteX4" fmla="*/ 1897912 w 1956703"/>
              <a:gd name="connsiteY4" fmla="*/ 272513 h 1557530"/>
              <a:gd name="connsiteX5" fmla="*/ 1888830 w 1956703"/>
              <a:gd name="connsiteY5" fmla="*/ 787102 h 1557530"/>
              <a:gd name="connsiteX6" fmla="*/ 1139933 w 1956703"/>
              <a:gd name="connsiteY6" fmla="*/ 1306014 h 1557530"/>
              <a:gd name="connsiteX7" fmla="*/ 95061 w 1956703"/>
              <a:gd name="connsiteY7" fmla="*/ 1556527 h 1557530"/>
              <a:gd name="connsiteX8" fmla="*/ 111710 w 1956703"/>
              <a:gd name="connsiteY8" fmla="*/ 1253712 h 1557530"/>
              <a:gd name="connsiteX0" fmla="*/ 111710 w 1925236"/>
              <a:gd name="connsiteY0" fmla="*/ 1253712 h 1557528"/>
              <a:gd name="connsiteX1" fmla="*/ 655067 w 1925236"/>
              <a:gd name="connsiteY1" fmla="*/ 1018681 h 1557528"/>
              <a:gd name="connsiteX2" fmla="*/ 871518 w 1925236"/>
              <a:gd name="connsiteY2" fmla="*/ 493655 h 1557528"/>
              <a:gd name="connsiteX3" fmla="*/ 1411877 w 1925236"/>
              <a:gd name="connsiteY3" fmla="*/ 20555 h 1557528"/>
              <a:gd name="connsiteX4" fmla="*/ 1897912 w 1925236"/>
              <a:gd name="connsiteY4" fmla="*/ 272513 h 1557528"/>
              <a:gd name="connsiteX5" fmla="*/ 1807112 w 1925236"/>
              <a:gd name="connsiteY5" fmla="*/ 752794 h 1557528"/>
              <a:gd name="connsiteX6" fmla="*/ 1139933 w 1925236"/>
              <a:gd name="connsiteY6" fmla="*/ 1306014 h 1557528"/>
              <a:gd name="connsiteX7" fmla="*/ 95061 w 1925236"/>
              <a:gd name="connsiteY7" fmla="*/ 1556527 h 1557528"/>
              <a:gd name="connsiteX8" fmla="*/ 111710 w 1925236"/>
              <a:gd name="connsiteY8" fmla="*/ 1253712 h 1557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5236" h="1557528">
                <a:moveTo>
                  <a:pt x="111710" y="1253712"/>
                </a:moveTo>
                <a:cubicBezTo>
                  <a:pt x="205044" y="1164071"/>
                  <a:pt x="507549" y="1152505"/>
                  <a:pt x="655067" y="1018681"/>
                </a:cubicBezTo>
                <a:cubicBezTo>
                  <a:pt x="802585" y="884857"/>
                  <a:pt x="745383" y="660009"/>
                  <a:pt x="871518" y="493655"/>
                </a:cubicBezTo>
                <a:cubicBezTo>
                  <a:pt x="997653" y="327301"/>
                  <a:pt x="1316973" y="-97935"/>
                  <a:pt x="1411877" y="20555"/>
                </a:cubicBezTo>
                <a:cubicBezTo>
                  <a:pt x="1506781" y="139045"/>
                  <a:pt x="1837488" y="155477"/>
                  <a:pt x="1897912" y="272513"/>
                </a:cubicBezTo>
                <a:cubicBezTo>
                  <a:pt x="1958336" y="389549"/>
                  <a:pt x="1914374" y="568393"/>
                  <a:pt x="1807112" y="752794"/>
                </a:cubicBezTo>
                <a:cubicBezTo>
                  <a:pt x="1699850" y="937195"/>
                  <a:pt x="1419827" y="1167055"/>
                  <a:pt x="1139933" y="1306014"/>
                </a:cubicBezTo>
                <a:cubicBezTo>
                  <a:pt x="839458" y="1520016"/>
                  <a:pt x="266432" y="1565244"/>
                  <a:pt x="95061" y="1556527"/>
                </a:cubicBezTo>
                <a:cubicBezTo>
                  <a:pt x="-76310" y="1547810"/>
                  <a:pt x="18376" y="1343353"/>
                  <a:pt x="111710" y="1253712"/>
                </a:cubicBezTo>
                <a:close/>
              </a:path>
            </a:pathLst>
          </a:cu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2916071" y="2222684"/>
            <a:ext cx="360563" cy="348967"/>
          </a:xfrm>
          <a:custGeom>
            <a:avLst/>
            <a:gdLst>
              <a:gd name="connsiteX0" fmla="*/ 0 w 216024"/>
              <a:gd name="connsiteY0" fmla="*/ 108012 h 216024"/>
              <a:gd name="connsiteX1" fmla="*/ 108012 w 216024"/>
              <a:gd name="connsiteY1" fmla="*/ 0 h 216024"/>
              <a:gd name="connsiteX2" fmla="*/ 216024 w 216024"/>
              <a:gd name="connsiteY2" fmla="*/ 108012 h 216024"/>
              <a:gd name="connsiteX3" fmla="*/ 108012 w 216024"/>
              <a:gd name="connsiteY3" fmla="*/ 216024 h 216024"/>
              <a:gd name="connsiteX4" fmla="*/ 0 w 216024"/>
              <a:gd name="connsiteY4" fmla="*/ 108012 h 216024"/>
              <a:gd name="connsiteX0" fmla="*/ 0 w 237455"/>
              <a:gd name="connsiteY0" fmla="*/ 112784 h 216043"/>
              <a:gd name="connsiteX1" fmla="*/ 129443 w 237455"/>
              <a:gd name="connsiteY1" fmla="*/ 9 h 216043"/>
              <a:gd name="connsiteX2" fmla="*/ 237455 w 237455"/>
              <a:gd name="connsiteY2" fmla="*/ 108021 h 216043"/>
              <a:gd name="connsiteX3" fmla="*/ 129443 w 237455"/>
              <a:gd name="connsiteY3" fmla="*/ 216033 h 216043"/>
              <a:gd name="connsiteX4" fmla="*/ 0 w 237455"/>
              <a:gd name="connsiteY4" fmla="*/ 112784 h 216043"/>
              <a:gd name="connsiteX0" fmla="*/ 6096 w 352090"/>
              <a:gd name="connsiteY0" fmla="*/ 188978 h 292235"/>
              <a:gd name="connsiteX1" fmla="*/ 345089 w 352090"/>
              <a:gd name="connsiteY1" fmla="*/ 3 h 292235"/>
              <a:gd name="connsiteX2" fmla="*/ 243551 w 352090"/>
              <a:gd name="connsiteY2" fmla="*/ 184215 h 292235"/>
              <a:gd name="connsiteX3" fmla="*/ 135539 w 352090"/>
              <a:gd name="connsiteY3" fmla="*/ 292227 h 292235"/>
              <a:gd name="connsiteX4" fmla="*/ 6096 w 352090"/>
              <a:gd name="connsiteY4" fmla="*/ 188978 h 292235"/>
              <a:gd name="connsiteX0" fmla="*/ 6067 w 351648"/>
              <a:gd name="connsiteY0" fmla="*/ 190431 h 329041"/>
              <a:gd name="connsiteX1" fmla="*/ 345060 w 351648"/>
              <a:gd name="connsiteY1" fmla="*/ 1456 h 329041"/>
              <a:gd name="connsiteX2" fmla="*/ 238760 w 351648"/>
              <a:gd name="connsiteY2" fmla="*/ 299968 h 329041"/>
              <a:gd name="connsiteX3" fmla="*/ 135510 w 351648"/>
              <a:gd name="connsiteY3" fmla="*/ 293680 h 329041"/>
              <a:gd name="connsiteX4" fmla="*/ 6067 w 351648"/>
              <a:gd name="connsiteY4" fmla="*/ 190431 h 329041"/>
              <a:gd name="connsiteX0" fmla="*/ 12206 w 357787"/>
              <a:gd name="connsiteY0" fmla="*/ 190335 h 327782"/>
              <a:gd name="connsiteX1" fmla="*/ 351199 w 357787"/>
              <a:gd name="connsiteY1" fmla="*/ 1360 h 327782"/>
              <a:gd name="connsiteX2" fmla="*/ 244899 w 357787"/>
              <a:gd name="connsiteY2" fmla="*/ 299872 h 327782"/>
              <a:gd name="connsiteX3" fmla="*/ 141649 w 357787"/>
              <a:gd name="connsiteY3" fmla="*/ 293584 h 327782"/>
              <a:gd name="connsiteX4" fmla="*/ 81138 w 357787"/>
              <a:gd name="connsiteY4" fmla="*/ 219072 h 327782"/>
              <a:gd name="connsiteX5" fmla="*/ 12206 w 357787"/>
              <a:gd name="connsiteY5" fmla="*/ 190335 h 327782"/>
              <a:gd name="connsiteX0" fmla="*/ 12206 w 357787"/>
              <a:gd name="connsiteY0" fmla="*/ 190335 h 325573"/>
              <a:gd name="connsiteX1" fmla="*/ 351199 w 357787"/>
              <a:gd name="connsiteY1" fmla="*/ 1360 h 325573"/>
              <a:gd name="connsiteX2" fmla="*/ 244899 w 357787"/>
              <a:gd name="connsiteY2" fmla="*/ 299872 h 325573"/>
              <a:gd name="connsiteX3" fmla="*/ 141649 w 357787"/>
              <a:gd name="connsiteY3" fmla="*/ 293584 h 325573"/>
              <a:gd name="connsiteX4" fmla="*/ 88283 w 357787"/>
              <a:gd name="connsiteY4" fmla="*/ 278603 h 325573"/>
              <a:gd name="connsiteX5" fmla="*/ 81138 w 357787"/>
              <a:gd name="connsiteY5" fmla="*/ 219072 h 325573"/>
              <a:gd name="connsiteX6" fmla="*/ 12206 w 357787"/>
              <a:gd name="connsiteY6" fmla="*/ 190335 h 325573"/>
              <a:gd name="connsiteX0" fmla="*/ 12206 w 359175"/>
              <a:gd name="connsiteY0" fmla="*/ 190335 h 316242"/>
              <a:gd name="connsiteX1" fmla="*/ 351199 w 359175"/>
              <a:gd name="connsiteY1" fmla="*/ 1360 h 316242"/>
              <a:gd name="connsiteX2" fmla="*/ 244899 w 359175"/>
              <a:gd name="connsiteY2" fmla="*/ 299872 h 316242"/>
              <a:gd name="connsiteX3" fmla="*/ 171627 w 359175"/>
              <a:gd name="connsiteY3" fmla="*/ 269079 h 316242"/>
              <a:gd name="connsiteX4" fmla="*/ 141649 w 359175"/>
              <a:gd name="connsiteY4" fmla="*/ 293584 h 316242"/>
              <a:gd name="connsiteX5" fmla="*/ 88283 w 359175"/>
              <a:gd name="connsiteY5" fmla="*/ 278603 h 316242"/>
              <a:gd name="connsiteX6" fmla="*/ 81138 w 359175"/>
              <a:gd name="connsiteY6" fmla="*/ 219072 h 316242"/>
              <a:gd name="connsiteX7" fmla="*/ 12206 w 359175"/>
              <a:gd name="connsiteY7" fmla="*/ 190335 h 316242"/>
              <a:gd name="connsiteX0" fmla="*/ 12206 w 360563"/>
              <a:gd name="connsiteY0" fmla="*/ 191241 h 348967"/>
              <a:gd name="connsiteX1" fmla="*/ 351199 w 360563"/>
              <a:gd name="connsiteY1" fmla="*/ 2266 h 348967"/>
              <a:gd name="connsiteX2" fmla="*/ 256806 w 360563"/>
              <a:gd name="connsiteY2" fmla="*/ 336496 h 348967"/>
              <a:gd name="connsiteX3" fmla="*/ 171627 w 360563"/>
              <a:gd name="connsiteY3" fmla="*/ 269985 h 348967"/>
              <a:gd name="connsiteX4" fmla="*/ 141649 w 360563"/>
              <a:gd name="connsiteY4" fmla="*/ 294490 h 348967"/>
              <a:gd name="connsiteX5" fmla="*/ 88283 w 360563"/>
              <a:gd name="connsiteY5" fmla="*/ 279509 h 348967"/>
              <a:gd name="connsiteX6" fmla="*/ 81138 w 360563"/>
              <a:gd name="connsiteY6" fmla="*/ 219978 h 348967"/>
              <a:gd name="connsiteX7" fmla="*/ 12206 w 360563"/>
              <a:gd name="connsiteY7" fmla="*/ 191241 h 348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563" h="348967">
                <a:moveTo>
                  <a:pt x="12206" y="191241"/>
                </a:moveTo>
                <a:cubicBezTo>
                  <a:pt x="57216" y="154956"/>
                  <a:pt x="310432" y="-21943"/>
                  <a:pt x="351199" y="2266"/>
                </a:cubicBezTo>
                <a:cubicBezTo>
                  <a:pt x="391966" y="26475"/>
                  <a:pt x="288322" y="286717"/>
                  <a:pt x="256806" y="336496"/>
                </a:cubicBezTo>
                <a:cubicBezTo>
                  <a:pt x="225290" y="386275"/>
                  <a:pt x="188835" y="271033"/>
                  <a:pt x="171627" y="269985"/>
                </a:cubicBezTo>
                <a:cubicBezTo>
                  <a:pt x="154419" y="268937"/>
                  <a:pt x="155540" y="292903"/>
                  <a:pt x="141649" y="294490"/>
                </a:cubicBezTo>
                <a:cubicBezTo>
                  <a:pt x="127758" y="296077"/>
                  <a:pt x="98368" y="291928"/>
                  <a:pt x="88283" y="279509"/>
                </a:cubicBezTo>
                <a:cubicBezTo>
                  <a:pt x="78198" y="267090"/>
                  <a:pt x="98580" y="232308"/>
                  <a:pt x="81138" y="219978"/>
                </a:cubicBezTo>
                <a:cubicBezTo>
                  <a:pt x="59564" y="202770"/>
                  <a:pt x="-32804" y="227526"/>
                  <a:pt x="12206" y="191241"/>
                </a:cubicBezTo>
                <a:close/>
              </a:path>
            </a:pathLst>
          </a:cu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 rot="20990294">
            <a:off x="1351195" y="2473574"/>
            <a:ext cx="138658" cy="759042"/>
          </a:xfrm>
          <a:custGeom>
            <a:avLst/>
            <a:gdLst>
              <a:gd name="connsiteX0" fmla="*/ 0 w 127933"/>
              <a:gd name="connsiteY0" fmla="*/ 293756 h 587512"/>
              <a:gd name="connsiteX1" fmla="*/ 63967 w 127933"/>
              <a:gd name="connsiteY1" fmla="*/ 0 h 587512"/>
              <a:gd name="connsiteX2" fmla="*/ 127934 w 127933"/>
              <a:gd name="connsiteY2" fmla="*/ 293756 h 587512"/>
              <a:gd name="connsiteX3" fmla="*/ 63967 w 127933"/>
              <a:gd name="connsiteY3" fmla="*/ 587512 h 587512"/>
              <a:gd name="connsiteX4" fmla="*/ 0 w 127933"/>
              <a:gd name="connsiteY4" fmla="*/ 293756 h 587512"/>
              <a:gd name="connsiteX0" fmla="*/ 1497 w 129431"/>
              <a:gd name="connsiteY0" fmla="*/ 293756 h 759036"/>
              <a:gd name="connsiteX1" fmla="*/ 65464 w 129431"/>
              <a:gd name="connsiteY1" fmla="*/ 0 h 759036"/>
              <a:gd name="connsiteX2" fmla="*/ 129431 w 129431"/>
              <a:gd name="connsiteY2" fmla="*/ 293756 h 759036"/>
              <a:gd name="connsiteX3" fmla="*/ 37139 w 129431"/>
              <a:gd name="connsiteY3" fmla="*/ 759036 h 759036"/>
              <a:gd name="connsiteX4" fmla="*/ 1497 w 129431"/>
              <a:gd name="connsiteY4" fmla="*/ 293756 h 759036"/>
              <a:gd name="connsiteX0" fmla="*/ 10724 w 138658"/>
              <a:gd name="connsiteY0" fmla="*/ 293756 h 759042"/>
              <a:gd name="connsiteX1" fmla="*/ 74691 w 138658"/>
              <a:gd name="connsiteY1" fmla="*/ 0 h 759042"/>
              <a:gd name="connsiteX2" fmla="*/ 138658 w 138658"/>
              <a:gd name="connsiteY2" fmla="*/ 293756 h 759042"/>
              <a:gd name="connsiteX3" fmla="*/ 46366 w 138658"/>
              <a:gd name="connsiteY3" fmla="*/ 759036 h 759042"/>
              <a:gd name="connsiteX4" fmla="*/ 10724 w 138658"/>
              <a:gd name="connsiteY4" fmla="*/ 293756 h 759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658" h="759042">
                <a:moveTo>
                  <a:pt x="10724" y="293756"/>
                </a:moveTo>
                <a:cubicBezTo>
                  <a:pt x="15445" y="167250"/>
                  <a:pt x="39363" y="0"/>
                  <a:pt x="74691" y="0"/>
                </a:cubicBezTo>
                <a:cubicBezTo>
                  <a:pt x="110019" y="0"/>
                  <a:pt x="138658" y="131519"/>
                  <a:pt x="138658" y="293756"/>
                </a:cubicBezTo>
                <a:cubicBezTo>
                  <a:pt x="138658" y="455993"/>
                  <a:pt x="117693" y="760651"/>
                  <a:pt x="46366" y="759036"/>
                </a:cubicBezTo>
                <a:cubicBezTo>
                  <a:pt x="-24961" y="757421"/>
                  <a:pt x="6003" y="420262"/>
                  <a:pt x="10724" y="293756"/>
                </a:cubicBezTo>
                <a:close/>
              </a:path>
            </a:pathLst>
          </a:cu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11"/>
          <p:cNvSpPr/>
          <p:nvPr/>
        </p:nvSpPr>
        <p:spPr>
          <a:xfrm rot="20990294">
            <a:off x="1404717" y="3080615"/>
            <a:ext cx="114067" cy="154427"/>
          </a:xfrm>
          <a:custGeom>
            <a:avLst/>
            <a:gdLst/>
            <a:ahLst/>
            <a:cxnLst/>
            <a:rect l="l" t="t" r="r" b="b"/>
            <a:pathLst>
              <a:path w="114067" h="154427">
                <a:moveTo>
                  <a:pt x="114067" y="5501"/>
                </a:moveTo>
                <a:cubicBezTo>
                  <a:pt x="100267" y="90946"/>
                  <a:pt x="78100" y="155165"/>
                  <a:pt x="45250" y="154421"/>
                </a:cubicBezTo>
                <a:cubicBezTo>
                  <a:pt x="13381" y="153699"/>
                  <a:pt x="1932" y="85992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11"/>
          <p:cNvSpPr/>
          <p:nvPr/>
        </p:nvSpPr>
        <p:spPr>
          <a:xfrm rot="609706" flipH="1">
            <a:off x="1679781" y="2509721"/>
            <a:ext cx="138658" cy="759042"/>
          </a:xfrm>
          <a:custGeom>
            <a:avLst/>
            <a:gdLst>
              <a:gd name="connsiteX0" fmla="*/ 0 w 127933"/>
              <a:gd name="connsiteY0" fmla="*/ 293756 h 587512"/>
              <a:gd name="connsiteX1" fmla="*/ 63967 w 127933"/>
              <a:gd name="connsiteY1" fmla="*/ 0 h 587512"/>
              <a:gd name="connsiteX2" fmla="*/ 127934 w 127933"/>
              <a:gd name="connsiteY2" fmla="*/ 293756 h 587512"/>
              <a:gd name="connsiteX3" fmla="*/ 63967 w 127933"/>
              <a:gd name="connsiteY3" fmla="*/ 587512 h 587512"/>
              <a:gd name="connsiteX4" fmla="*/ 0 w 127933"/>
              <a:gd name="connsiteY4" fmla="*/ 293756 h 587512"/>
              <a:gd name="connsiteX0" fmla="*/ 1497 w 129431"/>
              <a:gd name="connsiteY0" fmla="*/ 293756 h 759036"/>
              <a:gd name="connsiteX1" fmla="*/ 65464 w 129431"/>
              <a:gd name="connsiteY1" fmla="*/ 0 h 759036"/>
              <a:gd name="connsiteX2" fmla="*/ 129431 w 129431"/>
              <a:gd name="connsiteY2" fmla="*/ 293756 h 759036"/>
              <a:gd name="connsiteX3" fmla="*/ 37139 w 129431"/>
              <a:gd name="connsiteY3" fmla="*/ 759036 h 759036"/>
              <a:gd name="connsiteX4" fmla="*/ 1497 w 129431"/>
              <a:gd name="connsiteY4" fmla="*/ 293756 h 759036"/>
              <a:gd name="connsiteX0" fmla="*/ 10724 w 138658"/>
              <a:gd name="connsiteY0" fmla="*/ 293756 h 759042"/>
              <a:gd name="connsiteX1" fmla="*/ 74691 w 138658"/>
              <a:gd name="connsiteY1" fmla="*/ 0 h 759042"/>
              <a:gd name="connsiteX2" fmla="*/ 138658 w 138658"/>
              <a:gd name="connsiteY2" fmla="*/ 293756 h 759042"/>
              <a:gd name="connsiteX3" fmla="*/ 46366 w 138658"/>
              <a:gd name="connsiteY3" fmla="*/ 759036 h 759042"/>
              <a:gd name="connsiteX4" fmla="*/ 10724 w 138658"/>
              <a:gd name="connsiteY4" fmla="*/ 293756 h 759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658" h="759042">
                <a:moveTo>
                  <a:pt x="10724" y="293756"/>
                </a:moveTo>
                <a:cubicBezTo>
                  <a:pt x="15445" y="167250"/>
                  <a:pt x="39363" y="0"/>
                  <a:pt x="74691" y="0"/>
                </a:cubicBezTo>
                <a:cubicBezTo>
                  <a:pt x="110019" y="0"/>
                  <a:pt x="138658" y="131519"/>
                  <a:pt x="138658" y="293756"/>
                </a:cubicBezTo>
                <a:cubicBezTo>
                  <a:pt x="138658" y="455993"/>
                  <a:pt x="117693" y="760651"/>
                  <a:pt x="46366" y="759036"/>
                </a:cubicBezTo>
                <a:cubicBezTo>
                  <a:pt x="-24961" y="757421"/>
                  <a:pt x="6003" y="420262"/>
                  <a:pt x="10724" y="293756"/>
                </a:cubicBezTo>
                <a:close/>
              </a:path>
            </a:pathLst>
          </a:cu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11"/>
          <p:cNvSpPr/>
          <p:nvPr/>
        </p:nvSpPr>
        <p:spPr>
          <a:xfrm rot="609706" flipH="1">
            <a:off x="1650664" y="3111764"/>
            <a:ext cx="114067" cy="154427"/>
          </a:xfrm>
          <a:custGeom>
            <a:avLst/>
            <a:gdLst/>
            <a:ahLst/>
            <a:cxnLst/>
            <a:rect l="l" t="t" r="r" b="b"/>
            <a:pathLst>
              <a:path w="114067" h="154427">
                <a:moveTo>
                  <a:pt x="114067" y="5501"/>
                </a:moveTo>
                <a:cubicBezTo>
                  <a:pt x="100267" y="90946"/>
                  <a:pt x="78100" y="155165"/>
                  <a:pt x="45250" y="154421"/>
                </a:cubicBezTo>
                <a:cubicBezTo>
                  <a:pt x="13381" y="153699"/>
                  <a:pt x="1932" y="85992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447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Resultado de imagem para gato fla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605088"/>
            <a:ext cx="5114925" cy="543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sultado de imagem para gato fla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21330" y="-2703513"/>
            <a:ext cx="5276850" cy="527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esultado de imagem para gato flat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2569348"/>
            <a:ext cx="5276850" cy="527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980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4" name="Grupo 2093"/>
          <p:cNvGrpSpPr/>
          <p:nvPr/>
        </p:nvGrpSpPr>
        <p:grpSpPr>
          <a:xfrm>
            <a:off x="473426" y="1076028"/>
            <a:ext cx="1848024" cy="5309797"/>
            <a:chOff x="5940008" y="1446007"/>
            <a:chExt cx="1848024" cy="5309797"/>
          </a:xfrm>
        </p:grpSpPr>
        <p:sp>
          <p:nvSpPr>
            <p:cNvPr id="31" name="Elipse 30"/>
            <p:cNvSpPr/>
            <p:nvPr/>
          </p:nvSpPr>
          <p:spPr>
            <a:xfrm>
              <a:off x="5940008" y="4290392"/>
              <a:ext cx="1848024" cy="2465412"/>
            </a:xfrm>
            <a:custGeom>
              <a:avLst/>
              <a:gdLst/>
              <a:ahLst/>
              <a:cxnLst/>
              <a:rect l="l" t="t" r="r" b="b"/>
              <a:pathLst>
                <a:path w="1848024" h="2465412">
                  <a:moveTo>
                    <a:pt x="916869" y="0"/>
                  </a:moveTo>
                  <a:cubicBezTo>
                    <a:pt x="1254905" y="0"/>
                    <a:pt x="1757537" y="112106"/>
                    <a:pt x="1500362" y="840667"/>
                  </a:cubicBezTo>
                  <a:cubicBezTo>
                    <a:pt x="1667049" y="1137472"/>
                    <a:pt x="1848024" y="1577152"/>
                    <a:pt x="1848024" y="1912057"/>
                  </a:cubicBezTo>
                  <a:lnTo>
                    <a:pt x="1845930" y="1931192"/>
                  </a:lnTo>
                  <a:cubicBezTo>
                    <a:pt x="1847715" y="1938735"/>
                    <a:pt x="1848024" y="1946417"/>
                    <a:pt x="1848024" y="1954138"/>
                  </a:cubicBezTo>
                  <a:cubicBezTo>
                    <a:pt x="1848024" y="2236507"/>
                    <a:pt x="1434330" y="2465412"/>
                    <a:pt x="924012" y="2465412"/>
                  </a:cubicBezTo>
                  <a:cubicBezTo>
                    <a:pt x="413694" y="2465412"/>
                    <a:pt x="0" y="2236507"/>
                    <a:pt x="0" y="1954138"/>
                  </a:cubicBezTo>
                  <a:lnTo>
                    <a:pt x="902" y="1944261"/>
                  </a:lnTo>
                  <a:cubicBezTo>
                    <a:pt x="41" y="1941490"/>
                    <a:pt x="1" y="1938686"/>
                    <a:pt x="1" y="1935869"/>
                  </a:cubicBezTo>
                  <a:cubicBezTo>
                    <a:pt x="1" y="1531114"/>
                    <a:pt x="185738" y="1231136"/>
                    <a:pt x="328613" y="859718"/>
                  </a:cubicBezTo>
                  <a:cubicBezTo>
                    <a:pt x="119063" y="97819"/>
                    <a:pt x="578833" y="0"/>
                    <a:pt x="916869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529606" y="4779543"/>
              <a:ext cx="648217" cy="648217"/>
            </a:xfrm>
            <a:prstGeom prst="ellipse">
              <a:avLst/>
            </a:prstGeom>
            <a:solidFill>
              <a:srgbClr val="3E2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6702201" y="2188512"/>
              <a:ext cx="303027" cy="2792911"/>
            </a:xfrm>
            <a:prstGeom prst="rect">
              <a:avLst/>
            </a:pr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6631903" y="4879169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6510631" y="1446007"/>
              <a:ext cx="642572" cy="881537"/>
              <a:chOff x="5580112" y="1486311"/>
              <a:chExt cx="2299775" cy="3155038"/>
            </a:xfrm>
          </p:grpSpPr>
          <p:grpSp>
            <p:nvGrpSpPr>
              <p:cNvPr id="20" name="Grupo 19"/>
              <p:cNvGrpSpPr/>
              <p:nvPr/>
            </p:nvGrpSpPr>
            <p:grpSpPr>
              <a:xfrm flipH="1">
                <a:off x="7231815" y="2385137"/>
                <a:ext cx="648072" cy="1800575"/>
                <a:chOff x="5580112" y="2385137"/>
                <a:chExt cx="648072" cy="1800575"/>
              </a:xfrm>
            </p:grpSpPr>
            <p:sp>
              <p:nvSpPr>
                <p:cNvPr id="21" name="Retângulo de cantos arredondados 14"/>
                <p:cNvSpPr/>
                <p:nvPr/>
              </p:nvSpPr>
              <p:spPr>
                <a:xfrm rot="5400000">
                  <a:off x="5711552" y="3669080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 de cantos arredondados 14"/>
                <p:cNvSpPr/>
                <p:nvPr/>
              </p:nvSpPr>
              <p:spPr>
                <a:xfrm rot="5400000">
                  <a:off x="5639544" y="2967706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14"/>
                <p:cNvSpPr/>
                <p:nvPr/>
              </p:nvSpPr>
              <p:spPr>
                <a:xfrm rot="5400000">
                  <a:off x="5639544" y="2325705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" name="Grupo 12"/>
              <p:cNvGrpSpPr/>
              <p:nvPr/>
            </p:nvGrpSpPr>
            <p:grpSpPr>
              <a:xfrm>
                <a:off x="5580112" y="2385137"/>
                <a:ext cx="648072" cy="1800575"/>
                <a:chOff x="5580112" y="2385137"/>
                <a:chExt cx="648072" cy="1800575"/>
              </a:xfrm>
            </p:grpSpPr>
            <p:sp>
              <p:nvSpPr>
                <p:cNvPr id="17" name="Retângulo de cantos arredondados 14"/>
                <p:cNvSpPr/>
                <p:nvPr/>
              </p:nvSpPr>
              <p:spPr>
                <a:xfrm rot="5400000">
                  <a:off x="5711552" y="3669080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 de cantos arredondados 14"/>
                <p:cNvSpPr/>
                <p:nvPr/>
              </p:nvSpPr>
              <p:spPr>
                <a:xfrm rot="5400000">
                  <a:off x="5639544" y="2967706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de cantos arredondados 14"/>
                <p:cNvSpPr/>
                <p:nvPr/>
              </p:nvSpPr>
              <p:spPr>
                <a:xfrm rot="5400000">
                  <a:off x="5639544" y="2325705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" name="Elipse 3"/>
              <p:cNvSpPr/>
              <p:nvPr/>
            </p:nvSpPr>
            <p:spPr>
              <a:xfrm>
                <a:off x="5865864" y="1486311"/>
                <a:ext cx="1739759" cy="3155038"/>
              </a:xfrm>
              <a:custGeom>
                <a:avLst/>
                <a:gdLst>
                  <a:gd name="connsiteX0" fmla="*/ 0 w 504056"/>
                  <a:gd name="connsiteY0" fmla="*/ 396044 h 792088"/>
                  <a:gd name="connsiteX1" fmla="*/ 252028 w 504056"/>
                  <a:gd name="connsiteY1" fmla="*/ 0 h 792088"/>
                  <a:gd name="connsiteX2" fmla="*/ 504056 w 504056"/>
                  <a:gd name="connsiteY2" fmla="*/ 396044 h 792088"/>
                  <a:gd name="connsiteX3" fmla="*/ 252028 w 504056"/>
                  <a:gd name="connsiteY3" fmla="*/ 792088 h 792088"/>
                  <a:gd name="connsiteX4" fmla="*/ 0 w 504056"/>
                  <a:gd name="connsiteY4" fmla="*/ 396044 h 792088"/>
                  <a:gd name="connsiteX0" fmla="*/ 14886 w 518942"/>
                  <a:gd name="connsiteY0" fmla="*/ 464417 h 860461"/>
                  <a:gd name="connsiteX1" fmla="*/ 54886 w 518942"/>
                  <a:gd name="connsiteY1" fmla="*/ 38421 h 860461"/>
                  <a:gd name="connsiteX2" fmla="*/ 266914 w 518942"/>
                  <a:gd name="connsiteY2" fmla="*/ 68373 h 860461"/>
                  <a:gd name="connsiteX3" fmla="*/ 518942 w 518942"/>
                  <a:gd name="connsiteY3" fmla="*/ 464417 h 860461"/>
                  <a:gd name="connsiteX4" fmla="*/ 266914 w 518942"/>
                  <a:gd name="connsiteY4" fmla="*/ 860461 h 860461"/>
                  <a:gd name="connsiteX5" fmla="*/ 14886 w 518942"/>
                  <a:gd name="connsiteY5" fmla="*/ 464417 h 860461"/>
                  <a:gd name="connsiteX0" fmla="*/ 14886 w 523096"/>
                  <a:gd name="connsiteY0" fmla="*/ 455783 h 851827"/>
                  <a:gd name="connsiteX1" fmla="*/ 54886 w 523096"/>
                  <a:gd name="connsiteY1" fmla="*/ 29787 h 851827"/>
                  <a:gd name="connsiteX2" fmla="*/ 266914 w 523096"/>
                  <a:gd name="connsiteY2" fmla="*/ 59739 h 851827"/>
                  <a:gd name="connsiteX3" fmla="*/ 451126 w 523096"/>
                  <a:gd name="connsiteY3" fmla="*/ 22168 h 851827"/>
                  <a:gd name="connsiteX4" fmla="*/ 518942 w 523096"/>
                  <a:gd name="connsiteY4" fmla="*/ 455783 h 851827"/>
                  <a:gd name="connsiteX5" fmla="*/ 266914 w 523096"/>
                  <a:gd name="connsiteY5" fmla="*/ 851827 h 851827"/>
                  <a:gd name="connsiteX6" fmla="*/ 14886 w 523096"/>
                  <a:gd name="connsiteY6" fmla="*/ 455783 h 851827"/>
                  <a:gd name="connsiteX0" fmla="*/ 15445 w 523655"/>
                  <a:gd name="connsiteY0" fmla="*/ 455783 h 585127"/>
                  <a:gd name="connsiteX1" fmla="*/ 55445 w 523655"/>
                  <a:gd name="connsiteY1" fmla="*/ 29787 h 585127"/>
                  <a:gd name="connsiteX2" fmla="*/ 267473 w 523655"/>
                  <a:gd name="connsiteY2" fmla="*/ 59739 h 585127"/>
                  <a:gd name="connsiteX3" fmla="*/ 451685 w 523655"/>
                  <a:gd name="connsiteY3" fmla="*/ 22168 h 585127"/>
                  <a:gd name="connsiteX4" fmla="*/ 519501 w 523655"/>
                  <a:gd name="connsiteY4" fmla="*/ 455783 h 585127"/>
                  <a:gd name="connsiteX5" fmla="*/ 275093 w 523655"/>
                  <a:gd name="connsiteY5" fmla="*/ 585127 h 585127"/>
                  <a:gd name="connsiteX6" fmla="*/ 15445 w 523655"/>
                  <a:gd name="connsiteY6" fmla="*/ 455783 h 585127"/>
                  <a:gd name="connsiteX0" fmla="*/ 14887 w 523097"/>
                  <a:gd name="connsiteY0" fmla="*/ 455783 h 745147"/>
                  <a:gd name="connsiteX1" fmla="*/ 54887 w 523097"/>
                  <a:gd name="connsiteY1" fmla="*/ 29787 h 745147"/>
                  <a:gd name="connsiteX2" fmla="*/ 266915 w 523097"/>
                  <a:gd name="connsiteY2" fmla="*/ 59739 h 745147"/>
                  <a:gd name="connsiteX3" fmla="*/ 451127 w 523097"/>
                  <a:gd name="connsiteY3" fmla="*/ 22168 h 745147"/>
                  <a:gd name="connsiteX4" fmla="*/ 518943 w 523097"/>
                  <a:gd name="connsiteY4" fmla="*/ 455783 h 745147"/>
                  <a:gd name="connsiteX5" fmla="*/ 266915 w 523097"/>
                  <a:gd name="connsiteY5" fmla="*/ 745147 h 745147"/>
                  <a:gd name="connsiteX6" fmla="*/ 14887 w 523097"/>
                  <a:gd name="connsiteY6" fmla="*/ 455783 h 745147"/>
                  <a:gd name="connsiteX0" fmla="*/ 3944 w 512154"/>
                  <a:gd name="connsiteY0" fmla="*/ 455783 h 771666"/>
                  <a:gd name="connsiteX1" fmla="*/ 43944 w 512154"/>
                  <a:gd name="connsiteY1" fmla="*/ 29787 h 771666"/>
                  <a:gd name="connsiteX2" fmla="*/ 255972 w 512154"/>
                  <a:gd name="connsiteY2" fmla="*/ 59739 h 771666"/>
                  <a:gd name="connsiteX3" fmla="*/ 440184 w 512154"/>
                  <a:gd name="connsiteY3" fmla="*/ 22168 h 771666"/>
                  <a:gd name="connsiteX4" fmla="*/ 508000 w 512154"/>
                  <a:gd name="connsiteY4" fmla="*/ 455783 h 771666"/>
                  <a:gd name="connsiteX5" fmla="*/ 255972 w 512154"/>
                  <a:gd name="connsiteY5" fmla="*/ 745147 h 771666"/>
                  <a:gd name="connsiteX6" fmla="*/ 104906 w 512154"/>
                  <a:gd name="connsiteY6" fmla="*/ 725780 h 771666"/>
                  <a:gd name="connsiteX7" fmla="*/ 3944 w 512154"/>
                  <a:gd name="connsiteY7" fmla="*/ 455783 h 771666"/>
                  <a:gd name="connsiteX0" fmla="*/ 3944 w 510090"/>
                  <a:gd name="connsiteY0" fmla="*/ 455783 h 758735"/>
                  <a:gd name="connsiteX1" fmla="*/ 43944 w 510090"/>
                  <a:gd name="connsiteY1" fmla="*/ 29787 h 758735"/>
                  <a:gd name="connsiteX2" fmla="*/ 255972 w 510090"/>
                  <a:gd name="connsiteY2" fmla="*/ 59739 h 758735"/>
                  <a:gd name="connsiteX3" fmla="*/ 440184 w 510090"/>
                  <a:gd name="connsiteY3" fmla="*/ 22168 h 758735"/>
                  <a:gd name="connsiteX4" fmla="*/ 508000 w 510090"/>
                  <a:gd name="connsiteY4" fmla="*/ 455783 h 758735"/>
                  <a:gd name="connsiteX5" fmla="*/ 402085 w 510090"/>
                  <a:gd name="connsiteY5" fmla="*/ 733399 h 758735"/>
                  <a:gd name="connsiteX6" fmla="*/ 255972 w 510090"/>
                  <a:gd name="connsiteY6" fmla="*/ 745147 h 758735"/>
                  <a:gd name="connsiteX7" fmla="*/ 104906 w 510090"/>
                  <a:gd name="connsiteY7" fmla="*/ 725780 h 758735"/>
                  <a:gd name="connsiteX8" fmla="*/ 3944 w 510090"/>
                  <a:gd name="connsiteY8" fmla="*/ 455783 h 758735"/>
                  <a:gd name="connsiteX0" fmla="*/ 3944 w 510090"/>
                  <a:gd name="connsiteY0" fmla="*/ 455783 h 770343"/>
                  <a:gd name="connsiteX1" fmla="*/ 43944 w 510090"/>
                  <a:gd name="connsiteY1" fmla="*/ 29787 h 770343"/>
                  <a:gd name="connsiteX2" fmla="*/ 255972 w 510090"/>
                  <a:gd name="connsiteY2" fmla="*/ 59739 h 770343"/>
                  <a:gd name="connsiteX3" fmla="*/ 440184 w 510090"/>
                  <a:gd name="connsiteY3" fmla="*/ 22168 h 770343"/>
                  <a:gd name="connsiteX4" fmla="*/ 508000 w 510090"/>
                  <a:gd name="connsiteY4" fmla="*/ 455783 h 770343"/>
                  <a:gd name="connsiteX5" fmla="*/ 402085 w 510090"/>
                  <a:gd name="connsiteY5" fmla="*/ 733399 h 770343"/>
                  <a:gd name="connsiteX6" fmla="*/ 255972 w 510090"/>
                  <a:gd name="connsiteY6" fmla="*/ 768007 h 770343"/>
                  <a:gd name="connsiteX7" fmla="*/ 104906 w 510090"/>
                  <a:gd name="connsiteY7" fmla="*/ 725780 h 770343"/>
                  <a:gd name="connsiteX8" fmla="*/ 3944 w 510090"/>
                  <a:gd name="connsiteY8" fmla="*/ 455783 h 770343"/>
                  <a:gd name="connsiteX0" fmla="*/ 30911 w 483717"/>
                  <a:gd name="connsiteY0" fmla="*/ 471023 h 770343"/>
                  <a:gd name="connsiteX1" fmla="*/ 17571 w 483717"/>
                  <a:gd name="connsiteY1" fmla="*/ 29787 h 770343"/>
                  <a:gd name="connsiteX2" fmla="*/ 229599 w 483717"/>
                  <a:gd name="connsiteY2" fmla="*/ 59739 h 770343"/>
                  <a:gd name="connsiteX3" fmla="*/ 413811 w 483717"/>
                  <a:gd name="connsiteY3" fmla="*/ 22168 h 770343"/>
                  <a:gd name="connsiteX4" fmla="*/ 481627 w 483717"/>
                  <a:gd name="connsiteY4" fmla="*/ 455783 h 770343"/>
                  <a:gd name="connsiteX5" fmla="*/ 375712 w 483717"/>
                  <a:gd name="connsiteY5" fmla="*/ 733399 h 770343"/>
                  <a:gd name="connsiteX6" fmla="*/ 229599 w 483717"/>
                  <a:gd name="connsiteY6" fmla="*/ 768007 h 770343"/>
                  <a:gd name="connsiteX7" fmla="*/ 78533 w 483717"/>
                  <a:gd name="connsiteY7" fmla="*/ 725780 h 770343"/>
                  <a:gd name="connsiteX8" fmla="*/ 30911 w 483717"/>
                  <a:gd name="connsiteY8" fmla="*/ 471023 h 770343"/>
                  <a:gd name="connsiteX0" fmla="*/ 30911 w 429531"/>
                  <a:gd name="connsiteY0" fmla="*/ 471023 h 770343"/>
                  <a:gd name="connsiteX1" fmla="*/ 17571 w 429531"/>
                  <a:gd name="connsiteY1" fmla="*/ 29787 h 770343"/>
                  <a:gd name="connsiteX2" fmla="*/ 229599 w 429531"/>
                  <a:gd name="connsiteY2" fmla="*/ 59739 h 770343"/>
                  <a:gd name="connsiteX3" fmla="*/ 413811 w 429531"/>
                  <a:gd name="connsiteY3" fmla="*/ 22168 h 770343"/>
                  <a:gd name="connsiteX4" fmla="*/ 390187 w 429531"/>
                  <a:gd name="connsiteY4" fmla="*/ 455783 h 770343"/>
                  <a:gd name="connsiteX5" fmla="*/ 375712 w 429531"/>
                  <a:gd name="connsiteY5" fmla="*/ 733399 h 770343"/>
                  <a:gd name="connsiteX6" fmla="*/ 229599 w 429531"/>
                  <a:gd name="connsiteY6" fmla="*/ 768007 h 770343"/>
                  <a:gd name="connsiteX7" fmla="*/ 78533 w 429531"/>
                  <a:gd name="connsiteY7" fmla="*/ 725780 h 770343"/>
                  <a:gd name="connsiteX8" fmla="*/ 30911 w 429531"/>
                  <a:gd name="connsiteY8" fmla="*/ 471023 h 770343"/>
                  <a:gd name="connsiteX0" fmla="*/ 30911 w 429531"/>
                  <a:gd name="connsiteY0" fmla="*/ 467980 h 767300"/>
                  <a:gd name="connsiteX1" fmla="*/ 17571 w 429531"/>
                  <a:gd name="connsiteY1" fmla="*/ 26744 h 767300"/>
                  <a:gd name="connsiteX2" fmla="*/ 207781 w 429531"/>
                  <a:gd name="connsiteY2" fmla="*/ 80332 h 767300"/>
                  <a:gd name="connsiteX3" fmla="*/ 413811 w 429531"/>
                  <a:gd name="connsiteY3" fmla="*/ 19125 h 767300"/>
                  <a:gd name="connsiteX4" fmla="*/ 390187 w 429531"/>
                  <a:gd name="connsiteY4" fmla="*/ 452740 h 767300"/>
                  <a:gd name="connsiteX5" fmla="*/ 375712 w 429531"/>
                  <a:gd name="connsiteY5" fmla="*/ 730356 h 767300"/>
                  <a:gd name="connsiteX6" fmla="*/ 229599 w 429531"/>
                  <a:gd name="connsiteY6" fmla="*/ 764964 h 767300"/>
                  <a:gd name="connsiteX7" fmla="*/ 78533 w 429531"/>
                  <a:gd name="connsiteY7" fmla="*/ 722737 h 767300"/>
                  <a:gd name="connsiteX8" fmla="*/ 30911 w 429531"/>
                  <a:gd name="connsiteY8" fmla="*/ 467980 h 767300"/>
                  <a:gd name="connsiteX0" fmla="*/ 30911 w 420868"/>
                  <a:gd name="connsiteY0" fmla="*/ 461268 h 760588"/>
                  <a:gd name="connsiteX1" fmla="*/ 17571 w 420868"/>
                  <a:gd name="connsiteY1" fmla="*/ 20032 h 760588"/>
                  <a:gd name="connsiteX2" fmla="*/ 207781 w 420868"/>
                  <a:gd name="connsiteY2" fmla="*/ 73620 h 760588"/>
                  <a:gd name="connsiteX3" fmla="*/ 402902 w 420868"/>
                  <a:gd name="connsiteY3" fmla="*/ 28776 h 760588"/>
                  <a:gd name="connsiteX4" fmla="*/ 390187 w 420868"/>
                  <a:gd name="connsiteY4" fmla="*/ 446028 h 760588"/>
                  <a:gd name="connsiteX5" fmla="*/ 375712 w 420868"/>
                  <a:gd name="connsiteY5" fmla="*/ 723644 h 760588"/>
                  <a:gd name="connsiteX6" fmla="*/ 229599 w 420868"/>
                  <a:gd name="connsiteY6" fmla="*/ 758252 h 760588"/>
                  <a:gd name="connsiteX7" fmla="*/ 78533 w 420868"/>
                  <a:gd name="connsiteY7" fmla="*/ 716025 h 760588"/>
                  <a:gd name="connsiteX8" fmla="*/ 30911 w 420868"/>
                  <a:gd name="connsiteY8" fmla="*/ 461268 h 760588"/>
                  <a:gd name="connsiteX0" fmla="*/ 25153 w 415110"/>
                  <a:gd name="connsiteY0" fmla="*/ 453478 h 752798"/>
                  <a:gd name="connsiteX1" fmla="*/ 19086 w 415110"/>
                  <a:gd name="connsiteY1" fmla="*/ 21333 h 752798"/>
                  <a:gd name="connsiteX2" fmla="*/ 202023 w 415110"/>
                  <a:gd name="connsiteY2" fmla="*/ 65830 h 752798"/>
                  <a:gd name="connsiteX3" fmla="*/ 397144 w 415110"/>
                  <a:gd name="connsiteY3" fmla="*/ 20986 h 752798"/>
                  <a:gd name="connsiteX4" fmla="*/ 384429 w 415110"/>
                  <a:gd name="connsiteY4" fmla="*/ 438238 h 752798"/>
                  <a:gd name="connsiteX5" fmla="*/ 369954 w 415110"/>
                  <a:gd name="connsiteY5" fmla="*/ 715854 h 752798"/>
                  <a:gd name="connsiteX6" fmla="*/ 223841 w 415110"/>
                  <a:gd name="connsiteY6" fmla="*/ 750462 h 752798"/>
                  <a:gd name="connsiteX7" fmla="*/ 72775 w 415110"/>
                  <a:gd name="connsiteY7" fmla="*/ 708235 h 752798"/>
                  <a:gd name="connsiteX8" fmla="*/ 25153 w 415110"/>
                  <a:gd name="connsiteY8" fmla="*/ 453478 h 75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110" h="752798">
                    <a:moveTo>
                      <a:pt x="25153" y="453478"/>
                    </a:moveTo>
                    <a:cubicBezTo>
                      <a:pt x="16205" y="338994"/>
                      <a:pt x="-22919" y="87340"/>
                      <a:pt x="19086" y="21333"/>
                    </a:cubicBezTo>
                    <a:cubicBezTo>
                      <a:pt x="61091" y="-44674"/>
                      <a:pt x="139013" y="65888"/>
                      <a:pt x="202023" y="65830"/>
                    </a:cubicBezTo>
                    <a:cubicBezTo>
                      <a:pt x="265033" y="65772"/>
                      <a:pt x="355139" y="-45021"/>
                      <a:pt x="397144" y="20986"/>
                    </a:cubicBezTo>
                    <a:cubicBezTo>
                      <a:pt x="439149" y="86993"/>
                      <a:pt x="395859" y="329860"/>
                      <a:pt x="384429" y="438238"/>
                    </a:cubicBezTo>
                    <a:cubicBezTo>
                      <a:pt x="372999" y="546617"/>
                      <a:pt x="411959" y="667627"/>
                      <a:pt x="369954" y="715854"/>
                    </a:cubicBezTo>
                    <a:cubicBezTo>
                      <a:pt x="327949" y="764081"/>
                      <a:pt x="273371" y="751732"/>
                      <a:pt x="223841" y="750462"/>
                    </a:cubicBezTo>
                    <a:cubicBezTo>
                      <a:pt x="174311" y="749192"/>
                      <a:pt x="114780" y="756462"/>
                      <a:pt x="72775" y="708235"/>
                    </a:cubicBezTo>
                    <a:cubicBezTo>
                      <a:pt x="30770" y="660008"/>
                      <a:pt x="34101" y="567962"/>
                      <a:pt x="25153" y="453478"/>
                    </a:cubicBezTo>
                    <a:close/>
                  </a:path>
                </a:pathLst>
              </a:custGeom>
              <a:solidFill>
                <a:srgbClr val="765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 flipH="1">
                <a:off x="6156176" y="2443619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 flipH="1">
                <a:off x="6156176" y="3116329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 flipH="1">
                <a:off x="6156176" y="3789039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 flipH="1">
                <a:off x="7020272" y="2472131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 flipH="1">
                <a:off x="7020272" y="3144841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 flipH="1">
                <a:off x="7020272" y="3817551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2" name="Retângulo 31"/>
            <p:cNvSpPr/>
            <p:nvPr/>
          </p:nvSpPr>
          <p:spPr>
            <a:xfrm>
              <a:off x="6526971" y="5511483"/>
              <a:ext cx="674098" cy="1286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9" name="Grupo 2088"/>
            <p:cNvGrpSpPr/>
            <p:nvPr/>
          </p:nvGrpSpPr>
          <p:grpSpPr>
            <a:xfrm>
              <a:off x="6719577" y="5564928"/>
              <a:ext cx="268275" cy="50304"/>
              <a:chOff x="6717814" y="5549081"/>
              <a:chExt cx="268275" cy="50304"/>
            </a:xfrm>
            <a:solidFill>
              <a:schemeClr val="bg1">
                <a:lumMod val="65000"/>
              </a:schemeClr>
            </a:solidFill>
          </p:grpSpPr>
          <p:sp>
            <p:nvSpPr>
              <p:cNvPr id="2048" name="Elipse 2047"/>
              <p:cNvSpPr/>
              <p:nvPr/>
            </p:nvSpPr>
            <p:spPr>
              <a:xfrm flipV="1">
                <a:off x="6717814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/>
              <p:cNvSpPr/>
              <p:nvPr/>
            </p:nvSpPr>
            <p:spPr>
              <a:xfrm flipV="1">
                <a:off x="6761408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flipV="1">
                <a:off x="6805002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 flipV="1">
                <a:off x="6848596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 flipV="1">
                <a:off x="6892190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 flipV="1">
                <a:off x="6935785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61" name="Retângulo de cantos arredondados 2060"/>
            <p:cNvSpPr/>
            <p:nvPr/>
          </p:nvSpPr>
          <p:spPr>
            <a:xfrm>
              <a:off x="6702202" y="2276872"/>
              <a:ext cx="303027" cy="72008"/>
            </a:xfrm>
            <a:prstGeom prst="roundRect">
              <a:avLst/>
            </a:prstGeom>
            <a:solidFill>
              <a:srgbClr val="783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52" name="Conector reto 2051"/>
            <p:cNvCxnSpPr>
              <a:stCxn id="5" idx="2"/>
              <a:endCxn id="37" idx="4"/>
            </p:cNvCxnSpPr>
            <p:nvPr/>
          </p:nvCxnSpPr>
          <p:spPr>
            <a:xfrm>
              <a:off x="6765509" y="1760446"/>
              <a:ext cx="66408" cy="3804482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Conector reto 2056"/>
            <p:cNvCxnSpPr>
              <a:stCxn id="9" idx="2"/>
              <a:endCxn id="2048" idx="4"/>
            </p:cNvCxnSpPr>
            <p:nvPr/>
          </p:nvCxnSpPr>
          <p:spPr>
            <a:xfrm flipH="1">
              <a:off x="6744729" y="2136364"/>
              <a:ext cx="20780" cy="3428564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8" name="Conector reto 2067"/>
            <p:cNvCxnSpPr>
              <a:stCxn id="8" idx="2"/>
              <a:endCxn id="36" idx="4"/>
            </p:cNvCxnSpPr>
            <p:nvPr/>
          </p:nvCxnSpPr>
          <p:spPr>
            <a:xfrm>
              <a:off x="6765509" y="1948405"/>
              <a:ext cx="22814" cy="3616523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>
              <a:stCxn id="12" idx="6"/>
              <a:endCxn id="38" idx="4"/>
            </p:cNvCxnSpPr>
            <p:nvPr/>
          </p:nvCxnSpPr>
          <p:spPr>
            <a:xfrm flipH="1">
              <a:off x="6875511" y="2144331"/>
              <a:ext cx="37510" cy="342059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0" name="Conector reto 2079"/>
            <p:cNvCxnSpPr>
              <a:stCxn id="11" idx="6"/>
              <a:endCxn id="39" idx="4"/>
            </p:cNvCxnSpPr>
            <p:nvPr/>
          </p:nvCxnSpPr>
          <p:spPr>
            <a:xfrm>
              <a:off x="6913021" y="1956371"/>
              <a:ext cx="6084" cy="36085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>
              <a:stCxn id="10" idx="6"/>
              <a:endCxn id="40" idx="4"/>
            </p:cNvCxnSpPr>
            <p:nvPr/>
          </p:nvCxnSpPr>
          <p:spPr>
            <a:xfrm>
              <a:off x="6913021" y="1768412"/>
              <a:ext cx="49679" cy="379651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7" name="Pergaminho vertical 2096"/>
          <p:cNvSpPr/>
          <p:nvPr/>
        </p:nvSpPr>
        <p:spPr>
          <a:xfrm rot="20427154">
            <a:off x="2458731" y="1011527"/>
            <a:ext cx="1432401" cy="2249231"/>
          </a:xfrm>
          <a:prstGeom prst="verticalScroll">
            <a:avLst>
              <a:gd name="adj" fmla="val 924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Querido filho, caso esteja vendo esse bilhete saiba que fui atrás de você de barco na praia da Cia</a:t>
            </a:r>
            <a:endParaRPr lang="pt-BR" sz="105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93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6912" y="908720"/>
            <a:ext cx="57150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912168"/>
            <a:ext cx="5217096" cy="521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41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221349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 8"/>
          <p:cNvSpPr/>
          <p:nvPr/>
        </p:nvSpPr>
        <p:spPr>
          <a:xfrm>
            <a:off x="3037325" y="2348880"/>
            <a:ext cx="6106675" cy="3112783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loud 37"/>
          <p:cNvSpPr/>
          <p:nvPr/>
        </p:nvSpPr>
        <p:spPr>
          <a:xfrm rot="1577861">
            <a:off x="506540" y="-841798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upo 86"/>
          <p:cNvGrpSpPr/>
          <p:nvPr/>
        </p:nvGrpSpPr>
        <p:grpSpPr>
          <a:xfrm flipH="1">
            <a:off x="4397158" y="2750877"/>
            <a:ext cx="680745" cy="750006"/>
            <a:chOff x="-3268901" y="2056355"/>
            <a:chExt cx="3090265" cy="3404683"/>
          </a:xfrm>
        </p:grpSpPr>
        <p:sp>
          <p:nvSpPr>
            <p:cNvPr id="88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0" name="Grupo 89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92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5973544" y="2523741"/>
            <a:ext cx="629039" cy="693041"/>
            <a:chOff x="-3268901" y="2056355"/>
            <a:chExt cx="3090265" cy="3404683"/>
          </a:xfrm>
        </p:grpSpPr>
        <p:sp>
          <p:nvSpPr>
            <p:cNvPr id="95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7" name="Grupo 96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99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1" name="Grupo 100"/>
          <p:cNvGrpSpPr/>
          <p:nvPr/>
        </p:nvGrpSpPr>
        <p:grpSpPr>
          <a:xfrm flipH="1">
            <a:off x="3838091" y="3679533"/>
            <a:ext cx="720080" cy="780164"/>
            <a:chOff x="-3268901" y="2056355"/>
            <a:chExt cx="3090265" cy="3404683"/>
          </a:xfrm>
        </p:grpSpPr>
        <p:sp>
          <p:nvSpPr>
            <p:cNvPr id="102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" name="Grupo 103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06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8" name="Grupo 107"/>
          <p:cNvGrpSpPr/>
          <p:nvPr/>
        </p:nvGrpSpPr>
        <p:grpSpPr>
          <a:xfrm>
            <a:off x="6033275" y="3377049"/>
            <a:ext cx="918766" cy="1012246"/>
            <a:chOff x="-3268901" y="2056355"/>
            <a:chExt cx="3090265" cy="3404683"/>
          </a:xfrm>
        </p:grpSpPr>
        <p:sp>
          <p:nvSpPr>
            <p:cNvPr id="109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1" name="Grupo 110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13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9" name="Grupo 118"/>
          <p:cNvGrpSpPr/>
          <p:nvPr/>
        </p:nvGrpSpPr>
        <p:grpSpPr>
          <a:xfrm>
            <a:off x="7646709" y="4128223"/>
            <a:ext cx="979373" cy="976025"/>
            <a:chOff x="2212674" y="5004280"/>
            <a:chExt cx="583521" cy="581526"/>
          </a:xfrm>
        </p:grpSpPr>
        <p:sp>
          <p:nvSpPr>
            <p:cNvPr id="120" name="Elipse 117"/>
            <p:cNvSpPr/>
            <p:nvPr/>
          </p:nvSpPr>
          <p:spPr>
            <a:xfrm flipH="1">
              <a:off x="2212674" y="5004280"/>
              <a:ext cx="482526" cy="581526"/>
            </a:xfrm>
            <a:custGeom>
              <a:avLst/>
              <a:gdLst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89004 w 2954220"/>
                <a:gd name="connsiteY17" fmla="*/ 181911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30605 w 2954220"/>
                <a:gd name="connsiteY17" fmla="*/ 342499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440496 w 2954220"/>
                <a:gd name="connsiteY6" fmla="*/ 1670085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352902 w 2954220"/>
                <a:gd name="connsiteY6" fmla="*/ 1889066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7 w 2954220"/>
                <a:gd name="connsiteY7" fmla="*/ 217220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66647 w 2958285"/>
                <a:gd name="connsiteY7" fmla="*/ 2172206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95849 w 2958285"/>
                <a:gd name="connsiteY7" fmla="*/ 2361993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8285" h="3565244">
                  <a:moveTo>
                    <a:pt x="1527282" y="13"/>
                  </a:moveTo>
                  <a:cubicBezTo>
                    <a:pt x="1534895" y="348"/>
                    <a:pt x="1794041" y="100339"/>
                    <a:pt x="1840861" y="168301"/>
                  </a:cubicBezTo>
                  <a:cubicBezTo>
                    <a:pt x="1887681" y="236263"/>
                    <a:pt x="1748333" y="404158"/>
                    <a:pt x="1808204" y="407786"/>
                  </a:cubicBezTo>
                  <a:cubicBezTo>
                    <a:pt x="1868075" y="411414"/>
                    <a:pt x="1980065" y="259523"/>
                    <a:pt x="1993261" y="342471"/>
                  </a:cubicBezTo>
                  <a:cubicBezTo>
                    <a:pt x="2006457" y="425419"/>
                    <a:pt x="1890222" y="1054795"/>
                    <a:pt x="1789405" y="1232043"/>
                  </a:cubicBezTo>
                  <a:cubicBezTo>
                    <a:pt x="1719529" y="1354893"/>
                    <a:pt x="1512163" y="1545657"/>
                    <a:pt x="1322023" y="1681042"/>
                  </a:cubicBezTo>
                  <a:cubicBezTo>
                    <a:pt x="1361375" y="1676552"/>
                    <a:pt x="898618" y="1863171"/>
                    <a:pt x="1060922" y="1976663"/>
                  </a:cubicBezTo>
                  <a:cubicBezTo>
                    <a:pt x="1223226" y="2090155"/>
                    <a:pt x="2021705" y="2345478"/>
                    <a:pt x="2295849" y="2361993"/>
                  </a:cubicBezTo>
                  <a:cubicBezTo>
                    <a:pt x="2569993" y="2378508"/>
                    <a:pt x="2551787" y="1894758"/>
                    <a:pt x="2705787" y="2075756"/>
                  </a:cubicBezTo>
                  <a:cubicBezTo>
                    <a:pt x="2946873" y="2180554"/>
                    <a:pt x="3047123" y="2522024"/>
                    <a:pt x="2864074" y="2606986"/>
                  </a:cubicBezTo>
                  <a:lnTo>
                    <a:pt x="2860814" y="2618258"/>
                  </a:lnTo>
                  <a:cubicBezTo>
                    <a:pt x="2874301" y="2649649"/>
                    <a:pt x="2880654" y="2682750"/>
                    <a:pt x="2880654" y="2717044"/>
                  </a:cubicBezTo>
                  <a:cubicBezTo>
                    <a:pt x="2880654" y="3185492"/>
                    <a:pt x="2235872" y="3565244"/>
                    <a:pt x="1440494" y="3565244"/>
                  </a:cubicBezTo>
                  <a:cubicBezTo>
                    <a:pt x="645116" y="3565244"/>
                    <a:pt x="15042" y="3242809"/>
                    <a:pt x="334" y="2717044"/>
                  </a:cubicBezTo>
                  <a:cubicBezTo>
                    <a:pt x="-11572" y="2291460"/>
                    <a:pt x="296374" y="1863811"/>
                    <a:pt x="541523" y="1641380"/>
                  </a:cubicBezTo>
                  <a:cubicBezTo>
                    <a:pt x="575876" y="1553395"/>
                    <a:pt x="632799" y="1445730"/>
                    <a:pt x="610774" y="1376615"/>
                  </a:cubicBezTo>
                  <a:cubicBezTo>
                    <a:pt x="496761" y="1256915"/>
                    <a:pt x="259170" y="1120598"/>
                    <a:pt x="245809" y="975006"/>
                  </a:cubicBezTo>
                  <a:cubicBezTo>
                    <a:pt x="232448" y="829414"/>
                    <a:pt x="409123" y="637978"/>
                    <a:pt x="530605" y="503060"/>
                  </a:cubicBezTo>
                  <a:cubicBezTo>
                    <a:pt x="652087" y="368142"/>
                    <a:pt x="809600" y="180012"/>
                    <a:pt x="974700" y="165498"/>
                  </a:cubicBezTo>
                  <a:cubicBezTo>
                    <a:pt x="1139800" y="150984"/>
                    <a:pt x="1451572" y="254920"/>
                    <a:pt x="1579604" y="255387"/>
                  </a:cubicBezTo>
                  <a:cubicBezTo>
                    <a:pt x="1691632" y="255796"/>
                    <a:pt x="1473987" y="-2335"/>
                    <a:pt x="1527282" y="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 flipH="1">
              <a:off x="2355296" y="5376860"/>
              <a:ext cx="250644" cy="164694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  <a:gd name="connsiteX0" fmla="*/ 0 w 1536658"/>
                <a:gd name="connsiteY0" fmla="*/ 459150 h 1009712"/>
                <a:gd name="connsiteX1" fmla="*/ 761280 w 1536658"/>
                <a:gd name="connsiteY1" fmla="*/ 10785 h 1009712"/>
                <a:gd name="connsiteX2" fmla="*/ 1536658 w 1536658"/>
                <a:gd name="connsiteY2" fmla="*/ 869132 h 1009712"/>
                <a:gd name="connsiteX3" fmla="*/ 761280 w 1536658"/>
                <a:gd name="connsiteY3" fmla="*/ 907515 h 1009712"/>
                <a:gd name="connsiteX4" fmla="*/ 0 w 1536658"/>
                <a:gd name="connsiteY4" fmla="*/ 459150 h 100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6658" h="1009712">
                  <a:moveTo>
                    <a:pt x="0" y="459150"/>
                  </a:moveTo>
                  <a:cubicBezTo>
                    <a:pt x="0" y="211525"/>
                    <a:pt x="505170" y="-57545"/>
                    <a:pt x="761280" y="10785"/>
                  </a:cubicBezTo>
                  <a:cubicBezTo>
                    <a:pt x="1017390" y="79115"/>
                    <a:pt x="1536658" y="621507"/>
                    <a:pt x="1536658" y="869132"/>
                  </a:cubicBezTo>
                  <a:cubicBezTo>
                    <a:pt x="1536658" y="1116757"/>
                    <a:pt x="1017390" y="975845"/>
                    <a:pt x="761280" y="907515"/>
                  </a:cubicBezTo>
                  <a:cubicBezTo>
                    <a:pt x="505170" y="839185"/>
                    <a:pt x="0" y="706775"/>
                    <a:pt x="0" y="45915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2" name="Grupo 121"/>
            <p:cNvGrpSpPr/>
            <p:nvPr/>
          </p:nvGrpSpPr>
          <p:grpSpPr>
            <a:xfrm flipH="1">
              <a:off x="2497421" y="5077011"/>
              <a:ext cx="68315" cy="68315"/>
              <a:chOff x="3422137" y="3505060"/>
              <a:chExt cx="142188" cy="142188"/>
            </a:xfrm>
          </p:grpSpPr>
          <p:sp>
            <p:nvSpPr>
              <p:cNvPr id="124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9"/>
            <p:cNvSpPr/>
            <p:nvPr/>
          </p:nvSpPr>
          <p:spPr>
            <a:xfrm rot="772729">
              <a:off x="2589941" y="5120123"/>
              <a:ext cx="206254" cy="87221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aixaDeTexto 4"/>
          <p:cNvSpPr txBox="1"/>
          <p:nvPr/>
        </p:nvSpPr>
        <p:spPr>
          <a:xfrm>
            <a:off x="3540519" y="2444119"/>
            <a:ext cx="5933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HAHAHAH</a:t>
            </a:r>
          </a:p>
          <a:p>
            <a:r>
              <a:rPr lang="pt-BR" dirty="0"/>
              <a:t>	</a:t>
            </a:r>
            <a:r>
              <a:rPr lang="pt-BR" dirty="0" smtClean="0"/>
              <a:t>		      HAHHAH!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	HAHAHAHAH!</a:t>
            </a:r>
            <a:endParaRPr lang="pt-BR" dirty="0"/>
          </a:p>
        </p:txBody>
      </p:sp>
      <p:sp>
        <p:nvSpPr>
          <p:cNvPr id="18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Lágrima 129"/>
          <p:cNvSpPr/>
          <p:nvPr/>
        </p:nvSpPr>
        <p:spPr>
          <a:xfrm rot="18900000">
            <a:off x="8174668" y="4374798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Lágrima 130"/>
          <p:cNvSpPr/>
          <p:nvPr/>
        </p:nvSpPr>
        <p:spPr>
          <a:xfrm rot="18900000">
            <a:off x="8215512" y="4441112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Lágrima 131"/>
          <p:cNvSpPr/>
          <p:nvPr/>
        </p:nvSpPr>
        <p:spPr>
          <a:xfrm rot="18900000">
            <a:off x="8157463" y="4441112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8" name="Grupo 207"/>
          <p:cNvGrpSpPr/>
          <p:nvPr/>
        </p:nvGrpSpPr>
        <p:grpSpPr>
          <a:xfrm>
            <a:off x="1097133" y="2086334"/>
            <a:ext cx="2226403" cy="2472912"/>
            <a:chOff x="30608" y="3226398"/>
            <a:chExt cx="2226403" cy="2472912"/>
          </a:xfrm>
        </p:grpSpPr>
        <p:sp>
          <p:nvSpPr>
            <p:cNvPr id="209" name="Oval 14"/>
            <p:cNvSpPr/>
            <p:nvPr/>
          </p:nvSpPr>
          <p:spPr>
            <a:xfrm>
              <a:off x="1354287" y="3297684"/>
              <a:ext cx="490214" cy="123849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Elipse 4096"/>
            <p:cNvSpPr/>
            <p:nvPr/>
          </p:nvSpPr>
          <p:spPr>
            <a:xfrm flipH="1">
              <a:off x="1097133" y="5589250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 210"/>
            <p:cNvSpPr/>
            <p:nvPr/>
          </p:nvSpPr>
          <p:spPr>
            <a:xfrm flipH="1">
              <a:off x="1270143" y="5369626"/>
              <a:ext cx="90723" cy="3276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 211"/>
            <p:cNvSpPr/>
            <p:nvPr/>
          </p:nvSpPr>
          <p:spPr>
            <a:xfrm flipH="1">
              <a:off x="1098826" y="5447282"/>
              <a:ext cx="106717" cy="216024"/>
            </a:xfrm>
            <a:prstGeom prst="rect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Oval 41"/>
            <p:cNvSpPr/>
            <p:nvPr/>
          </p:nvSpPr>
          <p:spPr>
            <a:xfrm rot="3362425">
              <a:off x="953473" y="4102981"/>
              <a:ext cx="1030350" cy="147570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42"/>
            <p:cNvSpPr/>
            <p:nvPr/>
          </p:nvSpPr>
          <p:spPr>
            <a:xfrm rot="3362425">
              <a:off x="1216313" y="3993291"/>
              <a:ext cx="1135054" cy="410731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43"/>
            <p:cNvSpPr/>
            <p:nvPr/>
          </p:nvSpPr>
          <p:spPr>
            <a:xfrm rot="7022536">
              <a:off x="458086" y="4485182"/>
              <a:ext cx="588823" cy="125927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44"/>
            <p:cNvSpPr/>
            <p:nvPr/>
          </p:nvSpPr>
          <p:spPr>
            <a:xfrm rot="7114515">
              <a:off x="139259" y="4349211"/>
              <a:ext cx="607400" cy="824701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45"/>
            <p:cNvSpPr/>
            <p:nvPr/>
          </p:nvSpPr>
          <p:spPr>
            <a:xfrm rot="20344989">
              <a:off x="702067" y="4634430"/>
              <a:ext cx="1136151" cy="588204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Elipse 4096"/>
            <p:cNvSpPr/>
            <p:nvPr/>
          </p:nvSpPr>
          <p:spPr>
            <a:xfrm flipH="1">
              <a:off x="1270143" y="5625254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9" name="Grupo 218"/>
            <p:cNvGrpSpPr/>
            <p:nvPr/>
          </p:nvGrpSpPr>
          <p:grpSpPr>
            <a:xfrm rot="20542864" flipH="1">
              <a:off x="1371175" y="3226398"/>
              <a:ext cx="885836" cy="574582"/>
              <a:chOff x="2869046" y="3337159"/>
              <a:chExt cx="885836" cy="574582"/>
            </a:xfrm>
          </p:grpSpPr>
          <p:sp>
            <p:nvSpPr>
              <p:cNvPr id="220" name="Oval 10"/>
              <p:cNvSpPr/>
              <p:nvPr/>
            </p:nvSpPr>
            <p:spPr>
              <a:xfrm rot="20204996" flipH="1">
                <a:off x="3139780" y="3337159"/>
                <a:ext cx="615102" cy="46132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19"/>
              <p:cNvSpPr/>
              <p:nvPr/>
            </p:nvSpPr>
            <p:spPr>
              <a:xfrm rot="19148388" flipH="1">
                <a:off x="2869046" y="3710533"/>
                <a:ext cx="475801" cy="201208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2" name="Group 47"/>
              <p:cNvGrpSpPr/>
              <p:nvPr/>
            </p:nvGrpSpPr>
            <p:grpSpPr>
              <a:xfrm rot="20204996" flipH="1">
                <a:off x="3258133" y="3499323"/>
                <a:ext cx="142188" cy="142188"/>
                <a:chOff x="4572000" y="908720"/>
                <a:chExt cx="914400" cy="914400"/>
              </a:xfrm>
            </p:grpSpPr>
            <p:sp>
              <p:nvSpPr>
                <p:cNvPr id="223" name="Oval 46"/>
                <p:cNvSpPr/>
                <p:nvPr/>
              </p:nvSpPr>
              <p:spPr>
                <a:xfrm>
                  <a:off x="4572000" y="90872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49"/>
                <p:cNvSpPr/>
                <p:nvPr/>
              </p:nvSpPr>
              <p:spPr>
                <a:xfrm>
                  <a:off x="4788024" y="1052736"/>
                  <a:ext cx="634752" cy="63475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90" name="Grupo 189"/>
          <p:cNvGrpSpPr/>
          <p:nvPr/>
        </p:nvGrpSpPr>
        <p:grpSpPr>
          <a:xfrm>
            <a:off x="30608" y="3226398"/>
            <a:ext cx="2226403" cy="2472912"/>
            <a:chOff x="30608" y="3226398"/>
            <a:chExt cx="2226403" cy="2472912"/>
          </a:xfrm>
        </p:grpSpPr>
        <p:sp>
          <p:nvSpPr>
            <p:cNvPr id="134" name="Oval 14"/>
            <p:cNvSpPr/>
            <p:nvPr/>
          </p:nvSpPr>
          <p:spPr>
            <a:xfrm>
              <a:off x="1354287" y="3297684"/>
              <a:ext cx="490214" cy="123849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Elipse 4096"/>
            <p:cNvSpPr/>
            <p:nvPr/>
          </p:nvSpPr>
          <p:spPr>
            <a:xfrm flipH="1">
              <a:off x="1097133" y="5589250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 flipH="1">
              <a:off x="1270143" y="5369626"/>
              <a:ext cx="90723" cy="3276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 137"/>
            <p:cNvSpPr/>
            <p:nvPr/>
          </p:nvSpPr>
          <p:spPr>
            <a:xfrm flipH="1">
              <a:off x="1098826" y="5447282"/>
              <a:ext cx="106717" cy="216024"/>
            </a:xfrm>
            <a:prstGeom prst="rect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Oval 41"/>
            <p:cNvSpPr/>
            <p:nvPr/>
          </p:nvSpPr>
          <p:spPr>
            <a:xfrm rot="3362425">
              <a:off x="953473" y="4102981"/>
              <a:ext cx="1030350" cy="147570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42"/>
            <p:cNvSpPr/>
            <p:nvPr/>
          </p:nvSpPr>
          <p:spPr>
            <a:xfrm rot="3362425">
              <a:off x="1216313" y="3993291"/>
              <a:ext cx="1135054" cy="410731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43"/>
            <p:cNvSpPr/>
            <p:nvPr/>
          </p:nvSpPr>
          <p:spPr>
            <a:xfrm rot="7022536">
              <a:off x="458086" y="4485182"/>
              <a:ext cx="588823" cy="1259273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44"/>
            <p:cNvSpPr/>
            <p:nvPr/>
          </p:nvSpPr>
          <p:spPr>
            <a:xfrm rot="7114515">
              <a:off x="139259" y="4349211"/>
              <a:ext cx="607400" cy="824701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45"/>
            <p:cNvSpPr/>
            <p:nvPr/>
          </p:nvSpPr>
          <p:spPr>
            <a:xfrm rot="20344989">
              <a:off x="702067" y="4634430"/>
              <a:ext cx="1136151" cy="588204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rgbClr val="EDE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Elipse 4096"/>
            <p:cNvSpPr/>
            <p:nvPr/>
          </p:nvSpPr>
          <p:spPr>
            <a:xfrm flipH="1">
              <a:off x="1270143" y="5625254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6" name="Grupo 145"/>
            <p:cNvGrpSpPr/>
            <p:nvPr/>
          </p:nvGrpSpPr>
          <p:grpSpPr>
            <a:xfrm rot="20542864" flipH="1">
              <a:off x="1371175" y="3226398"/>
              <a:ext cx="885836" cy="574582"/>
              <a:chOff x="2869046" y="3337159"/>
              <a:chExt cx="885836" cy="574582"/>
            </a:xfrm>
          </p:grpSpPr>
          <p:sp>
            <p:nvSpPr>
              <p:cNvPr id="147" name="Oval 10"/>
              <p:cNvSpPr/>
              <p:nvPr/>
            </p:nvSpPr>
            <p:spPr>
              <a:xfrm rot="20204996" flipH="1">
                <a:off x="3139780" y="3337159"/>
                <a:ext cx="615102" cy="461326"/>
              </a:xfrm>
              <a:prstGeom prst="ellipse">
                <a:avLst/>
              </a:prstGeom>
              <a:solidFill>
                <a:srgbClr val="E6E6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9"/>
              <p:cNvSpPr/>
              <p:nvPr/>
            </p:nvSpPr>
            <p:spPr>
              <a:xfrm rot="19148388" flipH="1">
                <a:off x="2869046" y="3710533"/>
                <a:ext cx="475801" cy="201208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9" name="Group 47"/>
              <p:cNvGrpSpPr/>
              <p:nvPr/>
            </p:nvGrpSpPr>
            <p:grpSpPr>
              <a:xfrm rot="20204996" flipH="1">
                <a:off x="3258133" y="3499323"/>
                <a:ext cx="142188" cy="142188"/>
                <a:chOff x="4572000" y="908720"/>
                <a:chExt cx="914400" cy="914400"/>
              </a:xfrm>
            </p:grpSpPr>
            <p:sp>
              <p:nvSpPr>
                <p:cNvPr id="150" name="Oval 46"/>
                <p:cNvSpPr/>
                <p:nvPr/>
              </p:nvSpPr>
              <p:spPr>
                <a:xfrm>
                  <a:off x="4572000" y="90872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49"/>
                <p:cNvSpPr/>
                <p:nvPr/>
              </p:nvSpPr>
              <p:spPr>
                <a:xfrm>
                  <a:off x="4788024" y="1052736"/>
                  <a:ext cx="634752" cy="63475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91" name="Grupo 190"/>
          <p:cNvGrpSpPr/>
          <p:nvPr/>
        </p:nvGrpSpPr>
        <p:grpSpPr>
          <a:xfrm>
            <a:off x="1564712" y="3989045"/>
            <a:ext cx="2226403" cy="2472912"/>
            <a:chOff x="30608" y="3226398"/>
            <a:chExt cx="2226403" cy="2472912"/>
          </a:xfrm>
        </p:grpSpPr>
        <p:sp>
          <p:nvSpPr>
            <p:cNvPr id="192" name="Oval 14"/>
            <p:cNvSpPr/>
            <p:nvPr/>
          </p:nvSpPr>
          <p:spPr>
            <a:xfrm>
              <a:off x="1354287" y="3297684"/>
              <a:ext cx="490214" cy="123849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Elipse 4096"/>
            <p:cNvSpPr/>
            <p:nvPr/>
          </p:nvSpPr>
          <p:spPr>
            <a:xfrm flipH="1">
              <a:off x="1097133" y="5589250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Retângulo 193"/>
            <p:cNvSpPr/>
            <p:nvPr/>
          </p:nvSpPr>
          <p:spPr>
            <a:xfrm flipH="1">
              <a:off x="1270143" y="5369626"/>
              <a:ext cx="90723" cy="3276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Retângulo 194"/>
            <p:cNvSpPr/>
            <p:nvPr/>
          </p:nvSpPr>
          <p:spPr>
            <a:xfrm flipH="1">
              <a:off x="1098826" y="5447282"/>
              <a:ext cx="106717" cy="216024"/>
            </a:xfrm>
            <a:prstGeom prst="rect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41"/>
            <p:cNvSpPr/>
            <p:nvPr/>
          </p:nvSpPr>
          <p:spPr>
            <a:xfrm rot="3362425">
              <a:off x="953473" y="4102981"/>
              <a:ext cx="1030350" cy="147570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42"/>
            <p:cNvSpPr/>
            <p:nvPr/>
          </p:nvSpPr>
          <p:spPr>
            <a:xfrm rot="3362425">
              <a:off x="1216313" y="3993291"/>
              <a:ext cx="1135054" cy="410731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43"/>
            <p:cNvSpPr/>
            <p:nvPr/>
          </p:nvSpPr>
          <p:spPr>
            <a:xfrm rot="7022536">
              <a:off x="458086" y="4485182"/>
              <a:ext cx="588823" cy="125927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44"/>
            <p:cNvSpPr/>
            <p:nvPr/>
          </p:nvSpPr>
          <p:spPr>
            <a:xfrm rot="7114515">
              <a:off x="139259" y="4349211"/>
              <a:ext cx="607400" cy="824701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45"/>
            <p:cNvSpPr/>
            <p:nvPr/>
          </p:nvSpPr>
          <p:spPr>
            <a:xfrm rot="20344989">
              <a:off x="702067" y="4634430"/>
              <a:ext cx="1136151" cy="588204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Elipse 4096"/>
            <p:cNvSpPr/>
            <p:nvPr/>
          </p:nvSpPr>
          <p:spPr>
            <a:xfrm flipH="1">
              <a:off x="1270143" y="5625254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2" name="Grupo 201"/>
            <p:cNvGrpSpPr/>
            <p:nvPr/>
          </p:nvGrpSpPr>
          <p:grpSpPr>
            <a:xfrm rot="20542864" flipH="1">
              <a:off x="1371175" y="3226398"/>
              <a:ext cx="885836" cy="574582"/>
              <a:chOff x="2869046" y="3337159"/>
              <a:chExt cx="885836" cy="574582"/>
            </a:xfrm>
          </p:grpSpPr>
          <p:sp>
            <p:nvSpPr>
              <p:cNvPr id="203" name="Oval 10"/>
              <p:cNvSpPr/>
              <p:nvPr/>
            </p:nvSpPr>
            <p:spPr>
              <a:xfrm rot="20204996" flipH="1">
                <a:off x="3139780" y="3337159"/>
                <a:ext cx="615102" cy="46132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19"/>
              <p:cNvSpPr/>
              <p:nvPr/>
            </p:nvSpPr>
            <p:spPr>
              <a:xfrm rot="19148388" flipH="1">
                <a:off x="2869046" y="3710533"/>
                <a:ext cx="475801" cy="201208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5" name="Group 47"/>
              <p:cNvGrpSpPr/>
              <p:nvPr/>
            </p:nvGrpSpPr>
            <p:grpSpPr>
              <a:xfrm rot="20204996" flipH="1">
                <a:off x="3258133" y="3499323"/>
                <a:ext cx="142188" cy="142188"/>
                <a:chOff x="4572000" y="908720"/>
                <a:chExt cx="914400" cy="914400"/>
              </a:xfrm>
            </p:grpSpPr>
            <p:sp>
              <p:nvSpPr>
                <p:cNvPr id="206" name="Oval 46"/>
                <p:cNvSpPr/>
                <p:nvPr/>
              </p:nvSpPr>
              <p:spPr>
                <a:xfrm>
                  <a:off x="4572000" y="90872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49"/>
                <p:cNvSpPr/>
                <p:nvPr/>
              </p:nvSpPr>
              <p:spPr>
                <a:xfrm>
                  <a:off x="4788024" y="1052736"/>
                  <a:ext cx="634752" cy="63475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25" name="Retângulo 224"/>
          <p:cNvSpPr/>
          <p:nvPr/>
        </p:nvSpPr>
        <p:spPr>
          <a:xfrm>
            <a:off x="3186409" y="437096"/>
            <a:ext cx="3601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Ele crescia e os outros patos </a:t>
            </a:r>
            <a:r>
              <a:rPr lang="pt-BR" dirty="0" smtClean="0"/>
              <a:t>o chamavam de </a:t>
            </a:r>
            <a:r>
              <a:rPr lang="pt-BR" dirty="0"/>
              <a:t>patinho feio e por isso </a:t>
            </a:r>
            <a:r>
              <a:rPr lang="pt-BR" dirty="0" smtClean="0"/>
              <a:t>não </a:t>
            </a:r>
            <a:r>
              <a:rPr lang="pt-BR" dirty="0"/>
              <a:t>tinha </a:t>
            </a:r>
            <a:r>
              <a:rPr lang="pt-BR" dirty="0" smtClean="0"/>
              <a:t>amigos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953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5"/>
          <p:cNvSpPr/>
          <p:nvPr/>
        </p:nvSpPr>
        <p:spPr>
          <a:xfrm>
            <a:off x="0" y="221349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>
            <a:off x="3037325" y="2348880"/>
            <a:ext cx="6106675" cy="3112783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37"/>
          <p:cNvSpPr/>
          <p:nvPr/>
        </p:nvSpPr>
        <p:spPr>
          <a:xfrm rot="1577861">
            <a:off x="506540" y="-841798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upo 21"/>
          <p:cNvGrpSpPr/>
          <p:nvPr/>
        </p:nvGrpSpPr>
        <p:grpSpPr>
          <a:xfrm flipH="1">
            <a:off x="716602" y="4986897"/>
            <a:ext cx="680745" cy="750006"/>
            <a:chOff x="-3268901" y="2056355"/>
            <a:chExt cx="3090265" cy="3404683"/>
          </a:xfrm>
        </p:grpSpPr>
        <p:sp>
          <p:nvSpPr>
            <p:cNvPr id="23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Grupo 24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27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" name="Grupo 35"/>
          <p:cNvGrpSpPr/>
          <p:nvPr/>
        </p:nvGrpSpPr>
        <p:grpSpPr>
          <a:xfrm flipH="1">
            <a:off x="921086" y="3843010"/>
            <a:ext cx="720080" cy="780164"/>
            <a:chOff x="-3268901" y="2056355"/>
            <a:chExt cx="3090265" cy="3404683"/>
          </a:xfrm>
        </p:grpSpPr>
        <p:sp>
          <p:nvSpPr>
            <p:cNvPr id="37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9" name="Grupo 38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41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2542076" y="5088277"/>
            <a:ext cx="918766" cy="1012246"/>
            <a:chOff x="-3268901" y="2056355"/>
            <a:chExt cx="3090265" cy="3404683"/>
          </a:xfrm>
        </p:grpSpPr>
        <p:sp>
          <p:nvSpPr>
            <p:cNvPr id="44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6" name="Grupo 45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48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7646709" y="4128223"/>
            <a:ext cx="979373" cy="976025"/>
            <a:chOff x="2212674" y="5004280"/>
            <a:chExt cx="583521" cy="581526"/>
          </a:xfrm>
        </p:grpSpPr>
        <p:sp>
          <p:nvSpPr>
            <p:cNvPr id="51" name="Elipse 117"/>
            <p:cNvSpPr/>
            <p:nvPr/>
          </p:nvSpPr>
          <p:spPr>
            <a:xfrm flipH="1">
              <a:off x="2212674" y="5004280"/>
              <a:ext cx="482526" cy="581526"/>
            </a:xfrm>
            <a:custGeom>
              <a:avLst/>
              <a:gdLst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89004 w 2954220"/>
                <a:gd name="connsiteY17" fmla="*/ 181911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30605 w 2954220"/>
                <a:gd name="connsiteY17" fmla="*/ 342499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440496 w 2954220"/>
                <a:gd name="connsiteY6" fmla="*/ 1670085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352902 w 2954220"/>
                <a:gd name="connsiteY6" fmla="*/ 1889066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7 w 2954220"/>
                <a:gd name="connsiteY7" fmla="*/ 217220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66647 w 2958285"/>
                <a:gd name="connsiteY7" fmla="*/ 2172206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95849 w 2958285"/>
                <a:gd name="connsiteY7" fmla="*/ 2361993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8285" h="3565244">
                  <a:moveTo>
                    <a:pt x="1527282" y="13"/>
                  </a:moveTo>
                  <a:cubicBezTo>
                    <a:pt x="1534895" y="348"/>
                    <a:pt x="1794041" y="100339"/>
                    <a:pt x="1840861" y="168301"/>
                  </a:cubicBezTo>
                  <a:cubicBezTo>
                    <a:pt x="1887681" y="236263"/>
                    <a:pt x="1748333" y="404158"/>
                    <a:pt x="1808204" y="407786"/>
                  </a:cubicBezTo>
                  <a:cubicBezTo>
                    <a:pt x="1868075" y="411414"/>
                    <a:pt x="1980065" y="259523"/>
                    <a:pt x="1993261" y="342471"/>
                  </a:cubicBezTo>
                  <a:cubicBezTo>
                    <a:pt x="2006457" y="425419"/>
                    <a:pt x="1890222" y="1054795"/>
                    <a:pt x="1789405" y="1232043"/>
                  </a:cubicBezTo>
                  <a:cubicBezTo>
                    <a:pt x="1719529" y="1354893"/>
                    <a:pt x="1512163" y="1545657"/>
                    <a:pt x="1322023" y="1681042"/>
                  </a:cubicBezTo>
                  <a:cubicBezTo>
                    <a:pt x="1361375" y="1676552"/>
                    <a:pt x="898618" y="1863171"/>
                    <a:pt x="1060922" y="1976663"/>
                  </a:cubicBezTo>
                  <a:cubicBezTo>
                    <a:pt x="1223226" y="2090155"/>
                    <a:pt x="2021705" y="2345478"/>
                    <a:pt x="2295849" y="2361993"/>
                  </a:cubicBezTo>
                  <a:cubicBezTo>
                    <a:pt x="2569993" y="2378508"/>
                    <a:pt x="2551787" y="1894758"/>
                    <a:pt x="2705787" y="2075756"/>
                  </a:cubicBezTo>
                  <a:cubicBezTo>
                    <a:pt x="2946873" y="2180554"/>
                    <a:pt x="3047123" y="2522024"/>
                    <a:pt x="2864074" y="2606986"/>
                  </a:cubicBezTo>
                  <a:lnTo>
                    <a:pt x="2860814" y="2618258"/>
                  </a:lnTo>
                  <a:cubicBezTo>
                    <a:pt x="2874301" y="2649649"/>
                    <a:pt x="2880654" y="2682750"/>
                    <a:pt x="2880654" y="2717044"/>
                  </a:cubicBezTo>
                  <a:cubicBezTo>
                    <a:pt x="2880654" y="3185492"/>
                    <a:pt x="2235872" y="3565244"/>
                    <a:pt x="1440494" y="3565244"/>
                  </a:cubicBezTo>
                  <a:cubicBezTo>
                    <a:pt x="645116" y="3565244"/>
                    <a:pt x="15042" y="3242809"/>
                    <a:pt x="334" y="2717044"/>
                  </a:cubicBezTo>
                  <a:cubicBezTo>
                    <a:pt x="-11572" y="2291460"/>
                    <a:pt x="296374" y="1863811"/>
                    <a:pt x="541523" y="1641380"/>
                  </a:cubicBezTo>
                  <a:cubicBezTo>
                    <a:pt x="575876" y="1553395"/>
                    <a:pt x="632799" y="1445730"/>
                    <a:pt x="610774" y="1376615"/>
                  </a:cubicBezTo>
                  <a:cubicBezTo>
                    <a:pt x="496761" y="1256915"/>
                    <a:pt x="259170" y="1120598"/>
                    <a:pt x="245809" y="975006"/>
                  </a:cubicBezTo>
                  <a:cubicBezTo>
                    <a:pt x="232448" y="829414"/>
                    <a:pt x="409123" y="637978"/>
                    <a:pt x="530605" y="503060"/>
                  </a:cubicBezTo>
                  <a:cubicBezTo>
                    <a:pt x="652087" y="368142"/>
                    <a:pt x="809600" y="180012"/>
                    <a:pt x="974700" y="165498"/>
                  </a:cubicBezTo>
                  <a:cubicBezTo>
                    <a:pt x="1139800" y="150984"/>
                    <a:pt x="1451572" y="254920"/>
                    <a:pt x="1579604" y="255387"/>
                  </a:cubicBezTo>
                  <a:cubicBezTo>
                    <a:pt x="1691632" y="255796"/>
                    <a:pt x="1473987" y="-2335"/>
                    <a:pt x="1527282" y="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120"/>
            <p:cNvSpPr/>
            <p:nvPr/>
          </p:nvSpPr>
          <p:spPr>
            <a:xfrm flipH="1">
              <a:off x="2355296" y="5376860"/>
              <a:ext cx="250644" cy="164694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  <a:gd name="connsiteX0" fmla="*/ 0 w 1536658"/>
                <a:gd name="connsiteY0" fmla="*/ 459150 h 1009712"/>
                <a:gd name="connsiteX1" fmla="*/ 761280 w 1536658"/>
                <a:gd name="connsiteY1" fmla="*/ 10785 h 1009712"/>
                <a:gd name="connsiteX2" fmla="*/ 1536658 w 1536658"/>
                <a:gd name="connsiteY2" fmla="*/ 869132 h 1009712"/>
                <a:gd name="connsiteX3" fmla="*/ 761280 w 1536658"/>
                <a:gd name="connsiteY3" fmla="*/ 907515 h 1009712"/>
                <a:gd name="connsiteX4" fmla="*/ 0 w 1536658"/>
                <a:gd name="connsiteY4" fmla="*/ 459150 h 100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6658" h="1009712">
                  <a:moveTo>
                    <a:pt x="0" y="459150"/>
                  </a:moveTo>
                  <a:cubicBezTo>
                    <a:pt x="0" y="211525"/>
                    <a:pt x="505170" y="-57545"/>
                    <a:pt x="761280" y="10785"/>
                  </a:cubicBezTo>
                  <a:cubicBezTo>
                    <a:pt x="1017390" y="79115"/>
                    <a:pt x="1536658" y="621507"/>
                    <a:pt x="1536658" y="869132"/>
                  </a:cubicBezTo>
                  <a:cubicBezTo>
                    <a:pt x="1536658" y="1116757"/>
                    <a:pt x="1017390" y="975845"/>
                    <a:pt x="761280" y="907515"/>
                  </a:cubicBezTo>
                  <a:cubicBezTo>
                    <a:pt x="505170" y="839185"/>
                    <a:pt x="0" y="706775"/>
                    <a:pt x="0" y="45915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3" name="Grupo 52"/>
            <p:cNvGrpSpPr/>
            <p:nvPr/>
          </p:nvGrpSpPr>
          <p:grpSpPr>
            <a:xfrm flipH="1">
              <a:off x="2497421" y="5077011"/>
              <a:ext cx="68315" cy="68315"/>
              <a:chOff x="3422137" y="3505060"/>
              <a:chExt cx="142188" cy="142188"/>
            </a:xfrm>
          </p:grpSpPr>
          <p:sp>
            <p:nvSpPr>
              <p:cNvPr id="55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Oval 19"/>
            <p:cNvSpPr/>
            <p:nvPr/>
          </p:nvSpPr>
          <p:spPr>
            <a:xfrm rot="772729">
              <a:off x="2589941" y="5120123"/>
              <a:ext cx="206254" cy="87221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Lágrima 59"/>
          <p:cNvSpPr/>
          <p:nvPr/>
        </p:nvSpPr>
        <p:spPr>
          <a:xfrm rot="18900000">
            <a:off x="8174668" y="4374798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Lágrima 60"/>
          <p:cNvSpPr/>
          <p:nvPr/>
        </p:nvSpPr>
        <p:spPr>
          <a:xfrm rot="18900000">
            <a:off x="8215512" y="4441112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Lágrima 61"/>
          <p:cNvSpPr/>
          <p:nvPr/>
        </p:nvSpPr>
        <p:spPr>
          <a:xfrm rot="18900000">
            <a:off x="8157463" y="4441112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Retângulo 113"/>
          <p:cNvSpPr/>
          <p:nvPr/>
        </p:nvSpPr>
        <p:spPr>
          <a:xfrm>
            <a:off x="3186409" y="437096"/>
            <a:ext cx="3601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Todos </a:t>
            </a:r>
            <a:r>
              <a:rPr lang="pt-BR" dirty="0"/>
              <a:t>os patos faziam maldade com ele e nunca o chamavam para brincar. Diziam que ele era o pato mais feio de todos.</a:t>
            </a:r>
          </a:p>
        </p:txBody>
      </p:sp>
      <p:grpSp>
        <p:nvGrpSpPr>
          <p:cNvPr id="115" name="Grupo 114"/>
          <p:cNvGrpSpPr/>
          <p:nvPr/>
        </p:nvGrpSpPr>
        <p:grpSpPr>
          <a:xfrm flipH="1">
            <a:off x="3824585" y="3551065"/>
            <a:ext cx="918766" cy="1012246"/>
            <a:chOff x="-3268901" y="2056355"/>
            <a:chExt cx="3090265" cy="3404683"/>
          </a:xfrm>
        </p:grpSpPr>
        <p:sp>
          <p:nvSpPr>
            <p:cNvPr id="116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8" name="Grupo 117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20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2" name="Grupo 121"/>
          <p:cNvGrpSpPr/>
          <p:nvPr/>
        </p:nvGrpSpPr>
        <p:grpSpPr>
          <a:xfrm>
            <a:off x="2372420" y="3748691"/>
            <a:ext cx="629039" cy="693041"/>
            <a:chOff x="-3268901" y="2056355"/>
            <a:chExt cx="3090265" cy="3404683"/>
          </a:xfrm>
        </p:grpSpPr>
        <p:sp>
          <p:nvSpPr>
            <p:cNvPr id="123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5" name="Grupo 124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27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6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5527137" y="2799192"/>
            <a:ext cx="629039" cy="693041"/>
            <a:chOff x="-3268901" y="2056355"/>
            <a:chExt cx="3090265" cy="3404683"/>
          </a:xfrm>
        </p:grpSpPr>
        <p:sp>
          <p:nvSpPr>
            <p:cNvPr id="130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2" name="Grupo 131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34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3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6" name="Grupo 135"/>
          <p:cNvGrpSpPr/>
          <p:nvPr/>
        </p:nvGrpSpPr>
        <p:grpSpPr>
          <a:xfrm>
            <a:off x="5401877" y="3876739"/>
            <a:ext cx="629039" cy="693041"/>
            <a:chOff x="-3268901" y="2056355"/>
            <a:chExt cx="3090265" cy="3404683"/>
          </a:xfrm>
        </p:grpSpPr>
        <p:sp>
          <p:nvSpPr>
            <p:cNvPr id="137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9" name="Grupo 138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41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0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3" name="Grupo 142"/>
          <p:cNvGrpSpPr/>
          <p:nvPr/>
        </p:nvGrpSpPr>
        <p:grpSpPr>
          <a:xfrm flipH="1">
            <a:off x="3711132" y="2621949"/>
            <a:ext cx="680745" cy="750006"/>
            <a:chOff x="-3268901" y="2056355"/>
            <a:chExt cx="3090265" cy="3404683"/>
          </a:xfrm>
        </p:grpSpPr>
        <p:sp>
          <p:nvSpPr>
            <p:cNvPr id="144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6" name="Grupo 145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48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7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4" name="Grupo 153"/>
          <p:cNvGrpSpPr/>
          <p:nvPr/>
        </p:nvGrpSpPr>
        <p:grpSpPr>
          <a:xfrm>
            <a:off x="4499273" y="2753270"/>
            <a:ext cx="523109" cy="523115"/>
            <a:chOff x="2542076" y="2082552"/>
            <a:chExt cx="914400" cy="91441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50" name="Elipse 149"/>
            <p:cNvSpPr/>
            <p:nvPr/>
          </p:nvSpPr>
          <p:spPr>
            <a:xfrm>
              <a:off x="2542076" y="2082552"/>
              <a:ext cx="914400" cy="9144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Lua 151"/>
            <p:cNvSpPr/>
            <p:nvPr/>
          </p:nvSpPr>
          <p:spPr>
            <a:xfrm>
              <a:off x="2642084" y="2082552"/>
              <a:ext cx="342964" cy="914399"/>
            </a:xfrm>
            <a:prstGeom prst="mo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Lua 152"/>
            <p:cNvSpPr/>
            <p:nvPr/>
          </p:nvSpPr>
          <p:spPr>
            <a:xfrm flipH="1">
              <a:off x="3014927" y="2082564"/>
              <a:ext cx="342964" cy="914399"/>
            </a:xfrm>
            <a:prstGeom prst="mo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Elipse 150"/>
            <p:cNvSpPr/>
            <p:nvPr/>
          </p:nvSpPr>
          <p:spPr>
            <a:xfrm>
              <a:off x="2814573" y="2082552"/>
              <a:ext cx="365356" cy="20345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5" name="Grupo 154"/>
          <p:cNvGrpSpPr/>
          <p:nvPr/>
        </p:nvGrpSpPr>
        <p:grpSpPr>
          <a:xfrm>
            <a:off x="1189401" y="4300959"/>
            <a:ext cx="523109" cy="523115"/>
            <a:chOff x="2542076" y="2082552"/>
            <a:chExt cx="914400" cy="91441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56" name="Elipse 155"/>
            <p:cNvSpPr/>
            <p:nvPr/>
          </p:nvSpPr>
          <p:spPr>
            <a:xfrm>
              <a:off x="2542076" y="2082552"/>
              <a:ext cx="914400" cy="914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Lua 156"/>
            <p:cNvSpPr/>
            <p:nvPr/>
          </p:nvSpPr>
          <p:spPr>
            <a:xfrm>
              <a:off x="2642084" y="2082552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Lua 157"/>
            <p:cNvSpPr/>
            <p:nvPr/>
          </p:nvSpPr>
          <p:spPr>
            <a:xfrm flipH="1">
              <a:off x="3014927" y="2082564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Elipse 158"/>
            <p:cNvSpPr/>
            <p:nvPr/>
          </p:nvSpPr>
          <p:spPr>
            <a:xfrm>
              <a:off x="2814573" y="2082552"/>
              <a:ext cx="365356" cy="20345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Cloud 32"/>
          <p:cNvSpPr/>
          <p:nvPr/>
        </p:nvSpPr>
        <p:spPr>
          <a:xfrm rot="1827472">
            <a:off x="7155181" y="5102999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Elipse 99"/>
          <p:cNvSpPr/>
          <p:nvPr/>
        </p:nvSpPr>
        <p:spPr>
          <a:xfrm>
            <a:off x="7133114" y="1357083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5"/>
          <p:cNvSpPr/>
          <p:nvPr/>
        </p:nvSpPr>
        <p:spPr>
          <a:xfrm>
            <a:off x="0" y="221349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9" name="Grupo 198"/>
          <p:cNvGrpSpPr/>
          <p:nvPr/>
        </p:nvGrpSpPr>
        <p:grpSpPr>
          <a:xfrm>
            <a:off x="4368715" y="3271267"/>
            <a:ext cx="940477" cy="1100929"/>
            <a:chOff x="2248787" y="5028517"/>
            <a:chExt cx="583521" cy="683074"/>
          </a:xfrm>
        </p:grpSpPr>
        <p:grpSp>
          <p:nvGrpSpPr>
            <p:cNvPr id="200" name="Grupo 199"/>
            <p:cNvGrpSpPr/>
            <p:nvPr/>
          </p:nvGrpSpPr>
          <p:grpSpPr>
            <a:xfrm>
              <a:off x="2465364" y="5530134"/>
              <a:ext cx="118494" cy="181457"/>
              <a:chOff x="2465364" y="5530134"/>
              <a:chExt cx="118494" cy="181457"/>
            </a:xfrm>
          </p:grpSpPr>
          <p:sp>
            <p:nvSpPr>
              <p:cNvPr id="211" name="Retângulo 210"/>
              <p:cNvSpPr/>
              <p:nvPr/>
            </p:nvSpPr>
            <p:spPr>
              <a:xfrm>
                <a:off x="2471570" y="55301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Elipse 151"/>
              <p:cNvSpPr/>
              <p:nvPr/>
            </p:nvSpPr>
            <p:spPr>
              <a:xfrm>
                <a:off x="2465364" y="56582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1" name="Grupo 200"/>
            <p:cNvGrpSpPr/>
            <p:nvPr/>
          </p:nvGrpSpPr>
          <p:grpSpPr>
            <a:xfrm>
              <a:off x="2529122" y="5475062"/>
              <a:ext cx="118494" cy="181457"/>
              <a:chOff x="2617764" y="5682534"/>
              <a:chExt cx="118494" cy="181457"/>
            </a:xfrm>
          </p:grpSpPr>
          <p:sp>
            <p:nvSpPr>
              <p:cNvPr id="209" name="Retângulo 208"/>
              <p:cNvSpPr/>
              <p:nvPr/>
            </p:nvSpPr>
            <p:spPr>
              <a:xfrm>
                <a:off x="2623970" y="56825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Elipse 151"/>
              <p:cNvSpPr/>
              <p:nvPr/>
            </p:nvSpPr>
            <p:spPr>
              <a:xfrm>
                <a:off x="2617764" y="58106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2" name="Grupo 201"/>
            <p:cNvGrpSpPr/>
            <p:nvPr/>
          </p:nvGrpSpPr>
          <p:grpSpPr>
            <a:xfrm>
              <a:off x="2248787" y="5028517"/>
              <a:ext cx="583521" cy="581526"/>
              <a:chOff x="2212674" y="5004280"/>
              <a:chExt cx="583521" cy="581526"/>
            </a:xfrm>
          </p:grpSpPr>
          <p:sp>
            <p:nvSpPr>
              <p:cNvPr id="203" name="Elipse 117"/>
              <p:cNvSpPr/>
              <p:nvPr/>
            </p:nvSpPr>
            <p:spPr>
              <a:xfrm flipH="1">
                <a:off x="2212674" y="5004280"/>
                <a:ext cx="482526" cy="581526"/>
              </a:xfrm>
              <a:custGeom>
                <a:avLst/>
                <a:gdLst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89004 w 2954220"/>
                  <a:gd name="connsiteY17" fmla="*/ 181911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30605 w 2954220"/>
                  <a:gd name="connsiteY17" fmla="*/ 342499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440496 w 2954220"/>
                  <a:gd name="connsiteY6" fmla="*/ 1670085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352902 w 2954220"/>
                  <a:gd name="connsiteY6" fmla="*/ 1889066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7 w 2954220"/>
                  <a:gd name="connsiteY7" fmla="*/ 217220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66647 w 2958285"/>
                  <a:gd name="connsiteY7" fmla="*/ 2172206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95849 w 2958285"/>
                  <a:gd name="connsiteY7" fmla="*/ 2361993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8285" h="3565244">
                    <a:moveTo>
                      <a:pt x="1527282" y="13"/>
                    </a:moveTo>
                    <a:cubicBezTo>
                      <a:pt x="1534895" y="348"/>
                      <a:pt x="1794041" y="100339"/>
                      <a:pt x="1840861" y="168301"/>
                    </a:cubicBezTo>
                    <a:cubicBezTo>
                      <a:pt x="1887681" y="236263"/>
                      <a:pt x="1748333" y="404158"/>
                      <a:pt x="1808204" y="407786"/>
                    </a:cubicBezTo>
                    <a:cubicBezTo>
                      <a:pt x="1868075" y="411414"/>
                      <a:pt x="1980065" y="259523"/>
                      <a:pt x="1993261" y="342471"/>
                    </a:cubicBezTo>
                    <a:cubicBezTo>
                      <a:pt x="2006457" y="425419"/>
                      <a:pt x="1890222" y="1054795"/>
                      <a:pt x="1789405" y="1232043"/>
                    </a:cubicBezTo>
                    <a:cubicBezTo>
                      <a:pt x="1719529" y="1354893"/>
                      <a:pt x="1512163" y="1545657"/>
                      <a:pt x="1322023" y="1681042"/>
                    </a:cubicBezTo>
                    <a:cubicBezTo>
                      <a:pt x="1361375" y="1676552"/>
                      <a:pt x="898618" y="1863171"/>
                      <a:pt x="1060922" y="1976663"/>
                    </a:cubicBezTo>
                    <a:cubicBezTo>
                      <a:pt x="1223226" y="2090155"/>
                      <a:pt x="2021705" y="2345478"/>
                      <a:pt x="2295849" y="2361993"/>
                    </a:cubicBezTo>
                    <a:cubicBezTo>
                      <a:pt x="2569993" y="2378508"/>
                      <a:pt x="2551787" y="1894758"/>
                      <a:pt x="2705787" y="2075756"/>
                    </a:cubicBezTo>
                    <a:cubicBezTo>
                      <a:pt x="2946873" y="2180554"/>
                      <a:pt x="3047123" y="2522024"/>
                      <a:pt x="2864074" y="2606986"/>
                    </a:cubicBezTo>
                    <a:lnTo>
                      <a:pt x="2860814" y="2618258"/>
                    </a:lnTo>
                    <a:cubicBezTo>
                      <a:pt x="2874301" y="2649649"/>
                      <a:pt x="2880654" y="2682750"/>
                      <a:pt x="2880654" y="2717044"/>
                    </a:cubicBezTo>
                    <a:cubicBezTo>
                      <a:pt x="2880654" y="3185492"/>
                      <a:pt x="2235872" y="3565244"/>
                      <a:pt x="1440494" y="3565244"/>
                    </a:cubicBezTo>
                    <a:cubicBezTo>
                      <a:pt x="645116" y="3565244"/>
                      <a:pt x="15042" y="3242809"/>
                      <a:pt x="334" y="2717044"/>
                    </a:cubicBezTo>
                    <a:cubicBezTo>
                      <a:pt x="-11572" y="2291460"/>
                      <a:pt x="296374" y="1863811"/>
                      <a:pt x="541523" y="1641380"/>
                    </a:cubicBezTo>
                    <a:cubicBezTo>
                      <a:pt x="575876" y="1553395"/>
                      <a:pt x="632799" y="1445730"/>
                      <a:pt x="610774" y="1376615"/>
                    </a:cubicBezTo>
                    <a:cubicBezTo>
                      <a:pt x="496761" y="1256915"/>
                      <a:pt x="259170" y="1120598"/>
                      <a:pt x="245809" y="975006"/>
                    </a:cubicBezTo>
                    <a:cubicBezTo>
                      <a:pt x="232448" y="829414"/>
                      <a:pt x="409123" y="637978"/>
                      <a:pt x="530605" y="503060"/>
                    </a:cubicBezTo>
                    <a:cubicBezTo>
                      <a:pt x="652087" y="368142"/>
                      <a:pt x="809600" y="180012"/>
                      <a:pt x="974700" y="165498"/>
                    </a:cubicBezTo>
                    <a:cubicBezTo>
                      <a:pt x="1139800" y="150984"/>
                      <a:pt x="1451572" y="254920"/>
                      <a:pt x="1579604" y="255387"/>
                    </a:cubicBezTo>
                    <a:cubicBezTo>
                      <a:pt x="1691632" y="255796"/>
                      <a:pt x="1473987" y="-2335"/>
                      <a:pt x="1527282" y="1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4" name="Elipse 120"/>
              <p:cNvSpPr/>
              <p:nvPr/>
            </p:nvSpPr>
            <p:spPr>
              <a:xfrm flipH="1">
                <a:off x="2355296" y="5376860"/>
                <a:ext cx="250644" cy="164694"/>
              </a:xfrm>
              <a:custGeom>
                <a:avLst/>
                <a:gdLst>
                  <a:gd name="connsiteX0" fmla="*/ 0 w 1522559"/>
                  <a:gd name="connsiteY0" fmla="*/ 448365 h 896730"/>
                  <a:gd name="connsiteX1" fmla="*/ 761280 w 1522559"/>
                  <a:gd name="connsiteY1" fmla="*/ 0 h 896730"/>
                  <a:gd name="connsiteX2" fmla="*/ 1522560 w 1522559"/>
                  <a:gd name="connsiteY2" fmla="*/ 448365 h 896730"/>
                  <a:gd name="connsiteX3" fmla="*/ 761280 w 1522559"/>
                  <a:gd name="connsiteY3" fmla="*/ 896730 h 896730"/>
                  <a:gd name="connsiteX4" fmla="*/ 0 w 1522559"/>
                  <a:gd name="connsiteY4" fmla="*/ 448365 h 896730"/>
                  <a:gd name="connsiteX0" fmla="*/ 0 w 1857840"/>
                  <a:gd name="connsiteY0" fmla="*/ 452461 h 902606"/>
                  <a:gd name="connsiteX1" fmla="*/ 761280 w 1857840"/>
                  <a:gd name="connsiteY1" fmla="*/ 4096 h 902606"/>
                  <a:gd name="connsiteX2" fmla="*/ 1857840 w 1857840"/>
                  <a:gd name="connsiteY2" fmla="*/ 307681 h 902606"/>
                  <a:gd name="connsiteX3" fmla="*/ 761280 w 1857840"/>
                  <a:gd name="connsiteY3" fmla="*/ 900826 h 902606"/>
                  <a:gd name="connsiteX4" fmla="*/ 0 w 1857840"/>
                  <a:gd name="connsiteY4" fmla="*/ 452461 h 902606"/>
                  <a:gd name="connsiteX0" fmla="*/ 0 w 1536658"/>
                  <a:gd name="connsiteY0" fmla="*/ 459150 h 1009712"/>
                  <a:gd name="connsiteX1" fmla="*/ 761280 w 1536658"/>
                  <a:gd name="connsiteY1" fmla="*/ 10785 h 1009712"/>
                  <a:gd name="connsiteX2" fmla="*/ 1536658 w 1536658"/>
                  <a:gd name="connsiteY2" fmla="*/ 869132 h 1009712"/>
                  <a:gd name="connsiteX3" fmla="*/ 761280 w 1536658"/>
                  <a:gd name="connsiteY3" fmla="*/ 907515 h 1009712"/>
                  <a:gd name="connsiteX4" fmla="*/ 0 w 1536658"/>
                  <a:gd name="connsiteY4" fmla="*/ 459150 h 100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658" h="1009712">
                    <a:moveTo>
                      <a:pt x="0" y="459150"/>
                    </a:moveTo>
                    <a:cubicBezTo>
                      <a:pt x="0" y="211525"/>
                      <a:pt x="505170" y="-57545"/>
                      <a:pt x="761280" y="10785"/>
                    </a:cubicBezTo>
                    <a:cubicBezTo>
                      <a:pt x="1017390" y="79115"/>
                      <a:pt x="1536658" y="621507"/>
                      <a:pt x="1536658" y="869132"/>
                    </a:cubicBezTo>
                    <a:cubicBezTo>
                      <a:pt x="1536658" y="1116757"/>
                      <a:pt x="1017390" y="975845"/>
                      <a:pt x="761280" y="907515"/>
                    </a:cubicBezTo>
                    <a:cubicBezTo>
                      <a:pt x="505170" y="839185"/>
                      <a:pt x="0" y="706775"/>
                      <a:pt x="0" y="45915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5" name="Grupo 204"/>
              <p:cNvGrpSpPr/>
              <p:nvPr/>
            </p:nvGrpSpPr>
            <p:grpSpPr>
              <a:xfrm flipH="1">
                <a:off x="2497421" y="5077011"/>
                <a:ext cx="68315" cy="68315"/>
                <a:chOff x="3422137" y="3505060"/>
                <a:chExt cx="142188" cy="142188"/>
              </a:xfrm>
            </p:grpSpPr>
            <p:sp>
              <p:nvSpPr>
                <p:cNvPr id="207" name="Oval 46"/>
                <p:cNvSpPr/>
                <p:nvPr/>
              </p:nvSpPr>
              <p:spPr>
                <a:xfrm flipH="1">
                  <a:off x="3422137" y="3505060"/>
                  <a:ext cx="142188" cy="1421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Oval 49"/>
                <p:cNvSpPr/>
                <p:nvPr/>
              </p:nvSpPr>
              <p:spPr>
                <a:xfrm flipH="1">
                  <a:off x="3439699" y="3543507"/>
                  <a:ext cx="78244" cy="782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6" name="Oval 19"/>
              <p:cNvSpPr/>
              <p:nvPr/>
            </p:nvSpPr>
            <p:spPr>
              <a:xfrm rot="772729">
                <a:off x="2589941" y="5120123"/>
                <a:ext cx="206254" cy="87221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1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8" name="Grupo 197"/>
          <p:cNvGrpSpPr/>
          <p:nvPr/>
        </p:nvGrpSpPr>
        <p:grpSpPr>
          <a:xfrm>
            <a:off x="4848800" y="3502872"/>
            <a:ext cx="105588" cy="113853"/>
            <a:chOff x="8157463" y="4374798"/>
            <a:chExt cx="105588" cy="113853"/>
          </a:xfrm>
        </p:grpSpPr>
        <p:sp>
          <p:nvSpPr>
            <p:cNvPr id="145" name="Lágrima 144"/>
            <p:cNvSpPr/>
            <p:nvPr/>
          </p:nvSpPr>
          <p:spPr>
            <a:xfrm rot="18900000">
              <a:off x="8174668" y="4374798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Lágrima 145"/>
            <p:cNvSpPr/>
            <p:nvPr/>
          </p:nvSpPr>
          <p:spPr>
            <a:xfrm rot="18900000">
              <a:off x="8215512" y="4441112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Lágrima 146"/>
            <p:cNvSpPr/>
            <p:nvPr/>
          </p:nvSpPr>
          <p:spPr>
            <a:xfrm rot="18900000">
              <a:off x="8157463" y="4441112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8" name="Retângulo 147"/>
          <p:cNvSpPr/>
          <p:nvPr/>
        </p:nvSpPr>
        <p:spPr>
          <a:xfrm>
            <a:off x="3186409" y="437096"/>
            <a:ext cx="3601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patinho muito triste resolveu fugir para bem longe...</a:t>
            </a:r>
          </a:p>
        </p:txBody>
      </p:sp>
      <p:sp>
        <p:nvSpPr>
          <p:cNvPr id="143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Cloud 37"/>
          <p:cNvSpPr/>
          <p:nvPr/>
        </p:nvSpPr>
        <p:spPr>
          <a:xfrm rot="1577861">
            <a:off x="210827" y="365791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Cloud 39"/>
          <p:cNvSpPr/>
          <p:nvPr/>
        </p:nvSpPr>
        <p:spPr>
          <a:xfrm rot="382890">
            <a:off x="1756008" y="5455323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Lágrima 213"/>
          <p:cNvSpPr/>
          <p:nvPr/>
        </p:nvSpPr>
        <p:spPr>
          <a:xfrm rot="20700000">
            <a:off x="4656787" y="3790214"/>
            <a:ext cx="56545" cy="56545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6" name="Lágrima 215"/>
          <p:cNvSpPr/>
          <p:nvPr/>
        </p:nvSpPr>
        <p:spPr>
          <a:xfrm rot="19800000">
            <a:off x="4451542" y="4249126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7" name="Lágrima 216"/>
          <p:cNvSpPr/>
          <p:nvPr/>
        </p:nvSpPr>
        <p:spPr>
          <a:xfrm rot="18000000">
            <a:off x="5105560" y="4136744"/>
            <a:ext cx="85009" cy="8500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8" name="Lágrima 217"/>
          <p:cNvSpPr/>
          <p:nvPr/>
        </p:nvSpPr>
        <p:spPr>
          <a:xfrm rot="18000000">
            <a:off x="5105561" y="3697391"/>
            <a:ext cx="85009" cy="8500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9" name="Cloud 29"/>
          <p:cNvSpPr/>
          <p:nvPr/>
        </p:nvSpPr>
        <p:spPr>
          <a:xfrm rot="1759682">
            <a:off x="2409672" y="5822501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tângulo 6"/>
          <p:cNvSpPr/>
          <p:nvPr/>
        </p:nvSpPr>
        <p:spPr>
          <a:xfrm>
            <a:off x="587446" y="4787982"/>
            <a:ext cx="1363109" cy="2142025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1" name="Cloud 8"/>
          <p:cNvSpPr/>
          <p:nvPr/>
        </p:nvSpPr>
        <p:spPr>
          <a:xfrm>
            <a:off x="453294" y="4343224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Cloud 8"/>
          <p:cNvSpPr/>
          <p:nvPr/>
        </p:nvSpPr>
        <p:spPr>
          <a:xfrm>
            <a:off x="692565" y="3853114"/>
            <a:ext cx="1575180" cy="159979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tângulo 6"/>
          <p:cNvSpPr/>
          <p:nvPr/>
        </p:nvSpPr>
        <p:spPr>
          <a:xfrm>
            <a:off x="4569522" y="2096852"/>
            <a:ext cx="1363109" cy="936104"/>
          </a:xfrm>
          <a:custGeom>
            <a:avLst/>
            <a:gdLst/>
            <a:ahLst/>
            <a:cxnLst/>
            <a:rect l="l" t="t" r="r" b="b"/>
            <a:pathLst>
              <a:path w="1363109" h="936104">
                <a:moveTo>
                  <a:pt x="282170" y="0"/>
                </a:moveTo>
                <a:lnTo>
                  <a:pt x="966259" y="0"/>
                </a:lnTo>
                <a:cubicBezTo>
                  <a:pt x="1085555" y="312677"/>
                  <a:pt x="1364066" y="619118"/>
                  <a:pt x="1363107" y="936104"/>
                </a:cubicBezTo>
                <a:lnTo>
                  <a:pt x="0" y="936104"/>
                </a:lnTo>
                <a:cubicBezTo>
                  <a:pt x="0" y="590988"/>
                  <a:pt x="182542" y="310061"/>
                  <a:pt x="28217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9" name="Conector reto 228"/>
          <p:cNvCxnSpPr/>
          <p:nvPr/>
        </p:nvCxnSpPr>
        <p:spPr>
          <a:xfrm>
            <a:off x="3656811" y="3990976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to 230"/>
          <p:cNvCxnSpPr/>
          <p:nvPr/>
        </p:nvCxnSpPr>
        <p:spPr>
          <a:xfrm>
            <a:off x="3821122" y="4251251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reto 231"/>
          <p:cNvCxnSpPr/>
          <p:nvPr/>
        </p:nvCxnSpPr>
        <p:spPr>
          <a:xfrm>
            <a:off x="3744922" y="4118610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Elipse 232"/>
          <p:cNvSpPr/>
          <p:nvPr/>
        </p:nvSpPr>
        <p:spPr>
          <a:xfrm>
            <a:off x="2418582" y="213285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6" name="Elipse 232"/>
          <p:cNvSpPr/>
          <p:nvPr/>
        </p:nvSpPr>
        <p:spPr>
          <a:xfrm>
            <a:off x="7752482" y="3532235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7" name="Elipse 232"/>
          <p:cNvSpPr/>
          <p:nvPr/>
        </p:nvSpPr>
        <p:spPr>
          <a:xfrm>
            <a:off x="2672920" y="454306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8" name="Elipse 232"/>
          <p:cNvSpPr/>
          <p:nvPr/>
        </p:nvSpPr>
        <p:spPr>
          <a:xfrm>
            <a:off x="164116" y="356942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76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5"/>
          <p:cNvSpPr/>
          <p:nvPr/>
        </p:nvSpPr>
        <p:spPr>
          <a:xfrm>
            <a:off x="0" y="221349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117"/>
          <p:cNvSpPr/>
          <p:nvPr/>
        </p:nvSpPr>
        <p:spPr>
          <a:xfrm flipH="1">
            <a:off x="4368715" y="3271267"/>
            <a:ext cx="777701" cy="937261"/>
          </a:xfrm>
          <a:custGeom>
            <a:avLst/>
            <a:gdLst>
              <a:gd name="connsiteX0" fmla="*/ 1819260 w 2954220"/>
              <a:gd name="connsiteY0" fmla="*/ 42 h 3404683"/>
              <a:gd name="connsiteX1" fmla="*/ 1840861 w 2954220"/>
              <a:gd name="connsiteY1" fmla="*/ 7740 h 3404683"/>
              <a:gd name="connsiteX2" fmla="*/ 1808204 w 2954220"/>
              <a:gd name="connsiteY2" fmla="*/ 247225 h 3404683"/>
              <a:gd name="connsiteX3" fmla="*/ 1993261 w 2954220"/>
              <a:gd name="connsiteY3" fmla="*/ 181910 h 3404683"/>
              <a:gd name="connsiteX4" fmla="*/ 1789405 w 2954220"/>
              <a:gd name="connsiteY4" fmla="*/ 1071482 h 3404683"/>
              <a:gd name="connsiteX5" fmla="*/ 1322023 w 2954220"/>
              <a:gd name="connsiteY5" fmla="*/ 1520481 h 3404683"/>
              <a:gd name="connsiteX6" fmla="*/ 1440496 w 2954220"/>
              <a:gd name="connsiteY6" fmla="*/ 1509524 h 3404683"/>
              <a:gd name="connsiteX7" fmla="*/ 2266645 w 2954220"/>
              <a:gd name="connsiteY7" fmla="*/ 1719665 h 3404683"/>
              <a:gd name="connsiteX8" fmla="*/ 2691188 w 2954220"/>
              <a:gd name="connsiteY8" fmla="*/ 1360436 h 3404683"/>
              <a:gd name="connsiteX9" fmla="*/ 2864074 w 2954220"/>
              <a:gd name="connsiteY9" fmla="*/ 2446425 h 3404683"/>
              <a:gd name="connsiteX10" fmla="*/ 2860814 w 2954220"/>
              <a:gd name="connsiteY10" fmla="*/ 2457697 h 3404683"/>
              <a:gd name="connsiteX11" fmla="*/ 2880654 w 2954220"/>
              <a:gd name="connsiteY11" fmla="*/ 2556483 h 3404683"/>
              <a:gd name="connsiteX12" fmla="*/ 1440494 w 2954220"/>
              <a:gd name="connsiteY12" fmla="*/ 3404683 h 3404683"/>
              <a:gd name="connsiteX13" fmla="*/ 334 w 2954220"/>
              <a:gd name="connsiteY13" fmla="*/ 2556483 h 3404683"/>
              <a:gd name="connsiteX14" fmla="*/ 541523 w 2954220"/>
              <a:gd name="connsiteY14" fmla="*/ 1480819 h 3404683"/>
              <a:gd name="connsiteX15" fmla="*/ 610774 w 2954220"/>
              <a:gd name="connsiteY15" fmla="*/ 1216054 h 3404683"/>
              <a:gd name="connsiteX16" fmla="*/ 245809 w 2954220"/>
              <a:gd name="connsiteY16" fmla="*/ 814445 h 3404683"/>
              <a:gd name="connsiteX17" fmla="*/ 589004 w 2954220"/>
              <a:gd name="connsiteY17" fmla="*/ 181911 h 3404683"/>
              <a:gd name="connsiteX18" fmla="*/ 974700 w 2954220"/>
              <a:gd name="connsiteY18" fmla="*/ 4937 h 3404683"/>
              <a:gd name="connsiteX19" fmla="*/ 1579604 w 2954220"/>
              <a:gd name="connsiteY19" fmla="*/ 94826 h 3404683"/>
              <a:gd name="connsiteX20" fmla="*/ 1819260 w 2954220"/>
              <a:gd name="connsiteY20" fmla="*/ 42 h 3404683"/>
              <a:gd name="connsiteX0" fmla="*/ 1819260 w 2954220"/>
              <a:gd name="connsiteY0" fmla="*/ 42 h 3404683"/>
              <a:gd name="connsiteX1" fmla="*/ 1840861 w 2954220"/>
              <a:gd name="connsiteY1" fmla="*/ 7740 h 3404683"/>
              <a:gd name="connsiteX2" fmla="*/ 1808204 w 2954220"/>
              <a:gd name="connsiteY2" fmla="*/ 247225 h 3404683"/>
              <a:gd name="connsiteX3" fmla="*/ 1993261 w 2954220"/>
              <a:gd name="connsiteY3" fmla="*/ 181910 h 3404683"/>
              <a:gd name="connsiteX4" fmla="*/ 1789405 w 2954220"/>
              <a:gd name="connsiteY4" fmla="*/ 1071482 h 3404683"/>
              <a:gd name="connsiteX5" fmla="*/ 1322023 w 2954220"/>
              <a:gd name="connsiteY5" fmla="*/ 1520481 h 3404683"/>
              <a:gd name="connsiteX6" fmla="*/ 1440496 w 2954220"/>
              <a:gd name="connsiteY6" fmla="*/ 1509524 h 3404683"/>
              <a:gd name="connsiteX7" fmla="*/ 2266645 w 2954220"/>
              <a:gd name="connsiteY7" fmla="*/ 1719665 h 3404683"/>
              <a:gd name="connsiteX8" fmla="*/ 2691188 w 2954220"/>
              <a:gd name="connsiteY8" fmla="*/ 1360436 h 3404683"/>
              <a:gd name="connsiteX9" fmla="*/ 2864074 w 2954220"/>
              <a:gd name="connsiteY9" fmla="*/ 2446425 h 3404683"/>
              <a:gd name="connsiteX10" fmla="*/ 2860814 w 2954220"/>
              <a:gd name="connsiteY10" fmla="*/ 2457697 h 3404683"/>
              <a:gd name="connsiteX11" fmla="*/ 2880654 w 2954220"/>
              <a:gd name="connsiteY11" fmla="*/ 2556483 h 3404683"/>
              <a:gd name="connsiteX12" fmla="*/ 1440494 w 2954220"/>
              <a:gd name="connsiteY12" fmla="*/ 3404683 h 3404683"/>
              <a:gd name="connsiteX13" fmla="*/ 334 w 2954220"/>
              <a:gd name="connsiteY13" fmla="*/ 2556483 h 3404683"/>
              <a:gd name="connsiteX14" fmla="*/ 541523 w 2954220"/>
              <a:gd name="connsiteY14" fmla="*/ 1480819 h 3404683"/>
              <a:gd name="connsiteX15" fmla="*/ 610774 w 2954220"/>
              <a:gd name="connsiteY15" fmla="*/ 1216054 h 3404683"/>
              <a:gd name="connsiteX16" fmla="*/ 245809 w 2954220"/>
              <a:gd name="connsiteY16" fmla="*/ 814445 h 3404683"/>
              <a:gd name="connsiteX17" fmla="*/ 530605 w 2954220"/>
              <a:gd name="connsiteY17" fmla="*/ 342499 h 3404683"/>
              <a:gd name="connsiteX18" fmla="*/ 974700 w 2954220"/>
              <a:gd name="connsiteY18" fmla="*/ 4937 h 3404683"/>
              <a:gd name="connsiteX19" fmla="*/ 1579604 w 2954220"/>
              <a:gd name="connsiteY19" fmla="*/ 94826 h 3404683"/>
              <a:gd name="connsiteX20" fmla="*/ 1819260 w 2954220"/>
              <a:gd name="connsiteY20" fmla="*/ 42 h 3404683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440496 w 2954220"/>
              <a:gd name="connsiteY6" fmla="*/ 1670085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352902 w 2954220"/>
              <a:gd name="connsiteY6" fmla="*/ 1889066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060922 w 2954220"/>
              <a:gd name="connsiteY6" fmla="*/ 1976663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060922 w 2954220"/>
              <a:gd name="connsiteY6" fmla="*/ 1976663 h 3565244"/>
              <a:gd name="connsiteX7" fmla="*/ 2266647 w 2954220"/>
              <a:gd name="connsiteY7" fmla="*/ 217220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8285"/>
              <a:gd name="connsiteY0" fmla="*/ 13 h 3565244"/>
              <a:gd name="connsiteX1" fmla="*/ 1840861 w 2958285"/>
              <a:gd name="connsiteY1" fmla="*/ 168301 h 3565244"/>
              <a:gd name="connsiteX2" fmla="*/ 1808204 w 2958285"/>
              <a:gd name="connsiteY2" fmla="*/ 407786 h 3565244"/>
              <a:gd name="connsiteX3" fmla="*/ 1993261 w 2958285"/>
              <a:gd name="connsiteY3" fmla="*/ 342471 h 3565244"/>
              <a:gd name="connsiteX4" fmla="*/ 1789405 w 2958285"/>
              <a:gd name="connsiteY4" fmla="*/ 1232043 h 3565244"/>
              <a:gd name="connsiteX5" fmla="*/ 1322023 w 2958285"/>
              <a:gd name="connsiteY5" fmla="*/ 1681042 h 3565244"/>
              <a:gd name="connsiteX6" fmla="*/ 1060922 w 2958285"/>
              <a:gd name="connsiteY6" fmla="*/ 1976663 h 3565244"/>
              <a:gd name="connsiteX7" fmla="*/ 2266647 w 2958285"/>
              <a:gd name="connsiteY7" fmla="*/ 2172206 h 3565244"/>
              <a:gd name="connsiteX8" fmla="*/ 2705787 w 2958285"/>
              <a:gd name="connsiteY8" fmla="*/ 2075756 h 3565244"/>
              <a:gd name="connsiteX9" fmla="*/ 2864074 w 2958285"/>
              <a:gd name="connsiteY9" fmla="*/ 2606986 h 3565244"/>
              <a:gd name="connsiteX10" fmla="*/ 2860814 w 2958285"/>
              <a:gd name="connsiteY10" fmla="*/ 2618258 h 3565244"/>
              <a:gd name="connsiteX11" fmla="*/ 2880654 w 2958285"/>
              <a:gd name="connsiteY11" fmla="*/ 2717044 h 3565244"/>
              <a:gd name="connsiteX12" fmla="*/ 1440494 w 2958285"/>
              <a:gd name="connsiteY12" fmla="*/ 3565244 h 3565244"/>
              <a:gd name="connsiteX13" fmla="*/ 334 w 2958285"/>
              <a:gd name="connsiteY13" fmla="*/ 2717044 h 3565244"/>
              <a:gd name="connsiteX14" fmla="*/ 541523 w 2958285"/>
              <a:gd name="connsiteY14" fmla="*/ 1641380 h 3565244"/>
              <a:gd name="connsiteX15" fmla="*/ 610774 w 2958285"/>
              <a:gd name="connsiteY15" fmla="*/ 1376615 h 3565244"/>
              <a:gd name="connsiteX16" fmla="*/ 245809 w 2958285"/>
              <a:gd name="connsiteY16" fmla="*/ 975006 h 3565244"/>
              <a:gd name="connsiteX17" fmla="*/ 530605 w 2958285"/>
              <a:gd name="connsiteY17" fmla="*/ 503060 h 3565244"/>
              <a:gd name="connsiteX18" fmla="*/ 974700 w 2958285"/>
              <a:gd name="connsiteY18" fmla="*/ 165498 h 3565244"/>
              <a:gd name="connsiteX19" fmla="*/ 1579604 w 2958285"/>
              <a:gd name="connsiteY19" fmla="*/ 255387 h 3565244"/>
              <a:gd name="connsiteX20" fmla="*/ 1527282 w 2958285"/>
              <a:gd name="connsiteY20" fmla="*/ 13 h 3565244"/>
              <a:gd name="connsiteX0" fmla="*/ 1527282 w 2958285"/>
              <a:gd name="connsiteY0" fmla="*/ 13 h 3565244"/>
              <a:gd name="connsiteX1" fmla="*/ 1840861 w 2958285"/>
              <a:gd name="connsiteY1" fmla="*/ 168301 h 3565244"/>
              <a:gd name="connsiteX2" fmla="*/ 1808204 w 2958285"/>
              <a:gd name="connsiteY2" fmla="*/ 407786 h 3565244"/>
              <a:gd name="connsiteX3" fmla="*/ 1993261 w 2958285"/>
              <a:gd name="connsiteY3" fmla="*/ 342471 h 3565244"/>
              <a:gd name="connsiteX4" fmla="*/ 1789405 w 2958285"/>
              <a:gd name="connsiteY4" fmla="*/ 1232043 h 3565244"/>
              <a:gd name="connsiteX5" fmla="*/ 1322023 w 2958285"/>
              <a:gd name="connsiteY5" fmla="*/ 1681042 h 3565244"/>
              <a:gd name="connsiteX6" fmla="*/ 1060922 w 2958285"/>
              <a:gd name="connsiteY6" fmla="*/ 1976663 h 3565244"/>
              <a:gd name="connsiteX7" fmla="*/ 2295849 w 2958285"/>
              <a:gd name="connsiteY7" fmla="*/ 2361993 h 3565244"/>
              <a:gd name="connsiteX8" fmla="*/ 2705787 w 2958285"/>
              <a:gd name="connsiteY8" fmla="*/ 2075756 h 3565244"/>
              <a:gd name="connsiteX9" fmla="*/ 2864074 w 2958285"/>
              <a:gd name="connsiteY9" fmla="*/ 2606986 h 3565244"/>
              <a:gd name="connsiteX10" fmla="*/ 2860814 w 2958285"/>
              <a:gd name="connsiteY10" fmla="*/ 2618258 h 3565244"/>
              <a:gd name="connsiteX11" fmla="*/ 2880654 w 2958285"/>
              <a:gd name="connsiteY11" fmla="*/ 2717044 h 3565244"/>
              <a:gd name="connsiteX12" fmla="*/ 1440494 w 2958285"/>
              <a:gd name="connsiteY12" fmla="*/ 3565244 h 3565244"/>
              <a:gd name="connsiteX13" fmla="*/ 334 w 2958285"/>
              <a:gd name="connsiteY13" fmla="*/ 2717044 h 3565244"/>
              <a:gd name="connsiteX14" fmla="*/ 541523 w 2958285"/>
              <a:gd name="connsiteY14" fmla="*/ 1641380 h 3565244"/>
              <a:gd name="connsiteX15" fmla="*/ 610774 w 2958285"/>
              <a:gd name="connsiteY15" fmla="*/ 1376615 h 3565244"/>
              <a:gd name="connsiteX16" fmla="*/ 245809 w 2958285"/>
              <a:gd name="connsiteY16" fmla="*/ 975006 h 3565244"/>
              <a:gd name="connsiteX17" fmla="*/ 530605 w 2958285"/>
              <a:gd name="connsiteY17" fmla="*/ 503060 h 3565244"/>
              <a:gd name="connsiteX18" fmla="*/ 974700 w 2958285"/>
              <a:gd name="connsiteY18" fmla="*/ 165498 h 3565244"/>
              <a:gd name="connsiteX19" fmla="*/ 1579604 w 2958285"/>
              <a:gd name="connsiteY19" fmla="*/ 255387 h 3565244"/>
              <a:gd name="connsiteX20" fmla="*/ 1527282 w 2958285"/>
              <a:gd name="connsiteY20" fmla="*/ 13 h 356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58285" h="3565244">
                <a:moveTo>
                  <a:pt x="1527282" y="13"/>
                </a:moveTo>
                <a:cubicBezTo>
                  <a:pt x="1534895" y="348"/>
                  <a:pt x="1794041" y="100339"/>
                  <a:pt x="1840861" y="168301"/>
                </a:cubicBezTo>
                <a:cubicBezTo>
                  <a:pt x="1887681" y="236263"/>
                  <a:pt x="1748333" y="404158"/>
                  <a:pt x="1808204" y="407786"/>
                </a:cubicBezTo>
                <a:cubicBezTo>
                  <a:pt x="1868075" y="411414"/>
                  <a:pt x="1980065" y="259523"/>
                  <a:pt x="1993261" y="342471"/>
                </a:cubicBezTo>
                <a:cubicBezTo>
                  <a:pt x="2006457" y="425419"/>
                  <a:pt x="1890222" y="1054795"/>
                  <a:pt x="1789405" y="1232043"/>
                </a:cubicBezTo>
                <a:cubicBezTo>
                  <a:pt x="1719529" y="1354893"/>
                  <a:pt x="1512163" y="1545657"/>
                  <a:pt x="1322023" y="1681042"/>
                </a:cubicBezTo>
                <a:cubicBezTo>
                  <a:pt x="1361375" y="1676552"/>
                  <a:pt x="898618" y="1863171"/>
                  <a:pt x="1060922" y="1976663"/>
                </a:cubicBezTo>
                <a:cubicBezTo>
                  <a:pt x="1223226" y="2090155"/>
                  <a:pt x="2021705" y="2345478"/>
                  <a:pt x="2295849" y="2361993"/>
                </a:cubicBezTo>
                <a:cubicBezTo>
                  <a:pt x="2569993" y="2378508"/>
                  <a:pt x="2551787" y="1894758"/>
                  <a:pt x="2705787" y="2075756"/>
                </a:cubicBezTo>
                <a:cubicBezTo>
                  <a:pt x="2946873" y="2180554"/>
                  <a:pt x="3047123" y="2522024"/>
                  <a:pt x="2864074" y="2606986"/>
                </a:cubicBezTo>
                <a:lnTo>
                  <a:pt x="2860814" y="2618258"/>
                </a:lnTo>
                <a:cubicBezTo>
                  <a:pt x="2874301" y="2649649"/>
                  <a:pt x="2880654" y="2682750"/>
                  <a:pt x="2880654" y="2717044"/>
                </a:cubicBezTo>
                <a:cubicBezTo>
                  <a:pt x="2880654" y="3185492"/>
                  <a:pt x="2235872" y="3565244"/>
                  <a:pt x="1440494" y="3565244"/>
                </a:cubicBezTo>
                <a:cubicBezTo>
                  <a:pt x="645116" y="3565244"/>
                  <a:pt x="15042" y="3242809"/>
                  <a:pt x="334" y="2717044"/>
                </a:cubicBezTo>
                <a:cubicBezTo>
                  <a:pt x="-11572" y="2291460"/>
                  <a:pt x="296374" y="1863811"/>
                  <a:pt x="541523" y="1641380"/>
                </a:cubicBezTo>
                <a:cubicBezTo>
                  <a:pt x="575876" y="1553395"/>
                  <a:pt x="632799" y="1445730"/>
                  <a:pt x="610774" y="1376615"/>
                </a:cubicBezTo>
                <a:cubicBezTo>
                  <a:pt x="496761" y="1256915"/>
                  <a:pt x="259170" y="1120598"/>
                  <a:pt x="245809" y="975006"/>
                </a:cubicBezTo>
                <a:cubicBezTo>
                  <a:pt x="232448" y="829414"/>
                  <a:pt x="409123" y="637978"/>
                  <a:pt x="530605" y="503060"/>
                </a:cubicBezTo>
                <a:cubicBezTo>
                  <a:pt x="652087" y="368142"/>
                  <a:pt x="809600" y="180012"/>
                  <a:pt x="974700" y="165498"/>
                </a:cubicBezTo>
                <a:cubicBezTo>
                  <a:pt x="1139800" y="150984"/>
                  <a:pt x="1451572" y="254920"/>
                  <a:pt x="1579604" y="255387"/>
                </a:cubicBezTo>
                <a:cubicBezTo>
                  <a:pt x="1691632" y="255796"/>
                  <a:pt x="1473987" y="-2335"/>
                  <a:pt x="1527282" y="1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20"/>
          <p:cNvSpPr/>
          <p:nvPr/>
        </p:nvSpPr>
        <p:spPr>
          <a:xfrm flipH="1">
            <a:off x="4598583" y="3871764"/>
            <a:ext cx="403970" cy="265442"/>
          </a:xfrm>
          <a:custGeom>
            <a:avLst/>
            <a:gdLst>
              <a:gd name="connsiteX0" fmla="*/ 0 w 1522559"/>
              <a:gd name="connsiteY0" fmla="*/ 448365 h 896730"/>
              <a:gd name="connsiteX1" fmla="*/ 761280 w 1522559"/>
              <a:gd name="connsiteY1" fmla="*/ 0 h 896730"/>
              <a:gd name="connsiteX2" fmla="*/ 1522560 w 1522559"/>
              <a:gd name="connsiteY2" fmla="*/ 448365 h 896730"/>
              <a:gd name="connsiteX3" fmla="*/ 761280 w 1522559"/>
              <a:gd name="connsiteY3" fmla="*/ 896730 h 896730"/>
              <a:gd name="connsiteX4" fmla="*/ 0 w 1522559"/>
              <a:gd name="connsiteY4" fmla="*/ 448365 h 896730"/>
              <a:gd name="connsiteX0" fmla="*/ 0 w 1857840"/>
              <a:gd name="connsiteY0" fmla="*/ 452461 h 902606"/>
              <a:gd name="connsiteX1" fmla="*/ 761280 w 1857840"/>
              <a:gd name="connsiteY1" fmla="*/ 4096 h 902606"/>
              <a:gd name="connsiteX2" fmla="*/ 1857840 w 1857840"/>
              <a:gd name="connsiteY2" fmla="*/ 307681 h 902606"/>
              <a:gd name="connsiteX3" fmla="*/ 761280 w 1857840"/>
              <a:gd name="connsiteY3" fmla="*/ 900826 h 902606"/>
              <a:gd name="connsiteX4" fmla="*/ 0 w 1857840"/>
              <a:gd name="connsiteY4" fmla="*/ 452461 h 902606"/>
              <a:gd name="connsiteX0" fmla="*/ 0 w 1536658"/>
              <a:gd name="connsiteY0" fmla="*/ 459150 h 1009712"/>
              <a:gd name="connsiteX1" fmla="*/ 761280 w 1536658"/>
              <a:gd name="connsiteY1" fmla="*/ 10785 h 1009712"/>
              <a:gd name="connsiteX2" fmla="*/ 1536658 w 1536658"/>
              <a:gd name="connsiteY2" fmla="*/ 869132 h 1009712"/>
              <a:gd name="connsiteX3" fmla="*/ 761280 w 1536658"/>
              <a:gd name="connsiteY3" fmla="*/ 907515 h 1009712"/>
              <a:gd name="connsiteX4" fmla="*/ 0 w 1536658"/>
              <a:gd name="connsiteY4" fmla="*/ 459150 h 100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658" h="1009712">
                <a:moveTo>
                  <a:pt x="0" y="459150"/>
                </a:moveTo>
                <a:cubicBezTo>
                  <a:pt x="0" y="211525"/>
                  <a:pt x="505170" y="-57545"/>
                  <a:pt x="761280" y="10785"/>
                </a:cubicBezTo>
                <a:cubicBezTo>
                  <a:pt x="1017390" y="79115"/>
                  <a:pt x="1536658" y="621507"/>
                  <a:pt x="1536658" y="869132"/>
                </a:cubicBezTo>
                <a:cubicBezTo>
                  <a:pt x="1536658" y="1116757"/>
                  <a:pt x="1017390" y="975845"/>
                  <a:pt x="761280" y="907515"/>
                </a:cubicBezTo>
                <a:cubicBezTo>
                  <a:pt x="505170" y="839185"/>
                  <a:pt x="0" y="706775"/>
                  <a:pt x="0" y="4591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 flipH="1">
            <a:off x="4827650" y="3388489"/>
            <a:ext cx="110105" cy="110105"/>
            <a:chOff x="3422137" y="3505060"/>
            <a:chExt cx="142188" cy="142188"/>
          </a:xfrm>
        </p:grpSpPr>
        <p:sp>
          <p:nvSpPr>
            <p:cNvPr id="14" name="Oval 46"/>
            <p:cNvSpPr/>
            <p:nvPr/>
          </p:nvSpPr>
          <p:spPr>
            <a:xfrm flipH="1">
              <a:off x="3422137" y="3505060"/>
              <a:ext cx="142188" cy="142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49"/>
            <p:cNvSpPr/>
            <p:nvPr/>
          </p:nvSpPr>
          <p:spPr>
            <a:xfrm flipH="1">
              <a:off x="3439699" y="3543507"/>
              <a:ext cx="78244" cy="7824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9"/>
          <p:cNvSpPr/>
          <p:nvPr/>
        </p:nvSpPr>
        <p:spPr>
          <a:xfrm rot="772729">
            <a:off x="4976767" y="3457974"/>
            <a:ext cx="332425" cy="140576"/>
          </a:xfrm>
          <a:custGeom>
            <a:avLst/>
            <a:gdLst>
              <a:gd name="connsiteX0" fmla="*/ 0 w 792088"/>
              <a:gd name="connsiteY0" fmla="*/ 180020 h 360040"/>
              <a:gd name="connsiteX1" fmla="*/ 396044 w 792088"/>
              <a:gd name="connsiteY1" fmla="*/ 0 h 360040"/>
              <a:gd name="connsiteX2" fmla="*/ 792088 w 792088"/>
              <a:gd name="connsiteY2" fmla="*/ 180020 h 360040"/>
              <a:gd name="connsiteX3" fmla="*/ 396044 w 792088"/>
              <a:gd name="connsiteY3" fmla="*/ 360040 h 360040"/>
              <a:gd name="connsiteX4" fmla="*/ 0 w 792088"/>
              <a:gd name="connsiteY4" fmla="*/ 180020 h 360040"/>
              <a:gd name="connsiteX0" fmla="*/ 215 w 792303"/>
              <a:gd name="connsiteY0" fmla="*/ 57599 h 237619"/>
              <a:gd name="connsiteX1" fmla="*/ 440714 w 792303"/>
              <a:gd name="connsiteY1" fmla="*/ 17641 h 237619"/>
              <a:gd name="connsiteX2" fmla="*/ 792303 w 792303"/>
              <a:gd name="connsiteY2" fmla="*/ 57599 h 237619"/>
              <a:gd name="connsiteX3" fmla="*/ 396259 w 792303"/>
              <a:gd name="connsiteY3" fmla="*/ 237619 h 237619"/>
              <a:gd name="connsiteX4" fmla="*/ 215 w 792303"/>
              <a:gd name="connsiteY4" fmla="*/ 57599 h 237619"/>
              <a:gd name="connsiteX0" fmla="*/ 113 w 792201"/>
              <a:gd name="connsiteY0" fmla="*/ 81512 h 261532"/>
              <a:gd name="connsiteX1" fmla="*/ 427910 w 792201"/>
              <a:gd name="connsiteY1" fmla="*/ 1537 h 261532"/>
              <a:gd name="connsiteX2" fmla="*/ 792201 w 792201"/>
              <a:gd name="connsiteY2" fmla="*/ 81512 h 261532"/>
              <a:gd name="connsiteX3" fmla="*/ 396157 w 792201"/>
              <a:gd name="connsiteY3" fmla="*/ 261532 h 261532"/>
              <a:gd name="connsiteX4" fmla="*/ 113 w 792201"/>
              <a:gd name="connsiteY4" fmla="*/ 81512 h 261532"/>
              <a:gd name="connsiteX0" fmla="*/ 113 w 792201"/>
              <a:gd name="connsiteY0" fmla="*/ 95074 h 275094"/>
              <a:gd name="connsiteX1" fmla="*/ 427910 w 792201"/>
              <a:gd name="connsiteY1" fmla="*/ 15099 h 275094"/>
              <a:gd name="connsiteX2" fmla="*/ 792201 w 792201"/>
              <a:gd name="connsiteY2" fmla="*/ 95074 h 275094"/>
              <a:gd name="connsiteX3" fmla="*/ 396157 w 792201"/>
              <a:gd name="connsiteY3" fmla="*/ 275094 h 275094"/>
              <a:gd name="connsiteX4" fmla="*/ 113 w 792201"/>
              <a:gd name="connsiteY4" fmla="*/ 95074 h 275094"/>
              <a:gd name="connsiteX0" fmla="*/ 82 w 891251"/>
              <a:gd name="connsiteY0" fmla="*/ 80505 h 260960"/>
              <a:gd name="connsiteX1" fmla="*/ 427879 w 891251"/>
              <a:gd name="connsiteY1" fmla="*/ 530 h 260960"/>
              <a:gd name="connsiteX2" fmla="*/ 891251 w 891251"/>
              <a:gd name="connsiteY2" fmla="*/ 115129 h 260960"/>
              <a:gd name="connsiteX3" fmla="*/ 396126 w 891251"/>
              <a:gd name="connsiteY3" fmla="*/ 260525 h 260960"/>
              <a:gd name="connsiteX4" fmla="*/ 82 w 891251"/>
              <a:gd name="connsiteY4" fmla="*/ 80505 h 260960"/>
              <a:gd name="connsiteX0" fmla="*/ 14446 w 905615"/>
              <a:gd name="connsiteY0" fmla="*/ 183516 h 363971"/>
              <a:gd name="connsiteX1" fmla="*/ 120185 w 905615"/>
              <a:gd name="connsiteY1" fmla="*/ 1494 h 363971"/>
              <a:gd name="connsiteX2" fmla="*/ 442243 w 905615"/>
              <a:gd name="connsiteY2" fmla="*/ 103541 h 363971"/>
              <a:gd name="connsiteX3" fmla="*/ 905615 w 905615"/>
              <a:gd name="connsiteY3" fmla="*/ 218140 h 363971"/>
              <a:gd name="connsiteX4" fmla="*/ 410490 w 905615"/>
              <a:gd name="connsiteY4" fmla="*/ 363536 h 363971"/>
              <a:gd name="connsiteX5" fmla="*/ 14446 w 905615"/>
              <a:gd name="connsiteY5" fmla="*/ 183516 h 363971"/>
              <a:gd name="connsiteX0" fmla="*/ 39 w 891208"/>
              <a:gd name="connsiteY0" fmla="*/ 183516 h 369002"/>
              <a:gd name="connsiteX1" fmla="*/ 105778 w 891208"/>
              <a:gd name="connsiteY1" fmla="*/ 1494 h 369002"/>
              <a:gd name="connsiteX2" fmla="*/ 427836 w 891208"/>
              <a:gd name="connsiteY2" fmla="*/ 103541 h 369002"/>
              <a:gd name="connsiteX3" fmla="*/ 891208 w 891208"/>
              <a:gd name="connsiteY3" fmla="*/ 218140 h 369002"/>
              <a:gd name="connsiteX4" fmla="*/ 396083 w 891208"/>
              <a:gd name="connsiteY4" fmla="*/ 363536 h 369002"/>
              <a:gd name="connsiteX5" fmla="*/ 97835 w 891208"/>
              <a:gd name="connsiteY5" fmla="*/ 323374 h 369002"/>
              <a:gd name="connsiteX6" fmla="*/ 39 w 891208"/>
              <a:gd name="connsiteY6" fmla="*/ 183516 h 369002"/>
              <a:gd name="connsiteX0" fmla="*/ 39 w 891208"/>
              <a:gd name="connsiteY0" fmla="*/ 183516 h 376876"/>
              <a:gd name="connsiteX1" fmla="*/ 105778 w 891208"/>
              <a:gd name="connsiteY1" fmla="*/ 1494 h 376876"/>
              <a:gd name="connsiteX2" fmla="*/ 427836 w 891208"/>
              <a:gd name="connsiteY2" fmla="*/ 103541 h 376876"/>
              <a:gd name="connsiteX3" fmla="*/ 891208 w 891208"/>
              <a:gd name="connsiteY3" fmla="*/ 218140 h 376876"/>
              <a:gd name="connsiteX4" fmla="*/ 396083 w 891208"/>
              <a:gd name="connsiteY4" fmla="*/ 363536 h 376876"/>
              <a:gd name="connsiteX5" fmla="*/ 97835 w 891208"/>
              <a:gd name="connsiteY5" fmla="*/ 323374 h 376876"/>
              <a:gd name="connsiteX6" fmla="*/ 39 w 891208"/>
              <a:gd name="connsiteY6" fmla="*/ 183516 h 37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1208" h="376876">
                <a:moveTo>
                  <a:pt x="39" y="183516"/>
                </a:moveTo>
                <a:cubicBezTo>
                  <a:pt x="1363" y="129869"/>
                  <a:pt x="34479" y="14823"/>
                  <a:pt x="105778" y="1494"/>
                </a:cubicBezTo>
                <a:cubicBezTo>
                  <a:pt x="177077" y="-11835"/>
                  <a:pt x="296931" y="67433"/>
                  <a:pt x="427836" y="103541"/>
                </a:cubicBezTo>
                <a:cubicBezTo>
                  <a:pt x="558741" y="139649"/>
                  <a:pt x="891208" y="118718"/>
                  <a:pt x="891208" y="218140"/>
                </a:cubicBezTo>
                <a:cubicBezTo>
                  <a:pt x="891208" y="317562"/>
                  <a:pt x="528312" y="345997"/>
                  <a:pt x="396083" y="363536"/>
                </a:cubicBezTo>
                <a:cubicBezTo>
                  <a:pt x="263854" y="381075"/>
                  <a:pt x="110172" y="392436"/>
                  <a:pt x="97835" y="323374"/>
                </a:cubicBezTo>
                <a:cubicBezTo>
                  <a:pt x="31828" y="293371"/>
                  <a:pt x="-1285" y="237163"/>
                  <a:pt x="39" y="18351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3"/>
          <p:cNvSpPr/>
          <p:nvPr/>
        </p:nvSpPr>
        <p:spPr>
          <a:xfrm>
            <a:off x="5914137" y="221349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20"/>
          <p:cNvSpPr/>
          <p:nvPr/>
        </p:nvSpPr>
        <p:spPr>
          <a:xfrm>
            <a:off x="4589317" y="2262569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26"/>
          <p:cNvSpPr/>
          <p:nvPr/>
        </p:nvSpPr>
        <p:spPr>
          <a:xfrm>
            <a:off x="5508104" y="1891899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27"/>
          <p:cNvSpPr/>
          <p:nvPr/>
        </p:nvSpPr>
        <p:spPr>
          <a:xfrm>
            <a:off x="4368715" y="1781448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8"/>
          <p:cNvSpPr/>
          <p:nvPr/>
        </p:nvSpPr>
        <p:spPr>
          <a:xfrm>
            <a:off x="6411760" y="2170511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loud 29"/>
          <p:cNvSpPr/>
          <p:nvPr/>
        </p:nvSpPr>
        <p:spPr>
          <a:xfrm rot="1759682">
            <a:off x="3481811" y="2204864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loud 4"/>
          <p:cNvSpPr/>
          <p:nvPr/>
        </p:nvSpPr>
        <p:spPr>
          <a:xfrm>
            <a:off x="1832894" y="5619301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loud 30"/>
          <p:cNvSpPr/>
          <p:nvPr/>
        </p:nvSpPr>
        <p:spPr>
          <a:xfrm>
            <a:off x="3593805" y="5587087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loud 34"/>
          <p:cNvSpPr/>
          <p:nvPr/>
        </p:nvSpPr>
        <p:spPr>
          <a:xfrm rot="766459">
            <a:off x="8001458" y="5693883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loud 8"/>
          <p:cNvSpPr/>
          <p:nvPr/>
        </p:nvSpPr>
        <p:spPr>
          <a:xfrm>
            <a:off x="2936416" y="2285029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loud 36"/>
          <p:cNvSpPr/>
          <p:nvPr/>
        </p:nvSpPr>
        <p:spPr>
          <a:xfrm>
            <a:off x="1453320" y="2285029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loud 39"/>
          <p:cNvSpPr/>
          <p:nvPr/>
        </p:nvSpPr>
        <p:spPr>
          <a:xfrm rot="382890">
            <a:off x="898072" y="4532664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upo 32"/>
          <p:cNvGrpSpPr/>
          <p:nvPr/>
        </p:nvGrpSpPr>
        <p:grpSpPr>
          <a:xfrm>
            <a:off x="4848800" y="3502872"/>
            <a:ext cx="105588" cy="113853"/>
            <a:chOff x="8157463" y="4374798"/>
            <a:chExt cx="105588" cy="113853"/>
          </a:xfrm>
        </p:grpSpPr>
        <p:sp>
          <p:nvSpPr>
            <p:cNvPr id="34" name="Lágrima 33"/>
            <p:cNvSpPr/>
            <p:nvPr/>
          </p:nvSpPr>
          <p:spPr>
            <a:xfrm rot="18900000">
              <a:off x="8174668" y="4374798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Lágrima 34"/>
            <p:cNvSpPr/>
            <p:nvPr/>
          </p:nvSpPr>
          <p:spPr>
            <a:xfrm rot="18900000">
              <a:off x="8215512" y="4441112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Lágrima 35"/>
            <p:cNvSpPr/>
            <p:nvPr/>
          </p:nvSpPr>
          <p:spPr>
            <a:xfrm rot="18900000">
              <a:off x="8157463" y="4441112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8" name="Cloud 31"/>
          <p:cNvSpPr/>
          <p:nvPr/>
        </p:nvSpPr>
        <p:spPr>
          <a:xfrm rot="766459">
            <a:off x="5725652" y="570635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loud 32"/>
          <p:cNvSpPr/>
          <p:nvPr/>
        </p:nvSpPr>
        <p:spPr>
          <a:xfrm rot="1827472">
            <a:off x="6729216" y="4699592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loud 33"/>
          <p:cNvSpPr/>
          <p:nvPr/>
        </p:nvSpPr>
        <p:spPr>
          <a:xfrm rot="766459">
            <a:off x="4550862" y="5636784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Cloud 37"/>
          <p:cNvSpPr/>
          <p:nvPr/>
        </p:nvSpPr>
        <p:spPr>
          <a:xfrm rot="1577861">
            <a:off x="692208" y="3028566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39"/>
          <p:cNvSpPr/>
          <p:nvPr/>
        </p:nvSpPr>
        <p:spPr>
          <a:xfrm rot="382890">
            <a:off x="1330216" y="5945909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ágrima 42"/>
          <p:cNvSpPr/>
          <p:nvPr/>
        </p:nvSpPr>
        <p:spPr>
          <a:xfrm rot="20700000">
            <a:off x="4656787" y="3790214"/>
            <a:ext cx="56545" cy="56545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Lágrima 43"/>
          <p:cNvSpPr/>
          <p:nvPr/>
        </p:nvSpPr>
        <p:spPr>
          <a:xfrm rot="19800000">
            <a:off x="4451542" y="4249126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Lágrima 44"/>
          <p:cNvSpPr/>
          <p:nvPr/>
        </p:nvSpPr>
        <p:spPr>
          <a:xfrm rot="18000000">
            <a:off x="5105560" y="4136744"/>
            <a:ext cx="85009" cy="8500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Lágrima 45"/>
          <p:cNvSpPr/>
          <p:nvPr/>
        </p:nvSpPr>
        <p:spPr>
          <a:xfrm rot="18000000">
            <a:off x="5105561" y="3697391"/>
            <a:ext cx="85009" cy="8500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loud 29"/>
          <p:cNvSpPr/>
          <p:nvPr/>
        </p:nvSpPr>
        <p:spPr>
          <a:xfrm rot="1759682">
            <a:off x="3035815" y="5605439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loud 8"/>
          <p:cNvSpPr/>
          <p:nvPr/>
        </p:nvSpPr>
        <p:spPr>
          <a:xfrm>
            <a:off x="807797" y="5622881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loud 8"/>
          <p:cNvSpPr/>
          <p:nvPr/>
        </p:nvSpPr>
        <p:spPr>
          <a:xfrm>
            <a:off x="843402" y="4465796"/>
            <a:ext cx="1575180" cy="159979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lipse 232"/>
          <p:cNvSpPr/>
          <p:nvPr/>
        </p:nvSpPr>
        <p:spPr>
          <a:xfrm>
            <a:off x="3495666" y="3147378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232"/>
          <p:cNvSpPr/>
          <p:nvPr/>
        </p:nvSpPr>
        <p:spPr>
          <a:xfrm>
            <a:off x="8217770" y="422665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232"/>
          <p:cNvSpPr/>
          <p:nvPr/>
        </p:nvSpPr>
        <p:spPr>
          <a:xfrm>
            <a:off x="2672920" y="454306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232"/>
          <p:cNvSpPr/>
          <p:nvPr/>
        </p:nvSpPr>
        <p:spPr>
          <a:xfrm>
            <a:off x="164116" y="356942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9" name="Elipse 168"/>
          <p:cNvSpPr/>
          <p:nvPr/>
        </p:nvSpPr>
        <p:spPr>
          <a:xfrm>
            <a:off x="4789373" y="3331186"/>
            <a:ext cx="166391" cy="11981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Lágrima 169"/>
          <p:cNvSpPr/>
          <p:nvPr/>
        </p:nvSpPr>
        <p:spPr>
          <a:xfrm rot="19800000">
            <a:off x="4949569" y="3765681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Lágrima 170"/>
          <p:cNvSpPr/>
          <p:nvPr/>
        </p:nvSpPr>
        <p:spPr>
          <a:xfrm rot="19800000">
            <a:off x="4847023" y="4204898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Lágrima 171"/>
          <p:cNvSpPr/>
          <p:nvPr/>
        </p:nvSpPr>
        <p:spPr>
          <a:xfrm rot="19800000">
            <a:off x="4488607" y="4009375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3" name="Lágrima 172"/>
          <p:cNvSpPr/>
          <p:nvPr/>
        </p:nvSpPr>
        <p:spPr>
          <a:xfrm rot="19800000">
            <a:off x="4751283" y="3989520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" name="Lágrima 173"/>
          <p:cNvSpPr/>
          <p:nvPr/>
        </p:nvSpPr>
        <p:spPr>
          <a:xfrm rot="14479198">
            <a:off x="5153670" y="3372514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5" name="Lágrima 174"/>
          <p:cNvSpPr/>
          <p:nvPr/>
        </p:nvSpPr>
        <p:spPr>
          <a:xfrm rot="2858510">
            <a:off x="4523209" y="3446573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Lua 175"/>
          <p:cNvSpPr/>
          <p:nvPr/>
        </p:nvSpPr>
        <p:spPr>
          <a:xfrm>
            <a:off x="532753" y="198740"/>
            <a:ext cx="995027" cy="1990054"/>
          </a:xfrm>
          <a:prstGeom prst="moon">
            <a:avLst>
              <a:gd name="adj" fmla="val 276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7" name="Estrela de 5 pontas 176"/>
          <p:cNvSpPr/>
          <p:nvPr/>
        </p:nvSpPr>
        <p:spPr>
          <a:xfrm>
            <a:off x="3044684" y="282352"/>
            <a:ext cx="626368" cy="62636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8" name="Estrela de 5 pontas 177"/>
          <p:cNvSpPr/>
          <p:nvPr/>
        </p:nvSpPr>
        <p:spPr>
          <a:xfrm>
            <a:off x="3823452" y="880583"/>
            <a:ext cx="626368" cy="62636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Estrela de 5 pontas 178"/>
          <p:cNvSpPr/>
          <p:nvPr/>
        </p:nvSpPr>
        <p:spPr>
          <a:xfrm>
            <a:off x="5466013" y="198740"/>
            <a:ext cx="626368" cy="62636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0" name="Estrela de 5 pontas 179"/>
          <p:cNvSpPr/>
          <p:nvPr/>
        </p:nvSpPr>
        <p:spPr>
          <a:xfrm>
            <a:off x="7516850" y="825108"/>
            <a:ext cx="626368" cy="62636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1" name="Estrela de 5 pontas 180"/>
          <p:cNvSpPr/>
          <p:nvPr/>
        </p:nvSpPr>
        <p:spPr>
          <a:xfrm>
            <a:off x="5971845" y="977508"/>
            <a:ext cx="626368" cy="62636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2" name="Retângulo 181"/>
          <p:cNvSpPr/>
          <p:nvPr/>
        </p:nvSpPr>
        <p:spPr>
          <a:xfrm>
            <a:off x="6075788" y="3211484"/>
            <a:ext cx="26817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Correu </a:t>
            </a:r>
            <a:r>
              <a:rPr lang="pt-BR" dirty="0"/>
              <a:t>pela floresta e quando estava muito longe de casa, começou a chorar bem </a:t>
            </a:r>
            <a:r>
              <a:rPr lang="pt-BR" dirty="0" smtClean="0"/>
              <a:t>baixinho.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170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Elipse 57"/>
          <p:cNvSpPr/>
          <p:nvPr/>
        </p:nvSpPr>
        <p:spPr>
          <a:xfrm>
            <a:off x="7237068" y="1838977"/>
            <a:ext cx="1492209" cy="149220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Lua 49"/>
          <p:cNvSpPr/>
          <p:nvPr/>
        </p:nvSpPr>
        <p:spPr>
          <a:xfrm>
            <a:off x="476470" y="1617946"/>
            <a:ext cx="995027" cy="1990054"/>
          </a:xfrm>
          <a:prstGeom prst="moon">
            <a:avLst>
              <a:gd name="adj" fmla="val 276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5"/>
          <p:cNvSpPr/>
          <p:nvPr/>
        </p:nvSpPr>
        <p:spPr>
          <a:xfrm>
            <a:off x="0" y="221349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117"/>
          <p:cNvSpPr/>
          <p:nvPr/>
        </p:nvSpPr>
        <p:spPr>
          <a:xfrm flipH="1">
            <a:off x="4368715" y="3271267"/>
            <a:ext cx="777701" cy="937261"/>
          </a:xfrm>
          <a:custGeom>
            <a:avLst/>
            <a:gdLst>
              <a:gd name="connsiteX0" fmla="*/ 1819260 w 2954220"/>
              <a:gd name="connsiteY0" fmla="*/ 42 h 3404683"/>
              <a:gd name="connsiteX1" fmla="*/ 1840861 w 2954220"/>
              <a:gd name="connsiteY1" fmla="*/ 7740 h 3404683"/>
              <a:gd name="connsiteX2" fmla="*/ 1808204 w 2954220"/>
              <a:gd name="connsiteY2" fmla="*/ 247225 h 3404683"/>
              <a:gd name="connsiteX3" fmla="*/ 1993261 w 2954220"/>
              <a:gd name="connsiteY3" fmla="*/ 181910 h 3404683"/>
              <a:gd name="connsiteX4" fmla="*/ 1789405 w 2954220"/>
              <a:gd name="connsiteY4" fmla="*/ 1071482 h 3404683"/>
              <a:gd name="connsiteX5" fmla="*/ 1322023 w 2954220"/>
              <a:gd name="connsiteY5" fmla="*/ 1520481 h 3404683"/>
              <a:gd name="connsiteX6" fmla="*/ 1440496 w 2954220"/>
              <a:gd name="connsiteY6" fmla="*/ 1509524 h 3404683"/>
              <a:gd name="connsiteX7" fmla="*/ 2266645 w 2954220"/>
              <a:gd name="connsiteY7" fmla="*/ 1719665 h 3404683"/>
              <a:gd name="connsiteX8" fmla="*/ 2691188 w 2954220"/>
              <a:gd name="connsiteY8" fmla="*/ 1360436 h 3404683"/>
              <a:gd name="connsiteX9" fmla="*/ 2864074 w 2954220"/>
              <a:gd name="connsiteY9" fmla="*/ 2446425 h 3404683"/>
              <a:gd name="connsiteX10" fmla="*/ 2860814 w 2954220"/>
              <a:gd name="connsiteY10" fmla="*/ 2457697 h 3404683"/>
              <a:gd name="connsiteX11" fmla="*/ 2880654 w 2954220"/>
              <a:gd name="connsiteY11" fmla="*/ 2556483 h 3404683"/>
              <a:gd name="connsiteX12" fmla="*/ 1440494 w 2954220"/>
              <a:gd name="connsiteY12" fmla="*/ 3404683 h 3404683"/>
              <a:gd name="connsiteX13" fmla="*/ 334 w 2954220"/>
              <a:gd name="connsiteY13" fmla="*/ 2556483 h 3404683"/>
              <a:gd name="connsiteX14" fmla="*/ 541523 w 2954220"/>
              <a:gd name="connsiteY14" fmla="*/ 1480819 h 3404683"/>
              <a:gd name="connsiteX15" fmla="*/ 610774 w 2954220"/>
              <a:gd name="connsiteY15" fmla="*/ 1216054 h 3404683"/>
              <a:gd name="connsiteX16" fmla="*/ 245809 w 2954220"/>
              <a:gd name="connsiteY16" fmla="*/ 814445 h 3404683"/>
              <a:gd name="connsiteX17" fmla="*/ 589004 w 2954220"/>
              <a:gd name="connsiteY17" fmla="*/ 181911 h 3404683"/>
              <a:gd name="connsiteX18" fmla="*/ 974700 w 2954220"/>
              <a:gd name="connsiteY18" fmla="*/ 4937 h 3404683"/>
              <a:gd name="connsiteX19" fmla="*/ 1579604 w 2954220"/>
              <a:gd name="connsiteY19" fmla="*/ 94826 h 3404683"/>
              <a:gd name="connsiteX20" fmla="*/ 1819260 w 2954220"/>
              <a:gd name="connsiteY20" fmla="*/ 42 h 3404683"/>
              <a:gd name="connsiteX0" fmla="*/ 1819260 w 2954220"/>
              <a:gd name="connsiteY0" fmla="*/ 42 h 3404683"/>
              <a:gd name="connsiteX1" fmla="*/ 1840861 w 2954220"/>
              <a:gd name="connsiteY1" fmla="*/ 7740 h 3404683"/>
              <a:gd name="connsiteX2" fmla="*/ 1808204 w 2954220"/>
              <a:gd name="connsiteY2" fmla="*/ 247225 h 3404683"/>
              <a:gd name="connsiteX3" fmla="*/ 1993261 w 2954220"/>
              <a:gd name="connsiteY3" fmla="*/ 181910 h 3404683"/>
              <a:gd name="connsiteX4" fmla="*/ 1789405 w 2954220"/>
              <a:gd name="connsiteY4" fmla="*/ 1071482 h 3404683"/>
              <a:gd name="connsiteX5" fmla="*/ 1322023 w 2954220"/>
              <a:gd name="connsiteY5" fmla="*/ 1520481 h 3404683"/>
              <a:gd name="connsiteX6" fmla="*/ 1440496 w 2954220"/>
              <a:gd name="connsiteY6" fmla="*/ 1509524 h 3404683"/>
              <a:gd name="connsiteX7" fmla="*/ 2266645 w 2954220"/>
              <a:gd name="connsiteY7" fmla="*/ 1719665 h 3404683"/>
              <a:gd name="connsiteX8" fmla="*/ 2691188 w 2954220"/>
              <a:gd name="connsiteY8" fmla="*/ 1360436 h 3404683"/>
              <a:gd name="connsiteX9" fmla="*/ 2864074 w 2954220"/>
              <a:gd name="connsiteY9" fmla="*/ 2446425 h 3404683"/>
              <a:gd name="connsiteX10" fmla="*/ 2860814 w 2954220"/>
              <a:gd name="connsiteY10" fmla="*/ 2457697 h 3404683"/>
              <a:gd name="connsiteX11" fmla="*/ 2880654 w 2954220"/>
              <a:gd name="connsiteY11" fmla="*/ 2556483 h 3404683"/>
              <a:gd name="connsiteX12" fmla="*/ 1440494 w 2954220"/>
              <a:gd name="connsiteY12" fmla="*/ 3404683 h 3404683"/>
              <a:gd name="connsiteX13" fmla="*/ 334 w 2954220"/>
              <a:gd name="connsiteY13" fmla="*/ 2556483 h 3404683"/>
              <a:gd name="connsiteX14" fmla="*/ 541523 w 2954220"/>
              <a:gd name="connsiteY14" fmla="*/ 1480819 h 3404683"/>
              <a:gd name="connsiteX15" fmla="*/ 610774 w 2954220"/>
              <a:gd name="connsiteY15" fmla="*/ 1216054 h 3404683"/>
              <a:gd name="connsiteX16" fmla="*/ 245809 w 2954220"/>
              <a:gd name="connsiteY16" fmla="*/ 814445 h 3404683"/>
              <a:gd name="connsiteX17" fmla="*/ 530605 w 2954220"/>
              <a:gd name="connsiteY17" fmla="*/ 342499 h 3404683"/>
              <a:gd name="connsiteX18" fmla="*/ 974700 w 2954220"/>
              <a:gd name="connsiteY18" fmla="*/ 4937 h 3404683"/>
              <a:gd name="connsiteX19" fmla="*/ 1579604 w 2954220"/>
              <a:gd name="connsiteY19" fmla="*/ 94826 h 3404683"/>
              <a:gd name="connsiteX20" fmla="*/ 1819260 w 2954220"/>
              <a:gd name="connsiteY20" fmla="*/ 42 h 3404683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440496 w 2954220"/>
              <a:gd name="connsiteY6" fmla="*/ 1670085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352902 w 2954220"/>
              <a:gd name="connsiteY6" fmla="*/ 1889066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060922 w 2954220"/>
              <a:gd name="connsiteY6" fmla="*/ 1976663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060922 w 2954220"/>
              <a:gd name="connsiteY6" fmla="*/ 1976663 h 3565244"/>
              <a:gd name="connsiteX7" fmla="*/ 2266647 w 2954220"/>
              <a:gd name="connsiteY7" fmla="*/ 217220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8285"/>
              <a:gd name="connsiteY0" fmla="*/ 13 h 3565244"/>
              <a:gd name="connsiteX1" fmla="*/ 1840861 w 2958285"/>
              <a:gd name="connsiteY1" fmla="*/ 168301 h 3565244"/>
              <a:gd name="connsiteX2" fmla="*/ 1808204 w 2958285"/>
              <a:gd name="connsiteY2" fmla="*/ 407786 h 3565244"/>
              <a:gd name="connsiteX3" fmla="*/ 1993261 w 2958285"/>
              <a:gd name="connsiteY3" fmla="*/ 342471 h 3565244"/>
              <a:gd name="connsiteX4" fmla="*/ 1789405 w 2958285"/>
              <a:gd name="connsiteY4" fmla="*/ 1232043 h 3565244"/>
              <a:gd name="connsiteX5" fmla="*/ 1322023 w 2958285"/>
              <a:gd name="connsiteY5" fmla="*/ 1681042 h 3565244"/>
              <a:gd name="connsiteX6" fmla="*/ 1060922 w 2958285"/>
              <a:gd name="connsiteY6" fmla="*/ 1976663 h 3565244"/>
              <a:gd name="connsiteX7" fmla="*/ 2266647 w 2958285"/>
              <a:gd name="connsiteY7" fmla="*/ 2172206 h 3565244"/>
              <a:gd name="connsiteX8" fmla="*/ 2705787 w 2958285"/>
              <a:gd name="connsiteY8" fmla="*/ 2075756 h 3565244"/>
              <a:gd name="connsiteX9" fmla="*/ 2864074 w 2958285"/>
              <a:gd name="connsiteY9" fmla="*/ 2606986 h 3565244"/>
              <a:gd name="connsiteX10" fmla="*/ 2860814 w 2958285"/>
              <a:gd name="connsiteY10" fmla="*/ 2618258 h 3565244"/>
              <a:gd name="connsiteX11" fmla="*/ 2880654 w 2958285"/>
              <a:gd name="connsiteY11" fmla="*/ 2717044 h 3565244"/>
              <a:gd name="connsiteX12" fmla="*/ 1440494 w 2958285"/>
              <a:gd name="connsiteY12" fmla="*/ 3565244 h 3565244"/>
              <a:gd name="connsiteX13" fmla="*/ 334 w 2958285"/>
              <a:gd name="connsiteY13" fmla="*/ 2717044 h 3565244"/>
              <a:gd name="connsiteX14" fmla="*/ 541523 w 2958285"/>
              <a:gd name="connsiteY14" fmla="*/ 1641380 h 3565244"/>
              <a:gd name="connsiteX15" fmla="*/ 610774 w 2958285"/>
              <a:gd name="connsiteY15" fmla="*/ 1376615 h 3565244"/>
              <a:gd name="connsiteX16" fmla="*/ 245809 w 2958285"/>
              <a:gd name="connsiteY16" fmla="*/ 975006 h 3565244"/>
              <a:gd name="connsiteX17" fmla="*/ 530605 w 2958285"/>
              <a:gd name="connsiteY17" fmla="*/ 503060 h 3565244"/>
              <a:gd name="connsiteX18" fmla="*/ 974700 w 2958285"/>
              <a:gd name="connsiteY18" fmla="*/ 165498 h 3565244"/>
              <a:gd name="connsiteX19" fmla="*/ 1579604 w 2958285"/>
              <a:gd name="connsiteY19" fmla="*/ 255387 h 3565244"/>
              <a:gd name="connsiteX20" fmla="*/ 1527282 w 2958285"/>
              <a:gd name="connsiteY20" fmla="*/ 13 h 3565244"/>
              <a:gd name="connsiteX0" fmla="*/ 1527282 w 2958285"/>
              <a:gd name="connsiteY0" fmla="*/ 13 h 3565244"/>
              <a:gd name="connsiteX1" fmla="*/ 1840861 w 2958285"/>
              <a:gd name="connsiteY1" fmla="*/ 168301 h 3565244"/>
              <a:gd name="connsiteX2" fmla="*/ 1808204 w 2958285"/>
              <a:gd name="connsiteY2" fmla="*/ 407786 h 3565244"/>
              <a:gd name="connsiteX3" fmla="*/ 1993261 w 2958285"/>
              <a:gd name="connsiteY3" fmla="*/ 342471 h 3565244"/>
              <a:gd name="connsiteX4" fmla="*/ 1789405 w 2958285"/>
              <a:gd name="connsiteY4" fmla="*/ 1232043 h 3565244"/>
              <a:gd name="connsiteX5" fmla="*/ 1322023 w 2958285"/>
              <a:gd name="connsiteY5" fmla="*/ 1681042 h 3565244"/>
              <a:gd name="connsiteX6" fmla="*/ 1060922 w 2958285"/>
              <a:gd name="connsiteY6" fmla="*/ 1976663 h 3565244"/>
              <a:gd name="connsiteX7" fmla="*/ 2295849 w 2958285"/>
              <a:gd name="connsiteY7" fmla="*/ 2361993 h 3565244"/>
              <a:gd name="connsiteX8" fmla="*/ 2705787 w 2958285"/>
              <a:gd name="connsiteY8" fmla="*/ 2075756 h 3565244"/>
              <a:gd name="connsiteX9" fmla="*/ 2864074 w 2958285"/>
              <a:gd name="connsiteY9" fmla="*/ 2606986 h 3565244"/>
              <a:gd name="connsiteX10" fmla="*/ 2860814 w 2958285"/>
              <a:gd name="connsiteY10" fmla="*/ 2618258 h 3565244"/>
              <a:gd name="connsiteX11" fmla="*/ 2880654 w 2958285"/>
              <a:gd name="connsiteY11" fmla="*/ 2717044 h 3565244"/>
              <a:gd name="connsiteX12" fmla="*/ 1440494 w 2958285"/>
              <a:gd name="connsiteY12" fmla="*/ 3565244 h 3565244"/>
              <a:gd name="connsiteX13" fmla="*/ 334 w 2958285"/>
              <a:gd name="connsiteY13" fmla="*/ 2717044 h 3565244"/>
              <a:gd name="connsiteX14" fmla="*/ 541523 w 2958285"/>
              <a:gd name="connsiteY14" fmla="*/ 1641380 h 3565244"/>
              <a:gd name="connsiteX15" fmla="*/ 610774 w 2958285"/>
              <a:gd name="connsiteY15" fmla="*/ 1376615 h 3565244"/>
              <a:gd name="connsiteX16" fmla="*/ 245809 w 2958285"/>
              <a:gd name="connsiteY16" fmla="*/ 975006 h 3565244"/>
              <a:gd name="connsiteX17" fmla="*/ 530605 w 2958285"/>
              <a:gd name="connsiteY17" fmla="*/ 503060 h 3565244"/>
              <a:gd name="connsiteX18" fmla="*/ 974700 w 2958285"/>
              <a:gd name="connsiteY18" fmla="*/ 165498 h 3565244"/>
              <a:gd name="connsiteX19" fmla="*/ 1579604 w 2958285"/>
              <a:gd name="connsiteY19" fmla="*/ 255387 h 3565244"/>
              <a:gd name="connsiteX20" fmla="*/ 1527282 w 2958285"/>
              <a:gd name="connsiteY20" fmla="*/ 13 h 356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58285" h="3565244">
                <a:moveTo>
                  <a:pt x="1527282" y="13"/>
                </a:moveTo>
                <a:cubicBezTo>
                  <a:pt x="1534895" y="348"/>
                  <a:pt x="1794041" y="100339"/>
                  <a:pt x="1840861" y="168301"/>
                </a:cubicBezTo>
                <a:cubicBezTo>
                  <a:pt x="1887681" y="236263"/>
                  <a:pt x="1748333" y="404158"/>
                  <a:pt x="1808204" y="407786"/>
                </a:cubicBezTo>
                <a:cubicBezTo>
                  <a:pt x="1868075" y="411414"/>
                  <a:pt x="1980065" y="259523"/>
                  <a:pt x="1993261" y="342471"/>
                </a:cubicBezTo>
                <a:cubicBezTo>
                  <a:pt x="2006457" y="425419"/>
                  <a:pt x="1890222" y="1054795"/>
                  <a:pt x="1789405" y="1232043"/>
                </a:cubicBezTo>
                <a:cubicBezTo>
                  <a:pt x="1719529" y="1354893"/>
                  <a:pt x="1512163" y="1545657"/>
                  <a:pt x="1322023" y="1681042"/>
                </a:cubicBezTo>
                <a:cubicBezTo>
                  <a:pt x="1361375" y="1676552"/>
                  <a:pt x="898618" y="1863171"/>
                  <a:pt x="1060922" y="1976663"/>
                </a:cubicBezTo>
                <a:cubicBezTo>
                  <a:pt x="1223226" y="2090155"/>
                  <a:pt x="2021705" y="2345478"/>
                  <a:pt x="2295849" y="2361993"/>
                </a:cubicBezTo>
                <a:cubicBezTo>
                  <a:pt x="2569993" y="2378508"/>
                  <a:pt x="2551787" y="1894758"/>
                  <a:pt x="2705787" y="2075756"/>
                </a:cubicBezTo>
                <a:cubicBezTo>
                  <a:pt x="2946873" y="2180554"/>
                  <a:pt x="3047123" y="2522024"/>
                  <a:pt x="2864074" y="2606986"/>
                </a:cubicBezTo>
                <a:lnTo>
                  <a:pt x="2860814" y="2618258"/>
                </a:lnTo>
                <a:cubicBezTo>
                  <a:pt x="2874301" y="2649649"/>
                  <a:pt x="2880654" y="2682750"/>
                  <a:pt x="2880654" y="2717044"/>
                </a:cubicBezTo>
                <a:cubicBezTo>
                  <a:pt x="2880654" y="3185492"/>
                  <a:pt x="2235872" y="3565244"/>
                  <a:pt x="1440494" y="3565244"/>
                </a:cubicBezTo>
                <a:cubicBezTo>
                  <a:pt x="645116" y="3565244"/>
                  <a:pt x="15042" y="3242809"/>
                  <a:pt x="334" y="2717044"/>
                </a:cubicBezTo>
                <a:cubicBezTo>
                  <a:pt x="-11572" y="2291460"/>
                  <a:pt x="296374" y="1863811"/>
                  <a:pt x="541523" y="1641380"/>
                </a:cubicBezTo>
                <a:cubicBezTo>
                  <a:pt x="575876" y="1553395"/>
                  <a:pt x="632799" y="1445730"/>
                  <a:pt x="610774" y="1376615"/>
                </a:cubicBezTo>
                <a:cubicBezTo>
                  <a:pt x="496761" y="1256915"/>
                  <a:pt x="259170" y="1120598"/>
                  <a:pt x="245809" y="975006"/>
                </a:cubicBezTo>
                <a:cubicBezTo>
                  <a:pt x="232448" y="829414"/>
                  <a:pt x="409123" y="637978"/>
                  <a:pt x="530605" y="503060"/>
                </a:cubicBezTo>
                <a:cubicBezTo>
                  <a:pt x="652087" y="368142"/>
                  <a:pt x="809600" y="180012"/>
                  <a:pt x="974700" y="165498"/>
                </a:cubicBezTo>
                <a:cubicBezTo>
                  <a:pt x="1139800" y="150984"/>
                  <a:pt x="1451572" y="254920"/>
                  <a:pt x="1579604" y="255387"/>
                </a:cubicBezTo>
                <a:cubicBezTo>
                  <a:pt x="1691632" y="255796"/>
                  <a:pt x="1473987" y="-2335"/>
                  <a:pt x="1527282" y="1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120"/>
          <p:cNvSpPr/>
          <p:nvPr/>
        </p:nvSpPr>
        <p:spPr>
          <a:xfrm flipH="1">
            <a:off x="4598583" y="3871764"/>
            <a:ext cx="403970" cy="265442"/>
          </a:xfrm>
          <a:custGeom>
            <a:avLst/>
            <a:gdLst>
              <a:gd name="connsiteX0" fmla="*/ 0 w 1522559"/>
              <a:gd name="connsiteY0" fmla="*/ 448365 h 896730"/>
              <a:gd name="connsiteX1" fmla="*/ 761280 w 1522559"/>
              <a:gd name="connsiteY1" fmla="*/ 0 h 896730"/>
              <a:gd name="connsiteX2" fmla="*/ 1522560 w 1522559"/>
              <a:gd name="connsiteY2" fmla="*/ 448365 h 896730"/>
              <a:gd name="connsiteX3" fmla="*/ 761280 w 1522559"/>
              <a:gd name="connsiteY3" fmla="*/ 896730 h 896730"/>
              <a:gd name="connsiteX4" fmla="*/ 0 w 1522559"/>
              <a:gd name="connsiteY4" fmla="*/ 448365 h 896730"/>
              <a:gd name="connsiteX0" fmla="*/ 0 w 1857840"/>
              <a:gd name="connsiteY0" fmla="*/ 452461 h 902606"/>
              <a:gd name="connsiteX1" fmla="*/ 761280 w 1857840"/>
              <a:gd name="connsiteY1" fmla="*/ 4096 h 902606"/>
              <a:gd name="connsiteX2" fmla="*/ 1857840 w 1857840"/>
              <a:gd name="connsiteY2" fmla="*/ 307681 h 902606"/>
              <a:gd name="connsiteX3" fmla="*/ 761280 w 1857840"/>
              <a:gd name="connsiteY3" fmla="*/ 900826 h 902606"/>
              <a:gd name="connsiteX4" fmla="*/ 0 w 1857840"/>
              <a:gd name="connsiteY4" fmla="*/ 452461 h 902606"/>
              <a:gd name="connsiteX0" fmla="*/ 0 w 1536658"/>
              <a:gd name="connsiteY0" fmla="*/ 459150 h 1009712"/>
              <a:gd name="connsiteX1" fmla="*/ 761280 w 1536658"/>
              <a:gd name="connsiteY1" fmla="*/ 10785 h 1009712"/>
              <a:gd name="connsiteX2" fmla="*/ 1536658 w 1536658"/>
              <a:gd name="connsiteY2" fmla="*/ 869132 h 1009712"/>
              <a:gd name="connsiteX3" fmla="*/ 761280 w 1536658"/>
              <a:gd name="connsiteY3" fmla="*/ 907515 h 1009712"/>
              <a:gd name="connsiteX4" fmla="*/ 0 w 1536658"/>
              <a:gd name="connsiteY4" fmla="*/ 459150 h 100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658" h="1009712">
                <a:moveTo>
                  <a:pt x="0" y="459150"/>
                </a:moveTo>
                <a:cubicBezTo>
                  <a:pt x="0" y="211525"/>
                  <a:pt x="505170" y="-57545"/>
                  <a:pt x="761280" y="10785"/>
                </a:cubicBezTo>
                <a:cubicBezTo>
                  <a:pt x="1017390" y="79115"/>
                  <a:pt x="1536658" y="621507"/>
                  <a:pt x="1536658" y="869132"/>
                </a:cubicBezTo>
                <a:cubicBezTo>
                  <a:pt x="1536658" y="1116757"/>
                  <a:pt x="1017390" y="975845"/>
                  <a:pt x="761280" y="907515"/>
                </a:cubicBezTo>
                <a:cubicBezTo>
                  <a:pt x="505170" y="839185"/>
                  <a:pt x="0" y="706775"/>
                  <a:pt x="0" y="4591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 flipH="1">
            <a:off x="4827650" y="3388489"/>
            <a:ext cx="110105" cy="110105"/>
            <a:chOff x="3422137" y="3505060"/>
            <a:chExt cx="142188" cy="142188"/>
          </a:xfrm>
        </p:grpSpPr>
        <p:sp>
          <p:nvSpPr>
            <p:cNvPr id="8" name="Oval 46"/>
            <p:cNvSpPr/>
            <p:nvPr/>
          </p:nvSpPr>
          <p:spPr>
            <a:xfrm flipH="1">
              <a:off x="3422137" y="3505060"/>
              <a:ext cx="142188" cy="142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49"/>
            <p:cNvSpPr/>
            <p:nvPr/>
          </p:nvSpPr>
          <p:spPr>
            <a:xfrm flipH="1">
              <a:off x="3439699" y="3543507"/>
              <a:ext cx="78244" cy="7824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19"/>
          <p:cNvSpPr/>
          <p:nvPr/>
        </p:nvSpPr>
        <p:spPr>
          <a:xfrm rot="772729">
            <a:off x="4976767" y="3457974"/>
            <a:ext cx="332425" cy="140576"/>
          </a:xfrm>
          <a:custGeom>
            <a:avLst/>
            <a:gdLst>
              <a:gd name="connsiteX0" fmla="*/ 0 w 792088"/>
              <a:gd name="connsiteY0" fmla="*/ 180020 h 360040"/>
              <a:gd name="connsiteX1" fmla="*/ 396044 w 792088"/>
              <a:gd name="connsiteY1" fmla="*/ 0 h 360040"/>
              <a:gd name="connsiteX2" fmla="*/ 792088 w 792088"/>
              <a:gd name="connsiteY2" fmla="*/ 180020 h 360040"/>
              <a:gd name="connsiteX3" fmla="*/ 396044 w 792088"/>
              <a:gd name="connsiteY3" fmla="*/ 360040 h 360040"/>
              <a:gd name="connsiteX4" fmla="*/ 0 w 792088"/>
              <a:gd name="connsiteY4" fmla="*/ 180020 h 360040"/>
              <a:gd name="connsiteX0" fmla="*/ 215 w 792303"/>
              <a:gd name="connsiteY0" fmla="*/ 57599 h 237619"/>
              <a:gd name="connsiteX1" fmla="*/ 440714 w 792303"/>
              <a:gd name="connsiteY1" fmla="*/ 17641 h 237619"/>
              <a:gd name="connsiteX2" fmla="*/ 792303 w 792303"/>
              <a:gd name="connsiteY2" fmla="*/ 57599 h 237619"/>
              <a:gd name="connsiteX3" fmla="*/ 396259 w 792303"/>
              <a:gd name="connsiteY3" fmla="*/ 237619 h 237619"/>
              <a:gd name="connsiteX4" fmla="*/ 215 w 792303"/>
              <a:gd name="connsiteY4" fmla="*/ 57599 h 237619"/>
              <a:gd name="connsiteX0" fmla="*/ 113 w 792201"/>
              <a:gd name="connsiteY0" fmla="*/ 81512 h 261532"/>
              <a:gd name="connsiteX1" fmla="*/ 427910 w 792201"/>
              <a:gd name="connsiteY1" fmla="*/ 1537 h 261532"/>
              <a:gd name="connsiteX2" fmla="*/ 792201 w 792201"/>
              <a:gd name="connsiteY2" fmla="*/ 81512 h 261532"/>
              <a:gd name="connsiteX3" fmla="*/ 396157 w 792201"/>
              <a:gd name="connsiteY3" fmla="*/ 261532 h 261532"/>
              <a:gd name="connsiteX4" fmla="*/ 113 w 792201"/>
              <a:gd name="connsiteY4" fmla="*/ 81512 h 261532"/>
              <a:gd name="connsiteX0" fmla="*/ 113 w 792201"/>
              <a:gd name="connsiteY0" fmla="*/ 95074 h 275094"/>
              <a:gd name="connsiteX1" fmla="*/ 427910 w 792201"/>
              <a:gd name="connsiteY1" fmla="*/ 15099 h 275094"/>
              <a:gd name="connsiteX2" fmla="*/ 792201 w 792201"/>
              <a:gd name="connsiteY2" fmla="*/ 95074 h 275094"/>
              <a:gd name="connsiteX3" fmla="*/ 396157 w 792201"/>
              <a:gd name="connsiteY3" fmla="*/ 275094 h 275094"/>
              <a:gd name="connsiteX4" fmla="*/ 113 w 792201"/>
              <a:gd name="connsiteY4" fmla="*/ 95074 h 275094"/>
              <a:gd name="connsiteX0" fmla="*/ 82 w 891251"/>
              <a:gd name="connsiteY0" fmla="*/ 80505 h 260960"/>
              <a:gd name="connsiteX1" fmla="*/ 427879 w 891251"/>
              <a:gd name="connsiteY1" fmla="*/ 530 h 260960"/>
              <a:gd name="connsiteX2" fmla="*/ 891251 w 891251"/>
              <a:gd name="connsiteY2" fmla="*/ 115129 h 260960"/>
              <a:gd name="connsiteX3" fmla="*/ 396126 w 891251"/>
              <a:gd name="connsiteY3" fmla="*/ 260525 h 260960"/>
              <a:gd name="connsiteX4" fmla="*/ 82 w 891251"/>
              <a:gd name="connsiteY4" fmla="*/ 80505 h 260960"/>
              <a:gd name="connsiteX0" fmla="*/ 14446 w 905615"/>
              <a:gd name="connsiteY0" fmla="*/ 183516 h 363971"/>
              <a:gd name="connsiteX1" fmla="*/ 120185 w 905615"/>
              <a:gd name="connsiteY1" fmla="*/ 1494 h 363971"/>
              <a:gd name="connsiteX2" fmla="*/ 442243 w 905615"/>
              <a:gd name="connsiteY2" fmla="*/ 103541 h 363971"/>
              <a:gd name="connsiteX3" fmla="*/ 905615 w 905615"/>
              <a:gd name="connsiteY3" fmla="*/ 218140 h 363971"/>
              <a:gd name="connsiteX4" fmla="*/ 410490 w 905615"/>
              <a:gd name="connsiteY4" fmla="*/ 363536 h 363971"/>
              <a:gd name="connsiteX5" fmla="*/ 14446 w 905615"/>
              <a:gd name="connsiteY5" fmla="*/ 183516 h 363971"/>
              <a:gd name="connsiteX0" fmla="*/ 39 w 891208"/>
              <a:gd name="connsiteY0" fmla="*/ 183516 h 369002"/>
              <a:gd name="connsiteX1" fmla="*/ 105778 w 891208"/>
              <a:gd name="connsiteY1" fmla="*/ 1494 h 369002"/>
              <a:gd name="connsiteX2" fmla="*/ 427836 w 891208"/>
              <a:gd name="connsiteY2" fmla="*/ 103541 h 369002"/>
              <a:gd name="connsiteX3" fmla="*/ 891208 w 891208"/>
              <a:gd name="connsiteY3" fmla="*/ 218140 h 369002"/>
              <a:gd name="connsiteX4" fmla="*/ 396083 w 891208"/>
              <a:gd name="connsiteY4" fmla="*/ 363536 h 369002"/>
              <a:gd name="connsiteX5" fmla="*/ 97835 w 891208"/>
              <a:gd name="connsiteY5" fmla="*/ 323374 h 369002"/>
              <a:gd name="connsiteX6" fmla="*/ 39 w 891208"/>
              <a:gd name="connsiteY6" fmla="*/ 183516 h 369002"/>
              <a:gd name="connsiteX0" fmla="*/ 39 w 891208"/>
              <a:gd name="connsiteY0" fmla="*/ 183516 h 376876"/>
              <a:gd name="connsiteX1" fmla="*/ 105778 w 891208"/>
              <a:gd name="connsiteY1" fmla="*/ 1494 h 376876"/>
              <a:gd name="connsiteX2" fmla="*/ 427836 w 891208"/>
              <a:gd name="connsiteY2" fmla="*/ 103541 h 376876"/>
              <a:gd name="connsiteX3" fmla="*/ 891208 w 891208"/>
              <a:gd name="connsiteY3" fmla="*/ 218140 h 376876"/>
              <a:gd name="connsiteX4" fmla="*/ 396083 w 891208"/>
              <a:gd name="connsiteY4" fmla="*/ 363536 h 376876"/>
              <a:gd name="connsiteX5" fmla="*/ 97835 w 891208"/>
              <a:gd name="connsiteY5" fmla="*/ 323374 h 376876"/>
              <a:gd name="connsiteX6" fmla="*/ 39 w 891208"/>
              <a:gd name="connsiteY6" fmla="*/ 183516 h 37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1208" h="376876">
                <a:moveTo>
                  <a:pt x="39" y="183516"/>
                </a:moveTo>
                <a:cubicBezTo>
                  <a:pt x="1363" y="129869"/>
                  <a:pt x="34479" y="14823"/>
                  <a:pt x="105778" y="1494"/>
                </a:cubicBezTo>
                <a:cubicBezTo>
                  <a:pt x="177077" y="-11835"/>
                  <a:pt x="296931" y="67433"/>
                  <a:pt x="427836" y="103541"/>
                </a:cubicBezTo>
                <a:cubicBezTo>
                  <a:pt x="558741" y="139649"/>
                  <a:pt x="891208" y="118718"/>
                  <a:pt x="891208" y="218140"/>
                </a:cubicBezTo>
                <a:cubicBezTo>
                  <a:pt x="891208" y="317562"/>
                  <a:pt x="528312" y="345997"/>
                  <a:pt x="396083" y="363536"/>
                </a:cubicBezTo>
                <a:cubicBezTo>
                  <a:pt x="263854" y="381075"/>
                  <a:pt x="110172" y="392436"/>
                  <a:pt x="97835" y="323374"/>
                </a:cubicBezTo>
                <a:cubicBezTo>
                  <a:pt x="31828" y="293371"/>
                  <a:pt x="-1285" y="237163"/>
                  <a:pt x="39" y="18351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3"/>
          <p:cNvSpPr/>
          <p:nvPr/>
        </p:nvSpPr>
        <p:spPr>
          <a:xfrm>
            <a:off x="5914137" y="221349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20"/>
          <p:cNvSpPr/>
          <p:nvPr/>
        </p:nvSpPr>
        <p:spPr>
          <a:xfrm>
            <a:off x="4589317" y="2262569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26"/>
          <p:cNvSpPr/>
          <p:nvPr/>
        </p:nvSpPr>
        <p:spPr>
          <a:xfrm>
            <a:off x="5508104" y="1891899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27"/>
          <p:cNvSpPr/>
          <p:nvPr/>
        </p:nvSpPr>
        <p:spPr>
          <a:xfrm>
            <a:off x="4368715" y="1781448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28"/>
          <p:cNvSpPr/>
          <p:nvPr/>
        </p:nvSpPr>
        <p:spPr>
          <a:xfrm>
            <a:off x="6411760" y="2170511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29"/>
          <p:cNvSpPr/>
          <p:nvPr/>
        </p:nvSpPr>
        <p:spPr>
          <a:xfrm rot="1759682">
            <a:off x="3481811" y="2204864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4"/>
          <p:cNvSpPr/>
          <p:nvPr/>
        </p:nvSpPr>
        <p:spPr>
          <a:xfrm>
            <a:off x="1832894" y="5619301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ud 30"/>
          <p:cNvSpPr/>
          <p:nvPr/>
        </p:nvSpPr>
        <p:spPr>
          <a:xfrm>
            <a:off x="3593805" y="5587087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loud 34"/>
          <p:cNvSpPr/>
          <p:nvPr/>
        </p:nvSpPr>
        <p:spPr>
          <a:xfrm rot="766459">
            <a:off x="8001458" y="5693883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8"/>
          <p:cNvSpPr/>
          <p:nvPr/>
        </p:nvSpPr>
        <p:spPr>
          <a:xfrm>
            <a:off x="2936416" y="2285029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36"/>
          <p:cNvSpPr/>
          <p:nvPr/>
        </p:nvSpPr>
        <p:spPr>
          <a:xfrm>
            <a:off x="1453320" y="2285029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39"/>
          <p:cNvSpPr/>
          <p:nvPr/>
        </p:nvSpPr>
        <p:spPr>
          <a:xfrm rot="382890">
            <a:off x="898072" y="4532664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ágrima 23"/>
          <p:cNvSpPr/>
          <p:nvPr/>
        </p:nvSpPr>
        <p:spPr>
          <a:xfrm rot="18900000">
            <a:off x="4866005" y="3502872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loud 31"/>
          <p:cNvSpPr/>
          <p:nvPr/>
        </p:nvSpPr>
        <p:spPr>
          <a:xfrm rot="766459">
            <a:off x="5725652" y="570635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loud 32"/>
          <p:cNvSpPr/>
          <p:nvPr/>
        </p:nvSpPr>
        <p:spPr>
          <a:xfrm rot="1827472">
            <a:off x="6729216" y="4699592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loud 33"/>
          <p:cNvSpPr/>
          <p:nvPr/>
        </p:nvSpPr>
        <p:spPr>
          <a:xfrm rot="766459">
            <a:off x="4550862" y="5636784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loud 37"/>
          <p:cNvSpPr/>
          <p:nvPr/>
        </p:nvSpPr>
        <p:spPr>
          <a:xfrm rot="1577861">
            <a:off x="692208" y="3028566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loud 39"/>
          <p:cNvSpPr/>
          <p:nvPr/>
        </p:nvSpPr>
        <p:spPr>
          <a:xfrm rot="382890">
            <a:off x="1330216" y="5945909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ágrima 32"/>
          <p:cNvSpPr/>
          <p:nvPr/>
        </p:nvSpPr>
        <p:spPr>
          <a:xfrm rot="19800000">
            <a:off x="4601131" y="4141600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Lágrima 33"/>
          <p:cNvSpPr/>
          <p:nvPr/>
        </p:nvSpPr>
        <p:spPr>
          <a:xfrm rot="18000000">
            <a:off x="4945983" y="4152764"/>
            <a:ext cx="85009" cy="8500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loud 29"/>
          <p:cNvSpPr/>
          <p:nvPr/>
        </p:nvSpPr>
        <p:spPr>
          <a:xfrm rot="1759682">
            <a:off x="3035815" y="5605439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loud 8"/>
          <p:cNvSpPr/>
          <p:nvPr/>
        </p:nvSpPr>
        <p:spPr>
          <a:xfrm>
            <a:off x="807797" y="5622881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loud 8"/>
          <p:cNvSpPr/>
          <p:nvPr/>
        </p:nvSpPr>
        <p:spPr>
          <a:xfrm>
            <a:off x="843402" y="4465796"/>
            <a:ext cx="1575180" cy="159979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ipse 232"/>
          <p:cNvSpPr/>
          <p:nvPr/>
        </p:nvSpPr>
        <p:spPr>
          <a:xfrm>
            <a:off x="3495666" y="3147378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232"/>
          <p:cNvSpPr/>
          <p:nvPr/>
        </p:nvSpPr>
        <p:spPr>
          <a:xfrm>
            <a:off x="8217770" y="422665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232"/>
          <p:cNvSpPr/>
          <p:nvPr/>
        </p:nvSpPr>
        <p:spPr>
          <a:xfrm>
            <a:off x="2672920" y="454306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232"/>
          <p:cNvSpPr/>
          <p:nvPr/>
        </p:nvSpPr>
        <p:spPr>
          <a:xfrm>
            <a:off x="164116" y="356942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4789373" y="3331186"/>
            <a:ext cx="166391" cy="11981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Lágrima 43"/>
          <p:cNvSpPr/>
          <p:nvPr/>
        </p:nvSpPr>
        <p:spPr>
          <a:xfrm rot="19800000">
            <a:off x="4949569" y="3765681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Lágrima 44"/>
          <p:cNvSpPr/>
          <p:nvPr/>
        </p:nvSpPr>
        <p:spPr>
          <a:xfrm rot="19800000">
            <a:off x="4840291" y="3984692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2283528" y="392415"/>
            <a:ext cx="26817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Enquanto chorava, um filhote de cisne apareceu e viu que </a:t>
            </a:r>
            <a:r>
              <a:rPr lang="pt-BR" dirty="0" smtClean="0"/>
              <a:t>os dois eram </a:t>
            </a:r>
            <a:r>
              <a:rPr lang="pt-BR" dirty="0"/>
              <a:t>muito </a:t>
            </a:r>
            <a:r>
              <a:rPr lang="pt-BR" dirty="0" smtClean="0"/>
              <a:t>parecidos.</a:t>
            </a:r>
            <a:endParaRPr lang="pt-BR" dirty="0"/>
          </a:p>
        </p:txBody>
      </p:sp>
      <p:grpSp>
        <p:nvGrpSpPr>
          <p:cNvPr id="59" name="Grupo 58"/>
          <p:cNvGrpSpPr/>
          <p:nvPr/>
        </p:nvGrpSpPr>
        <p:grpSpPr>
          <a:xfrm flipH="1">
            <a:off x="6022883" y="3452643"/>
            <a:ext cx="616118" cy="721233"/>
            <a:chOff x="2248787" y="5028517"/>
            <a:chExt cx="583521" cy="683074"/>
          </a:xfrm>
        </p:grpSpPr>
        <p:grpSp>
          <p:nvGrpSpPr>
            <p:cNvPr id="60" name="Grupo 59"/>
            <p:cNvGrpSpPr/>
            <p:nvPr/>
          </p:nvGrpSpPr>
          <p:grpSpPr>
            <a:xfrm>
              <a:off x="2465364" y="5530134"/>
              <a:ext cx="118494" cy="181457"/>
              <a:chOff x="2465364" y="5530134"/>
              <a:chExt cx="118494" cy="181457"/>
            </a:xfrm>
          </p:grpSpPr>
          <p:sp>
            <p:nvSpPr>
              <p:cNvPr id="71" name="Retângulo 70"/>
              <p:cNvSpPr/>
              <p:nvPr/>
            </p:nvSpPr>
            <p:spPr>
              <a:xfrm>
                <a:off x="2471570" y="55301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151"/>
              <p:cNvSpPr/>
              <p:nvPr/>
            </p:nvSpPr>
            <p:spPr>
              <a:xfrm>
                <a:off x="2465364" y="56582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1" name="Grupo 60"/>
            <p:cNvGrpSpPr/>
            <p:nvPr/>
          </p:nvGrpSpPr>
          <p:grpSpPr>
            <a:xfrm>
              <a:off x="2529122" y="5475062"/>
              <a:ext cx="118494" cy="181457"/>
              <a:chOff x="2617764" y="5682534"/>
              <a:chExt cx="118494" cy="181457"/>
            </a:xfrm>
          </p:grpSpPr>
          <p:sp>
            <p:nvSpPr>
              <p:cNvPr id="69" name="Retângulo 68"/>
              <p:cNvSpPr/>
              <p:nvPr/>
            </p:nvSpPr>
            <p:spPr>
              <a:xfrm>
                <a:off x="2623970" y="56825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151"/>
              <p:cNvSpPr/>
              <p:nvPr/>
            </p:nvSpPr>
            <p:spPr>
              <a:xfrm>
                <a:off x="2617764" y="58106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>
              <a:off x="2248787" y="5028517"/>
              <a:ext cx="583521" cy="581526"/>
              <a:chOff x="2212674" y="5004280"/>
              <a:chExt cx="583521" cy="581526"/>
            </a:xfrm>
          </p:grpSpPr>
          <p:sp>
            <p:nvSpPr>
              <p:cNvPr id="63" name="Elipse 117"/>
              <p:cNvSpPr/>
              <p:nvPr/>
            </p:nvSpPr>
            <p:spPr>
              <a:xfrm flipH="1">
                <a:off x="2212674" y="5004280"/>
                <a:ext cx="482526" cy="581526"/>
              </a:xfrm>
              <a:custGeom>
                <a:avLst/>
                <a:gdLst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89004 w 2954220"/>
                  <a:gd name="connsiteY17" fmla="*/ 181911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30605 w 2954220"/>
                  <a:gd name="connsiteY17" fmla="*/ 342499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440496 w 2954220"/>
                  <a:gd name="connsiteY6" fmla="*/ 1670085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352902 w 2954220"/>
                  <a:gd name="connsiteY6" fmla="*/ 1889066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7 w 2954220"/>
                  <a:gd name="connsiteY7" fmla="*/ 217220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66647 w 2958285"/>
                  <a:gd name="connsiteY7" fmla="*/ 2172206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95849 w 2958285"/>
                  <a:gd name="connsiteY7" fmla="*/ 2361993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8285" h="3565244">
                    <a:moveTo>
                      <a:pt x="1527282" y="13"/>
                    </a:moveTo>
                    <a:cubicBezTo>
                      <a:pt x="1534895" y="348"/>
                      <a:pt x="1794041" y="100339"/>
                      <a:pt x="1840861" y="168301"/>
                    </a:cubicBezTo>
                    <a:cubicBezTo>
                      <a:pt x="1887681" y="236263"/>
                      <a:pt x="1748333" y="404158"/>
                      <a:pt x="1808204" y="407786"/>
                    </a:cubicBezTo>
                    <a:cubicBezTo>
                      <a:pt x="1868075" y="411414"/>
                      <a:pt x="1980065" y="259523"/>
                      <a:pt x="1993261" y="342471"/>
                    </a:cubicBezTo>
                    <a:cubicBezTo>
                      <a:pt x="2006457" y="425419"/>
                      <a:pt x="1890222" y="1054795"/>
                      <a:pt x="1789405" y="1232043"/>
                    </a:cubicBezTo>
                    <a:cubicBezTo>
                      <a:pt x="1719529" y="1354893"/>
                      <a:pt x="1512163" y="1545657"/>
                      <a:pt x="1322023" y="1681042"/>
                    </a:cubicBezTo>
                    <a:cubicBezTo>
                      <a:pt x="1361375" y="1676552"/>
                      <a:pt x="898618" y="1863171"/>
                      <a:pt x="1060922" y="1976663"/>
                    </a:cubicBezTo>
                    <a:cubicBezTo>
                      <a:pt x="1223226" y="2090155"/>
                      <a:pt x="2021705" y="2345478"/>
                      <a:pt x="2295849" y="2361993"/>
                    </a:cubicBezTo>
                    <a:cubicBezTo>
                      <a:pt x="2569993" y="2378508"/>
                      <a:pt x="2551787" y="1894758"/>
                      <a:pt x="2705787" y="2075756"/>
                    </a:cubicBezTo>
                    <a:cubicBezTo>
                      <a:pt x="2946873" y="2180554"/>
                      <a:pt x="3047123" y="2522024"/>
                      <a:pt x="2864074" y="2606986"/>
                    </a:cubicBezTo>
                    <a:lnTo>
                      <a:pt x="2860814" y="2618258"/>
                    </a:lnTo>
                    <a:cubicBezTo>
                      <a:pt x="2874301" y="2649649"/>
                      <a:pt x="2880654" y="2682750"/>
                      <a:pt x="2880654" y="2717044"/>
                    </a:cubicBezTo>
                    <a:cubicBezTo>
                      <a:pt x="2880654" y="3185492"/>
                      <a:pt x="2235872" y="3565244"/>
                      <a:pt x="1440494" y="3565244"/>
                    </a:cubicBezTo>
                    <a:cubicBezTo>
                      <a:pt x="645116" y="3565244"/>
                      <a:pt x="15042" y="3242809"/>
                      <a:pt x="334" y="2717044"/>
                    </a:cubicBezTo>
                    <a:cubicBezTo>
                      <a:pt x="-11572" y="2291460"/>
                      <a:pt x="296374" y="1863811"/>
                      <a:pt x="541523" y="1641380"/>
                    </a:cubicBezTo>
                    <a:cubicBezTo>
                      <a:pt x="575876" y="1553395"/>
                      <a:pt x="632799" y="1445730"/>
                      <a:pt x="610774" y="1376615"/>
                    </a:cubicBezTo>
                    <a:cubicBezTo>
                      <a:pt x="496761" y="1256915"/>
                      <a:pt x="259170" y="1120598"/>
                      <a:pt x="245809" y="975006"/>
                    </a:cubicBezTo>
                    <a:cubicBezTo>
                      <a:pt x="232448" y="829414"/>
                      <a:pt x="409123" y="637978"/>
                      <a:pt x="530605" y="503060"/>
                    </a:cubicBezTo>
                    <a:cubicBezTo>
                      <a:pt x="652087" y="368142"/>
                      <a:pt x="809600" y="180012"/>
                      <a:pt x="974700" y="165498"/>
                    </a:cubicBezTo>
                    <a:cubicBezTo>
                      <a:pt x="1139800" y="150984"/>
                      <a:pt x="1451572" y="254920"/>
                      <a:pt x="1579604" y="255387"/>
                    </a:cubicBezTo>
                    <a:cubicBezTo>
                      <a:pt x="1691632" y="255796"/>
                      <a:pt x="1473987" y="-2335"/>
                      <a:pt x="1527282" y="13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120"/>
              <p:cNvSpPr/>
              <p:nvPr/>
            </p:nvSpPr>
            <p:spPr>
              <a:xfrm flipH="1">
                <a:off x="2355296" y="5376860"/>
                <a:ext cx="250644" cy="164694"/>
              </a:xfrm>
              <a:custGeom>
                <a:avLst/>
                <a:gdLst>
                  <a:gd name="connsiteX0" fmla="*/ 0 w 1522559"/>
                  <a:gd name="connsiteY0" fmla="*/ 448365 h 896730"/>
                  <a:gd name="connsiteX1" fmla="*/ 761280 w 1522559"/>
                  <a:gd name="connsiteY1" fmla="*/ 0 h 896730"/>
                  <a:gd name="connsiteX2" fmla="*/ 1522560 w 1522559"/>
                  <a:gd name="connsiteY2" fmla="*/ 448365 h 896730"/>
                  <a:gd name="connsiteX3" fmla="*/ 761280 w 1522559"/>
                  <a:gd name="connsiteY3" fmla="*/ 896730 h 896730"/>
                  <a:gd name="connsiteX4" fmla="*/ 0 w 1522559"/>
                  <a:gd name="connsiteY4" fmla="*/ 448365 h 896730"/>
                  <a:gd name="connsiteX0" fmla="*/ 0 w 1857840"/>
                  <a:gd name="connsiteY0" fmla="*/ 452461 h 902606"/>
                  <a:gd name="connsiteX1" fmla="*/ 761280 w 1857840"/>
                  <a:gd name="connsiteY1" fmla="*/ 4096 h 902606"/>
                  <a:gd name="connsiteX2" fmla="*/ 1857840 w 1857840"/>
                  <a:gd name="connsiteY2" fmla="*/ 307681 h 902606"/>
                  <a:gd name="connsiteX3" fmla="*/ 761280 w 1857840"/>
                  <a:gd name="connsiteY3" fmla="*/ 900826 h 902606"/>
                  <a:gd name="connsiteX4" fmla="*/ 0 w 1857840"/>
                  <a:gd name="connsiteY4" fmla="*/ 452461 h 902606"/>
                  <a:gd name="connsiteX0" fmla="*/ 0 w 1536658"/>
                  <a:gd name="connsiteY0" fmla="*/ 459150 h 1009712"/>
                  <a:gd name="connsiteX1" fmla="*/ 761280 w 1536658"/>
                  <a:gd name="connsiteY1" fmla="*/ 10785 h 1009712"/>
                  <a:gd name="connsiteX2" fmla="*/ 1536658 w 1536658"/>
                  <a:gd name="connsiteY2" fmla="*/ 869132 h 1009712"/>
                  <a:gd name="connsiteX3" fmla="*/ 761280 w 1536658"/>
                  <a:gd name="connsiteY3" fmla="*/ 907515 h 1009712"/>
                  <a:gd name="connsiteX4" fmla="*/ 0 w 1536658"/>
                  <a:gd name="connsiteY4" fmla="*/ 459150 h 100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658" h="1009712">
                    <a:moveTo>
                      <a:pt x="0" y="459150"/>
                    </a:moveTo>
                    <a:cubicBezTo>
                      <a:pt x="0" y="211525"/>
                      <a:pt x="505170" y="-57545"/>
                      <a:pt x="761280" y="10785"/>
                    </a:cubicBezTo>
                    <a:cubicBezTo>
                      <a:pt x="1017390" y="79115"/>
                      <a:pt x="1536658" y="621507"/>
                      <a:pt x="1536658" y="869132"/>
                    </a:cubicBezTo>
                    <a:cubicBezTo>
                      <a:pt x="1536658" y="1116757"/>
                      <a:pt x="1017390" y="975845"/>
                      <a:pt x="761280" y="907515"/>
                    </a:cubicBezTo>
                    <a:cubicBezTo>
                      <a:pt x="505170" y="839185"/>
                      <a:pt x="0" y="706775"/>
                      <a:pt x="0" y="459150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5" name="Grupo 64"/>
              <p:cNvGrpSpPr/>
              <p:nvPr/>
            </p:nvGrpSpPr>
            <p:grpSpPr>
              <a:xfrm flipH="1">
                <a:off x="2497421" y="5077011"/>
                <a:ext cx="68315" cy="68315"/>
                <a:chOff x="3422137" y="3505060"/>
                <a:chExt cx="142188" cy="142188"/>
              </a:xfrm>
            </p:grpSpPr>
            <p:sp>
              <p:nvSpPr>
                <p:cNvPr id="67" name="Oval 46"/>
                <p:cNvSpPr/>
                <p:nvPr/>
              </p:nvSpPr>
              <p:spPr>
                <a:xfrm flipH="1">
                  <a:off x="3422137" y="3505060"/>
                  <a:ext cx="142188" cy="1421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49"/>
                <p:cNvSpPr/>
                <p:nvPr/>
              </p:nvSpPr>
              <p:spPr>
                <a:xfrm flipH="1">
                  <a:off x="3439699" y="3543507"/>
                  <a:ext cx="78244" cy="782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Oval 19"/>
              <p:cNvSpPr/>
              <p:nvPr/>
            </p:nvSpPr>
            <p:spPr>
              <a:xfrm rot="772729">
                <a:off x="2589941" y="5120123"/>
                <a:ext cx="206254" cy="87221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53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5"/>
          <p:cNvSpPr/>
          <p:nvPr/>
        </p:nvSpPr>
        <p:spPr>
          <a:xfrm>
            <a:off x="-28271" y="2286000"/>
            <a:ext cx="9222171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>
            <a:off x="-21016" y="2948495"/>
            <a:ext cx="7067740" cy="4038729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  <a:gd name="connsiteX0" fmla="*/ 741344 w 5929640"/>
              <a:gd name="connsiteY0" fmla="*/ 382447 h 3313116"/>
              <a:gd name="connsiteX1" fmla="*/ 301506 w 5929640"/>
              <a:gd name="connsiteY1" fmla="*/ 683389 h 3313116"/>
              <a:gd name="connsiteX2" fmla="*/ 208908 w 5929640"/>
              <a:gd name="connsiteY2" fmla="*/ 1076928 h 3313116"/>
              <a:gd name="connsiteX3" fmla="*/ 564 w 5929640"/>
              <a:gd name="connsiteY3" fmla="*/ 1620938 h 3313116"/>
              <a:gd name="connsiteX4" fmla="*/ 278356 w 5929640"/>
              <a:gd name="connsiteY4" fmla="*/ 2292270 h 3313116"/>
              <a:gd name="connsiteX5" fmla="*/ 417253 w 5929640"/>
              <a:gd name="connsiteY5" fmla="*/ 2824705 h 3313116"/>
              <a:gd name="connsiteX6" fmla="*/ 1447399 w 5929640"/>
              <a:gd name="connsiteY6" fmla="*/ 2905728 h 3313116"/>
              <a:gd name="connsiteX7" fmla="*/ 2165030 w 5929640"/>
              <a:gd name="connsiteY7" fmla="*/ 3299267 h 3313116"/>
              <a:gd name="connsiteX8" fmla="*/ 2871085 w 5929640"/>
              <a:gd name="connsiteY8" fmla="*/ 3079348 h 3313116"/>
              <a:gd name="connsiteX9" fmla="*/ 4167450 w 5929640"/>
              <a:gd name="connsiteY9" fmla="*/ 3299267 h 3313116"/>
              <a:gd name="connsiteX10" fmla="*/ 5440665 w 5929640"/>
              <a:gd name="connsiteY10" fmla="*/ 2593212 h 3313116"/>
              <a:gd name="connsiteX11" fmla="*/ 5429090 w 5929640"/>
              <a:gd name="connsiteY11" fmla="*/ 1539915 h 3313116"/>
              <a:gd name="connsiteX12" fmla="*/ 4908230 w 5929640"/>
              <a:gd name="connsiteY12" fmla="*/ 857009 h 3313116"/>
              <a:gd name="connsiteX13" fmla="*/ 5912500 w 5929640"/>
              <a:gd name="connsiteY13" fmla="*/ 69511 h 3313116"/>
              <a:gd name="connsiteX14" fmla="*/ 3913505 w 5929640"/>
              <a:gd name="connsiteY14" fmla="*/ 485910 h 3313116"/>
              <a:gd name="connsiteX15" fmla="*/ 2986832 w 5929640"/>
              <a:gd name="connsiteY15" fmla="*/ 482 h 3313116"/>
              <a:gd name="connsiteX16" fmla="*/ 1979913 w 5929640"/>
              <a:gd name="connsiteY16" fmla="*/ 404833 h 3313116"/>
              <a:gd name="connsiteX17" fmla="*/ 741344 w 5929640"/>
              <a:gd name="connsiteY17" fmla="*/ 382447 h 3313116"/>
              <a:gd name="connsiteX0" fmla="*/ 741344 w 5929640"/>
              <a:gd name="connsiteY0" fmla="*/ 384672 h 3315341"/>
              <a:gd name="connsiteX1" fmla="*/ 301506 w 5929640"/>
              <a:gd name="connsiteY1" fmla="*/ 685614 h 3315341"/>
              <a:gd name="connsiteX2" fmla="*/ 208908 w 5929640"/>
              <a:gd name="connsiteY2" fmla="*/ 1079153 h 3315341"/>
              <a:gd name="connsiteX3" fmla="*/ 564 w 5929640"/>
              <a:gd name="connsiteY3" fmla="*/ 1623163 h 3315341"/>
              <a:gd name="connsiteX4" fmla="*/ 278356 w 5929640"/>
              <a:gd name="connsiteY4" fmla="*/ 2294495 h 3315341"/>
              <a:gd name="connsiteX5" fmla="*/ 417253 w 5929640"/>
              <a:gd name="connsiteY5" fmla="*/ 2826930 h 3315341"/>
              <a:gd name="connsiteX6" fmla="*/ 1447399 w 5929640"/>
              <a:gd name="connsiteY6" fmla="*/ 2907953 h 3315341"/>
              <a:gd name="connsiteX7" fmla="*/ 2165030 w 5929640"/>
              <a:gd name="connsiteY7" fmla="*/ 3301492 h 3315341"/>
              <a:gd name="connsiteX8" fmla="*/ 2871085 w 5929640"/>
              <a:gd name="connsiteY8" fmla="*/ 3081573 h 3315341"/>
              <a:gd name="connsiteX9" fmla="*/ 4167450 w 5929640"/>
              <a:gd name="connsiteY9" fmla="*/ 3301492 h 3315341"/>
              <a:gd name="connsiteX10" fmla="*/ 5440665 w 5929640"/>
              <a:gd name="connsiteY10" fmla="*/ 2595437 h 3315341"/>
              <a:gd name="connsiteX11" fmla="*/ 5429090 w 5929640"/>
              <a:gd name="connsiteY11" fmla="*/ 1542140 h 3315341"/>
              <a:gd name="connsiteX12" fmla="*/ 4908230 w 5929640"/>
              <a:gd name="connsiteY12" fmla="*/ 859234 h 3315341"/>
              <a:gd name="connsiteX13" fmla="*/ 5912500 w 5929640"/>
              <a:gd name="connsiteY13" fmla="*/ 71736 h 3315341"/>
              <a:gd name="connsiteX14" fmla="*/ 3913505 w 5929640"/>
              <a:gd name="connsiteY14" fmla="*/ 488135 h 3315341"/>
              <a:gd name="connsiteX15" fmla="*/ 2802637 w 5929640"/>
              <a:gd name="connsiteY15" fmla="*/ 1017983 h 3315341"/>
              <a:gd name="connsiteX16" fmla="*/ 2986832 w 5929640"/>
              <a:gd name="connsiteY16" fmla="*/ 2707 h 3315341"/>
              <a:gd name="connsiteX17" fmla="*/ 1979913 w 5929640"/>
              <a:gd name="connsiteY17" fmla="*/ 407058 h 3315341"/>
              <a:gd name="connsiteX18" fmla="*/ 741344 w 5929640"/>
              <a:gd name="connsiteY18" fmla="*/ 384672 h 3315341"/>
              <a:gd name="connsiteX0" fmla="*/ 1055401 w 6243697"/>
              <a:gd name="connsiteY0" fmla="*/ 384672 h 3718596"/>
              <a:gd name="connsiteX1" fmla="*/ 615563 w 6243697"/>
              <a:gd name="connsiteY1" fmla="*/ 685614 h 3718596"/>
              <a:gd name="connsiteX2" fmla="*/ 522965 w 6243697"/>
              <a:gd name="connsiteY2" fmla="*/ 1079153 h 3718596"/>
              <a:gd name="connsiteX3" fmla="*/ 314621 w 6243697"/>
              <a:gd name="connsiteY3" fmla="*/ 1623163 h 3718596"/>
              <a:gd name="connsiteX4" fmla="*/ 592413 w 6243697"/>
              <a:gd name="connsiteY4" fmla="*/ 2294495 h 3718596"/>
              <a:gd name="connsiteX5" fmla="*/ 33900 w 6243697"/>
              <a:gd name="connsiteY5" fmla="*/ 3709943 h 3718596"/>
              <a:gd name="connsiteX6" fmla="*/ 1761456 w 6243697"/>
              <a:gd name="connsiteY6" fmla="*/ 2907953 h 3718596"/>
              <a:gd name="connsiteX7" fmla="*/ 2479087 w 6243697"/>
              <a:gd name="connsiteY7" fmla="*/ 3301492 h 3718596"/>
              <a:gd name="connsiteX8" fmla="*/ 3185142 w 6243697"/>
              <a:gd name="connsiteY8" fmla="*/ 3081573 h 3718596"/>
              <a:gd name="connsiteX9" fmla="*/ 4481507 w 6243697"/>
              <a:gd name="connsiteY9" fmla="*/ 3301492 h 3718596"/>
              <a:gd name="connsiteX10" fmla="*/ 5754722 w 6243697"/>
              <a:gd name="connsiteY10" fmla="*/ 2595437 h 3718596"/>
              <a:gd name="connsiteX11" fmla="*/ 5743147 w 6243697"/>
              <a:gd name="connsiteY11" fmla="*/ 1542140 h 3718596"/>
              <a:gd name="connsiteX12" fmla="*/ 5222287 w 6243697"/>
              <a:gd name="connsiteY12" fmla="*/ 859234 h 3718596"/>
              <a:gd name="connsiteX13" fmla="*/ 6226557 w 6243697"/>
              <a:gd name="connsiteY13" fmla="*/ 71736 h 3718596"/>
              <a:gd name="connsiteX14" fmla="*/ 4227562 w 6243697"/>
              <a:gd name="connsiteY14" fmla="*/ 488135 h 3718596"/>
              <a:gd name="connsiteX15" fmla="*/ 3116694 w 6243697"/>
              <a:gd name="connsiteY15" fmla="*/ 1017983 h 3718596"/>
              <a:gd name="connsiteX16" fmla="*/ 3300889 w 6243697"/>
              <a:gd name="connsiteY16" fmla="*/ 2707 h 3718596"/>
              <a:gd name="connsiteX17" fmla="*/ 2293970 w 6243697"/>
              <a:gd name="connsiteY17" fmla="*/ 407058 h 3718596"/>
              <a:gd name="connsiteX18" fmla="*/ 1055401 w 6243697"/>
              <a:gd name="connsiteY18" fmla="*/ 384672 h 3718596"/>
              <a:gd name="connsiteX0" fmla="*/ 1055401 w 6243697"/>
              <a:gd name="connsiteY0" fmla="*/ 384672 h 3723634"/>
              <a:gd name="connsiteX1" fmla="*/ 615563 w 6243697"/>
              <a:gd name="connsiteY1" fmla="*/ 685614 h 3723634"/>
              <a:gd name="connsiteX2" fmla="*/ 522965 w 6243697"/>
              <a:gd name="connsiteY2" fmla="*/ 1079153 h 3723634"/>
              <a:gd name="connsiteX3" fmla="*/ 314621 w 6243697"/>
              <a:gd name="connsiteY3" fmla="*/ 1623163 h 3723634"/>
              <a:gd name="connsiteX4" fmla="*/ 592413 w 6243697"/>
              <a:gd name="connsiteY4" fmla="*/ 2294495 h 3723634"/>
              <a:gd name="connsiteX5" fmla="*/ 33900 w 6243697"/>
              <a:gd name="connsiteY5" fmla="*/ 3709943 h 3723634"/>
              <a:gd name="connsiteX6" fmla="*/ 1761456 w 6243697"/>
              <a:gd name="connsiteY6" fmla="*/ 2907953 h 3723634"/>
              <a:gd name="connsiteX7" fmla="*/ 3776269 w 6243697"/>
              <a:gd name="connsiteY7" fmla="*/ 3722621 h 3723634"/>
              <a:gd name="connsiteX8" fmla="*/ 3185142 w 6243697"/>
              <a:gd name="connsiteY8" fmla="*/ 3081573 h 3723634"/>
              <a:gd name="connsiteX9" fmla="*/ 4481507 w 6243697"/>
              <a:gd name="connsiteY9" fmla="*/ 3301492 h 3723634"/>
              <a:gd name="connsiteX10" fmla="*/ 5754722 w 6243697"/>
              <a:gd name="connsiteY10" fmla="*/ 2595437 h 3723634"/>
              <a:gd name="connsiteX11" fmla="*/ 5743147 w 6243697"/>
              <a:gd name="connsiteY11" fmla="*/ 1542140 h 3723634"/>
              <a:gd name="connsiteX12" fmla="*/ 5222287 w 6243697"/>
              <a:gd name="connsiteY12" fmla="*/ 859234 h 3723634"/>
              <a:gd name="connsiteX13" fmla="*/ 6226557 w 6243697"/>
              <a:gd name="connsiteY13" fmla="*/ 71736 h 3723634"/>
              <a:gd name="connsiteX14" fmla="*/ 4227562 w 6243697"/>
              <a:gd name="connsiteY14" fmla="*/ 488135 h 3723634"/>
              <a:gd name="connsiteX15" fmla="*/ 3116694 w 6243697"/>
              <a:gd name="connsiteY15" fmla="*/ 1017983 h 3723634"/>
              <a:gd name="connsiteX16" fmla="*/ 3300889 w 6243697"/>
              <a:gd name="connsiteY16" fmla="*/ 2707 h 3723634"/>
              <a:gd name="connsiteX17" fmla="*/ 2293970 w 6243697"/>
              <a:gd name="connsiteY17" fmla="*/ 407058 h 3723634"/>
              <a:gd name="connsiteX18" fmla="*/ 1055401 w 6243697"/>
              <a:gd name="connsiteY18" fmla="*/ 384672 h 3723634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522965 w 6243697"/>
              <a:gd name="connsiteY2" fmla="*/ 107915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3185142 w 6243697"/>
              <a:gd name="connsiteY8" fmla="*/ 3081573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522965 w 6243697"/>
              <a:gd name="connsiteY2" fmla="*/ 107915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4705496 w 6243697"/>
              <a:gd name="connsiteY8" fmla="*/ 3597796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188208 w 6243697"/>
              <a:gd name="connsiteY2" fmla="*/ 37274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4705496 w 6243697"/>
              <a:gd name="connsiteY8" fmla="*/ 3597796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166986 w 6243697"/>
              <a:gd name="connsiteY0" fmla="*/ 3212 h 3780090"/>
              <a:gd name="connsiteX1" fmla="*/ 615563 w 6243697"/>
              <a:gd name="connsiteY1" fmla="*/ 711698 h 3780090"/>
              <a:gd name="connsiteX2" fmla="*/ 188208 w 6243697"/>
              <a:gd name="connsiteY2" fmla="*/ 398827 h 3780090"/>
              <a:gd name="connsiteX3" fmla="*/ 314621 w 6243697"/>
              <a:gd name="connsiteY3" fmla="*/ 1649247 h 3780090"/>
              <a:gd name="connsiteX4" fmla="*/ 592413 w 6243697"/>
              <a:gd name="connsiteY4" fmla="*/ 2320579 h 3780090"/>
              <a:gd name="connsiteX5" fmla="*/ 33900 w 6243697"/>
              <a:gd name="connsiteY5" fmla="*/ 3736027 h 3780090"/>
              <a:gd name="connsiteX6" fmla="*/ 1761456 w 6243697"/>
              <a:gd name="connsiteY6" fmla="*/ 3450258 h 3780090"/>
              <a:gd name="connsiteX7" fmla="*/ 3776269 w 6243697"/>
              <a:gd name="connsiteY7" fmla="*/ 3748705 h 3780090"/>
              <a:gd name="connsiteX8" fmla="*/ 4705496 w 6243697"/>
              <a:gd name="connsiteY8" fmla="*/ 3623880 h 3780090"/>
              <a:gd name="connsiteX9" fmla="*/ 4481507 w 6243697"/>
              <a:gd name="connsiteY9" fmla="*/ 3327576 h 3780090"/>
              <a:gd name="connsiteX10" fmla="*/ 5754722 w 6243697"/>
              <a:gd name="connsiteY10" fmla="*/ 2621521 h 3780090"/>
              <a:gd name="connsiteX11" fmla="*/ 5743147 w 6243697"/>
              <a:gd name="connsiteY11" fmla="*/ 1568224 h 3780090"/>
              <a:gd name="connsiteX12" fmla="*/ 5222287 w 6243697"/>
              <a:gd name="connsiteY12" fmla="*/ 885318 h 3780090"/>
              <a:gd name="connsiteX13" fmla="*/ 6226557 w 6243697"/>
              <a:gd name="connsiteY13" fmla="*/ 97820 h 3780090"/>
              <a:gd name="connsiteX14" fmla="*/ 4227562 w 6243697"/>
              <a:gd name="connsiteY14" fmla="*/ 514219 h 3780090"/>
              <a:gd name="connsiteX15" fmla="*/ 3116694 w 6243697"/>
              <a:gd name="connsiteY15" fmla="*/ 1044067 h 3780090"/>
              <a:gd name="connsiteX16" fmla="*/ 3300889 w 6243697"/>
              <a:gd name="connsiteY16" fmla="*/ 28791 h 3780090"/>
              <a:gd name="connsiteX17" fmla="*/ 2293970 w 6243697"/>
              <a:gd name="connsiteY17" fmla="*/ 433142 h 3780090"/>
              <a:gd name="connsiteX18" fmla="*/ 1166986 w 6243697"/>
              <a:gd name="connsiteY18" fmla="*/ 3212 h 3780090"/>
              <a:gd name="connsiteX0" fmla="*/ 1166986 w 6243697"/>
              <a:gd name="connsiteY0" fmla="*/ 3212 h 3780090"/>
              <a:gd name="connsiteX1" fmla="*/ 615563 w 6243697"/>
              <a:gd name="connsiteY1" fmla="*/ 711698 h 3780090"/>
              <a:gd name="connsiteX2" fmla="*/ 188208 w 6243697"/>
              <a:gd name="connsiteY2" fmla="*/ 398827 h 3780090"/>
              <a:gd name="connsiteX3" fmla="*/ 314621 w 6243697"/>
              <a:gd name="connsiteY3" fmla="*/ 1649247 h 3780090"/>
              <a:gd name="connsiteX4" fmla="*/ 592413 w 6243697"/>
              <a:gd name="connsiteY4" fmla="*/ 2320579 h 3780090"/>
              <a:gd name="connsiteX5" fmla="*/ 33900 w 6243697"/>
              <a:gd name="connsiteY5" fmla="*/ 3736027 h 3780090"/>
              <a:gd name="connsiteX6" fmla="*/ 1761456 w 6243697"/>
              <a:gd name="connsiteY6" fmla="*/ 3450258 h 3780090"/>
              <a:gd name="connsiteX7" fmla="*/ 3776269 w 6243697"/>
              <a:gd name="connsiteY7" fmla="*/ 3748705 h 3780090"/>
              <a:gd name="connsiteX8" fmla="*/ 4705496 w 6243697"/>
              <a:gd name="connsiteY8" fmla="*/ 3623880 h 3780090"/>
              <a:gd name="connsiteX9" fmla="*/ 4481507 w 6243697"/>
              <a:gd name="connsiteY9" fmla="*/ 3327576 h 3780090"/>
              <a:gd name="connsiteX10" fmla="*/ 5754722 w 6243697"/>
              <a:gd name="connsiteY10" fmla="*/ 2621521 h 3780090"/>
              <a:gd name="connsiteX11" fmla="*/ 5743147 w 6243697"/>
              <a:gd name="connsiteY11" fmla="*/ 1568224 h 3780090"/>
              <a:gd name="connsiteX12" fmla="*/ 5222287 w 6243697"/>
              <a:gd name="connsiteY12" fmla="*/ 885318 h 3780090"/>
              <a:gd name="connsiteX13" fmla="*/ 6226557 w 6243697"/>
              <a:gd name="connsiteY13" fmla="*/ 97820 h 3780090"/>
              <a:gd name="connsiteX14" fmla="*/ 4227562 w 6243697"/>
              <a:gd name="connsiteY14" fmla="*/ 514219 h 3780090"/>
              <a:gd name="connsiteX15" fmla="*/ 3995431 w 6243697"/>
              <a:gd name="connsiteY15" fmla="*/ 378412 h 3780090"/>
              <a:gd name="connsiteX16" fmla="*/ 3300889 w 6243697"/>
              <a:gd name="connsiteY16" fmla="*/ 28791 h 3780090"/>
              <a:gd name="connsiteX17" fmla="*/ 2293970 w 6243697"/>
              <a:gd name="connsiteY17" fmla="*/ 433142 h 3780090"/>
              <a:gd name="connsiteX18" fmla="*/ 1166986 w 6243697"/>
              <a:gd name="connsiteY18" fmla="*/ 3212 h 3780090"/>
              <a:gd name="connsiteX0" fmla="*/ 1166986 w 6768913"/>
              <a:gd name="connsiteY0" fmla="*/ 3212 h 3780090"/>
              <a:gd name="connsiteX1" fmla="*/ 615563 w 6768913"/>
              <a:gd name="connsiteY1" fmla="*/ 711698 h 3780090"/>
              <a:gd name="connsiteX2" fmla="*/ 188208 w 6768913"/>
              <a:gd name="connsiteY2" fmla="*/ 398827 h 3780090"/>
              <a:gd name="connsiteX3" fmla="*/ 314621 w 6768913"/>
              <a:gd name="connsiteY3" fmla="*/ 1649247 h 3780090"/>
              <a:gd name="connsiteX4" fmla="*/ 592413 w 6768913"/>
              <a:gd name="connsiteY4" fmla="*/ 2320579 h 3780090"/>
              <a:gd name="connsiteX5" fmla="*/ 33900 w 6768913"/>
              <a:gd name="connsiteY5" fmla="*/ 3736027 h 3780090"/>
              <a:gd name="connsiteX6" fmla="*/ 1761456 w 6768913"/>
              <a:gd name="connsiteY6" fmla="*/ 3450258 h 3780090"/>
              <a:gd name="connsiteX7" fmla="*/ 3776269 w 6768913"/>
              <a:gd name="connsiteY7" fmla="*/ 3748705 h 3780090"/>
              <a:gd name="connsiteX8" fmla="*/ 4705496 w 6768913"/>
              <a:gd name="connsiteY8" fmla="*/ 3623880 h 3780090"/>
              <a:gd name="connsiteX9" fmla="*/ 4481507 w 6768913"/>
              <a:gd name="connsiteY9" fmla="*/ 3327576 h 3780090"/>
              <a:gd name="connsiteX10" fmla="*/ 5754722 w 6768913"/>
              <a:gd name="connsiteY10" fmla="*/ 2621521 h 3780090"/>
              <a:gd name="connsiteX11" fmla="*/ 6761365 w 6768913"/>
              <a:gd name="connsiteY11" fmla="*/ 1663318 h 3780090"/>
              <a:gd name="connsiteX12" fmla="*/ 5222287 w 6768913"/>
              <a:gd name="connsiteY12" fmla="*/ 885318 h 3780090"/>
              <a:gd name="connsiteX13" fmla="*/ 6226557 w 6768913"/>
              <a:gd name="connsiteY13" fmla="*/ 97820 h 3780090"/>
              <a:gd name="connsiteX14" fmla="*/ 4227562 w 6768913"/>
              <a:gd name="connsiteY14" fmla="*/ 514219 h 3780090"/>
              <a:gd name="connsiteX15" fmla="*/ 3995431 w 6768913"/>
              <a:gd name="connsiteY15" fmla="*/ 378412 h 3780090"/>
              <a:gd name="connsiteX16" fmla="*/ 3300889 w 6768913"/>
              <a:gd name="connsiteY16" fmla="*/ 28791 h 3780090"/>
              <a:gd name="connsiteX17" fmla="*/ 2293970 w 6768913"/>
              <a:gd name="connsiteY17" fmla="*/ 433142 h 3780090"/>
              <a:gd name="connsiteX18" fmla="*/ 1166986 w 6768913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227562 w 6792079"/>
              <a:gd name="connsiteY14" fmla="*/ 514219 h 3780090"/>
              <a:gd name="connsiteX15" fmla="*/ 3995431 w 6792079"/>
              <a:gd name="connsiteY15" fmla="*/ 378412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604164 w 6792079"/>
              <a:gd name="connsiteY14" fmla="*/ 147431 h 3780090"/>
              <a:gd name="connsiteX15" fmla="*/ 3995431 w 6792079"/>
              <a:gd name="connsiteY15" fmla="*/ 378412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604164 w 6792079"/>
              <a:gd name="connsiteY14" fmla="*/ 147431 h 3780090"/>
              <a:gd name="connsiteX15" fmla="*/ 4051223 w 6792079"/>
              <a:gd name="connsiteY15" fmla="*/ 161055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792079" h="3780090">
                <a:moveTo>
                  <a:pt x="1166986" y="3212"/>
                </a:moveTo>
                <a:cubicBezTo>
                  <a:pt x="887252" y="49638"/>
                  <a:pt x="778693" y="645762"/>
                  <a:pt x="615563" y="711698"/>
                </a:cubicBezTo>
                <a:cubicBezTo>
                  <a:pt x="452433" y="777634"/>
                  <a:pt x="238365" y="242569"/>
                  <a:pt x="188208" y="398827"/>
                </a:cubicBezTo>
                <a:cubicBezTo>
                  <a:pt x="138051" y="555085"/>
                  <a:pt x="247254" y="1328955"/>
                  <a:pt x="314621" y="1649247"/>
                </a:cubicBezTo>
                <a:cubicBezTo>
                  <a:pt x="381989" y="1969539"/>
                  <a:pt x="639200" y="1972782"/>
                  <a:pt x="592413" y="2320579"/>
                </a:cubicBezTo>
                <a:cubicBezTo>
                  <a:pt x="545626" y="2668376"/>
                  <a:pt x="-160940" y="3547747"/>
                  <a:pt x="33900" y="3736027"/>
                </a:cubicBezTo>
                <a:cubicBezTo>
                  <a:pt x="228740" y="3924307"/>
                  <a:pt x="1137728" y="3448145"/>
                  <a:pt x="1761456" y="3450258"/>
                </a:cubicBezTo>
                <a:cubicBezTo>
                  <a:pt x="2385184" y="3452371"/>
                  <a:pt x="3285596" y="3719768"/>
                  <a:pt x="3776269" y="3748705"/>
                </a:cubicBezTo>
                <a:cubicBezTo>
                  <a:pt x="4266942" y="3777642"/>
                  <a:pt x="4587956" y="3694068"/>
                  <a:pt x="4705496" y="3623880"/>
                </a:cubicBezTo>
                <a:cubicBezTo>
                  <a:pt x="4823036" y="3553692"/>
                  <a:pt x="4306636" y="3494636"/>
                  <a:pt x="4481507" y="3327576"/>
                </a:cubicBezTo>
                <a:cubicBezTo>
                  <a:pt x="4656378" y="3160516"/>
                  <a:pt x="5374746" y="2898897"/>
                  <a:pt x="5754722" y="2621521"/>
                </a:cubicBezTo>
                <a:cubicBezTo>
                  <a:pt x="6134698" y="2344145"/>
                  <a:pt x="6636232" y="1948157"/>
                  <a:pt x="6761365" y="1663318"/>
                </a:cubicBezTo>
                <a:cubicBezTo>
                  <a:pt x="6886498" y="1378479"/>
                  <a:pt x="6594655" y="1173404"/>
                  <a:pt x="6505520" y="912488"/>
                </a:cubicBezTo>
                <a:cubicBezTo>
                  <a:pt x="6416385" y="651572"/>
                  <a:pt x="6543450" y="225329"/>
                  <a:pt x="6226557" y="97820"/>
                </a:cubicBezTo>
                <a:cubicBezTo>
                  <a:pt x="5909664" y="-29689"/>
                  <a:pt x="4966719" y="136892"/>
                  <a:pt x="4604164" y="147431"/>
                </a:cubicBezTo>
                <a:cubicBezTo>
                  <a:pt x="4241609" y="157970"/>
                  <a:pt x="4205668" y="241960"/>
                  <a:pt x="4051223" y="161055"/>
                </a:cubicBezTo>
                <a:cubicBezTo>
                  <a:pt x="3896778" y="80150"/>
                  <a:pt x="3477529" y="-32406"/>
                  <a:pt x="3300889" y="28791"/>
                </a:cubicBezTo>
                <a:cubicBezTo>
                  <a:pt x="3124249" y="89988"/>
                  <a:pt x="2649620" y="437405"/>
                  <a:pt x="2293970" y="433142"/>
                </a:cubicBezTo>
                <a:cubicBezTo>
                  <a:pt x="1938320" y="428879"/>
                  <a:pt x="1446720" y="-43214"/>
                  <a:pt x="1166986" y="321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loud 3"/>
          <p:cNvSpPr/>
          <p:nvPr/>
        </p:nvSpPr>
        <p:spPr>
          <a:xfrm>
            <a:off x="3557749" y="2223818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26"/>
          <p:cNvSpPr/>
          <p:nvPr/>
        </p:nvSpPr>
        <p:spPr>
          <a:xfrm>
            <a:off x="-28271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Cloud 31"/>
          <p:cNvSpPr/>
          <p:nvPr/>
        </p:nvSpPr>
        <p:spPr>
          <a:xfrm rot="21115574">
            <a:off x="1146457" y="186784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Elipse 232"/>
          <p:cNvSpPr/>
          <p:nvPr/>
        </p:nvSpPr>
        <p:spPr>
          <a:xfrm>
            <a:off x="5148064" y="2745993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Elipse 232"/>
          <p:cNvSpPr/>
          <p:nvPr/>
        </p:nvSpPr>
        <p:spPr>
          <a:xfrm>
            <a:off x="1339881" y="614249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Elipse 232"/>
          <p:cNvSpPr/>
          <p:nvPr/>
        </p:nvSpPr>
        <p:spPr>
          <a:xfrm>
            <a:off x="8280170" y="204347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Grupo 119"/>
          <p:cNvGrpSpPr/>
          <p:nvPr/>
        </p:nvGrpSpPr>
        <p:grpSpPr>
          <a:xfrm flipH="1">
            <a:off x="7805577" y="3321114"/>
            <a:ext cx="1026313" cy="1201410"/>
            <a:chOff x="2248787" y="5028517"/>
            <a:chExt cx="583521" cy="683074"/>
          </a:xfrm>
        </p:grpSpPr>
        <p:grpSp>
          <p:nvGrpSpPr>
            <p:cNvPr id="121" name="Grupo 120"/>
            <p:cNvGrpSpPr/>
            <p:nvPr/>
          </p:nvGrpSpPr>
          <p:grpSpPr>
            <a:xfrm>
              <a:off x="2465364" y="5530134"/>
              <a:ext cx="118494" cy="181457"/>
              <a:chOff x="2465364" y="5530134"/>
              <a:chExt cx="118494" cy="181457"/>
            </a:xfrm>
          </p:grpSpPr>
          <p:sp>
            <p:nvSpPr>
              <p:cNvPr id="132" name="Retângulo 131"/>
              <p:cNvSpPr/>
              <p:nvPr/>
            </p:nvSpPr>
            <p:spPr>
              <a:xfrm>
                <a:off x="2471570" y="55301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51"/>
              <p:cNvSpPr/>
              <p:nvPr/>
            </p:nvSpPr>
            <p:spPr>
              <a:xfrm>
                <a:off x="2465364" y="56582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2" name="Grupo 121"/>
            <p:cNvGrpSpPr/>
            <p:nvPr/>
          </p:nvGrpSpPr>
          <p:grpSpPr>
            <a:xfrm>
              <a:off x="2529122" y="5475062"/>
              <a:ext cx="118494" cy="181457"/>
              <a:chOff x="2617764" y="5682534"/>
              <a:chExt cx="118494" cy="181457"/>
            </a:xfrm>
          </p:grpSpPr>
          <p:sp>
            <p:nvSpPr>
              <p:cNvPr id="130" name="Retângulo 129"/>
              <p:cNvSpPr/>
              <p:nvPr/>
            </p:nvSpPr>
            <p:spPr>
              <a:xfrm>
                <a:off x="2623970" y="56825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51"/>
              <p:cNvSpPr/>
              <p:nvPr/>
            </p:nvSpPr>
            <p:spPr>
              <a:xfrm>
                <a:off x="2617764" y="58106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3" name="Grupo 122"/>
            <p:cNvGrpSpPr/>
            <p:nvPr/>
          </p:nvGrpSpPr>
          <p:grpSpPr>
            <a:xfrm>
              <a:off x="2248787" y="5028517"/>
              <a:ext cx="583521" cy="581526"/>
              <a:chOff x="2212674" y="5004280"/>
              <a:chExt cx="583521" cy="581526"/>
            </a:xfrm>
          </p:grpSpPr>
          <p:sp>
            <p:nvSpPr>
              <p:cNvPr id="124" name="Elipse 117"/>
              <p:cNvSpPr/>
              <p:nvPr/>
            </p:nvSpPr>
            <p:spPr>
              <a:xfrm flipH="1">
                <a:off x="2212674" y="5004280"/>
                <a:ext cx="482526" cy="581526"/>
              </a:xfrm>
              <a:custGeom>
                <a:avLst/>
                <a:gdLst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89004 w 2954220"/>
                  <a:gd name="connsiteY17" fmla="*/ 181911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30605 w 2954220"/>
                  <a:gd name="connsiteY17" fmla="*/ 342499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440496 w 2954220"/>
                  <a:gd name="connsiteY6" fmla="*/ 1670085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352902 w 2954220"/>
                  <a:gd name="connsiteY6" fmla="*/ 1889066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7 w 2954220"/>
                  <a:gd name="connsiteY7" fmla="*/ 217220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66647 w 2958285"/>
                  <a:gd name="connsiteY7" fmla="*/ 2172206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95849 w 2958285"/>
                  <a:gd name="connsiteY7" fmla="*/ 2361993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8285" h="3565244">
                    <a:moveTo>
                      <a:pt x="1527282" y="13"/>
                    </a:moveTo>
                    <a:cubicBezTo>
                      <a:pt x="1534895" y="348"/>
                      <a:pt x="1794041" y="100339"/>
                      <a:pt x="1840861" y="168301"/>
                    </a:cubicBezTo>
                    <a:cubicBezTo>
                      <a:pt x="1887681" y="236263"/>
                      <a:pt x="1748333" y="404158"/>
                      <a:pt x="1808204" y="407786"/>
                    </a:cubicBezTo>
                    <a:cubicBezTo>
                      <a:pt x="1868075" y="411414"/>
                      <a:pt x="1980065" y="259523"/>
                      <a:pt x="1993261" y="342471"/>
                    </a:cubicBezTo>
                    <a:cubicBezTo>
                      <a:pt x="2006457" y="425419"/>
                      <a:pt x="1890222" y="1054795"/>
                      <a:pt x="1789405" y="1232043"/>
                    </a:cubicBezTo>
                    <a:cubicBezTo>
                      <a:pt x="1719529" y="1354893"/>
                      <a:pt x="1512163" y="1545657"/>
                      <a:pt x="1322023" y="1681042"/>
                    </a:cubicBezTo>
                    <a:cubicBezTo>
                      <a:pt x="1361375" y="1676552"/>
                      <a:pt x="898618" y="1863171"/>
                      <a:pt x="1060922" y="1976663"/>
                    </a:cubicBezTo>
                    <a:cubicBezTo>
                      <a:pt x="1223226" y="2090155"/>
                      <a:pt x="2021705" y="2345478"/>
                      <a:pt x="2295849" y="2361993"/>
                    </a:cubicBezTo>
                    <a:cubicBezTo>
                      <a:pt x="2569993" y="2378508"/>
                      <a:pt x="2551787" y="1894758"/>
                      <a:pt x="2705787" y="2075756"/>
                    </a:cubicBezTo>
                    <a:cubicBezTo>
                      <a:pt x="2946873" y="2180554"/>
                      <a:pt x="3047123" y="2522024"/>
                      <a:pt x="2864074" y="2606986"/>
                    </a:cubicBezTo>
                    <a:lnTo>
                      <a:pt x="2860814" y="2618258"/>
                    </a:lnTo>
                    <a:cubicBezTo>
                      <a:pt x="2874301" y="2649649"/>
                      <a:pt x="2880654" y="2682750"/>
                      <a:pt x="2880654" y="2717044"/>
                    </a:cubicBezTo>
                    <a:cubicBezTo>
                      <a:pt x="2880654" y="3185492"/>
                      <a:pt x="2235872" y="3565244"/>
                      <a:pt x="1440494" y="3565244"/>
                    </a:cubicBezTo>
                    <a:cubicBezTo>
                      <a:pt x="645116" y="3565244"/>
                      <a:pt x="15042" y="3242809"/>
                      <a:pt x="334" y="2717044"/>
                    </a:cubicBezTo>
                    <a:cubicBezTo>
                      <a:pt x="-11572" y="2291460"/>
                      <a:pt x="296374" y="1863811"/>
                      <a:pt x="541523" y="1641380"/>
                    </a:cubicBezTo>
                    <a:cubicBezTo>
                      <a:pt x="575876" y="1553395"/>
                      <a:pt x="632799" y="1445730"/>
                      <a:pt x="610774" y="1376615"/>
                    </a:cubicBezTo>
                    <a:cubicBezTo>
                      <a:pt x="496761" y="1256915"/>
                      <a:pt x="259170" y="1120598"/>
                      <a:pt x="245809" y="975006"/>
                    </a:cubicBezTo>
                    <a:cubicBezTo>
                      <a:pt x="232448" y="829414"/>
                      <a:pt x="409123" y="637978"/>
                      <a:pt x="530605" y="503060"/>
                    </a:cubicBezTo>
                    <a:cubicBezTo>
                      <a:pt x="652087" y="368142"/>
                      <a:pt x="809600" y="180012"/>
                      <a:pt x="974700" y="165498"/>
                    </a:cubicBezTo>
                    <a:cubicBezTo>
                      <a:pt x="1139800" y="150984"/>
                      <a:pt x="1451572" y="254920"/>
                      <a:pt x="1579604" y="255387"/>
                    </a:cubicBezTo>
                    <a:cubicBezTo>
                      <a:pt x="1691632" y="255796"/>
                      <a:pt x="1473987" y="-2335"/>
                      <a:pt x="1527282" y="1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0"/>
              <p:cNvSpPr/>
              <p:nvPr/>
            </p:nvSpPr>
            <p:spPr>
              <a:xfrm flipH="1">
                <a:off x="2355296" y="5376860"/>
                <a:ext cx="250644" cy="164694"/>
              </a:xfrm>
              <a:custGeom>
                <a:avLst/>
                <a:gdLst>
                  <a:gd name="connsiteX0" fmla="*/ 0 w 1522559"/>
                  <a:gd name="connsiteY0" fmla="*/ 448365 h 896730"/>
                  <a:gd name="connsiteX1" fmla="*/ 761280 w 1522559"/>
                  <a:gd name="connsiteY1" fmla="*/ 0 h 896730"/>
                  <a:gd name="connsiteX2" fmla="*/ 1522560 w 1522559"/>
                  <a:gd name="connsiteY2" fmla="*/ 448365 h 896730"/>
                  <a:gd name="connsiteX3" fmla="*/ 761280 w 1522559"/>
                  <a:gd name="connsiteY3" fmla="*/ 896730 h 896730"/>
                  <a:gd name="connsiteX4" fmla="*/ 0 w 1522559"/>
                  <a:gd name="connsiteY4" fmla="*/ 448365 h 896730"/>
                  <a:gd name="connsiteX0" fmla="*/ 0 w 1857840"/>
                  <a:gd name="connsiteY0" fmla="*/ 452461 h 902606"/>
                  <a:gd name="connsiteX1" fmla="*/ 761280 w 1857840"/>
                  <a:gd name="connsiteY1" fmla="*/ 4096 h 902606"/>
                  <a:gd name="connsiteX2" fmla="*/ 1857840 w 1857840"/>
                  <a:gd name="connsiteY2" fmla="*/ 307681 h 902606"/>
                  <a:gd name="connsiteX3" fmla="*/ 761280 w 1857840"/>
                  <a:gd name="connsiteY3" fmla="*/ 900826 h 902606"/>
                  <a:gd name="connsiteX4" fmla="*/ 0 w 1857840"/>
                  <a:gd name="connsiteY4" fmla="*/ 452461 h 902606"/>
                  <a:gd name="connsiteX0" fmla="*/ 0 w 1536658"/>
                  <a:gd name="connsiteY0" fmla="*/ 459150 h 1009712"/>
                  <a:gd name="connsiteX1" fmla="*/ 761280 w 1536658"/>
                  <a:gd name="connsiteY1" fmla="*/ 10785 h 1009712"/>
                  <a:gd name="connsiteX2" fmla="*/ 1536658 w 1536658"/>
                  <a:gd name="connsiteY2" fmla="*/ 869132 h 1009712"/>
                  <a:gd name="connsiteX3" fmla="*/ 761280 w 1536658"/>
                  <a:gd name="connsiteY3" fmla="*/ 907515 h 1009712"/>
                  <a:gd name="connsiteX4" fmla="*/ 0 w 1536658"/>
                  <a:gd name="connsiteY4" fmla="*/ 459150 h 100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658" h="1009712">
                    <a:moveTo>
                      <a:pt x="0" y="459150"/>
                    </a:moveTo>
                    <a:cubicBezTo>
                      <a:pt x="0" y="211525"/>
                      <a:pt x="505170" y="-57545"/>
                      <a:pt x="761280" y="10785"/>
                    </a:cubicBezTo>
                    <a:cubicBezTo>
                      <a:pt x="1017390" y="79115"/>
                      <a:pt x="1536658" y="621507"/>
                      <a:pt x="1536658" y="869132"/>
                    </a:cubicBezTo>
                    <a:cubicBezTo>
                      <a:pt x="1536658" y="1116757"/>
                      <a:pt x="1017390" y="975845"/>
                      <a:pt x="761280" y="907515"/>
                    </a:cubicBezTo>
                    <a:cubicBezTo>
                      <a:pt x="505170" y="839185"/>
                      <a:pt x="0" y="706775"/>
                      <a:pt x="0" y="45915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6" name="Grupo 125"/>
              <p:cNvGrpSpPr/>
              <p:nvPr/>
            </p:nvGrpSpPr>
            <p:grpSpPr>
              <a:xfrm flipH="1">
                <a:off x="2497421" y="5077011"/>
                <a:ext cx="68315" cy="68315"/>
                <a:chOff x="3422137" y="3505060"/>
                <a:chExt cx="142188" cy="142188"/>
              </a:xfrm>
            </p:grpSpPr>
            <p:sp>
              <p:nvSpPr>
                <p:cNvPr id="128" name="Oval 46"/>
                <p:cNvSpPr/>
                <p:nvPr/>
              </p:nvSpPr>
              <p:spPr>
                <a:xfrm flipH="1">
                  <a:off x="3422137" y="3505060"/>
                  <a:ext cx="142188" cy="1421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49"/>
                <p:cNvSpPr/>
                <p:nvPr/>
              </p:nvSpPr>
              <p:spPr>
                <a:xfrm flipH="1">
                  <a:off x="3439699" y="3543507"/>
                  <a:ext cx="78244" cy="782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7" name="Oval 19"/>
              <p:cNvSpPr/>
              <p:nvPr/>
            </p:nvSpPr>
            <p:spPr>
              <a:xfrm rot="772729">
                <a:off x="2589941" y="5120123"/>
                <a:ext cx="206254" cy="87221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4" name="Grupo 133"/>
          <p:cNvGrpSpPr/>
          <p:nvPr/>
        </p:nvGrpSpPr>
        <p:grpSpPr>
          <a:xfrm flipH="1">
            <a:off x="7241144" y="3014108"/>
            <a:ext cx="616118" cy="721233"/>
            <a:chOff x="2248787" y="5028517"/>
            <a:chExt cx="583521" cy="683074"/>
          </a:xfrm>
        </p:grpSpPr>
        <p:grpSp>
          <p:nvGrpSpPr>
            <p:cNvPr id="135" name="Grupo 134"/>
            <p:cNvGrpSpPr/>
            <p:nvPr/>
          </p:nvGrpSpPr>
          <p:grpSpPr>
            <a:xfrm>
              <a:off x="2465364" y="5530134"/>
              <a:ext cx="118494" cy="181457"/>
              <a:chOff x="2465364" y="5530134"/>
              <a:chExt cx="118494" cy="181457"/>
            </a:xfrm>
          </p:grpSpPr>
          <p:sp>
            <p:nvSpPr>
              <p:cNvPr id="146" name="Retângulo 145"/>
              <p:cNvSpPr/>
              <p:nvPr/>
            </p:nvSpPr>
            <p:spPr>
              <a:xfrm>
                <a:off x="2471570" y="55301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51"/>
              <p:cNvSpPr/>
              <p:nvPr/>
            </p:nvSpPr>
            <p:spPr>
              <a:xfrm>
                <a:off x="2465364" y="56582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6" name="Grupo 135"/>
            <p:cNvGrpSpPr/>
            <p:nvPr/>
          </p:nvGrpSpPr>
          <p:grpSpPr>
            <a:xfrm>
              <a:off x="2529122" y="5475062"/>
              <a:ext cx="118494" cy="181457"/>
              <a:chOff x="2617764" y="5682534"/>
              <a:chExt cx="118494" cy="181457"/>
            </a:xfrm>
          </p:grpSpPr>
          <p:sp>
            <p:nvSpPr>
              <p:cNvPr id="144" name="Retângulo 143"/>
              <p:cNvSpPr/>
              <p:nvPr/>
            </p:nvSpPr>
            <p:spPr>
              <a:xfrm>
                <a:off x="2623970" y="56825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51"/>
              <p:cNvSpPr/>
              <p:nvPr/>
            </p:nvSpPr>
            <p:spPr>
              <a:xfrm>
                <a:off x="2617764" y="58106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7" name="Grupo 136"/>
            <p:cNvGrpSpPr/>
            <p:nvPr/>
          </p:nvGrpSpPr>
          <p:grpSpPr>
            <a:xfrm>
              <a:off x="2248787" y="5028517"/>
              <a:ext cx="583521" cy="581526"/>
              <a:chOff x="2212674" y="5004280"/>
              <a:chExt cx="583521" cy="581526"/>
            </a:xfrm>
          </p:grpSpPr>
          <p:sp>
            <p:nvSpPr>
              <p:cNvPr id="138" name="Elipse 117"/>
              <p:cNvSpPr/>
              <p:nvPr/>
            </p:nvSpPr>
            <p:spPr>
              <a:xfrm flipH="1">
                <a:off x="2212674" y="5004280"/>
                <a:ext cx="482526" cy="581526"/>
              </a:xfrm>
              <a:custGeom>
                <a:avLst/>
                <a:gdLst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89004 w 2954220"/>
                  <a:gd name="connsiteY17" fmla="*/ 181911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30605 w 2954220"/>
                  <a:gd name="connsiteY17" fmla="*/ 342499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440496 w 2954220"/>
                  <a:gd name="connsiteY6" fmla="*/ 1670085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352902 w 2954220"/>
                  <a:gd name="connsiteY6" fmla="*/ 1889066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7 w 2954220"/>
                  <a:gd name="connsiteY7" fmla="*/ 217220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66647 w 2958285"/>
                  <a:gd name="connsiteY7" fmla="*/ 2172206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95849 w 2958285"/>
                  <a:gd name="connsiteY7" fmla="*/ 2361993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8285" h="3565244">
                    <a:moveTo>
                      <a:pt x="1527282" y="13"/>
                    </a:moveTo>
                    <a:cubicBezTo>
                      <a:pt x="1534895" y="348"/>
                      <a:pt x="1794041" y="100339"/>
                      <a:pt x="1840861" y="168301"/>
                    </a:cubicBezTo>
                    <a:cubicBezTo>
                      <a:pt x="1887681" y="236263"/>
                      <a:pt x="1748333" y="404158"/>
                      <a:pt x="1808204" y="407786"/>
                    </a:cubicBezTo>
                    <a:cubicBezTo>
                      <a:pt x="1868075" y="411414"/>
                      <a:pt x="1980065" y="259523"/>
                      <a:pt x="1993261" y="342471"/>
                    </a:cubicBezTo>
                    <a:cubicBezTo>
                      <a:pt x="2006457" y="425419"/>
                      <a:pt x="1890222" y="1054795"/>
                      <a:pt x="1789405" y="1232043"/>
                    </a:cubicBezTo>
                    <a:cubicBezTo>
                      <a:pt x="1719529" y="1354893"/>
                      <a:pt x="1512163" y="1545657"/>
                      <a:pt x="1322023" y="1681042"/>
                    </a:cubicBezTo>
                    <a:cubicBezTo>
                      <a:pt x="1361375" y="1676552"/>
                      <a:pt x="898618" y="1863171"/>
                      <a:pt x="1060922" y="1976663"/>
                    </a:cubicBezTo>
                    <a:cubicBezTo>
                      <a:pt x="1223226" y="2090155"/>
                      <a:pt x="2021705" y="2345478"/>
                      <a:pt x="2295849" y="2361993"/>
                    </a:cubicBezTo>
                    <a:cubicBezTo>
                      <a:pt x="2569993" y="2378508"/>
                      <a:pt x="2551787" y="1894758"/>
                      <a:pt x="2705787" y="2075756"/>
                    </a:cubicBezTo>
                    <a:cubicBezTo>
                      <a:pt x="2946873" y="2180554"/>
                      <a:pt x="3047123" y="2522024"/>
                      <a:pt x="2864074" y="2606986"/>
                    </a:cubicBezTo>
                    <a:lnTo>
                      <a:pt x="2860814" y="2618258"/>
                    </a:lnTo>
                    <a:cubicBezTo>
                      <a:pt x="2874301" y="2649649"/>
                      <a:pt x="2880654" y="2682750"/>
                      <a:pt x="2880654" y="2717044"/>
                    </a:cubicBezTo>
                    <a:cubicBezTo>
                      <a:pt x="2880654" y="3185492"/>
                      <a:pt x="2235872" y="3565244"/>
                      <a:pt x="1440494" y="3565244"/>
                    </a:cubicBezTo>
                    <a:cubicBezTo>
                      <a:pt x="645116" y="3565244"/>
                      <a:pt x="15042" y="3242809"/>
                      <a:pt x="334" y="2717044"/>
                    </a:cubicBezTo>
                    <a:cubicBezTo>
                      <a:pt x="-11572" y="2291460"/>
                      <a:pt x="296374" y="1863811"/>
                      <a:pt x="541523" y="1641380"/>
                    </a:cubicBezTo>
                    <a:cubicBezTo>
                      <a:pt x="575876" y="1553395"/>
                      <a:pt x="632799" y="1445730"/>
                      <a:pt x="610774" y="1376615"/>
                    </a:cubicBezTo>
                    <a:cubicBezTo>
                      <a:pt x="496761" y="1256915"/>
                      <a:pt x="259170" y="1120598"/>
                      <a:pt x="245809" y="975006"/>
                    </a:cubicBezTo>
                    <a:cubicBezTo>
                      <a:pt x="232448" y="829414"/>
                      <a:pt x="409123" y="637978"/>
                      <a:pt x="530605" y="503060"/>
                    </a:cubicBezTo>
                    <a:cubicBezTo>
                      <a:pt x="652087" y="368142"/>
                      <a:pt x="809600" y="180012"/>
                      <a:pt x="974700" y="165498"/>
                    </a:cubicBezTo>
                    <a:cubicBezTo>
                      <a:pt x="1139800" y="150984"/>
                      <a:pt x="1451572" y="254920"/>
                      <a:pt x="1579604" y="255387"/>
                    </a:cubicBezTo>
                    <a:cubicBezTo>
                      <a:pt x="1691632" y="255796"/>
                      <a:pt x="1473987" y="-2335"/>
                      <a:pt x="1527282" y="1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Elipse 120"/>
              <p:cNvSpPr/>
              <p:nvPr/>
            </p:nvSpPr>
            <p:spPr>
              <a:xfrm flipH="1">
                <a:off x="2355296" y="5376860"/>
                <a:ext cx="250644" cy="164694"/>
              </a:xfrm>
              <a:custGeom>
                <a:avLst/>
                <a:gdLst>
                  <a:gd name="connsiteX0" fmla="*/ 0 w 1522559"/>
                  <a:gd name="connsiteY0" fmla="*/ 448365 h 896730"/>
                  <a:gd name="connsiteX1" fmla="*/ 761280 w 1522559"/>
                  <a:gd name="connsiteY1" fmla="*/ 0 h 896730"/>
                  <a:gd name="connsiteX2" fmla="*/ 1522560 w 1522559"/>
                  <a:gd name="connsiteY2" fmla="*/ 448365 h 896730"/>
                  <a:gd name="connsiteX3" fmla="*/ 761280 w 1522559"/>
                  <a:gd name="connsiteY3" fmla="*/ 896730 h 896730"/>
                  <a:gd name="connsiteX4" fmla="*/ 0 w 1522559"/>
                  <a:gd name="connsiteY4" fmla="*/ 448365 h 896730"/>
                  <a:gd name="connsiteX0" fmla="*/ 0 w 1857840"/>
                  <a:gd name="connsiteY0" fmla="*/ 452461 h 902606"/>
                  <a:gd name="connsiteX1" fmla="*/ 761280 w 1857840"/>
                  <a:gd name="connsiteY1" fmla="*/ 4096 h 902606"/>
                  <a:gd name="connsiteX2" fmla="*/ 1857840 w 1857840"/>
                  <a:gd name="connsiteY2" fmla="*/ 307681 h 902606"/>
                  <a:gd name="connsiteX3" fmla="*/ 761280 w 1857840"/>
                  <a:gd name="connsiteY3" fmla="*/ 900826 h 902606"/>
                  <a:gd name="connsiteX4" fmla="*/ 0 w 1857840"/>
                  <a:gd name="connsiteY4" fmla="*/ 452461 h 902606"/>
                  <a:gd name="connsiteX0" fmla="*/ 0 w 1536658"/>
                  <a:gd name="connsiteY0" fmla="*/ 459150 h 1009712"/>
                  <a:gd name="connsiteX1" fmla="*/ 761280 w 1536658"/>
                  <a:gd name="connsiteY1" fmla="*/ 10785 h 1009712"/>
                  <a:gd name="connsiteX2" fmla="*/ 1536658 w 1536658"/>
                  <a:gd name="connsiteY2" fmla="*/ 869132 h 1009712"/>
                  <a:gd name="connsiteX3" fmla="*/ 761280 w 1536658"/>
                  <a:gd name="connsiteY3" fmla="*/ 907515 h 1009712"/>
                  <a:gd name="connsiteX4" fmla="*/ 0 w 1536658"/>
                  <a:gd name="connsiteY4" fmla="*/ 459150 h 100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658" h="1009712">
                    <a:moveTo>
                      <a:pt x="0" y="459150"/>
                    </a:moveTo>
                    <a:cubicBezTo>
                      <a:pt x="0" y="211525"/>
                      <a:pt x="505170" y="-57545"/>
                      <a:pt x="761280" y="10785"/>
                    </a:cubicBezTo>
                    <a:cubicBezTo>
                      <a:pt x="1017390" y="79115"/>
                      <a:pt x="1536658" y="621507"/>
                      <a:pt x="1536658" y="869132"/>
                    </a:cubicBezTo>
                    <a:cubicBezTo>
                      <a:pt x="1536658" y="1116757"/>
                      <a:pt x="1017390" y="975845"/>
                      <a:pt x="761280" y="907515"/>
                    </a:cubicBezTo>
                    <a:cubicBezTo>
                      <a:pt x="505170" y="839185"/>
                      <a:pt x="0" y="706775"/>
                      <a:pt x="0" y="45915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0" name="Grupo 139"/>
              <p:cNvGrpSpPr/>
              <p:nvPr/>
            </p:nvGrpSpPr>
            <p:grpSpPr>
              <a:xfrm flipH="1">
                <a:off x="2497421" y="5077011"/>
                <a:ext cx="68315" cy="68315"/>
                <a:chOff x="3422137" y="3505060"/>
                <a:chExt cx="142188" cy="142188"/>
              </a:xfrm>
            </p:grpSpPr>
            <p:sp>
              <p:nvSpPr>
                <p:cNvPr id="142" name="Oval 46"/>
                <p:cNvSpPr/>
                <p:nvPr/>
              </p:nvSpPr>
              <p:spPr>
                <a:xfrm flipH="1">
                  <a:off x="3422137" y="3505060"/>
                  <a:ext cx="142188" cy="1421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49"/>
                <p:cNvSpPr/>
                <p:nvPr/>
              </p:nvSpPr>
              <p:spPr>
                <a:xfrm flipH="1">
                  <a:off x="3439699" y="3543507"/>
                  <a:ext cx="78244" cy="782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1" name="Oval 19"/>
              <p:cNvSpPr/>
              <p:nvPr/>
            </p:nvSpPr>
            <p:spPr>
              <a:xfrm rot="772729">
                <a:off x="2589941" y="5120123"/>
                <a:ext cx="206254" cy="87221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upo 23"/>
          <p:cNvGrpSpPr/>
          <p:nvPr/>
        </p:nvGrpSpPr>
        <p:grpSpPr>
          <a:xfrm>
            <a:off x="1024778" y="2727882"/>
            <a:ext cx="2165860" cy="2364727"/>
            <a:chOff x="1024778" y="2727882"/>
            <a:chExt cx="2165860" cy="2364727"/>
          </a:xfrm>
        </p:grpSpPr>
        <p:grpSp>
          <p:nvGrpSpPr>
            <p:cNvPr id="21" name="Grupo 20"/>
            <p:cNvGrpSpPr/>
            <p:nvPr/>
          </p:nvGrpSpPr>
          <p:grpSpPr>
            <a:xfrm>
              <a:off x="1024778" y="2860226"/>
              <a:ext cx="2165860" cy="2232383"/>
              <a:chOff x="-5583930" y="2853359"/>
              <a:chExt cx="2165860" cy="2232383"/>
            </a:xfrm>
          </p:grpSpPr>
          <p:sp>
            <p:nvSpPr>
              <p:cNvPr id="12" name="Elipse 11"/>
              <p:cNvSpPr/>
              <p:nvPr/>
            </p:nvSpPr>
            <p:spPr>
              <a:xfrm>
                <a:off x="-5583930" y="2853359"/>
                <a:ext cx="2040384" cy="2232383"/>
              </a:xfrm>
              <a:custGeom>
                <a:avLst/>
                <a:gdLst/>
                <a:ahLst/>
                <a:cxnLst/>
                <a:rect l="l" t="t" r="r" b="b"/>
                <a:pathLst>
                  <a:path w="2040384" h="2232383">
                    <a:moveTo>
                      <a:pt x="1407035" y="649"/>
                    </a:moveTo>
                    <a:cubicBezTo>
                      <a:pt x="1437546" y="2532"/>
                      <a:pt x="1468578" y="8598"/>
                      <a:pt x="1498586" y="20510"/>
                    </a:cubicBezTo>
                    <a:cubicBezTo>
                      <a:pt x="1618620" y="68159"/>
                      <a:pt x="1908347" y="228258"/>
                      <a:pt x="1908347" y="337657"/>
                    </a:cubicBezTo>
                    <a:cubicBezTo>
                      <a:pt x="1908347" y="447056"/>
                      <a:pt x="1780545" y="507984"/>
                      <a:pt x="1689086" y="488117"/>
                    </a:cubicBezTo>
                    <a:cubicBezTo>
                      <a:pt x="1603839" y="469599"/>
                      <a:pt x="1456099" y="307589"/>
                      <a:pt x="1375808" y="233410"/>
                    </a:cubicBezTo>
                    <a:cubicBezTo>
                      <a:pt x="1305902" y="283565"/>
                      <a:pt x="1183398" y="338239"/>
                      <a:pt x="1229360" y="419122"/>
                    </a:cubicBezTo>
                    <a:cubicBezTo>
                      <a:pt x="1292090" y="529513"/>
                      <a:pt x="1401184" y="749964"/>
                      <a:pt x="1511515" y="903952"/>
                    </a:cubicBezTo>
                    <a:cubicBezTo>
                      <a:pt x="1621847" y="1057940"/>
                      <a:pt x="1829907" y="1190286"/>
                      <a:pt x="1905637" y="1352571"/>
                    </a:cubicBezTo>
                    <a:cubicBezTo>
                      <a:pt x="1975300" y="1501856"/>
                      <a:pt x="2078865" y="1856299"/>
                      <a:pt x="2025786" y="1878566"/>
                    </a:cubicBezTo>
                    <a:cubicBezTo>
                      <a:pt x="1921342" y="2365044"/>
                      <a:pt x="1207612" y="2212975"/>
                      <a:pt x="960362" y="2199153"/>
                    </a:cubicBezTo>
                    <a:cubicBezTo>
                      <a:pt x="921564" y="2196984"/>
                      <a:pt x="884010" y="2190757"/>
                      <a:pt x="848581" y="2179550"/>
                    </a:cubicBezTo>
                    <a:cubicBezTo>
                      <a:pt x="614493" y="2162465"/>
                      <a:pt x="232302" y="1701790"/>
                      <a:pt x="260404" y="1636695"/>
                    </a:cubicBezTo>
                    <a:cubicBezTo>
                      <a:pt x="351742" y="1653854"/>
                      <a:pt x="447529" y="1679343"/>
                      <a:pt x="509103" y="1681832"/>
                    </a:cubicBezTo>
                    <a:cubicBezTo>
                      <a:pt x="509516" y="1662185"/>
                      <a:pt x="513187" y="1643115"/>
                      <a:pt x="519671" y="1624887"/>
                    </a:cubicBezTo>
                    <a:cubicBezTo>
                      <a:pt x="149499" y="1679133"/>
                      <a:pt x="138720" y="1266665"/>
                      <a:pt x="95951" y="1209385"/>
                    </a:cubicBezTo>
                    <a:lnTo>
                      <a:pt x="91972" y="1199185"/>
                    </a:lnTo>
                    <a:cubicBezTo>
                      <a:pt x="109820" y="1200828"/>
                      <a:pt x="300219" y="1360662"/>
                      <a:pt x="298503" y="1260459"/>
                    </a:cubicBezTo>
                    <a:cubicBezTo>
                      <a:pt x="25081" y="1193564"/>
                      <a:pt x="-29464" y="870504"/>
                      <a:pt x="12753" y="841359"/>
                    </a:cubicBezTo>
                    <a:lnTo>
                      <a:pt x="22376" y="834523"/>
                    </a:lnTo>
                    <a:cubicBezTo>
                      <a:pt x="32799" y="827966"/>
                      <a:pt x="-23792" y="886062"/>
                      <a:pt x="213672" y="985571"/>
                    </a:cubicBezTo>
                    <a:cubicBezTo>
                      <a:pt x="474980" y="1095073"/>
                      <a:pt x="1097238" y="877226"/>
                      <a:pt x="1583807" y="1454630"/>
                    </a:cubicBezTo>
                    <a:lnTo>
                      <a:pt x="1678915" y="1501385"/>
                    </a:lnTo>
                    <a:cubicBezTo>
                      <a:pt x="1564012" y="1353441"/>
                      <a:pt x="1447448" y="1196538"/>
                      <a:pt x="1375200" y="1101016"/>
                    </a:cubicBezTo>
                    <a:cubicBezTo>
                      <a:pt x="1213551" y="887295"/>
                      <a:pt x="1063790" y="701264"/>
                      <a:pt x="1038860" y="595334"/>
                    </a:cubicBezTo>
                    <a:cubicBezTo>
                      <a:pt x="982010" y="471367"/>
                      <a:pt x="1007733" y="347900"/>
                      <a:pt x="1019809" y="295296"/>
                    </a:cubicBezTo>
                    <a:cubicBezTo>
                      <a:pt x="1018148" y="257639"/>
                      <a:pt x="1098310" y="147070"/>
                      <a:pt x="1169687" y="76361"/>
                    </a:cubicBezTo>
                    <a:cubicBezTo>
                      <a:pt x="1168972" y="74557"/>
                      <a:pt x="1169163" y="72791"/>
                      <a:pt x="1169478" y="71034"/>
                    </a:cubicBezTo>
                    <a:cubicBezTo>
                      <a:pt x="1173506" y="48574"/>
                      <a:pt x="1197092" y="31823"/>
                      <a:pt x="1231953" y="22950"/>
                    </a:cubicBezTo>
                    <a:cubicBezTo>
                      <a:pt x="1237826" y="18926"/>
                      <a:pt x="1243412" y="16088"/>
                      <a:pt x="1248409" y="14309"/>
                    </a:cubicBezTo>
                    <a:cubicBezTo>
                      <a:pt x="1256566" y="11405"/>
                      <a:pt x="1265428" y="10756"/>
                      <a:pt x="1274686" y="11976"/>
                    </a:cubicBezTo>
                    <a:lnTo>
                      <a:pt x="1284865" y="14923"/>
                    </a:lnTo>
                    <a:cubicBezTo>
                      <a:pt x="1321284" y="3758"/>
                      <a:pt x="1363633" y="-2029"/>
                      <a:pt x="1407035" y="6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 rot="1981229">
                <a:off x="-3822540" y="3258432"/>
                <a:ext cx="404470" cy="231450"/>
              </a:xfrm>
              <a:custGeom>
                <a:avLst/>
                <a:gdLst>
                  <a:gd name="connsiteX0" fmla="*/ 0 w 296469"/>
                  <a:gd name="connsiteY0" fmla="*/ 148235 h 296469"/>
                  <a:gd name="connsiteX1" fmla="*/ 148235 w 296469"/>
                  <a:gd name="connsiteY1" fmla="*/ 0 h 296469"/>
                  <a:gd name="connsiteX2" fmla="*/ 296470 w 296469"/>
                  <a:gd name="connsiteY2" fmla="*/ 148235 h 296469"/>
                  <a:gd name="connsiteX3" fmla="*/ 148235 w 296469"/>
                  <a:gd name="connsiteY3" fmla="*/ 296470 h 296469"/>
                  <a:gd name="connsiteX4" fmla="*/ 0 w 296469"/>
                  <a:gd name="connsiteY4" fmla="*/ 148235 h 296469"/>
                  <a:gd name="connsiteX0" fmla="*/ 0 w 396483"/>
                  <a:gd name="connsiteY0" fmla="*/ 153886 h 369621"/>
                  <a:gd name="connsiteX1" fmla="*/ 148235 w 396483"/>
                  <a:gd name="connsiteY1" fmla="*/ 5651 h 369621"/>
                  <a:gd name="connsiteX2" fmla="*/ 396483 w 396483"/>
                  <a:gd name="connsiteY2" fmla="*/ 334861 h 369621"/>
                  <a:gd name="connsiteX3" fmla="*/ 148235 w 396483"/>
                  <a:gd name="connsiteY3" fmla="*/ 302121 h 369621"/>
                  <a:gd name="connsiteX4" fmla="*/ 0 w 396483"/>
                  <a:gd name="connsiteY4" fmla="*/ 153886 h 369621"/>
                  <a:gd name="connsiteX0" fmla="*/ 0 w 320283"/>
                  <a:gd name="connsiteY0" fmla="*/ 184739 h 366059"/>
                  <a:gd name="connsiteX1" fmla="*/ 72035 w 320283"/>
                  <a:gd name="connsiteY1" fmla="*/ 3167 h 366059"/>
                  <a:gd name="connsiteX2" fmla="*/ 320283 w 320283"/>
                  <a:gd name="connsiteY2" fmla="*/ 332377 h 366059"/>
                  <a:gd name="connsiteX3" fmla="*/ 72035 w 320283"/>
                  <a:gd name="connsiteY3" fmla="*/ 299637 h 366059"/>
                  <a:gd name="connsiteX4" fmla="*/ 0 w 320283"/>
                  <a:gd name="connsiteY4" fmla="*/ 184739 h 366059"/>
                  <a:gd name="connsiteX0" fmla="*/ 2806 w 323089"/>
                  <a:gd name="connsiteY0" fmla="*/ 86512 h 267832"/>
                  <a:gd name="connsiteX1" fmla="*/ 46266 w 323089"/>
                  <a:gd name="connsiteY1" fmla="*/ 4952 h 267832"/>
                  <a:gd name="connsiteX2" fmla="*/ 323089 w 323089"/>
                  <a:gd name="connsiteY2" fmla="*/ 234150 h 267832"/>
                  <a:gd name="connsiteX3" fmla="*/ 74841 w 323089"/>
                  <a:gd name="connsiteY3" fmla="*/ 201410 h 267832"/>
                  <a:gd name="connsiteX4" fmla="*/ 2806 w 323089"/>
                  <a:gd name="connsiteY4" fmla="*/ 86512 h 267832"/>
                  <a:gd name="connsiteX0" fmla="*/ 4613 w 392326"/>
                  <a:gd name="connsiteY0" fmla="*/ 83856 h 231950"/>
                  <a:gd name="connsiteX1" fmla="*/ 48073 w 392326"/>
                  <a:gd name="connsiteY1" fmla="*/ 2296 h 231950"/>
                  <a:gd name="connsiteX2" fmla="*/ 374695 w 392326"/>
                  <a:gd name="connsiteY2" fmla="*/ 175040 h 231950"/>
                  <a:gd name="connsiteX3" fmla="*/ 324896 w 392326"/>
                  <a:gd name="connsiteY3" fmla="*/ 231494 h 231950"/>
                  <a:gd name="connsiteX4" fmla="*/ 76648 w 392326"/>
                  <a:gd name="connsiteY4" fmla="*/ 198754 h 231950"/>
                  <a:gd name="connsiteX5" fmla="*/ 4613 w 392326"/>
                  <a:gd name="connsiteY5" fmla="*/ 83856 h 231950"/>
                  <a:gd name="connsiteX0" fmla="*/ 5211 w 404470"/>
                  <a:gd name="connsiteY0" fmla="*/ 83475 h 231450"/>
                  <a:gd name="connsiteX1" fmla="*/ 48671 w 404470"/>
                  <a:gd name="connsiteY1" fmla="*/ 1915 h 231450"/>
                  <a:gd name="connsiteX2" fmla="*/ 389036 w 404470"/>
                  <a:gd name="connsiteY2" fmla="*/ 165226 h 231450"/>
                  <a:gd name="connsiteX3" fmla="*/ 325494 w 404470"/>
                  <a:gd name="connsiteY3" fmla="*/ 231113 h 231450"/>
                  <a:gd name="connsiteX4" fmla="*/ 77246 w 404470"/>
                  <a:gd name="connsiteY4" fmla="*/ 198373 h 231450"/>
                  <a:gd name="connsiteX5" fmla="*/ 5211 w 404470"/>
                  <a:gd name="connsiteY5" fmla="*/ 83475 h 23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470" h="231450">
                    <a:moveTo>
                      <a:pt x="5211" y="83475"/>
                    </a:moveTo>
                    <a:cubicBezTo>
                      <a:pt x="448" y="50732"/>
                      <a:pt x="-15300" y="-11710"/>
                      <a:pt x="48671" y="1915"/>
                    </a:cubicBezTo>
                    <a:cubicBezTo>
                      <a:pt x="112642" y="15540"/>
                      <a:pt x="342899" y="127026"/>
                      <a:pt x="389036" y="165226"/>
                    </a:cubicBezTo>
                    <a:cubicBezTo>
                      <a:pt x="435173" y="203426"/>
                      <a:pt x="367129" y="235085"/>
                      <a:pt x="325494" y="231113"/>
                    </a:cubicBezTo>
                    <a:cubicBezTo>
                      <a:pt x="283859" y="227141"/>
                      <a:pt x="130627" y="222979"/>
                      <a:pt x="77246" y="198373"/>
                    </a:cubicBezTo>
                    <a:cubicBezTo>
                      <a:pt x="23866" y="173767"/>
                      <a:pt x="9974" y="116218"/>
                      <a:pt x="5211" y="83475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 flipH="1">
                <a:off x="-3837337" y="31363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" name="Lua 22"/>
            <p:cNvSpPr/>
            <p:nvPr/>
          </p:nvSpPr>
          <p:spPr>
            <a:xfrm rot="2661446">
              <a:off x="2106859" y="2727882"/>
              <a:ext cx="185318" cy="596395"/>
            </a:xfrm>
            <a:prstGeom prst="moon">
              <a:avLst>
                <a:gd name="adj" fmla="val 295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Grupo 68"/>
          <p:cNvGrpSpPr/>
          <p:nvPr/>
        </p:nvGrpSpPr>
        <p:grpSpPr>
          <a:xfrm flipH="1">
            <a:off x="3275907" y="2765288"/>
            <a:ext cx="2165860" cy="2364727"/>
            <a:chOff x="1024778" y="2727882"/>
            <a:chExt cx="2165860" cy="2364727"/>
          </a:xfrm>
        </p:grpSpPr>
        <p:grpSp>
          <p:nvGrpSpPr>
            <p:cNvPr id="70" name="Grupo 69"/>
            <p:cNvGrpSpPr/>
            <p:nvPr/>
          </p:nvGrpSpPr>
          <p:grpSpPr>
            <a:xfrm>
              <a:off x="1024778" y="2860226"/>
              <a:ext cx="2165860" cy="2232383"/>
              <a:chOff x="-5583930" y="2853359"/>
              <a:chExt cx="2165860" cy="2232383"/>
            </a:xfrm>
          </p:grpSpPr>
          <p:sp>
            <p:nvSpPr>
              <p:cNvPr id="72" name="Elipse 11"/>
              <p:cNvSpPr/>
              <p:nvPr/>
            </p:nvSpPr>
            <p:spPr>
              <a:xfrm>
                <a:off x="-5583930" y="2853359"/>
                <a:ext cx="2040384" cy="2232383"/>
              </a:xfrm>
              <a:custGeom>
                <a:avLst/>
                <a:gdLst/>
                <a:ahLst/>
                <a:cxnLst/>
                <a:rect l="l" t="t" r="r" b="b"/>
                <a:pathLst>
                  <a:path w="2040384" h="2232383">
                    <a:moveTo>
                      <a:pt x="1407035" y="649"/>
                    </a:moveTo>
                    <a:cubicBezTo>
                      <a:pt x="1437546" y="2532"/>
                      <a:pt x="1468578" y="8598"/>
                      <a:pt x="1498586" y="20510"/>
                    </a:cubicBezTo>
                    <a:cubicBezTo>
                      <a:pt x="1618620" y="68159"/>
                      <a:pt x="1908347" y="228258"/>
                      <a:pt x="1908347" y="337657"/>
                    </a:cubicBezTo>
                    <a:cubicBezTo>
                      <a:pt x="1908347" y="447056"/>
                      <a:pt x="1780545" y="507984"/>
                      <a:pt x="1689086" y="488117"/>
                    </a:cubicBezTo>
                    <a:cubicBezTo>
                      <a:pt x="1603839" y="469599"/>
                      <a:pt x="1456099" y="307589"/>
                      <a:pt x="1375808" y="233410"/>
                    </a:cubicBezTo>
                    <a:cubicBezTo>
                      <a:pt x="1305902" y="283565"/>
                      <a:pt x="1183398" y="338239"/>
                      <a:pt x="1229360" y="419122"/>
                    </a:cubicBezTo>
                    <a:cubicBezTo>
                      <a:pt x="1292090" y="529513"/>
                      <a:pt x="1401184" y="749964"/>
                      <a:pt x="1511515" y="903952"/>
                    </a:cubicBezTo>
                    <a:cubicBezTo>
                      <a:pt x="1621847" y="1057940"/>
                      <a:pt x="1829907" y="1190286"/>
                      <a:pt x="1905637" y="1352571"/>
                    </a:cubicBezTo>
                    <a:cubicBezTo>
                      <a:pt x="1975300" y="1501856"/>
                      <a:pt x="2078865" y="1856299"/>
                      <a:pt x="2025786" y="1878566"/>
                    </a:cubicBezTo>
                    <a:cubicBezTo>
                      <a:pt x="1921342" y="2365044"/>
                      <a:pt x="1207612" y="2212975"/>
                      <a:pt x="960362" y="2199153"/>
                    </a:cubicBezTo>
                    <a:cubicBezTo>
                      <a:pt x="921564" y="2196984"/>
                      <a:pt x="884010" y="2190757"/>
                      <a:pt x="848581" y="2179550"/>
                    </a:cubicBezTo>
                    <a:cubicBezTo>
                      <a:pt x="614493" y="2162465"/>
                      <a:pt x="232302" y="1701790"/>
                      <a:pt x="260404" y="1636695"/>
                    </a:cubicBezTo>
                    <a:cubicBezTo>
                      <a:pt x="351742" y="1653854"/>
                      <a:pt x="447529" y="1679343"/>
                      <a:pt x="509103" y="1681832"/>
                    </a:cubicBezTo>
                    <a:cubicBezTo>
                      <a:pt x="509516" y="1662185"/>
                      <a:pt x="513187" y="1643115"/>
                      <a:pt x="519671" y="1624887"/>
                    </a:cubicBezTo>
                    <a:cubicBezTo>
                      <a:pt x="149499" y="1679133"/>
                      <a:pt x="138720" y="1266665"/>
                      <a:pt x="95951" y="1209385"/>
                    </a:cubicBezTo>
                    <a:lnTo>
                      <a:pt x="91972" y="1199185"/>
                    </a:lnTo>
                    <a:cubicBezTo>
                      <a:pt x="109820" y="1200828"/>
                      <a:pt x="300219" y="1360662"/>
                      <a:pt x="298503" y="1260459"/>
                    </a:cubicBezTo>
                    <a:cubicBezTo>
                      <a:pt x="25081" y="1193564"/>
                      <a:pt x="-29464" y="870504"/>
                      <a:pt x="12753" y="841359"/>
                    </a:cubicBezTo>
                    <a:lnTo>
                      <a:pt x="22376" y="834523"/>
                    </a:lnTo>
                    <a:cubicBezTo>
                      <a:pt x="32799" y="827966"/>
                      <a:pt x="-23792" y="886062"/>
                      <a:pt x="213672" y="985571"/>
                    </a:cubicBezTo>
                    <a:cubicBezTo>
                      <a:pt x="474980" y="1095073"/>
                      <a:pt x="1097238" y="877226"/>
                      <a:pt x="1583807" y="1454630"/>
                    </a:cubicBezTo>
                    <a:lnTo>
                      <a:pt x="1678915" y="1501385"/>
                    </a:lnTo>
                    <a:cubicBezTo>
                      <a:pt x="1564012" y="1353441"/>
                      <a:pt x="1447448" y="1196538"/>
                      <a:pt x="1375200" y="1101016"/>
                    </a:cubicBezTo>
                    <a:cubicBezTo>
                      <a:pt x="1213551" y="887295"/>
                      <a:pt x="1063790" y="701264"/>
                      <a:pt x="1038860" y="595334"/>
                    </a:cubicBezTo>
                    <a:cubicBezTo>
                      <a:pt x="982010" y="471367"/>
                      <a:pt x="1007733" y="347900"/>
                      <a:pt x="1019809" y="295296"/>
                    </a:cubicBezTo>
                    <a:cubicBezTo>
                      <a:pt x="1018148" y="257639"/>
                      <a:pt x="1098310" y="147070"/>
                      <a:pt x="1169687" y="76361"/>
                    </a:cubicBezTo>
                    <a:cubicBezTo>
                      <a:pt x="1168972" y="74557"/>
                      <a:pt x="1169163" y="72791"/>
                      <a:pt x="1169478" y="71034"/>
                    </a:cubicBezTo>
                    <a:cubicBezTo>
                      <a:pt x="1173506" y="48574"/>
                      <a:pt x="1197092" y="31823"/>
                      <a:pt x="1231953" y="22950"/>
                    </a:cubicBezTo>
                    <a:cubicBezTo>
                      <a:pt x="1237826" y="18926"/>
                      <a:pt x="1243412" y="16088"/>
                      <a:pt x="1248409" y="14309"/>
                    </a:cubicBezTo>
                    <a:cubicBezTo>
                      <a:pt x="1256566" y="11405"/>
                      <a:pt x="1265428" y="10756"/>
                      <a:pt x="1274686" y="11976"/>
                    </a:cubicBezTo>
                    <a:lnTo>
                      <a:pt x="1284865" y="14923"/>
                    </a:lnTo>
                    <a:cubicBezTo>
                      <a:pt x="1321284" y="3758"/>
                      <a:pt x="1363633" y="-2029"/>
                      <a:pt x="1407035" y="64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12"/>
              <p:cNvSpPr/>
              <p:nvPr/>
            </p:nvSpPr>
            <p:spPr>
              <a:xfrm rot="1981229">
                <a:off x="-3822540" y="3258432"/>
                <a:ext cx="404470" cy="231450"/>
              </a:xfrm>
              <a:custGeom>
                <a:avLst/>
                <a:gdLst>
                  <a:gd name="connsiteX0" fmla="*/ 0 w 296469"/>
                  <a:gd name="connsiteY0" fmla="*/ 148235 h 296469"/>
                  <a:gd name="connsiteX1" fmla="*/ 148235 w 296469"/>
                  <a:gd name="connsiteY1" fmla="*/ 0 h 296469"/>
                  <a:gd name="connsiteX2" fmla="*/ 296470 w 296469"/>
                  <a:gd name="connsiteY2" fmla="*/ 148235 h 296469"/>
                  <a:gd name="connsiteX3" fmla="*/ 148235 w 296469"/>
                  <a:gd name="connsiteY3" fmla="*/ 296470 h 296469"/>
                  <a:gd name="connsiteX4" fmla="*/ 0 w 296469"/>
                  <a:gd name="connsiteY4" fmla="*/ 148235 h 296469"/>
                  <a:gd name="connsiteX0" fmla="*/ 0 w 396483"/>
                  <a:gd name="connsiteY0" fmla="*/ 153886 h 369621"/>
                  <a:gd name="connsiteX1" fmla="*/ 148235 w 396483"/>
                  <a:gd name="connsiteY1" fmla="*/ 5651 h 369621"/>
                  <a:gd name="connsiteX2" fmla="*/ 396483 w 396483"/>
                  <a:gd name="connsiteY2" fmla="*/ 334861 h 369621"/>
                  <a:gd name="connsiteX3" fmla="*/ 148235 w 396483"/>
                  <a:gd name="connsiteY3" fmla="*/ 302121 h 369621"/>
                  <a:gd name="connsiteX4" fmla="*/ 0 w 396483"/>
                  <a:gd name="connsiteY4" fmla="*/ 153886 h 369621"/>
                  <a:gd name="connsiteX0" fmla="*/ 0 w 320283"/>
                  <a:gd name="connsiteY0" fmla="*/ 184739 h 366059"/>
                  <a:gd name="connsiteX1" fmla="*/ 72035 w 320283"/>
                  <a:gd name="connsiteY1" fmla="*/ 3167 h 366059"/>
                  <a:gd name="connsiteX2" fmla="*/ 320283 w 320283"/>
                  <a:gd name="connsiteY2" fmla="*/ 332377 h 366059"/>
                  <a:gd name="connsiteX3" fmla="*/ 72035 w 320283"/>
                  <a:gd name="connsiteY3" fmla="*/ 299637 h 366059"/>
                  <a:gd name="connsiteX4" fmla="*/ 0 w 320283"/>
                  <a:gd name="connsiteY4" fmla="*/ 184739 h 366059"/>
                  <a:gd name="connsiteX0" fmla="*/ 2806 w 323089"/>
                  <a:gd name="connsiteY0" fmla="*/ 86512 h 267832"/>
                  <a:gd name="connsiteX1" fmla="*/ 46266 w 323089"/>
                  <a:gd name="connsiteY1" fmla="*/ 4952 h 267832"/>
                  <a:gd name="connsiteX2" fmla="*/ 323089 w 323089"/>
                  <a:gd name="connsiteY2" fmla="*/ 234150 h 267832"/>
                  <a:gd name="connsiteX3" fmla="*/ 74841 w 323089"/>
                  <a:gd name="connsiteY3" fmla="*/ 201410 h 267832"/>
                  <a:gd name="connsiteX4" fmla="*/ 2806 w 323089"/>
                  <a:gd name="connsiteY4" fmla="*/ 86512 h 267832"/>
                  <a:gd name="connsiteX0" fmla="*/ 4613 w 392326"/>
                  <a:gd name="connsiteY0" fmla="*/ 83856 h 231950"/>
                  <a:gd name="connsiteX1" fmla="*/ 48073 w 392326"/>
                  <a:gd name="connsiteY1" fmla="*/ 2296 h 231950"/>
                  <a:gd name="connsiteX2" fmla="*/ 374695 w 392326"/>
                  <a:gd name="connsiteY2" fmla="*/ 175040 h 231950"/>
                  <a:gd name="connsiteX3" fmla="*/ 324896 w 392326"/>
                  <a:gd name="connsiteY3" fmla="*/ 231494 h 231950"/>
                  <a:gd name="connsiteX4" fmla="*/ 76648 w 392326"/>
                  <a:gd name="connsiteY4" fmla="*/ 198754 h 231950"/>
                  <a:gd name="connsiteX5" fmla="*/ 4613 w 392326"/>
                  <a:gd name="connsiteY5" fmla="*/ 83856 h 231950"/>
                  <a:gd name="connsiteX0" fmla="*/ 5211 w 404470"/>
                  <a:gd name="connsiteY0" fmla="*/ 83475 h 231450"/>
                  <a:gd name="connsiteX1" fmla="*/ 48671 w 404470"/>
                  <a:gd name="connsiteY1" fmla="*/ 1915 h 231450"/>
                  <a:gd name="connsiteX2" fmla="*/ 389036 w 404470"/>
                  <a:gd name="connsiteY2" fmla="*/ 165226 h 231450"/>
                  <a:gd name="connsiteX3" fmla="*/ 325494 w 404470"/>
                  <a:gd name="connsiteY3" fmla="*/ 231113 h 231450"/>
                  <a:gd name="connsiteX4" fmla="*/ 77246 w 404470"/>
                  <a:gd name="connsiteY4" fmla="*/ 198373 h 231450"/>
                  <a:gd name="connsiteX5" fmla="*/ 5211 w 404470"/>
                  <a:gd name="connsiteY5" fmla="*/ 83475 h 23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470" h="231450">
                    <a:moveTo>
                      <a:pt x="5211" y="83475"/>
                    </a:moveTo>
                    <a:cubicBezTo>
                      <a:pt x="448" y="50732"/>
                      <a:pt x="-15300" y="-11710"/>
                      <a:pt x="48671" y="1915"/>
                    </a:cubicBezTo>
                    <a:cubicBezTo>
                      <a:pt x="112642" y="15540"/>
                      <a:pt x="342899" y="127026"/>
                      <a:pt x="389036" y="165226"/>
                    </a:cubicBezTo>
                    <a:cubicBezTo>
                      <a:pt x="435173" y="203426"/>
                      <a:pt x="367129" y="235085"/>
                      <a:pt x="325494" y="231113"/>
                    </a:cubicBezTo>
                    <a:cubicBezTo>
                      <a:pt x="283859" y="227141"/>
                      <a:pt x="130627" y="222979"/>
                      <a:pt x="77246" y="198373"/>
                    </a:cubicBezTo>
                    <a:cubicBezTo>
                      <a:pt x="23866" y="173767"/>
                      <a:pt x="9974" y="116218"/>
                      <a:pt x="5211" y="83475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Elipse 73"/>
              <p:cNvSpPr/>
              <p:nvPr/>
            </p:nvSpPr>
            <p:spPr>
              <a:xfrm flipH="1">
                <a:off x="-3837337" y="31363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1" name="Lua 70"/>
            <p:cNvSpPr/>
            <p:nvPr/>
          </p:nvSpPr>
          <p:spPr>
            <a:xfrm rot="2661446">
              <a:off x="2106859" y="2727882"/>
              <a:ext cx="185318" cy="596395"/>
            </a:xfrm>
            <a:prstGeom prst="moon">
              <a:avLst>
                <a:gd name="adj" fmla="val 2951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" name="CaixaDeTexto 24"/>
          <p:cNvSpPr txBox="1"/>
          <p:nvPr/>
        </p:nvSpPr>
        <p:spPr>
          <a:xfrm>
            <a:off x="64654" y="235448"/>
            <a:ext cx="695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patinho feio seguiu o cisne até a casa dele e descobriu que ele na verdade era um lindo cisne.</a:t>
            </a:r>
          </a:p>
        </p:txBody>
      </p:sp>
    </p:spTree>
    <p:extLst>
      <p:ext uri="{BB962C8B-B14F-4D97-AF65-F5344CB8AC3E}">
        <p14:creationId xmlns:p14="http://schemas.microsoft.com/office/powerpoint/2010/main" val="261461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585</Words>
  <Application>Microsoft Office PowerPoint</Application>
  <PresentationFormat>Apresentação na tela (4:3)</PresentationFormat>
  <Paragraphs>53</Paragraphs>
  <Slides>39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]ISABELA PAULINO DE SOUZA</cp:lastModifiedBy>
  <cp:revision>95</cp:revision>
  <dcterms:created xsi:type="dcterms:W3CDTF">2019-09-16T10:51:08Z</dcterms:created>
  <dcterms:modified xsi:type="dcterms:W3CDTF">2019-10-29T21:59:03Z</dcterms:modified>
</cp:coreProperties>
</file>