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3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3024" y="-1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61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6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00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84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9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6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1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28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94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0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3C6-933E-4871-B0A5-75758CF9D877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76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5E3C6-933E-4871-B0A5-75758CF9D877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3659-4A2C-447F-BDAC-1E98FDDC1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33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Users\u18194\Pictures\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t="19952" r="5323" b="6906"/>
          <a:stretch/>
        </p:blipFill>
        <p:spPr bwMode="auto">
          <a:xfrm>
            <a:off x="683568" y="704567"/>
            <a:ext cx="7753581" cy="534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18189\Desktop\Ludit\Sketch\Personagens\Up\1x\Ativo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1728192" cy="22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u18194\Pictures\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t="19952" r="5323" b="6906"/>
          <a:stretch/>
        </p:blipFill>
        <p:spPr bwMode="auto">
          <a:xfrm>
            <a:off x="683568" y="704567"/>
            <a:ext cx="7753581" cy="534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18189\Desktop\Ludit\Sketch\Personagens\Up\1x\Ativo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1728192" cy="22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1979712" y="1314748"/>
            <a:ext cx="266328" cy="992212"/>
            <a:chOff x="2089399" y="1581076"/>
            <a:chExt cx="266328" cy="992212"/>
          </a:xfrm>
        </p:grpSpPr>
        <p:sp>
          <p:nvSpPr>
            <p:cNvPr id="10" name="Retângulo de cantos arredondados 9"/>
            <p:cNvSpPr/>
            <p:nvPr/>
          </p:nvSpPr>
          <p:spPr>
            <a:xfrm>
              <a:off x="2114551" y="1581076"/>
              <a:ext cx="216024" cy="6480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2089399" y="2306960"/>
              <a:ext cx="266328" cy="2663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 rot="1668316">
            <a:off x="2559963" y="1423295"/>
            <a:ext cx="266328" cy="992212"/>
            <a:chOff x="2089399" y="1581076"/>
            <a:chExt cx="266328" cy="992212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2114551" y="1581076"/>
              <a:ext cx="216024" cy="6480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089399" y="2306960"/>
              <a:ext cx="266328" cy="2663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Grupo 15"/>
          <p:cNvGrpSpPr/>
          <p:nvPr/>
        </p:nvGrpSpPr>
        <p:grpSpPr>
          <a:xfrm rot="19931684" flipH="1">
            <a:off x="1475674" y="1423295"/>
            <a:ext cx="266328" cy="992212"/>
            <a:chOff x="2089399" y="1581076"/>
            <a:chExt cx="266328" cy="992212"/>
          </a:xfrm>
        </p:grpSpPr>
        <p:sp>
          <p:nvSpPr>
            <p:cNvPr id="17" name="Retângulo de cantos arredondados 16"/>
            <p:cNvSpPr/>
            <p:nvPr/>
          </p:nvSpPr>
          <p:spPr>
            <a:xfrm>
              <a:off x="2114551" y="1581076"/>
              <a:ext cx="216024" cy="6480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2089399" y="2306960"/>
              <a:ext cx="266328" cy="2663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Elipse 18"/>
          <p:cNvSpPr/>
          <p:nvPr/>
        </p:nvSpPr>
        <p:spPr>
          <a:xfrm>
            <a:off x="5652120" y="2649633"/>
            <a:ext cx="936104" cy="900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>
            <a:off x="6848214" y="306896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848214" y="3212976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6820172" y="2924944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u18194\Pictures\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t="19952" r="5323" b="6906"/>
          <a:stretch/>
        </p:blipFill>
        <p:spPr bwMode="auto">
          <a:xfrm>
            <a:off x="683568" y="704567"/>
            <a:ext cx="7753581" cy="534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u18189\Desktop\Ludit\Sketch\Personagens\Up\1x\Ativo 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1487454" cy="197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Elipse 24"/>
          <p:cNvSpPr/>
          <p:nvPr/>
        </p:nvSpPr>
        <p:spPr>
          <a:xfrm>
            <a:off x="2303748" y="3375195"/>
            <a:ext cx="936104" cy="900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/>
          <p:cNvCxnSpPr/>
          <p:nvPr/>
        </p:nvCxnSpPr>
        <p:spPr>
          <a:xfrm>
            <a:off x="3611182" y="3825245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3611182" y="3969261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3583140" y="3681229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8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18189\Desktop\Ludit\Sketch\Personagens\Dodô\1x\Ativo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1742901" cy="19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539552" y="573014"/>
            <a:ext cx="7879676" cy="5384700"/>
          </a:xfrm>
          <a:prstGeom prst="rect">
            <a:avLst/>
          </a:prstGeom>
          <a:solidFill>
            <a:srgbClr val="C5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328870" y="940265"/>
            <a:ext cx="848168" cy="848168"/>
          </a:xfrm>
          <a:prstGeom prst="ellipse">
            <a:avLst/>
          </a:prstGeom>
          <a:solidFill>
            <a:srgbClr val="F8D71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6263237" y="874632"/>
            <a:ext cx="979434" cy="979434"/>
          </a:xfrm>
          <a:prstGeom prst="ellipse">
            <a:avLst/>
          </a:prstGeom>
          <a:solidFill>
            <a:srgbClr val="F8D71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39552" y="4041650"/>
            <a:ext cx="7879676" cy="1916064"/>
          </a:xfrm>
          <a:prstGeom prst="rect">
            <a:avLst/>
          </a:prstGeom>
          <a:solidFill>
            <a:srgbClr val="D5D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39552" y="5246960"/>
            <a:ext cx="7879676" cy="486295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39552" y="4999682"/>
            <a:ext cx="7879676" cy="247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39552" y="4869161"/>
            <a:ext cx="7879676" cy="144016"/>
          </a:xfrm>
          <a:prstGeom prst="rect">
            <a:avLst/>
          </a:prstGeom>
          <a:solidFill>
            <a:srgbClr val="C2C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1089554" y="3105064"/>
            <a:ext cx="2059721" cy="1396477"/>
            <a:chOff x="12132839" y="4041650"/>
            <a:chExt cx="1008113" cy="683494"/>
          </a:xfrm>
        </p:grpSpPr>
        <p:sp>
          <p:nvSpPr>
            <p:cNvPr id="15" name="Retângulo 14"/>
            <p:cNvSpPr/>
            <p:nvPr/>
          </p:nvSpPr>
          <p:spPr>
            <a:xfrm>
              <a:off x="12963669" y="4045256"/>
              <a:ext cx="45719" cy="359458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2249981" y="4077654"/>
              <a:ext cx="45719" cy="359458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2204848" y="4437112"/>
              <a:ext cx="72008" cy="288032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2986529" y="4396902"/>
              <a:ext cx="72008" cy="328241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2132840" y="4365104"/>
              <a:ext cx="1008112" cy="98747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2132839" y="4249660"/>
              <a:ext cx="1008113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132840" y="4146699"/>
              <a:ext cx="1008112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2132839" y="4041650"/>
              <a:ext cx="1008113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2132840" y="4363850"/>
              <a:ext cx="1008112" cy="288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12132839" y="4242983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2132839" y="4146699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2132839" y="4041893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7" name="Picture 4" descr="C:\Users\u18194\Desktop\Ludit\LuditApp\app\src\main\res\drawable\lixo_amarel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24" y="2659470"/>
            <a:ext cx="889632" cy="15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u18194\Desktop\Ludit\LuditApp\app\src\main\res\drawable\lixo_vermelho.png"/>
          <p:cNvPicPr>
            <a:picLocks noChangeAspect="1" noChangeArrowheads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"/>
          <a:stretch/>
        </p:blipFill>
        <p:spPr bwMode="auto">
          <a:xfrm>
            <a:off x="4293256" y="2651666"/>
            <a:ext cx="889162" cy="157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C:\Users\u18194\Desktop\Ludit\LuditApp\app\src\main\res\drawable\lixo_verde.png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840" y="2654208"/>
            <a:ext cx="889162" cy="15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C:\Users\u18194\Desktop\Ludit\LuditApp\app\src\main\res\drawable\lixo_azul.png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477" y="2654208"/>
            <a:ext cx="889162" cy="15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9" descr="C:\Users\u18194\Desktop\Ludit\Sketch\Personagens\Dodô\1x\Ativo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27" y="2007934"/>
            <a:ext cx="1010866" cy="11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Elipse 31"/>
          <p:cNvSpPr/>
          <p:nvPr/>
        </p:nvSpPr>
        <p:spPr>
          <a:xfrm>
            <a:off x="6415888" y="1027283"/>
            <a:ext cx="674132" cy="674132"/>
          </a:xfrm>
          <a:prstGeom prst="ellipse">
            <a:avLst/>
          </a:prstGeom>
          <a:solidFill>
            <a:srgbClr val="E1E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18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18189\Desktop\Ludit\Sketch\Personagens\Dodô\1x\Ativo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1742901" cy="19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39552" y="573014"/>
            <a:ext cx="7879676" cy="5384700"/>
          </a:xfrm>
          <a:prstGeom prst="rect">
            <a:avLst/>
          </a:prstGeom>
          <a:solidFill>
            <a:srgbClr val="C5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328870" y="940265"/>
            <a:ext cx="848168" cy="848168"/>
          </a:xfrm>
          <a:prstGeom prst="ellipse">
            <a:avLst/>
          </a:prstGeom>
          <a:solidFill>
            <a:srgbClr val="F8D71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6263237" y="874632"/>
            <a:ext cx="979434" cy="979434"/>
          </a:xfrm>
          <a:prstGeom prst="ellipse">
            <a:avLst/>
          </a:prstGeom>
          <a:solidFill>
            <a:srgbClr val="F8D71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39552" y="4041650"/>
            <a:ext cx="7879676" cy="1916064"/>
          </a:xfrm>
          <a:prstGeom prst="rect">
            <a:avLst/>
          </a:prstGeom>
          <a:solidFill>
            <a:srgbClr val="D5D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552" y="5246960"/>
            <a:ext cx="7879676" cy="486295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39552" y="4999682"/>
            <a:ext cx="7879676" cy="247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39552" y="4869161"/>
            <a:ext cx="7879676" cy="144016"/>
          </a:xfrm>
          <a:prstGeom prst="rect">
            <a:avLst/>
          </a:prstGeom>
          <a:solidFill>
            <a:srgbClr val="C2C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1089554" y="3105064"/>
            <a:ext cx="2059721" cy="1396477"/>
            <a:chOff x="12132839" y="4041650"/>
            <a:chExt cx="1008113" cy="683494"/>
          </a:xfrm>
        </p:grpSpPr>
        <p:sp>
          <p:nvSpPr>
            <p:cNvPr id="13" name="Retângulo 12"/>
            <p:cNvSpPr/>
            <p:nvPr/>
          </p:nvSpPr>
          <p:spPr>
            <a:xfrm>
              <a:off x="12963669" y="4045256"/>
              <a:ext cx="45719" cy="359458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2249981" y="4077654"/>
              <a:ext cx="45719" cy="359458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2204848" y="4437112"/>
              <a:ext cx="72008" cy="288032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2986529" y="4396902"/>
              <a:ext cx="72008" cy="328241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2132840" y="4365104"/>
              <a:ext cx="1008112" cy="98747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2132839" y="4249660"/>
              <a:ext cx="1008113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2132840" y="4146699"/>
              <a:ext cx="1008112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2132839" y="4041650"/>
              <a:ext cx="1008113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132840" y="4363850"/>
              <a:ext cx="1008112" cy="288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2132839" y="4242983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2132839" y="4146699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12132839" y="4041893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5" name="Picture 4" descr="C:\Users\u18194\Desktop\Ludit\LuditApp\app\src\main\res\drawable\lixo_amarel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24" y="2659470"/>
            <a:ext cx="889632" cy="15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u18194\Desktop\Ludit\LuditApp\app\src\main\res\drawable\lixo_vermelho.png"/>
          <p:cNvPicPr>
            <a:picLocks noChangeAspect="1" noChangeArrowheads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"/>
          <a:stretch/>
        </p:blipFill>
        <p:spPr bwMode="auto">
          <a:xfrm>
            <a:off x="4293256" y="2651666"/>
            <a:ext cx="889162" cy="157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u18194\Desktop\Ludit\LuditApp\app\src\main\res\drawable\lixo_verde.png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840" y="2654208"/>
            <a:ext cx="889162" cy="15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u18194\Desktop\Ludit\LuditApp\app\src\main\res\drawable\lixo_azul.png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477" y="2654208"/>
            <a:ext cx="889162" cy="15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C:\Users\u18194\Desktop\Ludit\Sketch\Personagens\Dodô\1x\Ativo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56" y="2012195"/>
            <a:ext cx="1010866" cy="11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Elipse 29"/>
          <p:cNvSpPr/>
          <p:nvPr/>
        </p:nvSpPr>
        <p:spPr>
          <a:xfrm>
            <a:off x="6415888" y="1027283"/>
            <a:ext cx="674132" cy="674132"/>
          </a:xfrm>
          <a:prstGeom prst="ellipse">
            <a:avLst/>
          </a:prstGeom>
          <a:solidFill>
            <a:srgbClr val="E1E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o explicativo em forma de nuvem 31"/>
          <p:cNvSpPr/>
          <p:nvPr/>
        </p:nvSpPr>
        <p:spPr>
          <a:xfrm>
            <a:off x="2748879" y="763042"/>
            <a:ext cx="3225100" cy="1814692"/>
          </a:xfrm>
          <a:prstGeom prst="cloudCallout">
            <a:avLst>
              <a:gd name="adj1" fmla="val -67626"/>
              <a:gd name="adj2" fmla="val 45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 descr="C:\Users\u18189\Desktop\Ludit\Sketch\Games\1x\vidro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97" y="1075966"/>
            <a:ext cx="649690" cy="115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/>
          <p:cNvSpPr txBox="1"/>
          <p:nvPr/>
        </p:nvSpPr>
        <p:spPr>
          <a:xfrm>
            <a:off x="4293256" y="739364"/>
            <a:ext cx="6873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 smtClean="0"/>
              <a:t>?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4730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18189\Desktop\Ludit\Sketch\Personagens\Dodô\1x\Ativo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1742901" cy="19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39552" y="573014"/>
            <a:ext cx="7879676" cy="5384700"/>
          </a:xfrm>
          <a:prstGeom prst="rect">
            <a:avLst/>
          </a:prstGeom>
          <a:solidFill>
            <a:srgbClr val="C5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328870" y="940265"/>
            <a:ext cx="848168" cy="848168"/>
          </a:xfrm>
          <a:prstGeom prst="ellipse">
            <a:avLst/>
          </a:prstGeom>
          <a:solidFill>
            <a:srgbClr val="F8D71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6263237" y="874632"/>
            <a:ext cx="979434" cy="979434"/>
          </a:xfrm>
          <a:prstGeom prst="ellipse">
            <a:avLst/>
          </a:prstGeom>
          <a:solidFill>
            <a:srgbClr val="F8D71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39552" y="4041650"/>
            <a:ext cx="7879676" cy="1916064"/>
          </a:xfrm>
          <a:prstGeom prst="rect">
            <a:avLst/>
          </a:prstGeom>
          <a:solidFill>
            <a:srgbClr val="D5D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552" y="5246960"/>
            <a:ext cx="7879676" cy="486295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39552" y="4999682"/>
            <a:ext cx="7879676" cy="247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39552" y="4869161"/>
            <a:ext cx="7879676" cy="144016"/>
          </a:xfrm>
          <a:prstGeom prst="rect">
            <a:avLst/>
          </a:prstGeom>
          <a:solidFill>
            <a:srgbClr val="C2C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1089554" y="3105064"/>
            <a:ext cx="2059721" cy="1396477"/>
            <a:chOff x="12132839" y="4041650"/>
            <a:chExt cx="1008113" cy="683494"/>
          </a:xfrm>
        </p:grpSpPr>
        <p:sp>
          <p:nvSpPr>
            <p:cNvPr id="13" name="Retângulo 12"/>
            <p:cNvSpPr/>
            <p:nvPr/>
          </p:nvSpPr>
          <p:spPr>
            <a:xfrm>
              <a:off x="12963669" y="4045256"/>
              <a:ext cx="45719" cy="359458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2249981" y="4077654"/>
              <a:ext cx="45719" cy="359458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2204848" y="4437112"/>
              <a:ext cx="72008" cy="288032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2986529" y="4396902"/>
              <a:ext cx="72008" cy="328241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2132840" y="4365104"/>
              <a:ext cx="1008112" cy="98747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2132839" y="4249660"/>
              <a:ext cx="1008113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2132840" y="4146699"/>
              <a:ext cx="1008112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2132839" y="4041650"/>
              <a:ext cx="1008113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132840" y="4363850"/>
              <a:ext cx="1008112" cy="288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2132839" y="4242983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2132839" y="4146699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12132839" y="4041893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5" name="Picture 4" descr="C:\Users\u18194\Desktop\Ludit\LuditApp\app\src\main\res\drawable\lixo_amarel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24" y="2659470"/>
            <a:ext cx="889632" cy="15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u18194\Desktop\Ludit\LuditApp\app\src\main\res\drawable\lixo_vermelho.png"/>
          <p:cNvPicPr>
            <a:picLocks noChangeAspect="1" noChangeArrowheads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"/>
          <a:stretch/>
        </p:blipFill>
        <p:spPr bwMode="auto">
          <a:xfrm>
            <a:off x="4293256" y="2651666"/>
            <a:ext cx="889162" cy="157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u18194\Desktop\Ludit\LuditApp\app\src\main\res\drawable\lixo_verde.png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840" y="2654208"/>
            <a:ext cx="889162" cy="15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u18194\Desktop\Ludit\LuditApp\app\src\main\res\drawable\lixo_azul.png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477" y="2654208"/>
            <a:ext cx="889162" cy="15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C:\Users\u18194\Desktop\Ludit\Sketch\Personagens\Dodô\1x\Ativo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56" y="2012195"/>
            <a:ext cx="1010866" cy="11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Elipse 29"/>
          <p:cNvSpPr/>
          <p:nvPr/>
        </p:nvSpPr>
        <p:spPr>
          <a:xfrm>
            <a:off x="6415888" y="1027283"/>
            <a:ext cx="674132" cy="674132"/>
          </a:xfrm>
          <a:prstGeom prst="ellipse">
            <a:avLst/>
          </a:prstGeom>
          <a:solidFill>
            <a:srgbClr val="E1E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o explicativo em forma de nuvem 30"/>
          <p:cNvSpPr/>
          <p:nvPr/>
        </p:nvSpPr>
        <p:spPr>
          <a:xfrm>
            <a:off x="2748879" y="763042"/>
            <a:ext cx="3225100" cy="1814692"/>
          </a:xfrm>
          <a:prstGeom prst="cloudCallout">
            <a:avLst>
              <a:gd name="adj1" fmla="val -67626"/>
              <a:gd name="adj2" fmla="val 45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293256" y="739364"/>
            <a:ext cx="6873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 smtClean="0"/>
              <a:t>?</a:t>
            </a:r>
            <a:endParaRPr lang="pt-BR" sz="11500" dirty="0"/>
          </a:p>
        </p:txBody>
      </p:sp>
      <p:pic>
        <p:nvPicPr>
          <p:cNvPr id="3074" name="Picture 2" descr="C:\Users\u18189\Desktop\Ludit\Sketch\Games\1x\plastico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1923">
            <a:off x="3463240" y="994880"/>
            <a:ext cx="572931" cy="134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u18189\Desktop\Ludit\Sketch\Personagens\Rex\1x\Ativo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4313536" cy="260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7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18189\Desktop\Ludit\Sketch\Personagens\Finn\1x\Ativo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4167188" cy="401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18189\Desktop\Ludit\Sketch\Personagens\Finn\1x\Ativo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4167188" cy="401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80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</Words>
  <Application>Microsoft Office PowerPoint</Application>
  <PresentationFormat>Apresentação na tela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6</cp:revision>
  <dcterms:created xsi:type="dcterms:W3CDTF">2019-11-14T12:37:48Z</dcterms:created>
  <dcterms:modified xsi:type="dcterms:W3CDTF">2019-11-14T14:42:23Z</dcterms:modified>
</cp:coreProperties>
</file>