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6F7"/>
    <a:srgbClr val="F8D714"/>
    <a:srgbClr val="E1ED41"/>
    <a:srgbClr val="B9FAFE"/>
    <a:srgbClr val="96F913"/>
    <a:srgbClr val="A5D0D6"/>
    <a:srgbClr val="EBF7F7"/>
    <a:srgbClr val="FADF9C"/>
    <a:srgbClr val="FBC85B"/>
    <a:srgbClr val="4A2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44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F4C3E-7AA2-4B0C-B869-DA030C53DAE5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5B39E-2555-491F-981F-1C5D14D8F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71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B39E-2555-491F-981F-1C5D14D8F03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0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B39E-2555-491F-981F-1C5D14D8F03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8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6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43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5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17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1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05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41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17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51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9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9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3521597" y="1022613"/>
            <a:ext cx="7879676" cy="5384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Grupo 41"/>
          <p:cNvGrpSpPr/>
          <p:nvPr/>
        </p:nvGrpSpPr>
        <p:grpSpPr>
          <a:xfrm flipH="1">
            <a:off x="9032787" y="2367215"/>
            <a:ext cx="462769" cy="1495890"/>
            <a:chOff x="-880348" y="1587273"/>
            <a:chExt cx="1872208" cy="4005064"/>
          </a:xfrm>
        </p:grpSpPr>
        <p:sp>
          <p:nvSpPr>
            <p:cNvPr id="43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riângulo isósceles 43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Grupo 44"/>
          <p:cNvGrpSpPr/>
          <p:nvPr/>
        </p:nvGrpSpPr>
        <p:grpSpPr>
          <a:xfrm flipH="1">
            <a:off x="8259770" y="2203458"/>
            <a:ext cx="462769" cy="1495890"/>
            <a:chOff x="-880348" y="1587273"/>
            <a:chExt cx="1872208" cy="4005064"/>
          </a:xfrm>
        </p:grpSpPr>
        <p:sp>
          <p:nvSpPr>
            <p:cNvPr id="46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riângulo isósceles 46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 flipH="1">
            <a:off x="7403675" y="1558642"/>
            <a:ext cx="691071" cy="2233870"/>
            <a:chOff x="-880348" y="1587273"/>
            <a:chExt cx="1872208" cy="4005064"/>
          </a:xfrm>
        </p:grpSpPr>
        <p:sp>
          <p:nvSpPr>
            <p:cNvPr id="49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isósceles 49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 flipH="1">
            <a:off x="9495557" y="1990980"/>
            <a:ext cx="500348" cy="1736420"/>
            <a:chOff x="-880348" y="1587273"/>
            <a:chExt cx="1872208" cy="4005064"/>
          </a:xfrm>
        </p:grpSpPr>
        <p:sp>
          <p:nvSpPr>
            <p:cNvPr id="40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/>
          <p:cNvSpPr/>
          <p:nvPr/>
        </p:nvSpPr>
        <p:spPr>
          <a:xfrm>
            <a:off x="3503131" y="3274529"/>
            <a:ext cx="7879676" cy="3132784"/>
          </a:xfrm>
          <a:custGeom>
            <a:avLst/>
            <a:gdLst/>
            <a:ahLst/>
            <a:cxnLst/>
            <a:rect l="l" t="t" r="r" b="b"/>
            <a:pathLst>
              <a:path w="7879676" h="3132784">
                <a:moveTo>
                  <a:pt x="5708104" y="0"/>
                </a:moveTo>
                <a:cubicBezTo>
                  <a:pt x="6455726" y="0"/>
                  <a:pt x="7182878" y="44799"/>
                  <a:pt x="7879676" y="130835"/>
                </a:cubicBezTo>
                <a:lnTo>
                  <a:pt x="7879676" y="3132784"/>
                </a:lnTo>
                <a:lnTo>
                  <a:pt x="0" y="3132784"/>
                </a:lnTo>
                <a:lnTo>
                  <a:pt x="0" y="993673"/>
                </a:lnTo>
                <a:cubicBezTo>
                  <a:pt x="1579484" y="370102"/>
                  <a:pt x="3559238" y="0"/>
                  <a:pt x="5708104" y="0"/>
                </a:cubicBezTo>
                <a:close/>
              </a:path>
            </a:pathLst>
          </a:custGeom>
          <a:solidFill>
            <a:srgbClr val="DA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 flipH="1">
            <a:off x="10400578" y="1558642"/>
            <a:ext cx="1000695" cy="2140706"/>
            <a:chOff x="-880348" y="1587273"/>
            <a:chExt cx="1872208" cy="4005064"/>
          </a:xfrm>
        </p:grpSpPr>
        <p:sp>
          <p:nvSpPr>
            <p:cNvPr id="12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Retângulo 21"/>
          <p:cNvSpPr/>
          <p:nvPr/>
        </p:nvSpPr>
        <p:spPr>
          <a:xfrm>
            <a:off x="3522603" y="3593401"/>
            <a:ext cx="1296144" cy="2592288"/>
          </a:xfrm>
          <a:custGeom>
            <a:avLst/>
            <a:gdLst/>
            <a:ahLst/>
            <a:cxnLst/>
            <a:rect l="l" t="t" r="r" b="b"/>
            <a:pathLst>
              <a:path w="1296144" h="2592288">
                <a:moveTo>
                  <a:pt x="0" y="0"/>
                </a:moveTo>
                <a:cubicBezTo>
                  <a:pt x="715841" y="0"/>
                  <a:pt x="1296144" y="580303"/>
                  <a:pt x="1296144" y="1296144"/>
                </a:cubicBezTo>
                <a:cubicBezTo>
                  <a:pt x="1296144" y="2011985"/>
                  <a:pt x="715841" y="2592288"/>
                  <a:pt x="0" y="2592288"/>
                </a:cubicBezTo>
                <a:close/>
              </a:path>
            </a:pathLst>
          </a:custGeom>
          <a:solidFill>
            <a:srgbClr val="DA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Grupo 23"/>
          <p:cNvGrpSpPr/>
          <p:nvPr/>
        </p:nvGrpSpPr>
        <p:grpSpPr>
          <a:xfrm flipH="1">
            <a:off x="3681345" y="2735190"/>
            <a:ext cx="295966" cy="1307486"/>
            <a:chOff x="-880348" y="1587273"/>
            <a:chExt cx="1872208" cy="4005065"/>
          </a:xfrm>
        </p:grpSpPr>
        <p:sp>
          <p:nvSpPr>
            <p:cNvPr id="25" name="Triângulo isósceles 11"/>
            <p:cNvSpPr/>
            <p:nvPr/>
          </p:nvSpPr>
          <p:spPr>
            <a:xfrm>
              <a:off x="-880348" y="3100040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iângulo isósceles 25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 rot="20915588" flipH="1">
            <a:off x="4312554" y="2757938"/>
            <a:ext cx="524136" cy="1307486"/>
            <a:chOff x="-880348" y="1587273"/>
            <a:chExt cx="1872208" cy="4005065"/>
          </a:xfrm>
        </p:grpSpPr>
        <p:sp>
          <p:nvSpPr>
            <p:cNvPr id="28" name="Triângulo isósceles 11"/>
            <p:cNvSpPr/>
            <p:nvPr/>
          </p:nvSpPr>
          <p:spPr>
            <a:xfrm>
              <a:off x="-880348" y="3100040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riângulo isósceles 28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Forma livre 19"/>
          <p:cNvSpPr/>
          <p:nvPr/>
        </p:nvSpPr>
        <p:spPr>
          <a:xfrm>
            <a:off x="3530041" y="3944357"/>
            <a:ext cx="7270339" cy="1402316"/>
          </a:xfrm>
          <a:custGeom>
            <a:avLst/>
            <a:gdLst/>
            <a:ahLst/>
            <a:cxnLst/>
            <a:rect l="l" t="t" r="r" b="b"/>
            <a:pathLst>
              <a:path w="7270339" h="1402316">
                <a:moveTo>
                  <a:pt x="227106" y="169"/>
                </a:moveTo>
                <a:cubicBezTo>
                  <a:pt x="1550878" y="-7454"/>
                  <a:pt x="5300366" y="244646"/>
                  <a:pt x="6330111" y="462443"/>
                </a:cubicBezTo>
                <a:cubicBezTo>
                  <a:pt x="7428506" y="694760"/>
                  <a:pt x="7629229" y="1352682"/>
                  <a:pt x="6586590" y="1399145"/>
                </a:cubicBezTo>
                <a:cubicBezTo>
                  <a:pt x="5543951" y="1445608"/>
                  <a:pt x="1172672" y="969823"/>
                  <a:pt x="74277" y="741223"/>
                </a:cubicBezTo>
                <a:lnTo>
                  <a:pt x="0" y="723771"/>
                </a:lnTo>
                <a:lnTo>
                  <a:pt x="0" y="5121"/>
                </a:lnTo>
                <a:cubicBezTo>
                  <a:pt x="64372" y="2276"/>
                  <a:pt x="140554" y="667"/>
                  <a:pt x="227106" y="169"/>
                </a:cubicBezTo>
                <a:close/>
              </a:path>
            </a:pathLst>
          </a:custGeom>
          <a:solidFill>
            <a:srgbClr val="E4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30042" y="4391374"/>
            <a:ext cx="7879675" cy="2000324"/>
          </a:xfrm>
          <a:custGeom>
            <a:avLst/>
            <a:gdLst/>
            <a:ahLst/>
            <a:cxnLst/>
            <a:rect l="l" t="t" r="r" b="b"/>
            <a:pathLst>
              <a:path w="7879675" h="2000324">
                <a:moveTo>
                  <a:pt x="5197190" y="0"/>
                </a:moveTo>
                <a:cubicBezTo>
                  <a:pt x="5456347" y="0"/>
                  <a:pt x="5706862" y="35002"/>
                  <a:pt x="5943248" y="102064"/>
                </a:cubicBezTo>
                <a:cubicBezTo>
                  <a:pt x="6179634" y="35002"/>
                  <a:pt x="6430149" y="0"/>
                  <a:pt x="6689306" y="0"/>
                </a:cubicBezTo>
                <a:cubicBezTo>
                  <a:pt x="7117498" y="0"/>
                  <a:pt x="7522097" y="95551"/>
                  <a:pt x="7879675" y="267200"/>
                </a:cubicBezTo>
                <a:lnTo>
                  <a:pt x="7879675" y="2000324"/>
                </a:lnTo>
                <a:lnTo>
                  <a:pt x="0" y="2000324"/>
                </a:lnTo>
                <a:lnTo>
                  <a:pt x="0" y="220438"/>
                </a:lnTo>
                <a:cubicBezTo>
                  <a:pt x="204731" y="169492"/>
                  <a:pt x="419537" y="144016"/>
                  <a:pt x="640634" y="144016"/>
                </a:cubicBezTo>
                <a:cubicBezTo>
                  <a:pt x="1117471" y="144016"/>
                  <a:pt x="1565051" y="262511"/>
                  <a:pt x="1951411" y="471656"/>
                </a:cubicBezTo>
                <a:cubicBezTo>
                  <a:pt x="2277344" y="335514"/>
                  <a:pt x="2637878" y="260648"/>
                  <a:pt x="3016898" y="260648"/>
                </a:cubicBezTo>
                <a:cubicBezTo>
                  <a:pt x="3291940" y="260648"/>
                  <a:pt x="3557247" y="300072"/>
                  <a:pt x="3806818" y="373381"/>
                </a:cubicBezTo>
                <a:cubicBezTo>
                  <a:pt x="4210405" y="135623"/>
                  <a:pt x="4687054" y="0"/>
                  <a:pt x="5197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9643283" y="3486771"/>
            <a:ext cx="1739524" cy="541060"/>
          </a:xfrm>
          <a:custGeom>
            <a:avLst/>
            <a:gdLst/>
            <a:ahLst/>
            <a:cxnLst/>
            <a:rect l="l" t="t" r="r" b="b"/>
            <a:pathLst>
              <a:path w="1739524" h="541060">
                <a:moveTo>
                  <a:pt x="1080684" y="0"/>
                </a:moveTo>
                <a:cubicBezTo>
                  <a:pt x="1328793" y="0"/>
                  <a:pt x="1557373" y="20931"/>
                  <a:pt x="1739524" y="57484"/>
                </a:cubicBezTo>
                <a:lnTo>
                  <a:pt x="1739524" y="483577"/>
                </a:lnTo>
                <a:cubicBezTo>
                  <a:pt x="1557373" y="520130"/>
                  <a:pt x="1328793" y="541060"/>
                  <a:pt x="1080684" y="541060"/>
                </a:cubicBezTo>
                <a:cubicBezTo>
                  <a:pt x="483839" y="541060"/>
                  <a:pt x="0" y="419940"/>
                  <a:pt x="0" y="270530"/>
                </a:cubicBezTo>
                <a:cubicBezTo>
                  <a:pt x="0" y="121120"/>
                  <a:pt x="483839" y="0"/>
                  <a:pt x="1080684" y="0"/>
                </a:cubicBezTo>
                <a:close/>
              </a:path>
            </a:pathLst>
          </a:custGeom>
          <a:solidFill>
            <a:srgbClr val="DA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m para neve caindo vet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26" y="-424518"/>
            <a:ext cx="4876800" cy="58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Resultado de imagem para neve caindo vet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68" y="-319825"/>
            <a:ext cx="4876800" cy="56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Resultado de imagem para neve caindo vet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24" y="196292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Resultado de imagem para neve caindo vet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71" y="200436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016" y="1556792"/>
            <a:ext cx="59626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parque flat ve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21688" y="-457972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39552" y="573014"/>
            <a:ext cx="7879676" cy="5384700"/>
          </a:xfrm>
          <a:prstGeom prst="rect">
            <a:avLst/>
          </a:prstGeom>
          <a:solidFill>
            <a:srgbClr val="C5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39552" y="4041650"/>
            <a:ext cx="7879676" cy="1916064"/>
          </a:xfrm>
          <a:prstGeom prst="rect">
            <a:avLst/>
          </a:prstGeom>
          <a:solidFill>
            <a:srgbClr val="D5D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9552" y="5246960"/>
            <a:ext cx="7879676" cy="486295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9552" y="4999682"/>
            <a:ext cx="7879676" cy="247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9552" y="4869161"/>
            <a:ext cx="7879676" cy="144016"/>
          </a:xfrm>
          <a:prstGeom prst="rect">
            <a:avLst/>
          </a:prstGeom>
          <a:solidFill>
            <a:srgbClr val="C2C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1675136" y="3188629"/>
            <a:ext cx="2059721" cy="1396477"/>
            <a:chOff x="12132839" y="4041650"/>
            <a:chExt cx="1008113" cy="683494"/>
          </a:xfrm>
        </p:grpSpPr>
        <p:sp>
          <p:nvSpPr>
            <p:cNvPr id="21" name="Retângulo 20"/>
            <p:cNvSpPr/>
            <p:nvPr/>
          </p:nvSpPr>
          <p:spPr>
            <a:xfrm>
              <a:off x="12963669" y="4045256"/>
              <a:ext cx="45719" cy="359458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249981" y="4077654"/>
              <a:ext cx="45719" cy="359458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2204848" y="4437112"/>
              <a:ext cx="72008" cy="288032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2986529" y="4396902"/>
              <a:ext cx="72008" cy="328241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2132840" y="4365104"/>
              <a:ext cx="1008112" cy="98747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2132839" y="4249660"/>
              <a:ext cx="1008113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2132840" y="4146699"/>
              <a:ext cx="1008112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2132839" y="4041650"/>
              <a:ext cx="1008113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2132840" y="4363850"/>
              <a:ext cx="1008112" cy="288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2132839" y="4242983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12132839" y="4146699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2132839" y="4041893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28" name="Picture 4" descr="C:\Users\u18194\Desktop\Ludit\LuditApp\app\src\main\res\drawable\lixo_amarel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24" y="2659470"/>
            <a:ext cx="889632" cy="15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18194\Desktop\Ludit\LuditApp\app\src\main\res\drawable\lixo_vermelh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"/>
          <a:stretch/>
        </p:blipFill>
        <p:spPr bwMode="auto">
          <a:xfrm>
            <a:off x="4293256" y="2651666"/>
            <a:ext cx="889162" cy="157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18194\Desktop\Ludit\LuditApp\app\src\main\res\drawable\lixo_verd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40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18194\Desktop\Ludit\LuditApp\app\src\main\res\drawable\lixo_azu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77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18194\Desktop\Ludit\Sketch\Personagens\Dodô\1x\Ativo 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231" y="2304868"/>
            <a:ext cx="1010866" cy="11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o explicativo em forma de nuvem 27"/>
          <p:cNvSpPr/>
          <p:nvPr/>
        </p:nvSpPr>
        <p:spPr>
          <a:xfrm flipH="1">
            <a:off x="633538" y="764704"/>
            <a:ext cx="1634206" cy="1634824"/>
          </a:xfrm>
          <a:prstGeom prst="cloudCallout">
            <a:avLst>
              <a:gd name="adj1" fmla="val -68914"/>
              <a:gd name="adj2" fmla="val 694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505272" y="404664"/>
            <a:ext cx="7879676" cy="7744929"/>
            <a:chOff x="539552" y="1474714"/>
            <a:chExt cx="7879676" cy="7744929"/>
          </a:xfrm>
        </p:grpSpPr>
        <p:sp>
          <p:nvSpPr>
            <p:cNvPr id="2" name="Retângulo 1"/>
            <p:cNvSpPr/>
            <p:nvPr/>
          </p:nvSpPr>
          <p:spPr>
            <a:xfrm>
              <a:off x="539552" y="1474714"/>
              <a:ext cx="7879676" cy="5384700"/>
            </a:xfrm>
            <a:prstGeom prst="rect">
              <a:avLst/>
            </a:prstGeom>
            <a:solidFill>
              <a:srgbClr val="C5E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Picture 9" descr="C:\Users\u18194\Desktop\Ludit\Sketch\Personagens\Dodô\1x\Ativo 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499184"/>
              <a:ext cx="4206398" cy="4720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o explicativo em forma de nuvem 24"/>
            <p:cNvSpPr/>
            <p:nvPr/>
          </p:nvSpPr>
          <p:spPr>
            <a:xfrm>
              <a:off x="3419872" y="1563050"/>
              <a:ext cx="4536504" cy="2936134"/>
            </a:xfrm>
            <a:prstGeom prst="cloudCallout">
              <a:avLst>
                <a:gd name="adj1" fmla="val -17474"/>
                <a:gd name="adj2" fmla="val 10272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51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18194\Pictures\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92"/>
          <a:stretch/>
        </p:blipFill>
        <p:spPr bwMode="auto">
          <a:xfrm>
            <a:off x="647725" y="908720"/>
            <a:ext cx="7875587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3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u18194\Pictures\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19952" r="5323" b="6906"/>
          <a:stretch/>
        </p:blipFill>
        <p:spPr bwMode="auto">
          <a:xfrm>
            <a:off x="899592" y="188640"/>
            <a:ext cx="7753581" cy="534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</Words>
  <Application>Microsoft Office PowerPoint</Application>
  <PresentationFormat>Apresentação na tela (4:3)</PresentationFormat>
  <Paragraphs>2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11</cp:revision>
  <dcterms:created xsi:type="dcterms:W3CDTF">2019-11-14T13:03:05Z</dcterms:created>
  <dcterms:modified xsi:type="dcterms:W3CDTF">2019-11-14T14:50:26Z</dcterms:modified>
</cp:coreProperties>
</file>