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3" r:id="rId7"/>
    <p:sldId id="261" r:id="rId8"/>
    <p:sldId id="266" r:id="rId9"/>
    <p:sldId id="267" r:id="rId10"/>
    <p:sldId id="268" r:id="rId11"/>
    <p:sldId id="269" r:id="rId12"/>
    <p:sldId id="265" r:id="rId13"/>
    <p:sldId id="273" r:id="rId14"/>
    <p:sldId id="270" r:id="rId15"/>
    <p:sldId id="271" r:id="rId16"/>
    <p:sldId id="272" r:id="rId17"/>
    <p:sldId id="264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273C75"/>
    <a:srgbClr val="3498DB"/>
    <a:srgbClr val="F1C40F"/>
    <a:srgbClr val="E74C3C"/>
    <a:srgbClr val="2ECC71"/>
    <a:srgbClr val="34495E"/>
    <a:srgbClr val="F39C12"/>
    <a:srgbClr val="FFFF4F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4660"/>
  </p:normalViewPr>
  <p:slideViewPr>
    <p:cSldViewPr>
      <p:cViewPr>
        <p:scale>
          <a:sx n="66" d="100"/>
          <a:sy n="66" d="100"/>
        </p:scale>
        <p:origin x="-2220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61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66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00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84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94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6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11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28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94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02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76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5E3C6-933E-4871-B0A5-75758CF9D877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33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83568" y="704567"/>
            <a:ext cx="7753581" cy="5341257"/>
            <a:chOff x="683568" y="704567"/>
            <a:chExt cx="7753581" cy="5341257"/>
          </a:xfrm>
        </p:grpSpPr>
        <p:pic>
          <p:nvPicPr>
            <p:cNvPr id="9" name="Picture 5" descr="C:\Users\u18194\Pictures\a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4" t="19952" r="5323" b="6906"/>
            <a:stretch/>
          </p:blipFill>
          <p:spPr bwMode="auto">
            <a:xfrm>
              <a:off x="683568" y="704567"/>
              <a:ext cx="7753581" cy="53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u18189\Desktop\Ludit\Sketch\Personagens\Up\1x\Ativo 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420888"/>
              <a:ext cx="1728192" cy="2291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31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787040" y="-674474"/>
            <a:ext cx="5384700" cy="7879676"/>
            <a:chOff x="1787040" y="-674474"/>
            <a:chExt cx="5384700" cy="7879676"/>
          </a:xfrm>
        </p:grpSpPr>
        <p:sp>
          <p:nvSpPr>
            <p:cNvPr id="5" name="Retângulo 4"/>
            <p:cNvSpPr/>
            <p:nvPr/>
          </p:nvSpPr>
          <p:spPr>
            <a:xfrm rot="5400000">
              <a:off x="539552" y="573014"/>
              <a:ext cx="7879676" cy="5384700"/>
            </a:xfrm>
            <a:prstGeom prst="rect">
              <a:avLst/>
            </a:pr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Picture 4" descr="C:\Users\u18189\Desktop\Ludit\Sketch\Personagens\Rex\1x\Ativo 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855" b="13695"/>
            <a:stretch/>
          </p:blipFill>
          <p:spPr bwMode="auto">
            <a:xfrm flipH="1">
              <a:off x="1787040" y="4725630"/>
              <a:ext cx="3819166" cy="2455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upo 22"/>
          <p:cNvGrpSpPr/>
          <p:nvPr/>
        </p:nvGrpSpPr>
        <p:grpSpPr>
          <a:xfrm>
            <a:off x="1812589" y="-981426"/>
            <a:ext cx="3850346" cy="4531696"/>
            <a:chOff x="1812589" y="-981426"/>
            <a:chExt cx="3850346" cy="4531696"/>
          </a:xfrm>
        </p:grpSpPr>
        <p:sp>
          <p:nvSpPr>
            <p:cNvPr id="8" name="Elipse 7"/>
            <p:cNvSpPr/>
            <p:nvPr/>
          </p:nvSpPr>
          <p:spPr>
            <a:xfrm>
              <a:off x="2889674" y="777009"/>
              <a:ext cx="2773261" cy="277326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3800221" y="914577"/>
              <a:ext cx="936104" cy="9001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 rot="10800000">
              <a:off x="3797739" y="2512603"/>
              <a:ext cx="936104" cy="900100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 rot="5400000">
              <a:off x="4599864" y="1713589"/>
              <a:ext cx="936104" cy="900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 rot="5400000">
              <a:off x="3015688" y="1713589"/>
              <a:ext cx="936104" cy="900100"/>
            </a:xfrm>
            <a:prstGeom prst="ellipse">
              <a:avLst/>
            </a:prstGeom>
            <a:solidFill>
              <a:srgbClr val="FF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 para a direita 12"/>
            <p:cNvSpPr/>
            <p:nvPr/>
          </p:nvSpPr>
          <p:spPr>
            <a:xfrm>
              <a:off x="1812589" y="1947615"/>
              <a:ext cx="1140838" cy="432048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4"/>
            <p:cNvSpPr/>
            <p:nvPr/>
          </p:nvSpPr>
          <p:spPr>
            <a:xfrm rot="12285116">
              <a:off x="3728372" y="-981426"/>
              <a:ext cx="789772" cy="3082942"/>
            </a:xfrm>
            <a:custGeom>
              <a:avLst/>
              <a:gdLst/>
              <a:ahLst/>
              <a:cxnLst/>
              <a:rect l="l" t="t" r="r" b="b"/>
              <a:pathLst>
                <a:path w="789772" h="3082942">
                  <a:moveTo>
                    <a:pt x="789771" y="2718820"/>
                  </a:moveTo>
                  <a:lnTo>
                    <a:pt x="0" y="3082942"/>
                  </a:lnTo>
                  <a:lnTo>
                    <a:pt x="0" y="560380"/>
                  </a:lnTo>
                  <a:cubicBezTo>
                    <a:pt x="0" y="250890"/>
                    <a:pt x="176796" y="0"/>
                    <a:pt x="394886" y="0"/>
                  </a:cubicBezTo>
                  <a:cubicBezTo>
                    <a:pt x="612976" y="0"/>
                    <a:pt x="789772" y="250890"/>
                    <a:pt x="789772" y="560380"/>
                  </a:cubicBezTo>
                  <a:close/>
                </a:path>
              </a:pathLst>
            </a:custGeom>
            <a:solidFill>
              <a:srgbClr val="9748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de cantos arredondados 14"/>
            <p:cNvSpPr/>
            <p:nvPr/>
          </p:nvSpPr>
          <p:spPr>
            <a:xfrm rot="12285116">
              <a:off x="3488114" y="998143"/>
              <a:ext cx="496886" cy="801301"/>
            </a:xfrm>
            <a:prstGeom prst="roundRect">
              <a:avLst>
                <a:gd name="adj" fmla="val 50000"/>
              </a:avLst>
            </a:prstGeom>
            <a:solidFill>
              <a:srgbClr val="FFFA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 rot="17685116">
              <a:off x="4054306" y="568523"/>
              <a:ext cx="88217" cy="400649"/>
            </a:xfrm>
            <a:prstGeom prst="roundRect">
              <a:avLst>
                <a:gd name="adj" fmla="val 50000"/>
              </a:avLst>
            </a:prstGeom>
            <a:solidFill>
              <a:srgbClr val="843F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16"/>
            <p:cNvSpPr/>
            <p:nvPr/>
          </p:nvSpPr>
          <p:spPr>
            <a:xfrm rot="17685116">
              <a:off x="4101831" y="422617"/>
              <a:ext cx="88217" cy="400649"/>
            </a:xfrm>
            <a:prstGeom prst="roundRect">
              <a:avLst>
                <a:gd name="adj" fmla="val 50000"/>
              </a:avLst>
            </a:prstGeom>
            <a:solidFill>
              <a:srgbClr val="843F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de cantos arredondados 17"/>
            <p:cNvSpPr/>
            <p:nvPr/>
          </p:nvSpPr>
          <p:spPr>
            <a:xfrm rot="17685116">
              <a:off x="4232380" y="-91421"/>
              <a:ext cx="88217" cy="450618"/>
            </a:xfrm>
            <a:prstGeom prst="roundRect">
              <a:avLst>
                <a:gd name="adj" fmla="val 50000"/>
              </a:avLst>
            </a:prstGeom>
            <a:solidFill>
              <a:srgbClr val="843F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66898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787040" y="-674474"/>
            <a:ext cx="5384700" cy="7879676"/>
            <a:chOff x="1787040" y="-674474"/>
            <a:chExt cx="5384700" cy="7879676"/>
          </a:xfrm>
        </p:grpSpPr>
        <p:sp>
          <p:nvSpPr>
            <p:cNvPr id="5" name="Retângulo 4"/>
            <p:cNvSpPr/>
            <p:nvPr/>
          </p:nvSpPr>
          <p:spPr>
            <a:xfrm rot="5400000">
              <a:off x="539552" y="573014"/>
              <a:ext cx="7879676" cy="5384700"/>
            </a:xfrm>
            <a:prstGeom prst="rect">
              <a:avLst/>
            </a:pr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Picture 4" descr="C:\Users\u18189\Desktop\Ludit\Sketch\Personagens\Rex\1x\Ativo 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855" b="13695"/>
            <a:stretch/>
          </p:blipFill>
          <p:spPr bwMode="auto">
            <a:xfrm flipH="1">
              <a:off x="1787040" y="4725630"/>
              <a:ext cx="3819166" cy="2455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upo 6"/>
          <p:cNvGrpSpPr/>
          <p:nvPr/>
        </p:nvGrpSpPr>
        <p:grpSpPr>
          <a:xfrm>
            <a:off x="2760462" y="-957000"/>
            <a:ext cx="2902473" cy="4507270"/>
            <a:chOff x="5389707" y="429631"/>
            <a:chExt cx="2902473" cy="4507270"/>
          </a:xfrm>
        </p:grpSpPr>
        <p:sp>
          <p:nvSpPr>
            <p:cNvPr id="8" name="Elipse 7"/>
            <p:cNvSpPr/>
            <p:nvPr/>
          </p:nvSpPr>
          <p:spPr>
            <a:xfrm>
              <a:off x="5518919" y="2163640"/>
              <a:ext cx="2773261" cy="277326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6429466" y="2301208"/>
              <a:ext cx="936104" cy="9001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 rot="10800000">
              <a:off x="6426984" y="3899234"/>
              <a:ext cx="936104" cy="900100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 rot="5400000">
              <a:off x="7229109" y="3100220"/>
              <a:ext cx="936104" cy="900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 rot="5400000">
              <a:off x="5644933" y="3100220"/>
              <a:ext cx="936104" cy="900100"/>
            </a:xfrm>
            <a:prstGeom prst="ellipse">
              <a:avLst/>
            </a:prstGeom>
            <a:solidFill>
              <a:srgbClr val="FF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 para a direita 12"/>
            <p:cNvSpPr/>
            <p:nvPr/>
          </p:nvSpPr>
          <p:spPr>
            <a:xfrm>
              <a:off x="5389707" y="2645693"/>
              <a:ext cx="1140838" cy="432048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4"/>
            <p:cNvSpPr/>
            <p:nvPr/>
          </p:nvSpPr>
          <p:spPr>
            <a:xfrm rot="12285116">
              <a:off x="6993764" y="429631"/>
              <a:ext cx="789772" cy="2385996"/>
            </a:xfrm>
            <a:custGeom>
              <a:avLst/>
              <a:gdLst/>
              <a:ahLst/>
              <a:cxnLst/>
              <a:rect l="l" t="t" r="r" b="b"/>
              <a:pathLst>
                <a:path w="789772" h="2385996">
                  <a:moveTo>
                    <a:pt x="789771" y="2021875"/>
                  </a:moveTo>
                  <a:lnTo>
                    <a:pt x="0" y="2385996"/>
                  </a:lnTo>
                  <a:lnTo>
                    <a:pt x="0" y="394886"/>
                  </a:lnTo>
                  <a:cubicBezTo>
                    <a:pt x="0" y="176796"/>
                    <a:pt x="176796" y="0"/>
                    <a:pt x="394886" y="0"/>
                  </a:cubicBezTo>
                  <a:cubicBezTo>
                    <a:pt x="612976" y="0"/>
                    <a:pt x="789772" y="176796"/>
                    <a:pt x="789772" y="394886"/>
                  </a:cubicBezTo>
                  <a:close/>
                </a:path>
              </a:pathLst>
            </a:custGeom>
            <a:solidFill>
              <a:srgbClr val="9748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de cantos arredondados 14"/>
            <p:cNvSpPr/>
            <p:nvPr/>
          </p:nvSpPr>
          <p:spPr>
            <a:xfrm rot="12285116">
              <a:off x="6899408" y="1744268"/>
              <a:ext cx="496886" cy="801301"/>
            </a:xfrm>
            <a:prstGeom prst="roundRect">
              <a:avLst>
                <a:gd name="adj" fmla="val 50000"/>
              </a:avLst>
            </a:prstGeom>
            <a:solidFill>
              <a:srgbClr val="FFFA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 rot="17685116">
              <a:off x="7465600" y="1314648"/>
              <a:ext cx="88217" cy="400649"/>
            </a:xfrm>
            <a:prstGeom prst="roundRect">
              <a:avLst>
                <a:gd name="adj" fmla="val 50000"/>
              </a:avLst>
            </a:prstGeom>
            <a:solidFill>
              <a:srgbClr val="843F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16"/>
            <p:cNvSpPr/>
            <p:nvPr/>
          </p:nvSpPr>
          <p:spPr>
            <a:xfrm rot="17685116">
              <a:off x="7513125" y="1168742"/>
              <a:ext cx="88217" cy="400649"/>
            </a:xfrm>
            <a:prstGeom prst="roundRect">
              <a:avLst>
                <a:gd name="adj" fmla="val 50000"/>
              </a:avLst>
            </a:prstGeom>
            <a:solidFill>
              <a:srgbClr val="843F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de cantos arredondados 17"/>
            <p:cNvSpPr/>
            <p:nvPr/>
          </p:nvSpPr>
          <p:spPr>
            <a:xfrm rot="17685116">
              <a:off x="7643674" y="654704"/>
              <a:ext cx="88217" cy="450618"/>
            </a:xfrm>
            <a:prstGeom prst="roundRect">
              <a:avLst>
                <a:gd name="adj" fmla="val 50000"/>
              </a:avLst>
            </a:prstGeom>
            <a:solidFill>
              <a:srgbClr val="843F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08562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5067578" y="265568"/>
            <a:ext cx="2773261" cy="2773261"/>
            <a:chOff x="3635896" y="988404"/>
            <a:chExt cx="2773261" cy="2773261"/>
          </a:xfrm>
        </p:grpSpPr>
        <p:sp>
          <p:nvSpPr>
            <p:cNvPr id="5" name="Elipse 4"/>
            <p:cNvSpPr/>
            <p:nvPr/>
          </p:nvSpPr>
          <p:spPr>
            <a:xfrm>
              <a:off x="3635896" y="988404"/>
              <a:ext cx="2773261" cy="277326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10"/>
            <p:cNvSpPr/>
            <p:nvPr/>
          </p:nvSpPr>
          <p:spPr>
            <a:xfrm rot="5400000">
              <a:off x="4483246" y="1824528"/>
              <a:ext cx="2719942" cy="1117077"/>
            </a:xfrm>
            <a:custGeom>
              <a:avLst/>
              <a:gdLst/>
              <a:ahLst/>
              <a:cxnLst/>
              <a:rect l="l" t="t" r="r" b="b"/>
              <a:pathLst>
                <a:path w="2719942" h="1117077">
                  <a:moveTo>
                    <a:pt x="0" y="1117077"/>
                  </a:moveTo>
                  <a:cubicBezTo>
                    <a:pt x="125034" y="480238"/>
                    <a:pt x="686420" y="0"/>
                    <a:pt x="1359971" y="0"/>
                  </a:cubicBezTo>
                  <a:cubicBezTo>
                    <a:pt x="2033523" y="0"/>
                    <a:pt x="2594909" y="480238"/>
                    <a:pt x="2719942" y="111707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4546443" y="1125972"/>
              <a:ext cx="936104" cy="9001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 rot="10800000">
              <a:off x="4543961" y="2723998"/>
              <a:ext cx="936104" cy="900100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 rot="5400000">
              <a:off x="5346086" y="1924984"/>
              <a:ext cx="936104" cy="900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 rot="5400000">
              <a:off x="3761910" y="1924984"/>
              <a:ext cx="936104" cy="900100"/>
            </a:xfrm>
            <a:prstGeom prst="ellipse">
              <a:avLst/>
            </a:prstGeom>
            <a:solidFill>
              <a:srgbClr val="FF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251520" y="853186"/>
            <a:ext cx="9144000" cy="4900613"/>
            <a:chOff x="251520" y="853186"/>
            <a:chExt cx="9144000" cy="4900613"/>
          </a:xfrm>
        </p:grpSpPr>
        <p:pic>
          <p:nvPicPr>
            <p:cNvPr id="5124" name="Picture 4" descr="C:\Users\u18189\Desktop\Ludit\LuditApp\app\src\main\res\drawable\fundo_forma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853186"/>
              <a:ext cx="9144000" cy="4900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3" name="Picture 3" descr="C:\Users\u18189\Desktop\Ludit\LuditApp\app\src\main\res\drawable\per_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806" y="1347236"/>
              <a:ext cx="3114391" cy="2025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tângulo 10"/>
            <p:cNvSpPr/>
            <p:nvPr/>
          </p:nvSpPr>
          <p:spPr>
            <a:xfrm>
              <a:off x="251520" y="3861048"/>
              <a:ext cx="9144000" cy="1892751"/>
            </a:xfrm>
            <a:prstGeom prst="rect">
              <a:avLst/>
            </a:prstGeom>
            <a:solidFill>
              <a:srgbClr val="273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319130" y="4270129"/>
              <a:ext cx="1584176" cy="1188593"/>
            </a:xfrm>
            <a:prstGeom prst="roundRect">
              <a:avLst>
                <a:gd name="adj" fmla="val 0"/>
              </a:avLst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3071325" y="4277097"/>
              <a:ext cx="1584176" cy="1188593"/>
            </a:xfrm>
            <a:prstGeom prst="roundRect">
              <a:avLst>
                <a:gd name="adj" fmla="val 0"/>
              </a:avLst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Retângulo de cantos arredondados 19"/>
            <p:cNvSpPr/>
            <p:nvPr/>
          </p:nvSpPr>
          <p:spPr>
            <a:xfrm>
              <a:off x="6575714" y="4277098"/>
              <a:ext cx="1584176" cy="1188593"/>
            </a:xfrm>
            <a:prstGeom prst="roundRect">
              <a:avLst>
                <a:gd name="adj" fmla="val 0"/>
              </a:avLst>
            </a:prstGeom>
            <a:solidFill>
              <a:srgbClr val="F1C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4823520" y="4277098"/>
              <a:ext cx="1584176" cy="1188593"/>
            </a:xfrm>
            <a:prstGeom prst="roundRect">
              <a:avLst>
                <a:gd name="adj" fmla="val 0"/>
              </a:avLst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800" dirty="0">
                <a:solidFill>
                  <a:schemeClr val="tx1"/>
                </a:solidFill>
              </a:endParaRPr>
            </a:p>
          </p:txBody>
        </p:sp>
        <p:pic>
          <p:nvPicPr>
            <p:cNvPr id="5127" name="Picture 7" descr="C:\Users\u18189\Desktop\Ludit\LuditApp\app\src\main\res\drawable\res_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2292" y="4502252"/>
              <a:ext cx="751019" cy="738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9" name="Picture 9" descr="C:\Users\u18189\Desktop\Ludit\LuditApp\app\src\main\res\drawable\res_7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207" y="4483977"/>
              <a:ext cx="774021" cy="76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 descr="C:\Users\u18189\Desktop\Ludit\LuditApp\app\src\main\res\drawable\res_15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3896" y="4644784"/>
              <a:ext cx="903423" cy="439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1" name="Picture 11" descr="C:\Users\u18189\Desktop\Ludit\LuditApp\app\src\main\res\drawable\res_2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8264" y="4435417"/>
              <a:ext cx="850298" cy="744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7636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o 47"/>
          <p:cNvGrpSpPr/>
          <p:nvPr/>
        </p:nvGrpSpPr>
        <p:grpSpPr>
          <a:xfrm>
            <a:off x="251520" y="621364"/>
            <a:ext cx="9144000" cy="5132435"/>
            <a:chOff x="251520" y="621364"/>
            <a:chExt cx="9144000" cy="5132435"/>
          </a:xfrm>
        </p:grpSpPr>
        <p:pic>
          <p:nvPicPr>
            <p:cNvPr id="4" name="Picture 4" descr="C:\Users\u18189\Desktop\Ludit\LuditApp\app\src\main\res\drawable\fundo_forma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853186"/>
              <a:ext cx="9144000" cy="4900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 descr="C:\Users\u18189\Desktop\Ludit\LuditApp\app\src\main\res\drawable\per_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806" y="1347236"/>
              <a:ext cx="3114391" cy="2025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tângulo 5"/>
            <p:cNvSpPr/>
            <p:nvPr/>
          </p:nvSpPr>
          <p:spPr>
            <a:xfrm>
              <a:off x="251520" y="3861048"/>
              <a:ext cx="9144000" cy="1892751"/>
            </a:xfrm>
            <a:prstGeom prst="rect">
              <a:avLst/>
            </a:prstGeom>
            <a:solidFill>
              <a:srgbClr val="273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1319130" y="4270129"/>
              <a:ext cx="1584176" cy="1188593"/>
            </a:xfrm>
            <a:prstGeom prst="roundRect">
              <a:avLst>
                <a:gd name="adj" fmla="val 0"/>
              </a:avLst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8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3071325" y="4277097"/>
              <a:ext cx="1584176" cy="1188593"/>
            </a:xfrm>
            <a:prstGeom prst="roundRect">
              <a:avLst>
                <a:gd name="adj" fmla="val 0"/>
              </a:avLst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6575714" y="4277098"/>
              <a:ext cx="1584176" cy="1188593"/>
            </a:xfrm>
            <a:prstGeom prst="roundRect">
              <a:avLst>
                <a:gd name="adj" fmla="val 0"/>
              </a:avLst>
            </a:prstGeom>
            <a:solidFill>
              <a:srgbClr val="F1C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823520" y="4277098"/>
              <a:ext cx="1584176" cy="1188593"/>
            </a:xfrm>
            <a:prstGeom prst="roundRect">
              <a:avLst>
                <a:gd name="adj" fmla="val 0"/>
              </a:avLst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800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7" descr="C:\Users\u18189\Desktop\Ludit\LuditApp\app\src\main\res\drawable\res_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2292" y="4502252"/>
              <a:ext cx="751019" cy="738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9" descr="C:\Users\u18189\Desktop\Ludit\LuditApp\app\src\main\res\drawable\res_7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207" y="4483977"/>
              <a:ext cx="774021" cy="76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C:\Users\u18189\Desktop\Ludit\LuditApp\app\src\main\res\drawable\res_15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3896" y="4644784"/>
              <a:ext cx="903423" cy="439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1" descr="C:\Users\u18189\Desktop\Ludit\LuditApp\app\src\main\res\drawable\res_2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8264" y="4435417"/>
              <a:ext cx="850298" cy="744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upo 29"/>
            <p:cNvGrpSpPr/>
            <p:nvPr/>
          </p:nvGrpSpPr>
          <p:grpSpPr>
            <a:xfrm>
              <a:off x="5642711" y="1322970"/>
              <a:ext cx="3159500" cy="2275670"/>
              <a:chOff x="1812589" y="777009"/>
              <a:chExt cx="3850346" cy="2773261"/>
            </a:xfrm>
          </p:grpSpPr>
          <p:sp>
            <p:nvSpPr>
              <p:cNvPr id="31" name="Elipse 30"/>
              <p:cNvSpPr/>
              <p:nvPr/>
            </p:nvSpPr>
            <p:spPr>
              <a:xfrm>
                <a:off x="2889674" y="777009"/>
                <a:ext cx="2773261" cy="277326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3800221" y="914577"/>
                <a:ext cx="936104" cy="9001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/>
              <p:cNvSpPr/>
              <p:nvPr/>
            </p:nvSpPr>
            <p:spPr>
              <a:xfrm rot="10800000">
                <a:off x="3797739" y="2512603"/>
                <a:ext cx="936104" cy="900100"/>
              </a:xfrm>
              <a:prstGeom prst="ellipse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33"/>
              <p:cNvSpPr/>
              <p:nvPr/>
            </p:nvSpPr>
            <p:spPr>
              <a:xfrm rot="5400000">
                <a:off x="4599864" y="1713589"/>
                <a:ext cx="936104" cy="9001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/>
              <p:cNvSpPr/>
              <p:nvPr/>
            </p:nvSpPr>
            <p:spPr>
              <a:xfrm rot="5400000">
                <a:off x="3015688" y="1713589"/>
                <a:ext cx="936104" cy="900100"/>
              </a:xfrm>
              <a:prstGeom prst="ellipse">
                <a:avLst/>
              </a:prstGeom>
              <a:solidFill>
                <a:srgbClr val="FFF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Seta para a direita 35"/>
              <p:cNvSpPr/>
              <p:nvPr/>
            </p:nvSpPr>
            <p:spPr>
              <a:xfrm>
                <a:off x="1812589" y="1947615"/>
                <a:ext cx="1140838" cy="432048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Grupo 46"/>
            <p:cNvGrpSpPr/>
            <p:nvPr/>
          </p:nvGrpSpPr>
          <p:grpSpPr>
            <a:xfrm>
              <a:off x="6992292" y="621364"/>
              <a:ext cx="833737" cy="1962440"/>
              <a:chOff x="6899408" y="429631"/>
              <a:chExt cx="1013684" cy="2385996"/>
            </a:xfrm>
          </p:grpSpPr>
          <p:sp>
            <p:nvSpPr>
              <p:cNvPr id="42" name="Retângulo de cantos arredondados 4"/>
              <p:cNvSpPr/>
              <p:nvPr/>
            </p:nvSpPr>
            <p:spPr>
              <a:xfrm rot="12285116">
                <a:off x="6993764" y="429631"/>
                <a:ext cx="789772" cy="2385996"/>
              </a:xfrm>
              <a:custGeom>
                <a:avLst/>
                <a:gdLst/>
                <a:ahLst/>
                <a:cxnLst/>
                <a:rect l="l" t="t" r="r" b="b"/>
                <a:pathLst>
                  <a:path w="789772" h="2385996">
                    <a:moveTo>
                      <a:pt x="789771" y="2021875"/>
                    </a:moveTo>
                    <a:lnTo>
                      <a:pt x="0" y="2385996"/>
                    </a:lnTo>
                    <a:lnTo>
                      <a:pt x="0" y="394886"/>
                    </a:lnTo>
                    <a:cubicBezTo>
                      <a:pt x="0" y="176796"/>
                      <a:pt x="176796" y="0"/>
                      <a:pt x="394886" y="0"/>
                    </a:cubicBezTo>
                    <a:cubicBezTo>
                      <a:pt x="612976" y="0"/>
                      <a:pt x="789772" y="176796"/>
                      <a:pt x="789772" y="394886"/>
                    </a:cubicBezTo>
                    <a:close/>
                  </a:path>
                </a:pathLst>
              </a:custGeom>
              <a:solidFill>
                <a:srgbClr val="9748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 rot="12285116">
                <a:off x="6899408" y="1744268"/>
                <a:ext cx="496886" cy="801301"/>
              </a:xfrm>
              <a:prstGeom prst="roundRect">
                <a:avLst>
                  <a:gd name="adj" fmla="val 50000"/>
                </a:avLst>
              </a:prstGeom>
              <a:solidFill>
                <a:srgbClr val="FFFA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 rot="17685116">
                <a:off x="7465600" y="1314648"/>
                <a:ext cx="88217" cy="400649"/>
              </a:xfrm>
              <a:prstGeom prst="roundRect">
                <a:avLst>
                  <a:gd name="adj" fmla="val 50000"/>
                </a:avLst>
              </a:prstGeom>
              <a:solidFill>
                <a:srgbClr val="843F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 rot="17685116">
                <a:off x="7513125" y="1168742"/>
                <a:ext cx="88217" cy="400649"/>
              </a:xfrm>
              <a:prstGeom prst="roundRect">
                <a:avLst>
                  <a:gd name="adj" fmla="val 50000"/>
                </a:avLst>
              </a:prstGeom>
              <a:solidFill>
                <a:srgbClr val="843F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17685116">
                <a:off x="7643674" y="654704"/>
                <a:ext cx="88217" cy="450618"/>
              </a:xfrm>
              <a:prstGeom prst="roundRect">
                <a:avLst>
                  <a:gd name="adj" fmla="val 50000"/>
                </a:avLst>
              </a:prstGeom>
              <a:solidFill>
                <a:srgbClr val="843F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439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1787040" y="-674474"/>
            <a:ext cx="5384700" cy="7879676"/>
            <a:chOff x="1787040" y="-674474"/>
            <a:chExt cx="5384700" cy="7879676"/>
          </a:xfrm>
        </p:grpSpPr>
        <p:sp>
          <p:nvSpPr>
            <p:cNvPr id="5" name="Retângulo 4"/>
            <p:cNvSpPr/>
            <p:nvPr/>
          </p:nvSpPr>
          <p:spPr>
            <a:xfrm rot="5400000">
              <a:off x="539552" y="573014"/>
              <a:ext cx="7879676" cy="5384700"/>
            </a:xfrm>
            <a:prstGeom prst="rect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3" descr="C:\Users\u18189\Desktop\Ludit\Sketch\Personagens\Finn\1x\Ativo 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940"/>
            <a:stretch/>
          </p:blipFill>
          <p:spPr bwMode="auto">
            <a:xfrm rot="21392079">
              <a:off x="1848266" y="4996755"/>
              <a:ext cx="3051049" cy="2118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tângulo de cantos arredondados 7"/>
            <p:cNvSpPr/>
            <p:nvPr/>
          </p:nvSpPr>
          <p:spPr>
            <a:xfrm>
              <a:off x="2174032" y="1268760"/>
              <a:ext cx="2088232" cy="1060500"/>
            </a:xfrm>
            <a:prstGeom prst="roundRect">
              <a:avLst>
                <a:gd name="adj" fmla="val 22619"/>
              </a:avLst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>
                  <a:solidFill>
                    <a:schemeClr val="tx1"/>
                  </a:solidFill>
                </a:rPr>
                <a:t>5</a:t>
              </a:r>
              <a:endParaRPr lang="pt-BR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2174032" y="2492896"/>
              <a:ext cx="2088232" cy="1060500"/>
            </a:xfrm>
            <a:prstGeom prst="roundRect">
              <a:avLst>
                <a:gd name="adj" fmla="val 22619"/>
              </a:avLst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>
                  <a:solidFill>
                    <a:schemeClr val="tx1"/>
                  </a:solidFill>
                </a:rPr>
                <a:t>10</a:t>
              </a:r>
              <a:endParaRPr lang="pt-BR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644008" y="1268760"/>
              <a:ext cx="2088232" cy="1060500"/>
            </a:xfrm>
            <a:prstGeom prst="roundRect">
              <a:avLst>
                <a:gd name="adj" fmla="val 22619"/>
              </a:avLst>
            </a:pr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>
                  <a:solidFill>
                    <a:schemeClr val="tx1"/>
                  </a:solidFill>
                </a:rPr>
                <a:t>8</a:t>
              </a:r>
              <a:endParaRPr lang="pt-BR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4644008" y="2492896"/>
              <a:ext cx="2088232" cy="1060500"/>
            </a:xfrm>
            <a:prstGeom prst="roundRect">
              <a:avLst>
                <a:gd name="adj" fmla="val 22619"/>
              </a:avLst>
            </a:prstGeom>
            <a:solidFill>
              <a:srgbClr val="F1C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2195736" y="-243408"/>
              <a:ext cx="4558208" cy="1060500"/>
            </a:xfrm>
            <a:prstGeom prst="roundRect">
              <a:avLst>
                <a:gd name="adj" fmla="val 226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600" dirty="0" smtClean="0">
                  <a:solidFill>
                    <a:schemeClr val="tx1"/>
                  </a:solidFill>
                </a:rPr>
                <a:t>2+3</a:t>
              </a:r>
              <a:endParaRPr lang="pt-BR" sz="6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374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787040" y="-674474"/>
            <a:ext cx="5384700" cy="7879676"/>
            <a:chOff x="1787040" y="-674474"/>
            <a:chExt cx="5384700" cy="7879676"/>
          </a:xfrm>
        </p:grpSpPr>
        <p:sp>
          <p:nvSpPr>
            <p:cNvPr id="5" name="Retângulo 4"/>
            <p:cNvSpPr/>
            <p:nvPr/>
          </p:nvSpPr>
          <p:spPr>
            <a:xfrm rot="5400000">
              <a:off x="539552" y="573014"/>
              <a:ext cx="7879676" cy="5384700"/>
            </a:xfrm>
            <a:prstGeom prst="rect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Picture 3" descr="C:\Users\u18189\Desktop\Ludit\Sketch\Personagens\Finn\1x\Ativo 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940"/>
            <a:stretch/>
          </p:blipFill>
          <p:spPr bwMode="auto">
            <a:xfrm rot="21392079">
              <a:off x="1848266" y="4996755"/>
              <a:ext cx="3051049" cy="2118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tângulo de cantos arredondados 6"/>
            <p:cNvSpPr/>
            <p:nvPr/>
          </p:nvSpPr>
          <p:spPr>
            <a:xfrm>
              <a:off x="2174032" y="1268760"/>
              <a:ext cx="2088232" cy="1060500"/>
            </a:xfrm>
            <a:prstGeom prst="roundRect">
              <a:avLst>
                <a:gd name="adj" fmla="val 22619"/>
              </a:avLst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>
                  <a:solidFill>
                    <a:schemeClr val="tx1"/>
                  </a:solidFill>
                </a:rPr>
                <a:t>5</a:t>
              </a:r>
              <a:endParaRPr lang="pt-BR" sz="48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2174032" y="2492896"/>
              <a:ext cx="2088232" cy="1060500"/>
            </a:xfrm>
            <a:prstGeom prst="roundRect">
              <a:avLst>
                <a:gd name="adj" fmla="val 22619"/>
              </a:avLst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>
                  <a:solidFill>
                    <a:schemeClr val="tx1"/>
                  </a:solidFill>
                </a:rPr>
                <a:t>10</a:t>
              </a:r>
              <a:endParaRPr lang="pt-BR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4644008" y="1268760"/>
              <a:ext cx="2088232" cy="1060500"/>
            </a:xfrm>
            <a:prstGeom prst="roundRect">
              <a:avLst>
                <a:gd name="adj" fmla="val 22619"/>
              </a:avLst>
            </a:pr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>
                  <a:solidFill>
                    <a:schemeClr val="tx1"/>
                  </a:solidFill>
                </a:rPr>
                <a:t>8</a:t>
              </a:r>
              <a:endParaRPr lang="pt-BR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644008" y="2492896"/>
              <a:ext cx="2088232" cy="1060500"/>
            </a:xfrm>
            <a:prstGeom prst="roundRect">
              <a:avLst>
                <a:gd name="adj" fmla="val 22619"/>
              </a:avLst>
            </a:prstGeom>
            <a:solidFill>
              <a:srgbClr val="F1C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2195736" y="-243408"/>
              <a:ext cx="4558208" cy="1060500"/>
            </a:xfrm>
            <a:prstGeom prst="roundRect">
              <a:avLst>
                <a:gd name="adj" fmla="val 226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600" dirty="0" smtClean="0">
                  <a:solidFill>
                    <a:schemeClr val="tx1"/>
                  </a:solidFill>
                </a:rPr>
                <a:t>2+3</a:t>
              </a:r>
              <a:endParaRPr lang="pt-BR" sz="6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4177167" y="-953874"/>
            <a:ext cx="2902473" cy="4507270"/>
            <a:chOff x="5389707" y="429631"/>
            <a:chExt cx="2902473" cy="4507270"/>
          </a:xfrm>
        </p:grpSpPr>
        <p:sp>
          <p:nvSpPr>
            <p:cNvPr id="13" name="Elipse 12"/>
            <p:cNvSpPr/>
            <p:nvPr/>
          </p:nvSpPr>
          <p:spPr>
            <a:xfrm>
              <a:off x="5518919" y="2163640"/>
              <a:ext cx="2773261" cy="277326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6429466" y="2301208"/>
              <a:ext cx="936104" cy="9001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 rot="10800000">
              <a:off x="6426984" y="3899234"/>
              <a:ext cx="936104" cy="900100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 rot="5400000">
              <a:off x="7229109" y="3100220"/>
              <a:ext cx="936104" cy="900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 rot="5400000">
              <a:off x="5644933" y="3100220"/>
              <a:ext cx="936104" cy="900100"/>
            </a:xfrm>
            <a:prstGeom prst="ellipse">
              <a:avLst/>
            </a:prstGeom>
            <a:solidFill>
              <a:srgbClr val="FF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>
              <a:off x="5389707" y="2645693"/>
              <a:ext cx="1140838" cy="432048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4"/>
            <p:cNvSpPr/>
            <p:nvPr/>
          </p:nvSpPr>
          <p:spPr>
            <a:xfrm rot="12285116">
              <a:off x="6993764" y="429631"/>
              <a:ext cx="789772" cy="2385996"/>
            </a:xfrm>
            <a:custGeom>
              <a:avLst/>
              <a:gdLst/>
              <a:ahLst/>
              <a:cxnLst/>
              <a:rect l="l" t="t" r="r" b="b"/>
              <a:pathLst>
                <a:path w="789772" h="2385996">
                  <a:moveTo>
                    <a:pt x="789771" y="2021875"/>
                  </a:moveTo>
                  <a:lnTo>
                    <a:pt x="0" y="2385996"/>
                  </a:lnTo>
                  <a:lnTo>
                    <a:pt x="0" y="394886"/>
                  </a:lnTo>
                  <a:cubicBezTo>
                    <a:pt x="0" y="176796"/>
                    <a:pt x="176796" y="0"/>
                    <a:pt x="394886" y="0"/>
                  </a:cubicBezTo>
                  <a:cubicBezTo>
                    <a:pt x="612976" y="0"/>
                    <a:pt x="789772" y="176796"/>
                    <a:pt x="789772" y="394886"/>
                  </a:cubicBezTo>
                  <a:close/>
                </a:path>
              </a:pathLst>
            </a:custGeom>
            <a:solidFill>
              <a:srgbClr val="9748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 rot="12285116">
              <a:off x="6899408" y="1744268"/>
              <a:ext cx="496886" cy="801301"/>
            </a:xfrm>
            <a:prstGeom prst="roundRect">
              <a:avLst>
                <a:gd name="adj" fmla="val 50000"/>
              </a:avLst>
            </a:prstGeom>
            <a:solidFill>
              <a:srgbClr val="FFFA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de cantos arredondados 20"/>
            <p:cNvSpPr/>
            <p:nvPr/>
          </p:nvSpPr>
          <p:spPr>
            <a:xfrm rot="17685116">
              <a:off x="7465600" y="1314648"/>
              <a:ext cx="88217" cy="400649"/>
            </a:xfrm>
            <a:prstGeom prst="roundRect">
              <a:avLst>
                <a:gd name="adj" fmla="val 50000"/>
              </a:avLst>
            </a:prstGeom>
            <a:solidFill>
              <a:srgbClr val="843F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de cantos arredondados 21"/>
            <p:cNvSpPr/>
            <p:nvPr/>
          </p:nvSpPr>
          <p:spPr>
            <a:xfrm rot="17685116">
              <a:off x="7513125" y="1168742"/>
              <a:ext cx="88217" cy="400649"/>
            </a:xfrm>
            <a:prstGeom prst="roundRect">
              <a:avLst>
                <a:gd name="adj" fmla="val 50000"/>
              </a:avLst>
            </a:prstGeom>
            <a:solidFill>
              <a:srgbClr val="843F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de cantos arredondados 22"/>
            <p:cNvSpPr/>
            <p:nvPr/>
          </p:nvSpPr>
          <p:spPr>
            <a:xfrm rot="17685116">
              <a:off x="7643674" y="654704"/>
              <a:ext cx="88217" cy="450618"/>
            </a:xfrm>
            <a:prstGeom prst="roundRect">
              <a:avLst>
                <a:gd name="adj" fmla="val 50000"/>
              </a:avLst>
            </a:prstGeom>
            <a:solidFill>
              <a:srgbClr val="843F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5219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060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8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83568" y="704567"/>
            <a:ext cx="7753581" cy="5341257"/>
            <a:chOff x="683568" y="704567"/>
            <a:chExt cx="7753581" cy="5341257"/>
          </a:xfrm>
        </p:grpSpPr>
        <p:pic>
          <p:nvPicPr>
            <p:cNvPr id="4" name="Picture 5" descr="C:\Users\u18194\Pictures\a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4" t="19952" r="5323" b="6906"/>
            <a:stretch/>
          </p:blipFill>
          <p:spPr bwMode="auto">
            <a:xfrm>
              <a:off x="683568" y="704567"/>
              <a:ext cx="7753581" cy="53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5" descr="C:\Users\u18189\Desktop\Ludit\Sketch\Personagens\Up\1x\Ativo 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420888"/>
              <a:ext cx="1728192" cy="2291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upo 11"/>
            <p:cNvGrpSpPr/>
            <p:nvPr/>
          </p:nvGrpSpPr>
          <p:grpSpPr>
            <a:xfrm>
              <a:off x="1979712" y="1314748"/>
              <a:ext cx="266328" cy="992212"/>
              <a:chOff x="2089399" y="1581076"/>
              <a:chExt cx="266328" cy="992212"/>
            </a:xfrm>
          </p:grpSpPr>
          <p:sp>
            <p:nvSpPr>
              <p:cNvPr id="10" name="Retângulo de cantos arredondados 9"/>
              <p:cNvSpPr/>
              <p:nvPr/>
            </p:nvSpPr>
            <p:spPr>
              <a:xfrm>
                <a:off x="2114551" y="1581076"/>
                <a:ext cx="216024" cy="64807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2089399" y="2306960"/>
                <a:ext cx="266328" cy="2663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 rot="1668316">
              <a:off x="2559963" y="1423295"/>
              <a:ext cx="266328" cy="992212"/>
              <a:chOff x="2089399" y="1581076"/>
              <a:chExt cx="266328" cy="992212"/>
            </a:xfrm>
          </p:grpSpPr>
          <p:sp>
            <p:nvSpPr>
              <p:cNvPr id="14" name="Retângulo de cantos arredondados 13"/>
              <p:cNvSpPr/>
              <p:nvPr/>
            </p:nvSpPr>
            <p:spPr>
              <a:xfrm>
                <a:off x="2114551" y="1581076"/>
                <a:ext cx="216024" cy="64807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2089399" y="2306960"/>
                <a:ext cx="266328" cy="2663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 rot="19931684" flipH="1">
              <a:off x="1475674" y="1423295"/>
              <a:ext cx="266328" cy="992212"/>
              <a:chOff x="2089399" y="1581076"/>
              <a:chExt cx="266328" cy="992212"/>
            </a:xfrm>
          </p:grpSpPr>
          <p:sp>
            <p:nvSpPr>
              <p:cNvPr id="17" name="Retângulo de cantos arredondados 16"/>
              <p:cNvSpPr/>
              <p:nvPr/>
            </p:nvSpPr>
            <p:spPr>
              <a:xfrm>
                <a:off x="2114551" y="1581076"/>
                <a:ext cx="216024" cy="64807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2089399" y="2306960"/>
                <a:ext cx="266328" cy="2663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9" name="Elipse 18"/>
            <p:cNvSpPr/>
            <p:nvPr/>
          </p:nvSpPr>
          <p:spPr>
            <a:xfrm>
              <a:off x="5652120" y="2649633"/>
              <a:ext cx="936104" cy="900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6848214" y="3068960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6848214" y="3212976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6820172" y="2924944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34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683568" y="429631"/>
            <a:ext cx="7753581" cy="5616193"/>
            <a:chOff x="683568" y="429631"/>
            <a:chExt cx="7753581" cy="5616193"/>
          </a:xfrm>
        </p:grpSpPr>
        <p:pic>
          <p:nvPicPr>
            <p:cNvPr id="4" name="Picture 5" descr="C:\Users\u18194\Pictures\a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4" t="19952" r="5323" b="6906"/>
            <a:stretch/>
          </p:blipFill>
          <p:spPr bwMode="auto">
            <a:xfrm>
              <a:off x="683568" y="704567"/>
              <a:ext cx="7753581" cy="53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5" descr="C:\Users\u18189\Desktop\Ludit\Sketch\Personagens\Up\1x\Ativo 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1268760"/>
              <a:ext cx="1487454" cy="1972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Elipse 24"/>
            <p:cNvSpPr/>
            <p:nvPr/>
          </p:nvSpPr>
          <p:spPr>
            <a:xfrm>
              <a:off x="2303748" y="3375195"/>
              <a:ext cx="936104" cy="900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reto 25"/>
            <p:cNvCxnSpPr/>
            <p:nvPr/>
          </p:nvCxnSpPr>
          <p:spPr>
            <a:xfrm>
              <a:off x="3611182" y="3825245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3611182" y="3969261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3583140" y="3681229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upo 29"/>
            <p:cNvGrpSpPr/>
            <p:nvPr/>
          </p:nvGrpSpPr>
          <p:grpSpPr>
            <a:xfrm>
              <a:off x="5518919" y="2163640"/>
              <a:ext cx="2773261" cy="2773261"/>
              <a:chOff x="3635896" y="988404"/>
              <a:chExt cx="2773261" cy="2773261"/>
            </a:xfrm>
          </p:grpSpPr>
          <p:sp>
            <p:nvSpPr>
              <p:cNvPr id="31" name="Elipse 30"/>
              <p:cNvSpPr/>
              <p:nvPr/>
            </p:nvSpPr>
            <p:spPr>
              <a:xfrm>
                <a:off x="3635896" y="988404"/>
                <a:ext cx="2773261" cy="277326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10"/>
              <p:cNvSpPr/>
              <p:nvPr/>
            </p:nvSpPr>
            <p:spPr>
              <a:xfrm rot="5400000">
                <a:off x="4483246" y="1824528"/>
                <a:ext cx="2719942" cy="1117077"/>
              </a:xfrm>
              <a:custGeom>
                <a:avLst/>
                <a:gdLst/>
                <a:ahLst/>
                <a:cxnLst/>
                <a:rect l="l" t="t" r="r" b="b"/>
                <a:pathLst>
                  <a:path w="2719942" h="1117077">
                    <a:moveTo>
                      <a:pt x="0" y="1117077"/>
                    </a:moveTo>
                    <a:cubicBezTo>
                      <a:pt x="125034" y="480238"/>
                      <a:pt x="686420" y="0"/>
                      <a:pt x="1359971" y="0"/>
                    </a:cubicBezTo>
                    <a:cubicBezTo>
                      <a:pt x="2033523" y="0"/>
                      <a:pt x="2594909" y="480238"/>
                      <a:pt x="2719942" y="111707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4546443" y="1125972"/>
                <a:ext cx="936104" cy="9001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33"/>
              <p:cNvSpPr/>
              <p:nvPr/>
            </p:nvSpPr>
            <p:spPr>
              <a:xfrm rot="10800000">
                <a:off x="4543961" y="2723998"/>
                <a:ext cx="936104" cy="900100"/>
              </a:xfrm>
              <a:prstGeom prst="ellipse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/>
              <p:cNvSpPr/>
              <p:nvPr/>
            </p:nvSpPr>
            <p:spPr>
              <a:xfrm rot="5400000">
                <a:off x="5346086" y="1924984"/>
                <a:ext cx="936104" cy="9001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/>
              <p:cNvSpPr/>
              <p:nvPr/>
            </p:nvSpPr>
            <p:spPr>
              <a:xfrm rot="5400000">
                <a:off x="3761910" y="1924984"/>
                <a:ext cx="936104" cy="900100"/>
              </a:xfrm>
              <a:prstGeom prst="ellipse">
                <a:avLst/>
              </a:prstGeom>
              <a:solidFill>
                <a:srgbClr val="FFF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Seta para a direita 2"/>
            <p:cNvSpPr/>
            <p:nvPr/>
          </p:nvSpPr>
          <p:spPr>
            <a:xfrm>
              <a:off x="5389707" y="2645693"/>
              <a:ext cx="1140838" cy="432048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6899408" y="429631"/>
              <a:ext cx="1013684" cy="2385996"/>
              <a:chOff x="6523674" y="429631"/>
              <a:chExt cx="1013684" cy="2385996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 rot="12285116">
                <a:off x="6618030" y="429631"/>
                <a:ext cx="789772" cy="2385996"/>
              </a:xfrm>
              <a:custGeom>
                <a:avLst/>
                <a:gdLst/>
                <a:ahLst/>
                <a:cxnLst/>
                <a:rect l="l" t="t" r="r" b="b"/>
                <a:pathLst>
                  <a:path w="789772" h="2385996">
                    <a:moveTo>
                      <a:pt x="789771" y="2021875"/>
                    </a:moveTo>
                    <a:lnTo>
                      <a:pt x="0" y="2385996"/>
                    </a:lnTo>
                    <a:lnTo>
                      <a:pt x="0" y="394886"/>
                    </a:lnTo>
                    <a:cubicBezTo>
                      <a:pt x="0" y="176796"/>
                      <a:pt x="176796" y="0"/>
                      <a:pt x="394886" y="0"/>
                    </a:cubicBezTo>
                    <a:cubicBezTo>
                      <a:pt x="612976" y="0"/>
                      <a:pt x="789772" y="176796"/>
                      <a:pt x="789772" y="394886"/>
                    </a:cubicBezTo>
                    <a:close/>
                  </a:path>
                </a:pathLst>
              </a:custGeom>
              <a:solidFill>
                <a:srgbClr val="9748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 rot="12285116">
                <a:off x="6523674" y="1744268"/>
                <a:ext cx="496886" cy="801301"/>
              </a:xfrm>
              <a:prstGeom prst="roundRect">
                <a:avLst>
                  <a:gd name="adj" fmla="val 50000"/>
                </a:avLst>
              </a:prstGeom>
              <a:solidFill>
                <a:srgbClr val="FFFA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de cantos arredondados 13"/>
              <p:cNvSpPr/>
              <p:nvPr/>
            </p:nvSpPr>
            <p:spPr>
              <a:xfrm rot="17685116">
                <a:off x="7089866" y="1314648"/>
                <a:ext cx="88217" cy="400649"/>
              </a:xfrm>
              <a:prstGeom prst="roundRect">
                <a:avLst>
                  <a:gd name="adj" fmla="val 50000"/>
                </a:avLst>
              </a:prstGeom>
              <a:solidFill>
                <a:srgbClr val="843F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685116">
                <a:off x="7137391" y="1168742"/>
                <a:ext cx="88217" cy="400649"/>
              </a:xfrm>
              <a:prstGeom prst="roundRect">
                <a:avLst>
                  <a:gd name="adj" fmla="val 50000"/>
                </a:avLst>
              </a:prstGeom>
              <a:solidFill>
                <a:srgbClr val="843F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de cantos arredondados 15"/>
              <p:cNvSpPr/>
              <p:nvPr/>
            </p:nvSpPr>
            <p:spPr>
              <a:xfrm rot="17685116">
                <a:off x="7267940" y="654704"/>
                <a:ext cx="88217" cy="450618"/>
              </a:xfrm>
              <a:prstGeom prst="roundRect">
                <a:avLst>
                  <a:gd name="adj" fmla="val 50000"/>
                </a:avLst>
              </a:prstGeom>
              <a:solidFill>
                <a:srgbClr val="843F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286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539552" y="573014"/>
            <a:ext cx="7879676" cy="5384700"/>
            <a:chOff x="539552" y="573014"/>
            <a:chExt cx="7879676" cy="5384700"/>
          </a:xfrm>
        </p:grpSpPr>
        <p:pic>
          <p:nvPicPr>
            <p:cNvPr id="4" name="Picture 2" descr="C:\Users\u18189\Desktop\Ludit\Sketch\Personagens\Dodô\1x\Ativo 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3573016"/>
              <a:ext cx="1742901" cy="195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tângulo 6"/>
            <p:cNvSpPr/>
            <p:nvPr/>
          </p:nvSpPr>
          <p:spPr>
            <a:xfrm>
              <a:off x="539552" y="573014"/>
              <a:ext cx="7879676" cy="5384700"/>
            </a:xfrm>
            <a:prstGeom prst="rect">
              <a:avLst/>
            </a:prstGeom>
            <a:solidFill>
              <a:srgbClr val="C5E6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6328870" y="940265"/>
              <a:ext cx="848168" cy="848168"/>
            </a:xfrm>
            <a:prstGeom prst="ellipse">
              <a:avLst/>
            </a:prstGeom>
            <a:solidFill>
              <a:srgbClr val="F8D714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6263237" y="874632"/>
              <a:ext cx="979434" cy="979434"/>
            </a:xfrm>
            <a:prstGeom prst="ellipse">
              <a:avLst/>
            </a:prstGeom>
            <a:solidFill>
              <a:srgbClr val="F8D714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39552" y="4041650"/>
              <a:ext cx="7879676" cy="1916064"/>
            </a:xfrm>
            <a:prstGeom prst="rect">
              <a:avLst/>
            </a:prstGeom>
            <a:solidFill>
              <a:srgbClr val="D5D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9552" y="5246960"/>
              <a:ext cx="7879676" cy="486295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39552" y="4999682"/>
              <a:ext cx="7879676" cy="247278"/>
            </a:xfrm>
            <a:prstGeom prst="rect">
              <a:avLst/>
            </a:prstGeom>
            <a:solidFill>
              <a:srgbClr val="D3D3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539552" y="4869161"/>
              <a:ext cx="7879676" cy="144016"/>
            </a:xfrm>
            <a:prstGeom prst="rect">
              <a:avLst/>
            </a:prstGeom>
            <a:solidFill>
              <a:srgbClr val="C2C8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1089554" y="3105064"/>
              <a:ext cx="2059721" cy="1396477"/>
              <a:chOff x="12132839" y="4041650"/>
              <a:chExt cx="1008113" cy="683494"/>
            </a:xfrm>
          </p:grpSpPr>
          <p:sp>
            <p:nvSpPr>
              <p:cNvPr id="15" name="Retângulo 14"/>
              <p:cNvSpPr/>
              <p:nvPr/>
            </p:nvSpPr>
            <p:spPr>
              <a:xfrm>
                <a:off x="12963669" y="4045256"/>
                <a:ext cx="45719" cy="359458"/>
              </a:xfrm>
              <a:prstGeom prst="rect">
                <a:avLst/>
              </a:prstGeom>
              <a:solidFill>
                <a:srgbClr val="4A27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12249981" y="4077654"/>
                <a:ext cx="45719" cy="359458"/>
              </a:xfrm>
              <a:prstGeom prst="rect">
                <a:avLst/>
              </a:prstGeom>
              <a:solidFill>
                <a:srgbClr val="4A27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12204848" y="4437112"/>
                <a:ext cx="72008" cy="288032"/>
              </a:xfrm>
              <a:prstGeom prst="rect">
                <a:avLst/>
              </a:prstGeom>
              <a:solidFill>
                <a:srgbClr val="4A27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12986529" y="4396902"/>
                <a:ext cx="72008" cy="328241"/>
              </a:xfrm>
              <a:prstGeom prst="rect">
                <a:avLst/>
              </a:prstGeom>
              <a:solidFill>
                <a:srgbClr val="4A27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12132840" y="4365104"/>
                <a:ext cx="1008112" cy="98747"/>
              </a:xfrm>
              <a:prstGeom prst="rect">
                <a:avLst/>
              </a:prstGeom>
              <a:solidFill>
                <a:srgbClr val="FBC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12132839" y="4249660"/>
                <a:ext cx="1008113" cy="72008"/>
              </a:xfrm>
              <a:prstGeom prst="rect">
                <a:avLst/>
              </a:prstGeom>
              <a:solidFill>
                <a:srgbClr val="FBC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12132840" y="4146699"/>
                <a:ext cx="1008112" cy="72008"/>
              </a:xfrm>
              <a:prstGeom prst="rect">
                <a:avLst/>
              </a:prstGeom>
              <a:solidFill>
                <a:srgbClr val="FBC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12132839" y="4041650"/>
                <a:ext cx="1008113" cy="72008"/>
              </a:xfrm>
              <a:prstGeom prst="rect">
                <a:avLst/>
              </a:prstGeom>
              <a:solidFill>
                <a:srgbClr val="FBC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12132840" y="4363850"/>
                <a:ext cx="1008112" cy="28800"/>
              </a:xfrm>
              <a:prstGeom prst="rect">
                <a:avLst/>
              </a:prstGeom>
              <a:solidFill>
                <a:srgbClr val="FAD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12132839" y="4242983"/>
                <a:ext cx="1008112" cy="18000"/>
              </a:xfrm>
              <a:prstGeom prst="rect">
                <a:avLst/>
              </a:prstGeom>
              <a:solidFill>
                <a:srgbClr val="FAD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12132839" y="4146699"/>
                <a:ext cx="1008112" cy="18000"/>
              </a:xfrm>
              <a:prstGeom prst="rect">
                <a:avLst/>
              </a:prstGeom>
              <a:solidFill>
                <a:srgbClr val="FAD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/>
              <p:cNvSpPr/>
              <p:nvPr/>
            </p:nvSpPr>
            <p:spPr>
              <a:xfrm>
                <a:off x="12132839" y="4041893"/>
                <a:ext cx="1008112" cy="18000"/>
              </a:xfrm>
              <a:prstGeom prst="rect">
                <a:avLst/>
              </a:prstGeom>
              <a:solidFill>
                <a:srgbClr val="FAD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1" name="Picture 9" descr="C:\Users\u18194\Desktop\Ludit\Sketch\Personagens\Dodô\1x\Ativo 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1627" y="2007934"/>
              <a:ext cx="1010866" cy="113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Elipse 31"/>
            <p:cNvSpPr/>
            <p:nvPr/>
          </p:nvSpPr>
          <p:spPr>
            <a:xfrm>
              <a:off x="6415888" y="1027283"/>
              <a:ext cx="674132" cy="674132"/>
            </a:xfrm>
            <a:prstGeom prst="ellipse">
              <a:avLst/>
            </a:prstGeom>
            <a:solidFill>
              <a:srgbClr val="E1E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3" name="Grupo 32"/>
            <p:cNvGrpSpPr/>
            <p:nvPr/>
          </p:nvGrpSpPr>
          <p:grpSpPr>
            <a:xfrm flipH="1">
              <a:off x="4005990" y="2575135"/>
              <a:ext cx="946800" cy="1692000"/>
              <a:chOff x="3393917" y="2699340"/>
              <a:chExt cx="1636086" cy="2889900"/>
            </a:xfrm>
          </p:grpSpPr>
          <p:sp>
            <p:nvSpPr>
              <p:cNvPr id="34" name="Trapezoide 8"/>
              <p:cNvSpPr/>
              <p:nvPr/>
            </p:nvSpPr>
            <p:spPr>
              <a:xfrm>
                <a:off x="3440680" y="2699340"/>
                <a:ext cx="1528074" cy="794961"/>
              </a:xfrm>
              <a:custGeom>
                <a:avLst/>
                <a:gdLst/>
                <a:ahLst/>
                <a:cxnLst/>
                <a:rect l="l" t="t" r="r" b="b"/>
                <a:pathLst>
                  <a:path w="1471972" h="953157">
                    <a:moveTo>
                      <a:pt x="220133" y="0"/>
                    </a:moveTo>
                    <a:lnTo>
                      <a:pt x="1251839" y="0"/>
                    </a:lnTo>
                    <a:cubicBezTo>
                      <a:pt x="1293702" y="0"/>
                      <a:pt x="1327639" y="33937"/>
                      <a:pt x="1327639" y="75800"/>
                    </a:cubicBezTo>
                    <a:lnTo>
                      <a:pt x="1327639" y="88369"/>
                    </a:lnTo>
                    <a:lnTo>
                      <a:pt x="1471972" y="953157"/>
                    </a:lnTo>
                    <a:lnTo>
                      <a:pt x="0" y="953157"/>
                    </a:lnTo>
                    <a:lnTo>
                      <a:pt x="144333" y="88369"/>
                    </a:lnTo>
                    <a:lnTo>
                      <a:pt x="144333" y="75800"/>
                    </a:lnTo>
                    <a:cubicBezTo>
                      <a:pt x="144333" y="33937"/>
                      <a:pt x="178270" y="0"/>
                      <a:pt x="220133" y="0"/>
                    </a:cubicBezTo>
                    <a:close/>
                  </a:path>
                </a:pathLst>
              </a:custGeom>
              <a:solidFill>
                <a:srgbClr val="4CA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3438246" y="3383942"/>
                <a:ext cx="1548882" cy="2205298"/>
              </a:xfrm>
              <a:prstGeom prst="roundRect">
                <a:avLst>
                  <a:gd name="adj" fmla="val 9439"/>
                </a:avLst>
              </a:prstGeom>
              <a:solidFill>
                <a:srgbClr val="4CA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3393917" y="3408113"/>
                <a:ext cx="1636086" cy="172375"/>
              </a:xfrm>
              <a:prstGeom prst="roundRect">
                <a:avLst>
                  <a:gd name="adj" fmla="val 43974"/>
                </a:avLst>
              </a:prstGeom>
              <a:solidFill>
                <a:srgbClr val="398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Trapezoide 8"/>
              <p:cNvSpPr/>
              <p:nvPr/>
            </p:nvSpPr>
            <p:spPr>
              <a:xfrm>
                <a:off x="3734836" y="2780928"/>
                <a:ext cx="938643" cy="506929"/>
              </a:xfrm>
              <a:custGeom>
                <a:avLst/>
                <a:gdLst/>
                <a:ahLst/>
                <a:cxnLst/>
                <a:rect l="l" t="t" r="r" b="b"/>
                <a:pathLst>
                  <a:path w="1471972" h="953157">
                    <a:moveTo>
                      <a:pt x="220133" y="0"/>
                    </a:moveTo>
                    <a:lnTo>
                      <a:pt x="1251839" y="0"/>
                    </a:lnTo>
                    <a:cubicBezTo>
                      <a:pt x="1293702" y="0"/>
                      <a:pt x="1327639" y="33937"/>
                      <a:pt x="1327639" y="75800"/>
                    </a:cubicBezTo>
                    <a:lnTo>
                      <a:pt x="1327639" y="88369"/>
                    </a:lnTo>
                    <a:lnTo>
                      <a:pt x="1471972" y="953157"/>
                    </a:lnTo>
                    <a:lnTo>
                      <a:pt x="0" y="953157"/>
                    </a:lnTo>
                    <a:lnTo>
                      <a:pt x="144333" y="88369"/>
                    </a:lnTo>
                    <a:lnTo>
                      <a:pt x="144333" y="75800"/>
                    </a:lnTo>
                    <a:cubicBezTo>
                      <a:pt x="144333" y="33937"/>
                      <a:pt x="178270" y="0"/>
                      <a:pt x="220133" y="0"/>
                    </a:cubicBezTo>
                    <a:close/>
                  </a:path>
                </a:pathLst>
              </a:custGeom>
              <a:solidFill>
                <a:srgbClr val="398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8" name="Grupo 37"/>
              <p:cNvGrpSpPr/>
              <p:nvPr/>
            </p:nvGrpSpPr>
            <p:grpSpPr>
              <a:xfrm>
                <a:off x="3876980" y="4051164"/>
                <a:ext cx="669960" cy="981489"/>
                <a:chOff x="3777709" y="3842612"/>
                <a:chExt cx="879154" cy="1287957"/>
              </a:xfrm>
            </p:grpSpPr>
            <p:grpSp>
              <p:nvGrpSpPr>
                <p:cNvPr id="39" name="Grupo 38"/>
                <p:cNvGrpSpPr/>
                <p:nvPr/>
              </p:nvGrpSpPr>
              <p:grpSpPr>
                <a:xfrm>
                  <a:off x="4319344" y="4486590"/>
                  <a:ext cx="337519" cy="563224"/>
                  <a:chOff x="2292126" y="2328482"/>
                  <a:chExt cx="742609" cy="1239204"/>
                </a:xfrm>
              </p:grpSpPr>
              <p:sp>
                <p:nvSpPr>
                  <p:cNvPr id="41" name="Fluxograma: Atraso 40"/>
                  <p:cNvSpPr/>
                  <p:nvPr/>
                </p:nvSpPr>
                <p:spPr>
                  <a:xfrm rot="5400000">
                    <a:off x="2231382" y="2403844"/>
                    <a:ext cx="864096" cy="713372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Retângulo 41"/>
                  <p:cNvSpPr/>
                  <p:nvPr/>
                </p:nvSpPr>
                <p:spPr>
                  <a:xfrm>
                    <a:off x="2567227" y="2869978"/>
                    <a:ext cx="192405" cy="6451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Fluxograma: Atraso 42"/>
                  <p:cNvSpPr/>
                  <p:nvPr/>
                </p:nvSpPr>
                <p:spPr>
                  <a:xfrm rot="16200000">
                    <a:off x="2610923" y="3143873"/>
                    <a:ext cx="105016" cy="742609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0" name="Retângulo de cantos arredondados 26"/>
                <p:cNvSpPr/>
                <p:nvPr/>
              </p:nvSpPr>
              <p:spPr>
                <a:xfrm>
                  <a:off x="3777709" y="3842612"/>
                  <a:ext cx="318965" cy="128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111" h="2221309">
                      <a:moveTo>
                        <a:pt x="167045" y="0"/>
                      </a:moveTo>
                      <a:lnTo>
                        <a:pt x="383069" y="0"/>
                      </a:lnTo>
                      <a:lnTo>
                        <a:pt x="383069" y="654964"/>
                      </a:lnTo>
                      <a:cubicBezTo>
                        <a:pt x="481312" y="688440"/>
                        <a:pt x="550111" y="766539"/>
                        <a:pt x="550111" y="857513"/>
                      </a:cubicBezTo>
                      <a:lnTo>
                        <a:pt x="550111" y="1077893"/>
                      </a:lnTo>
                      <a:lnTo>
                        <a:pt x="549613" y="1077893"/>
                      </a:lnTo>
                      <a:cubicBezTo>
                        <a:pt x="550103" y="1078706"/>
                        <a:pt x="550109" y="1079528"/>
                        <a:pt x="550109" y="1080351"/>
                      </a:cubicBezTo>
                      <a:lnTo>
                        <a:pt x="550109" y="2066123"/>
                      </a:lnTo>
                      <a:cubicBezTo>
                        <a:pt x="550109" y="2151830"/>
                        <a:pt x="480630" y="2221309"/>
                        <a:pt x="394923" y="2221309"/>
                      </a:cubicBezTo>
                      <a:lnTo>
                        <a:pt x="155186" y="2221309"/>
                      </a:lnTo>
                      <a:cubicBezTo>
                        <a:pt x="69479" y="2221309"/>
                        <a:pt x="0" y="2151830"/>
                        <a:pt x="0" y="2066123"/>
                      </a:cubicBezTo>
                      <a:lnTo>
                        <a:pt x="0" y="1080351"/>
                      </a:lnTo>
                      <a:lnTo>
                        <a:pt x="496" y="1077893"/>
                      </a:lnTo>
                      <a:lnTo>
                        <a:pt x="3" y="1077893"/>
                      </a:lnTo>
                      <a:lnTo>
                        <a:pt x="3" y="857513"/>
                      </a:lnTo>
                      <a:cubicBezTo>
                        <a:pt x="3" y="766539"/>
                        <a:pt x="68802" y="688440"/>
                        <a:pt x="167045" y="65496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5082313" y="2614118"/>
              <a:ext cx="935838" cy="1653017"/>
              <a:chOff x="4379875" y="3490008"/>
              <a:chExt cx="365757" cy="646055"/>
            </a:xfrm>
          </p:grpSpPr>
          <p:grpSp>
            <p:nvGrpSpPr>
              <p:cNvPr id="45" name="Grupo 44"/>
              <p:cNvGrpSpPr/>
              <p:nvPr/>
            </p:nvGrpSpPr>
            <p:grpSpPr>
              <a:xfrm flipH="1">
                <a:off x="4379875" y="3490008"/>
                <a:ext cx="365757" cy="646055"/>
                <a:chOff x="2007391" y="190080"/>
                <a:chExt cx="1636086" cy="2889900"/>
              </a:xfrm>
            </p:grpSpPr>
            <p:sp>
              <p:nvSpPr>
                <p:cNvPr id="48" name="Trapezoide 8"/>
                <p:cNvSpPr/>
                <p:nvPr/>
              </p:nvSpPr>
              <p:spPr>
                <a:xfrm>
                  <a:off x="2054154" y="190080"/>
                  <a:ext cx="1528074" cy="794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E039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Retângulo de cantos arredondados 48"/>
                <p:cNvSpPr/>
                <p:nvPr/>
              </p:nvSpPr>
              <p:spPr>
                <a:xfrm>
                  <a:off x="2051720" y="874682"/>
                  <a:ext cx="1548882" cy="2205298"/>
                </a:xfrm>
                <a:prstGeom prst="roundRect">
                  <a:avLst>
                    <a:gd name="adj" fmla="val 9439"/>
                  </a:avLst>
                </a:prstGeom>
                <a:solidFill>
                  <a:srgbClr val="E039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Retângulo de cantos arredondados 49"/>
                <p:cNvSpPr/>
                <p:nvPr/>
              </p:nvSpPr>
              <p:spPr>
                <a:xfrm>
                  <a:off x="2007391" y="898853"/>
                  <a:ext cx="1636086" cy="172375"/>
                </a:xfrm>
                <a:prstGeom prst="roundRect">
                  <a:avLst>
                    <a:gd name="adj" fmla="val 43974"/>
                  </a:avLst>
                </a:prstGeom>
                <a:solidFill>
                  <a:srgbClr val="7F16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Trapezoide 8"/>
                <p:cNvSpPr/>
                <p:nvPr/>
              </p:nvSpPr>
              <p:spPr>
                <a:xfrm>
                  <a:off x="2348310" y="271668"/>
                  <a:ext cx="938643" cy="50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7F16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7" name="Fluxograma: Atraso 37"/>
              <p:cNvSpPr/>
              <p:nvPr/>
            </p:nvSpPr>
            <p:spPr>
              <a:xfrm rot="5400000" flipH="1">
                <a:off x="4439133" y="3851639"/>
                <a:ext cx="246917" cy="89862"/>
              </a:xfrm>
              <a:custGeom>
                <a:avLst/>
                <a:gdLst/>
                <a:ahLst/>
                <a:cxnLst/>
                <a:rect l="l" t="t" r="r" b="b"/>
                <a:pathLst>
                  <a:path w="1252947" h="455991">
                    <a:moveTo>
                      <a:pt x="1252947" y="133605"/>
                    </a:moveTo>
                    <a:lnTo>
                      <a:pt x="1252947" y="322385"/>
                    </a:lnTo>
                    <a:cubicBezTo>
                      <a:pt x="1252947" y="329908"/>
                      <a:pt x="1246848" y="336007"/>
                      <a:pt x="1239325" y="336007"/>
                    </a:cubicBezTo>
                    <a:lnTo>
                      <a:pt x="1184836" y="336007"/>
                    </a:lnTo>
                    <a:cubicBezTo>
                      <a:pt x="1177603" y="336007"/>
                      <a:pt x="1171686" y="330369"/>
                      <a:pt x="1171563" y="323228"/>
                    </a:cubicBezTo>
                    <a:lnTo>
                      <a:pt x="1119798" y="323228"/>
                    </a:lnTo>
                    <a:cubicBezTo>
                      <a:pt x="1087587" y="400282"/>
                      <a:pt x="1016922" y="453409"/>
                      <a:pt x="935041" y="453409"/>
                    </a:cubicBezTo>
                    <a:lnTo>
                      <a:pt x="730118" y="453408"/>
                    </a:lnTo>
                    <a:lnTo>
                      <a:pt x="730118" y="438427"/>
                    </a:lnTo>
                    <a:lnTo>
                      <a:pt x="707652" y="438427"/>
                    </a:lnTo>
                    <a:lnTo>
                      <a:pt x="707652" y="455991"/>
                    </a:lnTo>
                    <a:lnTo>
                      <a:pt x="439045" y="455991"/>
                    </a:lnTo>
                    <a:lnTo>
                      <a:pt x="439045" y="447375"/>
                    </a:lnTo>
                    <a:lnTo>
                      <a:pt x="413900" y="447375"/>
                    </a:lnTo>
                    <a:lnTo>
                      <a:pt x="413900" y="455991"/>
                    </a:lnTo>
                    <a:lnTo>
                      <a:pt x="32543" y="455991"/>
                    </a:lnTo>
                    <a:cubicBezTo>
                      <a:pt x="14571" y="455991"/>
                      <a:pt x="0" y="429387"/>
                      <a:pt x="0" y="396569"/>
                    </a:cubicBezTo>
                    <a:cubicBezTo>
                      <a:pt x="0" y="363751"/>
                      <a:pt x="14571" y="337147"/>
                      <a:pt x="32543" y="337147"/>
                    </a:cubicBezTo>
                    <a:lnTo>
                      <a:pt x="32543" y="331292"/>
                    </a:lnTo>
                    <a:cubicBezTo>
                      <a:pt x="14571" y="331292"/>
                      <a:pt x="0" y="305795"/>
                      <a:pt x="0" y="274344"/>
                    </a:cubicBezTo>
                    <a:cubicBezTo>
                      <a:pt x="0" y="242892"/>
                      <a:pt x="14571" y="217395"/>
                      <a:pt x="32543" y="217395"/>
                    </a:cubicBezTo>
                    <a:lnTo>
                      <a:pt x="32543" y="215403"/>
                    </a:lnTo>
                    <a:cubicBezTo>
                      <a:pt x="14571" y="215403"/>
                      <a:pt x="0" y="189176"/>
                      <a:pt x="0" y="156823"/>
                    </a:cubicBezTo>
                    <a:cubicBezTo>
                      <a:pt x="0" y="124469"/>
                      <a:pt x="14571" y="98242"/>
                      <a:pt x="32543" y="98242"/>
                    </a:cubicBezTo>
                    <a:lnTo>
                      <a:pt x="32543" y="96530"/>
                    </a:lnTo>
                    <a:cubicBezTo>
                      <a:pt x="14571" y="96530"/>
                      <a:pt x="0" y="75005"/>
                      <a:pt x="0" y="48454"/>
                    </a:cubicBezTo>
                    <a:cubicBezTo>
                      <a:pt x="0" y="21902"/>
                      <a:pt x="14571" y="377"/>
                      <a:pt x="32543" y="377"/>
                    </a:cubicBezTo>
                    <a:lnTo>
                      <a:pt x="32547" y="378"/>
                    </a:lnTo>
                    <a:lnTo>
                      <a:pt x="413900" y="378"/>
                    </a:lnTo>
                    <a:lnTo>
                      <a:pt x="413900" y="26892"/>
                    </a:lnTo>
                    <a:lnTo>
                      <a:pt x="439045" y="26892"/>
                    </a:lnTo>
                    <a:lnTo>
                      <a:pt x="439045" y="378"/>
                    </a:lnTo>
                    <a:lnTo>
                      <a:pt x="707652" y="378"/>
                    </a:lnTo>
                    <a:lnTo>
                      <a:pt x="707652" y="17943"/>
                    </a:lnTo>
                    <a:lnTo>
                      <a:pt x="730118" y="17943"/>
                    </a:lnTo>
                    <a:lnTo>
                      <a:pt x="730118" y="0"/>
                    </a:lnTo>
                    <a:lnTo>
                      <a:pt x="935041" y="0"/>
                    </a:lnTo>
                    <a:cubicBezTo>
                      <a:pt x="1018000" y="0"/>
                      <a:pt x="1089444" y="54534"/>
                      <a:pt x="1121252" y="133143"/>
                    </a:cubicBezTo>
                    <a:lnTo>
                      <a:pt x="1171406" y="133143"/>
                    </a:lnTo>
                    <a:cubicBezTo>
                      <a:pt x="1171469" y="125831"/>
                      <a:pt x="1177470" y="119983"/>
                      <a:pt x="1184836" y="119983"/>
                    </a:cubicBezTo>
                    <a:lnTo>
                      <a:pt x="1239325" y="119983"/>
                    </a:lnTo>
                    <a:cubicBezTo>
                      <a:pt x="1246848" y="119983"/>
                      <a:pt x="1252947" y="126082"/>
                      <a:pt x="1252947" y="13360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2" name="Grupo 51"/>
            <p:cNvGrpSpPr/>
            <p:nvPr/>
          </p:nvGrpSpPr>
          <p:grpSpPr>
            <a:xfrm flipH="1">
              <a:off x="7225615" y="2575135"/>
              <a:ext cx="946800" cy="1692000"/>
              <a:chOff x="6021465" y="160050"/>
              <a:chExt cx="1636086" cy="2889900"/>
            </a:xfrm>
          </p:grpSpPr>
          <p:grpSp>
            <p:nvGrpSpPr>
              <p:cNvPr id="53" name="Grupo 52"/>
              <p:cNvGrpSpPr/>
              <p:nvPr/>
            </p:nvGrpSpPr>
            <p:grpSpPr>
              <a:xfrm>
                <a:off x="6021465" y="160050"/>
                <a:ext cx="1636086" cy="2889900"/>
                <a:chOff x="6021465" y="160050"/>
                <a:chExt cx="1636086" cy="2889900"/>
              </a:xfrm>
            </p:grpSpPr>
            <p:sp>
              <p:nvSpPr>
                <p:cNvPr id="61" name="Trapezoide 8"/>
                <p:cNvSpPr/>
                <p:nvPr/>
              </p:nvSpPr>
              <p:spPr>
                <a:xfrm>
                  <a:off x="6068228" y="160050"/>
                  <a:ext cx="1528074" cy="794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03A9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de cantos arredondados 61"/>
                <p:cNvSpPr/>
                <p:nvPr/>
              </p:nvSpPr>
              <p:spPr>
                <a:xfrm>
                  <a:off x="6065794" y="844652"/>
                  <a:ext cx="1548882" cy="2205298"/>
                </a:xfrm>
                <a:prstGeom prst="roundRect">
                  <a:avLst>
                    <a:gd name="adj" fmla="val 9439"/>
                  </a:avLst>
                </a:prstGeom>
                <a:solidFill>
                  <a:srgbClr val="03A9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 de cantos arredondados 62"/>
                <p:cNvSpPr/>
                <p:nvPr/>
              </p:nvSpPr>
              <p:spPr>
                <a:xfrm>
                  <a:off x="6021465" y="868823"/>
                  <a:ext cx="1636086" cy="172375"/>
                </a:xfrm>
                <a:prstGeom prst="roundRect">
                  <a:avLst>
                    <a:gd name="adj" fmla="val 43974"/>
                  </a:avLst>
                </a:prstGeom>
                <a:solidFill>
                  <a:srgbClr val="0261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Trapezoide 8"/>
                <p:cNvSpPr/>
                <p:nvPr/>
              </p:nvSpPr>
              <p:spPr>
                <a:xfrm>
                  <a:off x="6362384" y="241638"/>
                  <a:ext cx="938643" cy="50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0261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4" name="Grupo 53"/>
              <p:cNvGrpSpPr/>
              <p:nvPr/>
            </p:nvGrpSpPr>
            <p:grpSpPr>
              <a:xfrm>
                <a:off x="6501953" y="1557775"/>
                <a:ext cx="843109" cy="882515"/>
                <a:chOff x="6418746" y="1441922"/>
                <a:chExt cx="953348" cy="997906"/>
              </a:xfrm>
            </p:grpSpPr>
            <p:grpSp>
              <p:nvGrpSpPr>
                <p:cNvPr id="55" name="Grupo 54"/>
                <p:cNvGrpSpPr/>
                <p:nvPr/>
              </p:nvGrpSpPr>
              <p:grpSpPr>
                <a:xfrm>
                  <a:off x="6418746" y="1441922"/>
                  <a:ext cx="953348" cy="997906"/>
                  <a:chOff x="6907636" y="1772816"/>
                  <a:chExt cx="2447663" cy="2562063"/>
                </a:xfrm>
              </p:grpSpPr>
              <p:sp>
                <p:nvSpPr>
                  <p:cNvPr id="59" name="Retângulo 58"/>
                  <p:cNvSpPr/>
                  <p:nvPr/>
                </p:nvSpPr>
                <p:spPr>
                  <a:xfrm>
                    <a:off x="6907636" y="1772816"/>
                    <a:ext cx="1827880" cy="25202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 59"/>
                  <p:cNvSpPr/>
                  <p:nvPr/>
                </p:nvSpPr>
                <p:spPr>
                  <a:xfrm rot="1050433">
                    <a:off x="7527419" y="1814599"/>
                    <a:ext cx="1827880" cy="25202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cxnSp>
              <p:nvCxnSpPr>
                <p:cNvPr id="56" name="Conector reto 55"/>
                <p:cNvCxnSpPr/>
                <p:nvPr/>
              </p:nvCxnSpPr>
              <p:spPr>
                <a:xfrm>
                  <a:off x="6902093" y="1558745"/>
                  <a:ext cx="457200" cy="142063"/>
                </a:xfrm>
                <a:prstGeom prst="line">
                  <a:avLst/>
                </a:prstGeom>
                <a:ln>
                  <a:solidFill>
                    <a:srgbClr val="03A9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>
                <a:xfrm>
                  <a:off x="6719445" y="2047470"/>
                  <a:ext cx="457200" cy="142063"/>
                </a:xfrm>
                <a:prstGeom prst="line">
                  <a:avLst/>
                </a:prstGeom>
                <a:ln>
                  <a:solidFill>
                    <a:srgbClr val="03A9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>
                <a:xfrm>
                  <a:off x="6831705" y="1778988"/>
                  <a:ext cx="457200" cy="142063"/>
                </a:xfrm>
                <a:prstGeom prst="line">
                  <a:avLst/>
                </a:prstGeom>
                <a:ln>
                  <a:solidFill>
                    <a:srgbClr val="03A9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upo 64"/>
            <p:cNvGrpSpPr/>
            <p:nvPr/>
          </p:nvGrpSpPr>
          <p:grpSpPr>
            <a:xfrm flipH="1">
              <a:off x="6147674" y="2576984"/>
              <a:ext cx="948417" cy="1690151"/>
              <a:chOff x="4114095" y="160050"/>
              <a:chExt cx="1636086" cy="2889900"/>
            </a:xfrm>
          </p:grpSpPr>
          <p:grpSp>
            <p:nvGrpSpPr>
              <p:cNvPr id="66" name="Grupo 65"/>
              <p:cNvGrpSpPr/>
              <p:nvPr/>
            </p:nvGrpSpPr>
            <p:grpSpPr>
              <a:xfrm>
                <a:off x="4114095" y="160050"/>
                <a:ext cx="1636086" cy="2889900"/>
                <a:chOff x="4959719" y="2667977"/>
                <a:chExt cx="1636086" cy="2889900"/>
              </a:xfrm>
            </p:grpSpPr>
            <p:sp>
              <p:nvSpPr>
                <p:cNvPr id="68" name="Trapezoide 8"/>
                <p:cNvSpPr/>
                <p:nvPr/>
              </p:nvSpPr>
              <p:spPr>
                <a:xfrm>
                  <a:off x="5006482" y="2667977"/>
                  <a:ext cx="1528074" cy="794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FDD8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68"/>
                <p:cNvSpPr/>
                <p:nvPr/>
              </p:nvSpPr>
              <p:spPr>
                <a:xfrm>
                  <a:off x="5004048" y="3352579"/>
                  <a:ext cx="1548882" cy="2205298"/>
                </a:xfrm>
                <a:prstGeom prst="roundRect">
                  <a:avLst>
                    <a:gd name="adj" fmla="val 9439"/>
                  </a:avLst>
                </a:prstGeom>
                <a:solidFill>
                  <a:srgbClr val="FDD8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69"/>
                <p:cNvSpPr/>
                <p:nvPr/>
              </p:nvSpPr>
              <p:spPr>
                <a:xfrm>
                  <a:off x="4959719" y="3376750"/>
                  <a:ext cx="1636086" cy="172375"/>
                </a:xfrm>
                <a:prstGeom prst="roundRect">
                  <a:avLst>
                    <a:gd name="adj" fmla="val 43974"/>
                  </a:avLst>
                </a:prstGeom>
                <a:solidFill>
                  <a:srgbClr val="D4AC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8"/>
                <p:cNvSpPr/>
                <p:nvPr/>
              </p:nvSpPr>
              <p:spPr>
                <a:xfrm>
                  <a:off x="5300638" y="2749565"/>
                  <a:ext cx="938643" cy="50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D4AC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7" name="Arredondar Retângulo em um Canto Único 84"/>
              <p:cNvSpPr/>
              <p:nvPr/>
            </p:nvSpPr>
            <p:spPr>
              <a:xfrm>
                <a:off x="4672855" y="1372148"/>
                <a:ext cx="520019" cy="1082402"/>
              </a:xfrm>
              <a:custGeom>
                <a:avLst/>
                <a:gdLst/>
                <a:ahLst/>
                <a:cxnLst/>
                <a:rect l="l" t="t" r="r" b="b"/>
                <a:pathLst>
                  <a:path w="2008631" h="4180898">
                    <a:moveTo>
                      <a:pt x="1369500" y="0"/>
                    </a:moveTo>
                    <a:cubicBezTo>
                      <a:pt x="1488807" y="0"/>
                      <a:pt x="1585524" y="111512"/>
                      <a:pt x="1585524" y="249068"/>
                    </a:cubicBezTo>
                    <a:lnTo>
                      <a:pt x="1585524" y="397321"/>
                    </a:lnTo>
                    <a:lnTo>
                      <a:pt x="1676391" y="397321"/>
                    </a:lnTo>
                    <a:cubicBezTo>
                      <a:pt x="1702904" y="397321"/>
                      <a:pt x="1724397" y="418814"/>
                      <a:pt x="1724397" y="445327"/>
                    </a:cubicBezTo>
                    <a:lnTo>
                      <a:pt x="1724397" y="647084"/>
                    </a:lnTo>
                    <a:cubicBezTo>
                      <a:pt x="1891501" y="718109"/>
                      <a:pt x="2008631" y="883784"/>
                      <a:pt x="2008631" y="1076816"/>
                    </a:cubicBezTo>
                    <a:lnTo>
                      <a:pt x="2008631" y="3489176"/>
                    </a:lnTo>
                    <a:cubicBezTo>
                      <a:pt x="2008631" y="3677356"/>
                      <a:pt x="1897315" y="3839537"/>
                      <a:pt x="1736437" y="3912374"/>
                    </a:cubicBezTo>
                    <a:cubicBezTo>
                      <a:pt x="1743198" y="3919936"/>
                      <a:pt x="1746825" y="3929981"/>
                      <a:pt x="1746825" y="3940872"/>
                    </a:cubicBezTo>
                    <a:lnTo>
                      <a:pt x="1746825" y="4180898"/>
                    </a:lnTo>
                    <a:lnTo>
                      <a:pt x="306665" y="4180898"/>
                    </a:lnTo>
                    <a:lnTo>
                      <a:pt x="306665" y="3926094"/>
                    </a:lnTo>
                    <a:cubicBezTo>
                      <a:pt x="127452" y="3862124"/>
                      <a:pt x="0" y="3690534"/>
                      <a:pt x="0" y="3489176"/>
                    </a:cubicBezTo>
                    <a:lnTo>
                      <a:pt x="0" y="1076816"/>
                    </a:lnTo>
                    <a:cubicBezTo>
                      <a:pt x="0" y="883783"/>
                      <a:pt x="117131" y="718107"/>
                      <a:pt x="284237" y="647082"/>
                    </a:cubicBezTo>
                    <a:lnTo>
                      <a:pt x="284237" y="397321"/>
                    </a:lnTo>
                    <a:lnTo>
                      <a:pt x="1153476" y="397321"/>
                    </a:lnTo>
                    <a:lnTo>
                      <a:pt x="1153476" y="249068"/>
                    </a:lnTo>
                    <a:cubicBezTo>
                      <a:pt x="1153476" y="111512"/>
                      <a:pt x="1250193" y="0"/>
                      <a:pt x="13695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918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" name="Grupo 2047"/>
          <p:cNvGrpSpPr/>
          <p:nvPr/>
        </p:nvGrpSpPr>
        <p:grpSpPr>
          <a:xfrm>
            <a:off x="539552" y="573014"/>
            <a:ext cx="7899319" cy="5384700"/>
            <a:chOff x="539552" y="573014"/>
            <a:chExt cx="7899319" cy="5384700"/>
          </a:xfrm>
        </p:grpSpPr>
        <p:sp>
          <p:nvSpPr>
            <p:cNvPr id="5" name="Retângulo 4"/>
            <p:cNvSpPr/>
            <p:nvPr/>
          </p:nvSpPr>
          <p:spPr>
            <a:xfrm>
              <a:off x="539552" y="573014"/>
              <a:ext cx="7879676" cy="5384700"/>
            </a:xfrm>
            <a:prstGeom prst="rect">
              <a:avLst/>
            </a:prstGeom>
            <a:solidFill>
              <a:srgbClr val="C5E6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539552" y="4041650"/>
              <a:ext cx="7879676" cy="1916064"/>
            </a:xfrm>
            <a:prstGeom prst="rect">
              <a:avLst/>
            </a:prstGeom>
            <a:solidFill>
              <a:srgbClr val="D5D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Grupo 33"/>
            <p:cNvGrpSpPr/>
            <p:nvPr/>
          </p:nvGrpSpPr>
          <p:grpSpPr>
            <a:xfrm flipH="1">
              <a:off x="4005990" y="2575135"/>
              <a:ext cx="946800" cy="1692000"/>
              <a:chOff x="3393917" y="2699340"/>
              <a:chExt cx="1636086" cy="2889900"/>
            </a:xfrm>
          </p:grpSpPr>
          <p:sp>
            <p:nvSpPr>
              <p:cNvPr id="35" name="Trapezoide 8"/>
              <p:cNvSpPr/>
              <p:nvPr/>
            </p:nvSpPr>
            <p:spPr>
              <a:xfrm>
                <a:off x="3440680" y="2699340"/>
                <a:ext cx="1528074" cy="794961"/>
              </a:xfrm>
              <a:custGeom>
                <a:avLst/>
                <a:gdLst/>
                <a:ahLst/>
                <a:cxnLst/>
                <a:rect l="l" t="t" r="r" b="b"/>
                <a:pathLst>
                  <a:path w="1471972" h="953157">
                    <a:moveTo>
                      <a:pt x="220133" y="0"/>
                    </a:moveTo>
                    <a:lnTo>
                      <a:pt x="1251839" y="0"/>
                    </a:lnTo>
                    <a:cubicBezTo>
                      <a:pt x="1293702" y="0"/>
                      <a:pt x="1327639" y="33937"/>
                      <a:pt x="1327639" y="75800"/>
                    </a:cubicBezTo>
                    <a:lnTo>
                      <a:pt x="1327639" y="88369"/>
                    </a:lnTo>
                    <a:lnTo>
                      <a:pt x="1471972" y="953157"/>
                    </a:lnTo>
                    <a:lnTo>
                      <a:pt x="0" y="953157"/>
                    </a:lnTo>
                    <a:lnTo>
                      <a:pt x="144333" y="88369"/>
                    </a:lnTo>
                    <a:lnTo>
                      <a:pt x="144333" y="75800"/>
                    </a:lnTo>
                    <a:cubicBezTo>
                      <a:pt x="144333" y="33937"/>
                      <a:pt x="178270" y="0"/>
                      <a:pt x="220133" y="0"/>
                    </a:cubicBezTo>
                    <a:close/>
                  </a:path>
                </a:pathLst>
              </a:custGeom>
              <a:solidFill>
                <a:srgbClr val="4CA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3438246" y="3383942"/>
                <a:ext cx="1548882" cy="2205298"/>
              </a:xfrm>
              <a:prstGeom prst="roundRect">
                <a:avLst>
                  <a:gd name="adj" fmla="val 9439"/>
                </a:avLst>
              </a:prstGeom>
              <a:solidFill>
                <a:srgbClr val="4CA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de cantos arredondados 36"/>
              <p:cNvSpPr/>
              <p:nvPr/>
            </p:nvSpPr>
            <p:spPr>
              <a:xfrm>
                <a:off x="3393917" y="3408113"/>
                <a:ext cx="1636086" cy="172375"/>
              </a:xfrm>
              <a:prstGeom prst="roundRect">
                <a:avLst>
                  <a:gd name="adj" fmla="val 43974"/>
                </a:avLst>
              </a:prstGeom>
              <a:solidFill>
                <a:srgbClr val="398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Trapezoide 8"/>
              <p:cNvSpPr/>
              <p:nvPr/>
            </p:nvSpPr>
            <p:spPr>
              <a:xfrm>
                <a:off x="3734836" y="2780928"/>
                <a:ext cx="938643" cy="506929"/>
              </a:xfrm>
              <a:custGeom>
                <a:avLst/>
                <a:gdLst/>
                <a:ahLst/>
                <a:cxnLst/>
                <a:rect l="l" t="t" r="r" b="b"/>
                <a:pathLst>
                  <a:path w="1471972" h="953157">
                    <a:moveTo>
                      <a:pt x="220133" y="0"/>
                    </a:moveTo>
                    <a:lnTo>
                      <a:pt x="1251839" y="0"/>
                    </a:lnTo>
                    <a:cubicBezTo>
                      <a:pt x="1293702" y="0"/>
                      <a:pt x="1327639" y="33937"/>
                      <a:pt x="1327639" y="75800"/>
                    </a:cubicBezTo>
                    <a:lnTo>
                      <a:pt x="1327639" y="88369"/>
                    </a:lnTo>
                    <a:lnTo>
                      <a:pt x="1471972" y="953157"/>
                    </a:lnTo>
                    <a:lnTo>
                      <a:pt x="0" y="953157"/>
                    </a:lnTo>
                    <a:lnTo>
                      <a:pt x="144333" y="88369"/>
                    </a:lnTo>
                    <a:lnTo>
                      <a:pt x="144333" y="75800"/>
                    </a:lnTo>
                    <a:cubicBezTo>
                      <a:pt x="144333" y="33937"/>
                      <a:pt x="178270" y="0"/>
                      <a:pt x="220133" y="0"/>
                    </a:cubicBezTo>
                    <a:close/>
                  </a:path>
                </a:pathLst>
              </a:custGeom>
              <a:solidFill>
                <a:srgbClr val="398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9" name="Grupo 38"/>
              <p:cNvGrpSpPr/>
              <p:nvPr/>
            </p:nvGrpSpPr>
            <p:grpSpPr>
              <a:xfrm>
                <a:off x="3876980" y="4051164"/>
                <a:ext cx="669960" cy="981489"/>
                <a:chOff x="3777709" y="3842612"/>
                <a:chExt cx="879154" cy="1287957"/>
              </a:xfrm>
            </p:grpSpPr>
            <p:grpSp>
              <p:nvGrpSpPr>
                <p:cNvPr id="40" name="Grupo 39"/>
                <p:cNvGrpSpPr/>
                <p:nvPr/>
              </p:nvGrpSpPr>
              <p:grpSpPr>
                <a:xfrm>
                  <a:off x="4319344" y="4486590"/>
                  <a:ext cx="337519" cy="563224"/>
                  <a:chOff x="2292126" y="2328482"/>
                  <a:chExt cx="742609" cy="1239204"/>
                </a:xfrm>
              </p:grpSpPr>
              <p:sp>
                <p:nvSpPr>
                  <p:cNvPr id="42" name="Fluxograma: Atraso 41"/>
                  <p:cNvSpPr/>
                  <p:nvPr/>
                </p:nvSpPr>
                <p:spPr>
                  <a:xfrm rot="5400000">
                    <a:off x="2231382" y="2403844"/>
                    <a:ext cx="864096" cy="713372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Retângulo 42"/>
                  <p:cNvSpPr/>
                  <p:nvPr/>
                </p:nvSpPr>
                <p:spPr>
                  <a:xfrm>
                    <a:off x="2567227" y="2869978"/>
                    <a:ext cx="192405" cy="6451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" name="Fluxograma: Atraso 43"/>
                  <p:cNvSpPr/>
                  <p:nvPr/>
                </p:nvSpPr>
                <p:spPr>
                  <a:xfrm rot="16200000">
                    <a:off x="2610923" y="3143873"/>
                    <a:ext cx="105016" cy="742609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Retângulo de cantos arredondados 26"/>
                <p:cNvSpPr/>
                <p:nvPr/>
              </p:nvSpPr>
              <p:spPr>
                <a:xfrm>
                  <a:off x="3777709" y="3842612"/>
                  <a:ext cx="318965" cy="128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111" h="2221309">
                      <a:moveTo>
                        <a:pt x="167045" y="0"/>
                      </a:moveTo>
                      <a:lnTo>
                        <a:pt x="383069" y="0"/>
                      </a:lnTo>
                      <a:lnTo>
                        <a:pt x="383069" y="654964"/>
                      </a:lnTo>
                      <a:cubicBezTo>
                        <a:pt x="481312" y="688440"/>
                        <a:pt x="550111" y="766539"/>
                        <a:pt x="550111" y="857513"/>
                      </a:cubicBezTo>
                      <a:lnTo>
                        <a:pt x="550111" y="1077893"/>
                      </a:lnTo>
                      <a:lnTo>
                        <a:pt x="549613" y="1077893"/>
                      </a:lnTo>
                      <a:cubicBezTo>
                        <a:pt x="550103" y="1078706"/>
                        <a:pt x="550109" y="1079528"/>
                        <a:pt x="550109" y="1080351"/>
                      </a:cubicBezTo>
                      <a:lnTo>
                        <a:pt x="550109" y="2066123"/>
                      </a:lnTo>
                      <a:cubicBezTo>
                        <a:pt x="550109" y="2151830"/>
                        <a:pt x="480630" y="2221309"/>
                        <a:pt x="394923" y="2221309"/>
                      </a:cubicBezTo>
                      <a:lnTo>
                        <a:pt x="155186" y="2221309"/>
                      </a:lnTo>
                      <a:cubicBezTo>
                        <a:pt x="69479" y="2221309"/>
                        <a:pt x="0" y="2151830"/>
                        <a:pt x="0" y="2066123"/>
                      </a:cubicBezTo>
                      <a:lnTo>
                        <a:pt x="0" y="1080351"/>
                      </a:lnTo>
                      <a:lnTo>
                        <a:pt x="496" y="1077893"/>
                      </a:lnTo>
                      <a:lnTo>
                        <a:pt x="3" y="1077893"/>
                      </a:lnTo>
                      <a:lnTo>
                        <a:pt x="3" y="857513"/>
                      </a:lnTo>
                      <a:cubicBezTo>
                        <a:pt x="3" y="766539"/>
                        <a:pt x="68802" y="688440"/>
                        <a:pt x="167045" y="65496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6" name="Elipse 5"/>
            <p:cNvSpPr/>
            <p:nvPr/>
          </p:nvSpPr>
          <p:spPr>
            <a:xfrm>
              <a:off x="6328870" y="940265"/>
              <a:ext cx="848168" cy="848168"/>
            </a:xfrm>
            <a:prstGeom prst="ellipse">
              <a:avLst/>
            </a:prstGeom>
            <a:solidFill>
              <a:srgbClr val="F8D714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6263237" y="874632"/>
              <a:ext cx="979434" cy="979434"/>
            </a:xfrm>
            <a:prstGeom prst="ellipse">
              <a:avLst/>
            </a:prstGeom>
            <a:solidFill>
              <a:srgbClr val="F8D714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539552" y="5246960"/>
              <a:ext cx="7879676" cy="486295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39552" y="4999682"/>
              <a:ext cx="7879676" cy="247278"/>
            </a:xfrm>
            <a:prstGeom prst="rect">
              <a:avLst/>
            </a:prstGeom>
            <a:solidFill>
              <a:srgbClr val="D3D3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9552" y="4869161"/>
              <a:ext cx="7879676" cy="144016"/>
            </a:xfrm>
            <a:prstGeom prst="rect">
              <a:avLst/>
            </a:prstGeom>
            <a:solidFill>
              <a:srgbClr val="C2C8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1089554" y="3105064"/>
              <a:ext cx="2059721" cy="1396477"/>
              <a:chOff x="12132839" y="4041650"/>
              <a:chExt cx="1008113" cy="683494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12963669" y="4045256"/>
                <a:ext cx="45719" cy="359458"/>
              </a:xfrm>
              <a:prstGeom prst="rect">
                <a:avLst/>
              </a:prstGeom>
              <a:solidFill>
                <a:srgbClr val="4A27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12249981" y="4077654"/>
                <a:ext cx="45719" cy="359458"/>
              </a:xfrm>
              <a:prstGeom prst="rect">
                <a:avLst/>
              </a:prstGeom>
              <a:solidFill>
                <a:srgbClr val="4A27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12204848" y="4437112"/>
                <a:ext cx="72008" cy="288032"/>
              </a:xfrm>
              <a:prstGeom prst="rect">
                <a:avLst/>
              </a:prstGeom>
              <a:solidFill>
                <a:srgbClr val="4A27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12986529" y="4396902"/>
                <a:ext cx="72008" cy="328241"/>
              </a:xfrm>
              <a:prstGeom prst="rect">
                <a:avLst/>
              </a:prstGeom>
              <a:solidFill>
                <a:srgbClr val="4A27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12132840" y="4365104"/>
                <a:ext cx="1008112" cy="98747"/>
              </a:xfrm>
              <a:prstGeom prst="rect">
                <a:avLst/>
              </a:prstGeom>
              <a:solidFill>
                <a:srgbClr val="FBC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12132839" y="4249660"/>
                <a:ext cx="1008113" cy="72008"/>
              </a:xfrm>
              <a:prstGeom prst="rect">
                <a:avLst/>
              </a:prstGeom>
              <a:solidFill>
                <a:srgbClr val="FBC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12132840" y="4146699"/>
                <a:ext cx="1008112" cy="72008"/>
              </a:xfrm>
              <a:prstGeom prst="rect">
                <a:avLst/>
              </a:prstGeom>
              <a:solidFill>
                <a:srgbClr val="FBC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12132839" y="4041650"/>
                <a:ext cx="1008113" cy="72008"/>
              </a:xfrm>
              <a:prstGeom prst="rect">
                <a:avLst/>
              </a:prstGeom>
              <a:solidFill>
                <a:srgbClr val="FBC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12132840" y="4363850"/>
                <a:ext cx="1008112" cy="28800"/>
              </a:xfrm>
              <a:prstGeom prst="rect">
                <a:avLst/>
              </a:prstGeom>
              <a:solidFill>
                <a:srgbClr val="FAD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12132839" y="4242983"/>
                <a:ext cx="1008112" cy="18000"/>
              </a:xfrm>
              <a:prstGeom prst="rect">
                <a:avLst/>
              </a:prstGeom>
              <a:solidFill>
                <a:srgbClr val="FAD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12132839" y="4146699"/>
                <a:ext cx="1008112" cy="18000"/>
              </a:xfrm>
              <a:prstGeom prst="rect">
                <a:avLst/>
              </a:prstGeom>
              <a:solidFill>
                <a:srgbClr val="FAD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12132839" y="4041893"/>
                <a:ext cx="1008112" cy="18000"/>
              </a:xfrm>
              <a:prstGeom prst="rect">
                <a:avLst/>
              </a:prstGeom>
              <a:solidFill>
                <a:srgbClr val="FAD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29" name="Picture 9" descr="C:\Users\u18194\Desktop\Ludit\Sketch\Personagens\Dodô\1x\Ativo 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556" y="2012195"/>
              <a:ext cx="1010866" cy="113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Elipse 29"/>
            <p:cNvSpPr/>
            <p:nvPr/>
          </p:nvSpPr>
          <p:spPr>
            <a:xfrm>
              <a:off x="6415888" y="1027283"/>
              <a:ext cx="674132" cy="674132"/>
            </a:xfrm>
            <a:prstGeom prst="ellipse">
              <a:avLst/>
            </a:prstGeom>
            <a:solidFill>
              <a:srgbClr val="E1E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Texto explicativo em forma de nuvem 31"/>
            <p:cNvSpPr/>
            <p:nvPr/>
          </p:nvSpPr>
          <p:spPr>
            <a:xfrm>
              <a:off x="2748879" y="763042"/>
              <a:ext cx="3225100" cy="1814692"/>
            </a:xfrm>
            <a:prstGeom prst="cloudCallout">
              <a:avLst>
                <a:gd name="adj1" fmla="val -67626"/>
                <a:gd name="adj2" fmla="val 451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050" name="Picture 2" descr="C:\Users\u18189\Desktop\Ludit\Sketch\Games\1x\vidro_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597" y="1075966"/>
              <a:ext cx="649690" cy="1151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aixaDeTexto 32"/>
            <p:cNvSpPr txBox="1"/>
            <p:nvPr/>
          </p:nvSpPr>
          <p:spPr>
            <a:xfrm>
              <a:off x="4293256" y="739364"/>
              <a:ext cx="687323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500" dirty="0" smtClean="0"/>
                <a:t>?</a:t>
              </a:r>
              <a:endParaRPr lang="pt-BR" sz="11500" dirty="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5082313" y="2614118"/>
              <a:ext cx="935838" cy="1653017"/>
              <a:chOff x="4379875" y="3490008"/>
              <a:chExt cx="365757" cy="646055"/>
            </a:xfrm>
          </p:grpSpPr>
          <p:grpSp>
            <p:nvGrpSpPr>
              <p:cNvPr id="46" name="Grupo 45"/>
              <p:cNvGrpSpPr/>
              <p:nvPr/>
            </p:nvGrpSpPr>
            <p:grpSpPr>
              <a:xfrm flipH="1">
                <a:off x="4379875" y="3490008"/>
                <a:ext cx="365757" cy="646055"/>
                <a:chOff x="2007391" y="190080"/>
                <a:chExt cx="1636086" cy="2889900"/>
              </a:xfrm>
            </p:grpSpPr>
            <p:sp>
              <p:nvSpPr>
                <p:cNvPr id="48" name="Trapezoide 8"/>
                <p:cNvSpPr/>
                <p:nvPr/>
              </p:nvSpPr>
              <p:spPr>
                <a:xfrm>
                  <a:off x="2054154" y="190080"/>
                  <a:ext cx="1528074" cy="794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E039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Retângulo de cantos arredondados 48"/>
                <p:cNvSpPr/>
                <p:nvPr/>
              </p:nvSpPr>
              <p:spPr>
                <a:xfrm>
                  <a:off x="2051720" y="874682"/>
                  <a:ext cx="1548882" cy="2205298"/>
                </a:xfrm>
                <a:prstGeom prst="roundRect">
                  <a:avLst>
                    <a:gd name="adj" fmla="val 9439"/>
                  </a:avLst>
                </a:prstGeom>
                <a:solidFill>
                  <a:srgbClr val="E039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Retângulo de cantos arredondados 49"/>
                <p:cNvSpPr/>
                <p:nvPr/>
              </p:nvSpPr>
              <p:spPr>
                <a:xfrm>
                  <a:off x="2007391" y="898853"/>
                  <a:ext cx="1636086" cy="172375"/>
                </a:xfrm>
                <a:prstGeom prst="roundRect">
                  <a:avLst>
                    <a:gd name="adj" fmla="val 43974"/>
                  </a:avLst>
                </a:prstGeom>
                <a:solidFill>
                  <a:srgbClr val="7F16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Trapezoide 8"/>
                <p:cNvSpPr/>
                <p:nvPr/>
              </p:nvSpPr>
              <p:spPr>
                <a:xfrm>
                  <a:off x="2348310" y="271668"/>
                  <a:ext cx="938643" cy="50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7F16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7" name="Fluxograma: Atraso 37"/>
              <p:cNvSpPr/>
              <p:nvPr/>
            </p:nvSpPr>
            <p:spPr>
              <a:xfrm rot="5400000" flipH="1">
                <a:off x="4439133" y="3851639"/>
                <a:ext cx="246917" cy="89862"/>
              </a:xfrm>
              <a:custGeom>
                <a:avLst/>
                <a:gdLst/>
                <a:ahLst/>
                <a:cxnLst/>
                <a:rect l="l" t="t" r="r" b="b"/>
                <a:pathLst>
                  <a:path w="1252947" h="455991">
                    <a:moveTo>
                      <a:pt x="1252947" y="133605"/>
                    </a:moveTo>
                    <a:lnTo>
                      <a:pt x="1252947" y="322385"/>
                    </a:lnTo>
                    <a:cubicBezTo>
                      <a:pt x="1252947" y="329908"/>
                      <a:pt x="1246848" y="336007"/>
                      <a:pt x="1239325" y="336007"/>
                    </a:cubicBezTo>
                    <a:lnTo>
                      <a:pt x="1184836" y="336007"/>
                    </a:lnTo>
                    <a:cubicBezTo>
                      <a:pt x="1177603" y="336007"/>
                      <a:pt x="1171686" y="330369"/>
                      <a:pt x="1171563" y="323228"/>
                    </a:cubicBezTo>
                    <a:lnTo>
                      <a:pt x="1119798" y="323228"/>
                    </a:lnTo>
                    <a:cubicBezTo>
                      <a:pt x="1087587" y="400282"/>
                      <a:pt x="1016922" y="453409"/>
                      <a:pt x="935041" y="453409"/>
                    </a:cubicBezTo>
                    <a:lnTo>
                      <a:pt x="730118" y="453408"/>
                    </a:lnTo>
                    <a:lnTo>
                      <a:pt x="730118" y="438427"/>
                    </a:lnTo>
                    <a:lnTo>
                      <a:pt x="707652" y="438427"/>
                    </a:lnTo>
                    <a:lnTo>
                      <a:pt x="707652" y="455991"/>
                    </a:lnTo>
                    <a:lnTo>
                      <a:pt x="439045" y="455991"/>
                    </a:lnTo>
                    <a:lnTo>
                      <a:pt x="439045" y="447375"/>
                    </a:lnTo>
                    <a:lnTo>
                      <a:pt x="413900" y="447375"/>
                    </a:lnTo>
                    <a:lnTo>
                      <a:pt x="413900" y="455991"/>
                    </a:lnTo>
                    <a:lnTo>
                      <a:pt x="32543" y="455991"/>
                    </a:lnTo>
                    <a:cubicBezTo>
                      <a:pt x="14571" y="455991"/>
                      <a:pt x="0" y="429387"/>
                      <a:pt x="0" y="396569"/>
                    </a:cubicBezTo>
                    <a:cubicBezTo>
                      <a:pt x="0" y="363751"/>
                      <a:pt x="14571" y="337147"/>
                      <a:pt x="32543" y="337147"/>
                    </a:cubicBezTo>
                    <a:lnTo>
                      <a:pt x="32543" y="331292"/>
                    </a:lnTo>
                    <a:cubicBezTo>
                      <a:pt x="14571" y="331292"/>
                      <a:pt x="0" y="305795"/>
                      <a:pt x="0" y="274344"/>
                    </a:cubicBezTo>
                    <a:cubicBezTo>
                      <a:pt x="0" y="242892"/>
                      <a:pt x="14571" y="217395"/>
                      <a:pt x="32543" y="217395"/>
                    </a:cubicBezTo>
                    <a:lnTo>
                      <a:pt x="32543" y="215403"/>
                    </a:lnTo>
                    <a:cubicBezTo>
                      <a:pt x="14571" y="215403"/>
                      <a:pt x="0" y="189176"/>
                      <a:pt x="0" y="156823"/>
                    </a:cubicBezTo>
                    <a:cubicBezTo>
                      <a:pt x="0" y="124469"/>
                      <a:pt x="14571" y="98242"/>
                      <a:pt x="32543" y="98242"/>
                    </a:cubicBezTo>
                    <a:lnTo>
                      <a:pt x="32543" y="96530"/>
                    </a:lnTo>
                    <a:cubicBezTo>
                      <a:pt x="14571" y="96530"/>
                      <a:pt x="0" y="75005"/>
                      <a:pt x="0" y="48454"/>
                    </a:cubicBezTo>
                    <a:cubicBezTo>
                      <a:pt x="0" y="21902"/>
                      <a:pt x="14571" y="377"/>
                      <a:pt x="32543" y="377"/>
                    </a:cubicBezTo>
                    <a:lnTo>
                      <a:pt x="32547" y="378"/>
                    </a:lnTo>
                    <a:lnTo>
                      <a:pt x="413900" y="378"/>
                    </a:lnTo>
                    <a:lnTo>
                      <a:pt x="413900" y="26892"/>
                    </a:lnTo>
                    <a:lnTo>
                      <a:pt x="439045" y="26892"/>
                    </a:lnTo>
                    <a:lnTo>
                      <a:pt x="439045" y="378"/>
                    </a:lnTo>
                    <a:lnTo>
                      <a:pt x="707652" y="378"/>
                    </a:lnTo>
                    <a:lnTo>
                      <a:pt x="707652" y="17943"/>
                    </a:lnTo>
                    <a:lnTo>
                      <a:pt x="730118" y="17943"/>
                    </a:lnTo>
                    <a:lnTo>
                      <a:pt x="730118" y="0"/>
                    </a:lnTo>
                    <a:lnTo>
                      <a:pt x="935041" y="0"/>
                    </a:lnTo>
                    <a:cubicBezTo>
                      <a:pt x="1018000" y="0"/>
                      <a:pt x="1089444" y="54534"/>
                      <a:pt x="1121252" y="133143"/>
                    </a:cubicBezTo>
                    <a:lnTo>
                      <a:pt x="1171406" y="133143"/>
                    </a:lnTo>
                    <a:cubicBezTo>
                      <a:pt x="1171469" y="125831"/>
                      <a:pt x="1177470" y="119983"/>
                      <a:pt x="1184836" y="119983"/>
                    </a:cubicBezTo>
                    <a:lnTo>
                      <a:pt x="1239325" y="119983"/>
                    </a:lnTo>
                    <a:cubicBezTo>
                      <a:pt x="1246848" y="119983"/>
                      <a:pt x="1252947" y="126082"/>
                      <a:pt x="1252947" y="13360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2" name="Grupo 51"/>
            <p:cNvGrpSpPr/>
            <p:nvPr/>
          </p:nvGrpSpPr>
          <p:grpSpPr>
            <a:xfrm flipH="1">
              <a:off x="7225615" y="2575135"/>
              <a:ext cx="946800" cy="1692000"/>
              <a:chOff x="6021465" y="160050"/>
              <a:chExt cx="1636086" cy="2889900"/>
            </a:xfrm>
          </p:grpSpPr>
          <p:grpSp>
            <p:nvGrpSpPr>
              <p:cNvPr id="53" name="Grupo 52"/>
              <p:cNvGrpSpPr/>
              <p:nvPr/>
            </p:nvGrpSpPr>
            <p:grpSpPr>
              <a:xfrm>
                <a:off x="6021465" y="160050"/>
                <a:ext cx="1636086" cy="2889900"/>
                <a:chOff x="6021465" y="160050"/>
                <a:chExt cx="1636086" cy="2889900"/>
              </a:xfrm>
            </p:grpSpPr>
            <p:sp>
              <p:nvSpPr>
                <p:cNvPr id="61" name="Trapezoide 8"/>
                <p:cNvSpPr/>
                <p:nvPr/>
              </p:nvSpPr>
              <p:spPr>
                <a:xfrm>
                  <a:off x="6068228" y="160050"/>
                  <a:ext cx="1528074" cy="794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03A9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de cantos arredondados 61"/>
                <p:cNvSpPr/>
                <p:nvPr/>
              </p:nvSpPr>
              <p:spPr>
                <a:xfrm>
                  <a:off x="6065794" y="844652"/>
                  <a:ext cx="1548882" cy="2205298"/>
                </a:xfrm>
                <a:prstGeom prst="roundRect">
                  <a:avLst>
                    <a:gd name="adj" fmla="val 9439"/>
                  </a:avLst>
                </a:prstGeom>
                <a:solidFill>
                  <a:srgbClr val="03A9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 de cantos arredondados 62"/>
                <p:cNvSpPr/>
                <p:nvPr/>
              </p:nvSpPr>
              <p:spPr>
                <a:xfrm>
                  <a:off x="6021465" y="868823"/>
                  <a:ext cx="1636086" cy="172375"/>
                </a:xfrm>
                <a:prstGeom prst="roundRect">
                  <a:avLst>
                    <a:gd name="adj" fmla="val 43974"/>
                  </a:avLst>
                </a:prstGeom>
                <a:solidFill>
                  <a:srgbClr val="0261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Trapezoide 8"/>
                <p:cNvSpPr/>
                <p:nvPr/>
              </p:nvSpPr>
              <p:spPr>
                <a:xfrm>
                  <a:off x="6362384" y="241638"/>
                  <a:ext cx="938643" cy="50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0261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4" name="Grupo 53"/>
              <p:cNvGrpSpPr/>
              <p:nvPr/>
            </p:nvGrpSpPr>
            <p:grpSpPr>
              <a:xfrm>
                <a:off x="6501953" y="1557775"/>
                <a:ext cx="843109" cy="882515"/>
                <a:chOff x="6418746" y="1441922"/>
                <a:chExt cx="953348" cy="997906"/>
              </a:xfrm>
            </p:grpSpPr>
            <p:grpSp>
              <p:nvGrpSpPr>
                <p:cNvPr id="55" name="Grupo 54"/>
                <p:cNvGrpSpPr/>
                <p:nvPr/>
              </p:nvGrpSpPr>
              <p:grpSpPr>
                <a:xfrm>
                  <a:off x="6418746" y="1441922"/>
                  <a:ext cx="953348" cy="997906"/>
                  <a:chOff x="6907636" y="1772816"/>
                  <a:chExt cx="2447663" cy="2562063"/>
                </a:xfrm>
              </p:grpSpPr>
              <p:sp>
                <p:nvSpPr>
                  <p:cNvPr id="59" name="Retângulo 58"/>
                  <p:cNvSpPr/>
                  <p:nvPr/>
                </p:nvSpPr>
                <p:spPr>
                  <a:xfrm>
                    <a:off x="6907636" y="1772816"/>
                    <a:ext cx="1827880" cy="25202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 59"/>
                  <p:cNvSpPr/>
                  <p:nvPr/>
                </p:nvSpPr>
                <p:spPr>
                  <a:xfrm rot="1050433">
                    <a:off x="7527419" y="1814599"/>
                    <a:ext cx="1827880" cy="25202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cxnSp>
              <p:nvCxnSpPr>
                <p:cNvPr id="56" name="Conector reto 55"/>
                <p:cNvCxnSpPr/>
                <p:nvPr/>
              </p:nvCxnSpPr>
              <p:spPr>
                <a:xfrm>
                  <a:off x="6902093" y="1558745"/>
                  <a:ext cx="457200" cy="142063"/>
                </a:xfrm>
                <a:prstGeom prst="line">
                  <a:avLst/>
                </a:prstGeom>
                <a:ln>
                  <a:solidFill>
                    <a:srgbClr val="03A9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>
                <a:xfrm>
                  <a:off x="6719445" y="2047470"/>
                  <a:ext cx="457200" cy="142063"/>
                </a:xfrm>
                <a:prstGeom prst="line">
                  <a:avLst/>
                </a:prstGeom>
                <a:ln>
                  <a:solidFill>
                    <a:srgbClr val="03A9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>
                <a:xfrm>
                  <a:off x="6831705" y="1778988"/>
                  <a:ext cx="457200" cy="142063"/>
                </a:xfrm>
                <a:prstGeom prst="line">
                  <a:avLst/>
                </a:prstGeom>
                <a:ln>
                  <a:solidFill>
                    <a:srgbClr val="03A9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upo 64"/>
            <p:cNvGrpSpPr/>
            <p:nvPr/>
          </p:nvGrpSpPr>
          <p:grpSpPr>
            <a:xfrm flipH="1">
              <a:off x="6147674" y="2576984"/>
              <a:ext cx="948417" cy="1690151"/>
              <a:chOff x="4114095" y="160050"/>
              <a:chExt cx="1636086" cy="2889900"/>
            </a:xfrm>
          </p:grpSpPr>
          <p:grpSp>
            <p:nvGrpSpPr>
              <p:cNvPr id="66" name="Grupo 65"/>
              <p:cNvGrpSpPr/>
              <p:nvPr/>
            </p:nvGrpSpPr>
            <p:grpSpPr>
              <a:xfrm>
                <a:off x="4114095" y="160050"/>
                <a:ext cx="1636086" cy="2889900"/>
                <a:chOff x="4959719" y="2667977"/>
                <a:chExt cx="1636086" cy="2889900"/>
              </a:xfrm>
            </p:grpSpPr>
            <p:sp>
              <p:nvSpPr>
                <p:cNvPr id="68" name="Trapezoide 8"/>
                <p:cNvSpPr/>
                <p:nvPr/>
              </p:nvSpPr>
              <p:spPr>
                <a:xfrm>
                  <a:off x="5006482" y="2667977"/>
                  <a:ext cx="1528074" cy="794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FDD8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68"/>
                <p:cNvSpPr/>
                <p:nvPr/>
              </p:nvSpPr>
              <p:spPr>
                <a:xfrm>
                  <a:off x="5004048" y="3352579"/>
                  <a:ext cx="1548882" cy="2205298"/>
                </a:xfrm>
                <a:prstGeom prst="roundRect">
                  <a:avLst>
                    <a:gd name="adj" fmla="val 9439"/>
                  </a:avLst>
                </a:prstGeom>
                <a:solidFill>
                  <a:srgbClr val="FDD8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69"/>
                <p:cNvSpPr/>
                <p:nvPr/>
              </p:nvSpPr>
              <p:spPr>
                <a:xfrm>
                  <a:off x="4959719" y="3376750"/>
                  <a:ext cx="1636086" cy="172375"/>
                </a:xfrm>
                <a:prstGeom prst="roundRect">
                  <a:avLst>
                    <a:gd name="adj" fmla="val 43974"/>
                  </a:avLst>
                </a:prstGeom>
                <a:solidFill>
                  <a:srgbClr val="D4AC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8"/>
                <p:cNvSpPr/>
                <p:nvPr/>
              </p:nvSpPr>
              <p:spPr>
                <a:xfrm>
                  <a:off x="5300638" y="2749565"/>
                  <a:ext cx="938643" cy="50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D4AC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7" name="Arredondar Retângulo em um Canto Único 84"/>
              <p:cNvSpPr/>
              <p:nvPr/>
            </p:nvSpPr>
            <p:spPr>
              <a:xfrm>
                <a:off x="4672855" y="1372148"/>
                <a:ext cx="520019" cy="1082402"/>
              </a:xfrm>
              <a:custGeom>
                <a:avLst/>
                <a:gdLst/>
                <a:ahLst/>
                <a:cxnLst/>
                <a:rect l="l" t="t" r="r" b="b"/>
                <a:pathLst>
                  <a:path w="2008631" h="4180898">
                    <a:moveTo>
                      <a:pt x="1369500" y="0"/>
                    </a:moveTo>
                    <a:cubicBezTo>
                      <a:pt x="1488807" y="0"/>
                      <a:pt x="1585524" y="111512"/>
                      <a:pt x="1585524" y="249068"/>
                    </a:cubicBezTo>
                    <a:lnTo>
                      <a:pt x="1585524" y="397321"/>
                    </a:lnTo>
                    <a:lnTo>
                      <a:pt x="1676391" y="397321"/>
                    </a:lnTo>
                    <a:cubicBezTo>
                      <a:pt x="1702904" y="397321"/>
                      <a:pt x="1724397" y="418814"/>
                      <a:pt x="1724397" y="445327"/>
                    </a:cubicBezTo>
                    <a:lnTo>
                      <a:pt x="1724397" y="647084"/>
                    </a:lnTo>
                    <a:cubicBezTo>
                      <a:pt x="1891501" y="718109"/>
                      <a:pt x="2008631" y="883784"/>
                      <a:pt x="2008631" y="1076816"/>
                    </a:cubicBezTo>
                    <a:lnTo>
                      <a:pt x="2008631" y="3489176"/>
                    </a:lnTo>
                    <a:cubicBezTo>
                      <a:pt x="2008631" y="3677356"/>
                      <a:pt x="1897315" y="3839537"/>
                      <a:pt x="1736437" y="3912374"/>
                    </a:cubicBezTo>
                    <a:cubicBezTo>
                      <a:pt x="1743198" y="3919936"/>
                      <a:pt x="1746825" y="3929981"/>
                      <a:pt x="1746825" y="3940872"/>
                    </a:cubicBezTo>
                    <a:lnTo>
                      <a:pt x="1746825" y="4180898"/>
                    </a:lnTo>
                    <a:lnTo>
                      <a:pt x="306665" y="4180898"/>
                    </a:lnTo>
                    <a:lnTo>
                      <a:pt x="306665" y="3926094"/>
                    </a:lnTo>
                    <a:cubicBezTo>
                      <a:pt x="127452" y="3862124"/>
                      <a:pt x="0" y="3690534"/>
                      <a:pt x="0" y="3489176"/>
                    </a:cubicBezTo>
                    <a:lnTo>
                      <a:pt x="0" y="1076816"/>
                    </a:lnTo>
                    <a:cubicBezTo>
                      <a:pt x="0" y="883783"/>
                      <a:pt x="117131" y="718107"/>
                      <a:pt x="284237" y="647082"/>
                    </a:cubicBezTo>
                    <a:lnTo>
                      <a:pt x="284237" y="397321"/>
                    </a:lnTo>
                    <a:lnTo>
                      <a:pt x="1153476" y="397321"/>
                    </a:lnTo>
                    <a:lnTo>
                      <a:pt x="1153476" y="249068"/>
                    </a:lnTo>
                    <a:cubicBezTo>
                      <a:pt x="1153476" y="111512"/>
                      <a:pt x="1250193" y="0"/>
                      <a:pt x="13695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Elipse 1"/>
            <p:cNvSpPr/>
            <p:nvPr/>
          </p:nvSpPr>
          <p:spPr>
            <a:xfrm>
              <a:off x="3786684" y="2420888"/>
              <a:ext cx="1295629" cy="1957612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2" name="Grupo 71"/>
            <p:cNvGrpSpPr/>
            <p:nvPr/>
          </p:nvGrpSpPr>
          <p:grpSpPr>
            <a:xfrm>
              <a:off x="5450210" y="2687545"/>
              <a:ext cx="2773261" cy="2773261"/>
              <a:chOff x="3635896" y="988404"/>
              <a:chExt cx="2773261" cy="2773261"/>
            </a:xfrm>
          </p:grpSpPr>
          <p:sp>
            <p:nvSpPr>
              <p:cNvPr id="73" name="Elipse 72"/>
              <p:cNvSpPr/>
              <p:nvPr/>
            </p:nvSpPr>
            <p:spPr>
              <a:xfrm>
                <a:off x="3635896" y="988404"/>
                <a:ext cx="2773261" cy="277326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Elipse 10"/>
              <p:cNvSpPr/>
              <p:nvPr/>
            </p:nvSpPr>
            <p:spPr>
              <a:xfrm rot="5400000">
                <a:off x="4483246" y="1824528"/>
                <a:ext cx="2719942" cy="1117077"/>
              </a:xfrm>
              <a:custGeom>
                <a:avLst/>
                <a:gdLst/>
                <a:ahLst/>
                <a:cxnLst/>
                <a:rect l="l" t="t" r="r" b="b"/>
                <a:pathLst>
                  <a:path w="2719942" h="1117077">
                    <a:moveTo>
                      <a:pt x="0" y="1117077"/>
                    </a:moveTo>
                    <a:cubicBezTo>
                      <a:pt x="125034" y="480238"/>
                      <a:pt x="686420" y="0"/>
                      <a:pt x="1359971" y="0"/>
                    </a:cubicBezTo>
                    <a:cubicBezTo>
                      <a:pt x="2033523" y="0"/>
                      <a:pt x="2594909" y="480238"/>
                      <a:pt x="2719942" y="111707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Elipse 74"/>
              <p:cNvSpPr/>
              <p:nvPr/>
            </p:nvSpPr>
            <p:spPr>
              <a:xfrm>
                <a:off x="4546443" y="1125972"/>
                <a:ext cx="936104" cy="9001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/>
              <p:cNvSpPr/>
              <p:nvPr/>
            </p:nvSpPr>
            <p:spPr>
              <a:xfrm rot="10800000">
                <a:off x="4543961" y="2723998"/>
                <a:ext cx="936104" cy="900100"/>
              </a:xfrm>
              <a:prstGeom prst="ellipse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/>
              <p:cNvSpPr/>
              <p:nvPr/>
            </p:nvSpPr>
            <p:spPr>
              <a:xfrm rot="5400000">
                <a:off x="5346086" y="1924984"/>
                <a:ext cx="936104" cy="9001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77"/>
              <p:cNvSpPr/>
              <p:nvPr/>
            </p:nvSpPr>
            <p:spPr>
              <a:xfrm rot="5400000">
                <a:off x="3761910" y="1924984"/>
                <a:ext cx="936104" cy="900100"/>
              </a:xfrm>
              <a:prstGeom prst="ellipse">
                <a:avLst/>
              </a:prstGeom>
              <a:solidFill>
                <a:srgbClr val="FFF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9" name="Seta para a direita 78"/>
            <p:cNvSpPr/>
            <p:nvPr/>
          </p:nvSpPr>
          <p:spPr>
            <a:xfrm>
              <a:off x="5949182" y="3851367"/>
              <a:ext cx="1140838" cy="432048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de cantos arredondados 4"/>
            <p:cNvSpPr/>
            <p:nvPr/>
          </p:nvSpPr>
          <p:spPr>
            <a:xfrm rot="16033121">
              <a:off x="7635531" y="3747729"/>
              <a:ext cx="789772" cy="816908"/>
            </a:xfrm>
            <a:custGeom>
              <a:avLst/>
              <a:gdLst/>
              <a:ahLst/>
              <a:cxnLst/>
              <a:rect l="l" t="t" r="r" b="b"/>
              <a:pathLst>
                <a:path w="789772" h="816908">
                  <a:moveTo>
                    <a:pt x="789772" y="816908"/>
                  </a:moveTo>
                  <a:lnTo>
                    <a:pt x="0" y="778540"/>
                  </a:lnTo>
                  <a:lnTo>
                    <a:pt x="0" y="394887"/>
                  </a:lnTo>
                  <a:cubicBezTo>
                    <a:pt x="0" y="176796"/>
                    <a:pt x="176796" y="0"/>
                    <a:pt x="394886" y="0"/>
                  </a:cubicBezTo>
                  <a:cubicBezTo>
                    <a:pt x="612976" y="0"/>
                    <a:pt x="789772" y="176797"/>
                    <a:pt x="789772" y="394887"/>
                  </a:cubicBezTo>
                  <a:close/>
                </a:path>
              </a:pathLst>
            </a:custGeom>
            <a:solidFill>
              <a:srgbClr val="9748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de cantos arredondados 81"/>
            <p:cNvSpPr/>
            <p:nvPr/>
          </p:nvSpPr>
          <p:spPr>
            <a:xfrm rot="16033121">
              <a:off x="7886807" y="3854902"/>
              <a:ext cx="496886" cy="592379"/>
            </a:xfrm>
            <a:custGeom>
              <a:avLst/>
              <a:gdLst/>
              <a:ahLst/>
              <a:cxnLst/>
              <a:rect l="l" t="t" r="r" b="b"/>
              <a:pathLst>
                <a:path w="496886" h="592379">
                  <a:moveTo>
                    <a:pt x="496886" y="552858"/>
                  </a:moveTo>
                  <a:lnTo>
                    <a:pt x="492902" y="592379"/>
                  </a:lnTo>
                  <a:lnTo>
                    <a:pt x="1578" y="568510"/>
                  </a:lnTo>
                  <a:cubicBezTo>
                    <a:pt x="165" y="563380"/>
                    <a:pt x="0" y="558139"/>
                    <a:pt x="0" y="552859"/>
                  </a:cubicBezTo>
                  <a:lnTo>
                    <a:pt x="0" y="248443"/>
                  </a:lnTo>
                  <a:cubicBezTo>
                    <a:pt x="0" y="111232"/>
                    <a:pt x="111232" y="0"/>
                    <a:pt x="248443" y="0"/>
                  </a:cubicBezTo>
                  <a:cubicBezTo>
                    <a:pt x="385654" y="0"/>
                    <a:pt x="496886" y="111232"/>
                    <a:pt x="496886" y="248443"/>
                  </a:cubicBezTo>
                  <a:close/>
                </a:path>
              </a:pathLst>
            </a:custGeom>
            <a:solidFill>
              <a:srgbClr val="FFFA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73075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upo 87"/>
          <p:cNvGrpSpPr/>
          <p:nvPr/>
        </p:nvGrpSpPr>
        <p:grpSpPr>
          <a:xfrm>
            <a:off x="539552" y="573014"/>
            <a:ext cx="7879676" cy="5505073"/>
            <a:chOff x="539552" y="573014"/>
            <a:chExt cx="7879676" cy="5505073"/>
          </a:xfrm>
        </p:grpSpPr>
        <p:pic>
          <p:nvPicPr>
            <p:cNvPr id="4" name="Picture 2" descr="C:\Users\u18189\Desktop\Ludit\Sketch\Personagens\Dodô\1x\Ativo 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3573016"/>
              <a:ext cx="1742901" cy="195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tângulo 4"/>
            <p:cNvSpPr/>
            <p:nvPr/>
          </p:nvSpPr>
          <p:spPr>
            <a:xfrm>
              <a:off x="539552" y="573014"/>
              <a:ext cx="7879676" cy="5384700"/>
            </a:xfrm>
            <a:prstGeom prst="rect">
              <a:avLst/>
            </a:prstGeom>
            <a:solidFill>
              <a:srgbClr val="C5E6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6328870" y="940265"/>
              <a:ext cx="848168" cy="848168"/>
            </a:xfrm>
            <a:prstGeom prst="ellipse">
              <a:avLst/>
            </a:prstGeom>
            <a:solidFill>
              <a:srgbClr val="F8D714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6263237" y="874632"/>
              <a:ext cx="979434" cy="979434"/>
            </a:xfrm>
            <a:prstGeom prst="ellipse">
              <a:avLst/>
            </a:prstGeom>
            <a:solidFill>
              <a:srgbClr val="F8D714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539552" y="4041650"/>
              <a:ext cx="7879676" cy="1916064"/>
            </a:xfrm>
            <a:prstGeom prst="rect">
              <a:avLst/>
            </a:prstGeom>
            <a:solidFill>
              <a:srgbClr val="D5D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539552" y="5246960"/>
              <a:ext cx="7879676" cy="486295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39552" y="4999682"/>
              <a:ext cx="7879676" cy="247278"/>
            </a:xfrm>
            <a:prstGeom prst="rect">
              <a:avLst/>
            </a:prstGeom>
            <a:solidFill>
              <a:srgbClr val="D3D3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9552" y="4869161"/>
              <a:ext cx="7879676" cy="144016"/>
            </a:xfrm>
            <a:prstGeom prst="rect">
              <a:avLst/>
            </a:prstGeom>
            <a:solidFill>
              <a:srgbClr val="C2C8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1089554" y="3105064"/>
              <a:ext cx="2059721" cy="1396477"/>
              <a:chOff x="12132839" y="4041650"/>
              <a:chExt cx="1008113" cy="683494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12963669" y="4045256"/>
                <a:ext cx="45719" cy="359458"/>
              </a:xfrm>
              <a:prstGeom prst="rect">
                <a:avLst/>
              </a:prstGeom>
              <a:solidFill>
                <a:srgbClr val="4A27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12249981" y="4077654"/>
                <a:ext cx="45719" cy="359458"/>
              </a:xfrm>
              <a:prstGeom prst="rect">
                <a:avLst/>
              </a:prstGeom>
              <a:solidFill>
                <a:srgbClr val="4A27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12204848" y="4437112"/>
                <a:ext cx="72008" cy="288032"/>
              </a:xfrm>
              <a:prstGeom prst="rect">
                <a:avLst/>
              </a:prstGeom>
              <a:solidFill>
                <a:srgbClr val="4A27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12986529" y="4396902"/>
                <a:ext cx="72008" cy="328241"/>
              </a:xfrm>
              <a:prstGeom prst="rect">
                <a:avLst/>
              </a:prstGeom>
              <a:solidFill>
                <a:srgbClr val="4A27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12132840" y="4365104"/>
                <a:ext cx="1008112" cy="98747"/>
              </a:xfrm>
              <a:prstGeom prst="rect">
                <a:avLst/>
              </a:prstGeom>
              <a:solidFill>
                <a:srgbClr val="FBC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12132839" y="4249660"/>
                <a:ext cx="1008113" cy="72008"/>
              </a:xfrm>
              <a:prstGeom prst="rect">
                <a:avLst/>
              </a:prstGeom>
              <a:solidFill>
                <a:srgbClr val="FBC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12132840" y="4146699"/>
                <a:ext cx="1008112" cy="72008"/>
              </a:xfrm>
              <a:prstGeom prst="rect">
                <a:avLst/>
              </a:prstGeom>
              <a:solidFill>
                <a:srgbClr val="FBC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12132839" y="4041650"/>
                <a:ext cx="1008113" cy="72008"/>
              </a:xfrm>
              <a:prstGeom prst="rect">
                <a:avLst/>
              </a:prstGeom>
              <a:solidFill>
                <a:srgbClr val="FBC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12132840" y="4363850"/>
                <a:ext cx="1008112" cy="28800"/>
              </a:xfrm>
              <a:prstGeom prst="rect">
                <a:avLst/>
              </a:prstGeom>
              <a:solidFill>
                <a:srgbClr val="FAD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12132839" y="4242983"/>
                <a:ext cx="1008112" cy="18000"/>
              </a:xfrm>
              <a:prstGeom prst="rect">
                <a:avLst/>
              </a:prstGeom>
              <a:solidFill>
                <a:srgbClr val="FAD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12132839" y="4146699"/>
                <a:ext cx="1008112" cy="18000"/>
              </a:xfrm>
              <a:prstGeom prst="rect">
                <a:avLst/>
              </a:prstGeom>
              <a:solidFill>
                <a:srgbClr val="FAD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12132839" y="4041893"/>
                <a:ext cx="1008112" cy="18000"/>
              </a:xfrm>
              <a:prstGeom prst="rect">
                <a:avLst/>
              </a:prstGeom>
              <a:solidFill>
                <a:srgbClr val="FAD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29" name="Picture 9" descr="C:\Users\u18194\Desktop\Ludit\Sketch\Personagens\Dodô\1x\Ativo 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556" y="2012195"/>
              <a:ext cx="1010866" cy="113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Elipse 29"/>
            <p:cNvSpPr/>
            <p:nvPr/>
          </p:nvSpPr>
          <p:spPr>
            <a:xfrm>
              <a:off x="6415888" y="1027283"/>
              <a:ext cx="674132" cy="674132"/>
            </a:xfrm>
            <a:prstGeom prst="ellipse">
              <a:avLst/>
            </a:prstGeom>
            <a:solidFill>
              <a:srgbClr val="E1E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" name="Grupo 31"/>
            <p:cNvGrpSpPr/>
            <p:nvPr/>
          </p:nvGrpSpPr>
          <p:grpSpPr>
            <a:xfrm flipH="1">
              <a:off x="4005990" y="2575135"/>
              <a:ext cx="946800" cy="1692000"/>
              <a:chOff x="3393917" y="2699340"/>
              <a:chExt cx="1636086" cy="2889900"/>
            </a:xfrm>
          </p:grpSpPr>
          <p:sp>
            <p:nvSpPr>
              <p:cNvPr id="34" name="Trapezoide 8"/>
              <p:cNvSpPr/>
              <p:nvPr/>
            </p:nvSpPr>
            <p:spPr>
              <a:xfrm>
                <a:off x="3440680" y="2699340"/>
                <a:ext cx="1528074" cy="794961"/>
              </a:xfrm>
              <a:custGeom>
                <a:avLst/>
                <a:gdLst/>
                <a:ahLst/>
                <a:cxnLst/>
                <a:rect l="l" t="t" r="r" b="b"/>
                <a:pathLst>
                  <a:path w="1471972" h="953157">
                    <a:moveTo>
                      <a:pt x="220133" y="0"/>
                    </a:moveTo>
                    <a:lnTo>
                      <a:pt x="1251839" y="0"/>
                    </a:lnTo>
                    <a:cubicBezTo>
                      <a:pt x="1293702" y="0"/>
                      <a:pt x="1327639" y="33937"/>
                      <a:pt x="1327639" y="75800"/>
                    </a:cubicBezTo>
                    <a:lnTo>
                      <a:pt x="1327639" y="88369"/>
                    </a:lnTo>
                    <a:lnTo>
                      <a:pt x="1471972" y="953157"/>
                    </a:lnTo>
                    <a:lnTo>
                      <a:pt x="0" y="953157"/>
                    </a:lnTo>
                    <a:lnTo>
                      <a:pt x="144333" y="88369"/>
                    </a:lnTo>
                    <a:lnTo>
                      <a:pt x="144333" y="75800"/>
                    </a:lnTo>
                    <a:cubicBezTo>
                      <a:pt x="144333" y="33937"/>
                      <a:pt x="178270" y="0"/>
                      <a:pt x="220133" y="0"/>
                    </a:cubicBezTo>
                    <a:close/>
                  </a:path>
                </a:pathLst>
              </a:custGeom>
              <a:solidFill>
                <a:srgbClr val="4CA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3438246" y="3383942"/>
                <a:ext cx="1548882" cy="2205298"/>
              </a:xfrm>
              <a:prstGeom prst="roundRect">
                <a:avLst>
                  <a:gd name="adj" fmla="val 9439"/>
                </a:avLst>
              </a:prstGeom>
              <a:solidFill>
                <a:srgbClr val="4CA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3393917" y="3408113"/>
                <a:ext cx="1636086" cy="172375"/>
              </a:xfrm>
              <a:prstGeom prst="roundRect">
                <a:avLst>
                  <a:gd name="adj" fmla="val 43974"/>
                </a:avLst>
              </a:prstGeom>
              <a:solidFill>
                <a:srgbClr val="398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Trapezoide 8"/>
              <p:cNvSpPr/>
              <p:nvPr/>
            </p:nvSpPr>
            <p:spPr>
              <a:xfrm>
                <a:off x="3734836" y="2780928"/>
                <a:ext cx="938643" cy="506929"/>
              </a:xfrm>
              <a:custGeom>
                <a:avLst/>
                <a:gdLst/>
                <a:ahLst/>
                <a:cxnLst/>
                <a:rect l="l" t="t" r="r" b="b"/>
                <a:pathLst>
                  <a:path w="1471972" h="953157">
                    <a:moveTo>
                      <a:pt x="220133" y="0"/>
                    </a:moveTo>
                    <a:lnTo>
                      <a:pt x="1251839" y="0"/>
                    </a:lnTo>
                    <a:cubicBezTo>
                      <a:pt x="1293702" y="0"/>
                      <a:pt x="1327639" y="33937"/>
                      <a:pt x="1327639" y="75800"/>
                    </a:cubicBezTo>
                    <a:lnTo>
                      <a:pt x="1327639" y="88369"/>
                    </a:lnTo>
                    <a:lnTo>
                      <a:pt x="1471972" y="953157"/>
                    </a:lnTo>
                    <a:lnTo>
                      <a:pt x="0" y="953157"/>
                    </a:lnTo>
                    <a:lnTo>
                      <a:pt x="144333" y="88369"/>
                    </a:lnTo>
                    <a:lnTo>
                      <a:pt x="144333" y="75800"/>
                    </a:lnTo>
                    <a:cubicBezTo>
                      <a:pt x="144333" y="33937"/>
                      <a:pt x="178270" y="0"/>
                      <a:pt x="220133" y="0"/>
                    </a:cubicBezTo>
                    <a:close/>
                  </a:path>
                </a:pathLst>
              </a:custGeom>
              <a:solidFill>
                <a:srgbClr val="398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8" name="Grupo 37"/>
              <p:cNvGrpSpPr/>
              <p:nvPr/>
            </p:nvGrpSpPr>
            <p:grpSpPr>
              <a:xfrm>
                <a:off x="3876980" y="4051164"/>
                <a:ext cx="669960" cy="981489"/>
                <a:chOff x="3777709" y="3842612"/>
                <a:chExt cx="879154" cy="1287957"/>
              </a:xfrm>
            </p:grpSpPr>
            <p:grpSp>
              <p:nvGrpSpPr>
                <p:cNvPr id="39" name="Grupo 38"/>
                <p:cNvGrpSpPr/>
                <p:nvPr/>
              </p:nvGrpSpPr>
              <p:grpSpPr>
                <a:xfrm>
                  <a:off x="4319344" y="4486590"/>
                  <a:ext cx="337519" cy="563224"/>
                  <a:chOff x="2292126" y="2328482"/>
                  <a:chExt cx="742609" cy="1239204"/>
                </a:xfrm>
              </p:grpSpPr>
              <p:sp>
                <p:nvSpPr>
                  <p:cNvPr id="41" name="Fluxograma: Atraso 40"/>
                  <p:cNvSpPr/>
                  <p:nvPr/>
                </p:nvSpPr>
                <p:spPr>
                  <a:xfrm rot="5400000">
                    <a:off x="2231382" y="2403844"/>
                    <a:ext cx="864096" cy="713372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Retângulo 41"/>
                  <p:cNvSpPr/>
                  <p:nvPr/>
                </p:nvSpPr>
                <p:spPr>
                  <a:xfrm>
                    <a:off x="2567227" y="2869978"/>
                    <a:ext cx="192405" cy="6451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Fluxograma: Atraso 42"/>
                  <p:cNvSpPr/>
                  <p:nvPr/>
                </p:nvSpPr>
                <p:spPr>
                  <a:xfrm rot="16200000">
                    <a:off x="2610923" y="3143873"/>
                    <a:ext cx="105016" cy="742609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0" name="Retângulo de cantos arredondados 26"/>
                <p:cNvSpPr/>
                <p:nvPr/>
              </p:nvSpPr>
              <p:spPr>
                <a:xfrm>
                  <a:off x="3777709" y="3842612"/>
                  <a:ext cx="318965" cy="128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111" h="2221309">
                      <a:moveTo>
                        <a:pt x="167045" y="0"/>
                      </a:moveTo>
                      <a:lnTo>
                        <a:pt x="383069" y="0"/>
                      </a:lnTo>
                      <a:lnTo>
                        <a:pt x="383069" y="654964"/>
                      </a:lnTo>
                      <a:cubicBezTo>
                        <a:pt x="481312" y="688440"/>
                        <a:pt x="550111" y="766539"/>
                        <a:pt x="550111" y="857513"/>
                      </a:cubicBezTo>
                      <a:lnTo>
                        <a:pt x="550111" y="1077893"/>
                      </a:lnTo>
                      <a:lnTo>
                        <a:pt x="549613" y="1077893"/>
                      </a:lnTo>
                      <a:cubicBezTo>
                        <a:pt x="550103" y="1078706"/>
                        <a:pt x="550109" y="1079528"/>
                        <a:pt x="550109" y="1080351"/>
                      </a:cubicBezTo>
                      <a:lnTo>
                        <a:pt x="550109" y="2066123"/>
                      </a:lnTo>
                      <a:cubicBezTo>
                        <a:pt x="550109" y="2151830"/>
                        <a:pt x="480630" y="2221309"/>
                        <a:pt x="394923" y="2221309"/>
                      </a:cubicBezTo>
                      <a:lnTo>
                        <a:pt x="155186" y="2221309"/>
                      </a:lnTo>
                      <a:cubicBezTo>
                        <a:pt x="69479" y="2221309"/>
                        <a:pt x="0" y="2151830"/>
                        <a:pt x="0" y="2066123"/>
                      </a:cubicBezTo>
                      <a:lnTo>
                        <a:pt x="0" y="1080351"/>
                      </a:lnTo>
                      <a:lnTo>
                        <a:pt x="496" y="1077893"/>
                      </a:lnTo>
                      <a:lnTo>
                        <a:pt x="3" y="1077893"/>
                      </a:lnTo>
                      <a:lnTo>
                        <a:pt x="3" y="857513"/>
                      </a:lnTo>
                      <a:cubicBezTo>
                        <a:pt x="3" y="766539"/>
                        <a:pt x="68802" y="688440"/>
                        <a:pt x="167045" y="65496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4" name="Grupo 43"/>
            <p:cNvGrpSpPr/>
            <p:nvPr/>
          </p:nvGrpSpPr>
          <p:grpSpPr>
            <a:xfrm>
              <a:off x="5082313" y="2614118"/>
              <a:ext cx="935838" cy="1653017"/>
              <a:chOff x="4379875" y="3490008"/>
              <a:chExt cx="365757" cy="646055"/>
            </a:xfrm>
          </p:grpSpPr>
          <p:grpSp>
            <p:nvGrpSpPr>
              <p:cNvPr id="45" name="Grupo 44"/>
              <p:cNvGrpSpPr/>
              <p:nvPr/>
            </p:nvGrpSpPr>
            <p:grpSpPr>
              <a:xfrm flipH="1">
                <a:off x="4379875" y="3490008"/>
                <a:ext cx="365757" cy="646055"/>
                <a:chOff x="2007391" y="190080"/>
                <a:chExt cx="1636086" cy="2889900"/>
              </a:xfrm>
            </p:grpSpPr>
            <p:sp>
              <p:nvSpPr>
                <p:cNvPr id="47" name="Trapezoide 8"/>
                <p:cNvSpPr/>
                <p:nvPr/>
              </p:nvSpPr>
              <p:spPr>
                <a:xfrm>
                  <a:off x="2054154" y="190080"/>
                  <a:ext cx="1528074" cy="794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E039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Retângulo de cantos arredondados 47"/>
                <p:cNvSpPr/>
                <p:nvPr/>
              </p:nvSpPr>
              <p:spPr>
                <a:xfrm>
                  <a:off x="2051720" y="874682"/>
                  <a:ext cx="1548882" cy="2205298"/>
                </a:xfrm>
                <a:prstGeom prst="roundRect">
                  <a:avLst>
                    <a:gd name="adj" fmla="val 9439"/>
                  </a:avLst>
                </a:prstGeom>
                <a:solidFill>
                  <a:srgbClr val="E039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Retângulo de cantos arredondados 48"/>
                <p:cNvSpPr/>
                <p:nvPr/>
              </p:nvSpPr>
              <p:spPr>
                <a:xfrm>
                  <a:off x="2007391" y="898853"/>
                  <a:ext cx="1636086" cy="172375"/>
                </a:xfrm>
                <a:prstGeom prst="roundRect">
                  <a:avLst>
                    <a:gd name="adj" fmla="val 43974"/>
                  </a:avLst>
                </a:prstGeom>
                <a:solidFill>
                  <a:srgbClr val="7F16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Trapezoide 8"/>
                <p:cNvSpPr/>
                <p:nvPr/>
              </p:nvSpPr>
              <p:spPr>
                <a:xfrm>
                  <a:off x="2348310" y="271668"/>
                  <a:ext cx="938643" cy="50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7F16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6" name="Fluxograma: Atraso 37"/>
              <p:cNvSpPr/>
              <p:nvPr/>
            </p:nvSpPr>
            <p:spPr>
              <a:xfrm rot="5400000" flipH="1">
                <a:off x="4439133" y="3851639"/>
                <a:ext cx="246917" cy="89862"/>
              </a:xfrm>
              <a:custGeom>
                <a:avLst/>
                <a:gdLst/>
                <a:ahLst/>
                <a:cxnLst/>
                <a:rect l="l" t="t" r="r" b="b"/>
                <a:pathLst>
                  <a:path w="1252947" h="455991">
                    <a:moveTo>
                      <a:pt x="1252947" y="133605"/>
                    </a:moveTo>
                    <a:lnTo>
                      <a:pt x="1252947" y="322385"/>
                    </a:lnTo>
                    <a:cubicBezTo>
                      <a:pt x="1252947" y="329908"/>
                      <a:pt x="1246848" y="336007"/>
                      <a:pt x="1239325" y="336007"/>
                    </a:cubicBezTo>
                    <a:lnTo>
                      <a:pt x="1184836" y="336007"/>
                    </a:lnTo>
                    <a:cubicBezTo>
                      <a:pt x="1177603" y="336007"/>
                      <a:pt x="1171686" y="330369"/>
                      <a:pt x="1171563" y="323228"/>
                    </a:cubicBezTo>
                    <a:lnTo>
                      <a:pt x="1119798" y="323228"/>
                    </a:lnTo>
                    <a:cubicBezTo>
                      <a:pt x="1087587" y="400282"/>
                      <a:pt x="1016922" y="453409"/>
                      <a:pt x="935041" y="453409"/>
                    </a:cubicBezTo>
                    <a:lnTo>
                      <a:pt x="730118" y="453408"/>
                    </a:lnTo>
                    <a:lnTo>
                      <a:pt x="730118" y="438427"/>
                    </a:lnTo>
                    <a:lnTo>
                      <a:pt x="707652" y="438427"/>
                    </a:lnTo>
                    <a:lnTo>
                      <a:pt x="707652" y="455991"/>
                    </a:lnTo>
                    <a:lnTo>
                      <a:pt x="439045" y="455991"/>
                    </a:lnTo>
                    <a:lnTo>
                      <a:pt x="439045" y="447375"/>
                    </a:lnTo>
                    <a:lnTo>
                      <a:pt x="413900" y="447375"/>
                    </a:lnTo>
                    <a:lnTo>
                      <a:pt x="413900" y="455991"/>
                    </a:lnTo>
                    <a:lnTo>
                      <a:pt x="32543" y="455991"/>
                    </a:lnTo>
                    <a:cubicBezTo>
                      <a:pt x="14571" y="455991"/>
                      <a:pt x="0" y="429387"/>
                      <a:pt x="0" y="396569"/>
                    </a:cubicBezTo>
                    <a:cubicBezTo>
                      <a:pt x="0" y="363751"/>
                      <a:pt x="14571" y="337147"/>
                      <a:pt x="32543" y="337147"/>
                    </a:cubicBezTo>
                    <a:lnTo>
                      <a:pt x="32543" y="331292"/>
                    </a:lnTo>
                    <a:cubicBezTo>
                      <a:pt x="14571" y="331292"/>
                      <a:pt x="0" y="305795"/>
                      <a:pt x="0" y="274344"/>
                    </a:cubicBezTo>
                    <a:cubicBezTo>
                      <a:pt x="0" y="242892"/>
                      <a:pt x="14571" y="217395"/>
                      <a:pt x="32543" y="217395"/>
                    </a:cubicBezTo>
                    <a:lnTo>
                      <a:pt x="32543" y="215403"/>
                    </a:lnTo>
                    <a:cubicBezTo>
                      <a:pt x="14571" y="215403"/>
                      <a:pt x="0" y="189176"/>
                      <a:pt x="0" y="156823"/>
                    </a:cubicBezTo>
                    <a:cubicBezTo>
                      <a:pt x="0" y="124469"/>
                      <a:pt x="14571" y="98242"/>
                      <a:pt x="32543" y="98242"/>
                    </a:cubicBezTo>
                    <a:lnTo>
                      <a:pt x="32543" y="96530"/>
                    </a:lnTo>
                    <a:cubicBezTo>
                      <a:pt x="14571" y="96530"/>
                      <a:pt x="0" y="75005"/>
                      <a:pt x="0" y="48454"/>
                    </a:cubicBezTo>
                    <a:cubicBezTo>
                      <a:pt x="0" y="21902"/>
                      <a:pt x="14571" y="377"/>
                      <a:pt x="32543" y="377"/>
                    </a:cubicBezTo>
                    <a:lnTo>
                      <a:pt x="32547" y="378"/>
                    </a:lnTo>
                    <a:lnTo>
                      <a:pt x="413900" y="378"/>
                    </a:lnTo>
                    <a:lnTo>
                      <a:pt x="413900" y="26892"/>
                    </a:lnTo>
                    <a:lnTo>
                      <a:pt x="439045" y="26892"/>
                    </a:lnTo>
                    <a:lnTo>
                      <a:pt x="439045" y="378"/>
                    </a:lnTo>
                    <a:lnTo>
                      <a:pt x="707652" y="378"/>
                    </a:lnTo>
                    <a:lnTo>
                      <a:pt x="707652" y="17943"/>
                    </a:lnTo>
                    <a:lnTo>
                      <a:pt x="730118" y="17943"/>
                    </a:lnTo>
                    <a:lnTo>
                      <a:pt x="730118" y="0"/>
                    </a:lnTo>
                    <a:lnTo>
                      <a:pt x="935041" y="0"/>
                    </a:lnTo>
                    <a:cubicBezTo>
                      <a:pt x="1018000" y="0"/>
                      <a:pt x="1089444" y="54534"/>
                      <a:pt x="1121252" y="133143"/>
                    </a:cubicBezTo>
                    <a:lnTo>
                      <a:pt x="1171406" y="133143"/>
                    </a:lnTo>
                    <a:cubicBezTo>
                      <a:pt x="1171469" y="125831"/>
                      <a:pt x="1177470" y="119983"/>
                      <a:pt x="1184836" y="119983"/>
                    </a:cubicBezTo>
                    <a:lnTo>
                      <a:pt x="1239325" y="119983"/>
                    </a:lnTo>
                    <a:cubicBezTo>
                      <a:pt x="1246848" y="119983"/>
                      <a:pt x="1252947" y="126082"/>
                      <a:pt x="1252947" y="13360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 flipH="1">
              <a:off x="7225615" y="2575135"/>
              <a:ext cx="946800" cy="1692000"/>
              <a:chOff x="6021465" y="160050"/>
              <a:chExt cx="1636086" cy="2889900"/>
            </a:xfrm>
          </p:grpSpPr>
          <p:grpSp>
            <p:nvGrpSpPr>
              <p:cNvPr id="52" name="Grupo 51"/>
              <p:cNvGrpSpPr/>
              <p:nvPr/>
            </p:nvGrpSpPr>
            <p:grpSpPr>
              <a:xfrm>
                <a:off x="6021465" y="160050"/>
                <a:ext cx="1636086" cy="2889900"/>
                <a:chOff x="6021465" y="160050"/>
                <a:chExt cx="1636086" cy="2889900"/>
              </a:xfrm>
            </p:grpSpPr>
            <p:sp>
              <p:nvSpPr>
                <p:cNvPr id="60" name="Trapezoide 8"/>
                <p:cNvSpPr/>
                <p:nvPr/>
              </p:nvSpPr>
              <p:spPr>
                <a:xfrm>
                  <a:off x="6068228" y="160050"/>
                  <a:ext cx="1528074" cy="794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03A9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de cantos arredondados 60"/>
                <p:cNvSpPr/>
                <p:nvPr/>
              </p:nvSpPr>
              <p:spPr>
                <a:xfrm>
                  <a:off x="6065794" y="844652"/>
                  <a:ext cx="1548882" cy="2205298"/>
                </a:xfrm>
                <a:prstGeom prst="roundRect">
                  <a:avLst>
                    <a:gd name="adj" fmla="val 9439"/>
                  </a:avLst>
                </a:prstGeom>
                <a:solidFill>
                  <a:srgbClr val="03A9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de cantos arredondados 61"/>
                <p:cNvSpPr/>
                <p:nvPr/>
              </p:nvSpPr>
              <p:spPr>
                <a:xfrm>
                  <a:off x="6021465" y="868823"/>
                  <a:ext cx="1636086" cy="172375"/>
                </a:xfrm>
                <a:prstGeom prst="roundRect">
                  <a:avLst>
                    <a:gd name="adj" fmla="val 43974"/>
                  </a:avLst>
                </a:prstGeom>
                <a:solidFill>
                  <a:srgbClr val="0261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Trapezoide 8"/>
                <p:cNvSpPr/>
                <p:nvPr/>
              </p:nvSpPr>
              <p:spPr>
                <a:xfrm>
                  <a:off x="6362384" y="241638"/>
                  <a:ext cx="938643" cy="50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0261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3" name="Grupo 52"/>
              <p:cNvGrpSpPr/>
              <p:nvPr/>
            </p:nvGrpSpPr>
            <p:grpSpPr>
              <a:xfrm>
                <a:off x="6501953" y="1557775"/>
                <a:ext cx="843109" cy="882515"/>
                <a:chOff x="6418746" y="1441922"/>
                <a:chExt cx="953348" cy="997906"/>
              </a:xfrm>
            </p:grpSpPr>
            <p:grpSp>
              <p:nvGrpSpPr>
                <p:cNvPr id="54" name="Grupo 53"/>
                <p:cNvGrpSpPr/>
                <p:nvPr/>
              </p:nvGrpSpPr>
              <p:grpSpPr>
                <a:xfrm>
                  <a:off x="6418746" y="1441922"/>
                  <a:ext cx="953348" cy="997906"/>
                  <a:chOff x="6907636" y="1772816"/>
                  <a:chExt cx="2447663" cy="2562063"/>
                </a:xfrm>
              </p:grpSpPr>
              <p:sp>
                <p:nvSpPr>
                  <p:cNvPr id="58" name="Retângulo 57"/>
                  <p:cNvSpPr/>
                  <p:nvPr/>
                </p:nvSpPr>
                <p:spPr>
                  <a:xfrm>
                    <a:off x="6907636" y="1772816"/>
                    <a:ext cx="1827880" cy="25202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Retângulo 58"/>
                  <p:cNvSpPr/>
                  <p:nvPr/>
                </p:nvSpPr>
                <p:spPr>
                  <a:xfrm rot="1050433">
                    <a:off x="7527419" y="1814599"/>
                    <a:ext cx="1827880" cy="25202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cxnSp>
              <p:nvCxnSpPr>
                <p:cNvPr id="55" name="Conector reto 54"/>
                <p:cNvCxnSpPr/>
                <p:nvPr/>
              </p:nvCxnSpPr>
              <p:spPr>
                <a:xfrm>
                  <a:off x="6902093" y="1558745"/>
                  <a:ext cx="457200" cy="142063"/>
                </a:xfrm>
                <a:prstGeom prst="line">
                  <a:avLst/>
                </a:prstGeom>
                <a:ln>
                  <a:solidFill>
                    <a:srgbClr val="03A9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>
                <a:xfrm>
                  <a:off x="6719445" y="2047470"/>
                  <a:ext cx="457200" cy="142063"/>
                </a:xfrm>
                <a:prstGeom prst="line">
                  <a:avLst/>
                </a:prstGeom>
                <a:ln>
                  <a:solidFill>
                    <a:srgbClr val="03A9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>
                <a:xfrm>
                  <a:off x="6831705" y="1778988"/>
                  <a:ext cx="457200" cy="142063"/>
                </a:xfrm>
                <a:prstGeom prst="line">
                  <a:avLst/>
                </a:prstGeom>
                <a:ln>
                  <a:solidFill>
                    <a:srgbClr val="03A9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Grupo 63"/>
            <p:cNvGrpSpPr/>
            <p:nvPr/>
          </p:nvGrpSpPr>
          <p:grpSpPr>
            <a:xfrm flipH="1">
              <a:off x="6147674" y="2576984"/>
              <a:ext cx="948417" cy="1690151"/>
              <a:chOff x="4114095" y="160050"/>
              <a:chExt cx="1636086" cy="2889900"/>
            </a:xfrm>
          </p:grpSpPr>
          <p:grpSp>
            <p:nvGrpSpPr>
              <p:cNvPr id="65" name="Grupo 64"/>
              <p:cNvGrpSpPr/>
              <p:nvPr/>
            </p:nvGrpSpPr>
            <p:grpSpPr>
              <a:xfrm>
                <a:off x="4114095" y="160050"/>
                <a:ext cx="1636086" cy="2889900"/>
                <a:chOff x="4959719" y="2667977"/>
                <a:chExt cx="1636086" cy="2889900"/>
              </a:xfrm>
            </p:grpSpPr>
            <p:sp>
              <p:nvSpPr>
                <p:cNvPr id="67" name="Trapezoide 8"/>
                <p:cNvSpPr/>
                <p:nvPr/>
              </p:nvSpPr>
              <p:spPr>
                <a:xfrm>
                  <a:off x="5006482" y="2667977"/>
                  <a:ext cx="1528074" cy="794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FDD8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de cantos arredondados 67"/>
                <p:cNvSpPr/>
                <p:nvPr/>
              </p:nvSpPr>
              <p:spPr>
                <a:xfrm>
                  <a:off x="5004048" y="3352579"/>
                  <a:ext cx="1548882" cy="2205298"/>
                </a:xfrm>
                <a:prstGeom prst="roundRect">
                  <a:avLst>
                    <a:gd name="adj" fmla="val 9439"/>
                  </a:avLst>
                </a:prstGeom>
                <a:solidFill>
                  <a:srgbClr val="FDD8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68"/>
                <p:cNvSpPr/>
                <p:nvPr/>
              </p:nvSpPr>
              <p:spPr>
                <a:xfrm>
                  <a:off x="4959719" y="3376750"/>
                  <a:ext cx="1636086" cy="172375"/>
                </a:xfrm>
                <a:prstGeom prst="roundRect">
                  <a:avLst>
                    <a:gd name="adj" fmla="val 43974"/>
                  </a:avLst>
                </a:prstGeom>
                <a:solidFill>
                  <a:srgbClr val="D4AC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Trapezoide 8"/>
                <p:cNvSpPr/>
                <p:nvPr/>
              </p:nvSpPr>
              <p:spPr>
                <a:xfrm>
                  <a:off x="5300638" y="2749565"/>
                  <a:ext cx="938643" cy="50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972" h="953157">
                      <a:moveTo>
                        <a:pt x="220133" y="0"/>
                      </a:moveTo>
                      <a:lnTo>
                        <a:pt x="1251839" y="0"/>
                      </a:lnTo>
                      <a:cubicBezTo>
                        <a:pt x="1293702" y="0"/>
                        <a:pt x="1327639" y="33937"/>
                        <a:pt x="1327639" y="75800"/>
                      </a:cubicBezTo>
                      <a:lnTo>
                        <a:pt x="1327639" y="88369"/>
                      </a:lnTo>
                      <a:lnTo>
                        <a:pt x="1471972" y="953157"/>
                      </a:lnTo>
                      <a:lnTo>
                        <a:pt x="0" y="953157"/>
                      </a:lnTo>
                      <a:lnTo>
                        <a:pt x="144333" y="88369"/>
                      </a:lnTo>
                      <a:lnTo>
                        <a:pt x="144333" y="75800"/>
                      </a:lnTo>
                      <a:cubicBezTo>
                        <a:pt x="144333" y="33937"/>
                        <a:pt x="178270" y="0"/>
                        <a:pt x="220133" y="0"/>
                      </a:cubicBezTo>
                      <a:close/>
                    </a:path>
                  </a:pathLst>
                </a:custGeom>
                <a:solidFill>
                  <a:srgbClr val="D4AC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Arredondar Retângulo em um Canto Único 84"/>
              <p:cNvSpPr/>
              <p:nvPr/>
            </p:nvSpPr>
            <p:spPr>
              <a:xfrm>
                <a:off x="4672855" y="1372148"/>
                <a:ext cx="520019" cy="1082402"/>
              </a:xfrm>
              <a:custGeom>
                <a:avLst/>
                <a:gdLst/>
                <a:ahLst/>
                <a:cxnLst/>
                <a:rect l="l" t="t" r="r" b="b"/>
                <a:pathLst>
                  <a:path w="2008631" h="4180898">
                    <a:moveTo>
                      <a:pt x="1369500" y="0"/>
                    </a:moveTo>
                    <a:cubicBezTo>
                      <a:pt x="1488807" y="0"/>
                      <a:pt x="1585524" y="111512"/>
                      <a:pt x="1585524" y="249068"/>
                    </a:cubicBezTo>
                    <a:lnTo>
                      <a:pt x="1585524" y="397321"/>
                    </a:lnTo>
                    <a:lnTo>
                      <a:pt x="1676391" y="397321"/>
                    </a:lnTo>
                    <a:cubicBezTo>
                      <a:pt x="1702904" y="397321"/>
                      <a:pt x="1724397" y="418814"/>
                      <a:pt x="1724397" y="445327"/>
                    </a:cubicBezTo>
                    <a:lnTo>
                      <a:pt x="1724397" y="647084"/>
                    </a:lnTo>
                    <a:cubicBezTo>
                      <a:pt x="1891501" y="718109"/>
                      <a:pt x="2008631" y="883784"/>
                      <a:pt x="2008631" y="1076816"/>
                    </a:cubicBezTo>
                    <a:lnTo>
                      <a:pt x="2008631" y="3489176"/>
                    </a:lnTo>
                    <a:cubicBezTo>
                      <a:pt x="2008631" y="3677356"/>
                      <a:pt x="1897315" y="3839537"/>
                      <a:pt x="1736437" y="3912374"/>
                    </a:cubicBezTo>
                    <a:cubicBezTo>
                      <a:pt x="1743198" y="3919936"/>
                      <a:pt x="1746825" y="3929981"/>
                      <a:pt x="1746825" y="3940872"/>
                    </a:cubicBezTo>
                    <a:lnTo>
                      <a:pt x="1746825" y="4180898"/>
                    </a:lnTo>
                    <a:lnTo>
                      <a:pt x="306665" y="4180898"/>
                    </a:lnTo>
                    <a:lnTo>
                      <a:pt x="306665" y="3926094"/>
                    </a:lnTo>
                    <a:cubicBezTo>
                      <a:pt x="127452" y="3862124"/>
                      <a:pt x="0" y="3690534"/>
                      <a:pt x="0" y="3489176"/>
                    </a:cubicBezTo>
                    <a:lnTo>
                      <a:pt x="0" y="1076816"/>
                    </a:lnTo>
                    <a:cubicBezTo>
                      <a:pt x="0" y="883783"/>
                      <a:pt x="117131" y="718107"/>
                      <a:pt x="284237" y="647082"/>
                    </a:cubicBezTo>
                    <a:lnTo>
                      <a:pt x="284237" y="397321"/>
                    </a:lnTo>
                    <a:lnTo>
                      <a:pt x="1153476" y="397321"/>
                    </a:lnTo>
                    <a:lnTo>
                      <a:pt x="1153476" y="249068"/>
                    </a:lnTo>
                    <a:cubicBezTo>
                      <a:pt x="1153476" y="111512"/>
                      <a:pt x="1250193" y="0"/>
                      <a:pt x="13695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" name="Grupo 1"/>
            <p:cNvGrpSpPr/>
            <p:nvPr/>
          </p:nvGrpSpPr>
          <p:grpSpPr>
            <a:xfrm>
              <a:off x="2748879" y="739364"/>
              <a:ext cx="3225100" cy="1862048"/>
              <a:chOff x="2748879" y="739364"/>
              <a:chExt cx="3225100" cy="1862048"/>
            </a:xfrm>
          </p:grpSpPr>
          <p:sp>
            <p:nvSpPr>
              <p:cNvPr id="31" name="Texto explicativo em forma de nuvem 30"/>
              <p:cNvSpPr/>
              <p:nvPr/>
            </p:nvSpPr>
            <p:spPr>
              <a:xfrm>
                <a:off x="2748879" y="763042"/>
                <a:ext cx="3225100" cy="1814692"/>
              </a:xfrm>
              <a:prstGeom prst="cloudCallout">
                <a:avLst>
                  <a:gd name="adj1" fmla="val -67626"/>
                  <a:gd name="adj2" fmla="val 451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" name="CaixaDeTexto 32"/>
              <p:cNvSpPr txBox="1"/>
              <p:nvPr/>
            </p:nvSpPr>
            <p:spPr>
              <a:xfrm>
                <a:off x="4293256" y="739364"/>
                <a:ext cx="687323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500" dirty="0" smtClean="0"/>
                  <a:t>?</a:t>
                </a:r>
                <a:endParaRPr lang="pt-BR" sz="11500" dirty="0"/>
              </a:p>
            </p:txBody>
          </p:sp>
          <p:pic>
            <p:nvPicPr>
              <p:cNvPr id="3074" name="Picture 2" descr="C:\Users\u18189\Desktop\Ludit\Sketch\Games\1x\plastico_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491923">
                <a:off x="3463240" y="994880"/>
                <a:ext cx="572931" cy="1349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1" name="Elipse 70"/>
            <p:cNvSpPr/>
            <p:nvPr/>
          </p:nvSpPr>
          <p:spPr>
            <a:xfrm>
              <a:off x="4852045" y="2420888"/>
              <a:ext cx="1295629" cy="1957612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2" name="Grupo 71"/>
            <p:cNvGrpSpPr/>
            <p:nvPr/>
          </p:nvGrpSpPr>
          <p:grpSpPr>
            <a:xfrm>
              <a:off x="1899982" y="2601412"/>
              <a:ext cx="2773261" cy="2773261"/>
              <a:chOff x="3635896" y="988404"/>
              <a:chExt cx="2773261" cy="2773261"/>
            </a:xfrm>
          </p:grpSpPr>
          <p:sp>
            <p:nvSpPr>
              <p:cNvPr id="73" name="Elipse 72"/>
              <p:cNvSpPr/>
              <p:nvPr/>
            </p:nvSpPr>
            <p:spPr>
              <a:xfrm>
                <a:off x="3635896" y="988404"/>
                <a:ext cx="2773261" cy="277326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Elipse 10"/>
              <p:cNvSpPr/>
              <p:nvPr/>
            </p:nvSpPr>
            <p:spPr>
              <a:xfrm rot="5400000">
                <a:off x="4483246" y="1824528"/>
                <a:ext cx="2719942" cy="1117077"/>
              </a:xfrm>
              <a:custGeom>
                <a:avLst/>
                <a:gdLst/>
                <a:ahLst/>
                <a:cxnLst/>
                <a:rect l="l" t="t" r="r" b="b"/>
                <a:pathLst>
                  <a:path w="2719942" h="1117077">
                    <a:moveTo>
                      <a:pt x="0" y="1117077"/>
                    </a:moveTo>
                    <a:cubicBezTo>
                      <a:pt x="125034" y="480238"/>
                      <a:pt x="686420" y="0"/>
                      <a:pt x="1359971" y="0"/>
                    </a:cubicBezTo>
                    <a:cubicBezTo>
                      <a:pt x="2033523" y="0"/>
                      <a:pt x="2594909" y="480238"/>
                      <a:pt x="2719942" y="111707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Elipse 74"/>
              <p:cNvSpPr/>
              <p:nvPr/>
            </p:nvSpPr>
            <p:spPr>
              <a:xfrm>
                <a:off x="4546443" y="1125972"/>
                <a:ext cx="936104" cy="9001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/>
              <p:cNvSpPr/>
              <p:nvPr/>
            </p:nvSpPr>
            <p:spPr>
              <a:xfrm rot="10800000">
                <a:off x="4543961" y="2723998"/>
                <a:ext cx="936104" cy="900100"/>
              </a:xfrm>
              <a:prstGeom prst="ellipse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/>
              <p:cNvSpPr/>
              <p:nvPr/>
            </p:nvSpPr>
            <p:spPr>
              <a:xfrm rot="5400000">
                <a:off x="5346086" y="1924984"/>
                <a:ext cx="936104" cy="9001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77"/>
              <p:cNvSpPr/>
              <p:nvPr/>
            </p:nvSpPr>
            <p:spPr>
              <a:xfrm rot="5400000">
                <a:off x="3761910" y="1924984"/>
                <a:ext cx="936104" cy="900100"/>
              </a:xfrm>
              <a:prstGeom prst="ellipse">
                <a:avLst/>
              </a:prstGeom>
              <a:solidFill>
                <a:srgbClr val="FFF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9" name="Seta para a direita 78"/>
            <p:cNvSpPr/>
            <p:nvPr/>
          </p:nvSpPr>
          <p:spPr>
            <a:xfrm>
              <a:off x="1571421" y="4517010"/>
              <a:ext cx="1140838" cy="432048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de cantos arredondados 4"/>
            <p:cNvSpPr/>
            <p:nvPr/>
          </p:nvSpPr>
          <p:spPr>
            <a:xfrm rot="881644">
              <a:off x="2705287" y="4786047"/>
              <a:ext cx="789772" cy="1292040"/>
            </a:xfrm>
            <a:custGeom>
              <a:avLst/>
              <a:gdLst/>
              <a:ahLst/>
              <a:cxnLst/>
              <a:rect l="l" t="t" r="r" b="b"/>
              <a:pathLst>
                <a:path w="789772" h="1292040">
                  <a:moveTo>
                    <a:pt x="315303" y="8023"/>
                  </a:moveTo>
                  <a:cubicBezTo>
                    <a:pt x="341009" y="2763"/>
                    <a:pt x="367625" y="0"/>
                    <a:pt x="394886" y="0"/>
                  </a:cubicBezTo>
                  <a:cubicBezTo>
                    <a:pt x="612976" y="0"/>
                    <a:pt x="789772" y="176796"/>
                    <a:pt x="789772" y="394886"/>
                  </a:cubicBezTo>
                  <a:lnTo>
                    <a:pt x="789772" y="1084936"/>
                  </a:lnTo>
                  <a:lnTo>
                    <a:pt x="0" y="1292040"/>
                  </a:lnTo>
                  <a:lnTo>
                    <a:pt x="0" y="394888"/>
                  </a:lnTo>
                  <a:cubicBezTo>
                    <a:pt x="0" y="204057"/>
                    <a:pt x="135359" y="44845"/>
                    <a:pt x="315303" y="8023"/>
                  </a:cubicBezTo>
                  <a:close/>
                </a:path>
              </a:pathLst>
            </a:custGeom>
            <a:solidFill>
              <a:srgbClr val="9748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de cantos arredondados 81"/>
            <p:cNvSpPr/>
            <p:nvPr/>
          </p:nvSpPr>
          <p:spPr>
            <a:xfrm rot="881644">
              <a:off x="2858869" y="5004189"/>
              <a:ext cx="496886" cy="801301"/>
            </a:xfrm>
            <a:prstGeom prst="roundRect">
              <a:avLst>
                <a:gd name="adj" fmla="val 50000"/>
              </a:avLst>
            </a:prstGeom>
            <a:solidFill>
              <a:srgbClr val="FFFA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167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787040" y="-674474"/>
            <a:ext cx="5384700" cy="7879676"/>
            <a:chOff x="1787040" y="-674474"/>
            <a:chExt cx="5384700" cy="7879676"/>
          </a:xfrm>
        </p:grpSpPr>
        <p:sp>
          <p:nvSpPr>
            <p:cNvPr id="3" name="Retângulo 2"/>
            <p:cNvSpPr/>
            <p:nvPr/>
          </p:nvSpPr>
          <p:spPr>
            <a:xfrm rot="5400000">
              <a:off x="539552" y="573014"/>
              <a:ext cx="7879676" cy="5384700"/>
            </a:xfrm>
            <a:prstGeom prst="rect">
              <a:avLst/>
            </a:pr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0" name="Picture 2" descr="C:\Users\u18189\Desktop\Ludit\Sketch\Games\genius_padra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0046" y="351699"/>
              <a:ext cx="3458688" cy="345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:\Users\u18189\Desktop\Ludit\Sketch\Personagens\Rex\1x\Ativo 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855" b="13695"/>
            <a:stretch/>
          </p:blipFill>
          <p:spPr bwMode="auto">
            <a:xfrm flipH="1">
              <a:off x="1787040" y="4725630"/>
              <a:ext cx="3819166" cy="2455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3529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787040" y="-674474"/>
            <a:ext cx="5384700" cy="7879676"/>
            <a:chOff x="1787040" y="-674474"/>
            <a:chExt cx="5384700" cy="7879676"/>
          </a:xfrm>
        </p:grpSpPr>
        <p:grpSp>
          <p:nvGrpSpPr>
            <p:cNvPr id="4" name="Grupo 3"/>
            <p:cNvGrpSpPr/>
            <p:nvPr/>
          </p:nvGrpSpPr>
          <p:grpSpPr>
            <a:xfrm>
              <a:off x="1787040" y="-674474"/>
              <a:ext cx="5384700" cy="7879676"/>
              <a:chOff x="1787040" y="-674474"/>
              <a:chExt cx="5384700" cy="7879676"/>
            </a:xfrm>
          </p:grpSpPr>
          <p:sp>
            <p:nvSpPr>
              <p:cNvPr id="5" name="Retângulo 4"/>
              <p:cNvSpPr/>
              <p:nvPr/>
            </p:nvSpPr>
            <p:spPr>
              <a:xfrm rot="5400000">
                <a:off x="539552" y="573014"/>
                <a:ext cx="7879676" cy="5384700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7" name="Picture 4" descr="C:\Users\u18189\Desktop\Ludit\Sketch\Personagens\Rex\1x\Ativo 1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8855" b="13695"/>
              <a:stretch/>
            </p:blipFill>
            <p:spPr bwMode="auto">
              <a:xfrm flipH="1">
                <a:off x="1787040" y="4725630"/>
                <a:ext cx="3819166" cy="2455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9" name="Picture 2" descr="C:\Users\u18189\Desktop\Ludit\Sketch\Games\genius_amarel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0046" y="444561"/>
              <a:ext cx="3458688" cy="345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4851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787040" y="-674474"/>
            <a:ext cx="5384700" cy="7879676"/>
            <a:chOff x="1787040" y="-674474"/>
            <a:chExt cx="5384700" cy="7879676"/>
          </a:xfrm>
        </p:grpSpPr>
        <p:sp>
          <p:nvSpPr>
            <p:cNvPr id="5" name="Retângulo 4"/>
            <p:cNvSpPr/>
            <p:nvPr/>
          </p:nvSpPr>
          <p:spPr>
            <a:xfrm rot="5400000">
              <a:off x="539552" y="573014"/>
              <a:ext cx="7879676" cy="5384700"/>
            </a:xfrm>
            <a:prstGeom prst="rect">
              <a:avLst/>
            </a:pr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Picture 4" descr="C:\Users\u18189\Desktop\Ludit\Sketch\Personagens\Rex\1x\Ativo 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855" b="13695"/>
            <a:stretch/>
          </p:blipFill>
          <p:spPr bwMode="auto">
            <a:xfrm flipH="1">
              <a:off x="1787040" y="4725630"/>
              <a:ext cx="3819166" cy="2455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8" name="Picture 2" descr="C:\Users\u18189\Desktop\Ludit\Sketch\Games\genius_azu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720" y="260648"/>
            <a:ext cx="3451339" cy="34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192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195</TotalTime>
  <Words>12</Words>
  <Application>Microsoft Office PowerPoint</Application>
  <PresentationFormat>Apresentação na tela (4:3)</PresentationFormat>
  <Paragraphs>12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14</cp:revision>
  <dcterms:created xsi:type="dcterms:W3CDTF">2019-11-14T12:37:48Z</dcterms:created>
  <dcterms:modified xsi:type="dcterms:W3CDTF">2019-11-21T14:43:45Z</dcterms:modified>
</cp:coreProperties>
</file>