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58" r:id="rId25"/>
    <p:sldId id="280" r:id="rId26"/>
    <p:sldId id="259" r:id="rId27"/>
    <p:sldId id="260" r:id="rId28"/>
    <p:sldId id="262" r:id="rId29"/>
    <p:sldId id="261" r:id="rId30"/>
    <p:sldId id="263" r:id="rId31"/>
    <p:sldId id="264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5208"/>
    <a:srgbClr val="34411B"/>
    <a:srgbClr val="E2E2E2"/>
    <a:srgbClr val="EEEEEE"/>
    <a:srgbClr val="F5F5F5"/>
    <a:srgbClr val="FFC1C7"/>
    <a:srgbClr val="B2CB7F"/>
    <a:srgbClr val="C45D08"/>
    <a:srgbClr val="FFFF7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2662" autoAdjust="0"/>
  </p:normalViewPr>
  <p:slideViewPr>
    <p:cSldViewPr>
      <p:cViewPr>
        <p:scale>
          <a:sx n="66" d="100"/>
          <a:sy n="66" d="100"/>
        </p:scale>
        <p:origin x="-2220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EA953-C11E-0048-902C-C589A1651B0F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E75F9-D98C-B04F-92CD-C7E53BC30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5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14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1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9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95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50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6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7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1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9E77-B8D2-4DE8-96D1-5952424874B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66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28271" y="2160111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3365619" y="2132856"/>
            <a:ext cx="5778381" cy="3539804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flipH="1">
            <a:off x="4788024" y="2348880"/>
            <a:ext cx="2327014" cy="2226877"/>
            <a:chOff x="-591587" y="332656"/>
            <a:chExt cx="4358657" cy="4171093"/>
          </a:xfrm>
        </p:grpSpPr>
        <p:sp>
          <p:nvSpPr>
            <p:cNvPr id="11" name="Oval 10"/>
            <p:cNvSpPr/>
            <p:nvPr/>
          </p:nvSpPr>
          <p:spPr>
            <a:xfrm>
              <a:off x="1979712" y="332656"/>
              <a:ext cx="1152128" cy="864096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87754" y="548679"/>
              <a:ext cx="918204" cy="231978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3362425">
              <a:off x="1137001" y="2057056"/>
              <a:ext cx="1929916" cy="276409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3362425">
              <a:off x="1629318" y="1851598"/>
              <a:ext cx="2126034" cy="769328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7022536">
              <a:off x="209108" y="2772944"/>
              <a:ext cx="1102905" cy="2358705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7114515">
              <a:off x="-388077" y="2518261"/>
              <a:ext cx="1137701" cy="1544722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056608">
              <a:off x="2875862" y="743325"/>
              <a:ext cx="891208" cy="376876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20344989">
              <a:off x="666100" y="3052495"/>
              <a:ext cx="2128088" cy="1101747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27784" y="548680"/>
              <a:ext cx="266328" cy="266328"/>
              <a:chOff x="4572000" y="908720"/>
              <a:chExt cx="914400" cy="91440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572000" y="90872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88024" y="1052736"/>
                <a:ext cx="634752" cy="63475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upo 70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72" name="Retângulo 71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89139" y="3973494"/>
            <a:ext cx="3198120" cy="2664951"/>
            <a:chOff x="289139" y="3973494"/>
            <a:chExt cx="3198120" cy="2664951"/>
          </a:xfrm>
        </p:grpSpPr>
        <p:sp>
          <p:nvSpPr>
            <p:cNvPr id="8" name="Elipse 7"/>
            <p:cNvSpPr/>
            <p:nvPr/>
          </p:nvSpPr>
          <p:spPr>
            <a:xfrm>
              <a:off x="611560" y="4349503"/>
              <a:ext cx="2632632" cy="204822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973574" y="4744746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1205386">
              <a:off x="1645397" y="4639843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 rot="1056420">
              <a:off x="2184451" y="4797576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Elipse 1"/>
            <p:cNvSpPr/>
            <p:nvPr/>
          </p:nvSpPr>
          <p:spPr>
            <a:xfrm>
              <a:off x="845948" y="5146784"/>
              <a:ext cx="2231673" cy="11923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 rot="2382708">
              <a:off x="2780651" y="5226291"/>
              <a:ext cx="107137" cy="632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2650191" y="5538450"/>
              <a:ext cx="837068" cy="696915"/>
              <a:chOff x="2650191" y="5538450"/>
              <a:chExt cx="837068" cy="696915"/>
            </a:xfrm>
          </p:grpSpPr>
          <p:sp>
            <p:nvSpPr>
              <p:cNvPr id="3" name="Retângulo 2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" name="Grupo 56"/>
            <p:cNvGrpSpPr/>
            <p:nvPr/>
          </p:nvGrpSpPr>
          <p:grpSpPr>
            <a:xfrm rot="8639028">
              <a:off x="289139" y="5413154"/>
              <a:ext cx="837068" cy="696915"/>
              <a:chOff x="2650191" y="5538450"/>
              <a:chExt cx="837068" cy="696915"/>
            </a:xfrm>
          </p:grpSpPr>
          <p:sp>
            <p:nvSpPr>
              <p:cNvPr id="58" name="Retângulo 57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 59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 rot="7989699">
              <a:off x="625753" y="5726770"/>
              <a:ext cx="837068" cy="696915"/>
              <a:chOff x="2650191" y="5538450"/>
              <a:chExt cx="837068" cy="696915"/>
            </a:xfrm>
          </p:grpSpPr>
          <p:sp>
            <p:nvSpPr>
              <p:cNvPr id="65" name="Retângulo 64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Retângulo 69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Elipse 24"/>
            <p:cNvSpPr/>
            <p:nvPr/>
          </p:nvSpPr>
          <p:spPr>
            <a:xfrm rot="21091810">
              <a:off x="1071650" y="5041019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 rot="3067869">
              <a:off x="1911616" y="5871453"/>
              <a:ext cx="837068" cy="696915"/>
              <a:chOff x="2650191" y="5538450"/>
              <a:chExt cx="837068" cy="696915"/>
            </a:xfrm>
          </p:grpSpPr>
          <p:sp>
            <p:nvSpPr>
              <p:cNvPr id="79" name="Retângulo 78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79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81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Elipse 22"/>
            <p:cNvSpPr/>
            <p:nvPr/>
          </p:nvSpPr>
          <p:spPr>
            <a:xfrm rot="19736950">
              <a:off x="1865098" y="5055925"/>
              <a:ext cx="765893" cy="88519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5" name="Grupo 84"/>
            <p:cNvGrpSpPr/>
            <p:nvPr/>
          </p:nvGrpSpPr>
          <p:grpSpPr>
            <a:xfrm rot="3067869">
              <a:off x="2387478" y="5789759"/>
              <a:ext cx="837068" cy="696915"/>
              <a:chOff x="2650191" y="5538450"/>
              <a:chExt cx="837068" cy="696915"/>
            </a:xfrm>
          </p:grpSpPr>
          <p:sp>
            <p:nvSpPr>
              <p:cNvPr id="86" name="Retângulo 85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87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88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 rot="14607540">
              <a:off x="2030708" y="4043570"/>
              <a:ext cx="837068" cy="696915"/>
              <a:chOff x="2650191" y="5538450"/>
              <a:chExt cx="837068" cy="696915"/>
            </a:xfrm>
          </p:grpSpPr>
          <p:sp>
            <p:nvSpPr>
              <p:cNvPr id="93" name="Retângulo 92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93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9" name="Grupo 98"/>
            <p:cNvGrpSpPr/>
            <p:nvPr/>
          </p:nvGrpSpPr>
          <p:grpSpPr>
            <a:xfrm rot="17978822">
              <a:off x="2596766" y="5028316"/>
              <a:ext cx="837068" cy="696915"/>
              <a:chOff x="2650191" y="5538450"/>
              <a:chExt cx="837068" cy="696915"/>
            </a:xfrm>
          </p:grpSpPr>
          <p:sp>
            <p:nvSpPr>
              <p:cNvPr id="100" name="Retângulo 99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 104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6" name="Group 48"/>
          <p:cNvGrpSpPr/>
          <p:nvPr/>
        </p:nvGrpSpPr>
        <p:grpSpPr>
          <a:xfrm flipH="1">
            <a:off x="7127180" y="3843928"/>
            <a:ext cx="1568785" cy="1501276"/>
            <a:chOff x="-591587" y="332656"/>
            <a:chExt cx="4358657" cy="4171093"/>
          </a:xfrm>
        </p:grpSpPr>
        <p:sp>
          <p:nvSpPr>
            <p:cNvPr id="107" name="Oval 10"/>
            <p:cNvSpPr/>
            <p:nvPr/>
          </p:nvSpPr>
          <p:spPr>
            <a:xfrm>
              <a:off x="1979712" y="332656"/>
              <a:ext cx="1152128" cy="864096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4"/>
            <p:cNvSpPr/>
            <p:nvPr/>
          </p:nvSpPr>
          <p:spPr>
            <a:xfrm>
              <a:off x="1887754" y="548679"/>
              <a:ext cx="918204" cy="231978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41"/>
            <p:cNvSpPr/>
            <p:nvPr/>
          </p:nvSpPr>
          <p:spPr>
            <a:xfrm rot="3362425">
              <a:off x="1137001" y="2057056"/>
              <a:ext cx="1929916" cy="276409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42"/>
            <p:cNvSpPr/>
            <p:nvPr/>
          </p:nvSpPr>
          <p:spPr>
            <a:xfrm rot="3362425">
              <a:off x="1629318" y="1851598"/>
              <a:ext cx="2126034" cy="769328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43"/>
            <p:cNvSpPr/>
            <p:nvPr/>
          </p:nvSpPr>
          <p:spPr>
            <a:xfrm rot="7022536">
              <a:off x="209108" y="2772944"/>
              <a:ext cx="1102905" cy="2358705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44"/>
            <p:cNvSpPr/>
            <p:nvPr/>
          </p:nvSpPr>
          <p:spPr>
            <a:xfrm rot="7114515">
              <a:off x="-388077" y="2518261"/>
              <a:ext cx="1137701" cy="1544722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9"/>
            <p:cNvSpPr/>
            <p:nvPr/>
          </p:nvSpPr>
          <p:spPr>
            <a:xfrm rot="1056608">
              <a:off x="2875862" y="743325"/>
              <a:ext cx="891208" cy="376876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45"/>
            <p:cNvSpPr/>
            <p:nvPr/>
          </p:nvSpPr>
          <p:spPr>
            <a:xfrm rot="20344989">
              <a:off x="666100" y="3052495"/>
              <a:ext cx="2128088" cy="1101747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47"/>
            <p:cNvGrpSpPr/>
            <p:nvPr/>
          </p:nvGrpSpPr>
          <p:grpSpPr>
            <a:xfrm>
              <a:off x="2627784" y="548680"/>
              <a:ext cx="266328" cy="266328"/>
              <a:chOff x="4572000" y="908720"/>
              <a:chExt cx="914400" cy="914400"/>
            </a:xfrm>
          </p:grpSpPr>
          <p:sp>
            <p:nvSpPr>
              <p:cNvPr id="116" name="Oval 46"/>
              <p:cNvSpPr/>
              <p:nvPr/>
            </p:nvSpPr>
            <p:spPr>
              <a:xfrm>
                <a:off x="4572000" y="90872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49"/>
              <p:cNvSpPr/>
              <p:nvPr/>
            </p:nvSpPr>
            <p:spPr>
              <a:xfrm>
                <a:off x="4788024" y="1052736"/>
                <a:ext cx="634752" cy="63475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312414" y="403048"/>
            <a:ext cx="3239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No lago da floresta </a:t>
            </a:r>
            <a:r>
              <a:rPr lang="pt-BR" dirty="0" err="1" smtClean="0"/>
              <a:t>Ludit</a:t>
            </a:r>
            <a:r>
              <a:rPr lang="pt-BR" dirty="0" smtClean="0"/>
              <a:t> </a:t>
            </a:r>
            <a:r>
              <a:rPr lang="pt-BR" dirty="0"/>
              <a:t>vivia uma pata que cuidava do seus 5 ovos e estava muito ansiosa para que seus filhotes nascessem.</a:t>
            </a:r>
          </a:p>
        </p:txBody>
      </p:sp>
    </p:spTree>
    <p:extLst>
      <p:ext uri="{BB962C8B-B14F-4D97-AF65-F5344CB8AC3E}">
        <p14:creationId xmlns:p14="http://schemas.microsoft.com/office/powerpoint/2010/main" val="35677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-28271" y="2286000"/>
            <a:ext cx="9222171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-21016" y="2948495"/>
            <a:ext cx="7067740" cy="4038729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  <a:gd name="connsiteX0" fmla="*/ 741344 w 5929640"/>
              <a:gd name="connsiteY0" fmla="*/ 382447 h 3313116"/>
              <a:gd name="connsiteX1" fmla="*/ 301506 w 5929640"/>
              <a:gd name="connsiteY1" fmla="*/ 683389 h 3313116"/>
              <a:gd name="connsiteX2" fmla="*/ 208908 w 5929640"/>
              <a:gd name="connsiteY2" fmla="*/ 1076928 h 3313116"/>
              <a:gd name="connsiteX3" fmla="*/ 564 w 5929640"/>
              <a:gd name="connsiteY3" fmla="*/ 1620938 h 3313116"/>
              <a:gd name="connsiteX4" fmla="*/ 278356 w 5929640"/>
              <a:gd name="connsiteY4" fmla="*/ 2292270 h 3313116"/>
              <a:gd name="connsiteX5" fmla="*/ 417253 w 5929640"/>
              <a:gd name="connsiteY5" fmla="*/ 2824705 h 3313116"/>
              <a:gd name="connsiteX6" fmla="*/ 1447399 w 5929640"/>
              <a:gd name="connsiteY6" fmla="*/ 2905728 h 3313116"/>
              <a:gd name="connsiteX7" fmla="*/ 2165030 w 5929640"/>
              <a:gd name="connsiteY7" fmla="*/ 3299267 h 3313116"/>
              <a:gd name="connsiteX8" fmla="*/ 2871085 w 5929640"/>
              <a:gd name="connsiteY8" fmla="*/ 3079348 h 3313116"/>
              <a:gd name="connsiteX9" fmla="*/ 4167450 w 5929640"/>
              <a:gd name="connsiteY9" fmla="*/ 3299267 h 3313116"/>
              <a:gd name="connsiteX10" fmla="*/ 5440665 w 5929640"/>
              <a:gd name="connsiteY10" fmla="*/ 2593212 h 3313116"/>
              <a:gd name="connsiteX11" fmla="*/ 5429090 w 5929640"/>
              <a:gd name="connsiteY11" fmla="*/ 1539915 h 3313116"/>
              <a:gd name="connsiteX12" fmla="*/ 4908230 w 5929640"/>
              <a:gd name="connsiteY12" fmla="*/ 857009 h 3313116"/>
              <a:gd name="connsiteX13" fmla="*/ 5912500 w 5929640"/>
              <a:gd name="connsiteY13" fmla="*/ 69511 h 3313116"/>
              <a:gd name="connsiteX14" fmla="*/ 3913505 w 5929640"/>
              <a:gd name="connsiteY14" fmla="*/ 485910 h 3313116"/>
              <a:gd name="connsiteX15" fmla="*/ 2986832 w 5929640"/>
              <a:gd name="connsiteY15" fmla="*/ 482 h 3313116"/>
              <a:gd name="connsiteX16" fmla="*/ 1979913 w 5929640"/>
              <a:gd name="connsiteY16" fmla="*/ 404833 h 3313116"/>
              <a:gd name="connsiteX17" fmla="*/ 741344 w 5929640"/>
              <a:gd name="connsiteY17" fmla="*/ 382447 h 3313116"/>
              <a:gd name="connsiteX0" fmla="*/ 741344 w 5929640"/>
              <a:gd name="connsiteY0" fmla="*/ 384672 h 3315341"/>
              <a:gd name="connsiteX1" fmla="*/ 301506 w 5929640"/>
              <a:gd name="connsiteY1" fmla="*/ 685614 h 3315341"/>
              <a:gd name="connsiteX2" fmla="*/ 208908 w 5929640"/>
              <a:gd name="connsiteY2" fmla="*/ 1079153 h 3315341"/>
              <a:gd name="connsiteX3" fmla="*/ 564 w 5929640"/>
              <a:gd name="connsiteY3" fmla="*/ 1623163 h 3315341"/>
              <a:gd name="connsiteX4" fmla="*/ 278356 w 5929640"/>
              <a:gd name="connsiteY4" fmla="*/ 2294495 h 3315341"/>
              <a:gd name="connsiteX5" fmla="*/ 417253 w 5929640"/>
              <a:gd name="connsiteY5" fmla="*/ 2826930 h 3315341"/>
              <a:gd name="connsiteX6" fmla="*/ 1447399 w 5929640"/>
              <a:gd name="connsiteY6" fmla="*/ 2907953 h 3315341"/>
              <a:gd name="connsiteX7" fmla="*/ 2165030 w 5929640"/>
              <a:gd name="connsiteY7" fmla="*/ 3301492 h 3315341"/>
              <a:gd name="connsiteX8" fmla="*/ 2871085 w 5929640"/>
              <a:gd name="connsiteY8" fmla="*/ 3081573 h 3315341"/>
              <a:gd name="connsiteX9" fmla="*/ 4167450 w 5929640"/>
              <a:gd name="connsiteY9" fmla="*/ 3301492 h 3315341"/>
              <a:gd name="connsiteX10" fmla="*/ 5440665 w 5929640"/>
              <a:gd name="connsiteY10" fmla="*/ 2595437 h 3315341"/>
              <a:gd name="connsiteX11" fmla="*/ 5429090 w 5929640"/>
              <a:gd name="connsiteY11" fmla="*/ 1542140 h 3315341"/>
              <a:gd name="connsiteX12" fmla="*/ 4908230 w 5929640"/>
              <a:gd name="connsiteY12" fmla="*/ 859234 h 3315341"/>
              <a:gd name="connsiteX13" fmla="*/ 5912500 w 5929640"/>
              <a:gd name="connsiteY13" fmla="*/ 71736 h 3315341"/>
              <a:gd name="connsiteX14" fmla="*/ 3913505 w 5929640"/>
              <a:gd name="connsiteY14" fmla="*/ 488135 h 3315341"/>
              <a:gd name="connsiteX15" fmla="*/ 2802637 w 5929640"/>
              <a:gd name="connsiteY15" fmla="*/ 1017983 h 3315341"/>
              <a:gd name="connsiteX16" fmla="*/ 2986832 w 5929640"/>
              <a:gd name="connsiteY16" fmla="*/ 2707 h 3315341"/>
              <a:gd name="connsiteX17" fmla="*/ 1979913 w 5929640"/>
              <a:gd name="connsiteY17" fmla="*/ 407058 h 3315341"/>
              <a:gd name="connsiteX18" fmla="*/ 741344 w 5929640"/>
              <a:gd name="connsiteY18" fmla="*/ 384672 h 3315341"/>
              <a:gd name="connsiteX0" fmla="*/ 1055401 w 6243697"/>
              <a:gd name="connsiteY0" fmla="*/ 384672 h 3718596"/>
              <a:gd name="connsiteX1" fmla="*/ 615563 w 6243697"/>
              <a:gd name="connsiteY1" fmla="*/ 685614 h 3718596"/>
              <a:gd name="connsiteX2" fmla="*/ 522965 w 6243697"/>
              <a:gd name="connsiteY2" fmla="*/ 1079153 h 3718596"/>
              <a:gd name="connsiteX3" fmla="*/ 314621 w 6243697"/>
              <a:gd name="connsiteY3" fmla="*/ 1623163 h 3718596"/>
              <a:gd name="connsiteX4" fmla="*/ 592413 w 6243697"/>
              <a:gd name="connsiteY4" fmla="*/ 2294495 h 3718596"/>
              <a:gd name="connsiteX5" fmla="*/ 33900 w 6243697"/>
              <a:gd name="connsiteY5" fmla="*/ 3709943 h 3718596"/>
              <a:gd name="connsiteX6" fmla="*/ 1761456 w 6243697"/>
              <a:gd name="connsiteY6" fmla="*/ 2907953 h 3718596"/>
              <a:gd name="connsiteX7" fmla="*/ 2479087 w 6243697"/>
              <a:gd name="connsiteY7" fmla="*/ 3301492 h 3718596"/>
              <a:gd name="connsiteX8" fmla="*/ 3185142 w 6243697"/>
              <a:gd name="connsiteY8" fmla="*/ 3081573 h 3718596"/>
              <a:gd name="connsiteX9" fmla="*/ 4481507 w 6243697"/>
              <a:gd name="connsiteY9" fmla="*/ 3301492 h 3718596"/>
              <a:gd name="connsiteX10" fmla="*/ 5754722 w 6243697"/>
              <a:gd name="connsiteY10" fmla="*/ 2595437 h 3718596"/>
              <a:gd name="connsiteX11" fmla="*/ 5743147 w 6243697"/>
              <a:gd name="connsiteY11" fmla="*/ 1542140 h 3718596"/>
              <a:gd name="connsiteX12" fmla="*/ 5222287 w 6243697"/>
              <a:gd name="connsiteY12" fmla="*/ 859234 h 3718596"/>
              <a:gd name="connsiteX13" fmla="*/ 6226557 w 6243697"/>
              <a:gd name="connsiteY13" fmla="*/ 71736 h 3718596"/>
              <a:gd name="connsiteX14" fmla="*/ 4227562 w 6243697"/>
              <a:gd name="connsiteY14" fmla="*/ 488135 h 3718596"/>
              <a:gd name="connsiteX15" fmla="*/ 3116694 w 6243697"/>
              <a:gd name="connsiteY15" fmla="*/ 1017983 h 3718596"/>
              <a:gd name="connsiteX16" fmla="*/ 3300889 w 6243697"/>
              <a:gd name="connsiteY16" fmla="*/ 2707 h 3718596"/>
              <a:gd name="connsiteX17" fmla="*/ 2293970 w 6243697"/>
              <a:gd name="connsiteY17" fmla="*/ 407058 h 3718596"/>
              <a:gd name="connsiteX18" fmla="*/ 1055401 w 6243697"/>
              <a:gd name="connsiteY18" fmla="*/ 384672 h 3718596"/>
              <a:gd name="connsiteX0" fmla="*/ 1055401 w 6243697"/>
              <a:gd name="connsiteY0" fmla="*/ 384672 h 3723634"/>
              <a:gd name="connsiteX1" fmla="*/ 615563 w 6243697"/>
              <a:gd name="connsiteY1" fmla="*/ 685614 h 3723634"/>
              <a:gd name="connsiteX2" fmla="*/ 522965 w 6243697"/>
              <a:gd name="connsiteY2" fmla="*/ 1079153 h 3723634"/>
              <a:gd name="connsiteX3" fmla="*/ 314621 w 6243697"/>
              <a:gd name="connsiteY3" fmla="*/ 1623163 h 3723634"/>
              <a:gd name="connsiteX4" fmla="*/ 592413 w 6243697"/>
              <a:gd name="connsiteY4" fmla="*/ 2294495 h 3723634"/>
              <a:gd name="connsiteX5" fmla="*/ 33900 w 6243697"/>
              <a:gd name="connsiteY5" fmla="*/ 3709943 h 3723634"/>
              <a:gd name="connsiteX6" fmla="*/ 1761456 w 6243697"/>
              <a:gd name="connsiteY6" fmla="*/ 2907953 h 3723634"/>
              <a:gd name="connsiteX7" fmla="*/ 3776269 w 6243697"/>
              <a:gd name="connsiteY7" fmla="*/ 3722621 h 3723634"/>
              <a:gd name="connsiteX8" fmla="*/ 3185142 w 6243697"/>
              <a:gd name="connsiteY8" fmla="*/ 3081573 h 3723634"/>
              <a:gd name="connsiteX9" fmla="*/ 4481507 w 6243697"/>
              <a:gd name="connsiteY9" fmla="*/ 3301492 h 3723634"/>
              <a:gd name="connsiteX10" fmla="*/ 5754722 w 6243697"/>
              <a:gd name="connsiteY10" fmla="*/ 2595437 h 3723634"/>
              <a:gd name="connsiteX11" fmla="*/ 5743147 w 6243697"/>
              <a:gd name="connsiteY11" fmla="*/ 1542140 h 3723634"/>
              <a:gd name="connsiteX12" fmla="*/ 5222287 w 6243697"/>
              <a:gd name="connsiteY12" fmla="*/ 859234 h 3723634"/>
              <a:gd name="connsiteX13" fmla="*/ 6226557 w 6243697"/>
              <a:gd name="connsiteY13" fmla="*/ 71736 h 3723634"/>
              <a:gd name="connsiteX14" fmla="*/ 4227562 w 6243697"/>
              <a:gd name="connsiteY14" fmla="*/ 488135 h 3723634"/>
              <a:gd name="connsiteX15" fmla="*/ 3116694 w 6243697"/>
              <a:gd name="connsiteY15" fmla="*/ 1017983 h 3723634"/>
              <a:gd name="connsiteX16" fmla="*/ 3300889 w 6243697"/>
              <a:gd name="connsiteY16" fmla="*/ 2707 h 3723634"/>
              <a:gd name="connsiteX17" fmla="*/ 2293970 w 6243697"/>
              <a:gd name="connsiteY17" fmla="*/ 407058 h 3723634"/>
              <a:gd name="connsiteX18" fmla="*/ 1055401 w 6243697"/>
              <a:gd name="connsiteY18" fmla="*/ 384672 h 3723634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3185142 w 6243697"/>
              <a:gd name="connsiteY8" fmla="*/ 3081573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188208 w 6243697"/>
              <a:gd name="connsiteY2" fmla="*/ 37274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116694 w 6243697"/>
              <a:gd name="connsiteY15" fmla="*/ 1044067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995431 w 6243697"/>
              <a:gd name="connsiteY15" fmla="*/ 378412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768913"/>
              <a:gd name="connsiteY0" fmla="*/ 3212 h 3780090"/>
              <a:gd name="connsiteX1" fmla="*/ 615563 w 6768913"/>
              <a:gd name="connsiteY1" fmla="*/ 711698 h 3780090"/>
              <a:gd name="connsiteX2" fmla="*/ 188208 w 6768913"/>
              <a:gd name="connsiteY2" fmla="*/ 398827 h 3780090"/>
              <a:gd name="connsiteX3" fmla="*/ 314621 w 6768913"/>
              <a:gd name="connsiteY3" fmla="*/ 1649247 h 3780090"/>
              <a:gd name="connsiteX4" fmla="*/ 592413 w 6768913"/>
              <a:gd name="connsiteY4" fmla="*/ 2320579 h 3780090"/>
              <a:gd name="connsiteX5" fmla="*/ 33900 w 6768913"/>
              <a:gd name="connsiteY5" fmla="*/ 3736027 h 3780090"/>
              <a:gd name="connsiteX6" fmla="*/ 1761456 w 6768913"/>
              <a:gd name="connsiteY6" fmla="*/ 3450258 h 3780090"/>
              <a:gd name="connsiteX7" fmla="*/ 3776269 w 6768913"/>
              <a:gd name="connsiteY7" fmla="*/ 3748705 h 3780090"/>
              <a:gd name="connsiteX8" fmla="*/ 4705496 w 6768913"/>
              <a:gd name="connsiteY8" fmla="*/ 3623880 h 3780090"/>
              <a:gd name="connsiteX9" fmla="*/ 4481507 w 6768913"/>
              <a:gd name="connsiteY9" fmla="*/ 3327576 h 3780090"/>
              <a:gd name="connsiteX10" fmla="*/ 5754722 w 6768913"/>
              <a:gd name="connsiteY10" fmla="*/ 2621521 h 3780090"/>
              <a:gd name="connsiteX11" fmla="*/ 6761365 w 6768913"/>
              <a:gd name="connsiteY11" fmla="*/ 1663318 h 3780090"/>
              <a:gd name="connsiteX12" fmla="*/ 5222287 w 6768913"/>
              <a:gd name="connsiteY12" fmla="*/ 885318 h 3780090"/>
              <a:gd name="connsiteX13" fmla="*/ 6226557 w 6768913"/>
              <a:gd name="connsiteY13" fmla="*/ 97820 h 3780090"/>
              <a:gd name="connsiteX14" fmla="*/ 4227562 w 6768913"/>
              <a:gd name="connsiteY14" fmla="*/ 514219 h 3780090"/>
              <a:gd name="connsiteX15" fmla="*/ 3995431 w 6768913"/>
              <a:gd name="connsiteY15" fmla="*/ 378412 h 3780090"/>
              <a:gd name="connsiteX16" fmla="*/ 3300889 w 6768913"/>
              <a:gd name="connsiteY16" fmla="*/ 28791 h 3780090"/>
              <a:gd name="connsiteX17" fmla="*/ 2293970 w 6768913"/>
              <a:gd name="connsiteY17" fmla="*/ 433142 h 3780090"/>
              <a:gd name="connsiteX18" fmla="*/ 1166986 w 6768913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227562 w 6792079"/>
              <a:gd name="connsiteY14" fmla="*/ 514219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4051223 w 6792079"/>
              <a:gd name="connsiteY15" fmla="*/ 161055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2079" h="3780090">
                <a:moveTo>
                  <a:pt x="1166986" y="3212"/>
                </a:moveTo>
                <a:cubicBezTo>
                  <a:pt x="887252" y="49638"/>
                  <a:pt x="778693" y="645762"/>
                  <a:pt x="615563" y="711698"/>
                </a:cubicBezTo>
                <a:cubicBezTo>
                  <a:pt x="452433" y="777634"/>
                  <a:pt x="238365" y="242569"/>
                  <a:pt x="188208" y="398827"/>
                </a:cubicBezTo>
                <a:cubicBezTo>
                  <a:pt x="138051" y="555085"/>
                  <a:pt x="247254" y="1328955"/>
                  <a:pt x="314621" y="1649247"/>
                </a:cubicBezTo>
                <a:cubicBezTo>
                  <a:pt x="381989" y="1969539"/>
                  <a:pt x="639200" y="1972782"/>
                  <a:pt x="592413" y="2320579"/>
                </a:cubicBezTo>
                <a:cubicBezTo>
                  <a:pt x="545626" y="2668376"/>
                  <a:pt x="-160940" y="3547747"/>
                  <a:pt x="33900" y="3736027"/>
                </a:cubicBezTo>
                <a:cubicBezTo>
                  <a:pt x="228740" y="3924307"/>
                  <a:pt x="1137728" y="3448145"/>
                  <a:pt x="1761456" y="3450258"/>
                </a:cubicBezTo>
                <a:cubicBezTo>
                  <a:pt x="2385184" y="3452371"/>
                  <a:pt x="3285596" y="3719768"/>
                  <a:pt x="3776269" y="3748705"/>
                </a:cubicBezTo>
                <a:cubicBezTo>
                  <a:pt x="4266942" y="3777642"/>
                  <a:pt x="4587956" y="3694068"/>
                  <a:pt x="4705496" y="3623880"/>
                </a:cubicBezTo>
                <a:cubicBezTo>
                  <a:pt x="4823036" y="3553692"/>
                  <a:pt x="4306636" y="3494636"/>
                  <a:pt x="4481507" y="3327576"/>
                </a:cubicBezTo>
                <a:cubicBezTo>
                  <a:pt x="4656378" y="3160516"/>
                  <a:pt x="5374746" y="2898897"/>
                  <a:pt x="5754722" y="2621521"/>
                </a:cubicBezTo>
                <a:cubicBezTo>
                  <a:pt x="6134698" y="2344145"/>
                  <a:pt x="6636232" y="1948157"/>
                  <a:pt x="6761365" y="1663318"/>
                </a:cubicBezTo>
                <a:cubicBezTo>
                  <a:pt x="6886498" y="1378479"/>
                  <a:pt x="6594655" y="1173404"/>
                  <a:pt x="6505520" y="912488"/>
                </a:cubicBezTo>
                <a:cubicBezTo>
                  <a:pt x="6416385" y="651572"/>
                  <a:pt x="6543450" y="225329"/>
                  <a:pt x="6226557" y="97820"/>
                </a:cubicBezTo>
                <a:cubicBezTo>
                  <a:pt x="5909664" y="-29689"/>
                  <a:pt x="4966719" y="136892"/>
                  <a:pt x="4604164" y="147431"/>
                </a:cubicBezTo>
                <a:cubicBezTo>
                  <a:pt x="4241609" y="157970"/>
                  <a:pt x="4205668" y="241960"/>
                  <a:pt x="4051223" y="161055"/>
                </a:cubicBezTo>
                <a:cubicBezTo>
                  <a:pt x="3896778" y="80150"/>
                  <a:pt x="3477529" y="-32406"/>
                  <a:pt x="3300889" y="28791"/>
                </a:cubicBezTo>
                <a:cubicBezTo>
                  <a:pt x="3124249" y="89988"/>
                  <a:pt x="2649620" y="437405"/>
                  <a:pt x="2293970" y="433142"/>
                </a:cubicBezTo>
                <a:cubicBezTo>
                  <a:pt x="1938320" y="428879"/>
                  <a:pt x="1446720" y="-43214"/>
                  <a:pt x="1166986" y="32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loud 3"/>
          <p:cNvSpPr/>
          <p:nvPr/>
        </p:nvSpPr>
        <p:spPr>
          <a:xfrm>
            <a:off x="3557749" y="222381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26"/>
          <p:cNvSpPr/>
          <p:nvPr/>
        </p:nvSpPr>
        <p:spPr>
          <a:xfrm>
            <a:off x="-28271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1"/>
          <p:cNvSpPr/>
          <p:nvPr/>
        </p:nvSpPr>
        <p:spPr>
          <a:xfrm rot="21115574">
            <a:off x="1141906" y="1881707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Elipse 232"/>
          <p:cNvSpPr/>
          <p:nvPr/>
        </p:nvSpPr>
        <p:spPr>
          <a:xfrm>
            <a:off x="5148064" y="2745993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232"/>
          <p:cNvSpPr/>
          <p:nvPr/>
        </p:nvSpPr>
        <p:spPr>
          <a:xfrm>
            <a:off x="1339881" y="614249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232"/>
          <p:cNvSpPr/>
          <p:nvPr/>
        </p:nvSpPr>
        <p:spPr>
          <a:xfrm>
            <a:off x="8280170" y="204347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539552" y="3706016"/>
            <a:ext cx="2131275" cy="2364727"/>
            <a:chOff x="539552" y="3706016"/>
            <a:chExt cx="2131275" cy="2364727"/>
          </a:xfrm>
        </p:grpSpPr>
        <p:grpSp>
          <p:nvGrpSpPr>
            <p:cNvPr id="49" name="Grupo 48"/>
            <p:cNvGrpSpPr/>
            <p:nvPr/>
          </p:nvGrpSpPr>
          <p:grpSpPr>
            <a:xfrm>
              <a:off x="539552" y="3706016"/>
              <a:ext cx="2131275" cy="2364727"/>
              <a:chOff x="1024778" y="2727882"/>
              <a:chExt cx="2131275" cy="2364727"/>
            </a:xfrm>
          </p:grpSpPr>
          <p:grpSp>
            <p:nvGrpSpPr>
              <p:cNvPr id="50" name="Grupo 49"/>
              <p:cNvGrpSpPr/>
              <p:nvPr/>
            </p:nvGrpSpPr>
            <p:grpSpPr>
              <a:xfrm>
                <a:off x="1024778" y="2860226"/>
                <a:ext cx="2131275" cy="2232383"/>
                <a:chOff x="-5583930" y="2853359"/>
                <a:chExt cx="2131275" cy="2232383"/>
              </a:xfrm>
            </p:grpSpPr>
            <p:sp>
              <p:nvSpPr>
                <p:cNvPr id="52" name="Elipse 11"/>
                <p:cNvSpPr/>
                <p:nvPr/>
              </p:nvSpPr>
              <p:spPr>
                <a:xfrm>
                  <a:off x="-5583930" y="2853359"/>
                  <a:ext cx="2040384" cy="2232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384" h="2232383">
                      <a:moveTo>
                        <a:pt x="1407035" y="649"/>
                      </a:moveTo>
                      <a:cubicBezTo>
                        <a:pt x="1437546" y="2532"/>
                        <a:pt x="1468578" y="8598"/>
                        <a:pt x="1498586" y="20510"/>
                      </a:cubicBezTo>
                      <a:cubicBezTo>
                        <a:pt x="1618620" y="68159"/>
                        <a:pt x="1908347" y="228258"/>
                        <a:pt x="1908347" y="337657"/>
                      </a:cubicBezTo>
                      <a:cubicBezTo>
                        <a:pt x="1908347" y="447056"/>
                        <a:pt x="1780545" y="507984"/>
                        <a:pt x="1689086" y="488117"/>
                      </a:cubicBezTo>
                      <a:cubicBezTo>
                        <a:pt x="1603839" y="469599"/>
                        <a:pt x="1456099" y="307589"/>
                        <a:pt x="1375808" y="233410"/>
                      </a:cubicBezTo>
                      <a:cubicBezTo>
                        <a:pt x="1305902" y="283565"/>
                        <a:pt x="1183398" y="338239"/>
                        <a:pt x="1229360" y="419122"/>
                      </a:cubicBezTo>
                      <a:cubicBezTo>
                        <a:pt x="1292090" y="529513"/>
                        <a:pt x="1401184" y="749964"/>
                        <a:pt x="1511515" y="903952"/>
                      </a:cubicBezTo>
                      <a:cubicBezTo>
                        <a:pt x="1621847" y="1057940"/>
                        <a:pt x="1829907" y="1190286"/>
                        <a:pt x="1905637" y="1352571"/>
                      </a:cubicBezTo>
                      <a:cubicBezTo>
                        <a:pt x="1975300" y="1501856"/>
                        <a:pt x="2078865" y="1856299"/>
                        <a:pt x="2025786" y="1878566"/>
                      </a:cubicBezTo>
                      <a:cubicBezTo>
                        <a:pt x="1921342" y="2365044"/>
                        <a:pt x="1207612" y="2212975"/>
                        <a:pt x="960362" y="2199153"/>
                      </a:cubicBezTo>
                      <a:cubicBezTo>
                        <a:pt x="921564" y="2196984"/>
                        <a:pt x="884010" y="2190757"/>
                        <a:pt x="848581" y="2179550"/>
                      </a:cubicBezTo>
                      <a:cubicBezTo>
                        <a:pt x="614493" y="2162465"/>
                        <a:pt x="232302" y="1701790"/>
                        <a:pt x="260404" y="1636695"/>
                      </a:cubicBezTo>
                      <a:cubicBezTo>
                        <a:pt x="351742" y="1653854"/>
                        <a:pt x="447529" y="1679343"/>
                        <a:pt x="509103" y="1681832"/>
                      </a:cubicBezTo>
                      <a:cubicBezTo>
                        <a:pt x="509516" y="1662185"/>
                        <a:pt x="513187" y="1643115"/>
                        <a:pt x="519671" y="1624887"/>
                      </a:cubicBezTo>
                      <a:cubicBezTo>
                        <a:pt x="149499" y="1679133"/>
                        <a:pt x="138720" y="1266665"/>
                        <a:pt x="95951" y="1209385"/>
                      </a:cubicBezTo>
                      <a:lnTo>
                        <a:pt x="91972" y="1199185"/>
                      </a:lnTo>
                      <a:cubicBezTo>
                        <a:pt x="109820" y="1200828"/>
                        <a:pt x="300219" y="1360662"/>
                        <a:pt x="298503" y="1260459"/>
                      </a:cubicBezTo>
                      <a:cubicBezTo>
                        <a:pt x="25081" y="1193564"/>
                        <a:pt x="-29464" y="870504"/>
                        <a:pt x="12753" y="841359"/>
                      </a:cubicBezTo>
                      <a:lnTo>
                        <a:pt x="22376" y="834523"/>
                      </a:lnTo>
                      <a:cubicBezTo>
                        <a:pt x="32799" y="827966"/>
                        <a:pt x="-23792" y="886062"/>
                        <a:pt x="213672" y="985571"/>
                      </a:cubicBezTo>
                      <a:cubicBezTo>
                        <a:pt x="474980" y="1095073"/>
                        <a:pt x="1097238" y="877226"/>
                        <a:pt x="1583807" y="1454630"/>
                      </a:cubicBezTo>
                      <a:lnTo>
                        <a:pt x="1678915" y="1501385"/>
                      </a:lnTo>
                      <a:cubicBezTo>
                        <a:pt x="1564012" y="1353441"/>
                        <a:pt x="1447448" y="1196538"/>
                        <a:pt x="1375200" y="1101016"/>
                      </a:cubicBezTo>
                      <a:cubicBezTo>
                        <a:pt x="1213551" y="887295"/>
                        <a:pt x="1063790" y="701264"/>
                        <a:pt x="1038860" y="595334"/>
                      </a:cubicBezTo>
                      <a:cubicBezTo>
                        <a:pt x="982010" y="471367"/>
                        <a:pt x="1007733" y="347900"/>
                        <a:pt x="1019809" y="295296"/>
                      </a:cubicBezTo>
                      <a:cubicBezTo>
                        <a:pt x="1018148" y="257639"/>
                        <a:pt x="1098310" y="147070"/>
                        <a:pt x="1169687" y="76361"/>
                      </a:cubicBezTo>
                      <a:cubicBezTo>
                        <a:pt x="1168972" y="74557"/>
                        <a:pt x="1169163" y="72791"/>
                        <a:pt x="1169478" y="71034"/>
                      </a:cubicBezTo>
                      <a:cubicBezTo>
                        <a:pt x="1173506" y="48574"/>
                        <a:pt x="1197092" y="31823"/>
                        <a:pt x="1231953" y="22950"/>
                      </a:cubicBezTo>
                      <a:cubicBezTo>
                        <a:pt x="1237826" y="18926"/>
                        <a:pt x="1243412" y="16088"/>
                        <a:pt x="1248409" y="14309"/>
                      </a:cubicBezTo>
                      <a:cubicBezTo>
                        <a:pt x="1256566" y="11405"/>
                        <a:pt x="1265428" y="10756"/>
                        <a:pt x="1274686" y="11976"/>
                      </a:cubicBezTo>
                      <a:lnTo>
                        <a:pt x="1284865" y="14923"/>
                      </a:lnTo>
                      <a:cubicBezTo>
                        <a:pt x="1321284" y="3758"/>
                        <a:pt x="1363633" y="-2029"/>
                        <a:pt x="1407035" y="6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12"/>
                <p:cNvSpPr/>
                <p:nvPr/>
              </p:nvSpPr>
              <p:spPr>
                <a:xfrm rot="1981229">
                  <a:off x="-3857125" y="3250729"/>
                  <a:ext cx="404470" cy="231450"/>
                </a:xfrm>
                <a:custGeom>
                  <a:avLst/>
                  <a:gdLst>
                    <a:gd name="connsiteX0" fmla="*/ 0 w 296469"/>
                    <a:gd name="connsiteY0" fmla="*/ 148235 h 296469"/>
                    <a:gd name="connsiteX1" fmla="*/ 148235 w 296469"/>
                    <a:gd name="connsiteY1" fmla="*/ 0 h 296469"/>
                    <a:gd name="connsiteX2" fmla="*/ 296470 w 296469"/>
                    <a:gd name="connsiteY2" fmla="*/ 148235 h 296469"/>
                    <a:gd name="connsiteX3" fmla="*/ 148235 w 296469"/>
                    <a:gd name="connsiteY3" fmla="*/ 296470 h 296469"/>
                    <a:gd name="connsiteX4" fmla="*/ 0 w 296469"/>
                    <a:gd name="connsiteY4" fmla="*/ 148235 h 296469"/>
                    <a:gd name="connsiteX0" fmla="*/ 0 w 396483"/>
                    <a:gd name="connsiteY0" fmla="*/ 153886 h 369621"/>
                    <a:gd name="connsiteX1" fmla="*/ 148235 w 396483"/>
                    <a:gd name="connsiteY1" fmla="*/ 5651 h 369621"/>
                    <a:gd name="connsiteX2" fmla="*/ 396483 w 396483"/>
                    <a:gd name="connsiteY2" fmla="*/ 334861 h 369621"/>
                    <a:gd name="connsiteX3" fmla="*/ 148235 w 396483"/>
                    <a:gd name="connsiteY3" fmla="*/ 302121 h 369621"/>
                    <a:gd name="connsiteX4" fmla="*/ 0 w 396483"/>
                    <a:gd name="connsiteY4" fmla="*/ 153886 h 369621"/>
                    <a:gd name="connsiteX0" fmla="*/ 0 w 320283"/>
                    <a:gd name="connsiteY0" fmla="*/ 184739 h 366059"/>
                    <a:gd name="connsiteX1" fmla="*/ 72035 w 320283"/>
                    <a:gd name="connsiteY1" fmla="*/ 3167 h 366059"/>
                    <a:gd name="connsiteX2" fmla="*/ 320283 w 320283"/>
                    <a:gd name="connsiteY2" fmla="*/ 332377 h 366059"/>
                    <a:gd name="connsiteX3" fmla="*/ 72035 w 320283"/>
                    <a:gd name="connsiteY3" fmla="*/ 299637 h 366059"/>
                    <a:gd name="connsiteX4" fmla="*/ 0 w 320283"/>
                    <a:gd name="connsiteY4" fmla="*/ 184739 h 366059"/>
                    <a:gd name="connsiteX0" fmla="*/ 2806 w 323089"/>
                    <a:gd name="connsiteY0" fmla="*/ 86512 h 267832"/>
                    <a:gd name="connsiteX1" fmla="*/ 46266 w 323089"/>
                    <a:gd name="connsiteY1" fmla="*/ 4952 h 267832"/>
                    <a:gd name="connsiteX2" fmla="*/ 323089 w 323089"/>
                    <a:gd name="connsiteY2" fmla="*/ 234150 h 267832"/>
                    <a:gd name="connsiteX3" fmla="*/ 74841 w 323089"/>
                    <a:gd name="connsiteY3" fmla="*/ 201410 h 267832"/>
                    <a:gd name="connsiteX4" fmla="*/ 2806 w 323089"/>
                    <a:gd name="connsiteY4" fmla="*/ 86512 h 267832"/>
                    <a:gd name="connsiteX0" fmla="*/ 4613 w 392326"/>
                    <a:gd name="connsiteY0" fmla="*/ 83856 h 231950"/>
                    <a:gd name="connsiteX1" fmla="*/ 48073 w 392326"/>
                    <a:gd name="connsiteY1" fmla="*/ 2296 h 231950"/>
                    <a:gd name="connsiteX2" fmla="*/ 374695 w 392326"/>
                    <a:gd name="connsiteY2" fmla="*/ 175040 h 231950"/>
                    <a:gd name="connsiteX3" fmla="*/ 324896 w 392326"/>
                    <a:gd name="connsiteY3" fmla="*/ 231494 h 231950"/>
                    <a:gd name="connsiteX4" fmla="*/ 76648 w 392326"/>
                    <a:gd name="connsiteY4" fmla="*/ 198754 h 231950"/>
                    <a:gd name="connsiteX5" fmla="*/ 4613 w 392326"/>
                    <a:gd name="connsiteY5" fmla="*/ 83856 h 231950"/>
                    <a:gd name="connsiteX0" fmla="*/ 5211 w 404470"/>
                    <a:gd name="connsiteY0" fmla="*/ 83475 h 231450"/>
                    <a:gd name="connsiteX1" fmla="*/ 48671 w 404470"/>
                    <a:gd name="connsiteY1" fmla="*/ 1915 h 231450"/>
                    <a:gd name="connsiteX2" fmla="*/ 389036 w 404470"/>
                    <a:gd name="connsiteY2" fmla="*/ 165226 h 231450"/>
                    <a:gd name="connsiteX3" fmla="*/ 325494 w 404470"/>
                    <a:gd name="connsiteY3" fmla="*/ 231113 h 231450"/>
                    <a:gd name="connsiteX4" fmla="*/ 77246 w 404470"/>
                    <a:gd name="connsiteY4" fmla="*/ 198373 h 231450"/>
                    <a:gd name="connsiteX5" fmla="*/ 5211 w 404470"/>
                    <a:gd name="connsiteY5" fmla="*/ 83475 h 23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470" h="231450">
                      <a:moveTo>
                        <a:pt x="5211" y="83475"/>
                      </a:moveTo>
                      <a:cubicBezTo>
                        <a:pt x="448" y="50732"/>
                        <a:pt x="-15300" y="-11710"/>
                        <a:pt x="48671" y="1915"/>
                      </a:cubicBezTo>
                      <a:cubicBezTo>
                        <a:pt x="112642" y="15540"/>
                        <a:pt x="342899" y="127026"/>
                        <a:pt x="389036" y="165226"/>
                      </a:cubicBezTo>
                      <a:cubicBezTo>
                        <a:pt x="435173" y="203426"/>
                        <a:pt x="367129" y="235085"/>
                        <a:pt x="325494" y="231113"/>
                      </a:cubicBezTo>
                      <a:cubicBezTo>
                        <a:pt x="283859" y="227141"/>
                        <a:pt x="130627" y="222979"/>
                        <a:pt x="77246" y="198373"/>
                      </a:cubicBezTo>
                      <a:cubicBezTo>
                        <a:pt x="23866" y="173767"/>
                        <a:pt x="9974" y="116218"/>
                        <a:pt x="5211" y="8347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Elipse 53"/>
                <p:cNvSpPr/>
                <p:nvPr/>
              </p:nvSpPr>
              <p:spPr>
                <a:xfrm flipH="1">
                  <a:off x="-3837337" y="31363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1" name="Lua 50"/>
              <p:cNvSpPr/>
              <p:nvPr/>
            </p:nvSpPr>
            <p:spPr>
              <a:xfrm rot="2661446">
                <a:off x="2106859" y="2727882"/>
                <a:ext cx="185318" cy="596395"/>
              </a:xfrm>
              <a:prstGeom prst="moon">
                <a:avLst>
                  <a:gd name="adj" fmla="val 2951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Elipse 117"/>
            <p:cNvSpPr/>
            <p:nvPr/>
          </p:nvSpPr>
          <p:spPr>
            <a:xfrm flipH="1">
              <a:off x="1467666" y="3804670"/>
              <a:ext cx="753273" cy="336181"/>
            </a:xfrm>
            <a:custGeom>
              <a:avLst/>
              <a:gdLst/>
              <a:ahLst/>
              <a:cxnLst/>
              <a:rect l="l" t="t" r="r" b="b"/>
              <a:pathLst>
                <a:path w="206542" h="104153">
                  <a:moveTo>
                    <a:pt x="151399" y="1"/>
                  </a:moveTo>
                  <a:cubicBezTo>
                    <a:pt x="145106" y="-183"/>
                    <a:pt x="170805" y="20012"/>
                    <a:pt x="157577" y="19980"/>
                  </a:cubicBezTo>
                  <a:cubicBezTo>
                    <a:pt x="142459" y="19944"/>
                    <a:pt x="105646" y="11812"/>
                    <a:pt x="86151" y="12948"/>
                  </a:cubicBezTo>
                  <a:cubicBezTo>
                    <a:pt x="66656" y="14083"/>
                    <a:pt x="48057" y="28802"/>
                    <a:pt x="33713" y="39357"/>
                  </a:cubicBezTo>
                  <a:cubicBezTo>
                    <a:pt x="19369" y="49912"/>
                    <a:pt x="-1493" y="64889"/>
                    <a:pt x="85" y="76279"/>
                  </a:cubicBezTo>
                  <a:cubicBezTo>
                    <a:pt x="470" y="79063"/>
                    <a:pt x="2438" y="81804"/>
                    <a:pt x="5435" y="84440"/>
                  </a:cubicBezTo>
                  <a:cubicBezTo>
                    <a:pt x="65350" y="85403"/>
                    <a:pt x="121851" y="92309"/>
                    <a:pt x="172295" y="104153"/>
                  </a:cubicBezTo>
                  <a:lnTo>
                    <a:pt x="182350" y="96388"/>
                  </a:lnTo>
                  <a:cubicBezTo>
                    <a:pt x="194254" y="82521"/>
                    <a:pt x="207979" y="33283"/>
                    <a:pt x="206421" y="26793"/>
                  </a:cubicBezTo>
                  <a:cubicBezTo>
                    <a:pt x="204863" y="20304"/>
                    <a:pt x="191639" y="32187"/>
                    <a:pt x="184570" y="31903"/>
                  </a:cubicBezTo>
                  <a:cubicBezTo>
                    <a:pt x="177500" y="31619"/>
                    <a:pt x="193954" y="18484"/>
                    <a:pt x="188426" y="13167"/>
                  </a:cubicBezTo>
                  <a:cubicBezTo>
                    <a:pt x="182897" y="7850"/>
                    <a:pt x="152298" y="27"/>
                    <a:pt x="15139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 flipH="1">
            <a:off x="3538823" y="3777769"/>
            <a:ext cx="2165860" cy="2364727"/>
            <a:chOff x="1024778" y="2727882"/>
            <a:chExt cx="2165860" cy="2364727"/>
          </a:xfrm>
        </p:grpSpPr>
        <p:grpSp>
          <p:nvGrpSpPr>
            <p:cNvPr id="63" name="Grupo 62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65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4" name="Lua 63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15225" y="32778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patinho </a:t>
            </a:r>
            <a:r>
              <a:rPr lang="pt-BR" dirty="0" smtClean="0"/>
              <a:t>cresceu </a:t>
            </a:r>
            <a:r>
              <a:rPr lang="pt-BR" dirty="0"/>
              <a:t>e se tornou </a:t>
            </a:r>
            <a:r>
              <a:rPr lang="pt-BR" dirty="0" smtClean="0"/>
              <a:t>o cisne </a:t>
            </a:r>
            <a:r>
              <a:rPr lang="pt-BR" dirty="0"/>
              <a:t>mais bonito de todos, os filhotes do lago onde ele vivia queriam ser igual a ele. </a:t>
            </a:r>
            <a:r>
              <a:rPr lang="pt-BR" dirty="0" smtClean="0"/>
              <a:t>Finalmente ele </a:t>
            </a:r>
            <a:r>
              <a:rPr lang="pt-BR" dirty="0"/>
              <a:t>achou o seu lugar. </a:t>
            </a:r>
          </a:p>
        </p:txBody>
      </p:sp>
      <p:grpSp>
        <p:nvGrpSpPr>
          <p:cNvPr id="71" name="Grupo 70"/>
          <p:cNvGrpSpPr/>
          <p:nvPr/>
        </p:nvGrpSpPr>
        <p:grpSpPr>
          <a:xfrm flipH="1">
            <a:off x="6022883" y="3452650"/>
            <a:ext cx="616118" cy="614013"/>
            <a:chOff x="2212674" y="5004280"/>
            <a:chExt cx="583521" cy="581526"/>
          </a:xfrm>
        </p:grpSpPr>
        <p:sp>
          <p:nvSpPr>
            <p:cNvPr id="72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4" name="Grupo 73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7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823444" y="3314005"/>
            <a:ext cx="616118" cy="614013"/>
            <a:chOff x="2212674" y="5004280"/>
            <a:chExt cx="583521" cy="581526"/>
          </a:xfrm>
        </p:grpSpPr>
        <p:sp>
          <p:nvSpPr>
            <p:cNvPr id="83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5" name="Grupo 84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8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3091476" y="5957104"/>
            <a:ext cx="616121" cy="614013"/>
            <a:chOff x="2212672" y="5004280"/>
            <a:chExt cx="583523" cy="581526"/>
          </a:xfrm>
        </p:grpSpPr>
        <p:sp>
          <p:nvSpPr>
            <p:cNvPr id="90" name="Elipse 117"/>
            <p:cNvSpPr/>
            <p:nvPr/>
          </p:nvSpPr>
          <p:spPr>
            <a:xfrm flipH="1">
              <a:off x="2212672" y="5004280"/>
              <a:ext cx="482525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120"/>
            <p:cNvSpPr/>
            <p:nvPr/>
          </p:nvSpPr>
          <p:spPr>
            <a:xfrm flipH="1">
              <a:off x="2355292" y="5376859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9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6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rupo 1031"/>
          <p:cNvGrpSpPr/>
          <p:nvPr/>
        </p:nvGrpSpPr>
        <p:grpSpPr>
          <a:xfrm>
            <a:off x="3378991" y="1147943"/>
            <a:ext cx="4296470" cy="2656463"/>
            <a:chOff x="364635" y="4304952"/>
            <a:chExt cx="4296470" cy="2656463"/>
          </a:xfrm>
        </p:grpSpPr>
        <p:sp>
          <p:nvSpPr>
            <p:cNvPr id="51" name="Retângulo de cantos arredondados 50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55" name="Arco 54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Arco 55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Arco 56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58" name="Elipse 57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43" name="Grupo 1042"/>
          <p:cNvGrpSpPr/>
          <p:nvPr/>
        </p:nvGrpSpPr>
        <p:grpSpPr>
          <a:xfrm>
            <a:off x="647549" y="328183"/>
            <a:ext cx="1871237" cy="3160565"/>
            <a:chOff x="427218" y="945416"/>
            <a:chExt cx="1871237" cy="3160565"/>
          </a:xfrm>
        </p:grpSpPr>
        <p:sp>
          <p:nvSpPr>
            <p:cNvPr id="88" name="Retângulo de cantos arredondados 87"/>
            <p:cNvSpPr/>
            <p:nvPr/>
          </p:nvSpPr>
          <p:spPr>
            <a:xfrm rot="19361843">
              <a:off x="1279639" y="3722692"/>
              <a:ext cx="855889" cy="290166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7" name="Elipse 1026"/>
            <p:cNvSpPr/>
            <p:nvPr/>
          </p:nvSpPr>
          <p:spPr>
            <a:xfrm>
              <a:off x="735862" y="2203557"/>
              <a:ext cx="1310735" cy="1719334"/>
            </a:xfrm>
            <a:custGeom>
              <a:avLst/>
              <a:gdLst>
                <a:gd name="connsiteX0" fmla="*/ 0 w 1105458"/>
                <a:gd name="connsiteY0" fmla="*/ 858173 h 1716346"/>
                <a:gd name="connsiteX1" fmla="*/ 552729 w 1105458"/>
                <a:gd name="connsiteY1" fmla="*/ 0 h 1716346"/>
                <a:gd name="connsiteX2" fmla="*/ 1105458 w 1105458"/>
                <a:gd name="connsiteY2" fmla="*/ 858173 h 1716346"/>
                <a:gd name="connsiteX3" fmla="*/ 552729 w 1105458"/>
                <a:gd name="connsiteY3" fmla="*/ 1716346 h 1716346"/>
                <a:gd name="connsiteX4" fmla="*/ 0 w 1105458"/>
                <a:gd name="connsiteY4" fmla="*/ 858173 h 1716346"/>
                <a:gd name="connsiteX0" fmla="*/ 113555 w 1332568"/>
                <a:gd name="connsiteY0" fmla="*/ 858173 h 1719949"/>
                <a:gd name="connsiteX1" fmla="*/ 666284 w 1332568"/>
                <a:gd name="connsiteY1" fmla="*/ 0 h 1719949"/>
                <a:gd name="connsiteX2" fmla="*/ 1219013 w 1332568"/>
                <a:gd name="connsiteY2" fmla="*/ 858173 h 1719949"/>
                <a:gd name="connsiteX3" fmla="*/ 666284 w 1332568"/>
                <a:gd name="connsiteY3" fmla="*/ 1716346 h 1719949"/>
                <a:gd name="connsiteX4" fmla="*/ 113555 w 1332568"/>
                <a:gd name="connsiteY4" fmla="*/ 858173 h 1719949"/>
                <a:gd name="connsiteX0" fmla="*/ 91722 w 1310735"/>
                <a:gd name="connsiteY0" fmla="*/ 858173 h 1719334"/>
                <a:gd name="connsiteX1" fmla="*/ 644451 w 1310735"/>
                <a:gd name="connsiteY1" fmla="*/ 0 h 1719334"/>
                <a:gd name="connsiteX2" fmla="*/ 1197180 w 1310735"/>
                <a:gd name="connsiteY2" fmla="*/ 858173 h 1719334"/>
                <a:gd name="connsiteX3" fmla="*/ 644451 w 1310735"/>
                <a:gd name="connsiteY3" fmla="*/ 1716346 h 1719334"/>
                <a:gd name="connsiteX4" fmla="*/ 91722 w 1310735"/>
                <a:gd name="connsiteY4" fmla="*/ 858173 h 171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35" h="1719334">
                  <a:moveTo>
                    <a:pt x="91722" y="858173"/>
                  </a:moveTo>
                  <a:cubicBezTo>
                    <a:pt x="34572" y="484230"/>
                    <a:pt x="339187" y="0"/>
                    <a:pt x="644451" y="0"/>
                  </a:cubicBezTo>
                  <a:cubicBezTo>
                    <a:pt x="949715" y="0"/>
                    <a:pt x="1197180" y="384217"/>
                    <a:pt x="1197180" y="858173"/>
                  </a:cubicBezTo>
                  <a:cubicBezTo>
                    <a:pt x="1197180" y="1332129"/>
                    <a:pt x="1683140" y="1668721"/>
                    <a:pt x="644451" y="1716346"/>
                  </a:cubicBezTo>
                  <a:cubicBezTo>
                    <a:pt x="-394238" y="1763971"/>
                    <a:pt x="148872" y="1232116"/>
                    <a:pt x="91722" y="85817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9" name="Retângulo de cantos arredondados 1028"/>
            <p:cNvSpPr/>
            <p:nvPr/>
          </p:nvSpPr>
          <p:spPr>
            <a:xfrm rot="18683040">
              <a:off x="686296" y="1054122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73"/>
            <p:cNvSpPr/>
            <p:nvPr/>
          </p:nvSpPr>
          <p:spPr>
            <a:xfrm rot="984330" flipH="1">
              <a:off x="1417743" y="945416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709748" y="3754217"/>
              <a:ext cx="499845" cy="318795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de cantos arredondados 97"/>
            <p:cNvSpPr/>
            <p:nvPr/>
          </p:nvSpPr>
          <p:spPr>
            <a:xfrm rot="18683040">
              <a:off x="786003" y="1115531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de cantos arredondados 98"/>
            <p:cNvSpPr/>
            <p:nvPr/>
          </p:nvSpPr>
          <p:spPr>
            <a:xfrm rot="900000">
              <a:off x="1435285" y="1036673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de cantos arredondados 92"/>
            <p:cNvSpPr/>
            <p:nvPr/>
          </p:nvSpPr>
          <p:spPr>
            <a:xfrm rot="20325427" flipH="1">
              <a:off x="1674921" y="2050620"/>
              <a:ext cx="371618" cy="1187838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74315 w 371618"/>
                <a:gd name="connsiteY4" fmla="*/ 988769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40953" y="631874"/>
                    <a:pt x="274315" y="988769"/>
                  </a:cubicBezTo>
                  <a:cubicBezTo>
                    <a:pt x="274315" y="1088191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 rot="454699">
              <a:off x="846072" y="2032606"/>
              <a:ext cx="371618" cy="1481074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88602 w 371618"/>
                <a:gd name="connsiteY4" fmla="*/ 95066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55240" y="593773"/>
                    <a:pt x="288602" y="950668"/>
                  </a:cubicBezTo>
                  <a:cubicBezTo>
                    <a:pt x="288602" y="1050090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de cantos arredondados 100"/>
            <p:cNvSpPr/>
            <p:nvPr/>
          </p:nvSpPr>
          <p:spPr>
            <a:xfrm>
              <a:off x="1279252" y="3754218"/>
              <a:ext cx="391787" cy="351763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813883" y="1423339"/>
              <a:ext cx="1105458" cy="84660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5" name="Grupo 1034"/>
            <p:cNvGrpSpPr/>
            <p:nvPr/>
          </p:nvGrpSpPr>
          <p:grpSpPr>
            <a:xfrm>
              <a:off x="434769" y="1860286"/>
              <a:ext cx="1863686" cy="1039566"/>
              <a:chOff x="439421" y="1896946"/>
              <a:chExt cx="1863686" cy="1039566"/>
            </a:xfrm>
          </p:grpSpPr>
          <p:grpSp>
            <p:nvGrpSpPr>
              <p:cNvPr id="80" name="Grupo 79"/>
              <p:cNvGrpSpPr/>
              <p:nvPr/>
            </p:nvGrpSpPr>
            <p:grpSpPr>
              <a:xfrm>
                <a:off x="439421" y="1919009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81" name="Arco 80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Arco 81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Arco 82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9" name="Grupo 88"/>
              <p:cNvGrpSpPr/>
              <p:nvPr/>
            </p:nvGrpSpPr>
            <p:grpSpPr>
              <a:xfrm flipH="1">
                <a:off x="1047301" y="1896946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90" name="Arco 89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Arco 90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Arco 91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37" name="Elipse 1036"/>
            <p:cNvSpPr/>
            <p:nvPr/>
          </p:nvSpPr>
          <p:spPr>
            <a:xfrm>
              <a:off x="1321652" y="1915082"/>
              <a:ext cx="89919" cy="73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9" name="Retângulo 1038"/>
            <p:cNvSpPr/>
            <p:nvPr/>
          </p:nvSpPr>
          <p:spPr>
            <a:xfrm>
              <a:off x="1345510" y="1953523"/>
              <a:ext cx="45719" cy="140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1080709" y="1656338"/>
              <a:ext cx="128884" cy="128884"/>
              <a:chOff x="5263376" y="2862584"/>
              <a:chExt cx="222490" cy="222490"/>
            </a:xfrm>
          </p:grpSpPr>
          <p:sp>
            <p:nvSpPr>
              <p:cNvPr id="76" name="Elipse 75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Grupo 106"/>
            <p:cNvGrpSpPr/>
            <p:nvPr/>
          </p:nvGrpSpPr>
          <p:grpSpPr>
            <a:xfrm>
              <a:off x="1475145" y="1656338"/>
              <a:ext cx="122617" cy="122617"/>
              <a:chOff x="5263376" y="2862584"/>
              <a:chExt cx="222490" cy="222490"/>
            </a:xfrm>
          </p:grpSpPr>
          <p:sp>
            <p:nvSpPr>
              <p:cNvPr id="108" name="Elipse 107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1" name="Lua 1040"/>
            <p:cNvSpPr/>
            <p:nvPr/>
          </p:nvSpPr>
          <p:spPr>
            <a:xfrm rot="16200000">
              <a:off x="1337745" y="1899794"/>
              <a:ext cx="57732" cy="330245"/>
            </a:xfrm>
            <a:prstGeom prst="moon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 flipH="1">
            <a:off x="234019" y="3921849"/>
            <a:ext cx="2903247" cy="3050411"/>
            <a:chOff x="777331" y="366431"/>
            <a:chExt cx="4746504" cy="4987101"/>
          </a:xfrm>
        </p:grpSpPr>
        <p:sp>
          <p:nvSpPr>
            <p:cNvPr id="66" name="Retângulo de cantos arredondados 5"/>
            <p:cNvSpPr/>
            <p:nvPr/>
          </p:nvSpPr>
          <p:spPr>
            <a:xfrm rot="668146">
              <a:off x="1540622" y="2858999"/>
              <a:ext cx="587330" cy="2211226"/>
            </a:xfrm>
            <a:custGeom>
              <a:avLst/>
              <a:gdLst/>
              <a:ahLst/>
              <a:cxnLst/>
              <a:rect l="l" t="t" r="r" b="b"/>
              <a:pathLst>
                <a:path w="177582" h="739556">
                  <a:moveTo>
                    <a:pt x="635" y="712544"/>
                  </a:moveTo>
                  <a:cubicBezTo>
                    <a:pt x="636" y="712544"/>
                    <a:pt x="636" y="712544"/>
                    <a:pt x="636" y="712544"/>
                  </a:cubicBezTo>
                  <a:lnTo>
                    <a:pt x="636" y="712545"/>
                  </a:lnTo>
                  <a:close/>
                  <a:moveTo>
                    <a:pt x="135310" y="0"/>
                  </a:moveTo>
                  <a:lnTo>
                    <a:pt x="147846" y="0"/>
                  </a:lnTo>
                  <a:cubicBezTo>
                    <a:pt x="164269" y="0"/>
                    <a:pt x="177582" y="13313"/>
                    <a:pt x="177582" y="29736"/>
                  </a:cubicBezTo>
                  <a:lnTo>
                    <a:pt x="177582" y="661416"/>
                  </a:lnTo>
                  <a:cubicBezTo>
                    <a:pt x="177582" y="672937"/>
                    <a:pt x="171030" y="682928"/>
                    <a:pt x="160452" y="685930"/>
                  </a:cubicBezTo>
                  <a:cubicBezTo>
                    <a:pt x="162815" y="702136"/>
                    <a:pt x="151563" y="716949"/>
                    <a:pt x="135090" y="720191"/>
                  </a:cubicBezTo>
                  <a:lnTo>
                    <a:pt x="39940" y="738920"/>
                  </a:lnTo>
                  <a:cubicBezTo>
                    <a:pt x="21803" y="742490"/>
                    <a:pt x="4206" y="730681"/>
                    <a:pt x="636" y="712544"/>
                  </a:cubicBezTo>
                  <a:cubicBezTo>
                    <a:pt x="-2934" y="694408"/>
                    <a:pt x="8874" y="676811"/>
                    <a:pt x="27011" y="673241"/>
                  </a:cubicBezTo>
                  <a:lnTo>
                    <a:pt x="105574" y="657777"/>
                  </a:lnTo>
                  <a:lnTo>
                    <a:pt x="105574" y="29736"/>
                  </a:lnTo>
                  <a:cubicBezTo>
                    <a:pt x="105574" y="13313"/>
                    <a:pt x="118887" y="0"/>
                    <a:pt x="1353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de cantos arredondados 66"/>
            <p:cNvSpPr/>
            <p:nvPr/>
          </p:nvSpPr>
          <p:spPr>
            <a:xfrm>
              <a:off x="1843450" y="366431"/>
              <a:ext cx="399166" cy="139708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de cantos arredondados 67"/>
            <p:cNvSpPr/>
            <p:nvPr/>
          </p:nvSpPr>
          <p:spPr>
            <a:xfrm>
              <a:off x="1950670" y="623008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de cantos arredondados 8"/>
            <p:cNvSpPr/>
            <p:nvPr/>
          </p:nvSpPr>
          <p:spPr>
            <a:xfrm rot="859872">
              <a:off x="1059338" y="506963"/>
              <a:ext cx="4464497" cy="4846569"/>
            </a:xfrm>
            <a:custGeom>
              <a:avLst/>
              <a:gdLst>
                <a:gd name="connsiteX0" fmla="*/ 296926 w 1610756"/>
                <a:gd name="connsiteY0" fmla="*/ 5659 h 1710552"/>
                <a:gd name="connsiteX1" fmla="*/ 324955 w 1610756"/>
                <a:gd name="connsiteY1" fmla="*/ 0 h 1710552"/>
                <a:gd name="connsiteX2" fmla="*/ 396963 w 1610756"/>
                <a:gd name="connsiteY2" fmla="*/ 72008 h 1710552"/>
                <a:gd name="connsiteX3" fmla="*/ 396963 w 1610756"/>
                <a:gd name="connsiteY3" fmla="*/ 466844 h 1710552"/>
                <a:gd name="connsiteX4" fmla="*/ 391449 w 1610756"/>
                <a:gd name="connsiteY4" fmla="*/ 494153 h 1710552"/>
                <a:gd name="connsiteX5" fmla="*/ 461414 w 1610756"/>
                <a:gd name="connsiteY5" fmla="*/ 644247 h 1710552"/>
                <a:gd name="connsiteX6" fmla="*/ 460692 w 1610756"/>
                <a:gd name="connsiteY6" fmla="*/ 674266 h 1710552"/>
                <a:gd name="connsiteX7" fmla="*/ 558063 w 1610756"/>
                <a:gd name="connsiteY7" fmla="*/ 723631 h 1710552"/>
                <a:gd name="connsiteX8" fmla="*/ 1012760 w 1610756"/>
                <a:gd name="connsiteY8" fmla="*/ 818963 h 1710552"/>
                <a:gd name="connsiteX9" fmla="*/ 1353649 w 1610756"/>
                <a:gd name="connsiteY9" fmla="*/ 1096671 h 1710552"/>
                <a:gd name="connsiteX10" fmla="*/ 1391451 w 1610756"/>
                <a:gd name="connsiteY10" fmla="*/ 1215000 h 1710552"/>
                <a:gd name="connsiteX11" fmla="*/ 1406073 w 1610756"/>
                <a:gd name="connsiteY11" fmla="*/ 1374073 h 1710552"/>
                <a:gd name="connsiteX12" fmla="*/ 1443534 w 1610756"/>
                <a:gd name="connsiteY12" fmla="*/ 1358854 h 1710552"/>
                <a:gd name="connsiteX13" fmla="*/ 1610588 w 1610756"/>
                <a:gd name="connsiteY13" fmla="*/ 1344339 h 1710552"/>
                <a:gd name="connsiteX14" fmla="*/ 1472368 w 1610756"/>
                <a:gd name="connsiteY14" fmla="*/ 1471718 h 1710552"/>
                <a:gd name="connsiteX15" fmla="*/ 1369712 w 1610756"/>
                <a:gd name="connsiteY15" fmla="*/ 1460861 h 1710552"/>
                <a:gd name="connsiteX16" fmla="*/ 1353570 w 1610756"/>
                <a:gd name="connsiteY16" fmla="*/ 1474178 h 1710552"/>
                <a:gd name="connsiteX17" fmla="*/ 1328583 w 1610756"/>
                <a:gd name="connsiteY17" fmla="*/ 1511117 h 1710552"/>
                <a:gd name="connsiteX18" fmla="*/ 1215238 w 1610756"/>
                <a:gd name="connsiteY18" fmla="*/ 1540074 h 1710552"/>
                <a:gd name="connsiteX19" fmla="*/ 1183876 w 1610756"/>
                <a:gd name="connsiteY19" fmla="*/ 1548087 h 1710552"/>
                <a:gd name="connsiteX20" fmla="*/ 731689 w 1610756"/>
                <a:gd name="connsiteY20" fmla="*/ 1663610 h 1710552"/>
                <a:gd name="connsiteX21" fmla="*/ 687893 w 1610756"/>
                <a:gd name="connsiteY21" fmla="*/ 1637639 h 1710552"/>
                <a:gd name="connsiteX22" fmla="*/ 713865 w 1610756"/>
                <a:gd name="connsiteY22" fmla="*/ 1593843 h 1710552"/>
                <a:gd name="connsiteX23" fmla="*/ 938233 w 1610756"/>
                <a:gd name="connsiteY23" fmla="*/ 1536522 h 1710552"/>
                <a:gd name="connsiteX24" fmla="*/ 777018 w 1610756"/>
                <a:gd name="connsiteY24" fmla="*/ 1420031 h 1710552"/>
                <a:gd name="connsiteX25" fmla="*/ 585272 w 1610756"/>
                <a:gd name="connsiteY25" fmla="*/ 1238889 h 1710552"/>
                <a:gd name="connsiteX26" fmla="*/ 580251 w 1610756"/>
                <a:gd name="connsiteY26" fmla="*/ 1590921 h 1710552"/>
                <a:gd name="connsiteX27" fmla="*/ 571059 w 1610756"/>
                <a:gd name="connsiteY27" fmla="*/ 1618021 h 1710552"/>
                <a:gd name="connsiteX28" fmla="*/ 582154 w 1610756"/>
                <a:gd name="connsiteY28" fmla="*/ 1708960 h 1710552"/>
                <a:gd name="connsiteX29" fmla="*/ 425694 w 1610756"/>
                <a:gd name="connsiteY29" fmla="*/ 1687487 h 1710552"/>
                <a:gd name="connsiteX30" fmla="*/ 378764 w 1610756"/>
                <a:gd name="connsiteY30" fmla="*/ 1659657 h 1710552"/>
                <a:gd name="connsiteX31" fmla="*/ 406594 w 1610756"/>
                <a:gd name="connsiteY31" fmla="*/ 1612727 h 1710552"/>
                <a:gd name="connsiteX32" fmla="*/ 460732 w 1610756"/>
                <a:gd name="connsiteY32" fmla="*/ 1598896 h 1710552"/>
                <a:gd name="connsiteX33" fmla="*/ 458916 w 1610756"/>
                <a:gd name="connsiteY33" fmla="*/ 1589189 h 1710552"/>
                <a:gd name="connsiteX34" fmla="*/ 465980 w 1610756"/>
                <a:gd name="connsiteY34" fmla="*/ 1093975 h 1710552"/>
                <a:gd name="connsiteX35" fmla="*/ 262469 w 1610756"/>
                <a:gd name="connsiteY35" fmla="*/ 835916 h 1710552"/>
                <a:gd name="connsiteX36" fmla="*/ 263042 w 1610756"/>
                <a:gd name="connsiteY36" fmla="*/ 826374 h 1710552"/>
                <a:gd name="connsiteX37" fmla="*/ 154054 w 1610756"/>
                <a:gd name="connsiteY37" fmla="*/ 862343 h 1710552"/>
                <a:gd name="connsiteX38" fmla="*/ 5848 w 1610756"/>
                <a:gd name="connsiteY38" fmla="*/ 760633 h 1710552"/>
                <a:gd name="connsiteX39" fmla="*/ 261197 w 1610756"/>
                <a:gd name="connsiteY39" fmla="*/ 498716 h 1710552"/>
                <a:gd name="connsiteX40" fmla="*/ 252947 w 1610756"/>
                <a:gd name="connsiteY40" fmla="*/ 466844 h 1710552"/>
                <a:gd name="connsiteX41" fmla="*/ 252947 w 1610756"/>
                <a:gd name="connsiteY41" fmla="*/ 72008 h 1710552"/>
                <a:gd name="connsiteX42" fmla="*/ 296926 w 1610756"/>
                <a:gd name="connsiteY42" fmla="*/ 5659 h 1710552"/>
                <a:gd name="connsiteX0" fmla="*/ 296926 w 1610756"/>
                <a:gd name="connsiteY0" fmla="*/ 5659 h 1748491"/>
                <a:gd name="connsiteX1" fmla="*/ 324955 w 1610756"/>
                <a:gd name="connsiteY1" fmla="*/ 0 h 1748491"/>
                <a:gd name="connsiteX2" fmla="*/ 396963 w 1610756"/>
                <a:gd name="connsiteY2" fmla="*/ 72008 h 1748491"/>
                <a:gd name="connsiteX3" fmla="*/ 396963 w 1610756"/>
                <a:gd name="connsiteY3" fmla="*/ 466844 h 1748491"/>
                <a:gd name="connsiteX4" fmla="*/ 391449 w 1610756"/>
                <a:gd name="connsiteY4" fmla="*/ 494153 h 1748491"/>
                <a:gd name="connsiteX5" fmla="*/ 461414 w 1610756"/>
                <a:gd name="connsiteY5" fmla="*/ 644247 h 1748491"/>
                <a:gd name="connsiteX6" fmla="*/ 460692 w 1610756"/>
                <a:gd name="connsiteY6" fmla="*/ 674266 h 1748491"/>
                <a:gd name="connsiteX7" fmla="*/ 558063 w 1610756"/>
                <a:gd name="connsiteY7" fmla="*/ 723631 h 1748491"/>
                <a:gd name="connsiteX8" fmla="*/ 1012760 w 1610756"/>
                <a:gd name="connsiteY8" fmla="*/ 818963 h 1748491"/>
                <a:gd name="connsiteX9" fmla="*/ 1353649 w 1610756"/>
                <a:gd name="connsiteY9" fmla="*/ 1096671 h 1748491"/>
                <a:gd name="connsiteX10" fmla="*/ 1391451 w 1610756"/>
                <a:gd name="connsiteY10" fmla="*/ 1215000 h 1748491"/>
                <a:gd name="connsiteX11" fmla="*/ 1406073 w 1610756"/>
                <a:gd name="connsiteY11" fmla="*/ 1374073 h 1748491"/>
                <a:gd name="connsiteX12" fmla="*/ 1443534 w 1610756"/>
                <a:gd name="connsiteY12" fmla="*/ 1358854 h 1748491"/>
                <a:gd name="connsiteX13" fmla="*/ 1610588 w 1610756"/>
                <a:gd name="connsiteY13" fmla="*/ 1344339 h 1748491"/>
                <a:gd name="connsiteX14" fmla="*/ 1472368 w 1610756"/>
                <a:gd name="connsiteY14" fmla="*/ 1471718 h 1748491"/>
                <a:gd name="connsiteX15" fmla="*/ 1369712 w 1610756"/>
                <a:gd name="connsiteY15" fmla="*/ 1460861 h 1748491"/>
                <a:gd name="connsiteX16" fmla="*/ 1353570 w 1610756"/>
                <a:gd name="connsiteY16" fmla="*/ 1474178 h 1748491"/>
                <a:gd name="connsiteX17" fmla="*/ 1328583 w 1610756"/>
                <a:gd name="connsiteY17" fmla="*/ 1511117 h 1748491"/>
                <a:gd name="connsiteX18" fmla="*/ 1215238 w 1610756"/>
                <a:gd name="connsiteY18" fmla="*/ 1540074 h 1748491"/>
                <a:gd name="connsiteX19" fmla="*/ 1183876 w 1610756"/>
                <a:gd name="connsiteY19" fmla="*/ 1548087 h 1748491"/>
                <a:gd name="connsiteX20" fmla="*/ 731689 w 1610756"/>
                <a:gd name="connsiteY20" fmla="*/ 1663610 h 1748491"/>
                <a:gd name="connsiteX21" fmla="*/ 687893 w 1610756"/>
                <a:gd name="connsiteY21" fmla="*/ 1637639 h 1748491"/>
                <a:gd name="connsiteX22" fmla="*/ 713865 w 1610756"/>
                <a:gd name="connsiteY22" fmla="*/ 1593843 h 1748491"/>
                <a:gd name="connsiteX23" fmla="*/ 938233 w 1610756"/>
                <a:gd name="connsiteY23" fmla="*/ 1536522 h 1748491"/>
                <a:gd name="connsiteX24" fmla="*/ 777018 w 1610756"/>
                <a:gd name="connsiteY24" fmla="*/ 1420031 h 1748491"/>
                <a:gd name="connsiteX25" fmla="*/ 585272 w 1610756"/>
                <a:gd name="connsiteY25" fmla="*/ 1238889 h 1748491"/>
                <a:gd name="connsiteX26" fmla="*/ 580251 w 1610756"/>
                <a:gd name="connsiteY26" fmla="*/ 1590921 h 1748491"/>
                <a:gd name="connsiteX27" fmla="*/ 571059 w 1610756"/>
                <a:gd name="connsiteY27" fmla="*/ 1618021 h 1748491"/>
                <a:gd name="connsiteX28" fmla="*/ 582154 w 1610756"/>
                <a:gd name="connsiteY28" fmla="*/ 1708960 h 1748491"/>
                <a:gd name="connsiteX29" fmla="*/ 409258 w 1610756"/>
                <a:gd name="connsiteY29" fmla="*/ 1748214 h 1748491"/>
                <a:gd name="connsiteX30" fmla="*/ 378764 w 1610756"/>
                <a:gd name="connsiteY30" fmla="*/ 1659657 h 1748491"/>
                <a:gd name="connsiteX31" fmla="*/ 406594 w 1610756"/>
                <a:gd name="connsiteY31" fmla="*/ 1612727 h 1748491"/>
                <a:gd name="connsiteX32" fmla="*/ 460732 w 1610756"/>
                <a:gd name="connsiteY32" fmla="*/ 1598896 h 1748491"/>
                <a:gd name="connsiteX33" fmla="*/ 458916 w 1610756"/>
                <a:gd name="connsiteY33" fmla="*/ 1589189 h 1748491"/>
                <a:gd name="connsiteX34" fmla="*/ 465980 w 1610756"/>
                <a:gd name="connsiteY34" fmla="*/ 1093975 h 1748491"/>
                <a:gd name="connsiteX35" fmla="*/ 262469 w 1610756"/>
                <a:gd name="connsiteY35" fmla="*/ 835916 h 1748491"/>
                <a:gd name="connsiteX36" fmla="*/ 263042 w 1610756"/>
                <a:gd name="connsiteY36" fmla="*/ 826374 h 1748491"/>
                <a:gd name="connsiteX37" fmla="*/ 154054 w 1610756"/>
                <a:gd name="connsiteY37" fmla="*/ 862343 h 1748491"/>
                <a:gd name="connsiteX38" fmla="*/ 5848 w 1610756"/>
                <a:gd name="connsiteY38" fmla="*/ 760633 h 1748491"/>
                <a:gd name="connsiteX39" fmla="*/ 261197 w 1610756"/>
                <a:gd name="connsiteY39" fmla="*/ 498716 h 1748491"/>
                <a:gd name="connsiteX40" fmla="*/ 252947 w 1610756"/>
                <a:gd name="connsiteY40" fmla="*/ 466844 h 1748491"/>
                <a:gd name="connsiteX41" fmla="*/ 252947 w 1610756"/>
                <a:gd name="connsiteY41" fmla="*/ 72008 h 1748491"/>
                <a:gd name="connsiteX42" fmla="*/ 296926 w 1610756"/>
                <a:gd name="connsiteY42" fmla="*/ 5659 h 1748491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58916 w 1610756"/>
                <a:gd name="connsiteY33" fmla="*/ 1589189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75318 w 1610756"/>
                <a:gd name="connsiteY33" fmla="*/ 1634153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60732 w 1610756"/>
                <a:gd name="connsiteY32" fmla="*/ 1598896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81159 w 1610756"/>
                <a:gd name="connsiteY32" fmla="*/ 1640373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0756" h="1748604">
                  <a:moveTo>
                    <a:pt x="296926" y="5659"/>
                  </a:moveTo>
                  <a:cubicBezTo>
                    <a:pt x="305541" y="2015"/>
                    <a:pt x="315013" y="0"/>
                    <a:pt x="324955" y="0"/>
                  </a:cubicBezTo>
                  <a:cubicBezTo>
                    <a:pt x="364724" y="0"/>
                    <a:pt x="396963" y="32239"/>
                    <a:pt x="396963" y="72008"/>
                  </a:cubicBezTo>
                  <a:lnTo>
                    <a:pt x="396963" y="466844"/>
                  </a:lnTo>
                  <a:lnTo>
                    <a:pt x="391449" y="494153"/>
                  </a:lnTo>
                  <a:cubicBezTo>
                    <a:pt x="432590" y="520218"/>
                    <a:pt x="445287" y="581120"/>
                    <a:pt x="461414" y="644247"/>
                  </a:cubicBezTo>
                  <a:cubicBezTo>
                    <a:pt x="461173" y="654253"/>
                    <a:pt x="460933" y="664260"/>
                    <a:pt x="460692" y="674266"/>
                  </a:cubicBezTo>
                  <a:cubicBezTo>
                    <a:pt x="476435" y="686716"/>
                    <a:pt x="496831" y="708813"/>
                    <a:pt x="558063" y="723631"/>
                  </a:cubicBezTo>
                  <a:cubicBezTo>
                    <a:pt x="651977" y="746357"/>
                    <a:pt x="880162" y="756790"/>
                    <a:pt x="1012760" y="818963"/>
                  </a:cubicBezTo>
                  <a:cubicBezTo>
                    <a:pt x="1145358" y="881136"/>
                    <a:pt x="1323361" y="1009092"/>
                    <a:pt x="1353649" y="1096671"/>
                  </a:cubicBezTo>
                  <a:cubicBezTo>
                    <a:pt x="1402718" y="1165327"/>
                    <a:pt x="1382714" y="1168767"/>
                    <a:pt x="1391451" y="1215000"/>
                  </a:cubicBezTo>
                  <a:cubicBezTo>
                    <a:pt x="1400188" y="1261233"/>
                    <a:pt x="1420995" y="1304008"/>
                    <a:pt x="1406073" y="1374073"/>
                  </a:cubicBezTo>
                  <a:cubicBezTo>
                    <a:pt x="1418638" y="1368038"/>
                    <a:pt x="1431718" y="1362973"/>
                    <a:pt x="1443534" y="1358854"/>
                  </a:cubicBezTo>
                  <a:cubicBezTo>
                    <a:pt x="1487525" y="1343518"/>
                    <a:pt x="1605782" y="1325527"/>
                    <a:pt x="1610588" y="1344339"/>
                  </a:cubicBezTo>
                  <a:cubicBezTo>
                    <a:pt x="1615394" y="1363150"/>
                    <a:pt x="1516359" y="1456383"/>
                    <a:pt x="1472368" y="1471718"/>
                  </a:cubicBezTo>
                  <a:cubicBezTo>
                    <a:pt x="1441551" y="1482462"/>
                    <a:pt x="1396437" y="1477340"/>
                    <a:pt x="1369712" y="1460861"/>
                  </a:cubicBezTo>
                  <a:lnTo>
                    <a:pt x="1353570" y="1474178"/>
                  </a:lnTo>
                  <a:cubicBezTo>
                    <a:pt x="1356660" y="1490961"/>
                    <a:pt x="1345601" y="1506769"/>
                    <a:pt x="1328583" y="1511117"/>
                  </a:cubicBezTo>
                  <a:lnTo>
                    <a:pt x="1215238" y="1540074"/>
                  </a:lnTo>
                  <a:cubicBezTo>
                    <a:pt x="1205172" y="1543901"/>
                    <a:pt x="1194753" y="1546885"/>
                    <a:pt x="1183876" y="1548087"/>
                  </a:cubicBezTo>
                  <a:lnTo>
                    <a:pt x="731689" y="1663610"/>
                  </a:lnTo>
                  <a:cubicBezTo>
                    <a:pt x="712424" y="1668532"/>
                    <a:pt x="692815" y="1656904"/>
                    <a:pt x="687893" y="1637639"/>
                  </a:cubicBezTo>
                  <a:cubicBezTo>
                    <a:pt x="682971" y="1618374"/>
                    <a:pt x="694599" y="1598764"/>
                    <a:pt x="713865" y="1593843"/>
                  </a:cubicBezTo>
                  <a:lnTo>
                    <a:pt x="938233" y="1536522"/>
                  </a:lnTo>
                  <a:cubicBezTo>
                    <a:pt x="881919" y="1509457"/>
                    <a:pt x="821235" y="1466210"/>
                    <a:pt x="777018" y="1420031"/>
                  </a:cubicBezTo>
                  <a:cubicBezTo>
                    <a:pt x="764450" y="1412625"/>
                    <a:pt x="663869" y="1315705"/>
                    <a:pt x="585272" y="1238889"/>
                  </a:cubicBezTo>
                  <a:cubicBezTo>
                    <a:pt x="583598" y="1356233"/>
                    <a:pt x="581925" y="1473577"/>
                    <a:pt x="580251" y="1590921"/>
                  </a:cubicBezTo>
                  <a:cubicBezTo>
                    <a:pt x="580105" y="1601116"/>
                    <a:pt x="577034" y="1610583"/>
                    <a:pt x="571059" y="1618021"/>
                  </a:cubicBezTo>
                  <a:cubicBezTo>
                    <a:pt x="574236" y="1635856"/>
                    <a:pt x="600240" y="1704339"/>
                    <a:pt x="582154" y="1708960"/>
                  </a:cubicBezTo>
                  <a:cubicBezTo>
                    <a:pt x="542603" y="1719064"/>
                    <a:pt x="448809" y="1738110"/>
                    <a:pt x="409258" y="1748214"/>
                  </a:cubicBezTo>
                  <a:cubicBezTo>
                    <a:pt x="388613" y="1753488"/>
                    <a:pt x="376529" y="1703814"/>
                    <a:pt x="378917" y="1689111"/>
                  </a:cubicBezTo>
                  <a:cubicBezTo>
                    <a:pt x="381305" y="1674408"/>
                    <a:pt x="402941" y="1665271"/>
                    <a:pt x="423585" y="1659998"/>
                  </a:cubicBezTo>
                  <a:lnTo>
                    <a:pt x="481159" y="1640373"/>
                  </a:lnTo>
                  <a:cubicBezTo>
                    <a:pt x="479569" y="1637348"/>
                    <a:pt x="475270" y="1637529"/>
                    <a:pt x="475318" y="1634153"/>
                  </a:cubicBezTo>
                  <a:cubicBezTo>
                    <a:pt x="477673" y="1469082"/>
                    <a:pt x="463625" y="1259046"/>
                    <a:pt x="465980" y="1093975"/>
                  </a:cubicBezTo>
                  <a:cubicBezTo>
                    <a:pt x="403461" y="1024472"/>
                    <a:pt x="275217" y="897162"/>
                    <a:pt x="262469" y="835916"/>
                  </a:cubicBezTo>
                  <a:lnTo>
                    <a:pt x="263042" y="826374"/>
                  </a:lnTo>
                  <a:cubicBezTo>
                    <a:pt x="224998" y="841826"/>
                    <a:pt x="186792" y="853980"/>
                    <a:pt x="154054" y="862343"/>
                  </a:cubicBezTo>
                  <a:cubicBezTo>
                    <a:pt x="28253" y="894482"/>
                    <a:pt x="-17452" y="823350"/>
                    <a:pt x="5848" y="760633"/>
                  </a:cubicBezTo>
                  <a:cubicBezTo>
                    <a:pt x="27116" y="703387"/>
                    <a:pt x="144703" y="548643"/>
                    <a:pt x="261197" y="498716"/>
                  </a:cubicBezTo>
                  <a:cubicBezTo>
                    <a:pt x="255678" y="489358"/>
                    <a:pt x="252947" y="478420"/>
                    <a:pt x="252947" y="466844"/>
                  </a:cubicBezTo>
                  <a:lnTo>
                    <a:pt x="252947" y="72008"/>
                  </a:lnTo>
                  <a:cubicBezTo>
                    <a:pt x="252947" y="42181"/>
                    <a:pt x="271081" y="16590"/>
                    <a:pt x="296926" y="5659"/>
                  </a:cubicBezTo>
                  <a:close/>
                </a:path>
              </a:pathLst>
            </a:custGeom>
            <a:solidFill>
              <a:srgbClr val="F4F4F4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de cantos arredondados 69"/>
            <p:cNvSpPr/>
            <p:nvPr/>
          </p:nvSpPr>
          <p:spPr>
            <a:xfrm rot="891631">
              <a:off x="2342544" y="372689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28"/>
            <p:cNvSpPr/>
            <p:nvPr/>
          </p:nvSpPr>
          <p:spPr>
            <a:xfrm rot="20081032">
              <a:off x="1120198" y="2145480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Arco 72"/>
            <p:cNvSpPr/>
            <p:nvPr/>
          </p:nvSpPr>
          <p:spPr>
            <a:xfrm rot="19745575">
              <a:off x="1118737" y="2125648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Arco 78"/>
            <p:cNvSpPr/>
            <p:nvPr/>
          </p:nvSpPr>
          <p:spPr>
            <a:xfrm rot="21362328">
              <a:off x="929345" y="2211255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Arco 83"/>
            <p:cNvSpPr/>
            <p:nvPr/>
          </p:nvSpPr>
          <p:spPr>
            <a:xfrm rot="828278">
              <a:off x="777331" y="2228751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1888189" y="1747407"/>
              <a:ext cx="222490" cy="222490"/>
            </a:xfrm>
            <a:prstGeom prst="ellipse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917471" y="1771362"/>
              <a:ext cx="163929" cy="1639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1969962" y="1782504"/>
              <a:ext cx="87601" cy="876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499992" y="4545756"/>
            <a:ext cx="3075435" cy="1872482"/>
            <a:chOff x="-58277" y="2253109"/>
            <a:chExt cx="7391943" cy="4500593"/>
          </a:xfrm>
        </p:grpSpPr>
        <p:grpSp>
          <p:nvGrpSpPr>
            <p:cNvPr id="13" name="Grupo 12"/>
            <p:cNvGrpSpPr/>
            <p:nvPr/>
          </p:nvGrpSpPr>
          <p:grpSpPr>
            <a:xfrm>
              <a:off x="-58277" y="2253109"/>
              <a:ext cx="7391943" cy="4238556"/>
              <a:chOff x="-58277" y="2253109"/>
              <a:chExt cx="7391943" cy="4238556"/>
            </a:xfrm>
          </p:grpSpPr>
          <p:sp>
            <p:nvSpPr>
              <p:cNvPr id="103" name="Elipse 102"/>
              <p:cNvSpPr/>
              <p:nvPr/>
            </p:nvSpPr>
            <p:spPr>
              <a:xfrm rot="20466592">
                <a:off x="818532" y="3922535"/>
                <a:ext cx="6515134" cy="2569130"/>
              </a:xfrm>
              <a:custGeom>
                <a:avLst/>
                <a:gdLst/>
                <a:ahLst/>
                <a:cxnLst/>
                <a:rect l="l" t="t" r="r" b="b"/>
                <a:pathLst>
                  <a:path w="6515134" h="2569130">
                    <a:moveTo>
                      <a:pt x="264930" y="813"/>
                    </a:moveTo>
                    <a:cubicBezTo>
                      <a:pt x="334461" y="23059"/>
                      <a:pt x="369609" y="495518"/>
                      <a:pt x="534581" y="698783"/>
                    </a:cubicBezTo>
                    <a:cubicBezTo>
                      <a:pt x="710552" y="915599"/>
                      <a:pt x="1461783" y="849207"/>
                      <a:pt x="1306341" y="1303472"/>
                    </a:cubicBezTo>
                    <a:cubicBezTo>
                      <a:pt x="1257802" y="1445322"/>
                      <a:pt x="231543" y="1177865"/>
                      <a:pt x="55573" y="961049"/>
                    </a:cubicBezTo>
                    <a:cubicBezTo>
                      <a:pt x="-120398" y="744233"/>
                      <a:pt x="170682" y="46291"/>
                      <a:pt x="250517" y="2580"/>
                    </a:cubicBezTo>
                    <a:cubicBezTo>
                      <a:pt x="255506" y="-152"/>
                      <a:pt x="260295" y="-670"/>
                      <a:pt x="264930" y="813"/>
                    </a:cubicBezTo>
                    <a:close/>
                    <a:moveTo>
                      <a:pt x="6509077" y="1817659"/>
                    </a:moveTo>
                    <a:cubicBezTo>
                      <a:pt x="6597808" y="1854374"/>
                      <a:pt x="5686954" y="2263900"/>
                      <a:pt x="5397449" y="2342878"/>
                    </a:cubicBezTo>
                    <a:cubicBezTo>
                      <a:pt x="5406652" y="2373950"/>
                      <a:pt x="5404876" y="2407615"/>
                      <a:pt x="5393681" y="2440332"/>
                    </a:cubicBezTo>
                    <a:lnTo>
                      <a:pt x="5393680" y="2440332"/>
                    </a:lnTo>
                    <a:cubicBezTo>
                      <a:pt x="5359638" y="2539816"/>
                      <a:pt x="5251395" y="2592867"/>
                      <a:pt x="5151911" y="2558825"/>
                    </a:cubicBezTo>
                    <a:lnTo>
                      <a:pt x="3317016" y="1930952"/>
                    </a:lnTo>
                    <a:cubicBezTo>
                      <a:pt x="3217532" y="1896910"/>
                      <a:pt x="3164481" y="1788667"/>
                      <a:pt x="3198523" y="1689183"/>
                    </a:cubicBezTo>
                    <a:cubicBezTo>
                      <a:pt x="3232565" y="1589699"/>
                      <a:pt x="3340808" y="1536649"/>
                      <a:pt x="3440292" y="1570691"/>
                    </a:cubicBezTo>
                    <a:lnTo>
                      <a:pt x="5015321" y="2109641"/>
                    </a:lnTo>
                    <a:cubicBezTo>
                      <a:pt x="4996267" y="2063305"/>
                      <a:pt x="4987850" y="2019399"/>
                      <a:pt x="4990547" y="1988071"/>
                    </a:cubicBezTo>
                    <a:cubicBezTo>
                      <a:pt x="5000308" y="1874713"/>
                      <a:pt x="5175124" y="1699320"/>
                      <a:pt x="5396946" y="1675701"/>
                    </a:cubicBezTo>
                    <a:cubicBezTo>
                      <a:pt x="5569538" y="1657324"/>
                      <a:pt x="6355430" y="1765342"/>
                      <a:pt x="6444289" y="1819832"/>
                    </a:cubicBezTo>
                    <a:cubicBezTo>
                      <a:pt x="6414097" y="1824344"/>
                      <a:pt x="6373623" y="1833087"/>
                      <a:pt x="6321481" y="1846357"/>
                    </a:cubicBezTo>
                    <a:cubicBezTo>
                      <a:pt x="6439590" y="1844335"/>
                      <a:pt x="6470662" y="1833642"/>
                      <a:pt x="6444289" y="1819832"/>
                    </a:cubicBezTo>
                    <a:cubicBezTo>
                      <a:pt x="6478631" y="1814070"/>
                      <a:pt x="6499580" y="1813729"/>
                      <a:pt x="6509077" y="1817659"/>
                    </a:cubicBezTo>
                    <a:close/>
                    <a:moveTo>
                      <a:pt x="3108927" y="346598"/>
                    </a:moveTo>
                    <a:cubicBezTo>
                      <a:pt x="3125837" y="349374"/>
                      <a:pt x="3140066" y="364387"/>
                      <a:pt x="3151266" y="394674"/>
                    </a:cubicBezTo>
                    <a:cubicBezTo>
                      <a:pt x="3240861" y="636966"/>
                      <a:pt x="3233889" y="1420647"/>
                      <a:pt x="2935115" y="1578683"/>
                    </a:cubicBezTo>
                    <a:cubicBezTo>
                      <a:pt x="2636341" y="1736719"/>
                      <a:pt x="1364034" y="1716322"/>
                      <a:pt x="1358619" y="1342887"/>
                    </a:cubicBezTo>
                    <a:cubicBezTo>
                      <a:pt x="1353204" y="969452"/>
                      <a:pt x="2180632" y="1203654"/>
                      <a:pt x="2479406" y="1045618"/>
                    </a:cubicBezTo>
                    <a:cubicBezTo>
                      <a:pt x="2740834" y="907336"/>
                      <a:pt x="2990559" y="327164"/>
                      <a:pt x="3108927" y="34659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-58277" y="2253109"/>
                <a:ext cx="6624848" cy="3375098"/>
                <a:chOff x="-58277" y="2253109"/>
                <a:chExt cx="6624848" cy="3375098"/>
              </a:xfrm>
            </p:grpSpPr>
            <p:sp>
              <p:nvSpPr>
                <p:cNvPr id="7" name="Retângulo de cantos arredondados 6"/>
                <p:cNvSpPr/>
                <p:nvPr/>
              </p:nvSpPr>
              <p:spPr>
                <a:xfrm rot="1868754">
                  <a:off x="-58277" y="3101149"/>
                  <a:ext cx="1669772" cy="68740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2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Retângulo de cantos arredondados 110"/>
                <p:cNvSpPr/>
                <p:nvPr/>
              </p:nvSpPr>
              <p:spPr>
                <a:xfrm rot="1868754">
                  <a:off x="125103" y="3232250"/>
                  <a:ext cx="1204644" cy="343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1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630705" y="2755912"/>
                  <a:ext cx="4935866" cy="2856534"/>
                </a:xfrm>
                <a:custGeom>
                  <a:avLst/>
                  <a:gdLst>
                    <a:gd name="connsiteX0" fmla="*/ 3057264 w 4935866"/>
                    <a:gd name="connsiteY0" fmla="*/ 1008 h 2856534"/>
                    <a:gd name="connsiteX1" fmla="*/ 3181881 w 4935866"/>
                    <a:gd name="connsiteY1" fmla="*/ 15282 h 2856534"/>
                    <a:gd name="connsiteX2" fmla="*/ 4522455 w 4935866"/>
                    <a:gd name="connsiteY2" fmla="*/ 822728 h 2856534"/>
                    <a:gd name="connsiteX3" fmla="*/ 4579594 w 4935866"/>
                    <a:gd name="connsiteY3" fmla="*/ 876288 h 2856534"/>
                    <a:gd name="connsiteX4" fmla="*/ 4635802 w 4935866"/>
                    <a:gd name="connsiteY4" fmla="*/ 965090 h 2856534"/>
                    <a:gd name="connsiteX5" fmla="*/ 4820729 w 4935866"/>
                    <a:gd name="connsiteY5" fmla="*/ 1439711 h 2856534"/>
                    <a:gd name="connsiteX6" fmla="*/ 4758177 w 4935866"/>
                    <a:gd name="connsiteY6" fmla="*/ 2692778 h 2856534"/>
                    <a:gd name="connsiteX7" fmla="*/ 3235371 w 4935866"/>
                    <a:gd name="connsiteY7" fmla="*/ 2738175 h 2856534"/>
                    <a:gd name="connsiteX8" fmla="*/ 2673331 w 4935866"/>
                    <a:gd name="connsiteY8" fmla="*/ 2284658 h 2856534"/>
                    <a:gd name="connsiteX9" fmla="*/ 2483381 w 4935866"/>
                    <a:gd name="connsiteY9" fmla="*/ 2328668 h 2856534"/>
                    <a:gd name="connsiteX10" fmla="*/ 1353794 w 4935866"/>
                    <a:gd name="connsiteY10" fmla="*/ 2463788 h 2856534"/>
                    <a:gd name="connsiteX11" fmla="*/ 550057 w 4935866"/>
                    <a:gd name="connsiteY11" fmla="*/ 1756175 h 2856534"/>
                    <a:gd name="connsiteX12" fmla="*/ 121893 w 4935866"/>
                    <a:gd name="connsiteY12" fmla="*/ 609589 h 2856534"/>
                    <a:gd name="connsiteX13" fmla="*/ 528293 w 4935866"/>
                    <a:gd name="connsiteY13" fmla="*/ 1168388 h 2856534"/>
                    <a:gd name="connsiteX14" fmla="*/ 299694 w 4935866"/>
                    <a:gd name="connsiteY14" fmla="*/ 558788 h 2856534"/>
                    <a:gd name="connsiteX15" fmla="*/ 1036294 w 4935866"/>
                    <a:gd name="connsiteY15" fmla="*/ 723888 h 2856534"/>
                    <a:gd name="connsiteX16" fmla="*/ 3057264 w 4935866"/>
                    <a:gd name="connsiteY16" fmla="*/ 1008 h 2856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935866" h="2856534">
                      <a:moveTo>
                        <a:pt x="3057264" y="1008"/>
                      </a:moveTo>
                      <a:cubicBezTo>
                        <a:pt x="3100779" y="2917"/>
                        <a:pt x="3142435" y="7572"/>
                        <a:pt x="3181881" y="15282"/>
                      </a:cubicBezTo>
                      <a:cubicBezTo>
                        <a:pt x="3596893" y="96402"/>
                        <a:pt x="4175762" y="427128"/>
                        <a:pt x="4522455" y="822728"/>
                      </a:cubicBezTo>
                      <a:cubicBezTo>
                        <a:pt x="4544233" y="836684"/>
                        <a:pt x="4562634" y="855329"/>
                        <a:pt x="4579594" y="876288"/>
                      </a:cubicBezTo>
                      <a:cubicBezTo>
                        <a:pt x="4597223" y="898073"/>
                        <a:pt x="4616458" y="928001"/>
                        <a:pt x="4635802" y="965090"/>
                      </a:cubicBezTo>
                      <a:cubicBezTo>
                        <a:pt x="4746729" y="1120148"/>
                        <a:pt x="4816038" y="1282020"/>
                        <a:pt x="4820729" y="1439711"/>
                      </a:cubicBezTo>
                      <a:cubicBezTo>
                        <a:pt x="4952389" y="1893603"/>
                        <a:pt x="5016951" y="2473445"/>
                        <a:pt x="4758177" y="2692778"/>
                      </a:cubicBezTo>
                      <a:cubicBezTo>
                        <a:pt x="4618807" y="2935359"/>
                        <a:pt x="3599040" y="2871525"/>
                        <a:pt x="3235371" y="2738175"/>
                      </a:cubicBezTo>
                      <a:cubicBezTo>
                        <a:pt x="3016859" y="2658051"/>
                        <a:pt x="2796963" y="2481414"/>
                        <a:pt x="2673331" y="2284658"/>
                      </a:cubicBezTo>
                      <a:cubicBezTo>
                        <a:pt x="2601266" y="2298462"/>
                        <a:pt x="2537198" y="2313160"/>
                        <a:pt x="2483381" y="2328668"/>
                      </a:cubicBezTo>
                      <a:cubicBezTo>
                        <a:pt x="1905162" y="2495287"/>
                        <a:pt x="1665431" y="2544387"/>
                        <a:pt x="1353794" y="2463788"/>
                      </a:cubicBezTo>
                      <a:cubicBezTo>
                        <a:pt x="1042157" y="2383189"/>
                        <a:pt x="755374" y="2065208"/>
                        <a:pt x="550057" y="1756175"/>
                      </a:cubicBezTo>
                      <a:cubicBezTo>
                        <a:pt x="344740" y="1447142"/>
                        <a:pt x="-255361" y="895505"/>
                        <a:pt x="121893" y="609589"/>
                      </a:cubicBezTo>
                      <a:cubicBezTo>
                        <a:pt x="200816" y="486225"/>
                        <a:pt x="196095" y="1360573"/>
                        <a:pt x="528293" y="1168388"/>
                      </a:cubicBezTo>
                      <a:cubicBezTo>
                        <a:pt x="659526" y="1246704"/>
                        <a:pt x="208677" y="586305"/>
                        <a:pt x="299694" y="558788"/>
                      </a:cubicBezTo>
                      <a:cubicBezTo>
                        <a:pt x="390711" y="531271"/>
                        <a:pt x="718913" y="897022"/>
                        <a:pt x="1036294" y="723888"/>
                      </a:cubicBezTo>
                      <a:cubicBezTo>
                        <a:pt x="1333839" y="561575"/>
                        <a:pt x="2404548" y="-27626"/>
                        <a:pt x="3057264" y="1008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546456" y="2253109"/>
                  <a:ext cx="2742720" cy="337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720" h="3375098">
                      <a:moveTo>
                        <a:pt x="181679" y="125775"/>
                      </a:moveTo>
                      <a:lnTo>
                        <a:pt x="181678" y="125776"/>
                      </a:lnTo>
                      <a:close/>
                      <a:moveTo>
                        <a:pt x="479572" y="1479"/>
                      </a:moveTo>
                      <a:cubicBezTo>
                        <a:pt x="545488" y="7605"/>
                        <a:pt x="610345" y="32803"/>
                        <a:pt x="665388" y="77940"/>
                      </a:cubicBezTo>
                      <a:lnTo>
                        <a:pt x="1745695" y="963803"/>
                      </a:lnTo>
                      <a:cubicBezTo>
                        <a:pt x="1841740" y="1042561"/>
                        <a:pt x="1884110" y="1162509"/>
                        <a:pt x="1867059" y="1276986"/>
                      </a:cubicBezTo>
                      <a:cubicBezTo>
                        <a:pt x="2379601" y="1433369"/>
                        <a:pt x="2742720" y="1827539"/>
                        <a:pt x="2742720" y="2288884"/>
                      </a:cubicBezTo>
                      <a:cubicBezTo>
                        <a:pt x="2742720" y="2888783"/>
                        <a:pt x="2128741" y="3375098"/>
                        <a:pt x="1371360" y="3375098"/>
                      </a:cubicBezTo>
                      <a:cubicBezTo>
                        <a:pt x="613979" y="3375098"/>
                        <a:pt x="0" y="2888783"/>
                        <a:pt x="0" y="2288884"/>
                      </a:cubicBezTo>
                      <a:cubicBezTo>
                        <a:pt x="0" y="1790209"/>
                        <a:pt x="424261" y="1370020"/>
                        <a:pt x="1002726" y="1243527"/>
                      </a:cubicBezTo>
                      <a:lnTo>
                        <a:pt x="229515" y="609485"/>
                      </a:lnTo>
                      <a:cubicBezTo>
                        <a:pt x="82733" y="489122"/>
                        <a:pt x="61316" y="272558"/>
                        <a:pt x="181678" y="125776"/>
                      </a:cubicBezTo>
                      <a:cubicBezTo>
                        <a:pt x="256905" y="34037"/>
                        <a:pt x="369711" y="-8731"/>
                        <a:pt x="479572" y="1479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Retângulo de cantos arredondados 111"/>
                <p:cNvSpPr/>
                <p:nvPr/>
              </p:nvSpPr>
              <p:spPr>
                <a:xfrm rot="2375140">
                  <a:off x="779146" y="2828129"/>
                  <a:ext cx="1488905" cy="343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1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Arco 112"/>
                <p:cNvSpPr/>
                <p:nvPr/>
              </p:nvSpPr>
              <p:spPr>
                <a:xfrm rot="8316006">
                  <a:off x="1974918" y="4175295"/>
                  <a:ext cx="630548" cy="420009"/>
                </a:xfrm>
                <a:prstGeom prst="arc">
                  <a:avLst/>
                </a:prstGeom>
                <a:ln>
                  <a:solidFill>
                    <a:srgbClr val="3441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Arco 113"/>
                <p:cNvSpPr/>
                <p:nvPr/>
              </p:nvSpPr>
              <p:spPr>
                <a:xfrm rot="8316006">
                  <a:off x="1172257" y="4258556"/>
                  <a:ext cx="630548" cy="420009"/>
                </a:xfrm>
                <a:prstGeom prst="arc">
                  <a:avLst/>
                </a:prstGeom>
                <a:ln>
                  <a:solidFill>
                    <a:srgbClr val="3441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Elipse 115"/>
                <p:cNvSpPr/>
                <p:nvPr/>
              </p:nvSpPr>
              <p:spPr>
                <a:xfrm>
                  <a:off x="1724749" y="4892115"/>
                  <a:ext cx="227887" cy="1869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" name="Grupo 10"/>
            <p:cNvGrpSpPr/>
            <p:nvPr/>
          </p:nvGrpSpPr>
          <p:grpSpPr>
            <a:xfrm>
              <a:off x="155495" y="4776388"/>
              <a:ext cx="3544838" cy="1977314"/>
              <a:chOff x="807500" y="1395453"/>
              <a:chExt cx="1863686" cy="1039566"/>
            </a:xfrm>
          </p:grpSpPr>
          <p:sp>
            <p:nvSpPr>
              <p:cNvPr id="117" name="Arco 116"/>
              <p:cNvSpPr/>
              <p:nvPr/>
            </p:nvSpPr>
            <p:spPr>
              <a:xfrm rot="1854425" flipH="1">
                <a:off x="807500" y="1417516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Arco 117"/>
              <p:cNvSpPr/>
              <p:nvPr/>
            </p:nvSpPr>
            <p:spPr>
              <a:xfrm rot="237672" flipH="1">
                <a:off x="996892" y="1503123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Arco 118"/>
              <p:cNvSpPr/>
              <p:nvPr/>
            </p:nvSpPr>
            <p:spPr>
              <a:xfrm rot="20771722" flipH="1">
                <a:off x="1148906" y="1520619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Arco 119"/>
              <p:cNvSpPr/>
              <p:nvPr/>
            </p:nvSpPr>
            <p:spPr>
              <a:xfrm rot="19745575">
                <a:off x="1756786" y="1395453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Arco 120"/>
              <p:cNvSpPr/>
              <p:nvPr/>
            </p:nvSpPr>
            <p:spPr>
              <a:xfrm rot="21362328">
                <a:off x="1567394" y="1481060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Arco 121"/>
              <p:cNvSpPr/>
              <p:nvPr/>
            </p:nvSpPr>
            <p:spPr>
              <a:xfrm rot="828278">
                <a:off x="1415380" y="1498556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36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0" y="3522304"/>
            <a:ext cx="9144000" cy="3335696"/>
          </a:xfrm>
          <a:custGeom>
            <a:avLst/>
            <a:gdLst>
              <a:gd name="connsiteX0" fmla="*/ 0 w 9144000"/>
              <a:gd name="connsiteY0" fmla="*/ 0 h 3335696"/>
              <a:gd name="connsiteX1" fmla="*/ 9144000 w 9144000"/>
              <a:gd name="connsiteY1" fmla="*/ 0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88885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91171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335696">
                <a:moveTo>
                  <a:pt x="0" y="0"/>
                </a:moveTo>
                <a:cubicBezTo>
                  <a:pt x="12487835" y="89923"/>
                  <a:pt x="138953" y="1726256"/>
                  <a:pt x="457200" y="1748943"/>
                </a:cubicBezTo>
                <a:lnTo>
                  <a:pt x="9117106" y="900953"/>
                </a:lnTo>
                <a:lnTo>
                  <a:pt x="9144000" y="3335696"/>
                </a:lnTo>
                <a:lnTo>
                  <a:pt x="0" y="33356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 rot="20700000">
            <a:off x="6835221" y="5016960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546066" y="980252"/>
            <a:ext cx="6483298" cy="5133150"/>
          </a:xfrm>
          <a:custGeom>
            <a:avLst/>
            <a:gdLst>
              <a:gd name="connsiteX0" fmla="*/ 0 w 4896544"/>
              <a:gd name="connsiteY0" fmla="*/ 2556284 h 5112568"/>
              <a:gd name="connsiteX1" fmla="*/ 2448272 w 4896544"/>
              <a:gd name="connsiteY1" fmla="*/ 0 h 5112568"/>
              <a:gd name="connsiteX2" fmla="*/ 4896544 w 4896544"/>
              <a:gd name="connsiteY2" fmla="*/ 2556284 h 5112568"/>
              <a:gd name="connsiteX3" fmla="*/ 2448272 w 4896544"/>
              <a:gd name="connsiteY3" fmla="*/ 5112568 h 5112568"/>
              <a:gd name="connsiteX4" fmla="*/ 0 w 4896544"/>
              <a:gd name="connsiteY4" fmla="*/ 2556284 h 5112568"/>
              <a:gd name="connsiteX0" fmla="*/ 0 w 5394086"/>
              <a:gd name="connsiteY0" fmla="*/ 3883618 h 5230384"/>
              <a:gd name="connsiteX1" fmla="*/ 2945814 w 5394086"/>
              <a:gd name="connsiteY1" fmla="*/ 22969 h 5230384"/>
              <a:gd name="connsiteX2" fmla="*/ 5394086 w 5394086"/>
              <a:gd name="connsiteY2" fmla="*/ 2579253 h 5230384"/>
              <a:gd name="connsiteX3" fmla="*/ 2945814 w 5394086"/>
              <a:gd name="connsiteY3" fmla="*/ 5135537 h 5230384"/>
              <a:gd name="connsiteX4" fmla="*/ 0 w 5394086"/>
              <a:gd name="connsiteY4" fmla="*/ 3883618 h 5230384"/>
              <a:gd name="connsiteX0" fmla="*/ 0 w 6483298"/>
              <a:gd name="connsiteY0" fmla="*/ 3861125 h 5133150"/>
              <a:gd name="connsiteX1" fmla="*/ 2945814 w 6483298"/>
              <a:gd name="connsiteY1" fmla="*/ 476 h 5133150"/>
              <a:gd name="connsiteX2" fmla="*/ 6483298 w 6483298"/>
              <a:gd name="connsiteY2" fmla="*/ 3632525 h 5133150"/>
              <a:gd name="connsiteX3" fmla="*/ 2945814 w 6483298"/>
              <a:gd name="connsiteY3" fmla="*/ 5113044 h 5133150"/>
              <a:gd name="connsiteX4" fmla="*/ 0 w 6483298"/>
              <a:gd name="connsiteY4" fmla="*/ 3861125 h 513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3298" h="5133150">
                <a:moveTo>
                  <a:pt x="0" y="3861125"/>
                </a:moveTo>
                <a:cubicBezTo>
                  <a:pt x="0" y="2449328"/>
                  <a:pt x="1865264" y="38576"/>
                  <a:pt x="2945814" y="476"/>
                </a:cubicBezTo>
                <a:cubicBezTo>
                  <a:pt x="4026364" y="-37624"/>
                  <a:pt x="6483298" y="2220728"/>
                  <a:pt x="6483298" y="3632525"/>
                </a:cubicBezTo>
                <a:cubicBezTo>
                  <a:pt x="6483298" y="5044322"/>
                  <a:pt x="4026364" y="5074944"/>
                  <a:pt x="2945814" y="5113044"/>
                </a:cubicBezTo>
                <a:cubicBezTo>
                  <a:pt x="1865264" y="5151144"/>
                  <a:pt x="0" y="5272922"/>
                  <a:pt x="0" y="38611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618773" y="1558249"/>
            <a:ext cx="3869102" cy="4195299"/>
          </a:xfrm>
          <a:custGeom>
            <a:avLst/>
            <a:gdLst>
              <a:gd name="connsiteX0" fmla="*/ 0 w 3816424"/>
              <a:gd name="connsiteY0" fmla="*/ 2088232 h 4176464"/>
              <a:gd name="connsiteX1" fmla="*/ 1908212 w 3816424"/>
              <a:gd name="connsiteY1" fmla="*/ 0 h 4176464"/>
              <a:gd name="connsiteX2" fmla="*/ 3816424 w 3816424"/>
              <a:gd name="connsiteY2" fmla="*/ 2088232 h 4176464"/>
              <a:gd name="connsiteX3" fmla="*/ 1908212 w 3816424"/>
              <a:gd name="connsiteY3" fmla="*/ 4176464 h 4176464"/>
              <a:gd name="connsiteX4" fmla="*/ 0 w 3816424"/>
              <a:gd name="connsiteY4" fmla="*/ 2088232 h 4176464"/>
              <a:gd name="connsiteX0" fmla="*/ 23664 w 3840088"/>
              <a:gd name="connsiteY0" fmla="*/ 2116619 h 4204851"/>
              <a:gd name="connsiteX1" fmla="*/ 932039 w 3840088"/>
              <a:gd name="connsiteY1" fmla="*/ 986195 h 4204851"/>
              <a:gd name="connsiteX2" fmla="*/ 1931876 w 3840088"/>
              <a:gd name="connsiteY2" fmla="*/ 28387 h 4204851"/>
              <a:gd name="connsiteX3" fmla="*/ 3840088 w 3840088"/>
              <a:gd name="connsiteY3" fmla="*/ 2116619 h 4204851"/>
              <a:gd name="connsiteX4" fmla="*/ 1931876 w 3840088"/>
              <a:gd name="connsiteY4" fmla="*/ 4204851 h 4204851"/>
              <a:gd name="connsiteX5" fmla="*/ 23664 w 3840088"/>
              <a:gd name="connsiteY5" fmla="*/ 2116619 h 4204851"/>
              <a:gd name="connsiteX0" fmla="*/ 23664 w 3849401"/>
              <a:gd name="connsiteY0" fmla="*/ 2155003 h 4243235"/>
              <a:gd name="connsiteX1" fmla="*/ 932039 w 3849401"/>
              <a:gd name="connsiteY1" fmla="*/ 1024579 h 4243235"/>
              <a:gd name="connsiteX2" fmla="*/ 1931876 w 3849401"/>
              <a:gd name="connsiteY2" fmla="*/ 66771 h 4243235"/>
              <a:gd name="connsiteX3" fmla="*/ 2680157 w 3849401"/>
              <a:gd name="connsiteY3" fmla="*/ 311886 h 4243235"/>
              <a:gd name="connsiteX4" fmla="*/ 3840088 w 3849401"/>
              <a:gd name="connsiteY4" fmla="*/ 2155003 h 4243235"/>
              <a:gd name="connsiteX5" fmla="*/ 1931876 w 3849401"/>
              <a:gd name="connsiteY5" fmla="*/ 4243235 h 4243235"/>
              <a:gd name="connsiteX6" fmla="*/ 23664 w 3849401"/>
              <a:gd name="connsiteY6" fmla="*/ 2155003 h 4243235"/>
              <a:gd name="connsiteX0" fmla="*/ 23664 w 3782805"/>
              <a:gd name="connsiteY0" fmla="*/ 2155003 h 4275000"/>
              <a:gd name="connsiteX1" fmla="*/ 932039 w 3782805"/>
              <a:gd name="connsiteY1" fmla="*/ 1024579 h 4275000"/>
              <a:gd name="connsiteX2" fmla="*/ 1931876 w 3782805"/>
              <a:gd name="connsiteY2" fmla="*/ 66771 h 4275000"/>
              <a:gd name="connsiteX3" fmla="*/ 2680157 w 3782805"/>
              <a:gd name="connsiteY3" fmla="*/ 311886 h 4275000"/>
              <a:gd name="connsiteX4" fmla="*/ 3772852 w 3782805"/>
              <a:gd name="connsiteY4" fmla="*/ 3203874 h 4275000"/>
              <a:gd name="connsiteX5" fmla="*/ 1931876 w 3782805"/>
              <a:gd name="connsiteY5" fmla="*/ 4243235 h 4275000"/>
              <a:gd name="connsiteX6" fmla="*/ 23664 w 3782805"/>
              <a:gd name="connsiteY6" fmla="*/ 2155003 h 4275000"/>
              <a:gd name="connsiteX0" fmla="*/ 23664 w 3875223"/>
              <a:gd name="connsiteY0" fmla="*/ 2134289 h 4248143"/>
              <a:gd name="connsiteX1" fmla="*/ 932039 w 3875223"/>
              <a:gd name="connsiteY1" fmla="*/ 1003865 h 4248143"/>
              <a:gd name="connsiteX2" fmla="*/ 1931876 w 3875223"/>
              <a:gd name="connsiteY2" fmla="*/ 46057 h 4248143"/>
              <a:gd name="connsiteX3" fmla="*/ 2680157 w 3875223"/>
              <a:gd name="connsiteY3" fmla="*/ 291172 h 4248143"/>
              <a:gd name="connsiteX4" fmla="*/ 3608004 w 3875223"/>
              <a:gd name="connsiteY4" fmla="*/ 1071100 h 4248143"/>
              <a:gd name="connsiteX5" fmla="*/ 3772852 w 3875223"/>
              <a:gd name="connsiteY5" fmla="*/ 3183160 h 4248143"/>
              <a:gd name="connsiteX6" fmla="*/ 1931876 w 3875223"/>
              <a:gd name="connsiteY6" fmla="*/ 4222521 h 4248143"/>
              <a:gd name="connsiteX7" fmla="*/ 23664 w 3875223"/>
              <a:gd name="connsiteY7" fmla="*/ 2134289 h 4248143"/>
              <a:gd name="connsiteX0" fmla="*/ 14347 w 3865906"/>
              <a:gd name="connsiteY0" fmla="*/ 2134289 h 4229367"/>
              <a:gd name="connsiteX1" fmla="*/ 922722 w 3865906"/>
              <a:gd name="connsiteY1" fmla="*/ 1003865 h 4229367"/>
              <a:gd name="connsiteX2" fmla="*/ 1922559 w 3865906"/>
              <a:gd name="connsiteY2" fmla="*/ 46057 h 4229367"/>
              <a:gd name="connsiteX3" fmla="*/ 2670840 w 3865906"/>
              <a:gd name="connsiteY3" fmla="*/ 291172 h 4229367"/>
              <a:gd name="connsiteX4" fmla="*/ 3598687 w 3865906"/>
              <a:gd name="connsiteY4" fmla="*/ 1071100 h 4229367"/>
              <a:gd name="connsiteX5" fmla="*/ 3763535 w 3865906"/>
              <a:gd name="connsiteY5" fmla="*/ 3183160 h 4229367"/>
              <a:gd name="connsiteX6" fmla="*/ 1922559 w 3865906"/>
              <a:gd name="connsiteY6" fmla="*/ 4222521 h 4229367"/>
              <a:gd name="connsiteX7" fmla="*/ 478969 w 3865906"/>
              <a:gd name="connsiteY7" fmla="*/ 3558807 h 4229367"/>
              <a:gd name="connsiteX8" fmla="*/ 14347 w 3865906"/>
              <a:gd name="connsiteY8" fmla="*/ 2134289 h 4229367"/>
              <a:gd name="connsiteX0" fmla="*/ 14347 w 3865906"/>
              <a:gd name="connsiteY0" fmla="*/ 2100221 h 4195299"/>
              <a:gd name="connsiteX1" fmla="*/ 922722 w 3865906"/>
              <a:gd name="connsiteY1" fmla="*/ 969797 h 4195299"/>
              <a:gd name="connsiteX2" fmla="*/ 1922559 w 3865906"/>
              <a:gd name="connsiteY2" fmla="*/ 11989 h 4195299"/>
              <a:gd name="connsiteX3" fmla="*/ 2872546 w 3865906"/>
              <a:gd name="connsiteY3" fmla="*/ 499151 h 4195299"/>
              <a:gd name="connsiteX4" fmla="*/ 3598687 w 3865906"/>
              <a:gd name="connsiteY4" fmla="*/ 1037032 h 4195299"/>
              <a:gd name="connsiteX5" fmla="*/ 3763535 w 3865906"/>
              <a:gd name="connsiteY5" fmla="*/ 3149092 h 4195299"/>
              <a:gd name="connsiteX6" fmla="*/ 1922559 w 3865906"/>
              <a:gd name="connsiteY6" fmla="*/ 4188453 h 4195299"/>
              <a:gd name="connsiteX7" fmla="*/ 478969 w 3865906"/>
              <a:gd name="connsiteY7" fmla="*/ 3524739 h 4195299"/>
              <a:gd name="connsiteX8" fmla="*/ 14347 w 3865906"/>
              <a:gd name="connsiteY8" fmla="*/ 2100221 h 4195299"/>
              <a:gd name="connsiteX0" fmla="*/ 14347 w 3869102"/>
              <a:gd name="connsiteY0" fmla="*/ 2100221 h 4195299"/>
              <a:gd name="connsiteX1" fmla="*/ 922722 w 3869102"/>
              <a:gd name="connsiteY1" fmla="*/ 969797 h 4195299"/>
              <a:gd name="connsiteX2" fmla="*/ 1922559 w 3869102"/>
              <a:gd name="connsiteY2" fmla="*/ 11989 h 4195299"/>
              <a:gd name="connsiteX3" fmla="*/ 2872546 w 3869102"/>
              <a:gd name="connsiteY3" fmla="*/ 499151 h 4195299"/>
              <a:gd name="connsiteX4" fmla="*/ 3612134 w 3869102"/>
              <a:gd name="connsiteY4" fmla="*/ 1386656 h 4195299"/>
              <a:gd name="connsiteX5" fmla="*/ 3763535 w 3869102"/>
              <a:gd name="connsiteY5" fmla="*/ 3149092 h 4195299"/>
              <a:gd name="connsiteX6" fmla="*/ 1922559 w 3869102"/>
              <a:gd name="connsiteY6" fmla="*/ 4188453 h 4195299"/>
              <a:gd name="connsiteX7" fmla="*/ 478969 w 3869102"/>
              <a:gd name="connsiteY7" fmla="*/ 3524739 h 4195299"/>
              <a:gd name="connsiteX8" fmla="*/ 14347 w 3869102"/>
              <a:gd name="connsiteY8" fmla="*/ 2100221 h 41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9102" h="4195299">
                <a:moveTo>
                  <a:pt x="14347" y="2100221"/>
                </a:moveTo>
                <a:cubicBezTo>
                  <a:pt x="88306" y="1674397"/>
                  <a:pt x="604687" y="1317836"/>
                  <a:pt x="922722" y="969797"/>
                </a:cubicBezTo>
                <a:cubicBezTo>
                  <a:pt x="1240757" y="621758"/>
                  <a:pt x="1597588" y="90430"/>
                  <a:pt x="1922559" y="11989"/>
                </a:cubicBezTo>
                <a:cubicBezTo>
                  <a:pt x="2247530" y="-66452"/>
                  <a:pt x="2638015" y="256593"/>
                  <a:pt x="2872546" y="499151"/>
                </a:cubicBezTo>
                <a:cubicBezTo>
                  <a:pt x="3107077" y="741709"/>
                  <a:pt x="3430018" y="904658"/>
                  <a:pt x="3612134" y="1386656"/>
                </a:cubicBezTo>
                <a:cubicBezTo>
                  <a:pt x="3794250" y="1868654"/>
                  <a:pt x="3998066" y="2695573"/>
                  <a:pt x="3763535" y="3149092"/>
                </a:cubicBezTo>
                <a:cubicBezTo>
                  <a:pt x="3529004" y="3602611"/>
                  <a:pt x="2469987" y="4125845"/>
                  <a:pt x="1922559" y="4188453"/>
                </a:cubicBezTo>
                <a:cubicBezTo>
                  <a:pt x="1375131" y="4251061"/>
                  <a:pt x="797004" y="3872778"/>
                  <a:pt x="478969" y="3524739"/>
                </a:cubicBezTo>
                <a:cubicBezTo>
                  <a:pt x="160934" y="3176700"/>
                  <a:pt x="-59612" y="2526045"/>
                  <a:pt x="14347" y="2100221"/>
                </a:cubicBezTo>
                <a:close/>
              </a:path>
            </a:pathLst>
          </a:custGeom>
          <a:solidFill>
            <a:srgbClr val="462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 flipH="1">
            <a:off x="2672712" y="2877058"/>
            <a:ext cx="2903247" cy="3050411"/>
            <a:chOff x="777331" y="366431"/>
            <a:chExt cx="4746504" cy="4987101"/>
          </a:xfrm>
        </p:grpSpPr>
        <p:sp>
          <p:nvSpPr>
            <p:cNvPr id="7" name="Retângulo de cantos arredondados 5"/>
            <p:cNvSpPr/>
            <p:nvPr/>
          </p:nvSpPr>
          <p:spPr>
            <a:xfrm rot="668146">
              <a:off x="1540622" y="2858999"/>
              <a:ext cx="587330" cy="2211226"/>
            </a:xfrm>
            <a:custGeom>
              <a:avLst/>
              <a:gdLst/>
              <a:ahLst/>
              <a:cxnLst/>
              <a:rect l="l" t="t" r="r" b="b"/>
              <a:pathLst>
                <a:path w="177582" h="739556">
                  <a:moveTo>
                    <a:pt x="635" y="712544"/>
                  </a:moveTo>
                  <a:cubicBezTo>
                    <a:pt x="636" y="712544"/>
                    <a:pt x="636" y="712544"/>
                    <a:pt x="636" y="712544"/>
                  </a:cubicBezTo>
                  <a:lnTo>
                    <a:pt x="636" y="712545"/>
                  </a:lnTo>
                  <a:close/>
                  <a:moveTo>
                    <a:pt x="135310" y="0"/>
                  </a:moveTo>
                  <a:lnTo>
                    <a:pt x="147846" y="0"/>
                  </a:lnTo>
                  <a:cubicBezTo>
                    <a:pt x="164269" y="0"/>
                    <a:pt x="177582" y="13313"/>
                    <a:pt x="177582" y="29736"/>
                  </a:cubicBezTo>
                  <a:lnTo>
                    <a:pt x="177582" y="661416"/>
                  </a:lnTo>
                  <a:cubicBezTo>
                    <a:pt x="177582" y="672937"/>
                    <a:pt x="171030" y="682928"/>
                    <a:pt x="160452" y="685930"/>
                  </a:cubicBezTo>
                  <a:cubicBezTo>
                    <a:pt x="162815" y="702136"/>
                    <a:pt x="151563" y="716949"/>
                    <a:pt x="135090" y="720191"/>
                  </a:cubicBezTo>
                  <a:lnTo>
                    <a:pt x="39940" y="738920"/>
                  </a:lnTo>
                  <a:cubicBezTo>
                    <a:pt x="21803" y="742490"/>
                    <a:pt x="4206" y="730681"/>
                    <a:pt x="636" y="712544"/>
                  </a:cubicBezTo>
                  <a:cubicBezTo>
                    <a:pt x="-2934" y="694408"/>
                    <a:pt x="8874" y="676811"/>
                    <a:pt x="27011" y="673241"/>
                  </a:cubicBezTo>
                  <a:lnTo>
                    <a:pt x="105574" y="657777"/>
                  </a:lnTo>
                  <a:lnTo>
                    <a:pt x="105574" y="29736"/>
                  </a:lnTo>
                  <a:cubicBezTo>
                    <a:pt x="105574" y="13313"/>
                    <a:pt x="118887" y="0"/>
                    <a:pt x="1353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1843450" y="366431"/>
              <a:ext cx="399166" cy="139708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1950670" y="623008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8"/>
            <p:cNvSpPr/>
            <p:nvPr/>
          </p:nvSpPr>
          <p:spPr>
            <a:xfrm rot="859872">
              <a:off x="1059338" y="506963"/>
              <a:ext cx="4464497" cy="4846569"/>
            </a:xfrm>
            <a:custGeom>
              <a:avLst/>
              <a:gdLst>
                <a:gd name="connsiteX0" fmla="*/ 296926 w 1610756"/>
                <a:gd name="connsiteY0" fmla="*/ 5659 h 1710552"/>
                <a:gd name="connsiteX1" fmla="*/ 324955 w 1610756"/>
                <a:gd name="connsiteY1" fmla="*/ 0 h 1710552"/>
                <a:gd name="connsiteX2" fmla="*/ 396963 w 1610756"/>
                <a:gd name="connsiteY2" fmla="*/ 72008 h 1710552"/>
                <a:gd name="connsiteX3" fmla="*/ 396963 w 1610756"/>
                <a:gd name="connsiteY3" fmla="*/ 466844 h 1710552"/>
                <a:gd name="connsiteX4" fmla="*/ 391449 w 1610756"/>
                <a:gd name="connsiteY4" fmla="*/ 494153 h 1710552"/>
                <a:gd name="connsiteX5" fmla="*/ 461414 w 1610756"/>
                <a:gd name="connsiteY5" fmla="*/ 644247 h 1710552"/>
                <a:gd name="connsiteX6" fmla="*/ 460692 w 1610756"/>
                <a:gd name="connsiteY6" fmla="*/ 674266 h 1710552"/>
                <a:gd name="connsiteX7" fmla="*/ 558063 w 1610756"/>
                <a:gd name="connsiteY7" fmla="*/ 723631 h 1710552"/>
                <a:gd name="connsiteX8" fmla="*/ 1012760 w 1610756"/>
                <a:gd name="connsiteY8" fmla="*/ 818963 h 1710552"/>
                <a:gd name="connsiteX9" fmla="*/ 1353649 w 1610756"/>
                <a:gd name="connsiteY9" fmla="*/ 1096671 h 1710552"/>
                <a:gd name="connsiteX10" fmla="*/ 1391451 w 1610756"/>
                <a:gd name="connsiteY10" fmla="*/ 1215000 h 1710552"/>
                <a:gd name="connsiteX11" fmla="*/ 1406073 w 1610756"/>
                <a:gd name="connsiteY11" fmla="*/ 1374073 h 1710552"/>
                <a:gd name="connsiteX12" fmla="*/ 1443534 w 1610756"/>
                <a:gd name="connsiteY12" fmla="*/ 1358854 h 1710552"/>
                <a:gd name="connsiteX13" fmla="*/ 1610588 w 1610756"/>
                <a:gd name="connsiteY13" fmla="*/ 1344339 h 1710552"/>
                <a:gd name="connsiteX14" fmla="*/ 1472368 w 1610756"/>
                <a:gd name="connsiteY14" fmla="*/ 1471718 h 1710552"/>
                <a:gd name="connsiteX15" fmla="*/ 1369712 w 1610756"/>
                <a:gd name="connsiteY15" fmla="*/ 1460861 h 1710552"/>
                <a:gd name="connsiteX16" fmla="*/ 1353570 w 1610756"/>
                <a:gd name="connsiteY16" fmla="*/ 1474178 h 1710552"/>
                <a:gd name="connsiteX17" fmla="*/ 1328583 w 1610756"/>
                <a:gd name="connsiteY17" fmla="*/ 1511117 h 1710552"/>
                <a:gd name="connsiteX18" fmla="*/ 1215238 w 1610756"/>
                <a:gd name="connsiteY18" fmla="*/ 1540074 h 1710552"/>
                <a:gd name="connsiteX19" fmla="*/ 1183876 w 1610756"/>
                <a:gd name="connsiteY19" fmla="*/ 1548087 h 1710552"/>
                <a:gd name="connsiteX20" fmla="*/ 731689 w 1610756"/>
                <a:gd name="connsiteY20" fmla="*/ 1663610 h 1710552"/>
                <a:gd name="connsiteX21" fmla="*/ 687893 w 1610756"/>
                <a:gd name="connsiteY21" fmla="*/ 1637639 h 1710552"/>
                <a:gd name="connsiteX22" fmla="*/ 713865 w 1610756"/>
                <a:gd name="connsiteY22" fmla="*/ 1593843 h 1710552"/>
                <a:gd name="connsiteX23" fmla="*/ 938233 w 1610756"/>
                <a:gd name="connsiteY23" fmla="*/ 1536522 h 1710552"/>
                <a:gd name="connsiteX24" fmla="*/ 777018 w 1610756"/>
                <a:gd name="connsiteY24" fmla="*/ 1420031 h 1710552"/>
                <a:gd name="connsiteX25" fmla="*/ 585272 w 1610756"/>
                <a:gd name="connsiteY25" fmla="*/ 1238889 h 1710552"/>
                <a:gd name="connsiteX26" fmla="*/ 580251 w 1610756"/>
                <a:gd name="connsiteY26" fmla="*/ 1590921 h 1710552"/>
                <a:gd name="connsiteX27" fmla="*/ 571059 w 1610756"/>
                <a:gd name="connsiteY27" fmla="*/ 1618021 h 1710552"/>
                <a:gd name="connsiteX28" fmla="*/ 582154 w 1610756"/>
                <a:gd name="connsiteY28" fmla="*/ 1708960 h 1710552"/>
                <a:gd name="connsiteX29" fmla="*/ 425694 w 1610756"/>
                <a:gd name="connsiteY29" fmla="*/ 1687487 h 1710552"/>
                <a:gd name="connsiteX30" fmla="*/ 378764 w 1610756"/>
                <a:gd name="connsiteY30" fmla="*/ 1659657 h 1710552"/>
                <a:gd name="connsiteX31" fmla="*/ 406594 w 1610756"/>
                <a:gd name="connsiteY31" fmla="*/ 1612727 h 1710552"/>
                <a:gd name="connsiteX32" fmla="*/ 460732 w 1610756"/>
                <a:gd name="connsiteY32" fmla="*/ 1598896 h 1710552"/>
                <a:gd name="connsiteX33" fmla="*/ 458916 w 1610756"/>
                <a:gd name="connsiteY33" fmla="*/ 1589189 h 1710552"/>
                <a:gd name="connsiteX34" fmla="*/ 465980 w 1610756"/>
                <a:gd name="connsiteY34" fmla="*/ 1093975 h 1710552"/>
                <a:gd name="connsiteX35" fmla="*/ 262469 w 1610756"/>
                <a:gd name="connsiteY35" fmla="*/ 835916 h 1710552"/>
                <a:gd name="connsiteX36" fmla="*/ 263042 w 1610756"/>
                <a:gd name="connsiteY36" fmla="*/ 826374 h 1710552"/>
                <a:gd name="connsiteX37" fmla="*/ 154054 w 1610756"/>
                <a:gd name="connsiteY37" fmla="*/ 862343 h 1710552"/>
                <a:gd name="connsiteX38" fmla="*/ 5848 w 1610756"/>
                <a:gd name="connsiteY38" fmla="*/ 760633 h 1710552"/>
                <a:gd name="connsiteX39" fmla="*/ 261197 w 1610756"/>
                <a:gd name="connsiteY39" fmla="*/ 498716 h 1710552"/>
                <a:gd name="connsiteX40" fmla="*/ 252947 w 1610756"/>
                <a:gd name="connsiteY40" fmla="*/ 466844 h 1710552"/>
                <a:gd name="connsiteX41" fmla="*/ 252947 w 1610756"/>
                <a:gd name="connsiteY41" fmla="*/ 72008 h 1710552"/>
                <a:gd name="connsiteX42" fmla="*/ 296926 w 1610756"/>
                <a:gd name="connsiteY42" fmla="*/ 5659 h 1710552"/>
                <a:gd name="connsiteX0" fmla="*/ 296926 w 1610756"/>
                <a:gd name="connsiteY0" fmla="*/ 5659 h 1748491"/>
                <a:gd name="connsiteX1" fmla="*/ 324955 w 1610756"/>
                <a:gd name="connsiteY1" fmla="*/ 0 h 1748491"/>
                <a:gd name="connsiteX2" fmla="*/ 396963 w 1610756"/>
                <a:gd name="connsiteY2" fmla="*/ 72008 h 1748491"/>
                <a:gd name="connsiteX3" fmla="*/ 396963 w 1610756"/>
                <a:gd name="connsiteY3" fmla="*/ 466844 h 1748491"/>
                <a:gd name="connsiteX4" fmla="*/ 391449 w 1610756"/>
                <a:gd name="connsiteY4" fmla="*/ 494153 h 1748491"/>
                <a:gd name="connsiteX5" fmla="*/ 461414 w 1610756"/>
                <a:gd name="connsiteY5" fmla="*/ 644247 h 1748491"/>
                <a:gd name="connsiteX6" fmla="*/ 460692 w 1610756"/>
                <a:gd name="connsiteY6" fmla="*/ 674266 h 1748491"/>
                <a:gd name="connsiteX7" fmla="*/ 558063 w 1610756"/>
                <a:gd name="connsiteY7" fmla="*/ 723631 h 1748491"/>
                <a:gd name="connsiteX8" fmla="*/ 1012760 w 1610756"/>
                <a:gd name="connsiteY8" fmla="*/ 818963 h 1748491"/>
                <a:gd name="connsiteX9" fmla="*/ 1353649 w 1610756"/>
                <a:gd name="connsiteY9" fmla="*/ 1096671 h 1748491"/>
                <a:gd name="connsiteX10" fmla="*/ 1391451 w 1610756"/>
                <a:gd name="connsiteY10" fmla="*/ 1215000 h 1748491"/>
                <a:gd name="connsiteX11" fmla="*/ 1406073 w 1610756"/>
                <a:gd name="connsiteY11" fmla="*/ 1374073 h 1748491"/>
                <a:gd name="connsiteX12" fmla="*/ 1443534 w 1610756"/>
                <a:gd name="connsiteY12" fmla="*/ 1358854 h 1748491"/>
                <a:gd name="connsiteX13" fmla="*/ 1610588 w 1610756"/>
                <a:gd name="connsiteY13" fmla="*/ 1344339 h 1748491"/>
                <a:gd name="connsiteX14" fmla="*/ 1472368 w 1610756"/>
                <a:gd name="connsiteY14" fmla="*/ 1471718 h 1748491"/>
                <a:gd name="connsiteX15" fmla="*/ 1369712 w 1610756"/>
                <a:gd name="connsiteY15" fmla="*/ 1460861 h 1748491"/>
                <a:gd name="connsiteX16" fmla="*/ 1353570 w 1610756"/>
                <a:gd name="connsiteY16" fmla="*/ 1474178 h 1748491"/>
                <a:gd name="connsiteX17" fmla="*/ 1328583 w 1610756"/>
                <a:gd name="connsiteY17" fmla="*/ 1511117 h 1748491"/>
                <a:gd name="connsiteX18" fmla="*/ 1215238 w 1610756"/>
                <a:gd name="connsiteY18" fmla="*/ 1540074 h 1748491"/>
                <a:gd name="connsiteX19" fmla="*/ 1183876 w 1610756"/>
                <a:gd name="connsiteY19" fmla="*/ 1548087 h 1748491"/>
                <a:gd name="connsiteX20" fmla="*/ 731689 w 1610756"/>
                <a:gd name="connsiteY20" fmla="*/ 1663610 h 1748491"/>
                <a:gd name="connsiteX21" fmla="*/ 687893 w 1610756"/>
                <a:gd name="connsiteY21" fmla="*/ 1637639 h 1748491"/>
                <a:gd name="connsiteX22" fmla="*/ 713865 w 1610756"/>
                <a:gd name="connsiteY22" fmla="*/ 1593843 h 1748491"/>
                <a:gd name="connsiteX23" fmla="*/ 938233 w 1610756"/>
                <a:gd name="connsiteY23" fmla="*/ 1536522 h 1748491"/>
                <a:gd name="connsiteX24" fmla="*/ 777018 w 1610756"/>
                <a:gd name="connsiteY24" fmla="*/ 1420031 h 1748491"/>
                <a:gd name="connsiteX25" fmla="*/ 585272 w 1610756"/>
                <a:gd name="connsiteY25" fmla="*/ 1238889 h 1748491"/>
                <a:gd name="connsiteX26" fmla="*/ 580251 w 1610756"/>
                <a:gd name="connsiteY26" fmla="*/ 1590921 h 1748491"/>
                <a:gd name="connsiteX27" fmla="*/ 571059 w 1610756"/>
                <a:gd name="connsiteY27" fmla="*/ 1618021 h 1748491"/>
                <a:gd name="connsiteX28" fmla="*/ 582154 w 1610756"/>
                <a:gd name="connsiteY28" fmla="*/ 1708960 h 1748491"/>
                <a:gd name="connsiteX29" fmla="*/ 409258 w 1610756"/>
                <a:gd name="connsiteY29" fmla="*/ 1748214 h 1748491"/>
                <a:gd name="connsiteX30" fmla="*/ 378764 w 1610756"/>
                <a:gd name="connsiteY30" fmla="*/ 1659657 h 1748491"/>
                <a:gd name="connsiteX31" fmla="*/ 406594 w 1610756"/>
                <a:gd name="connsiteY31" fmla="*/ 1612727 h 1748491"/>
                <a:gd name="connsiteX32" fmla="*/ 460732 w 1610756"/>
                <a:gd name="connsiteY32" fmla="*/ 1598896 h 1748491"/>
                <a:gd name="connsiteX33" fmla="*/ 458916 w 1610756"/>
                <a:gd name="connsiteY33" fmla="*/ 1589189 h 1748491"/>
                <a:gd name="connsiteX34" fmla="*/ 465980 w 1610756"/>
                <a:gd name="connsiteY34" fmla="*/ 1093975 h 1748491"/>
                <a:gd name="connsiteX35" fmla="*/ 262469 w 1610756"/>
                <a:gd name="connsiteY35" fmla="*/ 835916 h 1748491"/>
                <a:gd name="connsiteX36" fmla="*/ 263042 w 1610756"/>
                <a:gd name="connsiteY36" fmla="*/ 826374 h 1748491"/>
                <a:gd name="connsiteX37" fmla="*/ 154054 w 1610756"/>
                <a:gd name="connsiteY37" fmla="*/ 862343 h 1748491"/>
                <a:gd name="connsiteX38" fmla="*/ 5848 w 1610756"/>
                <a:gd name="connsiteY38" fmla="*/ 760633 h 1748491"/>
                <a:gd name="connsiteX39" fmla="*/ 261197 w 1610756"/>
                <a:gd name="connsiteY39" fmla="*/ 498716 h 1748491"/>
                <a:gd name="connsiteX40" fmla="*/ 252947 w 1610756"/>
                <a:gd name="connsiteY40" fmla="*/ 466844 h 1748491"/>
                <a:gd name="connsiteX41" fmla="*/ 252947 w 1610756"/>
                <a:gd name="connsiteY41" fmla="*/ 72008 h 1748491"/>
                <a:gd name="connsiteX42" fmla="*/ 296926 w 1610756"/>
                <a:gd name="connsiteY42" fmla="*/ 5659 h 1748491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58916 w 1610756"/>
                <a:gd name="connsiteY33" fmla="*/ 1589189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75318 w 1610756"/>
                <a:gd name="connsiteY33" fmla="*/ 1634153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60732 w 1610756"/>
                <a:gd name="connsiteY32" fmla="*/ 1598896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81159 w 1610756"/>
                <a:gd name="connsiteY32" fmla="*/ 1640373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0756" h="1748604">
                  <a:moveTo>
                    <a:pt x="296926" y="5659"/>
                  </a:moveTo>
                  <a:cubicBezTo>
                    <a:pt x="305541" y="2015"/>
                    <a:pt x="315013" y="0"/>
                    <a:pt x="324955" y="0"/>
                  </a:cubicBezTo>
                  <a:cubicBezTo>
                    <a:pt x="364724" y="0"/>
                    <a:pt x="396963" y="32239"/>
                    <a:pt x="396963" y="72008"/>
                  </a:cubicBezTo>
                  <a:lnTo>
                    <a:pt x="396963" y="466844"/>
                  </a:lnTo>
                  <a:lnTo>
                    <a:pt x="391449" y="494153"/>
                  </a:lnTo>
                  <a:cubicBezTo>
                    <a:pt x="432590" y="520218"/>
                    <a:pt x="445287" y="581120"/>
                    <a:pt x="461414" y="644247"/>
                  </a:cubicBezTo>
                  <a:cubicBezTo>
                    <a:pt x="461173" y="654253"/>
                    <a:pt x="460933" y="664260"/>
                    <a:pt x="460692" y="674266"/>
                  </a:cubicBezTo>
                  <a:cubicBezTo>
                    <a:pt x="476435" y="686716"/>
                    <a:pt x="496831" y="708813"/>
                    <a:pt x="558063" y="723631"/>
                  </a:cubicBezTo>
                  <a:cubicBezTo>
                    <a:pt x="651977" y="746357"/>
                    <a:pt x="880162" y="756790"/>
                    <a:pt x="1012760" y="818963"/>
                  </a:cubicBezTo>
                  <a:cubicBezTo>
                    <a:pt x="1145358" y="881136"/>
                    <a:pt x="1323361" y="1009092"/>
                    <a:pt x="1353649" y="1096671"/>
                  </a:cubicBezTo>
                  <a:cubicBezTo>
                    <a:pt x="1402718" y="1165327"/>
                    <a:pt x="1382714" y="1168767"/>
                    <a:pt x="1391451" y="1215000"/>
                  </a:cubicBezTo>
                  <a:cubicBezTo>
                    <a:pt x="1400188" y="1261233"/>
                    <a:pt x="1420995" y="1304008"/>
                    <a:pt x="1406073" y="1374073"/>
                  </a:cubicBezTo>
                  <a:cubicBezTo>
                    <a:pt x="1418638" y="1368038"/>
                    <a:pt x="1431718" y="1362973"/>
                    <a:pt x="1443534" y="1358854"/>
                  </a:cubicBezTo>
                  <a:cubicBezTo>
                    <a:pt x="1487525" y="1343518"/>
                    <a:pt x="1605782" y="1325527"/>
                    <a:pt x="1610588" y="1344339"/>
                  </a:cubicBezTo>
                  <a:cubicBezTo>
                    <a:pt x="1615394" y="1363150"/>
                    <a:pt x="1516359" y="1456383"/>
                    <a:pt x="1472368" y="1471718"/>
                  </a:cubicBezTo>
                  <a:cubicBezTo>
                    <a:pt x="1441551" y="1482462"/>
                    <a:pt x="1396437" y="1477340"/>
                    <a:pt x="1369712" y="1460861"/>
                  </a:cubicBezTo>
                  <a:lnTo>
                    <a:pt x="1353570" y="1474178"/>
                  </a:lnTo>
                  <a:cubicBezTo>
                    <a:pt x="1356660" y="1490961"/>
                    <a:pt x="1345601" y="1506769"/>
                    <a:pt x="1328583" y="1511117"/>
                  </a:cubicBezTo>
                  <a:lnTo>
                    <a:pt x="1215238" y="1540074"/>
                  </a:lnTo>
                  <a:cubicBezTo>
                    <a:pt x="1205172" y="1543901"/>
                    <a:pt x="1194753" y="1546885"/>
                    <a:pt x="1183876" y="1548087"/>
                  </a:cubicBezTo>
                  <a:lnTo>
                    <a:pt x="731689" y="1663610"/>
                  </a:lnTo>
                  <a:cubicBezTo>
                    <a:pt x="712424" y="1668532"/>
                    <a:pt x="692815" y="1656904"/>
                    <a:pt x="687893" y="1637639"/>
                  </a:cubicBezTo>
                  <a:cubicBezTo>
                    <a:pt x="682971" y="1618374"/>
                    <a:pt x="694599" y="1598764"/>
                    <a:pt x="713865" y="1593843"/>
                  </a:cubicBezTo>
                  <a:lnTo>
                    <a:pt x="938233" y="1536522"/>
                  </a:lnTo>
                  <a:cubicBezTo>
                    <a:pt x="881919" y="1509457"/>
                    <a:pt x="821235" y="1466210"/>
                    <a:pt x="777018" y="1420031"/>
                  </a:cubicBezTo>
                  <a:cubicBezTo>
                    <a:pt x="764450" y="1412625"/>
                    <a:pt x="663869" y="1315705"/>
                    <a:pt x="585272" y="1238889"/>
                  </a:cubicBezTo>
                  <a:cubicBezTo>
                    <a:pt x="583598" y="1356233"/>
                    <a:pt x="581925" y="1473577"/>
                    <a:pt x="580251" y="1590921"/>
                  </a:cubicBezTo>
                  <a:cubicBezTo>
                    <a:pt x="580105" y="1601116"/>
                    <a:pt x="577034" y="1610583"/>
                    <a:pt x="571059" y="1618021"/>
                  </a:cubicBezTo>
                  <a:cubicBezTo>
                    <a:pt x="574236" y="1635856"/>
                    <a:pt x="600240" y="1704339"/>
                    <a:pt x="582154" y="1708960"/>
                  </a:cubicBezTo>
                  <a:cubicBezTo>
                    <a:pt x="542603" y="1719064"/>
                    <a:pt x="448809" y="1738110"/>
                    <a:pt x="409258" y="1748214"/>
                  </a:cubicBezTo>
                  <a:cubicBezTo>
                    <a:pt x="388613" y="1753488"/>
                    <a:pt x="376529" y="1703814"/>
                    <a:pt x="378917" y="1689111"/>
                  </a:cubicBezTo>
                  <a:cubicBezTo>
                    <a:pt x="381305" y="1674408"/>
                    <a:pt x="402941" y="1665271"/>
                    <a:pt x="423585" y="1659998"/>
                  </a:cubicBezTo>
                  <a:lnTo>
                    <a:pt x="481159" y="1640373"/>
                  </a:lnTo>
                  <a:cubicBezTo>
                    <a:pt x="479569" y="1637348"/>
                    <a:pt x="475270" y="1637529"/>
                    <a:pt x="475318" y="1634153"/>
                  </a:cubicBezTo>
                  <a:cubicBezTo>
                    <a:pt x="477673" y="1469082"/>
                    <a:pt x="463625" y="1259046"/>
                    <a:pt x="465980" y="1093975"/>
                  </a:cubicBezTo>
                  <a:cubicBezTo>
                    <a:pt x="403461" y="1024472"/>
                    <a:pt x="275217" y="897162"/>
                    <a:pt x="262469" y="835916"/>
                  </a:cubicBezTo>
                  <a:lnTo>
                    <a:pt x="263042" y="826374"/>
                  </a:lnTo>
                  <a:cubicBezTo>
                    <a:pt x="224998" y="841826"/>
                    <a:pt x="186792" y="853980"/>
                    <a:pt x="154054" y="862343"/>
                  </a:cubicBezTo>
                  <a:cubicBezTo>
                    <a:pt x="28253" y="894482"/>
                    <a:pt x="-17452" y="823350"/>
                    <a:pt x="5848" y="760633"/>
                  </a:cubicBezTo>
                  <a:cubicBezTo>
                    <a:pt x="27116" y="703387"/>
                    <a:pt x="144703" y="548643"/>
                    <a:pt x="261197" y="498716"/>
                  </a:cubicBezTo>
                  <a:cubicBezTo>
                    <a:pt x="255678" y="489358"/>
                    <a:pt x="252947" y="478420"/>
                    <a:pt x="252947" y="466844"/>
                  </a:cubicBezTo>
                  <a:lnTo>
                    <a:pt x="252947" y="72008"/>
                  </a:lnTo>
                  <a:cubicBezTo>
                    <a:pt x="252947" y="42181"/>
                    <a:pt x="271081" y="16590"/>
                    <a:pt x="296926" y="5659"/>
                  </a:cubicBezTo>
                  <a:close/>
                </a:path>
              </a:pathLst>
            </a:custGeom>
            <a:solidFill>
              <a:srgbClr val="F4F4F4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 rot="891631">
              <a:off x="2342544" y="372689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28"/>
            <p:cNvSpPr/>
            <p:nvPr/>
          </p:nvSpPr>
          <p:spPr>
            <a:xfrm rot="20081032">
              <a:off x="1120198" y="2145480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Arco 12"/>
            <p:cNvSpPr/>
            <p:nvPr/>
          </p:nvSpPr>
          <p:spPr>
            <a:xfrm rot="19745575">
              <a:off x="1118737" y="2125648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Arco 13"/>
            <p:cNvSpPr/>
            <p:nvPr/>
          </p:nvSpPr>
          <p:spPr>
            <a:xfrm rot="21362328">
              <a:off x="929345" y="2211255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Arco 14"/>
            <p:cNvSpPr/>
            <p:nvPr/>
          </p:nvSpPr>
          <p:spPr>
            <a:xfrm rot="828278">
              <a:off x="777331" y="2228751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1888189" y="1747407"/>
              <a:ext cx="222490" cy="222490"/>
            </a:xfrm>
            <a:prstGeom prst="ellipse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1917471" y="1771362"/>
              <a:ext cx="163929" cy="1639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1969962" y="1782504"/>
              <a:ext cx="87601" cy="876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/>
          <p:cNvSpPr/>
          <p:nvPr/>
        </p:nvSpPr>
        <p:spPr>
          <a:xfrm>
            <a:off x="7466754" y="5617812"/>
            <a:ext cx="1555326" cy="1040882"/>
          </a:xfrm>
          <a:custGeom>
            <a:avLst/>
            <a:gdLst>
              <a:gd name="connsiteX0" fmla="*/ 0 w 2808312"/>
              <a:gd name="connsiteY0" fmla="*/ 0 h 1886808"/>
              <a:gd name="connsiteX1" fmla="*/ 2808312 w 2808312"/>
              <a:gd name="connsiteY1" fmla="*/ 0 h 1886808"/>
              <a:gd name="connsiteX2" fmla="*/ 2808312 w 2808312"/>
              <a:gd name="connsiteY2" fmla="*/ 1886808 h 1886808"/>
              <a:gd name="connsiteX3" fmla="*/ 0 w 2808312"/>
              <a:gd name="connsiteY3" fmla="*/ 1886808 h 1886808"/>
              <a:gd name="connsiteX4" fmla="*/ 0 w 2808312"/>
              <a:gd name="connsiteY4" fmla="*/ 0 h 1886808"/>
              <a:gd name="connsiteX0" fmla="*/ 0 w 2808312"/>
              <a:gd name="connsiteY0" fmla="*/ 194955 h 2081763"/>
              <a:gd name="connsiteX1" fmla="*/ 988988 w 2808312"/>
              <a:gd name="connsiteY1" fmla="*/ 0 h 2081763"/>
              <a:gd name="connsiteX2" fmla="*/ 2808312 w 2808312"/>
              <a:gd name="connsiteY2" fmla="*/ 194955 h 2081763"/>
              <a:gd name="connsiteX3" fmla="*/ 2808312 w 2808312"/>
              <a:gd name="connsiteY3" fmla="*/ 2081763 h 2081763"/>
              <a:gd name="connsiteX4" fmla="*/ 0 w 2808312"/>
              <a:gd name="connsiteY4" fmla="*/ 2081763 h 2081763"/>
              <a:gd name="connsiteX5" fmla="*/ 0 w 2808312"/>
              <a:gd name="connsiteY5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154012 w 2962324"/>
              <a:gd name="connsiteY4" fmla="*/ 20817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355718 w 2962324"/>
              <a:gd name="connsiteY4" fmla="*/ 16245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1940347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3076472"/>
              <a:gd name="connsiteY0" fmla="*/ 194955 h 2081763"/>
              <a:gd name="connsiteX1" fmla="*/ 1143000 w 3076472"/>
              <a:gd name="connsiteY1" fmla="*/ 0 h 2081763"/>
              <a:gd name="connsiteX2" fmla="*/ 2962324 w 3076472"/>
              <a:gd name="connsiteY2" fmla="*/ 194955 h 2081763"/>
              <a:gd name="connsiteX3" fmla="*/ 3025588 w 3076472"/>
              <a:gd name="connsiteY3" fmla="*/ 1801907 h 2081763"/>
              <a:gd name="connsiteX4" fmla="*/ 1940347 w 3076472"/>
              <a:gd name="connsiteY4" fmla="*/ 2081763 h 2081763"/>
              <a:gd name="connsiteX5" fmla="*/ 86777 w 3076472"/>
              <a:gd name="connsiteY5" fmla="*/ 1826269 h 2081763"/>
              <a:gd name="connsiteX6" fmla="*/ 0 w 3076472"/>
              <a:gd name="connsiteY6" fmla="*/ 941295 h 2081763"/>
              <a:gd name="connsiteX7" fmla="*/ 154012 w 3076472"/>
              <a:gd name="connsiteY7" fmla="*/ 194955 h 2081763"/>
              <a:gd name="connsiteX0" fmla="*/ 154012 w 3050097"/>
              <a:gd name="connsiteY0" fmla="*/ 194955 h 2081763"/>
              <a:gd name="connsiteX1" fmla="*/ 1143000 w 3050097"/>
              <a:gd name="connsiteY1" fmla="*/ 0 h 2081763"/>
              <a:gd name="connsiteX2" fmla="*/ 2343759 w 3050097"/>
              <a:gd name="connsiteY2" fmla="*/ 705943 h 2081763"/>
              <a:gd name="connsiteX3" fmla="*/ 3025588 w 3050097"/>
              <a:gd name="connsiteY3" fmla="*/ 1801907 h 2081763"/>
              <a:gd name="connsiteX4" fmla="*/ 1940347 w 3050097"/>
              <a:gd name="connsiteY4" fmla="*/ 2081763 h 2081763"/>
              <a:gd name="connsiteX5" fmla="*/ 86777 w 3050097"/>
              <a:gd name="connsiteY5" fmla="*/ 1826269 h 2081763"/>
              <a:gd name="connsiteX6" fmla="*/ 0 w 3050097"/>
              <a:gd name="connsiteY6" fmla="*/ 941295 h 2081763"/>
              <a:gd name="connsiteX7" fmla="*/ 154012 w 3050097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437888 w 3052183"/>
              <a:gd name="connsiteY2" fmla="*/ 800073 h 2081763"/>
              <a:gd name="connsiteX3" fmla="*/ 3025588 w 3052183"/>
              <a:gd name="connsiteY3" fmla="*/ 1801907 h 2081763"/>
              <a:gd name="connsiteX4" fmla="*/ 1940347 w 3052183"/>
              <a:gd name="connsiteY4" fmla="*/ 2081763 h 2081763"/>
              <a:gd name="connsiteX5" fmla="*/ 86777 w 3052183"/>
              <a:gd name="connsiteY5" fmla="*/ 1826269 h 2081763"/>
              <a:gd name="connsiteX6" fmla="*/ 0 w 3052183"/>
              <a:gd name="connsiteY6" fmla="*/ 941295 h 2081763"/>
              <a:gd name="connsiteX7" fmla="*/ 154012 w 3052183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568389 w 3052183"/>
              <a:gd name="connsiteY2" fmla="*/ 389966 h 2081763"/>
              <a:gd name="connsiteX3" fmla="*/ 2437888 w 3052183"/>
              <a:gd name="connsiteY3" fmla="*/ 800073 h 2081763"/>
              <a:gd name="connsiteX4" fmla="*/ 3025588 w 3052183"/>
              <a:gd name="connsiteY4" fmla="*/ 1801907 h 2081763"/>
              <a:gd name="connsiteX5" fmla="*/ 1940347 w 3052183"/>
              <a:gd name="connsiteY5" fmla="*/ 2081763 h 2081763"/>
              <a:gd name="connsiteX6" fmla="*/ 86777 w 3052183"/>
              <a:gd name="connsiteY6" fmla="*/ 1826269 h 2081763"/>
              <a:gd name="connsiteX7" fmla="*/ 0 w 3052183"/>
              <a:gd name="connsiteY7" fmla="*/ 941295 h 2081763"/>
              <a:gd name="connsiteX8" fmla="*/ 154012 w 3052183"/>
              <a:gd name="connsiteY8" fmla="*/ 194955 h 2081763"/>
              <a:gd name="connsiteX0" fmla="*/ 154012 w 3080386"/>
              <a:gd name="connsiteY0" fmla="*/ 194955 h 2081763"/>
              <a:gd name="connsiteX1" fmla="*/ 1143000 w 3080386"/>
              <a:gd name="connsiteY1" fmla="*/ 0 h 2081763"/>
              <a:gd name="connsiteX2" fmla="*/ 2568389 w 3080386"/>
              <a:gd name="connsiteY2" fmla="*/ 389966 h 2081763"/>
              <a:gd name="connsiteX3" fmla="*/ 3002665 w 3080386"/>
              <a:gd name="connsiteY3" fmla="*/ 921096 h 2081763"/>
              <a:gd name="connsiteX4" fmla="*/ 3025588 w 3080386"/>
              <a:gd name="connsiteY4" fmla="*/ 1801907 h 2081763"/>
              <a:gd name="connsiteX5" fmla="*/ 1940347 w 3080386"/>
              <a:gd name="connsiteY5" fmla="*/ 2081763 h 2081763"/>
              <a:gd name="connsiteX6" fmla="*/ 86777 w 3080386"/>
              <a:gd name="connsiteY6" fmla="*/ 1826269 h 2081763"/>
              <a:gd name="connsiteX7" fmla="*/ 0 w 3080386"/>
              <a:gd name="connsiteY7" fmla="*/ 941295 h 2081763"/>
              <a:gd name="connsiteX8" fmla="*/ 154012 w 3080386"/>
              <a:gd name="connsiteY8" fmla="*/ 194955 h 2081763"/>
              <a:gd name="connsiteX0" fmla="*/ 154012 w 3110651"/>
              <a:gd name="connsiteY0" fmla="*/ 194955 h 2081763"/>
              <a:gd name="connsiteX1" fmla="*/ 1143000 w 3110651"/>
              <a:gd name="connsiteY1" fmla="*/ 0 h 2081763"/>
              <a:gd name="connsiteX2" fmla="*/ 2568389 w 3110651"/>
              <a:gd name="connsiteY2" fmla="*/ 389966 h 2081763"/>
              <a:gd name="connsiteX3" fmla="*/ 3002665 w 3110651"/>
              <a:gd name="connsiteY3" fmla="*/ 921096 h 2081763"/>
              <a:gd name="connsiteX4" fmla="*/ 3052482 w 3110651"/>
              <a:gd name="connsiteY4" fmla="*/ 1667437 h 2081763"/>
              <a:gd name="connsiteX5" fmla="*/ 3025588 w 3110651"/>
              <a:gd name="connsiteY5" fmla="*/ 1801907 h 2081763"/>
              <a:gd name="connsiteX6" fmla="*/ 1940347 w 3110651"/>
              <a:gd name="connsiteY6" fmla="*/ 2081763 h 2081763"/>
              <a:gd name="connsiteX7" fmla="*/ 86777 w 3110651"/>
              <a:gd name="connsiteY7" fmla="*/ 1826269 h 2081763"/>
              <a:gd name="connsiteX8" fmla="*/ 0 w 3110651"/>
              <a:gd name="connsiteY8" fmla="*/ 941295 h 2081763"/>
              <a:gd name="connsiteX9" fmla="*/ 154012 w 3110651"/>
              <a:gd name="connsiteY9" fmla="*/ 194955 h 208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0651" h="2081763">
                <a:moveTo>
                  <a:pt x="154012" y="194955"/>
                </a:moveTo>
                <a:cubicBezTo>
                  <a:pt x="532980" y="188241"/>
                  <a:pt x="764032" y="6714"/>
                  <a:pt x="1143000" y="0"/>
                </a:cubicBezTo>
                <a:cubicBezTo>
                  <a:pt x="1367118" y="138953"/>
                  <a:pt x="2344271" y="251013"/>
                  <a:pt x="2568389" y="389966"/>
                </a:cubicBezTo>
                <a:lnTo>
                  <a:pt x="3002665" y="921096"/>
                </a:lnTo>
                <a:cubicBezTo>
                  <a:pt x="3069900" y="1071255"/>
                  <a:pt x="3048662" y="1520635"/>
                  <a:pt x="3052482" y="1667437"/>
                </a:cubicBezTo>
                <a:cubicBezTo>
                  <a:pt x="3056302" y="1814239"/>
                  <a:pt x="3197497" y="1670100"/>
                  <a:pt x="3025588" y="1801907"/>
                </a:cubicBezTo>
                <a:lnTo>
                  <a:pt x="1940347" y="2081763"/>
                </a:lnTo>
                <a:lnTo>
                  <a:pt x="86777" y="1826269"/>
                </a:lnTo>
                <a:cubicBezTo>
                  <a:pt x="80263" y="1432666"/>
                  <a:pt x="6514" y="1334898"/>
                  <a:pt x="0" y="941295"/>
                </a:cubicBezTo>
                <a:lnTo>
                  <a:pt x="154012" y="19495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Nuvem 21"/>
          <p:cNvSpPr/>
          <p:nvPr/>
        </p:nvSpPr>
        <p:spPr>
          <a:xfrm>
            <a:off x="266220" y="5114164"/>
            <a:ext cx="3104147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2110252" y="1412776"/>
            <a:ext cx="1677463" cy="10049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Nuvem 24"/>
          <p:cNvSpPr/>
          <p:nvPr/>
        </p:nvSpPr>
        <p:spPr>
          <a:xfrm>
            <a:off x="6475609" y="4232752"/>
            <a:ext cx="1338701" cy="91440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084168" y="548680"/>
            <a:ext cx="22760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Na floresta do </a:t>
            </a:r>
            <a:r>
              <a:rPr lang="pt-BR" dirty="0" err="1"/>
              <a:t>ludit</a:t>
            </a:r>
            <a:r>
              <a:rPr lang="pt-BR" dirty="0"/>
              <a:t> morava uma lebre que era a mais rápida de todos os animais do lugar.</a:t>
            </a:r>
          </a:p>
        </p:txBody>
      </p:sp>
    </p:spTree>
    <p:extLst>
      <p:ext uri="{BB962C8B-B14F-4D97-AF65-F5344CB8AC3E}">
        <p14:creationId xmlns:p14="http://schemas.microsoft.com/office/powerpoint/2010/main" val="34694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/>
          <p:cNvSpPr/>
          <p:nvPr/>
        </p:nvSpPr>
        <p:spPr>
          <a:xfrm>
            <a:off x="0" y="3812804"/>
            <a:ext cx="9144000" cy="3144588"/>
          </a:xfrm>
          <a:custGeom>
            <a:avLst/>
            <a:gdLst>
              <a:gd name="connsiteX0" fmla="*/ 0 w 9144000"/>
              <a:gd name="connsiteY0" fmla="*/ 0 h 2886175"/>
              <a:gd name="connsiteX1" fmla="*/ 9144000 w 9144000"/>
              <a:gd name="connsiteY1" fmla="*/ 0 h 2886175"/>
              <a:gd name="connsiteX2" fmla="*/ 9144000 w 9144000"/>
              <a:gd name="connsiteY2" fmla="*/ 2886175 h 2886175"/>
              <a:gd name="connsiteX3" fmla="*/ 0 w 9144000"/>
              <a:gd name="connsiteY3" fmla="*/ 2886175 h 2886175"/>
              <a:gd name="connsiteX4" fmla="*/ 0 w 9144000"/>
              <a:gd name="connsiteY4" fmla="*/ 0 h 2886175"/>
              <a:gd name="connsiteX0" fmla="*/ 0 w 9144000"/>
              <a:gd name="connsiteY0" fmla="*/ 31 h 2886206"/>
              <a:gd name="connsiteX1" fmla="*/ 7167282 w 9144000"/>
              <a:gd name="connsiteY1" fmla="*/ 869147 h 2886206"/>
              <a:gd name="connsiteX2" fmla="*/ 9144000 w 9144000"/>
              <a:gd name="connsiteY2" fmla="*/ 31 h 2886206"/>
              <a:gd name="connsiteX3" fmla="*/ 9144000 w 9144000"/>
              <a:gd name="connsiteY3" fmla="*/ 2886206 h 2886206"/>
              <a:gd name="connsiteX4" fmla="*/ 0 w 9144000"/>
              <a:gd name="connsiteY4" fmla="*/ 2886206 h 2886206"/>
              <a:gd name="connsiteX5" fmla="*/ 0 w 9144000"/>
              <a:gd name="connsiteY5" fmla="*/ 31 h 2886206"/>
              <a:gd name="connsiteX0" fmla="*/ 0 w 9144000"/>
              <a:gd name="connsiteY0" fmla="*/ 159020 h 3045195"/>
              <a:gd name="connsiteX1" fmla="*/ 927847 w 9144000"/>
              <a:gd name="connsiteY1" fmla="*/ 530595 h 3045195"/>
              <a:gd name="connsiteX2" fmla="*/ 7167282 w 9144000"/>
              <a:gd name="connsiteY2" fmla="*/ 1028136 h 3045195"/>
              <a:gd name="connsiteX3" fmla="*/ 9144000 w 9144000"/>
              <a:gd name="connsiteY3" fmla="*/ 159020 h 3045195"/>
              <a:gd name="connsiteX4" fmla="*/ 9144000 w 9144000"/>
              <a:gd name="connsiteY4" fmla="*/ 3045195 h 3045195"/>
              <a:gd name="connsiteX5" fmla="*/ 0 w 9144000"/>
              <a:gd name="connsiteY5" fmla="*/ 3045195 h 3045195"/>
              <a:gd name="connsiteX6" fmla="*/ 0 w 9144000"/>
              <a:gd name="connsiteY6" fmla="*/ 159020 h 304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045195">
                <a:moveTo>
                  <a:pt x="0" y="159020"/>
                </a:moveTo>
                <a:cubicBezTo>
                  <a:pt x="206188" y="-307145"/>
                  <a:pt x="-266700" y="385742"/>
                  <a:pt x="927847" y="530595"/>
                </a:cubicBezTo>
                <a:cubicBezTo>
                  <a:pt x="2122394" y="675448"/>
                  <a:pt x="5849470" y="1043000"/>
                  <a:pt x="7167282" y="1028136"/>
                </a:cubicBezTo>
                <a:lnTo>
                  <a:pt x="9144000" y="159020"/>
                </a:lnTo>
                <a:lnTo>
                  <a:pt x="9144000" y="3045195"/>
                </a:lnTo>
                <a:lnTo>
                  <a:pt x="0" y="3045195"/>
                </a:lnTo>
                <a:lnTo>
                  <a:pt x="0" y="15902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714280" y="3016054"/>
            <a:ext cx="1354989" cy="2288609"/>
            <a:chOff x="427218" y="945416"/>
            <a:chExt cx="1871237" cy="3160565"/>
          </a:xfrm>
        </p:grpSpPr>
        <p:sp>
          <p:nvSpPr>
            <p:cNvPr id="5" name="Retângulo de cantos arredondados 4"/>
            <p:cNvSpPr/>
            <p:nvPr/>
          </p:nvSpPr>
          <p:spPr>
            <a:xfrm rot="19361843">
              <a:off x="1279639" y="3722692"/>
              <a:ext cx="855889" cy="290166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1026"/>
            <p:cNvSpPr/>
            <p:nvPr/>
          </p:nvSpPr>
          <p:spPr>
            <a:xfrm>
              <a:off x="735862" y="2203557"/>
              <a:ext cx="1310735" cy="1719334"/>
            </a:xfrm>
            <a:custGeom>
              <a:avLst/>
              <a:gdLst>
                <a:gd name="connsiteX0" fmla="*/ 0 w 1105458"/>
                <a:gd name="connsiteY0" fmla="*/ 858173 h 1716346"/>
                <a:gd name="connsiteX1" fmla="*/ 552729 w 1105458"/>
                <a:gd name="connsiteY1" fmla="*/ 0 h 1716346"/>
                <a:gd name="connsiteX2" fmla="*/ 1105458 w 1105458"/>
                <a:gd name="connsiteY2" fmla="*/ 858173 h 1716346"/>
                <a:gd name="connsiteX3" fmla="*/ 552729 w 1105458"/>
                <a:gd name="connsiteY3" fmla="*/ 1716346 h 1716346"/>
                <a:gd name="connsiteX4" fmla="*/ 0 w 1105458"/>
                <a:gd name="connsiteY4" fmla="*/ 858173 h 1716346"/>
                <a:gd name="connsiteX0" fmla="*/ 113555 w 1332568"/>
                <a:gd name="connsiteY0" fmla="*/ 858173 h 1719949"/>
                <a:gd name="connsiteX1" fmla="*/ 666284 w 1332568"/>
                <a:gd name="connsiteY1" fmla="*/ 0 h 1719949"/>
                <a:gd name="connsiteX2" fmla="*/ 1219013 w 1332568"/>
                <a:gd name="connsiteY2" fmla="*/ 858173 h 1719949"/>
                <a:gd name="connsiteX3" fmla="*/ 666284 w 1332568"/>
                <a:gd name="connsiteY3" fmla="*/ 1716346 h 1719949"/>
                <a:gd name="connsiteX4" fmla="*/ 113555 w 1332568"/>
                <a:gd name="connsiteY4" fmla="*/ 858173 h 1719949"/>
                <a:gd name="connsiteX0" fmla="*/ 91722 w 1310735"/>
                <a:gd name="connsiteY0" fmla="*/ 858173 h 1719334"/>
                <a:gd name="connsiteX1" fmla="*/ 644451 w 1310735"/>
                <a:gd name="connsiteY1" fmla="*/ 0 h 1719334"/>
                <a:gd name="connsiteX2" fmla="*/ 1197180 w 1310735"/>
                <a:gd name="connsiteY2" fmla="*/ 858173 h 1719334"/>
                <a:gd name="connsiteX3" fmla="*/ 644451 w 1310735"/>
                <a:gd name="connsiteY3" fmla="*/ 1716346 h 1719334"/>
                <a:gd name="connsiteX4" fmla="*/ 91722 w 1310735"/>
                <a:gd name="connsiteY4" fmla="*/ 858173 h 171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35" h="1719334">
                  <a:moveTo>
                    <a:pt x="91722" y="858173"/>
                  </a:moveTo>
                  <a:cubicBezTo>
                    <a:pt x="34572" y="484230"/>
                    <a:pt x="339187" y="0"/>
                    <a:pt x="644451" y="0"/>
                  </a:cubicBezTo>
                  <a:cubicBezTo>
                    <a:pt x="949715" y="0"/>
                    <a:pt x="1197180" y="384217"/>
                    <a:pt x="1197180" y="858173"/>
                  </a:cubicBezTo>
                  <a:cubicBezTo>
                    <a:pt x="1197180" y="1332129"/>
                    <a:pt x="1683140" y="1668721"/>
                    <a:pt x="644451" y="1716346"/>
                  </a:cubicBezTo>
                  <a:cubicBezTo>
                    <a:pt x="-394238" y="1763971"/>
                    <a:pt x="148872" y="1232116"/>
                    <a:pt x="91722" y="85817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8683040">
              <a:off x="686296" y="1054122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 rot="984330" flipH="1">
              <a:off x="1417743" y="945416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709748" y="3754217"/>
              <a:ext cx="499845" cy="318795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 rot="18683040">
              <a:off x="786003" y="1115531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 rot="900000">
              <a:off x="1435285" y="1036673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92"/>
            <p:cNvSpPr/>
            <p:nvPr/>
          </p:nvSpPr>
          <p:spPr>
            <a:xfrm rot="20325427" flipH="1">
              <a:off x="1674921" y="2050620"/>
              <a:ext cx="371618" cy="1187838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74315 w 371618"/>
                <a:gd name="connsiteY4" fmla="*/ 988769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40953" y="631874"/>
                    <a:pt x="274315" y="988769"/>
                  </a:cubicBezTo>
                  <a:cubicBezTo>
                    <a:pt x="274315" y="1088191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92"/>
            <p:cNvSpPr/>
            <p:nvPr/>
          </p:nvSpPr>
          <p:spPr>
            <a:xfrm rot="454699">
              <a:off x="846072" y="2032606"/>
              <a:ext cx="371618" cy="1481074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88602 w 371618"/>
                <a:gd name="connsiteY4" fmla="*/ 95066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55240" y="593773"/>
                    <a:pt x="288602" y="950668"/>
                  </a:cubicBezTo>
                  <a:cubicBezTo>
                    <a:pt x="288602" y="1050090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279252" y="3754218"/>
              <a:ext cx="391787" cy="351763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813883" y="1423339"/>
              <a:ext cx="1105458" cy="84660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34769" y="1860286"/>
              <a:ext cx="1863686" cy="1039566"/>
              <a:chOff x="439421" y="1896946"/>
              <a:chExt cx="1863686" cy="1039566"/>
            </a:xfrm>
          </p:grpSpPr>
          <p:grpSp>
            <p:nvGrpSpPr>
              <p:cNvPr id="28" name="Grupo 27"/>
              <p:cNvGrpSpPr/>
              <p:nvPr/>
            </p:nvGrpSpPr>
            <p:grpSpPr>
              <a:xfrm>
                <a:off x="439421" y="1919009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33" name="Arco 32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Arco 33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Arco 34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 flipH="1">
                <a:off x="1047301" y="1896946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30" name="Arco 29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Arco 30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Arco 31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7" name="Elipse 16"/>
            <p:cNvSpPr/>
            <p:nvPr/>
          </p:nvSpPr>
          <p:spPr>
            <a:xfrm>
              <a:off x="1321652" y="1915082"/>
              <a:ext cx="89919" cy="73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345510" y="1953523"/>
              <a:ext cx="45719" cy="140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1080709" y="1656338"/>
              <a:ext cx="128884" cy="128884"/>
              <a:chOff x="5263376" y="2862584"/>
              <a:chExt cx="222490" cy="222490"/>
            </a:xfrm>
          </p:grpSpPr>
          <p:sp>
            <p:nvSpPr>
              <p:cNvPr id="25" name="Elipse 24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1475145" y="1656338"/>
              <a:ext cx="122617" cy="122617"/>
              <a:chOff x="5263376" y="2862584"/>
              <a:chExt cx="222490" cy="222490"/>
            </a:xfrm>
          </p:grpSpPr>
          <p:sp>
            <p:nvSpPr>
              <p:cNvPr id="22" name="Elipse 21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Lua 20"/>
            <p:cNvSpPr/>
            <p:nvPr/>
          </p:nvSpPr>
          <p:spPr>
            <a:xfrm rot="16200000">
              <a:off x="1337745" y="1899794"/>
              <a:ext cx="57732" cy="330245"/>
            </a:xfrm>
            <a:prstGeom prst="moon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Semicírculos 35"/>
          <p:cNvSpPr/>
          <p:nvPr/>
        </p:nvSpPr>
        <p:spPr>
          <a:xfrm>
            <a:off x="425053" y="3329445"/>
            <a:ext cx="3500700" cy="3474023"/>
          </a:xfrm>
          <a:prstGeom prst="blockArc">
            <a:avLst>
              <a:gd name="adj1" fmla="val 10800000"/>
              <a:gd name="adj2" fmla="val 40645"/>
              <a:gd name="adj3" fmla="val 17643"/>
            </a:avLst>
          </a:prstGeom>
          <a:solidFill>
            <a:srgbClr val="462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Texto explicativo retangular com cantos arredondados 48"/>
          <p:cNvSpPr/>
          <p:nvPr/>
        </p:nvSpPr>
        <p:spPr>
          <a:xfrm>
            <a:off x="4241042" y="1787845"/>
            <a:ext cx="2094269" cy="1403160"/>
          </a:xfrm>
          <a:prstGeom prst="wedgeRoundRectCallout">
            <a:avLst>
              <a:gd name="adj1" fmla="val 66992"/>
              <a:gd name="adj2" fmla="val 90505"/>
              <a:gd name="adj3" fmla="val 16667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TE DESAFIO PARA UMA CORRIDA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1" name="Retângulo 6"/>
          <p:cNvSpPr/>
          <p:nvPr/>
        </p:nvSpPr>
        <p:spPr>
          <a:xfrm>
            <a:off x="170019" y="3468622"/>
            <a:ext cx="1377646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rgbClr val="904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orma livre 53"/>
          <p:cNvSpPr/>
          <p:nvPr/>
        </p:nvSpPr>
        <p:spPr>
          <a:xfrm>
            <a:off x="2046186" y="3408725"/>
            <a:ext cx="1746295" cy="1600957"/>
          </a:xfrm>
          <a:custGeom>
            <a:avLst/>
            <a:gdLst>
              <a:gd name="connsiteX0" fmla="*/ 11624 w 1746295"/>
              <a:gd name="connsiteY0" fmla="*/ 108334 h 1600957"/>
              <a:gd name="connsiteX1" fmla="*/ 78860 w 1746295"/>
              <a:gd name="connsiteY1" fmla="*/ 14204 h 1600957"/>
              <a:gd name="connsiteX2" fmla="*/ 603295 w 1746295"/>
              <a:gd name="connsiteY2" fmla="*/ 377275 h 1600957"/>
              <a:gd name="connsiteX3" fmla="*/ 1302542 w 1746295"/>
              <a:gd name="connsiteY3" fmla="*/ 565534 h 1600957"/>
              <a:gd name="connsiteX4" fmla="*/ 1450460 w 1746295"/>
              <a:gd name="connsiteY4" fmla="*/ 1103416 h 1600957"/>
              <a:gd name="connsiteX5" fmla="*/ 1746295 w 1746295"/>
              <a:gd name="connsiteY5" fmla="*/ 1600957 h 160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6295" h="1600957">
                <a:moveTo>
                  <a:pt x="11624" y="108334"/>
                </a:moveTo>
                <a:cubicBezTo>
                  <a:pt x="-4064" y="38857"/>
                  <a:pt x="-19752" y="-30620"/>
                  <a:pt x="78860" y="14204"/>
                </a:cubicBezTo>
                <a:cubicBezTo>
                  <a:pt x="177472" y="59028"/>
                  <a:pt x="399348" y="285387"/>
                  <a:pt x="603295" y="377275"/>
                </a:cubicBezTo>
                <a:cubicBezTo>
                  <a:pt x="807242" y="469163"/>
                  <a:pt x="1161348" y="444511"/>
                  <a:pt x="1302542" y="565534"/>
                </a:cubicBezTo>
                <a:cubicBezTo>
                  <a:pt x="1443736" y="686557"/>
                  <a:pt x="1376501" y="930845"/>
                  <a:pt x="1450460" y="1103416"/>
                </a:cubicBezTo>
                <a:cubicBezTo>
                  <a:pt x="1524419" y="1275987"/>
                  <a:pt x="1701472" y="1524757"/>
                  <a:pt x="1746295" y="160095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 rot="21396535">
            <a:off x="1881516" y="3499696"/>
            <a:ext cx="1746295" cy="1600957"/>
          </a:xfrm>
          <a:custGeom>
            <a:avLst/>
            <a:gdLst>
              <a:gd name="connsiteX0" fmla="*/ 11624 w 1746295"/>
              <a:gd name="connsiteY0" fmla="*/ 108334 h 1600957"/>
              <a:gd name="connsiteX1" fmla="*/ 78860 w 1746295"/>
              <a:gd name="connsiteY1" fmla="*/ 14204 h 1600957"/>
              <a:gd name="connsiteX2" fmla="*/ 603295 w 1746295"/>
              <a:gd name="connsiteY2" fmla="*/ 377275 h 1600957"/>
              <a:gd name="connsiteX3" fmla="*/ 1302542 w 1746295"/>
              <a:gd name="connsiteY3" fmla="*/ 565534 h 1600957"/>
              <a:gd name="connsiteX4" fmla="*/ 1450460 w 1746295"/>
              <a:gd name="connsiteY4" fmla="*/ 1103416 h 1600957"/>
              <a:gd name="connsiteX5" fmla="*/ 1746295 w 1746295"/>
              <a:gd name="connsiteY5" fmla="*/ 1600957 h 160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6295" h="1600957">
                <a:moveTo>
                  <a:pt x="11624" y="108334"/>
                </a:moveTo>
                <a:cubicBezTo>
                  <a:pt x="-4064" y="38857"/>
                  <a:pt x="-19752" y="-30620"/>
                  <a:pt x="78860" y="14204"/>
                </a:cubicBezTo>
                <a:cubicBezTo>
                  <a:pt x="177472" y="59028"/>
                  <a:pt x="399348" y="285387"/>
                  <a:pt x="603295" y="377275"/>
                </a:cubicBezTo>
                <a:cubicBezTo>
                  <a:pt x="807242" y="469163"/>
                  <a:pt x="1161348" y="444511"/>
                  <a:pt x="1302542" y="565534"/>
                </a:cubicBezTo>
                <a:cubicBezTo>
                  <a:pt x="1443736" y="686557"/>
                  <a:pt x="1376501" y="930845"/>
                  <a:pt x="1450460" y="1103416"/>
                </a:cubicBezTo>
                <a:cubicBezTo>
                  <a:pt x="1524419" y="1275987"/>
                  <a:pt x="1701472" y="1524757"/>
                  <a:pt x="1746295" y="160095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Nuvem 51"/>
          <p:cNvSpPr/>
          <p:nvPr/>
        </p:nvSpPr>
        <p:spPr>
          <a:xfrm rot="756886">
            <a:off x="164940" y="2297129"/>
            <a:ext cx="2051720" cy="2065494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Grupo 70"/>
          <p:cNvGrpSpPr/>
          <p:nvPr/>
        </p:nvGrpSpPr>
        <p:grpSpPr>
          <a:xfrm>
            <a:off x="3203905" y="4579666"/>
            <a:ext cx="1598494" cy="1307506"/>
            <a:chOff x="4327993" y="4253921"/>
            <a:chExt cx="1598494" cy="1307506"/>
          </a:xfrm>
        </p:grpSpPr>
        <p:sp>
          <p:nvSpPr>
            <p:cNvPr id="38" name="Retângulo de cantos arredondados 37"/>
            <p:cNvSpPr/>
            <p:nvPr/>
          </p:nvSpPr>
          <p:spPr>
            <a:xfrm rot="2009154" flipH="1">
              <a:off x="5546264" y="4867100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 rot="19007536">
              <a:off x="4327993" y="4880614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 rot="2887239" flipH="1">
              <a:off x="5504786" y="5031436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 rot="18712761">
              <a:off x="4377892" y="5038387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8"/>
            <p:cNvSpPr/>
            <p:nvPr/>
          </p:nvSpPr>
          <p:spPr>
            <a:xfrm>
              <a:off x="4512383" y="4261906"/>
              <a:ext cx="1253998" cy="1193255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4518104" y="4552964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5"/>
            <p:cNvSpPr/>
            <p:nvPr/>
          </p:nvSpPr>
          <p:spPr>
            <a:xfrm rot="1571281">
              <a:off x="4727421" y="4253921"/>
              <a:ext cx="247582" cy="35161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5"/>
            <p:cNvSpPr/>
            <p:nvPr/>
          </p:nvSpPr>
          <p:spPr>
            <a:xfrm rot="1571281">
              <a:off x="4945234" y="4584169"/>
              <a:ext cx="342232" cy="32278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55"/>
            <p:cNvSpPr/>
            <p:nvPr/>
          </p:nvSpPr>
          <p:spPr>
            <a:xfrm rot="1571281">
              <a:off x="4649126" y="4931016"/>
              <a:ext cx="135812" cy="19876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13871 w 342232"/>
                <a:gd name="connsiteY0" fmla="*/ 225422 h 328392"/>
                <a:gd name="connsiteX1" fmla="*/ 93246 w 342232"/>
                <a:gd name="connsiteY1" fmla="*/ 74004 h 328392"/>
                <a:gd name="connsiteX2" fmla="*/ 133364 w 342232"/>
                <a:gd name="connsiteY2" fmla="*/ 11109 h 328392"/>
                <a:gd name="connsiteX3" fmla="*/ 214129 w 342232"/>
                <a:gd name="connsiteY3" fmla="*/ 6756 h 328392"/>
                <a:gd name="connsiteX4" fmla="*/ 340837 w 342232"/>
                <a:gd name="connsiteY4" fmla="*/ 166453 h 328392"/>
                <a:gd name="connsiteX5" fmla="*/ 34394 w 342232"/>
                <a:gd name="connsiteY5" fmla="*/ 327454 h 328392"/>
                <a:gd name="connsiteX6" fmla="*/ 13871 w 342232"/>
                <a:gd name="connsiteY6" fmla="*/ 225422 h 328392"/>
                <a:gd name="connsiteX0" fmla="*/ 5268 w 212130"/>
                <a:gd name="connsiteY0" fmla="*/ 225422 h 329301"/>
                <a:gd name="connsiteX1" fmla="*/ 84643 w 212130"/>
                <a:gd name="connsiteY1" fmla="*/ 74004 h 329301"/>
                <a:gd name="connsiteX2" fmla="*/ 124761 w 212130"/>
                <a:gd name="connsiteY2" fmla="*/ 11109 h 329301"/>
                <a:gd name="connsiteX3" fmla="*/ 205526 w 212130"/>
                <a:gd name="connsiteY3" fmla="*/ 6756 h 329301"/>
                <a:gd name="connsiteX4" fmla="*/ 173386 w 212130"/>
                <a:gd name="connsiteY4" fmla="*/ 138429 h 329301"/>
                <a:gd name="connsiteX5" fmla="*/ 25791 w 212130"/>
                <a:gd name="connsiteY5" fmla="*/ 327454 h 329301"/>
                <a:gd name="connsiteX6" fmla="*/ 5268 w 212130"/>
                <a:gd name="connsiteY6" fmla="*/ 225422 h 329301"/>
                <a:gd name="connsiteX0" fmla="*/ 1 w 206863"/>
                <a:gd name="connsiteY0" fmla="*/ 225422 h 232093"/>
                <a:gd name="connsiteX1" fmla="*/ 79376 w 206863"/>
                <a:gd name="connsiteY1" fmla="*/ 74004 h 232093"/>
                <a:gd name="connsiteX2" fmla="*/ 119494 w 206863"/>
                <a:gd name="connsiteY2" fmla="*/ 11109 h 232093"/>
                <a:gd name="connsiteX3" fmla="*/ 200259 w 206863"/>
                <a:gd name="connsiteY3" fmla="*/ 6756 h 232093"/>
                <a:gd name="connsiteX4" fmla="*/ 168119 w 206863"/>
                <a:gd name="connsiteY4" fmla="*/ 138429 h 232093"/>
                <a:gd name="connsiteX5" fmla="*/ 81009 w 206863"/>
                <a:gd name="connsiteY5" fmla="*/ 198638 h 232093"/>
                <a:gd name="connsiteX6" fmla="*/ 1 w 206863"/>
                <a:gd name="connsiteY6" fmla="*/ 225422 h 232093"/>
                <a:gd name="connsiteX0" fmla="*/ 6109 w 135812"/>
                <a:gd name="connsiteY0" fmla="*/ 152093 h 198768"/>
                <a:gd name="connsiteX1" fmla="*/ 8325 w 135812"/>
                <a:gd name="connsiteY1" fmla="*/ 74004 h 198768"/>
                <a:gd name="connsiteX2" fmla="*/ 48443 w 135812"/>
                <a:gd name="connsiteY2" fmla="*/ 11109 h 198768"/>
                <a:gd name="connsiteX3" fmla="*/ 129208 w 135812"/>
                <a:gd name="connsiteY3" fmla="*/ 6756 h 198768"/>
                <a:gd name="connsiteX4" fmla="*/ 97068 w 135812"/>
                <a:gd name="connsiteY4" fmla="*/ 138429 h 198768"/>
                <a:gd name="connsiteX5" fmla="*/ 9958 w 135812"/>
                <a:gd name="connsiteY5" fmla="*/ 198638 h 198768"/>
                <a:gd name="connsiteX6" fmla="*/ 6109 w 135812"/>
                <a:gd name="connsiteY6" fmla="*/ 152093 h 19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12" h="198768">
                  <a:moveTo>
                    <a:pt x="6109" y="152093"/>
                  </a:moveTo>
                  <a:cubicBezTo>
                    <a:pt x="5837" y="131321"/>
                    <a:pt x="-8854" y="96830"/>
                    <a:pt x="8325" y="74004"/>
                  </a:cubicBezTo>
                  <a:cubicBezTo>
                    <a:pt x="25504" y="51178"/>
                    <a:pt x="28296" y="22317"/>
                    <a:pt x="48443" y="11109"/>
                  </a:cubicBezTo>
                  <a:cubicBezTo>
                    <a:pt x="68590" y="-99"/>
                    <a:pt x="107267" y="-4958"/>
                    <a:pt x="129208" y="6756"/>
                  </a:cubicBezTo>
                  <a:cubicBezTo>
                    <a:pt x="151149" y="18470"/>
                    <a:pt x="112698" y="98833"/>
                    <a:pt x="97068" y="138429"/>
                  </a:cubicBezTo>
                  <a:cubicBezTo>
                    <a:pt x="81439" y="178025"/>
                    <a:pt x="25118" y="196361"/>
                    <a:pt x="9958" y="198638"/>
                  </a:cubicBezTo>
                  <a:cubicBezTo>
                    <a:pt x="-5202" y="200915"/>
                    <a:pt x="6381" y="172865"/>
                    <a:pt x="6109" y="1520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55"/>
            <p:cNvSpPr/>
            <p:nvPr/>
          </p:nvSpPr>
          <p:spPr>
            <a:xfrm rot="6089501">
              <a:off x="5300185" y="4339468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55"/>
            <p:cNvSpPr/>
            <p:nvPr/>
          </p:nvSpPr>
          <p:spPr>
            <a:xfrm rot="1571281">
              <a:off x="5401190" y="4898081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55"/>
            <p:cNvSpPr/>
            <p:nvPr/>
          </p:nvSpPr>
          <p:spPr>
            <a:xfrm rot="1571281">
              <a:off x="5511701" y="4600466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55"/>
            <p:cNvSpPr/>
            <p:nvPr/>
          </p:nvSpPr>
          <p:spPr>
            <a:xfrm rot="1571281">
              <a:off x="5047497" y="4270076"/>
              <a:ext cx="257861" cy="28394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55"/>
            <p:cNvSpPr/>
            <p:nvPr/>
          </p:nvSpPr>
          <p:spPr>
            <a:xfrm rot="1571281">
              <a:off x="4787267" y="4535632"/>
              <a:ext cx="205227" cy="29889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  <a:gd name="connsiteX0" fmla="*/ 12440 w 257250"/>
                <a:gd name="connsiteY0" fmla="*/ 69592 h 253725"/>
                <a:gd name="connsiteX1" fmla="*/ 8584 w 257250"/>
                <a:gd name="connsiteY1" fmla="*/ 51100 h 253725"/>
                <a:gd name="connsiteX2" fmla="*/ 72755 w 257250"/>
                <a:gd name="connsiteY2" fmla="*/ 1142 h 253725"/>
                <a:gd name="connsiteX3" fmla="*/ 90373 w 257250"/>
                <a:gd name="connsiteY3" fmla="*/ 98610 h 253725"/>
                <a:gd name="connsiteX4" fmla="*/ 256175 w 257250"/>
                <a:gd name="connsiteY4" fmla="*/ 143549 h 253725"/>
                <a:gd name="connsiteX5" fmla="*/ 19651 w 257250"/>
                <a:gd name="connsiteY5" fmla="*/ 252472 h 253725"/>
                <a:gd name="connsiteX6" fmla="*/ 12440 w 257250"/>
                <a:gd name="connsiteY6" fmla="*/ 69592 h 253725"/>
                <a:gd name="connsiteX0" fmla="*/ 10949 w 101696"/>
                <a:gd name="connsiteY0" fmla="*/ 69592 h 255691"/>
                <a:gd name="connsiteX1" fmla="*/ 7093 w 101696"/>
                <a:gd name="connsiteY1" fmla="*/ 51100 h 255691"/>
                <a:gd name="connsiteX2" fmla="*/ 71264 w 101696"/>
                <a:gd name="connsiteY2" fmla="*/ 1142 h 255691"/>
                <a:gd name="connsiteX3" fmla="*/ 88882 w 101696"/>
                <a:gd name="connsiteY3" fmla="*/ 98610 h 255691"/>
                <a:gd name="connsiteX4" fmla="*/ 85513 w 101696"/>
                <a:gd name="connsiteY4" fmla="*/ 173674 h 255691"/>
                <a:gd name="connsiteX5" fmla="*/ 18160 w 101696"/>
                <a:gd name="connsiteY5" fmla="*/ 252472 h 255691"/>
                <a:gd name="connsiteX6" fmla="*/ 10949 w 101696"/>
                <a:gd name="connsiteY6" fmla="*/ 69592 h 255691"/>
                <a:gd name="connsiteX0" fmla="*/ 10949 w 203065"/>
                <a:gd name="connsiteY0" fmla="*/ 112166 h 298265"/>
                <a:gd name="connsiteX1" fmla="*/ 7093 w 203065"/>
                <a:gd name="connsiteY1" fmla="*/ 93674 h 298265"/>
                <a:gd name="connsiteX2" fmla="*/ 202182 w 203065"/>
                <a:gd name="connsiteY2" fmla="*/ 560 h 298265"/>
                <a:gd name="connsiteX3" fmla="*/ 88882 w 203065"/>
                <a:gd name="connsiteY3" fmla="*/ 141184 h 298265"/>
                <a:gd name="connsiteX4" fmla="*/ 85513 w 203065"/>
                <a:gd name="connsiteY4" fmla="*/ 216248 h 298265"/>
                <a:gd name="connsiteX5" fmla="*/ 18160 w 203065"/>
                <a:gd name="connsiteY5" fmla="*/ 295046 h 298265"/>
                <a:gd name="connsiteX6" fmla="*/ 10949 w 203065"/>
                <a:gd name="connsiteY6" fmla="*/ 112166 h 298265"/>
                <a:gd name="connsiteX0" fmla="*/ 10949 w 205227"/>
                <a:gd name="connsiteY0" fmla="*/ 112793 h 298892"/>
                <a:gd name="connsiteX1" fmla="*/ 7093 w 205227"/>
                <a:gd name="connsiteY1" fmla="*/ 94301 h 298892"/>
                <a:gd name="connsiteX2" fmla="*/ 202182 w 205227"/>
                <a:gd name="connsiteY2" fmla="*/ 1187 h 298892"/>
                <a:gd name="connsiteX3" fmla="*/ 139839 w 205227"/>
                <a:gd name="connsiteY3" fmla="*/ 166285 h 298892"/>
                <a:gd name="connsiteX4" fmla="*/ 85513 w 205227"/>
                <a:gd name="connsiteY4" fmla="*/ 216875 h 298892"/>
                <a:gd name="connsiteX5" fmla="*/ 18160 w 205227"/>
                <a:gd name="connsiteY5" fmla="*/ 295673 h 298892"/>
                <a:gd name="connsiteX6" fmla="*/ 10949 w 205227"/>
                <a:gd name="connsiteY6" fmla="*/ 112793 h 29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27" h="298892">
                  <a:moveTo>
                    <a:pt x="10949" y="112793"/>
                  </a:moveTo>
                  <a:cubicBezTo>
                    <a:pt x="9105" y="79231"/>
                    <a:pt x="-10086" y="117127"/>
                    <a:pt x="7093" y="94301"/>
                  </a:cubicBezTo>
                  <a:cubicBezTo>
                    <a:pt x="24272" y="71475"/>
                    <a:pt x="180058" y="-10810"/>
                    <a:pt x="202182" y="1187"/>
                  </a:cubicBezTo>
                  <a:cubicBezTo>
                    <a:pt x="224306" y="13184"/>
                    <a:pt x="117898" y="154571"/>
                    <a:pt x="139839" y="166285"/>
                  </a:cubicBezTo>
                  <a:cubicBezTo>
                    <a:pt x="161780" y="177999"/>
                    <a:pt x="101143" y="177279"/>
                    <a:pt x="85513" y="216875"/>
                  </a:cubicBezTo>
                  <a:cubicBezTo>
                    <a:pt x="69884" y="256471"/>
                    <a:pt x="30587" y="313020"/>
                    <a:pt x="18160" y="295673"/>
                  </a:cubicBezTo>
                  <a:cubicBezTo>
                    <a:pt x="5733" y="278326"/>
                    <a:pt x="12793" y="146355"/>
                    <a:pt x="10949" y="1127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55"/>
            <p:cNvSpPr/>
            <p:nvPr/>
          </p:nvSpPr>
          <p:spPr>
            <a:xfrm>
              <a:off x="4560263" y="4771736"/>
              <a:ext cx="176608" cy="26125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08" h="261256">
                  <a:moveTo>
                    <a:pt x="5387" y="158058"/>
                  </a:moveTo>
                  <a:cubicBezTo>
                    <a:pt x="15196" y="115816"/>
                    <a:pt x="67583" y="29466"/>
                    <a:pt x="84762" y="6640"/>
                  </a:cubicBezTo>
                  <a:cubicBezTo>
                    <a:pt x="101941" y="-16186"/>
                    <a:pt x="140777" y="26027"/>
                    <a:pt x="156085" y="40151"/>
                  </a:cubicBezTo>
                  <a:cubicBezTo>
                    <a:pt x="171393" y="54275"/>
                    <a:pt x="176608" y="15744"/>
                    <a:pt x="176608" y="91383"/>
                  </a:cubicBezTo>
                  <a:cubicBezTo>
                    <a:pt x="176608" y="167022"/>
                    <a:pt x="54447" y="248978"/>
                    <a:pt x="25910" y="260090"/>
                  </a:cubicBezTo>
                  <a:cubicBezTo>
                    <a:pt x="-2627" y="271202"/>
                    <a:pt x="-4422" y="200300"/>
                    <a:pt x="5387" y="15805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55"/>
            <p:cNvSpPr/>
            <p:nvPr/>
          </p:nvSpPr>
          <p:spPr>
            <a:xfrm rot="6319860">
              <a:off x="5347502" y="4593681"/>
              <a:ext cx="200839" cy="29489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4623414" y="4767631"/>
              <a:ext cx="980080" cy="793796"/>
              <a:chOff x="4623414" y="4767631"/>
              <a:chExt cx="980080" cy="793796"/>
            </a:xfrm>
          </p:grpSpPr>
          <p:sp>
            <p:nvSpPr>
              <p:cNvPr id="43" name="Elipse 5"/>
              <p:cNvSpPr/>
              <p:nvPr/>
            </p:nvSpPr>
            <p:spPr>
              <a:xfrm>
                <a:off x="4623414" y="4767631"/>
                <a:ext cx="980080" cy="793796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4745870" y="4963425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139043" y="4965903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841210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167903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emicírculos 47"/>
              <p:cNvSpPr/>
              <p:nvPr/>
            </p:nvSpPr>
            <p:spPr>
              <a:xfrm>
                <a:off x="4891574" y="5397706"/>
                <a:ext cx="443760" cy="98613"/>
              </a:xfrm>
              <a:prstGeom prst="blockArc">
                <a:avLst>
                  <a:gd name="adj1" fmla="val 11040886"/>
                  <a:gd name="adj2" fmla="val 21496630"/>
                  <a:gd name="adj3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upo 71"/>
          <p:cNvGrpSpPr/>
          <p:nvPr/>
        </p:nvGrpSpPr>
        <p:grpSpPr>
          <a:xfrm flipH="1">
            <a:off x="7325801" y="5176006"/>
            <a:ext cx="1793966" cy="1518462"/>
            <a:chOff x="-955757" y="997454"/>
            <a:chExt cx="3398335" cy="2876444"/>
          </a:xfrm>
        </p:grpSpPr>
        <p:sp>
          <p:nvSpPr>
            <p:cNvPr id="73" name="Retângulo de cantos arredondados 72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83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8" name="Elipse 77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Grupo 79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81" name="Elipse 80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6" name="CaixaDeTexto 85"/>
          <p:cNvSpPr txBox="1"/>
          <p:nvPr/>
        </p:nvSpPr>
        <p:spPr>
          <a:xfrm>
            <a:off x="6156023" y="5538952"/>
            <a:ext cx="1016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HAHAHA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HAH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1224067" y="620688"/>
            <a:ext cx="2494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Também vivia lá uma tartaruga. Um dia a lebre, para </a:t>
            </a:r>
            <a:r>
              <a:rPr lang="pt-BR" dirty="0" smtClean="0"/>
              <a:t>zoar, </a:t>
            </a:r>
            <a:r>
              <a:rPr lang="pt-BR" dirty="0"/>
              <a:t>a desafiou para uma corrida.</a:t>
            </a:r>
          </a:p>
        </p:txBody>
      </p:sp>
    </p:spTree>
    <p:extLst>
      <p:ext uri="{BB962C8B-B14F-4D97-AF65-F5344CB8AC3E}">
        <p14:creationId xmlns:p14="http://schemas.microsoft.com/office/powerpoint/2010/main" val="22272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ndulado duplo 6"/>
          <p:cNvSpPr/>
          <p:nvPr/>
        </p:nvSpPr>
        <p:spPr>
          <a:xfrm rot="2301289">
            <a:off x="-1336120" y="2732910"/>
            <a:ext cx="11459340" cy="1896674"/>
          </a:xfrm>
          <a:custGeom>
            <a:avLst/>
            <a:gdLst/>
            <a:ahLst/>
            <a:cxnLst/>
            <a:rect l="l" t="t" r="r" b="b"/>
            <a:pathLst>
              <a:path w="11459340" h="1896674">
                <a:moveTo>
                  <a:pt x="950023" y="36133"/>
                </a:moveTo>
                <a:cubicBezTo>
                  <a:pt x="1661378" y="129554"/>
                  <a:pt x="2372617" y="363848"/>
                  <a:pt x="3083857" y="112595"/>
                </a:cubicBezTo>
                <a:cubicBezTo>
                  <a:pt x="4187980" y="-277448"/>
                  <a:pt x="5292102" y="502638"/>
                  <a:pt x="6396226" y="112595"/>
                </a:cubicBezTo>
                <a:lnTo>
                  <a:pt x="6396225" y="131565"/>
                </a:lnTo>
                <a:cubicBezTo>
                  <a:pt x="7547745" y="-221400"/>
                  <a:pt x="8699925" y="530190"/>
                  <a:pt x="9852104" y="145897"/>
                </a:cubicBezTo>
                <a:cubicBezTo>
                  <a:pt x="10265164" y="8127"/>
                  <a:pt x="10678224" y="16346"/>
                  <a:pt x="11091168" y="68360"/>
                </a:cubicBezTo>
                <a:lnTo>
                  <a:pt x="11459340" y="533632"/>
                </a:lnTo>
                <a:lnTo>
                  <a:pt x="9894497" y="1771903"/>
                </a:lnTo>
                <a:cubicBezTo>
                  <a:pt x="9880092" y="1774912"/>
                  <a:pt x="9866098" y="1779412"/>
                  <a:pt x="9852104" y="1784079"/>
                </a:cubicBezTo>
                <a:cubicBezTo>
                  <a:pt x="8682685" y="2174122"/>
                  <a:pt x="7513265" y="1394036"/>
                  <a:pt x="6343846" y="1784079"/>
                </a:cubicBezTo>
                <a:lnTo>
                  <a:pt x="6343846" y="1765955"/>
                </a:lnTo>
                <a:cubicBezTo>
                  <a:pt x="5257659" y="2116770"/>
                  <a:pt x="4170759" y="1366818"/>
                  <a:pt x="3083857" y="1750777"/>
                </a:cubicBezTo>
                <a:cubicBezTo>
                  <a:pt x="2282558" y="2033844"/>
                  <a:pt x="1481260" y="1700618"/>
                  <a:pt x="679864" y="1647060"/>
                </a:cubicBezTo>
                <a:lnTo>
                  <a:pt x="0" y="7878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3432975" y="33461"/>
            <a:ext cx="2854715" cy="1423529"/>
            <a:chOff x="1981904" y="-747465"/>
            <a:chExt cx="5038368" cy="2512426"/>
          </a:xfrm>
        </p:grpSpPr>
        <p:grpSp>
          <p:nvGrpSpPr>
            <p:cNvPr id="14" name="Grupo 13"/>
            <p:cNvGrpSpPr/>
            <p:nvPr/>
          </p:nvGrpSpPr>
          <p:grpSpPr>
            <a:xfrm>
              <a:off x="6285861" y="-747465"/>
              <a:ext cx="734411" cy="2498521"/>
              <a:chOff x="7884368" y="1196752"/>
              <a:chExt cx="569899" cy="1938839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1981904" y="-733560"/>
              <a:ext cx="734411" cy="2498521"/>
              <a:chOff x="7884368" y="1196752"/>
              <a:chExt cx="569899" cy="1938839"/>
            </a:xfrm>
          </p:grpSpPr>
          <p:sp>
            <p:nvSpPr>
              <p:cNvPr id="19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Wave 3"/>
            <p:cNvSpPr/>
            <p:nvPr/>
          </p:nvSpPr>
          <p:spPr>
            <a:xfrm>
              <a:off x="2322339" y="43149"/>
              <a:ext cx="4248472" cy="1224136"/>
            </a:xfrm>
            <a:prstGeom prst="wave">
              <a:avLst/>
            </a:prstGeom>
            <a:solidFill>
              <a:srgbClr val="9802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CHEGADA</a:t>
              </a:r>
              <a:endParaRPr lang="en-US" sz="3600" dirty="0"/>
            </a:p>
          </p:txBody>
        </p:sp>
      </p:grpSp>
      <p:sp>
        <p:nvSpPr>
          <p:cNvPr id="27" name="Retângulo 20"/>
          <p:cNvSpPr/>
          <p:nvPr/>
        </p:nvSpPr>
        <p:spPr>
          <a:xfrm rot="7923631">
            <a:off x="392910" y="3269279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0"/>
          <p:cNvSpPr/>
          <p:nvPr/>
        </p:nvSpPr>
        <p:spPr>
          <a:xfrm rot="7923631">
            <a:off x="1805711" y="4266802"/>
            <a:ext cx="979090" cy="7227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0"/>
          <p:cNvSpPr/>
          <p:nvPr/>
        </p:nvSpPr>
        <p:spPr>
          <a:xfrm rot="7923631">
            <a:off x="7650583" y="565491"/>
            <a:ext cx="1158547" cy="8551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Nuvem 30"/>
          <p:cNvSpPr/>
          <p:nvPr/>
        </p:nvSpPr>
        <p:spPr>
          <a:xfrm>
            <a:off x="-180074" y="5256650"/>
            <a:ext cx="1552073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Nuvem 31"/>
          <p:cNvSpPr/>
          <p:nvPr/>
        </p:nvSpPr>
        <p:spPr>
          <a:xfrm>
            <a:off x="595962" y="5203086"/>
            <a:ext cx="1552073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7853141" y="3356992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29"/>
          <p:cNvSpPr/>
          <p:nvPr/>
        </p:nvSpPr>
        <p:spPr>
          <a:xfrm>
            <a:off x="7611668" y="338345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29"/>
          <p:cNvSpPr/>
          <p:nvPr/>
        </p:nvSpPr>
        <p:spPr>
          <a:xfrm>
            <a:off x="8181957" y="335699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29"/>
          <p:cNvSpPr/>
          <p:nvPr/>
        </p:nvSpPr>
        <p:spPr>
          <a:xfrm>
            <a:off x="174098" y="208730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29"/>
          <p:cNvSpPr/>
          <p:nvPr/>
        </p:nvSpPr>
        <p:spPr>
          <a:xfrm>
            <a:off x="744387" y="206084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29"/>
          <p:cNvSpPr/>
          <p:nvPr/>
        </p:nvSpPr>
        <p:spPr>
          <a:xfrm>
            <a:off x="4387812" y="4514950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29"/>
          <p:cNvSpPr/>
          <p:nvPr/>
        </p:nvSpPr>
        <p:spPr>
          <a:xfrm>
            <a:off x="4393149" y="1639215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8" name="CaixaDeTexto 2047"/>
          <p:cNvSpPr txBox="1"/>
          <p:nvPr/>
        </p:nvSpPr>
        <p:spPr>
          <a:xfrm>
            <a:off x="2113311" y="5437001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tartaruga aceitou o desafio e elas combinaram que iriam correr até o 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4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9539" y="1215170"/>
            <a:ext cx="2337418" cy="2121012"/>
            <a:chOff x="-955757" y="997454"/>
            <a:chExt cx="3398335" cy="2876444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71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6" name="Elipse 65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8" name="Grupo 67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>
            <a:off x="62514" y="2387065"/>
            <a:ext cx="2226403" cy="2472912"/>
            <a:chOff x="30608" y="3226398"/>
            <a:chExt cx="2226403" cy="2472912"/>
          </a:xfrm>
        </p:grpSpPr>
        <p:sp>
          <p:nvSpPr>
            <p:cNvPr id="5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16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E6E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19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1" name="Fluxograma: Fita perfurada 20"/>
          <p:cNvSpPr/>
          <p:nvPr/>
        </p:nvSpPr>
        <p:spPr>
          <a:xfrm rot="4440290">
            <a:off x="40571" y="2439167"/>
            <a:ext cx="7622599" cy="1988840"/>
          </a:xfrm>
          <a:custGeom>
            <a:avLst/>
            <a:gdLst/>
            <a:ahLst/>
            <a:cxnLst/>
            <a:rect l="l" t="t" r="r" b="b"/>
            <a:pathLst>
              <a:path w="7622599" h="1988840">
                <a:moveTo>
                  <a:pt x="0" y="1829673"/>
                </a:moveTo>
                <a:lnTo>
                  <a:pt x="441042" y="329294"/>
                </a:lnTo>
                <a:cubicBezTo>
                  <a:pt x="798403" y="371354"/>
                  <a:pt x="1324263" y="397768"/>
                  <a:pt x="1910700" y="397768"/>
                </a:cubicBezTo>
                <a:cubicBezTo>
                  <a:pt x="2987761" y="397768"/>
                  <a:pt x="3860483" y="308668"/>
                  <a:pt x="3860483" y="198884"/>
                </a:cubicBezTo>
                <a:cubicBezTo>
                  <a:pt x="3860483" y="89100"/>
                  <a:pt x="4733206" y="0"/>
                  <a:pt x="5810266" y="0"/>
                </a:cubicBezTo>
                <a:cubicBezTo>
                  <a:pt x="6632853" y="0"/>
                  <a:pt x="7336254" y="51971"/>
                  <a:pt x="7622599" y="125881"/>
                </a:cubicBezTo>
                <a:lnTo>
                  <a:pt x="7185974" y="1649059"/>
                </a:lnTo>
                <a:cubicBezTo>
                  <a:pt x="6833409" y="1613218"/>
                  <a:pt x="6347231" y="1591072"/>
                  <a:pt x="5810265" y="1591072"/>
                </a:cubicBezTo>
                <a:cubicBezTo>
                  <a:pt x="4733206" y="1591072"/>
                  <a:pt x="3860483" y="1680172"/>
                  <a:pt x="3860483" y="1789956"/>
                </a:cubicBezTo>
                <a:cubicBezTo>
                  <a:pt x="3860483" y="1899740"/>
                  <a:pt x="2987761" y="1988840"/>
                  <a:pt x="1910701" y="1988840"/>
                </a:cubicBezTo>
                <a:cubicBezTo>
                  <a:pt x="967305" y="1988840"/>
                  <a:pt x="180678" y="1920483"/>
                  <a:pt x="0" y="1829673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Grupo 23"/>
          <p:cNvGrpSpPr/>
          <p:nvPr/>
        </p:nvGrpSpPr>
        <p:grpSpPr>
          <a:xfrm>
            <a:off x="255784" y="2959263"/>
            <a:ext cx="2333271" cy="2588849"/>
            <a:chOff x="539552" y="3706016"/>
            <a:chExt cx="2131275" cy="2364727"/>
          </a:xfrm>
        </p:grpSpPr>
        <p:grpSp>
          <p:nvGrpSpPr>
            <p:cNvPr id="25" name="Grupo 24"/>
            <p:cNvGrpSpPr/>
            <p:nvPr/>
          </p:nvGrpSpPr>
          <p:grpSpPr>
            <a:xfrm>
              <a:off x="539552" y="3706016"/>
              <a:ext cx="2131275" cy="2364727"/>
              <a:chOff x="1024778" y="2727882"/>
              <a:chExt cx="2131275" cy="2364727"/>
            </a:xfrm>
          </p:grpSpPr>
          <p:grpSp>
            <p:nvGrpSpPr>
              <p:cNvPr id="27" name="Grupo 26"/>
              <p:cNvGrpSpPr/>
              <p:nvPr/>
            </p:nvGrpSpPr>
            <p:grpSpPr>
              <a:xfrm>
                <a:off x="1024778" y="2860226"/>
                <a:ext cx="2131275" cy="2232383"/>
                <a:chOff x="-5583930" y="2853359"/>
                <a:chExt cx="2131275" cy="2232383"/>
              </a:xfrm>
            </p:grpSpPr>
            <p:sp>
              <p:nvSpPr>
                <p:cNvPr id="29" name="Elipse 11"/>
                <p:cNvSpPr/>
                <p:nvPr/>
              </p:nvSpPr>
              <p:spPr>
                <a:xfrm>
                  <a:off x="-5583930" y="2853359"/>
                  <a:ext cx="2040384" cy="2232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384" h="2232383">
                      <a:moveTo>
                        <a:pt x="1407035" y="649"/>
                      </a:moveTo>
                      <a:cubicBezTo>
                        <a:pt x="1437546" y="2532"/>
                        <a:pt x="1468578" y="8598"/>
                        <a:pt x="1498586" y="20510"/>
                      </a:cubicBezTo>
                      <a:cubicBezTo>
                        <a:pt x="1618620" y="68159"/>
                        <a:pt x="1908347" y="228258"/>
                        <a:pt x="1908347" y="337657"/>
                      </a:cubicBezTo>
                      <a:cubicBezTo>
                        <a:pt x="1908347" y="447056"/>
                        <a:pt x="1780545" y="507984"/>
                        <a:pt x="1689086" y="488117"/>
                      </a:cubicBezTo>
                      <a:cubicBezTo>
                        <a:pt x="1603839" y="469599"/>
                        <a:pt x="1456099" y="307589"/>
                        <a:pt x="1375808" y="233410"/>
                      </a:cubicBezTo>
                      <a:cubicBezTo>
                        <a:pt x="1305902" y="283565"/>
                        <a:pt x="1183398" y="338239"/>
                        <a:pt x="1229360" y="419122"/>
                      </a:cubicBezTo>
                      <a:cubicBezTo>
                        <a:pt x="1292090" y="529513"/>
                        <a:pt x="1401184" y="749964"/>
                        <a:pt x="1511515" y="903952"/>
                      </a:cubicBezTo>
                      <a:cubicBezTo>
                        <a:pt x="1621847" y="1057940"/>
                        <a:pt x="1829907" y="1190286"/>
                        <a:pt x="1905637" y="1352571"/>
                      </a:cubicBezTo>
                      <a:cubicBezTo>
                        <a:pt x="1975300" y="1501856"/>
                        <a:pt x="2078865" y="1856299"/>
                        <a:pt x="2025786" y="1878566"/>
                      </a:cubicBezTo>
                      <a:cubicBezTo>
                        <a:pt x="1921342" y="2365044"/>
                        <a:pt x="1207612" y="2212975"/>
                        <a:pt x="960362" y="2199153"/>
                      </a:cubicBezTo>
                      <a:cubicBezTo>
                        <a:pt x="921564" y="2196984"/>
                        <a:pt x="884010" y="2190757"/>
                        <a:pt x="848581" y="2179550"/>
                      </a:cubicBezTo>
                      <a:cubicBezTo>
                        <a:pt x="614493" y="2162465"/>
                        <a:pt x="232302" y="1701790"/>
                        <a:pt x="260404" y="1636695"/>
                      </a:cubicBezTo>
                      <a:cubicBezTo>
                        <a:pt x="351742" y="1653854"/>
                        <a:pt x="447529" y="1679343"/>
                        <a:pt x="509103" y="1681832"/>
                      </a:cubicBezTo>
                      <a:cubicBezTo>
                        <a:pt x="509516" y="1662185"/>
                        <a:pt x="513187" y="1643115"/>
                        <a:pt x="519671" y="1624887"/>
                      </a:cubicBezTo>
                      <a:cubicBezTo>
                        <a:pt x="149499" y="1679133"/>
                        <a:pt x="138720" y="1266665"/>
                        <a:pt x="95951" y="1209385"/>
                      </a:cubicBezTo>
                      <a:lnTo>
                        <a:pt x="91972" y="1199185"/>
                      </a:lnTo>
                      <a:cubicBezTo>
                        <a:pt x="109820" y="1200828"/>
                        <a:pt x="300219" y="1360662"/>
                        <a:pt x="298503" y="1260459"/>
                      </a:cubicBezTo>
                      <a:cubicBezTo>
                        <a:pt x="25081" y="1193564"/>
                        <a:pt x="-29464" y="870504"/>
                        <a:pt x="12753" y="841359"/>
                      </a:cubicBezTo>
                      <a:lnTo>
                        <a:pt x="22376" y="834523"/>
                      </a:lnTo>
                      <a:cubicBezTo>
                        <a:pt x="32799" y="827966"/>
                        <a:pt x="-23792" y="886062"/>
                        <a:pt x="213672" y="985571"/>
                      </a:cubicBezTo>
                      <a:cubicBezTo>
                        <a:pt x="474980" y="1095073"/>
                        <a:pt x="1097238" y="877226"/>
                        <a:pt x="1583807" y="1454630"/>
                      </a:cubicBezTo>
                      <a:lnTo>
                        <a:pt x="1678915" y="1501385"/>
                      </a:lnTo>
                      <a:cubicBezTo>
                        <a:pt x="1564012" y="1353441"/>
                        <a:pt x="1447448" y="1196538"/>
                        <a:pt x="1375200" y="1101016"/>
                      </a:cubicBezTo>
                      <a:cubicBezTo>
                        <a:pt x="1213551" y="887295"/>
                        <a:pt x="1063790" y="701264"/>
                        <a:pt x="1038860" y="595334"/>
                      </a:cubicBezTo>
                      <a:cubicBezTo>
                        <a:pt x="982010" y="471367"/>
                        <a:pt x="1007733" y="347900"/>
                        <a:pt x="1019809" y="295296"/>
                      </a:cubicBezTo>
                      <a:cubicBezTo>
                        <a:pt x="1018148" y="257639"/>
                        <a:pt x="1098310" y="147070"/>
                        <a:pt x="1169687" y="76361"/>
                      </a:cubicBezTo>
                      <a:cubicBezTo>
                        <a:pt x="1168972" y="74557"/>
                        <a:pt x="1169163" y="72791"/>
                        <a:pt x="1169478" y="71034"/>
                      </a:cubicBezTo>
                      <a:cubicBezTo>
                        <a:pt x="1173506" y="48574"/>
                        <a:pt x="1197092" y="31823"/>
                        <a:pt x="1231953" y="22950"/>
                      </a:cubicBezTo>
                      <a:cubicBezTo>
                        <a:pt x="1237826" y="18926"/>
                        <a:pt x="1243412" y="16088"/>
                        <a:pt x="1248409" y="14309"/>
                      </a:cubicBezTo>
                      <a:cubicBezTo>
                        <a:pt x="1256566" y="11405"/>
                        <a:pt x="1265428" y="10756"/>
                        <a:pt x="1274686" y="11976"/>
                      </a:cubicBezTo>
                      <a:lnTo>
                        <a:pt x="1284865" y="14923"/>
                      </a:lnTo>
                      <a:cubicBezTo>
                        <a:pt x="1321284" y="3758"/>
                        <a:pt x="1363633" y="-2029"/>
                        <a:pt x="1407035" y="6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12"/>
                <p:cNvSpPr/>
                <p:nvPr/>
              </p:nvSpPr>
              <p:spPr>
                <a:xfrm rot="1981229">
                  <a:off x="-3857125" y="3250729"/>
                  <a:ext cx="404470" cy="231450"/>
                </a:xfrm>
                <a:custGeom>
                  <a:avLst/>
                  <a:gdLst>
                    <a:gd name="connsiteX0" fmla="*/ 0 w 296469"/>
                    <a:gd name="connsiteY0" fmla="*/ 148235 h 296469"/>
                    <a:gd name="connsiteX1" fmla="*/ 148235 w 296469"/>
                    <a:gd name="connsiteY1" fmla="*/ 0 h 296469"/>
                    <a:gd name="connsiteX2" fmla="*/ 296470 w 296469"/>
                    <a:gd name="connsiteY2" fmla="*/ 148235 h 296469"/>
                    <a:gd name="connsiteX3" fmla="*/ 148235 w 296469"/>
                    <a:gd name="connsiteY3" fmla="*/ 296470 h 296469"/>
                    <a:gd name="connsiteX4" fmla="*/ 0 w 296469"/>
                    <a:gd name="connsiteY4" fmla="*/ 148235 h 296469"/>
                    <a:gd name="connsiteX0" fmla="*/ 0 w 396483"/>
                    <a:gd name="connsiteY0" fmla="*/ 153886 h 369621"/>
                    <a:gd name="connsiteX1" fmla="*/ 148235 w 396483"/>
                    <a:gd name="connsiteY1" fmla="*/ 5651 h 369621"/>
                    <a:gd name="connsiteX2" fmla="*/ 396483 w 396483"/>
                    <a:gd name="connsiteY2" fmla="*/ 334861 h 369621"/>
                    <a:gd name="connsiteX3" fmla="*/ 148235 w 396483"/>
                    <a:gd name="connsiteY3" fmla="*/ 302121 h 369621"/>
                    <a:gd name="connsiteX4" fmla="*/ 0 w 396483"/>
                    <a:gd name="connsiteY4" fmla="*/ 153886 h 369621"/>
                    <a:gd name="connsiteX0" fmla="*/ 0 w 320283"/>
                    <a:gd name="connsiteY0" fmla="*/ 184739 h 366059"/>
                    <a:gd name="connsiteX1" fmla="*/ 72035 w 320283"/>
                    <a:gd name="connsiteY1" fmla="*/ 3167 h 366059"/>
                    <a:gd name="connsiteX2" fmla="*/ 320283 w 320283"/>
                    <a:gd name="connsiteY2" fmla="*/ 332377 h 366059"/>
                    <a:gd name="connsiteX3" fmla="*/ 72035 w 320283"/>
                    <a:gd name="connsiteY3" fmla="*/ 299637 h 366059"/>
                    <a:gd name="connsiteX4" fmla="*/ 0 w 320283"/>
                    <a:gd name="connsiteY4" fmla="*/ 184739 h 366059"/>
                    <a:gd name="connsiteX0" fmla="*/ 2806 w 323089"/>
                    <a:gd name="connsiteY0" fmla="*/ 86512 h 267832"/>
                    <a:gd name="connsiteX1" fmla="*/ 46266 w 323089"/>
                    <a:gd name="connsiteY1" fmla="*/ 4952 h 267832"/>
                    <a:gd name="connsiteX2" fmla="*/ 323089 w 323089"/>
                    <a:gd name="connsiteY2" fmla="*/ 234150 h 267832"/>
                    <a:gd name="connsiteX3" fmla="*/ 74841 w 323089"/>
                    <a:gd name="connsiteY3" fmla="*/ 201410 h 267832"/>
                    <a:gd name="connsiteX4" fmla="*/ 2806 w 323089"/>
                    <a:gd name="connsiteY4" fmla="*/ 86512 h 267832"/>
                    <a:gd name="connsiteX0" fmla="*/ 4613 w 392326"/>
                    <a:gd name="connsiteY0" fmla="*/ 83856 h 231950"/>
                    <a:gd name="connsiteX1" fmla="*/ 48073 w 392326"/>
                    <a:gd name="connsiteY1" fmla="*/ 2296 h 231950"/>
                    <a:gd name="connsiteX2" fmla="*/ 374695 w 392326"/>
                    <a:gd name="connsiteY2" fmla="*/ 175040 h 231950"/>
                    <a:gd name="connsiteX3" fmla="*/ 324896 w 392326"/>
                    <a:gd name="connsiteY3" fmla="*/ 231494 h 231950"/>
                    <a:gd name="connsiteX4" fmla="*/ 76648 w 392326"/>
                    <a:gd name="connsiteY4" fmla="*/ 198754 h 231950"/>
                    <a:gd name="connsiteX5" fmla="*/ 4613 w 392326"/>
                    <a:gd name="connsiteY5" fmla="*/ 83856 h 231950"/>
                    <a:gd name="connsiteX0" fmla="*/ 5211 w 404470"/>
                    <a:gd name="connsiteY0" fmla="*/ 83475 h 231450"/>
                    <a:gd name="connsiteX1" fmla="*/ 48671 w 404470"/>
                    <a:gd name="connsiteY1" fmla="*/ 1915 h 231450"/>
                    <a:gd name="connsiteX2" fmla="*/ 389036 w 404470"/>
                    <a:gd name="connsiteY2" fmla="*/ 165226 h 231450"/>
                    <a:gd name="connsiteX3" fmla="*/ 325494 w 404470"/>
                    <a:gd name="connsiteY3" fmla="*/ 231113 h 231450"/>
                    <a:gd name="connsiteX4" fmla="*/ 77246 w 404470"/>
                    <a:gd name="connsiteY4" fmla="*/ 198373 h 231450"/>
                    <a:gd name="connsiteX5" fmla="*/ 5211 w 404470"/>
                    <a:gd name="connsiteY5" fmla="*/ 83475 h 23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470" h="231450">
                      <a:moveTo>
                        <a:pt x="5211" y="83475"/>
                      </a:moveTo>
                      <a:cubicBezTo>
                        <a:pt x="448" y="50732"/>
                        <a:pt x="-15300" y="-11710"/>
                        <a:pt x="48671" y="1915"/>
                      </a:cubicBezTo>
                      <a:cubicBezTo>
                        <a:pt x="112642" y="15540"/>
                        <a:pt x="342899" y="127026"/>
                        <a:pt x="389036" y="165226"/>
                      </a:cubicBezTo>
                      <a:cubicBezTo>
                        <a:pt x="435173" y="203426"/>
                        <a:pt x="367129" y="235085"/>
                        <a:pt x="325494" y="231113"/>
                      </a:cubicBezTo>
                      <a:cubicBezTo>
                        <a:pt x="283859" y="227141"/>
                        <a:pt x="130627" y="222979"/>
                        <a:pt x="77246" y="198373"/>
                      </a:cubicBezTo>
                      <a:cubicBezTo>
                        <a:pt x="23866" y="173767"/>
                        <a:pt x="9974" y="116218"/>
                        <a:pt x="5211" y="8347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 flipH="1">
                  <a:off x="-3837337" y="31363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Lua 27"/>
              <p:cNvSpPr/>
              <p:nvPr/>
            </p:nvSpPr>
            <p:spPr>
              <a:xfrm rot="2661446">
                <a:off x="2106859" y="2727882"/>
                <a:ext cx="185318" cy="596395"/>
              </a:xfrm>
              <a:prstGeom prst="moon">
                <a:avLst>
                  <a:gd name="adj" fmla="val 2951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6" name="Elipse 117"/>
            <p:cNvSpPr/>
            <p:nvPr/>
          </p:nvSpPr>
          <p:spPr>
            <a:xfrm flipH="1">
              <a:off x="1467666" y="3804670"/>
              <a:ext cx="753273" cy="336181"/>
            </a:xfrm>
            <a:custGeom>
              <a:avLst/>
              <a:gdLst/>
              <a:ahLst/>
              <a:cxnLst/>
              <a:rect l="l" t="t" r="r" b="b"/>
              <a:pathLst>
                <a:path w="206542" h="104153">
                  <a:moveTo>
                    <a:pt x="151399" y="1"/>
                  </a:moveTo>
                  <a:cubicBezTo>
                    <a:pt x="145106" y="-183"/>
                    <a:pt x="170805" y="20012"/>
                    <a:pt x="157577" y="19980"/>
                  </a:cubicBezTo>
                  <a:cubicBezTo>
                    <a:pt x="142459" y="19944"/>
                    <a:pt x="105646" y="11812"/>
                    <a:pt x="86151" y="12948"/>
                  </a:cubicBezTo>
                  <a:cubicBezTo>
                    <a:pt x="66656" y="14083"/>
                    <a:pt x="48057" y="28802"/>
                    <a:pt x="33713" y="39357"/>
                  </a:cubicBezTo>
                  <a:cubicBezTo>
                    <a:pt x="19369" y="49912"/>
                    <a:pt x="-1493" y="64889"/>
                    <a:pt x="85" y="76279"/>
                  </a:cubicBezTo>
                  <a:cubicBezTo>
                    <a:pt x="470" y="79063"/>
                    <a:pt x="2438" y="81804"/>
                    <a:pt x="5435" y="84440"/>
                  </a:cubicBezTo>
                  <a:cubicBezTo>
                    <a:pt x="65350" y="85403"/>
                    <a:pt x="121851" y="92309"/>
                    <a:pt x="172295" y="104153"/>
                  </a:cubicBezTo>
                  <a:lnTo>
                    <a:pt x="182350" y="96388"/>
                  </a:lnTo>
                  <a:cubicBezTo>
                    <a:pt x="194254" y="82521"/>
                    <a:pt x="207979" y="33283"/>
                    <a:pt x="206421" y="26793"/>
                  </a:cubicBezTo>
                  <a:cubicBezTo>
                    <a:pt x="204863" y="20304"/>
                    <a:pt x="191639" y="32187"/>
                    <a:pt x="184570" y="31903"/>
                  </a:cubicBezTo>
                  <a:cubicBezTo>
                    <a:pt x="177500" y="31619"/>
                    <a:pt x="193954" y="18484"/>
                    <a:pt x="188426" y="13167"/>
                  </a:cubicBezTo>
                  <a:cubicBezTo>
                    <a:pt x="182897" y="7850"/>
                    <a:pt x="152298" y="27"/>
                    <a:pt x="15139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upo 31"/>
          <p:cNvGrpSpPr/>
          <p:nvPr/>
        </p:nvGrpSpPr>
        <p:grpSpPr>
          <a:xfrm flipH="1">
            <a:off x="686873" y="4875902"/>
            <a:ext cx="720080" cy="780164"/>
            <a:chOff x="-3268901" y="2056355"/>
            <a:chExt cx="3090265" cy="3404683"/>
          </a:xfrm>
        </p:grpSpPr>
        <p:sp>
          <p:nvSpPr>
            <p:cNvPr id="3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3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 flipH="1">
            <a:off x="1109777" y="5041989"/>
            <a:ext cx="918766" cy="1012246"/>
            <a:chOff x="-3268901" y="2056355"/>
            <a:chExt cx="3090265" cy="3404683"/>
          </a:xfrm>
        </p:grpSpPr>
        <p:sp>
          <p:nvSpPr>
            <p:cNvPr id="40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227191" y="5189083"/>
            <a:ext cx="1481770" cy="1344583"/>
            <a:chOff x="-955757" y="997454"/>
            <a:chExt cx="3398335" cy="2876444"/>
          </a:xfrm>
        </p:grpSpPr>
        <p:sp>
          <p:nvSpPr>
            <p:cNvPr id="47" name="Retângulo de cantos arredondados 46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57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2" name="Elipse 51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55" name="Elipse 54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4" name="Grupo 73"/>
          <p:cNvGrpSpPr/>
          <p:nvPr/>
        </p:nvGrpSpPr>
        <p:grpSpPr>
          <a:xfrm>
            <a:off x="3150770" y="3374878"/>
            <a:ext cx="1123897" cy="919304"/>
            <a:chOff x="4327993" y="4253921"/>
            <a:chExt cx="1598494" cy="1307506"/>
          </a:xfrm>
        </p:grpSpPr>
        <p:sp>
          <p:nvSpPr>
            <p:cNvPr id="75" name="Retângulo de cantos arredondados 74"/>
            <p:cNvSpPr/>
            <p:nvPr/>
          </p:nvSpPr>
          <p:spPr>
            <a:xfrm rot="2009154" flipH="1">
              <a:off x="5546264" y="4867100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 rot="19007536">
              <a:off x="4327993" y="4880614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 rot="2887239" flipH="1">
              <a:off x="5504786" y="5031436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77"/>
            <p:cNvSpPr/>
            <p:nvPr/>
          </p:nvSpPr>
          <p:spPr>
            <a:xfrm rot="18712761">
              <a:off x="4377892" y="5038387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8"/>
            <p:cNvSpPr/>
            <p:nvPr/>
          </p:nvSpPr>
          <p:spPr>
            <a:xfrm>
              <a:off x="4512383" y="4261906"/>
              <a:ext cx="1253998" cy="1193255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55"/>
            <p:cNvSpPr/>
            <p:nvPr/>
          </p:nvSpPr>
          <p:spPr>
            <a:xfrm>
              <a:off x="4518104" y="4552964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55"/>
            <p:cNvSpPr/>
            <p:nvPr/>
          </p:nvSpPr>
          <p:spPr>
            <a:xfrm rot="1571281">
              <a:off x="4727421" y="4253921"/>
              <a:ext cx="247582" cy="35161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55"/>
            <p:cNvSpPr/>
            <p:nvPr/>
          </p:nvSpPr>
          <p:spPr>
            <a:xfrm rot="1571281">
              <a:off x="4945234" y="4584169"/>
              <a:ext cx="342232" cy="32278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55"/>
            <p:cNvSpPr/>
            <p:nvPr/>
          </p:nvSpPr>
          <p:spPr>
            <a:xfrm rot="1571281">
              <a:off x="4649126" y="4931016"/>
              <a:ext cx="135812" cy="19876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13871 w 342232"/>
                <a:gd name="connsiteY0" fmla="*/ 225422 h 328392"/>
                <a:gd name="connsiteX1" fmla="*/ 93246 w 342232"/>
                <a:gd name="connsiteY1" fmla="*/ 74004 h 328392"/>
                <a:gd name="connsiteX2" fmla="*/ 133364 w 342232"/>
                <a:gd name="connsiteY2" fmla="*/ 11109 h 328392"/>
                <a:gd name="connsiteX3" fmla="*/ 214129 w 342232"/>
                <a:gd name="connsiteY3" fmla="*/ 6756 h 328392"/>
                <a:gd name="connsiteX4" fmla="*/ 340837 w 342232"/>
                <a:gd name="connsiteY4" fmla="*/ 166453 h 328392"/>
                <a:gd name="connsiteX5" fmla="*/ 34394 w 342232"/>
                <a:gd name="connsiteY5" fmla="*/ 327454 h 328392"/>
                <a:gd name="connsiteX6" fmla="*/ 13871 w 342232"/>
                <a:gd name="connsiteY6" fmla="*/ 225422 h 328392"/>
                <a:gd name="connsiteX0" fmla="*/ 5268 w 212130"/>
                <a:gd name="connsiteY0" fmla="*/ 225422 h 329301"/>
                <a:gd name="connsiteX1" fmla="*/ 84643 w 212130"/>
                <a:gd name="connsiteY1" fmla="*/ 74004 h 329301"/>
                <a:gd name="connsiteX2" fmla="*/ 124761 w 212130"/>
                <a:gd name="connsiteY2" fmla="*/ 11109 h 329301"/>
                <a:gd name="connsiteX3" fmla="*/ 205526 w 212130"/>
                <a:gd name="connsiteY3" fmla="*/ 6756 h 329301"/>
                <a:gd name="connsiteX4" fmla="*/ 173386 w 212130"/>
                <a:gd name="connsiteY4" fmla="*/ 138429 h 329301"/>
                <a:gd name="connsiteX5" fmla="*/ 25791 w 212130"/>
                <a:gd name="connsiteY5" fmla="*/ 327454 h 329301"/>
                <a:gd name="connsiteX6" fmla="*/ 5268 w 212130"/>
                <a:gd name="connsiteY6" fmla="*/ 225422 h 329301"/>
                <a:gd name="connsiteX0" fmla="*/ 1 w 206863"/>
                <a:gd name="connsiteY0" fmla="*/ 225422 h 232093"/>
                <a:gd name="connsiteX1" fmla="*/ 79376 w 206863"/>
                <a:gd name="connsiteY1" fmla="*/ 74004 h 232093"/>
                <a:gd name="connsiteX2" fmla="*/ 119494 w 206863"/>
                <a:gd name="connsiteY2" fmla="*/ 11109 h 232093"/>
                <a:gd name="connsiteX3" fmla="*/ 200259 w 206863"/>
                <a:gd name="connsiteY3" fmla="*/ 6756 h 232093"/>
                <a:gd name="connsiteX4" fmla="*/ 168119 w 206863"/>
                <a:gd name="connsiteY4" fmla="*/ 138429 h 232093"/>
                <a:gd name="connsiteX5" fmla="*/ 81009 w 206863"/>
                <a:gd name="connsiteY5" fmla="*/ 198638 h 232093"/>
                <a:gd name="connsiteX6" fmla="*/ 1 w 206863"/>
                <a:gd name="connsiteY6" fmla="*/ 225422 h 232093"/>
                <a:gd name="connsiteX0" fmla="*/ 6109 w 135812"/>
                <a:gd name="connsiteY0" fmla="*/ 152093 h 198768"/>
                <a:gd name="connsiteX1" fmla="*/ 8325 w 135812"/>
                <a:gd name="connsiteY1" fmla="*/ 74004 h 198768"/>
                <a:gd name="connsiteX2" fmla="*/ 48443 w 135812"/>
                <a:gd name="connsiteY2" fmla="*/ 11109 h 198768"/>
                <a:gd name="connsiteX3" fmla="*/ 129208 w 135812"/>
                <a:gd name="connsiteY3" fmla="*/ 6756 h 198768"/>
                <a:gd name="connsiteX4" fmla="*/ 97068 w 135812"/>
                <a:gd name="connsiteY4" fmla="*/ 138429 h 198768"/>
                <a:gd name="connsiteX5" fmla="*/ 9958 w 135812"/>
                <a:gd name="connsiteY5" fmla="*/ 198638 h 198768"/>
                <a:gd name="connsiteX6" fmla="*/ 6109 w 135812"/>
                <a:gd name="connsiteY6" fmla="*/ 152093 h 19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12" h="198768">
                  <a:moveTo>
                    <a:pt x="6109" y="152093"/>
                  </a:moveTo>
                  <a:cubicBezTo>
                    <a:pt x="5837" y="131321"/>
                    <a:pt x="-8854" y="96830"/>
                    <a:pt x="8325" y="74004"/>
                  </a:cubicBezTo>
                  <a:cubicBezTo>
                    <a:pt x="25504" y="51178"/>
                    <a:pt x="28296" y="22317"/>
                    <a:pt x="48443" y="11109"/>
                  </a:cubicBezTo>
                  <a:cubicBezTo>
                    <a:pt x="68590" y="-99"/>
                    <a:pt x="107267" y="-4958"/>
                    <a:pt x="129208" y="6756"/>
                  </a:cubicBezTo>
                  <a:cubicBezTo>
                    <a:pt x="151149" y="18470"/>
                    <a:pt x="112698" y="98833"/>
                    <a:pt x="97068" y="138429"/>
                  </a:cubicBezTo>
                  <a:cubicBezTo>
                    <a:pt x="81439" y="178025"/>
                    <a:pt x="25118" y="196361"/>
                    <a:pt x="9958" y="198638"/>
                  </a:cubicBezTo>
                  <a:cubicBezTo>
                    <a:pt x="-5202" y="200915"/>
                    <a:pt x="6381" y="172865"/>
                    <a:pt x="6109" y="1520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55"/>
            <p:cNvSpPr/>
            <p:nvPr/>
          </p:nvSpPr>
          <p:spPr>
            <a:xfrm rot="6089501">
              <a:off x="5300185" y="4339468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55"/>
            <p:cNvSpPr/>
            <p:nvPr/>
          </p:nvSpPr>
          <p:spPr>
            <a:xfrm rot="1571281">
              <a:off x="5401190" y="4898081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55"/>
            <p:cNvSpPr/>
            <p:nvPr/>
          </p:nvSpPr>
          <p:spPr>
            <a:xfrm rot="1571281">
              <a:off x="5511701" y="4600466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55"/>
            <p:cNvSpPr/>
            <p:nvPr/>
          </p:nvSpPr>
          <p:spPr>
            <a:xfrm rot="1571281">
              <a:off x="5047497" y="4270076"/>
              <a:ext cx="257861" cy="28394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55"/>
            <p:cNvSpPr/>
            <p:nvPr/>
          </p:nvSpPr>
          <p:spPr>
            <a:xfrm rot="1571281">
              <a:off x="4787267" y="4535632"/>
              <a:ext cx="205227" cy="29889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  <a:gd name="connsiteX0" fmla="*/ 12440 w 257250"/>
                <a:gd name="connsiteY0" fmla="*/ 69592 h 253725"/>
                <a:gd name="connsiteX1" fmla="*/ 8584 w 257250"/>
                <a:gd name="connsiteY1" fmla="*/ 51100 h 253725"/>
                <a:gd name="connsiteX2" fmla="*/ 72755 w 257250"/>
                <a:gd name="connsiteY2" fmla="*/ 1142 h 253725"/>
                <a:gd name="connsiteX3" fmla="*/ 90373 w 257250"/>
                <a:gd name="connsiteY3" fmla="*/ 98610 h 253725"/>
                <a:gd name="connsiteX4" fmla="*/ 256175 w 257250"/>
                <a:gd name="connsiteY4" fmla="*/ 143549 h 253725"/>
                <a:gd name="connsiteX5" fmla="*/ 19651 w 257250"/>
                <a:gd name="connsiteY5" fmla="*/ 252472 h 253725"/>
                <a:gd name="connsiteX6" fmla="*/ 12440 w 257250"/>
                <a:gd name="connsiteY6" fmla="*/ 69592 h 253725"/>
                <a:gd name="connsiteX0" fmla="*/ 10949 w 101696"/>
                <a:gd name="connsiteY0" fmla="*/ 69592 h 255691"/>
                <a:gd name="connsiteX1" fmla="*/ 7093 w 101696"/>
                <a:gd name="connsiteY1" fmla="*/ 51100 h 255691"/>
                <a:gd name="connsiteX2" fmla="*/ 71264 w 101696"/>
                <a:gd name="connsiteY2" fmla="*/ 1142 h 255691"/>
                <a:gd name="connsiteX3" fmla="*/ 88882 w 101696"/>
                <a:gd name="connsiteY3" fmla="*/ 98610 h 255691"/>
                <a:gd name="connsiteX4" fmla="*/ 85513 w 101696"/>
                <a:gd name="connsiteY4" fmla="*/ 173674 h 255691"/>
                <a:gd name="connsiteX5" fmla="*/ 18160 w 101696"/>
                <a:gd name="connsiteY5" fmla="*/ 252472 h 255691"/>
                <a:gd name="connsiteX6" fmla="*/ 10949 w 101696"/>
                <a:gd name="connsiteY6" fmla="*/ 69592 h 255691"/>
                <a:gd name="connsiteX0" fmla="*/ 10949 w 203065"/>
                <a:gd name="connsiteY0" fmla="*/ 112166 h 298265"/>
                <a:gd name="connsiteX1" fmla="*/ 7093 w 203065"/>
                <a:gd name="connsiteY1" fmla="*/ 93674 h 298265"/>
                <a:gd name="connsiteX2" fmla="*/ 202182 w 203065"/>
                <a:gd name="connsiteY2" fmla="*/ 560 h 298265"/>
                <a:gd name="connsiteX3" fmla="*/ 88882 w 203065"/>
                <a:gd name="connsiteY3" fmla="*/ 141184 h 298265"/>
                <a:gd name="connsiteX4" fmla="*/ 85513 w 203065"/>
                <a:gd name="connsiteY4" fmla="*/ 216248 h 298265"/>
                <a:gd name="connsiteX5" fmla="*/ 18160 w 203065"/>
                <a:gd name="connsiteY5" fmla="*/ 295046 h 298265"/>
                <a:gd name="connsiteX6" fmla="*/ 10949 w 203065"/>
                <a:gd name="connsiteY6" fmla="*/ 112166 h 298265"/>
                <a:gd name="connsiteX0" fmla="*/ 10949 w 205227"/>
                <a:gd name="connsiteY0" fmla="*/ 112793 h 298892"/>
                <a:gd name="connsiteX1" fmla="*/ 7093 w 205227"/>
                <a:gd name="connsiteY1" fmla="*/ 94301 h 298892"/>
                <a:gd name="connsiteX2" fmla="*/ 202182 w 205227"/>
                <a:gd name="connsiteY2" fmla="*/ 1187 h 298892"/>
                <a:gd name="connsiteX3" fmla="*/ 139839 w 205227"/>
                <a:gd name="connsiteY3" fmla="*/ 166285 h 298892"/>
                <a:gd name="connsiteX4" fmla="*/ 85513 w 205227"/>
                <a:gd name="connsiteY4" fmla="*/ 216875 h 298892"/>
                <a:gd name="connsiteX5" fmla="*/ 18160 w 205227"/>
                <a:gd name="connsiteY5" fmla="*/ 295673 h 298892"/>
                <a:gd name="connsiteX6" fmla="*/ 10949 w 205227"/>
                <a:gd name="connsiteY6" fmla="*/ 112793 h 29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27" h="298892">
                  <a:moveTo>
                    <a:pt x="10949" y="112793"/>
                  </a:moveTo>
                  <a:cubicBezTo>
                    <a:pt x="9105" y="79231"/>
                    <a:pt x="-10086" y="117127"/>
                    <a:pt x="7093" y="94301"/>
                  </a:cubicBezTo>
                  <a:cubicBezTo>
                    <a:pt x="24272" y="71475"/>
                    <a:pt x="180058" y="-10810"/>
                    <a:pt x="202182" y="1187"/>
                  </a:cubicBezTo>
                  <a:cubicBezTo>
                    <a:pt x="224306" y="13184"/>
                    <a:pt x="117898" y="154571"/>
                    <a:pt x="139839" y="166285"/>
                  </a:cubicBezTo>
                  <a:cubicBezTo>
                    <a:pt x="161780" y="177999"/>
                    <a:pt x="101143" y="177279"/>
                    <a:pt x="85513" y="216875"/>
                  </a:cubicBezTo>
                  <a:cubicBezTo>
                    <a:pt x="69884" y="256471"/>
                    <a:pt x="30587" y="313020"/>
                    <a:pt x="18160" y="295673"/>
                  </a:cubicBezTo>
                  <a:cubicBezTo>
                    <a:pt x="5733" y="278326"/>
                    <a:pt x="12793" y="146355"/>
                    <a:pt x="10949" y="1127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55"/>
            <p:cNvSpPr/>
            <p:nvPr/>
          </p:nvSpPr>
          <p:spPr>
            <a:xfrm>
              <a:off x="4560263" y="4771736"/>
              <a:ext cx="176608" cy="26125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08" h="261256">
                  <a:moveTo>
                    <a:pt x="5387" y="158058"/>
                  </a:moveTo>
                  <a:cubicBezTo>
                    <a:pt x="15196" y="115816"/>
                    <a:pt x="67583" y="29466"/>
                    <a:pt x="84762" y="6640"/>
                  </a:cubicBezTo>
                  <a:cubicBezTo>
                    <a:pt x="101941" y="-16186"/>
                    <a:pt x="140777" y="26027"/>
                    <a:pt x="156085" y="40151"/>
                  </a:cubicBezTo>
                  <a:cubicBezTo>
                    <a:pt x="171393" y="54275"/>
                    <a:pt x="176608" y="15744"/>
                    <a:pt x="176608" y="91383"/>
                  </a:cubicBezTo>
                  <a:cubicBezTo>
                    <a:pt x="176608" y="167022"/>
                    <a:pt x="54447" y="248978"/>
                    <a:pt x="25910" y="260090"/>
                  </a:cubicBezTo>
                  <a:cubicBezTo>
                    <a:pt x="-2627" y="271202"/>
                    <a:pt x="-4422" y="200300"/>
                    <a:pt x="5387" y="15805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55"/>
            <p:cNvSpPr/>
            <p:nvPr/>
          </p:nvSpPr>
          <p:spPr>
            <a:xfrm rot="6319860">
              <a:off x="5347502" y="4593681"/>
              <a:ext cx="200839" cy="29489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Grupo 90"/>
            <p:cNvGrpSpPr/>
            <p:nvPr/>
          </p:nvGrpSpPr>
          <p:grpSpPr>
            <a:xfrm>
              <a:off x="4623414" y="4767631"/>
              <a:ext cx="980080" cy="793796"/>
              <a:chOff x="4623414" y="4767631"/>
              <a:chExt cx="980080" cy="793796"/>
            </a:xfrm>
          </p:grpSpPr>
          <p:sp>
            <p:nvSpPr>
              <p:cNvPr id="92" name="Elipse 5"/>
              <p:cNvSpPr/>
              <p:nvPr/>
            </p:nvSpPr>
            <p:spPr>
              <a:xfrm>
                <a:off x="4623414" y="4767631"/>
                <a:ext cx="980080" cy="793796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4745870" y="4963425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39043" y="4965903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4841210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/>
              <p:cNvSpPr/>
              <p:nvPr/>
            </p:nvSpPr>
            <p:spPr>
              <a:xfrm>
                <a:off x="5167903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emicírculos 96"/>
              <p:cNvSpPr/>
              <p:nvPr/>
            </p:nvSpPr>
            <p:spPr>
              <a:xfrm>
                <a:off x="4891574" y="5397706"/>
                <a:ext cx="443760" cy="98613"/>
              </a:xfrm>
              <a:prstGeom prst="blockArc">
                <a:avLst>
                  <a:gd name="adj1" fmla="val 11040886"/>
                  <a:gd name="adj2" fmla="val 17808868"/>
                  <a:gd name="adj3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tângulo 129"/>
          <p:cNvSpPr/>
          <p:nvPr/>
        </p:nvSpPr>
        <p:spPr>
          <a:xfrm>
            <a:off x="6732240" y="257747"/>
            <a:ext cx="228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Todos os animais se reuniram para a grande competição, nenhum acreditava que a tartaruga poderia ganhar da lebre mais rápida da floresta.</a:t>
            </a:r>
          </a:p>
        </p:txBody>
      </p:sp>
      <p:grpSp>
        <p:nvGrpSpPr>
          <p:cNvPr id="111" name="Grupo 110"/>
          <p:cNvGrpSpPr/>
          <p:nvPr/>
        </p:nvGrpSpPr>
        <p:grpSpPr>
          <a:xfrm>
            <a:off x="3391630" y="996475"/>
            <a:ext cx="1120986" cy="1893372"/>
            <a:chOff x="427218" y="945416"/>
            <a:chExt cx="1871237" cy="3160565"/>
          </a:xfrm>
        </p:grpSpPr>
        <p:sp>
          <p:nvSpPr>
            <p:cNvPr id="112" name="Retângulo de cantos arredondados 111"/>
            <p:cNvSpPr/>
            <p:nvPr/>
          </p:nvSpPr>
          <p:spPr>
            <a:xfrm rot="19361843">
              <a:off x="1279639" y="3722692"/>
              <a:ext cx="855889" cy="290166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026"/>
            <p:cNvSpPr/>
            <p:nvPr/>
          </p:nvSpPr>
          <p:spPr>
            <a:xfrm>
              <a:off x="735862" y="2203557"/>
              <a:ext cx="1310735" cy="1719334"/>
            </a:xfrm>
            <a:custGeom>
              <a:avLst/>
              <a:gdLst>
                <a:gd name="connsiteX0" fmla="*/ 0 w 1105458"/>
                <a:gd name="connsiteY0" fmla="*/ 858173 h 1716346"/>
                <a:gd name="connsiteX1" fmla="*/ 552729 w 1105458"/>
                <a:gd name="connsiteY1" fmla="*/ 0 h 1716346"/>
                <a:gd name="connsiteX2" fmla="*/ 1105458 w 1105458"/>
                <a:gd name="connsiteY2" fmla="*/ 858173 h 1716346"/>
                <a:gd name="connsiteX3" fmla="*/ 552729 w 1105458"/>
                <a:gd name="connsiteY3" fmla="*/ 1716346 h 1716346"/>
                <a:gd name="connsiteX4" fmla="*/ 0 w 1105458"/>
                <a:gd name="connsiteY4" fmla="*/ 858173 h 1716346"/>
                <a:gd name="connsiteX0" fmla="*/ 113555 w 1332568"/>
                <a:gd name="connsiteY0" fmla="*/ 858173 h 1719949"/>
                <a:gd name="connsiteX1" fmla="*/ 666284 w 1332568"/>
                <a:gd name="connsiteY1" fmla="*/ 0 h 1719949"/>
                <a:gd name="connsiteX2" fmla="*/ 1219013 w 1332568"/>
                <a:gd name="connsiteY2" fmla="*/ 858173 h 1719949"/>
                <a:gd name="connsiteX3" fmla="*/ 666284 w 1332568"/>
                <a:gd name="connsiteY3" fmla="*/ 1716346 h 1719949"/>
                <a:gd name="connsiteX4" fmla="*/ 113555 w 1332568"/>
                <a:gd name="connsiteY4" fmla="*/ 858173 h 1719949"/>
                <a:gd name="connsiteX0" fmla="*/ 91722 w 1310735"/>
                <a:gd name="connsiteY0" fmla="*/ 858173 h 1719334"/>
                <a:gd name="connsiteX1" fmla="*/ 644451 w 1310735"/>
                <a:gd name="connsiteY1" fmla="*/ 0 h 1719334"/>
                <a:gd name="connsiteX2" fmla="*/ 1197180 w 1310735"/>
                <a:gd name="connsiteY2" fmla="*/ 858173 h 1719334"/>
                <a:gd name="connsiteX3" fmla="*/ 644451 w 1310735"/>
                <a:gd name="connsiteY3" fmla="*/ 1716346 h 1719334"/>
                <a:gd name="connsiteX4" fmla="*/ 91722 w 1310735"/>
                <a:gd name="connsiteY4" fmla="*/ 858173 h 171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35" h="1719334">
                  <a:moveTo>
                    <a:pt x="91722" y="858173"/>
                  </a:moveTo>
                  <a:cubicBezTo>
                    <a:pt x="34572" y="484230"/>
                    <a:pt x="339187" y="0"/>
                    <a:pt x="644451" y="0"/>
                  </a:cubicBezTo>
                  <a:cubicBezTo>
                    <a:pt x="949715" y="0"/>
                    <a:pt x="1197180" y="384217"/>
                    <a:pt x="1197180" y="858173"/>
                  </a:cubicBezTo>
                  <a:cubicBezTo>
                    <a:pt x="1197180" y="1332129"/>
                    <a:pt x="1683140" y="1668721"/>
                    <a:pt x="644451" y="1716346"/>
                  </a:cubicBezTo>
                  <a:cubicBezTo>
                    <a:pt x="-394238" y="1763971"/>
                    <a:pt x="148872" y="1232116"/>
                    <a:pt x="91722" y="85817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de cantos arredondados 113"/>
            <p:cNvSpPr/>
            <p:nvPr/>
          </p:nvSpPr>
          <p:spPr>
            <a:xfrm rot="18683040">
              <a:off x="686296" y="1054122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de cantos arredondados 114"/>
            <p:cNvSpPr/>
            <p:nvPr/>
          </p:nvSpPr>
          <p:spPr>
            <a:xfrm rot="984330" flipH="1">
              <a:off x="1417743" y="945416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de cantos arredondados 115"/>
            <p:cNvSpPr/>
            <p:nvPr/>
          </p:nvSpPr>
          <p:spPr>
            <a:xfrm>
              <a:off x="709748" y="3754217"/>
              <a:ext cx="499845" cy="318795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de cantos arredondados 116"/>
            <p:cNvSpPr/>
            <p:nvPr/>
          </p:nvSpPr>
          <p:spPr>
            <a:xfrm rot="18683040">
              <a:off x="786003" y="1115531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de cantos arredondados 117"/>
            <p:cNvSpPr/>
            <p:nvPr/>
          </p:nvSpPr>
          <p:spPr>
            <a:xfrm rot="900000">
              <a:off x="1435285" y="1036673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de cantos arredondados 92"/>
            <p:cNvSpPr/>
            <p:nvPr/>
          </p:nvSpPr>
          <p:spPr>
            <a:xfrm rot="20325427" flipH="1">
              <a:off x="1674921" y="2050620"/>
              <a:ext cx="371618" cy="1187838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74315 w 371618"/>
                <a:gd name="connsiteY4" fmla="*/ 988769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40953" y="631874"/>
                    <a:pt x="274315" y="988769"/>
                  </a:cubicBezTo>
                  <a:cubicBezTo>
                    <a:pt x="274315" y="1088191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de cantos arredondados 92"/>
            <p:cNvSpPr/>
            <p:nvPr/>
          </p:nvSpPr>
          <p:spPr>
            <a:xfrm rot="454699">
              <a:off x="846072" y="2032606"/>
              <a:ext cx="371618" cy="1481074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88602 w 371618"/>
                <a:gd name="connsiteY4" fmla="*/ 95066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55240" y="593773"/>
                    <a:pt x="288602" y="950668"/>
                  </a:cubicBezTo>
                  <a:cubicBezTo>
                    <a:pt x="288602" y="1050090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de cantos arredondados 120"/>
            <p:cNvSpPr/>
            <p:nvPr/>
          </p:nvSpPr>
          <p:spPr>
            <a:xfrm>
              <a:off x="1279252" y="3754218"/>
              <a:ext cx="391787" cy="351763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13883" y="1423339"/>
              <a:ext cx="1105458" cy="84660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3" name="Grupo 122"/>
            <p:cNvGrpSpPr/>
            <p:nvPr/>
          </p:nvGrpSpPr>
          <p:grpSpPr>
            <a:xfrm>
              <a:off x="434769" y="1860286"/>
              <a:ext cx="1863686" cy="1039566"/>
              <a:chOff x="439421" y="1896946"/>
              <a:chExt cx="1863686" cy="1039566"/>
            </a:xfrm>
          </p:grpSpPr>
          <p:grpSp>
            <p:nvGrpSpPr>
              <p:cNvPr id="136" name="Grupo 135"/>
              <p:cNvGrpSpPr/>
              <p:nvPr/>
            </p:nvGrpSpPr>
            <p:grpSpPr>
              <a:xfrm>
                <a:off x="439421" y="1919009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141" name="Arco 140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Arco 141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Arco 142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Grupo 136"/>
              <p:cNvGrpSpPr/>
              <p:nvPr/>
            </p:nvGrpSpPr>
            <p:grpSpPr>
              <a:xfrm flipH="1">
                <a:off x="1047301" y="1896946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138" name="Arco 137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Arco 138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Arco 139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4" name="Elipse 123"/>
            <p:cNvSpPr/>
            <p:nvPr/>
          </p:nvSpPr>
          <p:spPr>
            <a:xfrm>
              <a:off x="1321652" y="1915082"/>
              <a:ext cx="89919" cy="73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1345510" y="1953523"/>
              <a:ext cx="45719" cy="140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6" name="Grupo 125"/>
            <p:cNvGrpSpPr/>
            <p:nvPr/>
          </p:nvGrpSpPr>
          <p:grpSpPr>
            <a:xfrm>
              <a:off x="1080709" y="1656338"/>
              <a:ext cx="128884" cy="128884"/>
              <a:chOff x="5263376" y="2862584"/>
              <a:chExt cx="222490" cy="222490"/>
            </a:xfrm>
          </p:grpSpPr>
          <p:sp>
            <p:nvSpPr>
              <p:cNvPr id="133" name="Elipse 132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Elipse 134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7" name="Grupo 126"/>
            <p:cNvGrpSpPr/>
            <p:nvPr/>
          </p:nvGrpSpPr>
          <p:grpSpPr>
            <a:xfrm>
              <a:off x="1475145" y="1656338"/>
              <a:ext cx="122617" cy="122617"/>
              <a:chOff x="5263376" y="2862584"/>
              <a:chExt cx="222490" cy="222490"/>
            </a:xfrm>
          </p:grpSpPr>
          <p:sp>
            <p:nvSpPr>
              <p:cNvPr id="129" name="Elipse 128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8" name="Lua 127"/>
            <p:cNvSpPr/>
            <p:nvPr/>
          </p:nvSpPr>
          <p:spPr>
            <a:xfrm rot="16200000">
              <a:off x="1337745" y="1899794"/>
              <a:ext cx="57732" cy="330245"/>
            </a:xfrm>
            <a:prstGeom prst="moon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351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ipse 53"/>
          <p:cNvSpPr/>
          <p:nvPr/>
        </p:nvSpPr>
        <p:spPr>
          <a:xfrm>
            <a:off x="7020272" y="3199844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/>
          <p:cNvSpPr/>
          <p:nvPr/>
        </p:nvSpPr>
        <p:spPr>
          <a:xfrm>
            <a:off x="395536" y="332656"/>
            <a:ext cx="3907867" cy="2708920"/>
          </a:xfrm>
          <a:custGeom>
            <a:avLst/>
            <a:gdLst>
              <a:gd name="connsiteX0" fmla="*/ 0 w 1336735"/>
              <a:gd name="connsiteY0" fmla="*/ 792088 h 1584176"/>
              <a:gd name="connsiteX1" fmla="*/ 668368 w 1336735"/>
              <a:gd name="connsiteY1" fmla="*/ 0 h 1584176"/>
              <a:gd name="connsiteX2" fmla="*/ 1336736 w 1336735"/>
              <a:gd name="connsiteY2" fmla="*/ 792088 h 1584176"/>
              <a:gd name="connsiteX3" fmla="*/ 668368 w 1336735"/>
              <a:gd name="connsiteY3" fmla="*/ 1584176 h 1584176"/>
              <a:gd name="connsiteX4" fmla="*/ 0 w 1336735"/>
              <a:gd name="connsiteY4" fmla="*/ 792088 h 1584176"/>
              <a:gd name="connsiteX0" fmla="*/ 14785 w 1454104"/>
              <a:gd name="connsiteY0" fmla="*/ 792088 h 1976061"/>
              <a:gd name="connsiteX1" fmla="*/ 683153 w 1454104"/>
              <a:gd name="connsiteY1" fmla="*/ 0 h 1976061"/>
              <a:gd name="connsiteX2" fmla="*/ 1351521 w 1454104"/>
              <a:gd name="connsiteY2" fmla="*/ 792088 h 1976061"/>
              <a:gd name="connsiteX3" fmla="*/ 1263724 w 1454104"/>
              <a:gd name="connsiteY3" fmla="*/ 1976061 h 1976061"/>
              <a:gd name="connsiteX4" fmla="*/ 14785 w 1454104"/>
              <a:gd name="connsiteY4" fmla="*/ 792088 h 1976061"/>
              <a:gd name="connsiteX0" fmla="*/ 11710 w 1442949"/>
              <a:gd name="connsiteY0" fmla="*/ 936639 h 2129485"/>
              <a:gd name="connsiteX1" fmla="*/ 680078 w 1442949"/>
              <a:gd name="connsiteY1" fmla="*/ 144551 h 2129485"/>
              <a:gd name="connsiteX2" fmla="*/ 1435532 w 1442949"/>
              <a:gd name="connsiteY2" fmla="*/ 268982 h 2129485"/>
              <a:gd name="connsiteX3" fmla="*/ 1260649 w 1442949"/>
              <a:gd name="connsiteY3" fmla="*/ 2120612 h 2129485"/>
              <a:gd name="connsiteX4" fmla="*/ 11710 w 1442949"/>
              <a:gd name="connsiteY4" fmla="*/ 936639 h 2129485"/>
              <a:gd name="connsiteX0" fmla="*/ 29506 w 1460745"/>
              <a:gd name="connsiteY0" fmla="*/ 1007052 h 2200081"/>
              <a:gd name="connsiteX1" fmla="*/ 480159 w 1460745"/>
              <a:gd name="connsiteY1" fmla="*/ 84335 h 2200081"/>
              <a:gd name="connsiteX2" fmla="*/ 1453328 w 1460745"/>
              <a:gd name="connsiteY2" fmla="*/ 339395 h 2200081"/>
              <a:gd name="connsiteX3" fmla="*/ 1278445 w 1460745"/>
              <a:gd name="connsiteY3" fmla="*/ 2191025 h 2200081"/>
              <a:gd name="connsiteX4" fmla="*/ 29506 w 1460745"/>
              <a:gd name="connsiteY4" fmla="*/ 1007052 h 2200081"/>
              <a:gd name="connsiteX0" fmla="*/ 86470 w 3963207"/>
              <a:gd name="connsiteY0" fmla="*/ 924132 h 2108709"/>
              <a:gd name="connsiteX1" fmla="*/ 537123 w 3963207"/>
              <a:gd name="connsiteY1" fmla="*/ 1415 h 2108709"/>
              <a:gd name="connsiteX2" fmla="*/ 3963207 w 3963207"/>
              <a:gd name="connsiteY2" fmla="*/ 764475 h 2108709"/>
              <a:gd name="connsiteX3" fmla="*/ 1335409 w 3963207"/>
              <a:gd name="connsiteY3" fmla="*/ 2108105 h 2108709"/>
              <a:gd name="connsiteX4" fmla="*/ 86470 w 3963207"/>
              <a:gd name="connsiteY4" fmla="*/ 924132 h 2108709"/>
              <a:gd name="connsiteX0" fmla="*/ 86470 w 3963207"/>
              <a:gd name="connsiteY0" fmla="*/ 1081258 h 2265835"/>
              <a:gd name="connsiteX1" fmla="*/ 537123 w 3963207"/>
              <a:gd name="connsiteY1" fmla="*/ 158541 h 2265835"/>
              <a:gd name="connsiteX2" fmla="*/ 3963207 w 3963207"/>
              <a:gd name="connsiteY2" fmla="*/ 921601 h 2265835"/>
              <a:gd name="connsiteX3" fmla="*/ 1335409 w 3963207"/>
              <a:gd name="connsiteY3" fmla="*/ 2265231 h 2265835"/>
              <a:gd name="connsiteX4" fmla="*/ 86470 w 3963207"/>
              <a:gd name="connsiteY4" fmla="*/ 1081258 h 2265835"/>
              <a:gd name="connsiteX0" fmla="*/ 86470 w 3969007"/>
              <a:gd name="connsiteY0" fmla="*/ 1081258 h 2287353"/>
              <a:gd name="connsiteX1" fmla="*/ 537123 w 3969007"/>
              <a:gd name="connsiteY1" fmla="*/ 158541 h 2287353"/>
              <a:gd name="connsiteX2" fmla="*/ 3963207 w 3969007"/>
              <a:gd name="connsiteY2" fmla="*/ 921601 h 2287353"/>
              <a:gd name="connsiteX3" fmla="*/ 1335409 w 3969007"/>
              <a:gd name="connsiteY3" fmla="*/ 2265231 h 2287353"/>
              <a:gd name="connsiteX4" fmla="*/ 86470 w 3969007"/>
              <a:gd name="connsiteY4" fmla="*/ 1081258 h 2287353"/>
              <a:gd name="connsiteX0" fmla="*/ 86470 w 4143920"/>
              <a:gd name="connsiteY0" fmla="*/ 923805 h 2341967"/>
              <a:gd name="connsiteX1" fmla="*/ 537123 w 4143920"/>
              <a:gd name="connsiteY1" fmla="*/ 1088 h 2341967"/>
              <a:gd name="connsiteX2" fmla="*/ 3963207 w 4143920"/>
              <a:gd name="connsiteY2" fmla="*/ 764148 h 2341967"/>
              <a:gd name="connsiteX3" fmla="*/ 3465717 w 4143920"/>
              <a:gd name="connsiteY3" fmla="*/ 2222890 h 2341967"/>
              <a:gd name="connsiteX4" fmla="*/ 1335409 w 4143920"/>
              <a:gd name="connsiteY4" fmla="*/ 2107778 h 2341967"/>
              <a:gd name="connsiteX5" fmla="*/ 86470 w 4143920"/>
              <a:gd name="connsiteY5" fmla="*/ 923805 h 2341967"/>
              <a:gd name="connsiteX0" fmla="*/ 92823 w 4275402"/>
              <a:gd name="connsiteY0" fmla="*/ 987442 h 2405604"/>
              <a:gd name="connsiteX1" fmla="*/ 543476 w 4275402"/>
              <a:gd name="connsiteY1" fmla="*/ 64725 h 2405604"/>
              <a:gd name="connsiteX2" fmla="*/ 4119192 w 4275402"/>
              <a:gd name="connsiteY2" fmla="*/ 290757 h 2405604"/>
              <a:gd name="connsiteX3" fmla="*/ 3472070 w 4275402"/>
              <a:gd name="connsiteY3" fmla="*/ 2286527 h 2405604"/>
              <a:gd name="connsiteX4" fmla="*/ 1341762 w 4275402"/>
              <a:gd name="connsiteY4" fmla="*/ 2171415 h 2405604"/>
              <a:gd name="connsiteX5" fmla="*/ 92823 w 4275402"/>
              <a:gd name="connsiteY5" fmla="*/ 987442 h 24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5402" h="2405604">
                <a:moveTo>
                  <a:pt x="92823" y="987442"/>
                </a:moveTo>
                <a:cubicBezTo>
                  <a:pt x="-40225" y="636327"/>
                  <a:pt x="-127585" y="180839"/>
                  <a:pt x="543476" y="64725"/>
                </a:cubicBezTo>
                <a:cubicBezTo>
                  <a:pt x="1214537" y="-51389"/>
                  <a:pt x="3656032" y="-31162"/>
                  <a:pt x="4119192" y="290757"/>
                </a:cubicBezTo>
                <a:cubicBezTo>
                  <a:pt x="4582353" y="612676"/>
                  <a:pt x="3910036" y="2062589"/>
                  <a:pt x="3472070" y="2286527"/>
                </a:cubicBezTo>
                <a:cubicBezTo>
                  <a:pt x="3034104" y="2510465"/>
                  <a:pt x="1904970" y="2387929"/>
                  <a:pt x="1341762" y="2171415"/>
                </a:cubicBezTo>
                <a:cubicBezTo>
                  <a:pt x="778554" y="1954901"/>
                  <a:pt x="225871" y="1338557"/>
                  <a:pt x="92823" y="987442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0" y="4486337"/>
            <a:ext cx="9171303" cy="2420888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2"/>
          <p:cNvSpPr/>
          <p:nvPr/>
        </p:nvSpPr>
        <p:spPr>
          <a:xfrm>
            <a:off x="179512" y="3789040"/>
            <a:ext cx="1368244" cy="945537"/>
          </a:xfrm>
          <a:custGeom>
            <a:avLst/>
            <a:gdLst>
              <a:gd name="connsiteX0" fmla="*/ 0 w 1336735"/>
              <a:gd name="connsiteY0" fmla="*/ 792088 h 1584176"/>
              <a:gd name="connsiteX1" fmla="*/ 668368 w 1336735"/>
              <a:gd name="connsiteY1" fmla="*/ 0 h 1584176"/>
              <a:gd name="connsiteX2" fmla="*/ 1336736 w 1336735"/>
              <a:gd name="connsiteY2" fmla="*/ 792088 h 1584176"/>
              <a:gd name="connsiteX3" fmla="*/ 668368 w 1336735"/>
              <a:gd name="connsiteY3" fmla="*/ 1584176 h 1584176"/>
              <a:gd name="connsiteX4" fmla="*/ 0 w 1336735"/>
              <a:gd name="connsiteY4" fmla="*/ 792088 h 1584176"/>
              <a:gd name="connsiteX0" fmla="*/ 14785 w 1454104"/>
              <a:gd name="connsiteY0" fmla="*/ 792088 h 1976061"/>
              <a:gd name="connsiteX1" fmla="*/ 683153 w 1454104"/>
              <a:gd name="connsiteY1" fmla="*/ 0 h 1976061"/>
              <a:gd name="connsiteX2" fmla="*/ 1351521 w 1454104"/>
              <a:gd name="connsiteY2" fmla="*/ 792088 h 1976061"/>
              <a:gd name="connsiteX3" fmla="*/ 1263724 w 1454104"/>
              <a:gd name="connsiteY3" fmla="*/ 1976061 h 1976061"/>
              <a:gd name="connsiteX4" fmla="*/ 14785 w 1454104"/>
              <a:gd name="connsiteY4" fmla="*/ 792088 h 1976061"/>
              <a:gd name="connsiteX0" fmla="*/ 11710 w 1442949"/>
              <a:gd name="connsiteY0" fmla="*/ 936639 h 2129485"/>
              <a:gd name="connsiteX1" fmla="*/ 680078 w 1442949"/>
              <a:gd name="connsiteY1" fmla="*/ 144551 h 2129485"/>
              <a:gd name="connsiteX2" fmla="*/ 1435532 w 1442949"/>
              <a:gd name="connsiteY2" fmla="*/ 268982 h 2129485"/>
              <a:gd name="connsiteX3" fmla="*/ 1260649 w 1442949"/>
              <a:gd name="connsiteY3" fmla="*/ 2120612 h 2129485"/>
              <a:gd name="connsiteX4" fmla="*/ 11710 w 1442949"/>
              <a:gd name="connsiteY4" fmla="*/ 936639 h 2129485"/>
              <a:gd name="connsiteX0" fmla="*/ 29506 w 1460745"/>
              <a:gd name="connsiteY0" fmla="*/ 1007052 h 2200081"/>
              <a:gd name="connsiteX1" fmla="*/ 480159 w 1460745"/>
              <a:gd name="connsiteY1" fmla="*/ 84335 h 2200081"/>
              <a:gd name="connsiteX2" fmla="*/ 1453328 w 1460745"/>
              <a:gd name="connsiteY2" fmla="*/ 339395 h 2200081"/>
              <a:gd name="connsiteX3" fmla="*/ 1278445 w 1460745"/>
              <a:gd name="connsiteY3" fmla="*/ 2191025 h 2200081"/>
              <a:gd name="connsiteX4" fmla="*/ 29506 w 1460745"/>
              <a:gd name="connsiteY4" fmla="*/ 1007052 h 2200081"/>
              <a:gd name="connsiteX0" fmla="*/ 86470 w 3963207"/>
              <a:gd name="connsiteY0" fmla="*/ 924132 h 2108709"/>
              <a:gd name="connsiteX1" fmla="*/ 537123 w 3963207"/>
              <a:gd name="connsiteY1" fmla="*/ 1415 h 2108709"/>
              <a:gd name="connsiteX2" fmla="*/ 3963207 w 3963207"/>
              <a:gd name="connsiteY2" fmla="*/ 764475 h 2108709"/>
              <a:gd name="connsiteX3" fmla="*/ 1335409 w 3963207"/>
              <a:gd name="connsiteY3" fmla="*/ 2108105 h 2108709"/>
              <a:gd name="connsiteX4" fmla="*/ 86470 w 3963207"/>
              <a:gd name="connsiteY4" fmla="*/ 924132 h 2108709"/>
              <a:gd name="connsiteX0" fmla="*/ 86470 w 3963207"/>
              <a:gd name="connsiteY0" fmla="*/ 1081258 h 2265835"/>
              <a:gd name="connsiteX1" fmla="*/ 537123 w 3963207"/>
              <a:gd name="connsiteY1" fmla="*/ 158541 h 2265835"/>
              <a:gd name="connsiteX2" fmla="*/ 3963207 w 3963207"/>
              <a:gd name="connsiteY2" fmla="*/ 921601 h 2265835"/>
              <a:gd name="connsiteX3" fmla="*/ 1335409 w 3963207"/>
              <a:gd name="connsiteY3" fmla="*/ 2265231 h 2265835"/>
              <a:gd name="connsiteX4" fmla="*/ 86470 w 3963207"/>
              <a:gd name="connsiteY4" fmla="*/ 1081258 h 2265835"/>
              <a:gd name="connsiteX0" fmla="*/ 86470 w 3969007"/>
              <a:gd name="connsiteY0" fmla="*/ 1081258 h 2287353"/>
              <a:gd name="connsiteX1" fmla="*/ 537123 w 3969007"/>
              <a:gd name="connsiteY1" fmla="*/ 158541 h 2287353"/>
              <a:gd name="connsiteX2" fmla="*/ 3963207 w 3969007"/>
              <a:gd name="connsiteY2" fmla="*/ 921601 h 2287353"/>
              <a:gd name="connsiteX3" fmla="*/ 1335409 w 3969007"/>
              <a:gd name="connsiteY3" fmla="*/ 2265231 h 2287353"/>
              <a:gd name="connsiteX4" fmla="*/ 86470 w 3969007"/>
              <a:gd name="connsiteY4" fmla="*/ 1081258 h 228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007" h="2287353">
                <a:moveTo>
                  <a:pt x="86470" y="1081258"/>
                </a:moveTo>
                <a:cubicBezTo>
                  <a:pt x="-46578" y="730143"/>
                  <a:pt x="-109000" y="185151"/>
                  <a:pt x="537123" y="158541"/>
                </a:cubicBezTo>
                <a:cubicBezTo>
                  <a:pt x="1183246" y="131931"/>
                  <a:pt x="2627893" y="-488314"/>
                  <a:pt x="3963207" y="921601"/>
                </a:cubicBezTo>
                <a:cubicBezTo>
                  <a:pt x="4093836" y="2636316"/>
                  <a:pt x="1981532" y="2238621"/>
                  <a:pt x="1335409" y="2265231"/>
                </a:cubicBezTo>
                <a:cubicBezTo>
                  <a:pt x="689286" y="2291841"/>
                  <a:pt x="219518" y="1432373"/>
                  <a:pt x="86470" y="1081258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ndulado duplo 26"/>
          <p:cNvSpPr/>
          <p:nvPr/>
        </p:nvSpPr>
        <p:spPr>
          <a:xfrm>
            <a:off x="0" y="4657236"/>
            <a:ext cx="9171303" cy="1210444"/>
          </a:xfrm>
          <a:prstGeom prst="doubleWav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2142823" y="4112897"/>
            <a:ext cx="2440412" cy="1508882"/>
            <a:chOff x="364635" y="4304952"/>
            <a:chExt cx="4296470" cy="2656463"/>
          </a:xfrm>
        </p:grpSpPr>
        <p:sp>
          <p:nvSpPr>
            <p:cNvPr id="29" name="Retângulo de cantos arredondados 28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43" name="Arco 42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Arco 43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Arco 44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Grupo 38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40" name="Elipse 39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7" name="Retângulo 6"/>
          <p:cNvSpPr/>
          <p:nvPr/>
        </p:nvSpPr>
        <p:spPr>
          <a:xfrm>
            <a:off x="570969" y="802368"/>
            <a:ext cx="3185022" cy="6104857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  <a:gd name="connsiteX0" fmla="*/ 0 w 2016229"/>
              <a:gd name="connsiteY0" fmla="*/ 0 h 3168352"/>
              <a:gd name="connsiteX1" fmla="*/ 2016224 w 2016229"/>
              <a:gd name="connsiteY1" fmla="*/ 0 h 3168352"/>
              <a:gd name="connsiteX2" fmla="*/ 1566270 w 2016229"/>
              <a:gd name="connsiteY2" fmla="*/ 1384345 h 3168352"/>
              <a:gd name="connsiteX3" fmla="*/ 2016224 w 2016229"/>
              <a:gd name="connsiteY3" fmla="*/ 3168352 h 3168352"/>
              <a:gd name="connsiteX4" fmla="*/ 0 w 2016229"/>
              <a:gd name="connsiteY4" fmla="*/ 3168352 h 3168352"/>
              <a:gd name="connsiteX5" fmla="*/ 0 w 2016229"/>
              <a:gd name="connsiteY5" fmla="*/ 0 h 3168352"/>
              <a:gd name="connsiteX0" fmla="*/ 80447 w 2016229"/>
              <a:gd name="connsiteY0" fmla="*/ 0 h 3811931"/>
              <a:gd name="connsiteX1" fmla="*/ 2016224 w 2016229"/>
              <a:gd name="connsiteY1" fmla="*/ 643579 h 3811931"/>
              <a:gd name="connsiteX2" fmla="*/ 1566270 w 2016229"/>
              <a:gd name="connsiteY2" fmla="*/ 2027924 h 3811931"/>
              <a:gd name="connsiteX3" fmla="*/ 2016224 w 2016229"/>
              <a:gd name="connsiteY3" fmla="*/ 3811931 h 3811931"/>
              <a:gd name="connsiteX4" fmla="*/ 0 w 2016229"/>
              <a:gd name="connsiteY4" fmla="*/ 3811931 h 3811931"/>
              <a:gd name="connsiteX5" fmla="*/ 80447 w 2016229"/>
              <a:gd name="connsiteY5" fmla="*/ 0 h 3811931"/>
              <a:gd name="connsiteX0" fmla="*/ 80447 w 2016229"/>
              <a:gd name="connsiteY0" fmla="*/ 0 h 3811931"/>
              <a:gd name="connsiteX1" fmla="*/ 1352533 w 2016229"/>
              <a:gd name="connsiteY1" fmla="*/ 925145 h 3811931"/>
              <a:gd name="connsiteX2" fmla="*/ 1566270 w 2016229"/>
              <a:gd name="connsiteY2" fmla="*/ 2027924 h 3811931"/>
              <a:gd name="connsiteX3" fmla="*/ 2016224 w 2016229"/>
              <a:gd name="connsiteY3" fmla="*/ 3811931 h 3811931"/>
              <a:gd name="connsiteX4" fmla="*/ 0 w 2016229"/>
              <a:gd name="connsiteY4" fmla="*/ 3811931 h 3811931"/>
              <a:gd name="connsiteX5" fmla="*/ 80447 w 2016229"/>
              <a:gd name="connsiteY5" fmla="*/ 0 h 3811931"/>
              <a:gd name="connsiteX0" fmla="*/ 80447 w 2016229"/>
              <a:gd name="connsiteY0" fmla="*/ 0 h 3811931"/>
              <a:gd name="connsiteX1" fmla="*/ 1352533 w 2016229"/>
              <a:gd name="connsiteY1" fmla="*/ 925145 h 3811931"/>
              <a:gd name="connsiteX2" fmla="*/ 2008657 w 2016229"/>
              <a:gd name="connsiteY2" fmla="*/ 297383 h 3811931"/>
              <a:gd name="connsiteX3" fmla="*/ 1566270 w 2016229"/>
              <a:gd name="connsiteY3" fmla="*/ 2027924 h 3811931"/>
              <a:gd name="connsiteX4" fmla="*/ 2016224 w 2016229"/>
              <a:gd name="connsiteY4" fmla="*/ 3811931 h 3811931"/>
              <a:gd name="connsiteX5" fmla="*/ 0 w 2016229"/>
              <a:gd name="connsiteY5" fmla="*/ 3811931 h 3811931"/>
              <a:gd name="connsiteX6" fmla="*/ 80447 w 2016229"/>
              <a:gd name="connsiteY6" fmla="*/ 0 h 3811931"/>
              <a:gd name="connsiteX0" fmla="*/ 119698 w 2055480"/>
              <a:gd name="connsiteY0" fmla="*/ 0 h 3811931"/>
              <a:gd name="connsiteX1" fmla="*/ 1391784 w 2055480"/>
              <a:gd name="connsiteY1" fmla="*/ 925145 h 3811931"/>
              <a:gd name="connsiteX2" fmla="*/ 2047908 w 2055480"/>
              <a:gd name="connsiteY2" fmla="*/ 297383 h 3811931"/>
              <a:gd name="connsiteX3" fmla="*/ 1605521 w 2055480"/>
              <a:gd name="connsiteY3" fmla="*/ 2027924 h 3811931"/>
              <a:gd name="connsiteX4" fmla="*/ 2055475 w 2055480"/>
              <a:gd name="connsiteY4" fmla="*/ 3811931 h 3811931"/>
              <a:gd name="connsiteX5" fmla="*/ 39251 w 2055480"/>
              <a:gd name="connsiteY5" fmla="*/ 3811931 h 3811931"/>
              <a:gd name="connsiteX6" fmla="*/ 770805 w 2055480"/>
              <a:gd name="connsiteY6" fmla="*/ 1594598 h 3811931"/>
              <a:gd name="connsiteX7" fmla="*/ 119698 w 2055480"/>
              <a:gd name="connsiteY7" fmla="*/ 0 h 3811931"/>
              <a:gd name="connsiteX0" fmla="*/ 249405 w 2185187"/>
              <a:gd name="connsiteY0" fmla="*/ 0 h 4227825"/>
              <a:gd name="connsiteX1" fmla="*/ 1521491 w 2185187"/>
              <a:gd name="connsiteY1" fmla="*/ 925145 h 4227825"/>
              <a:gd name="connsiteX2" fmla="*/ 2177615 w 2185187"/>
              <a:gd name="connsiteY2" fmla="*/ 297383 h 4227825"/>
              <a:gd name="connsiteX3" fmla="*/ 1735228 w 2185187"/>
              <a:gd name="connsiteY3" fmla="*/ 2027924 h 4227825"/>
              <a:gd name="connsiteX4" fmla="*/ 2185182 w 2185187"/>
              <a:gd name="connsiteY4" fmla="*/ 3811931 h 4227825"/>
              <a:gd name="connsiteX5" fmla="*/ 0 w 2185187"/>
              <a:gd name="connsiteY5" fmla="*/ 4227817 h 4227825"/>
              <a:gd name="connsiteX6" fmla="*/ 168958 w 2185187"/>
              <a:gd name="connsiteY6" fmla="*/ 3811931 h 4227825"/>
              <a:gd name="connsiteX7" fmla="*/ 900512 w 2185187"/>
              <a:gd name="connsiteY7" fmla="*/ 1594598 h 4227825"/>
              <a:gd name="connsiteX8" fmla="*/ 249405 w 2185187"/>
              <a:gd name="connsiteY8" fmla="*/ 0 h 4227825"/>
              <a:gd name="connsiteX0" fmla="*/ 249405 w 2185187"/>
              <a:gd name="connsiteY0" fmla="*/ 0 h 4229594"/>
              <a:gd name="connsiteX1" fmla="*/ 1521491 w 2185187"/>
              <a:gd name="connsiteY1" fmla="*/ 925145 h 4229594"/>
              <a:gd name="connsiteX2" fmla="*/ 2177615 w 2185187"/>
              <a:gd name="connsiteY2" fmla="*/ 297383 h 4229594"/>
              <a:gd name="connsiteX3" fmla="*/ 1735228 w 2185187"/>
              <a:gd name="connsiteY3" fmla="*/ 2027924 h 4229594"/>
              <a:gd name="connsiteX4" fmla="*/ 2185182 w 2185187"/>
              <a:gd name="connsiteY4" fmla="*/ 3811931 h 4229594"/>
              <a:gd name="connsiteX5" fmla="*/ 915089 w 2185187"/>
              <a:gd name="connsiteY5" fmla="*/ 3725020 h 4229594"/>
              <a:gd name="connsiteX6" fmla="*/ 0 w 2185187"/>
              <a:gd name="connsiteY6" fmla="*/ 4227817 h 4229594"/>
              <a:gd name="connsiteX7" fmla="*/ 168958 w 2185187"/>
              <a:gd name="connsiteY7" fmla="*/ 3811931 h 4229594"/>
              <a:gd name="connsiteX8" fmla="*/ 900512 w 2185187"/>
              <a:gd name="connsiteY8" fmla="*/ 1594598 h 4229594"/>
              <a:gd name="connsiteX9" fmla="*/ 249405 w 2185187"/>
              <a:gd name="connsiteY9" fmla="*/ 0 h 4229594"/>
              <a:gd name="connsiteX0" fmla="*/ 249405 w 2185187"/>
              <a:gd name="connsiteY0" fmla="*/ 0 h 4229628"/>
              <a:gd name="connsiteX1" fmla="*/ 1521491 w 2185187"/>
              <a:gd name="connsiteY1" fmla="*/ 925145 h 4229628"/>
              <a:gd name="connsiteX2" fmla="*/ 2177615 w 2185187"/>
              <a:gd name="connsiteY2" fmla="*/ 297383 h 4229628"/>
              <a:gd name="connsiteX3" fmla="*/ 1735228 w 2185187"/>
              <a:gd name="connsiteY3" fmla="*/ 2027924 h 4229628"/>
              <a:gd name="connsiteX4" fmla="*/ 2185182 w 2185187"/>
              <a:gd name="connsiteY4" fmla="*/ 3811931 h 4229628"/>
              <a:gd name="connsiteX5" fmla="*/ 844698 w 2185187"/>
              <a:gd name="connsiteY5" fmla="*/ 4217760 h 4229628"/>
              <a:gd name="connsiteX6" fmla="*/ 915089 w 2185187"/>
              <a:gd name="connsiteY6" fmla="*/ 3725020 h 4229628"/>
              <a:gd name="connsiteX7" fmla="*/ 0 w 2185187"/>
              <a:gd name="connsiteY7" fmla="*/ 4227817 h 4229628"/>
              <a:gd name="connsiteX8" fmla="*/ 168958 w 2185187"/>
              <a:gd name="connsiteY8" fmla="*/ 3811931 h 4229628"/>
              <a:gd name="connsiteX9" fmla="*/ 900512 w 2185187"/>
              <a:gd name="connsiteY9" fmla="*/ 1594598 h 4229628"/>
              <a:gd name="connsiteX10" fmla="*/ 249405 w 2185187"/>
              <a:gd name="connsiteY10" fmla="*/ 0 h 4229628"/>
              <a:gd name="connsiteX0" fmla="*/ 249405 w 2185235"/>
              <a:gd name="connsiteY0" fmla="*/ 0 h 4229628"/>
              <a:gd name="connsiteX1" fmla="*/ 1521491 w 2185235"/>
              <a:gd name="connsiteY1" fmla="*/ 925145 h 4229628"/>
              <a:gd name="connsiteX2" fmla="*/ 2177615 w 2185235"/>
              <a:gd name="connsiteY2" fmla="*/ 297383 h 4229628"/>
              <a:gd name="connsiteX3" fmla="*/ 1735228 w 2185235"/>
              <a:gd name="connsiteY3" fmla="*/ 2027924 h 4229628"/>
              <a:gd name="connsiteX4" fmla="*/ 2185182 w 2185235"/>
              <a:gd name="connsiteY4" fmla="*/ 3811931 h 4229628"/>
              <a:gd name="connsiteX5" fmla="*/ 1508389 w 2185235"/>
              <a:gd name="connsiteY5" fmla="*/ 3694852 h 4229628"/>
              <a:gd name="connsiteX6" fmla="*/ 844698 w 2185235"/>
              <a:gd name="connsiteY6" fmla="*/ 4217760 h 4229628"/>
              <a:gd name="connsiteX7" fmla="*/ 915089 w 2185235"/>
              <a:gd name="connsiteY7" fmla="*/ 3725020 h 4229628"/>
              <a:gd name="connsiteX8" fmla="*/ 0 w 2185235"/>
              <a:gd name="connsiteY8" fmla="*/ 4227817 h 4229628"/>
              <a:gd name="connsiteX9" fmla="*/ 168958 w 2185235"/>
              <a:gd name="connsiteY9" fmla="*/ 3811931 h 4229628"/>
              <a:gd name="connsiteX10" fmla="*/ 900512 w 2185235"/>
              <a:gd name="connsiteY10" fmla="*/ 1594598 h 4229628"/>
              <a:gd name="connsiteX11" fmla="*/ 249405 w 2185235"/>
              <a:gd name="connsiteY11" fmla="*/ 0 h 4229628"/>
              <a:gd name="connsiteX0" fmla="*/ 249405 w 2206679"/>
              <a:gd name="connsiteY0" fmla="*/ 0 h 4229628"/>
              <a:gd name="connsiteX1" fmla="*/ 1521491 w 2206679"/>
              <a:gd name="connsiteY1" fmla="*/ 925145 h 4229628"/>
              <a:gd name="connsiteX2" fmla="*/ 2177615 w 2206679"/>
              <a:gd name="connsiteY2" fmla="*/ 297383 h 4229628"/>
              <a:gd name="connsiteX3" fmla="*/ 1735228 w 2206679"/>
              <a:gd name="connsiteY3" fmla="*/ 2027924 h 4229628"/>
              <a:gd name="connsiteX4" fmla="*/ 2185182 w 2206679"/>
              <a:gd name="connsiteY4" fmla="*/ 3811931 h 4229628"/>
              <a:gd name="connsiteX5" fmla="*/ 2051409 w 2206679"/>
              <a:gd name="connsiteY5" fmla="*/ 4147369 h 4229628"/>
              <a:gd name="connsiteX6" fmla="*/ 1508389 w 2206679"/>
              <a:gd name="connsiteY6" fmla="*/ 3694852 h 4229628"/>
              <a:gd name="connsiteX7" fmla="*/ 844698 w 2206679"/>
              <a:gd name="connsiteY7" fmla="*/ 4217760 h 4229628"/>
              <a:gd name="connsiteX8" fmla="*/ 915089 w 2206679"/>
              <a:gd name="connsiteY8" fmla="*/ 3725020 h 4229628"/>
              <a:gd name="connsiteX9" fmla="*/ 0 w 2206679"/>
              <a:gd name="connsiteY9" fmla="*/ 4227817 h 4229628"/>
              <a:gd name="connsiteX10" fmla="*/ 168958 w 2206679"/>
              <a:gd name="connsiteY10" fmla="*/ 3811931 h 4229628"/>
              <a:gd name="connsiteX11" fmla="*/ 900512 w 2206679"/>
              <a:gd name="connsiteY11" fmla="*/ 1594598 h 4229628"/>
              <a:gd name="connsiteX12" fmla="*/ 249405 w 2206679"/>
              <a:gd name="connsiteY12" fmla="*/ 0 h 422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6679" h="4229628">
                <a:moveTo>
                  <a:pt x="249405" y="0"/>
                </a:moveTo>
                <a:lnTo>
                  <a:pt x="1521491" y="925145"/>
                </a:lnTo>
                <a:cubicBezTo>
                  <a:pt x="1749004" y="1164095"/>
                  <a:pt x="2141992" y="113587"/>
                  <a:pt x="2177615" y="297383"/>
                </a:cubicBezTo>
                <a:cubicBezTo>
                  <a:pt x="2213238" y="481179"/>
                  <a:pt x="1640112" y="1631553"/>
                  <a:pt x="1735228" y="2027924"/>
                </a:cubicBezTo>
                <a:cubicBezTo>
                  <a:pt x="1733417" y="2626221"/>
                  <a:pt x="2186993" y="3213634"/>
                  <a:pt x="2185182" y="3811931"/>
                </a:cubicBezTo>
                <a:cubicBezTo>
                  <a:pt x="2247935" y="4124948"/>
                  <a:pt x="2164208" y="4166882"/>
                  <a:pt x="2051409" y="4147369"/>
                </a:cubicBezTo>
                <a:cubicBezTo>
                  <a:pt x="1938610" y="4127856"/>
                  <a:pt x="1719563" y="3642897"/>
                  <a:pt x="1508389" y="3694852"/>
                </a:cubicBezTo>
                <a:cubicBezTo>
                  <a:pt x="1297215" y="3746807"/>
                  <a:pt x="987157" y="4276420"/>
                  <a:pt x="844698" y="4217760"/>
                </a:cubicBezTo>
                <a:cubicBezTo>
                  <a:pt x="702239" y="4159100"/>
                  <a:pt x="1134644" y="3646248"/>
                  <a:pt x="915089" y="3725020"/>
                </a:cubicBezTo>
                <a:cubicBezTo>
                  <a:pt x="695534" y="3803792"/>
                  <a:pt x="162903" y="4261935"/>
                  <a:pt x="0" y="4227817"/>
                </a:cubicBezTo>
                <a:lnTo>
                  <a:pt x="168958" y="3811931"/>
                </a:lnTo>
                <a:cubicBezTo>
                  <a:pt x="-73645" y="3402152"/>
                  <a:pt x="887104" y="2229920"/>
                  <a:pt x="900512" y="1594598"/>
                </a:cubicBezTo>
                <a:cubicBezTo>
                  <a:pt x="913920" y="959276"/>
                  <a:pt x="117417" y="71352"/>
                  <a:pt x="249405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3158971" y="2251596"/>
            <a:ext cx="1876932" cy="444748"/>
          </a:xfrm>
          <a:custGeom>
            <a:avLst/>
            <a:gdLst>
              <a:gd name="connsiteX0" fmla="*/ 0 w 1388580"/>
              <a:gd name="connsiteY0" fmla="*/ 0 h 432048"/>
              <a:gd name="connsiteX1" fmla="*/ 1388580 w 1388580"/>
              <a:gd name="connsiteY1" fmla="*/ 0 h 432048"/>
              <a:gd name="connsiteX2" fmla="*/ 1388580 w 1388580"/>
              <a:gd name="connsiteY2" fmla="*/ 432048 h 432048"/>
              <a:gd name="connsiteX3" fmla="*/ 0 w 1388580"/>
              <a:gd name="connsiteY3" fmla="*/ 432048 h 432048"/>
              <a:gd name="connsiteX4" fmla="*/ 0 w 1388580"/>
              <a:gd name="connsiteY4" fmla="*/ 0 h 432048"/>
              <a:gd name="connsiteX0" fmla="*/ 139700 w 1388580"/>
              <a:gd name="connsiteY0" fmla="*/ 0 h 635248"/>
              <a:gd name="connsiteX1" fmla="*/ 1388580 w 1388580"/>
              <a:gd name="connsiteY1" fmla="*/ 203200 h 635248"/>
              <a:gd name="connsiteX2" fmla="*/ 1388580 w 1388580"/>
              <a:gd name="connsiteY2" fmla="*/ 635248 h 635248"/>
              <a:gd name="connsiteX3" fmla="*/ 0 w 1388580"/>
              <a:gd name="connsiteY3" fmla="*/ 635248 h 635248"/>
              <a:gd name="connsiteX4" fmla="*/ 139700 w 1388580"/>
              <a:gd name="connsiteY4" fmla="*/ 0 h 635248"/>
              <a:gd name="connsiteX0" fmla="*/ 241300 w 1490180"/>
              <a:gd name="connsiteY0" fmla="*/ 0 h 711448"/>
              <a:gd name="connsiteX1" fmla="*/ 1490180 w 1490180"/>
              <a:gd name="connsiteY1" fmla="*/ 203200 h 711448"/>
              <a:gd name="connsiteX2" fmla="*/ 1490180 w 1490180"/>
              <a:gd name="connsiteY2" fmla="*/ 635248 h 711448"/>
              <a:gd name="connsiteX3" fmla="*/ 0 w 1490180"/>
              <a:gd name="connsiteY3" fmla="*/ 711448 h 711448"/>
              <a:gd name="connsiteX4" fmla="*/ 241300 w 1490180"/>
              <a:gd name="connsiteY4" fmla="*/ 0 h 711448"/>
              <a:gd name="connsiteX0" fmla="*/ 177800 w 1426680"/>
              <a:gd name="connsiteY0" fmla="*/ 0 h 635248"/>
              <a:gd name="connsiteX1" fmla="*/ 1426680 w 1426680"/>
              <a:gd name="connsiteY1" fmla="*/ 203200 h 635248"/>
              <a:gd name="connsiteX2" fmla="*/ 1426680 w 1426680"/>
              <a:gd name="connsiteY2" fmla="*/ 635248 h 635248"/>
              <a:gd name="connsiteX3" fmla="*/ 0 w 1426680"/>
              <a:gd name="connsiteY3" fmla="*/ 381248 h 635248"/>
              <a:gd name="connsiteX4" fmla="*/ 177800 w 1426680"/>
              <a:gd name="connsiteY4" fmla="*/ 0 h 635248"/>
              <a:gd name="connsiteX0" fmla="*/ 177800 w 1439380"/>
              <a:gd name="connsiteY0" fmla="*/ 0 h 406648"/>
              <a:gd name="connsiteX1" fmla="*/ 1426680 w 1439380"/>
              <a:gd name="connsiteY1" fmla="*/ 203200 h 406648"/>
              <a:gd name="connsiteX2" fmla="*/ 1439380 w 1439380"/>
              <a:gd name="connsiteY2" fmla="*/ 406648 h 406648"/>
              <a:gd name="connsiteX3" fmla="*/ 0 w 1439380"/>
              <a:gd name="connsiteY3" fmla="*/ 381248 h 406648"/>
              <a:gd name="connsiteX4" fmla="*/ 177800 w 1439380"/>
              <a:gd name="connsiteY4" fmla="*/ 0 h 406648"/>
              <a:gd name="connsiteX0" fmla="*/ 177800 w 1490180"/>
              <a:gd name="connsiteY0" fmla="*/ 38100 h 444748"/>
              <a:gd name="connsiteX1" fmla="*/ 1490180 w 1490180"/>
              <a:gd name="connsiteY1" fmla="*/ 0 h 444748"/>
              <a:gd name="connsiteX2" fmla="*/ 1439380 w 1490180"/>
              <a:gd name="connsiteY2" fmla="*/ 444748 h 444748"/>
              <a:gd name="connsiteX3" fmla="*/ 0 w 1490180"/>
              <a:gd name="connsiteY3" fmla="*/ 419348 h 444748"/>
              <a:gd name="connsiteX4" fmla="*/ 177800 w 1490180"/>
              <a:gd name="connsiteY4" fmla="*/ 38100 h 44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180" h="444748">
                <a:moveTo>
                  <a:pt x="177800" y="38100"/>
                </a:moveTo>
                <a:lnTo>
                  <a:pt x="1490180" y="0"/>
                </a:lnTo>
                <a:lnTo>
                  <a:pt x="1439380" y="444748"/>
                </a:lnTo>
                <a:lnTo>
                  <a:pt x="0" y="419348"/>
                </a:lnTo>
                <a:lnTo>
                  <a:pt x="177800" y="381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2"/>
          <p:cNvSpPr/>
          <p:nvPr/>
        </p:nvSpPr>
        <p:spPr>
          <a:xfrm>
            <a:off x="3805928" y="1958513"/>
            <a:ext cx="1634642" cy="1133128"/>
          </a:xfrm>
          <a:custGeom>
            <a:avLst/>
            <a:gdLst>
              <a:gd name="connsiteX0" fmla="*/ 0 w 1336735"/>
              <a:gd name="connsiteY0" fmla="*/ 792088 h 1584176"/>
              <a:gd name="connsiteX1" fmla="*/ 668368 w 1336735"/>
              <a:gd name="connsiteY1" fmla="*/ 0 h 1584176"/>
              <a:gd name="connsiteX2" fmla="*/ 1336736 w 1336735"/>
              <a:gd name="connsiteY2" fmla="*/ 792088 h 1584176"/>
              <a:gd name="connsiteX3" fmla="*/ 668368 w 1336735"/>
              <a:gd name="connsiteY3" fmla="*/ 1584176 h 1584176"/>
              <a:gd name="connsiteX4" fmla="*/ 0 w 1336735"/>
              <a:gd name="connsiteY4" fmla="*/ 792088 h 1584176"/>
              <a:gd name="connsiteX0" fmla="*/ 14785 w 1454104"/>
              <a:gd name="connsiteY0" fmla="*/ 792088 h 1976061"/>
              <a:gd name="connsiteX1" fmla="*/ 683153 w 1454104"/>
              <a:gd name="connsiteY1" fmla="*/ 0 h 1976061"/>
              <a:gd name="connsiteX2" fmla="*/ 1351521 w 1454104"/>
              <a:gd name="connsiteY2" fmla="*/ 792088 h 1976061"/>
              <a:gd name="connsiteX3" fmla="*/ 1263724 w 1454104"/>
              <a:gd name="connsiteY3" fmla="*/ 1976061 h 1976061"/>
              <a:gd name="connsiteX4" fmla="*/ 14785 w 1454104"/>
              <a:gd name="connsiteY4" fmla="*/ 792088 h 1976061"/>
              <a:gd name="connsiteX0" fmla="*/ 11710 w 1442949"/>
              <a:gd name="connsiteY0" fmla="*/ 936639 h 2129485"/>
              <a:gd name="connsiteX1" fmla="*/ 680078 w 1442949"/>
              <a:gd name="connsiteY1" fmla="*/ 144551 h 2129485"/>
              <a:gd name="connsiteX2" fmla="*/ 1435532 w 1442949"/>
              <a:gd name="connsiteY2" fmla="*/ 268982 h 2129485"/>
              <a:gd name="connsiteX3" fmla="*/ 1260649 w 1442949"/>
              <a:gd name="connsiteY3" fmla="*/ 2120612 h 2129485"/>
              <a:gd name="connsiteX4" fmla="*/ 11710 w 1442949"/>
              <a:gd name="connsiteY4" fmla="*/ 936639 h 2129485"/>
              <a:gd name="connsiteX0" fmla="*/ 29506 w 1460745"/>
              <a:gd name="connsiteY0" fmla="*/ 1007052 h 2200081"/>
              <a:gd name="connsiteX1" fmla="*/ 480159 w 1460745"/>
              <a:gd name="connsiteY1" fmla="*/ 84335 h 2200081"/>
              <a:gd name="connsiteX2" fmla="*/ 1453328 w 1460745"/>
              <a:gd name="connsiteY2" fmla="*/ 339395 h 2200081"/>
              <a:gd name="connsiteX3" fmla="*/ 1278445 w 1460745"/>
              <a:gd name="connsiteY3" fmla="*/ 2191025 h 2200081"/>
              <a:gd name="connsiteX4" fmla="*/ 29506 w 1460745"/>
              <a:gd name="connsiteY4" fmla="*/ 1007052 h 2200081"/>
              <a:gd name="connsiteX0" fmla="*/ 86470 w 3963207"/>
              <a:gd name="connsiteY0" fmla="*/ 924132 h 2108709"/>
              <a:gd name="connsiteX1" fmla="*/ 537123 w 3963207"/>
              <a:gd name="connsiteY1" fmla="*/ 1415 h 2108709"/>
              <a:gd name="connsiteX2" fmla="*/ 3963207 w 3963207"/>
              <a:gd name="connsiteY2" fmla="*/ 764475 h 2108709"/>
              <a:gd name="connsiteX3" fmla="*/ 1335409 w 3963207"/>
              <a:gd name="connsiteY3" fmla="*/ 2108105 h 2108709"/>
              <a:gd name="connsiteX4" fmla="*/ 86470 w 3963207"/>
              <a:gd name="connsiteY4" fmla="*/ 924132 h 2108709"/>
              <a:gd name="connsiteX0" fmla="*/ 86470 w 3963207"/>
              <a:gd name="connsiteY0" fmla="*/ 1081258 h 2265835"/>
              <a:gd name="connsiteX1" fmla="*/ 537123 w 3963207"/>
              <a:gd name="connsiteY1" fmla="*/ 158541 h 2265835"/>
              <a:gd name="connsiteX2" fmla="*/ 3963207 w 3963207"/>
              <a:gd name="connsiteY2" fmla="*/ 921601 h 2265835"/>
              <a:gd name="connsiteX3" fmla="*/ 1335409 w 3963207"/>
              <a:gd name="connsiteY3" fmla="*/ 2265231 h 2265835"/>
              <a:gd name="connsiteX4" fmla="*/ 86470 w 3963207"/>
              <a:gd name="connsiteY4" fmla="*/ 1081258 h 2265835"/>
              <a:gd name="connsiteX0" fmla="*/ 86470 w 3969007"/>
              <a:gd name="connsiteY0" fmla="*/ 1081258 h 2287353"/>
              <a:gd name="connsiteX1" fmla="*/ 537123 w 3969007"/>
              <a:gd name="connsiteY1" fmla="*/ 158541 h 2287353"/>
              <a:gd name="connsiteX2" fmla="*/ 3963207 w 3969007"/>
              <a:gd name="connsiteY2" fmla="*/ 921601 h 2287353"/>
              <a:gd name="connsiteX3" fmla="*/ 1335409 w 3969007"/>
              <a:gd name="connsiteY3" fmla="*/ 2265231 h 2287353"/>
              <a:gd name="connsiteX4" fmla="*/ 86470 w 3969007"/>
              <a:gd name="connsiteY4" fmla="*/ 1081258 h 2287353"/>
              <a:gd name="connsiteX0" fmla="*/ 86470 w 4143920"/>
              <a:gd name="connsiteY0" fmla="*/ 923805 h 2341967"/>
              <a:gd name="connsiteX1" fmla="*/ 537123 w 4143920"/>
              <a:gd name="connsiteY1" fmla="*/ 1088 h 2341967"/>
              <a:gd name="connsiteX2" fmla="*/ 3963207 w 4143920"/>
              <a:gd name="connsiteY2" fmla="*/ 764148 h 2341967"/>
              <a:gd name="connsiteX3" fmla="*/ 3465717 w 4143920"/>
              <a:gd name="connsiteY3" fmla="*/ 2222890 h 2341967"/>
              <a:gd name="connsiteX4" fmla="*/ 1335409 w 4143920"/>
              <a:gd name="connsiteY4" fmla="*/ 2107778 h 2341967"/>
              <a:gd name="connsiteX5" fmla="*/ 86470 w 4143920"/>
              <a:gd name="connsiteY5" fmla="*/ 923805 h 2341967"/>
              <a:gd name="connsiteX0" fmla="*/ 92823 w 4275402"/>
              <a:gd name="connsiteY0" fmla="*/ 987442 h 2405604"/>
              <a:gd name="connsiteX1" fmla="*/ 543476 w 4275402"/>
              <a:gd name="connsiteY1" fmla="*/ 64725 h 2405604"/>
              <a:gd name="connsiteX2" fmla="*/ 4119192 w 4275402"/>
              <a:gd name="connsiteY2" fmla="*/ 290757 h 2405604"/>
              <a:gd name="connsiteX3" fmla="*/ 3472070 w 4275402"/>
              <a:gd name="connsiteY3" fmla="*/ 2286527 h 2405604"/>
              <a:gd name="connsiteX4" fmla="*/ 1341762 w 4275402"/>
              <a:gd name="connsiteY4" fmla="*/ 2171415 h 2405604"/>
              <a:gd name="connsiteX5" fmla="*/ 92823 w 4275402"/>
              <a:gd name="connsiteY5" fmla="*/ 987442 h 24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5402" h="2405604">
                <a:moveTo>
                  <a:pt x="92823" y="987442"/>
                </a:moveTo>
                <a:cubicBezTo>
                  <a:pt x="-40225" y="636327"/>
                  <a:pt x="-127585" y="180839"/>
                  <a:pt x="543476" y="64725"/>
                </a:cubicBezTo>
                <a:cubicBezTo>
                  <a:pt x="1214537" y="-51389"/>
                  <a:pt x="3656032" y="-31162"/>
                  <a:pt x="4119192" y="290757"/>
                </a:cubicBezTo>
                <a:cubicBezTo>
                  <a:pt x="4582353" y="612676"/>
                  <a:pt x="3910036" y="2062589"/>
                  <a:pt x="3472070" y="2286527"/>
                </a:cubicBezTo>
                <a:cubicBezTo>
                  <a:pt x="3034104" y="2510465"/>
                  <a:pt x="1904970" y="2387929"/>
                  <a:pt x="1341762" y="2171415"/>
                </a:cubicBezTo>
                <a:cubicBezTo>
                  <a:pt x="778554" y="1954901"/>
                  <a:pt x="225871" y="1338557"/>
                  <a:pt x="92823" y="987442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4999978" y="758184"/>
            <a:ext cx="37307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A lebre começou a corrida na árvore encantada da floresta, enquanto a tartaruga começou quase que no meio do caminho.</a:t>
            </a:r>
          </a:p>
        </p:txBody>
      </p:sp>
      <p:sp>
        <p:nvSpPr>
          <p:cNvPr id="50" name="Estrela de 4 pontas 49"/>
          <p:cNvSpPr/>
          <p:nvPr/>
        </p:nvSpPr>
        <p:spPr>
          <a:xfrm>
            <a:off x="1331640" y="2780928"/>
            <a:ext cx="360040" cy="504056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strela de 4 pontas 50"/>
          <p:cNvSpPr/>
          <p:nvPr/>
        </p:nvSpPr>
        <p:spPr>
          <a:xfrm>
            <a:off x="2718528" y="1112641"/>
            <a:ext cx="360040" cy="504056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strela de 4 pontas 51"/>
          <p:cNvSpPr/>
          <p:nvPr/>
        </p:nvSpPr>
        <p:spPr>
          <a:xfrm>
            <a:off x="3160299" y="5875263"/>
            <a:ext cx="360040" cy="504056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strela de 4 pontas 52"/>
          <p:cNvSpPr/>
          <p:nvPr/>
        </p:nvSpPr>
        <p:spPr>
          <a:xfrm>
            <a:off x="1513341" y="4574088"/>
            <a:ext cx="360040" cy="504056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de cantos arredondados 47"/>
          <p:cNvSpPr/>
          <p:nvPr/>
        </p:nvSpPr>
        <p:spPr>
          <a:xfrm>
            <a:off x="0" y="4486337"/>
            <a:ext cx="9171303" cy="2420888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Ondulado duplo 48"/>
          <p:cNvSpPr/>
          <p:nvPr/>
        </p:nvSpPr>
        <p:spPr>
          <a:xfrm>
            <a:off x="0" y="4657236"/>
            <a:ext cx="9171303" cy="1210444"/>
          </a:xfrm>
          <a:prstGeom prst="doubleWav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Grupo 45"/>
          <p:cNvGrpSpPr/>
          <p:nvPr/>
        </p:nvGrpSpPr>
        <p:grpSpPr>
          <a:xfrm rot="160702">
            <a:off x="5759310" y="4325770"/>
            <a:ext cx="1420730" cy="768763"/>
            <a:chOff x="5465307" y="3161601"/>
            <a:chExt cx="1707302" cy="923828"/>
          </a:xfrm>
        </p:grpSpPr>
        <p:sp>
          <p:nvSpPr>
            <p:cNvPr id="29" name="Retângulo 28"/>
            <p:cNvSpPr/>
            <p:nvPr/>
          </p:nvSpPr>
          <p:spPr>
            <a:xfrm rot="2511953">
              <a:off x="6582676" y="3380613"/>
              <a:ext cx="167430" cy="301744"/>
            </a:xfrm>
            <a:custGeom>
              <a:avLst/>
              <a:gdLst>
                <a:gd name="connsiteX0" fmla="*/ 0 w 154347"/>
                <a:gd name="connsiteY0" fmla="*/ 0 h 301744"/>
                <a:gd name="connsiteX1" fmla="*/ 154347 w 154347"/>
                <a:gd name="connsiteY1" fmla="*/ 0 h 301744"/>
                <a:gd name="connsiteX2" fmla="*/ 154347 w 154347"/>
                <a:gd name="connsiteY2" fmla="*/ 301744 h 301744"/>
                <a:gd name="connsiteX3" fmla="*/ 0 w 154347"/>
                <a:gd name="connsiteY3" fmla="*/ 301744 h 301744"/>
                <a:gd name="connsiteX4" fmla="*/ 0 w 154347"/>
                <a:gd name="connsiteY4" fmla="*/ 0 h 301744"/>
                <a:gd name="connsiteX0" fmla="*/ 0 w 167430"/>
                <a:gd name="connsiteY0" fmla="*/ 0 h 301744"/>
                <a:gd name="connsiteX1" fmla="*/ 167430 w 167430"/>
                <a:gd name="connsiteY1" fmla="*/ 7461 h 301744"/>
                <a:gd name="connsiteX2" fmla="*/ 154347 w 167430"/>
                <a:gd name="connsiteY2" fmla="*/ 301744 h 301744"/>
                <a:gd name="connsiteX3" fmla="*/ 0 w 167430"/>
                <a:gd name="connsiteY3" fmla="*/ 301744 h 301744"/>
                <a:gd name="connsiteX4" fmla="*/ 0 w 167430"/>
                <a:gd name="connsiteY4" fmla="*/ 0 h 30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0" h="301744">
                  <a:moveTo>
                    <a:pt x="0" y="0"/>
                  </a:moveTo>
                  <a:lnTo>
                    <a:pt x="167430" y="7461"/>
                  </a:lnTo>
                  <a:lnTo>
                    <a:pt x="154347" y="301744"/>
                  </a:lnTo>
                  <a:lnTo>
                    <a:pt x="0" y="301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 rot="15511608">
              <a:off x="5682882" y="3808749"/>
              <a:ext cx="267334" cy="239027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16200000">
              <a:off x="5609461" y="3843750"/>
              <a:ext cx="267334" cy="216024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 rot="15511608">
              <a:off x="6275950" y="3802181"/>
              <a:ext cx="267334" cy="239027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 rot="16200000">
              <a:off x="6202529" y="3837182"/>
              <a:ext cx="267334" cy="216024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Atraso 27"/>
            <p:cNvSpPr/>
            <p:nvPr/>
          </p:nvSpPr>
          <p:spPr>
            <a:xfrm rot="15905465">
              <a:off x="5758063" y="2975746"/>
              <a:ext cx="627647" cy="1213160"/>
            </a:xfrm>
            <a:custGeom>
              <a:avLst/>
              <a:gdLst>
                <a:gd name="connsiteX0" fmla="*/ 0 w 620338"/>
                <a:gd name="connsiteY0" fmla="*/ 0 h 1017031"/>
                <a:gd name="connsiteX1" fmla="*/ 310169 w 620338"/>
                <a:gd name="connsiteY1" fmla="*/ 0 h 1017031"/>
                <a:gd name="connsiteX2" fmla="*/ 620338 w 620338"/>
                <a:gd name="connsiteY2" fmla="*/ 508516 h 1017031"/>
                <a:gd name="connsiteX3" fmla="*/ 310169 w 620338"/>
                <a:gd name="connsiteY3" fmla="*/ 1017032 h 1017031"/>
                <a:gd name="connsiteX4" fmla="*/ 0 w 620338"/>
                <a:gd name="connsiteY4" fmla="*/ 1017031 h 1017031"/>
                <a:gd name="connsiteX5" fmla="*/ 0 w 620338"/>
                <a:gd name="connsiteY5" fmla="*/ 0 h 1017031"/>
                <a:gd name="connsiteX0" fmla="*/ 9781 w 620338"/>
                <a:gd name="connsiteY0" fmla="*/ 0 h 1130913"/>
                <a:gd name="connsiteX1" fmla="*/ 310169 w 620338"/>
                <a:gd name="connsiteY1" fmla="*/ 113881 h 1130913"/>
                <a:gd name="connsiteX2" fmla="*/ 620338 w 620338"/>
                <a:gd name="connsiteY2" fmla="*/ 622397 h 1130913"/>
                <a:gd name="connsiteX3" fmla="*/ 310169 w 620338"/>
                <a:gd name="connsiteY3" fmla="*/ 1130913 h 1130913"/>
                <a:gd name="connsiteX4" fmla="*/ 0 w 620338"/>
                <a:gd name="connsiteY4" fmla="*/ 1130912 h 1130913"/>
                <a:gd name="connsiteX5" fmla="*/ 9781 w 620338"/>
                <a:gd name="connsiteY5" fmla="*/ 0 h 1130913"/>
                <a:gd name="connsiteX0" fmla="*/ 16845 w 627402"/>
                <a:gd name="connsiteY0" fmla="*/ 0 h 1213160"/>
                <a:gd name="connsiteX1" fmla="*/ 317233 w 627402"/>
                <a:gd name="connsiteY1" fmla="*/ 113881 h 1213160"/>
                <a:gd name="connsiteX2" fmla="*/ 627402 w 627402"/>
                <a:gd name="connsiteY2" fmla="*/ 622397 h 1213160"/>
                <a:gd name="connsiteX3" fmla="*/ 317233 w 627402"/>
                <a:gd name="connsiteY3" fmla="*/ 1130913 h 1213160"/>
                <a:gd name="connsiteX4" fmla="*/ 0 w 627402"/>
                <a:gd name="connsiteY4" fmla="*/ 1213160 h 1213160"/>
                <a:gd name="connsiteX5" fmla="*/ 16845 w 627402"/>
                <a:gd name="connsiteY5" fmla="*/ 0 h 1213160"/>
                <a:gd name="connsiteX0" fmla="*/ 16845 w 627665"/>
                <a:gd name="connsiteY0" fmla="*/ 0 h 1213160"/>
                <a:gd name="connsiteX1" fmla="*/ 317233 w 627665"/>
                <a:gd name="connsiteY1" fmla="*/ 113881 h 1213160"/>
                <a:gd name="connsiteX2" fmla="*/ 627402 w 627665"/>
                <a:gd name="connsiteY2" fmla="*/ 622397 h 1213160"/>
                <a:gd name="connsiteX3" fmla="*/ 273295 w 627665"/>
                <a:gd name="connsiteY3" fmla="*/ 1197247 h 1213160"/>
                <a:gd name="connsiteX4" fmla="*/ 0 w 627665"/>
                <a:gd name="connsiteY4" fmla="*/ 1213160 h 1213160"/>
                <a:gd name="connsiteX5" fmla="*/ 16845 w 627665"/>
                <a:gd name="connsiteY5" fmla="*/ 0 h 1213160"/>
                <a:gd name="connsiteX0" fmla="*/ 16845 w 627406"/>
                <a:gd name="connsiteY0" fmla="*/ 0 h 1213160"/>
                <a:gd name="connsiteX1" fmla="*/ 279466 w 627406"/>
                <a:gd name="connsiteY1" fmla="*/ 34157 h 1213160"/>
                <a:gd name="connsiteX2" fmla="*/ 627402 w 627406"/>
                <a:gd name="connsiteY2" fmla="*/ 622397 h 1213160"/>
                <a:gd name="connsiteX3" fmla="*/ 273295 w 627406"/>
                <a:gd name="connsiteY3" fmla="*/ 1197247 h 1213160"/>
                <a:gd name="connsiteX4" fmla="*/ 0 w 627406"/>
                <a:gd name="connsiteY4" fmla="*/ 1213160 h 1213160"/>
                <a:gd name="connsiteX5" fmla="*/ 16845 w 627406"/>
                <a:gd name="connsiteY5" fmla="*/ 0 h 1213160"/>
                <a:gd name="connsiteX0" fmla="*/ 16845 w 627647"/>
                <a:gd name="connsiteY0" fmla="*/ 0 h 1213160"/>
                <a:gd name="connsiteX1" fmla="*/ 225048 w 627647"/>
                <a:gd name="connsiteY1" fmla="*/ 74097 h 1213160"/>
                <a:gd name="connsiteX2" fmla="*/ 627402 w 627647"/>
                <a:gd name="connsiteY2" fmla="*/ 622397 h 1213160"/>
                <a:gd name="connsiteX3" fmla="*/ 273295 w 627647"/>
                <a:gd name="connsiteY3" fmla="*/ 1197247 h 1213160"/>
                <a:gd name="connsiteX4" fmla="*/ 0 w 627647"/>
                <a:gd name="connsiteY4" fmla="*/ 1213160 h 1213160"/>
                <a:gd name="connsiteX5" fmla="*/ 16845 w 627647"/>
                <a:gd name="connsiteY5" fmla="*/ 0 h 121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7647" h="1213160">
                  <a:moveTo>
                    <a:pt x="16845" y="0"/>
                  </a:moveTo>
                  <a:cubicBezTo>
                    <a:pt x="120235" y="0"/>
                    <a:pt x="121658" y="74097"/>
                    <a:pt x="225048" y="74097"/>
                  </a:cubicBezTo>
                  <a:cubicBezTo>
                    <a:pt x="396350" y="74097"/>
                    <a:pt x="619361" y="435205"/>
                    <a:pt x="627402" y="622397"/>
                  </a:cubicBezTo>
                  <a:cubicBezTo>
                    <a:pt x="635443" y="809589"/>
                    <a:pt x="444597" y="1197247"/>
                    <a:pt x="273295" y="1197247"/>
                  </a:cubicBezTo>
                  <a:lnTo>
                    <a:pt x="0" y="1213160"/>
                  </a:lnTo>
                  <a:cubicBezTo>
                    <a:pt x="3260" y="836189"/>
                    <a:pt x="13585" y="376971"/>
                    <a:pt x="16845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55"/>
            <p:cNvSpPr/>
            <p:nvPr/>
          </p:nvSpPr>
          <p:spPr>
            <a:xfrm rot="2411656">
              <a:off x="5863426" y="3214180"/>
              <a:ext cx="218580" cy="310429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55"/>
            <p:cNvSpPr/>
            <p:nvPr/>
          </p:nvSpPr>
          <p:spPr>
            <a:xfrm rot="1571281">
              <a:off x="5610581" y="3642379"/>
              <a:ext cx="334414" cy="315410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55"/>
            <p:cNvSpPr/>
            <p:nvPr/>
          </p:nvSpPr>
          <p:spPr>
            <a:xfrm rot="6089501">
              <a:off x="6250700" y="3316908"/>
              <a:ext cx="170911" cy="18577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55"/>
            <p:cNvSpPr/>
            <p:nvPr/>
          </p:nvSpPr>
          <p:spPr>
            <a:xfrm rot="1571281">
              <a:off x="5905342" y="3458669"/>
              <a:ext cx="181301" cy="19964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55"/>
            <p:cNvSpPr/>
            <p:nvPr/>
          </p:nvSpPr>
          <p:spPr>
            <a:xfrm rot="6319860">
              <a:off x="6034207" y="3611980"/>
              <a:ext cx="180726" cy="265365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55"/>
            <p:cNvSpPr/>
            <p:nvPr/>
          </p:nvSpPr>
          <p:spPr>
            <a:xfrm rot="775380">
              <a:off x="5586935" y="3466780"/>
              <a:ext cx="229614" cy="24958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55"/>
            <p:cNvSpPr/>
            <p:nvPr/>
          </p:nvSpPr>
          <p:spPr>
            <a:xfrm rot="7418097">
              <a:off x="6378584" y="3444164"/>
              <a:ext cx="242823" cy="35654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55"/>
            <p:cNvSpPr/>
            <p:nvPr/>
          </p:nvSpPr>
          <p:spPr>
            <a:xfrm rot="1571281">
              <a:off x="6103586" y="3476351"/>
              <a:ext cx="259034" cy="182119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5"/>
            <p:cNvSpPr/>
            <p:nvPr/>
          </p:nvSpPr>
          <p:spPr>
            <a:xfrm flipH="1">
              <a:off x="6636628" y="3161601"/>
              <a:ext cx="535981" cy="362981"/>
            </a:xfrm>
            <a:custGeom>
              <a:avLst/>
              <a:gdLst>
                <a:gd name="connsiteX0" fmla="*/ 0 w 1296143"/>
                <a:gd name="connsiteY0" fmla="*/ 434516 h 869032"/>
                <a:gd name="connsiteX1" fmla="*/ 648072 w 1296143"/>
                <a:gd name="connsiteY1" fmla="*/ 0 h 869032"/>
                <a:gd name="connsiteX2" fmla="*/ 1296144 w 1296143"/>
                <a:gd name="connsiteY2" fmla="*/ 434516 h 869032"/>
                <a:gd name="connsiteX3" fmla="*/ 648072 w 1296143"/>
                <a:gd name="connsiteY3" fmla="*/ 869032 h 869032"/>
                <a:gd name="connsiteX4" fmla="*/ 0 w 1296143"/>
                <a:gd name="connsiteY4" fmla="*/ 434516 h 869032"/>
                <a:gd name="connsiteX0" fmla="*/ 0 w 1296144"/>
                <a:gd name="connsiteY0" fmla="*/ 615270 h 1049786"/>
                <a:gd name="connsiteX1" fmla="*/ 648072 w 1296144"/>
                <a:gd name="connsiteY1" fmla="*/ 0 h 1049786"/>
                <a:gd name="connsiteX2" fmla="*/ 1296144 w 1296144"/>
                <a:gd name="connsiteY2" fmla="*/ 615270 h 1049786"/>
                <a:gd name="connsiteX3" fmla="*/ 648072 w 1296144"/>
                <a:gd name="connsiteY3" fmla="*/ 1049786 h 1049786"/>
                <a:gd name="connsiteX4" fmla="*/ 0 w 1296144"/>
                <a:gd name="connsiteY4" fmla="*/ 615270 h 104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144" h="1049786">
                  <a:moveTo>
                    <a:pt x="0" y="615270"/>
                  </a:moveTo>
                  <a:cubicBezTo>
                    <a:pt x="0" y="440306"/>
                    <a:pt x="290152" y="0"/>
                    <a:pt x="648072" y="0"/>
                  </a:cubicBezTo>
                  <a:cubicBezTo>
                    <a:pt x="1005992" y="0"/>
                    <a:pt x="1296144" y="375293"/>
                    <a:pt x="1296144" y="615270"/>
                  </a:cubicBezTo>
                  <a:cubicBezTo>
                    <a:pt x="1296144" y="855247"/>
                    <a:pt x="1005992" y="1049786"/>
                    <a:pt x="648072" y="1049786"/>
                  </a:cubicBezTo>
                  <a:cubicBezTo>
                    <a:pt x="290152" y="1049786"/>
                    <a:pt x="0" y="790234"/>
                    <a:pt x="0" y="615270"/>
                  </a:cubicBezTo>
                  <a:close/>
                </a:path>
              </a:pathLst>
            </a:cu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42"/>
            <p:cNvGrpSpPr/>
            <p:nvPr/>
          </p:nvGrpSpPr>
          <p:grpSpPr>
            <a:xfrm flipH="1">
              <a:off x="6904619" y="3224285"/>
              <a:ext cx="118806" cy="118806"/>
              <a:chOff x="4322796" y="4114159"/>
              <a:chExt cx="243069" cy="243069"/>
            </a:xfrm>
          </p:grpSpPr>
          <p:sp>
            <p:nvSpPr>
              <p:cNvPr id="44" name="Elipse 43"/>
              <p:cNvSpPr/>
              <p:nvPr/>
            </p:nvSpPr>
            <p:spPr>
              <a:xfrm>
                <a:off x="4322796" y="4114159"/>
                <a:ext cx="243069" cy="2430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343087" y="4164616"/>
                <a:ext cx="138670" cy="13867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50" name="Conector reto 49"/>
          <p:cNvCxnSpPr/>
          <p:nvPr/>
        </p:nvCxnSpPr>
        <p:spPr>
          <a:xfrm flipV="1">
            <a:off x="4716016" y="4597673"/>
            <a:ext cx="957202" cy="5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4868416" y="4750073"/>
            <a:ext cx="957202" cy="5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5020816" y="4902473"/>
            <a:ext cx="957202" cy="5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514566" y="3460094"/>
            <a:ext cx="978524" cy="1204171"/>
            <a:chOff x="4534333" y="911474"/>
            <a:chExt cx="3205288" cy="3944427"/>
          </a:xfrm>
        </p:grpSpPr>
        <p:sp>
          <p:nvSpPr>
            <p:cNvPr id="68" name="Elipse 48"/>
            <p:cNvSpPr/>
            <p:nvPr/>
          </p:nvSpPr>
          <p:spPr>
            <a:xfrm>
              <a:off x="5466409" y="911474"/>
              <a:ext cx="2273212" cy="3535994"/>
            </a:xfrm>
            <a:custGeom>
              <a:avLst/>
              <a:gdLst>
                <a:gd name="connsiteX0" fmla="*/ 946034 w 2273212"/>
                <a:gd name="connsiteY0" fmla="*/ 1522 h 3535994"/>
                <a:gd name="connsiteX1" fmla="*/ 1983605 w 2273212"/>
                <a:gd name="connsiteY1" fmla="*/ 627259 h 3535994"/>
                <a:gd name="connsiteX2" fmla="*/ 2236685 w 2273212"/>
                <a:gd name="connsiteY2" fmla="*/ 1394912 h 3535994"/>
                <a:gd name="connsiteX3" fmla="*/ 1355592 w 2273212"/>
                <a:gd name="connsiteY3" fmla="*/ 1774467 h 3535994"/>
                <a:gd name="connsiteX4" fmla="*/ 1518870 w 2273212"/>
                <a:gd name="connsiteY4" fmla="*/ 2950937 h 3535994"/>
                <a:gd name="connsiteX5" fmla="*/ 1090756 w 2273212"/>
                <a:gd name="connsiteY5" fmla="*/ 3535947 h 3535994"/>
                <a:gd name="connsiteX6" fmla="*/ 1091815 w 2273212"/>
                <a:gd name="connsiteY6" fmla="*/ 2976062 h 3535994"/>
                <a:gd name="connsiteX7" fmla="*/ 166079 w 2273212"/>
                <a:gd name="connsiteY7" fmla="*/ 1787027 h 3535994"/>
                <a:gd name="connsiteX8" fmla="*/ 11619 w 2273212"/>
                <a:gd name="connsiteY8" fmla="*/ 1368328 h 3535994"/>
                <a:gd name="connsiteX9" fmla="*/ 313069 w 2273212"/>
                <a:gd name="connsiteY9" fmla="*/ 664940 h 3535994"/>
                <a:gd name="connsiteX10" fmla="*/ 617334 w 2273212"/>
                <a:gd name="connsiteY10" fmla="*/ 151973 h 3535994"/>
                <a:gd name="connsiteX11" fmla="*/ 857415 w 2273212"/>
                <a:gd name="connsiteY11" fmla="*/ 20852 h 3535994"/>
                <a:gd name="connsiteX12" fmla="*/ 874108 w 2273212"/>
                <a:gd name="connsiteY12" fmla="*/ 19847 h 3535994"/>
                <a:gd name="connsiteX13" fmla="*/ 946034 w 2273212"/>
                <a:gd name="connsiteY13" fmla="*/ 1522 h 353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73212" h="3535994">
                  <a:moveTo>
                    <a:pt x="946034" y="1522"/>
                  </a:moveTo>
                  <a:cubicBezTo>
                    <a:pt x="1268189" y="-30434"/>
                    <a:pt x="1785505" y="449367"/>
                    <a:pt x="1983605" y="627259"/>
                  </a:cubicBezTo>
                  <a:cubicBezTo>
                    <a:pt x="2210006" y="830564"/>
                    <a:pt x="2341354" y="1203713"/>
                    <a:pt x="2236685" y="1394912"/>
                  </a:cubicBezTo>
                  <a:cubicBezTo>
                    <a:pt x="2132016" y="1586112"/>
                    <a:pt x="1498255" y="1515129"/>
                    <a:pt x="1355592" y="1774467"/>
                  </a:cubicBezTo>
                  <a:cubicBezTo>
                    <a:pt x="1212930" y="2033805"/>
                    <a:pt x="1518561" y="2661592"/>
                    <a:pt x="1518870" y="2950937"/>
                  </a:cubicBezTo>
                  <a:cubicBezTo>
                    <a:pt x="1519178" y="3240282"/>
                    <a:pt x="1161929" y="3531761"/>
                    <a:pt x="1090756" y="3535947"/>
                  </a:cubicBezTo>
                  <a:cubicBezTo>
                    <a:pt x="1019582" y="3540132"/>
                    <a:pt x="1245928" y="3267549"/>
                    <a:pt x="1091815" y="2976062"/>
                  </a:cubicBezTo>
                  <a:cubicBezTo>
                    <a:pt x="937702" y="2684575"/>
                    <a:pt x="346110" y="2054981"/>
                    <a:pt x="166079" y="1787027"/>
                  </a:cubicBezTo>
                  <a:cubicBezTo>
                    <a:pt x="-13953" y="1519073"/>
                    <a:pt x="-12881" y="1555342"/>
                    <a:pt x="11619" y="1368328"/>
                  </a:cubicBezTo>
                  <a:cubicBezTo>
                    <a:pt x="36119" y="1181314"/>
                    <a:pt x="189558" y="878467"/>
                    <a:pt x="313069" y="664940"/>
                  </a:cubicBezTo>
                  <a:cubicBezTo>
                    <a:pt x="398665" y="516961"/>
                    <a:pt x="484092" y="283255"/>
                    <a:pt x="617334" y="151973"/>
                  </a:cubicBezTo>
                  <a:cubicBezTo>
                    <a:pt x="649415" y="92996"/>
                    <a:pt x="742095" y="39953"/>
                    <a:pt x="857415" y="20852"/>
                  </a:cubicBezTo>
                  <a:lnTo>
                    <a:pt x="874108" y="19847"/>
                  </a:lnTo>
                  <a:cubicBezTo>
                    <a:pt x="896475" y="9736"/>
                    <a:pt x="920649" y="4040"/>
                    <a:pt x="946034" y="1522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28"/>
            <p:cNvSpPr/>
            <p:nvPr/>
          </p:nvSpPr>
          <p:spPr>
            <a:xfrm>
              <a:off x="4644114" y="3112090"/>
              <a:ext cx="2054504" cy="1704827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504" h="1704827">
                  <a:moveTo>
                    <a:pt x="98533" y="851341"/>
                  </a:moveTo>
                  <a:cubicBezTo>
                    <a:pt x="248701" y="591941"/>
                    <a:pt x="517641" y="0"/>
                    <a:pt x="1034637" y="0"/>
                  </a:cubicBezTo>
                  <a:cubicBezTo>
                    <a:pt x="1551633" y="0"/>
                    <a:pt x="1866909" y="617659"/>
                    <a:pt x="1970741" y="851341"/>
                  </a:cubicBezTo>
                  <a:cubicBezTo>
                    <a:pt x="2074573" y="1085023"/>
                    <a:pt x="2099394" y="1361169"/>
                    <a:pt x="1943377" y="1503059"/>
                  </a:cubicBezTo>
                  <a:cubicBezTo>
                    <a:pt x="1787360" y="1644949"/>
                    <a:pt x="1336262" y="1693792"/>
                    <a:pt x="1034637" y="1702682"/>
                  </a:cubicBezTo>
                  <a:cubicBezTo>
                    <a:pt x="733012" y="1711572"/>
                    <a:pt x="289643" y="1698289"/>
                    <a:pt x="133626" y="1556399"/>
                  </a:cubicBezTo>
                  <a:cubicBezTo>
                    <a:pt x="-22391" y="1414509"/>
                    <a:pt x="-51635" y="1110741"/>
                    <a:pt x="98533" y="851341"/>
                  </a:cubicBezTo>
                  <a:close/>
                </a:path>
              </a:pathLst>
            </a:custGeom>
            <a:solidFill>
              <a:srgbClr val="8B6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28"/>
            <p:cNvSpPr/>
            <p:nvPr/>
          </p:nvSpPr>
          <p:spPr>
            <a:xfrm>
              <a:off x="4979921" y="3324598"/>
              <a:ext cx="1410585" cy="1258823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  <a:gd name="connsiteX0" fmla="*/ 253269 w 1977033"/>
                <a:gd name="connsiteY0" fmla="*/ 877164 h 1704849"/>
                <a:gd name="connsiteX1" fmla="*/ 957166 w 1977033"/>
                <a:gd name="connsiteY1" fmla="*/ 22 h 1704849"/>
                <a:gd name="connsiteX2" fmla="*/ 1893270 w 1977033"/>
                <a:gd name="connsiteY2" fmla="*/ 851363 h 1704849"/>
                <a:gd name="connsiteX3" fmla="*/ 1865906 w 1977033"/>
                <a:gd name="connsiteY3" fmla="*/ 1503081 h 1704849"/>
                <a:gd name="connsiteX4" fmla="*/ 957166 w 1977033"/>
                <a:gd name="connsiteY4" fmla="*/ 1702704 h 1704849"/>
                <a:gd name="connsiteX5" fmla="*/ 56155 w 1977033"/>
                <a:gd name="connsiteY5" fmla="*/ 1556421 h 1704849"/>
                <a:gd name="connsiteX6" fmla="*/ 253269 w 1977033"/>
                <a:gd name="connsiteY6" fmla="*/ 877164 h 1704849"/>
                <a:gd name="connsiteX0" fmla="*/ 253268 w 1910456"/>
                <a:gd name="connsiteY0" fmla="*/ 877229 h 1704914"/>
                <a:gd name="connsiteX1" fmla="*/ 957165 w 1910456"/>
                <a:gd name="connsiteY1" fmla="*/ 87 h 1704914"/>
                <a:gd name="connsiteX2" fmla="*/ 1622361 w 1910456"/>
                <a:gd name="connsiteY2" fmla="*/ 928831 h 1704914"/>
                <a:gd name="connsiteX3" fmla="*/ 1865905 w 1910456"/>
                <a:gd name="connsiteY3" fmla="*/ 1503146 h 1704914"/>
                <a:gd name="connsiteX4" fmla="*/ 957165 w 1910456"/>
                <a:gd name="connsiteY4" fmla="*/ 1702769 h 1704914"/>
                <a:gd name="connsiteX5" fmla="*/ 56154 w 1910456"/>
                <a:gd name="connsiteY5" fmla="*/ 1556486 h 1704914"/>
                <a:gd name="connsiteX6" fmla="*/ 253268 w 1910456"/>
                <a:gd name="connsiteY6" fmla="*/ 877229 h 170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0456" h="1704914">
                  <a:moveTo>
                    <a:pt x="253268" y="877229"/>
                  </a:moveTo>
                  <a:cubicBezTo>
                    <a:pt x="403436" y="617829"/>
                    <a:pt x="728983" y="-8513"/>
                    <a:pt x="957165" y="87"/>
                  </a:cubicBezTo>
                  <a:cubicBezTo>
                    <a:pt x="1185347" y="8687"/>
                    <a:pt x="1518529" y="695149"/>
                    <a:pt x="1622361" y="928831"/>
                  </a:cubicBezTo>
                  <a:cubicBezTo>
                    <a:pt x="1726193" y="1162513"/>
                    <a:pt x="2021922" y="1361256"/>
                    <a:pt x="1865905" y="1503146"/>
                  </a:cubicBezTo>
                  <a:cubicBezTo>
                    <a:pt x="1709888" y="1645036"/>
                    <a:pt x="1258790" y="1693879"/>
                    <a:pt x="957165" y="1702769"/>
                  </a:cubicBezTo>
                  <a:cubicBezTo>
                    <a:pt x="655540" y="1711659"/>
                    <a:pt x="212171" y="1698376"/>
                    <a:pt x="56154" y="1556486"/>
                  </a:cubicBezTo>
                  <a:cubicBezTo>
                    <a:pt x="-99863" y="1414596"/>
                    <a:pt x="103100" y="1136629"/>
                    <a:pt x="253268" y="877229"/>
                  </a:cubicBezTo>
                  <a:close/>
                </a:path>
              </a:pathLst>
            </a:custGeom>
            <a:solidFill>
              <a:srgbClr val="BC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1" name="Grupo 70"/>
            <p:cNvGrpSpPr/>
            <p:nvPr/>
          </p:nvGrpSpPr>
          <p:grpSpPr>
            <a:xfrm>
              <a:off x="4534333" y="1548841"/>
              <a:ext cx="2205381" cy="1937809"/>
              <a:chOff x="4534333" y="1548841"/>
              <a:chExt cx="2205381" cy="1937809"/>
            </a:xfrm>
          </p:grpSpPr>
          <p:sp>
            <p:nvSpPr>
              <p:cNvPr id="76" name="Elipse 25"/>
              <p:cNvSpPr/>
              <p:nvPr/>
            </p:nvSpPr>
            <p:spPr>
              <a:xfrm rot="16982767" flipH="1">
                <a:off x="4668119" y="1415055"/>
                <a:ext cx="1937809" cy="2205381"/>
              </a:xfrm>
              <a:custGeom>
                <a:avLst/>
                <a:gdLst/>
                <a:ahLst/>
                <a:cxnLst/>
                <a:rect l="l" t="t" r="r" b="b"/>
                <a:pathLst>
                  <a:path w="1937809" h="2205381">
                    <a:moveTo>
                      <a:pt x="7400" y="681620"/>
                    </a:moveTo>
                    <a:cubicBezTo>
                      <a:pt x="47053" y="713930"/>
                      <a:pt x="131349" y="937447"/>
                      <a:pt x="191128" y="1054164"/>
                    </a:cubicBezTo>
                    <a:cubicBezTo>
                      <a:pt x="191690" y="1170873"/>
                      <a:pt x="232147" y="1319038"/>
                      <a:pt x="303692" y="1468728"/>
                    </a:cubicBezTo>
                    <a:cubicBezTo>
                      <a:pt x="228884" y="1463815"/>
                      <a:pt x="125701" y="1561415"/>
                      <a:pt x="81022" y="1632527"/>
                    </a:cubicBezTo>
                    <a:cubicBezTo>
                      <a:pt x="32831" y="1709229"/>
                      <a:pt x="-43682" y="1908521"/>
                      <a:pt x="31698" y="1930333"/>
                    </a:cubicBezTo>
                    <a:cubicBezTo>
                      <a:pt x="98198" y="1949575"/>
                      <a:pt x="413450" y="1909820"/>
                      <a:pt x="507992" y="1807438"/>
                    </a:cubicBezTo>
                    <a:cubicBezTo>
                      <a:pt x="649694" y="1996909"/>
                      <a:pt x="830434" y="2148640"/>
                      <a:pt x="1019202" y="2192381"/>
                    </a:cubicBezTo>
                    <a:cubicBezTo>
                      <a:pt x="1491725" y="2301872"/>
                      <a:pt x="1835616" y="1693238"/>
                      <a:pt x="1909686" y="1362330"/>
                    </a:cubicBezTo>
                    <a:cubicBezTo>
                      <a:pt x="1983755" y="1031421"/>
                      <a:pt x="1936141" y="316425"/>
                      <a:pt x="1463618" y="206934"/>
                    </a:cubicBezTo>
                    <a:cubicBezTo>
                      <a:pt x="1293406" y="167493"/>
                      <a:pt x="1091277" y="212002"/>
                      <a:pt x="899110" y="301032"/>
                    </a:cubicBezTo>
                    <a:lnTo>
                      <a:pt x="903408" y="275946"/>
                    </a:lnTo>
                    <a:cubicBezTo>
                      <a:pt x="903408" y="137625"/>
                      <a:pt x="530792" y="-4140"/>
                      <a:pt x="452434" y="93"/>
                    </a:cubicBezTo>
                    <a:cubicBezTo>
                      <a:pt x="374076" y="4326"/>
                      <a:pt x="403627" y="215745"/>
                      <a:pt x="433260" y="301346"/>
                    </a:cubicBezTo>
                    <a:cubicBezTo>
                      <a:pt x="456160" y="367497"/>
                      <a:pt x="514503" y="460751"/>
                      <a:pt x="576322" y="497220"/>
                    </a:cubicBezTo>
                    <a:cubicBezTo>
                      <a:pt x="571097" y="500501"/>
                      <a:pt x="566249" y="504254"/>
                      <a:pt x="561432" y="508024"/>
                    </a:cubicBezTo>
                    <a:cubicBezTo>
                      <a:pt x="518037" y="521589"/>
                      <a:pt x="444337" y="400426"/>
                      <a:pt x="401371" y="416036"/>
                    </a:cubicBezTo>
                    <a:cubicBezTo>
                      <a:pt x="389923" y="444344"/>
                      <a:pt x="452650" y="553395"/>
                      <a:pt x="441202" y="581703"/>
                    </a:cubicBezTo>
                    <a:lnTo>
                      <a:pt x="224047" y="485185"/>
                    </a:lnTo>
                    <a:cubicBezTo>
                      <a:pt x="200084" y="487144"/>
                      <a:pt x="246861" y="604189"/>
                      <a:pt x="272747" y="636626"/>
                    </a:cubicBezTo>
                    <a:cubicBezTo>
                      <a:pt x="295730" y="665427"/>
                      <a:pt x="299264" y="703712"/>
                      <a:pt x="294850" y="725657"/>
                    </a:cubicBezTo>
                    <a:cubicBezTo>
                      <a:pt x="306282" y="738292"/>
                      <a:pt x="293494" y="755384"/>
                      <a:pt x="293641" y="733280"/>
                    </a:cubicBezTo>
                    <a:cubicBezTo>
                      <a:pt x="294337" y="731066"/>
                      <a:pt x="294939" y="728541"/>
                      <a:pt x="294850" y="725657"/>
                    </a:cubicBezTo>
                    <a:cubicBezTo>
                      <a:pt x="291340" y="717798"/>
                      <a:pt x="280761" y="711835"/>
                      <a:pt x="260186" y="711935"/>
                    </a:cubicBezTo>
                    <a:cubicBezTo>
                      <a:pt x="198193" y="712236"/>
                      <a:pt x="5562" y="608678"/>
                      <a:pt x="7400" y="681620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rgbClr val="7955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5265878" y="2365345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/>
              <p:cNvSpPr/>
              <p:nvPr/>
            </p:nvSpPr>
            <p:spPr>
              <a:xfrm>
                <a:off x="5903792" y="2365346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78"/>
              <p:cNvSpPr/>
              <p:nvPr/>
            </p:nvSpPr>
            <p:spPr>
              <a:xfrm>
                <a:off x="5334810" y="2422279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5958154" y="2412878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/>
              <p:cNvSpPr/>
              <p:nvPr/>
            </p:nvSpPr>
            <p:spPr>
              <a:xfrm>
                <a:off x="5644749" y="2929332"/>
                <a:ext cx="49242" cy="2227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5478013" y="2852936"/>
                <a:ext cx="379193" cy="1524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/>
              <p:cNvSpPr/>
              <p:nvPr/>
            </p:nvSpPr>
            <p:spPr>
              <a:xfrm>
                <a:off x="5523593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/>
              <p:cNvSpPr/>
              <p:nvPr/>
            </p:nvSpPr>
            <p:spPr>
              <a:xfrm>
                <a:off x="5693991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25"/>
              <p:cNvSpPr/>
              <p:nvPr/>
            </p:nvSpPr>
            <p:spPr>
              <a:xfrm rot="5400000">
                <a:off x="6226212" y="1824831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25"/>
              <p:cNvSpPr/>
              <p:nvPr/>
            </p:nvSpPr>
            <p:spPr>
              <a:xfrm rot="16982767" flipH="1">
                <a:off x="4712569" y="1851782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Lua 86"/>
              <p:cNvSpPr/>
              <p:nvPr/>
            </p:nvSpPr>
            <p:spPr>
              <a:xfrm rot="16200000">
                <a:off x="5633899" y="2781226"/>
                <a:ext cx="57051" cy="741660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Elipse 46"/>
            <p:cNvSpPr/>
            <p:nvPr/>
          </p:nvSpPr>
          <p:spPr>
            <a:xfrm flipH="1">
              <a:off x="6049732" y="3248914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46"/>
            <p:cNvSpPr/>
            <p:nvPr/>
          </p:nvSpPr>
          <p:spPr>
            <a:xfrm>
              <a:off x="4658409" y="3286728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39"/>
            <p:cNvSpPr/>
            <p:nvPr/>
          </p:nvSpPr>
          <p:spPr>
            <a:xfrm>
              <a:off x="4949626" y="4529459"/>
              <a:ext cx="736126" cy="326442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39"/>
            <p:cNvSpPr/>
            <p:nvPr/>
          </p:nvSpPr>
          <p:spPr>
            <a:xfrm>
              <a:off x="5693991" y="4526567"/>
              <a:ext cx="733441" cy="325251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 flipH="1">
            <a:off x="247561" y="4454190"/>
            <a:ext cx="1602181" cy="1683395"/>
            <a:chOff x="777331" y="366431"/>
            <a:chExt cx="4746504" cy="4987101"/>
          </a:xfrm>
        </p:grpSpPr>
        <p:sp>
          <p:nvSpPr>
            <p:cNvPr id="55" name="Retângulo de cantos arredondados 5"/>
            <p:cNvSpPr/>
            <p:nvPr/>
          </p:nvSpPr>
          <p:spPr>
            <a:xfrm rot="668146">
              <a:off x="1540622" y="2858999"/>
              <a:ext cx="587330" cy="2211226"/>
            </a:xfrm>
            <a:custGeom>
              <a:avLst/>
              <a:gdLst/>
              <a:ahLst/>
              <a:cxnLst/>
              <a:rect l="l" t="t" r="r" b="b"/>
              <a:pathLst>
                <a:path w="177582" h="739556">
                  <a:moveTo>
                    <a:pt x="635" y="712544"/>
                  </a:moveTo>
                  <a:cubicBezTo>
                    <a:pt x="636" y="712544"/>
                    <a:pt x="636" y="712544"/>
                    <a:pt x="636" y="712544"/>
                  </a:cubicBezTo>
                  <a:lnTo>
                    <a:pt x="636" y="712545"/>
                  </a:lnTo>
                  <a:close/>
                  <a:moveTo>
                    <a:pt x="135310" y="0"/>
                  </a:moveTo>
                  <a:lnTo>
                    <a:pt x="147846" y="0"/>
                  </a:lnTo>
                  <a:cubicBezTo>
                    <a:pt x="164269" y="0"/>
                    <a:pt x="177582" y="13313"/>
                    <a:pt x="177582" y="29736"/>
                  </a:cubicBezTo>
                  <a:lnTo>
                    <a:pt x="177582" y="661416"/>
                  </a:lnTo>
                  <a:cubicBezTo>
                    <a:pt x="177582" y="672937"/>
                    <a:pt x="171030" y="682928"/>
                    <a:pt x="160452" y="685930"/>
                  </a:cubicBezTo>
                  <a:cubicBezTo>
                    <a:pt x="162815" y="702136"/>
                    <a:pt x="151563" y="716949"/>
                    <a:pt x="135090" y="720191"/>
                  </a:cubicBezTo>
                  <a:lnTo>
                    <a:pt x="39940" y="738920"/>
                  </a:lnTo>
                  <a:cubicBezTo>
                    <a:pt x="21803" y="742490"/>
                    <a:pt x="4206" y="730681"/>
                    <a:pt x="636" y="712544"/>
                  </a:cubicBezTo>
                  <a:cubicBezTo>
                    <a:pt x="-2934" y="694408"/>
                    <a:pt x="8874" y="676811"/>
                    <a:pt x="27011" y="673241"/>
                  </a:cubicBezTo>
                  <a:lnTo>
                    <a:pt x="105574" y="657777"/>
                  </a:lnTo>
                  <a:lnTo>
                    <a:pt x="105574" y="29736"/>
                  </a:lnTo>
                  <a:cubicBezTo>
                    <a:pt x="105574" y="13313"/>
                    <a:pt x="118887" y="0"/>
                    <a:pt x="1353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1843450" y="366431"/>
              <a:ext cx="399166" cy="139708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1950670" y="623008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8"/>
            <p:cNvSpPr/>
            <p:nvPr/>
          </p:nvSpPr>
          <p:spPr>
            <a:xfrm rot="859872">
              <a:off x="1059338" y="506963"/>
              <a:ext cx="4464497" cy="4846569"/>
            </a:xfrm>
            <a:custGeom>
              <a:avLst/>
              <a:gdLst>
                <a:gd name="connsiteX0" fmla="*/ 296926 w 1610756"/>
                <a:gd name="connsiteY0" fmla="*/ 5659 h 1710552"/>
                <a:gd name="connsiteX1" fmla="*/ 324955 w 1610756"/>
                <a:gd name="connsiteY1" fmla="*/ 0 h 1710552"/>
                <a:gd name="connsiteX2" fmla="*/ 396963 w 1610756"/>
                <a:gd name="connsiteY2" fmla="*/ 72008 h 1710552"/>
                <a:gd name="connsiteX3" fmla="*/ 396963 w 1610756"/>
                <a:gd name="connsiteY3" fmla="*/ 466844 h 1710552"/>
                <a:gd name="connsiteX4" fmla="*/ 391449 w 1610756"/>
                <a:gd name="connsiteY4" fmla="*/ 494153 h 1710552"/>
                <a:gd name="connsiteX5" fmla="*/ 461414 w 1610756"/>
                <a:gd name="connsiteY5" fmla="*/ 644247 h 1710552"/>
                <a:gd name="connsiteX6" fmla="*/ 460692 w 1610756"/>
                <a:gd name="connsiteY6" fmla="*/ 674266 h 1710552"/>
                <a:gd name="connsiteX7" fmla="*/ 558063 w 1610756"/>
                <a:gd name="connsiteY7" fmla="*/ 723631 h 1710552"/>
                <a:gd name="connsiteX8" fmla="*/ 1012760 w 1610756"/>
                <a:gd name="connsiteY8" fmla="*/ 818963 h 1710552"/>
                <a:gd name="connsiteX9" fmla="*/ 1353649 w 1610756"/>
                <a:gd name="connsiteY9" fmla="*/ 1096671 h 1710552"/>
                <a:gd name="connsiteX10" fmla="*/ 1391451 w 1610756"/>
                <a:gd name="connsiteY10" fmla="*/ 1215000 h 1710552"/>
                <a:gd name="connsiteX11" fmla="*/ 1406073 w 1610756"/>
                <a:gd name="connsiteY11" fmla="*/ 1374073 h 1710552"/>
                <a:gd name="connsiteX12" fmla="*/ 1443534 w 1610756"/>
                <a:gd name="connsiteY12" fmla="*/ 1358854 h 1710552"/>
                <a:gd name="connsiteX13" fmla="*/ 1610588 w 1610756"/>
                <a:gd name="connsiteY13" fmla="*/ 1344339 h 1710552"/>
                <a:gd name="connsiteX14" fmla="*/ 1472368 w 1610756"/>
                <a:gd name="connsiteY14" fmla="*/ 1471718 h 1710552"/>
                <a:gd name="connsiteX15" fmla="*/ 1369712 w 1610756"/>
                <a:gd name="connsiteY15" fmla="*/ 1460861 h 1710552"/>
                <a:gd name="connsiteX16" fmla="*/ 1353570 w 1610756"/>
                <a:gd name="connsiteY16" fmla="*/ 1474178 h 1710552"/>
                <a:gd name="connsiteX17" fmla="*/ 1328583 w 1610756"/>
                <a:gd name="connsiteY17" fmla="*/ 1511117 h 1710552"/>
                <a:gd name="connsiteX18" fmla="*/ 1215238 w 1610756"/>
                <a:gd name="connsiteY18" fmla="*/ 1540074 h 1710552"/>
                <a:gd name="connsiteX19" fmla="*/ 1183876 w 1610756"/>
                <a:gd name="connsiteY19" fmla="*/ 1548087 h 1710552"/>
                <a:gd name="connsiteX20" fmla="*/ 731689 w 1610756"/>
                <a:gd name="connsiteY20" fmla="*/ 1663610 h 1710552"/>
                <a:gd name="connsiteX21" fmla="*/ 687893 w 1610756"/>
                <a:gd name="connsiteY21" fmla="*/ 1637639 h 1710552"/>
                <a:gd name="connsiteX22" fmla="*/ 713865 w 1610756"/>
                <a:gd name="connsiteY22" fmla="*/ 1593843 h 1710552"/>
                <a:gd name="connsiteX23" fmla="*/ 938233 w 1610756"/>
                <a:gd name="connsiteY23" fmla="*/ 1536522 h 1710552"/>
                <a:gd name="connsiteX24" fmla="*/ 777018 w 1610756"/>
                <a:gd name="connsiteY24" fmla="*/ 1420031 h 1710552"/>
                <a:gd name="connsiteX25" fmla="*/ 585272 w 1610756"/>
                <a:gd name="connsiteY25" fmla="*/ 1238889 h 1710552"/>
                <a:gd name="connsiteX26" fmla="*/ 580251 w 1610756"/>
                <a:gd name="connsiteY26" fmla="*/ 1590921 h 1710552"/>
                <a:gd name="connsiteX27" fmla="*/ 571059 w 1610756"/>
                <a:gd name="connsiteY27" fmla="*/ 1618021 h 1710552"/>
                <a:gd name="connsiteX28" fmla="*/ 582154 w 1610756"/>
                <a:gd name="connsiteY28" fmla="*/ 1708960 h 1710552"/>
                <a:gd name="connsiteX29" fmla="*/ 425694 w 1610756"/>
                <a:gd name="connsiteY29" fmla="*/ 1687487 h 1710552"/>
                <a:gd name="connsiteX30" fmla="*/ 378764 w 1610756"/>
                <a:gd name="connsiteY30" fmla="*/ 1659657 h 1710552"/>
                <a:gd name="connsiteX31" fmla="*/ 406594 w 1610756"/>
                <a:gd name="connsiteY31" fmla="*/ 1612727 h 1710552"/>
                <a:gd name="connsiteX32" fmla="*/ 460732 w 1610756"/>
                <a:gd name="connsiteY32" fmla="*/ 1598896 h 1710552"/>
                <a:gd name="connsiteX33" fmla="*/ 458916 w 1610756"/>
                <a:gd name="connsiteY33" fmla="*/ 1589189 h 1710552"/>
                <a:gd name="connsiteX34" fmla="*/ 465980 w 1610756"/>
                <a:gd name="connsiteY34" fmla="*/ 1093975 h 1710552"/>
                <a:gd name="connsiteX35" fmla="*/ 262469 w 1610756"/>
                <a:gd name="connsiteY35" fmla="*/ 835916 h 1710552"/>
                <a:gd name="connsiteX36" fmla="*/ 263042 w 1610756"/>
                <a:gd name="connsiteY36" fmla="*/ 826374 h 1710552"/>
                <a:gd name="connsiteX37" fmla="*/ 154054 w 1610756"/>
                <a:gd name="connsiteY37" fmla="*/ 862343 h 1710552"/>
                <a:gd name="connsiteX38" fmla="*/ 5848 w 1610756"/>
                <a:gd name="connsiteY38" fmla="*/ 760633 h 1710552"/>
                <a:gd name="connsiteX39" fmla="*/ 261197 w 1610756"/>
                <a:gd name="connsiteY39" fmla="*/ 498716 h 1710552"/>
                <a:gd name="connsiteX40" fmla="*/ 252947 w 1610756"/>
                <a:gd name="connsiteY40" fmla="*/ 466844 h 1710552"/>
                <a:gd name="connsiteX41" fmla="*/ 252947 w 1610756"/>
                <a:gd name="connsiteY41" fmla="*/ 72008 h 1710552"/>
                <a:gd name="connsiteX42" fmla="*/ 296926 w 1610756"/>
                <a:gd name="connsiteY42" fmla="*/ 5659 h 1710552"/>
                <a:gd name="connsiteX0" fmla="*/ 296926 w 1610756"/>
                <a:gd name="connsiteY0" fmla="*/ 5659 h 1748491"/>
                <a:gd name="connsiteX1" fmla="*/ 324955 w 1610756"/>
                <a:gd name="connsiteY1" fmla="*/ 0 h 1748491"/>
                <a:gd name="connsiteX2" fmla="*/ 396963 w 1610756"/>
                <a:gd name="connsiteY2" fmla="*/ 72008 h 1748491"/>
                <a:gd name="connsiteX3" fmla="*/ 396963 w 1610756"/>
                <a:gd name="connsiteY3" fmla="*/ 466844 h 1748491"/>
                <a:gd name="connsiteX4" fmla="*/ 391449 w 1610756"/>
                <a:gd name="connsiteY4" fmla="*/ 494153 h 1748491"/>
                <a:gd name="connsiteX5" fmla="*/ 461414 w 1610756"/>
                <a:gd name="connsiteY5" fmla="*/ 644247 h 1748491"/>
                <a:gd name="connsiteX6" fmla="*/ 460692 w 1610756"/>
                <a:gd name="connsiteY6" fmla="*/ 674266 h 1748491"/>
                <a:gd name="connsiteX7" fmla="*/ 558063 w 1610756"/>
                <a:gd name="connsiteY7" fmla="*/ 723631 h 1748491"/>
                <a:gd name="connsiteX8" fmla="*/ 1012760 w 1610756"/>
                <a:gd name="connsiteY8" fmla="*/ 818963 h 1748491"/>
                <a:gd name="connsiteX9" fmla="*/ 1353649 w 1610756"/>
                <a:gd name="connsiteY9" fmla="*/ 1096671 h 1748491"/>
                <a:gd name="connsiteX10" fmla="*/ 1391451 w 1610756"/>
                <a:gd name="connsiteY10" fmla="*/ 1215000 h 1748491"/>
                <a:gd name="connsiteX11" fmla="*/ 1406073 w 1610756"/>
                <a:gd name="connsiteY11" fmla="*/ 1374073 h 1748491"/>
                <a:gd name="connsiteX12" fmla="*/ 1443534 w 1610756"/>
                <a:gd name="connsiteY12" fmla="*/ 1358854 h 1748491"/>
                <a:gd name="connsiteX13" fmla="*/ 1610588 w 1610756"/>
                <a:gd name="connsiteY13" fmla="*/ 1344339 h 1748491"/>
                <a:gd name="connsiteX14" fmla="*/ 1472368 w 1610756"/>
                <a:gd name="connsiteY14" fmla="*/ 1471718 h 1748491"/>
                <a:gd name="connsiteX15" fmla="*/ 1369712 w 1610756"/>
                <a:gd name="connsiteY15" fmla="*/ 1460861 h 1748491"/>
                <a:gd name="connsiteX16" fmla="*/ 1353570 w 1610756"/>
                <a:gd name="connsiteY16" fmla="*/ 1474178 h 1748491"/>
                <a:gd name="connsiteX17" fmla="*/ 1328583 w 1610756"/>
                <a:gd name="connsiteY17" fmla="*/ 1511117 h 1748491"/>
                <a:gd name="connsiteX18" fmla="*/ 1215238 w 1610756"/>
                <a:gd name="connsiteY18" fmla="*/ 1540074 h 1748491"/>
                <a:gd name="connsiteX19" fmla="*/ 1183876 w 1610756"/>
                <a:gd name="connsiteY19" fmla="*/ 1548087 h 1748491"/>
                <a:gd name="connsiteX20" fmla="*/ 731689 w 1610756"/>
                <a:gd name="connsiteY20" fmla="*/ 1663610 h 1748491"/>
                <a:gd name="connsiteX21" fmla="*/ 687893 w 1610756"/>
                <a:gd name="connsiteY21" fmla="*/ 1637639 h 1748491"/>
                <a:gd name="connsiteX22" fmla="*/ 713865 w 1610756"/>
                <a:gd name="connsiteY22" fmla="*/ 1593843 h 1748491"/>
                <a:gd name="connsiteX23" fmla="*/ 938233 w 1610756"/>
                <a:gd name="connsiteY23" fmla="*/ 1536522 h 1748491"/>
                <a:gd name="connsiteX24" fmla="*/ 777018 w 1610756"/>
                <a:gd name="connsiteY24" fmla="*/ 1420031 h 1748491"/>
                <a:gd name="connsiteX25" fmla="*/ 585272 w 1610756"/>
                <a:gd name="connsiteY25" fmla="*/ 1238889 h 1748491"/>
                <a:gd name="connsiteX26" fmla="*/ 580251 w 1610756"/>
                <a:gd name="connsiteY26" fmla="*/ 1590921 h 1748491"/>
                <a:gd name="connsiteX27" fmla="*/ 571059 w 1610756"/>
                <a:gd name="connsiteY27" fmla="*/ 1618021 h 1748491"/>
                <a:gd name="connsiteX28" fmla="*/ 582154 w 1610756"/>
                <a:gd name="connsiteY28" fmla="*/ 1708960 h 1748491"/>
                <a:gd name="connsiteX29" fmla="*/ 409258 w 1610756"/>
                <a:gd name="connsiteY29" fmla="*/ 1748214 h 1748491"/>
                <a:gd name="connsiteX30" fmla="*/ 378764 w 1610756"/>
                <a:gd name="connsiteY30" fmla="*/ 1659657 h 1748491"/>
                <a:gd name="connsiteX31" fmla="*/ 406594 w 1610756"/>
                <a:gd name="connsiteY31" fmla="*/ 1612727 h 1748491"/>
                <a:gd name="connsiteX32" fmla="*/ 460732 w 1610756"/>
                <a:gd name="connsiteY32" fmla="*/ 1598896 h 1748491"/>
                <a:gd name="connsiteX33" fmla="*/ 458916 w 1610756"/>
                <a:gd name="connsiteY33" fmla="*/ 1589189 h 1748491"/>
                <a:gd name="connsiteX34" fmla="*/ 465980 w 1610756"/>
                <a:gd name="connsiteY34" fmla="*/ 1093975 h 1748491"/>
                <a:gd name="connsiteX35" fmla="*/ 262469 w 1610756"/>
                <a:gd name="connsiteY35" fmla="*/ 835916 h 1748491"/>
                <a:gd name="connsiteX36" fmla="*/ 263042 w 1610756"/>
                <a:gd name="connsiteY36" fmla="*/ 826374 h 1748491"/>
                <a:gd name="connsiteX37" fmla="*/ 154054 w 1610756"/>
                <a:gd name="connsiteY37" fmla="*/ 862343 h 1748491"/>
                <a:gd name="connsiteX38" fmla="*/ 5848 w 1610756"/>
                <a:gd name="connsiteY38" fmla="*/ 760633 h 1748491"/>
                <a:gd name="connsiteX39" fmla="*/ 261197 w 1610756"/>
                <a:gd name="connsiteY39" fmla="*/ 498716 h 1748491"/>
                <a:gd name="connsiteX40" fmla="*/ 252947 w 1610756"/>
                <a:gd name="connsiteY40" fmla="*/ 466844 h 1748491"/>
                <a:gd name="connsiteX41" fmla="*/ 252947 w 1610756"/>
                <a:gd name="connsiteY41" fmla="*/ 72008 h 1748491"/>
                <a:gd name="connsiteX42" fmla="*/ 296926 w 1610756"/>
                <a:gd name="connsiteY42" fmla="*/ 5659 h 1748491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58916 w 1610756"/>
                <a:gd name="connsiteY33" fmla="*/ 1589189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75318 w 1610756"/>
                <a:gd name="connsiteY33" fmla="*/ 1634153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60732 w 1610756"/>
                <a:gd name="connsiteY32" fmla="*/ 1598896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81159 w 1610756"/>
                <a:gd name="connsiteY32" fmla="*/ 1640373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0756" h="1748604">
                  <a:moveTo>
                    <a:pt x="296926" y="5659"/>
                  </a:moveTo>
                  <a:cubicBezTo>
                    <a:pt x="305541" y="2015"/>
                    <a:pt x="315013" y="0"/>
                    <a:pt x="324955" y="0"/>
                  </a:cubicBezTo>
                  <a:cubicBezTo>
                    <a:pt x="364724" y="0"/>
                    <a:pt x="396963" y="32239"/>
                    <a:pt x="396963" y="72008"/>
                  </a:cubicBezTo>
                  <a:lnTo>
                    <a:pt x="396963" y="466844"/>
                  </a:lnTo>
                  <a:lnTo>
                    <a:pt x="391449" y="494153"/>
                  </a:lnTo>
                  <a:cubicBezTo>
                    <a:pt x="432590" y="520218"/>
                    <a:pt x="445287" y="581120"/>
                    <a:pt x="461414" y="644247"/>
                  </a:cubicBezTo>
                  <a:cubicBezTo>
                    <a:pt x="461173" y="654253"/>
                    <a:pt x="460933" y="664260"/>
                    <a:pt x="460692" y="674266"/>
                  </a:cubicBezTo>
                  <a:cubicBezTo>
                    <a:pt x="476435" y="686716"/>
                    <a:pt x="496831" y="708813"/>
                    <a:pt x="558063" y="723631"/>
                  </a:cubicBezTo>
                  <a:cubicBezTo>
                    <a:pt x="651977" y="746357"/>
                    <a:pt x="880162" y="756790"/>
                    <a:pt x="1012760" y="818963"/>
                  </a:cubicBezTo>
                  <a:cubicBezTo>
                    <a:pt x="1145358" y="881136"/>
                    <a:pt x="1323361" y="1009092"/>
                    <a:pt x="1353649" y="1096671"/>
                  </a:cubicBezTo>
                  <a:cubicBezTo>
                    <a:pt x="1402718" y="1165327"/>
                    <a:pt x="1382714" y="1168767"/>
                    <a:pt x="1391451" y="1215000"/>
                  </a:cubicBezTo>
                  <a:cubicBezTo>
                    <a:pt x="1400188" y="1261233"/>
                    <a:pt x="1420995" y="1304008"/>
                    <a:pt x="1406073" y="1374073"/>
                  </a:cubicBezTo>
                  <a:cubicBezTo>
                    <a:pt x="1418638" y="1368038"/>
                    <a:pt x="1431718" y="1362973"/>
                    <a:pt x="1443534" y="1358854"/>
                  </a:cubicBezTo>
                  <a:cubicBezTo>
                    <a:pt x="1487525" y="1343518"/>
                    <a:pt x="1605782" y="1325527"/>
                    <a:pt x="1610588" y="1344339"/>
                  </a:cubicBezTo>
                  <a:cubicBezTo>
                    <a:pt x="1615394" y="1363150"/>
                    <a:pt x="1516359" y="1456383"/>
                    <a:pt x="1472368" y="1471718"/>
                  </a:cubicBezTo>
                  <a:cubicBezTo>
                    <a:pt x="1441551" y="1482462"/>
                    <a:pt x="1396437" y="1477340"/>
                    <a:pt x="1369712" y="1460861"/>
                  </a:cubicBezTo>
                  <a:lnTo>
                    <a:pt x="1353570" y="1474178"/>
                  </a:lnTo>
                  <a:cubicBezTo>
                    <a:pt x="1356660" y="1490961"/>
                    <a:pt x="1345601" y="1506769"/>
                    <a:pt x="1328583" y="1511117"/>
                  </a:cubicBezTo>
                  <a:lnTo>
                    <a:pt x="1215238" y="1540074"/>
                  </a:lnTo>
                  <a:cubicBezTo>
                    <a:pt x="1205172" y="1543901"/>
                    <a:pt x="1194753" y="1546885"/>
                    <a:pt x="1183876" y="1548087"/>
                  </a:cubicBezTo>
                  <a:lnTo>
                    <a:pt x="731689" y="1663610"/>
                  </a:lnTo>
                  <a:cubicBezTo>
                    <a:pt x="712424" y="1668532"/>
                    <a:pt x="692815" y="1656904"/>
                    <a:pt x="687893" y="1637639"/>
                  </a:cubicBezTo>
                  <a:cubicBezTo>
                    <a:pt x="682971" y="1618374"/>
                    <a:pt x="694599" y="1598764"/>
                    <a:pt x="713865" y="1593843"/>
                  </a:cubicBezTo>
                  <a:lnTo>
                    <a:pt x="938233" y="1536522"/>
                  </a:lnTo>
                  <a:cubicBezTo>
                    <a:pt x="881919" y="1509457"/>
                    <a:pt x="821235" y="1466210"/>
                    <a:pt x="777018" y="1420031"/>
                  </a:cubicBezTo>
                  <a:cubicBezTo>
                    <a:pt x="764450" y="1412625"/>
                    <a:pt x="663869" y="1315705"/>
                    <a:pt x="585272" y="1238889"/>
                  </a:cubicBezTo>
                  <a:cubicBezTo>
                    <a:pt x="583598" y="1356233"/>
                    <a:pt x="581925" y="1473577"/>
                    <a:pt x="580251" y="1590921"/>
                  </a:cubicBezTo>
                  <a:cubicBezTo>
                    <a:pt x="580105" y="1601116"/>
                    <a:pt x="577034" y="1610583"/>
                    <a:pt x="571059" y="1618021"/>
                  </a:cubicBezTo>
                  <a:cubicBezTo>
                    <a:pt x="574236" y="1635856"/>
                    <a:pt x="600240" y="1704339"/>
                    <a:pt x="582154" y="1708960"/>
                  </a:cubicBezTo>
                  <a:cubicBezTo>
                    <a:pt x="542603" y="1719064"/>
                    <a:pt x="448809" y="1738110"/>
                    <a:pt x="409258" y="1748214"/>
                  </a:cubicBezTo>
                  <a:cubicBezTo>
                    <a:pt x="388613" y="1753488"/>
                    <a:pt x="376529" y="1703814"/>
                    <a:pt x="378917" y="1689111"/>
                  </a:cubicBezTo>
                  <a:cubicBezTo>
                    <a:pt x="381305" y="1674408"/>
                    <a:pt x="402941" y="1665271"/>
                    <a:pt x="423585" y="1659998"/>
                  </a:cubicBezTo>
                  <a:lnTo>
                    <a:pt x="481159" y="1640373"/>
                  </a:lnTo>
                  <a:cubicBezTo>
                    <a:pt x="479569" y="1637348"/>
                    <a:pt x="475270" y="1637529"/>
                    <a:pt x="475318" y="1634153"/>
                  </a:cubicBezTo>
                  <a:cubicBezTo>
                    <a:pt x="477673" y="1469082"/>
                    <a:pt x="463625" y="1259046"/>
                    <a:pt x="465980" y="1093975"/>
                  </a:cubicBezTo>
                  <a:cubicBezTo>
                    <a:pt x="403461" y="1024472"/>
                    <a:pt x="275217" y="897162"/>
                    <a:pt x="262469" y="835916"/>
                  </a:cubicBezTo>
                  <a:lnTo>
                    <a:pt x="263042" y="826374"/>
                  </a:lnTo>
                  <a:cubicBezTo>
                    <a:pt x="224998" y="841826"/>
                    <a:pt x="186792" y="853980"/>
                    <a:pt x="154054" y="862343"/>
                  </a:cubicBezTo>
                  <a:cubicBezTo>
                    <a:pt x="28253" y="894482"/>
                    <a:pt x="-17452" y="823350"/>
                    <a:pt x="5848" y="760633"/>
                  </a:cubicBezTo>
                  <a:cubicBezTo>
                    <a:pt x="27116" y="703387"/>
                    <a:pt x="144703" y="548643"/>
                    <a:pt x="261197" y="498716"/>
                  </a:cubicBezTo>
                  <a:cubicBezTo>
                    <a:pt x="255678" y="489358"/>
                    <a:pt x="252947" y="478420"/>
                    <a:pt x="252947" y="466844"/>
                  </a:cubicBezTo>
                  <a:lnTo>
                    <a:pt x="252947" y="72008"/>
                  </a:lnTo>
                  <a:cubicBezTo>
                    <a:pt x="252947" y="42181"/>
                    <a:pt x="271081" y="16590"/>
                    <a:pt x="296926" y="5659"/>
                  </a:cubicBezTo>
                  <a:close/>
                </a:path>
              </a:pathLst>
            </a:custGeom>
            <a:solidFill>
              <a:srgbClr val="F4F4F4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891631">
              <a:off x="2342544" y="372689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28"/>
            <p:cNvSpPr/>
            <p:nvPr/>
          </p:nvSpPr>
          <p:spPr>
            <a:xfrm rot="20081032">
              <a:off x="1120198" y="2145480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Arco 60"/>
            <p:cNvSpPr/>
            <p:nvPr/>
          </p:nvSpPr>
          <p:spPr>
            <a:xfrm rot="19745575">
              <a:off x="1118737" y="2125648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Arco 61"/>
            <p:cNvSpPr/>
            <p:nvPr/>
          </p:nvSpPr>
          <p:spPr>
            <a:xfrm rot="21362328">
              <a:off x="929345" y="2211255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Arco 62"/>
            <p:cNvSpPr/>
            <p:nvPr/>
          </p:nvSpPr>
          <p:spPr>
            <a:xfrm rot="828278">
              <a:off x="777331" y="2228751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888189" y="1747407"/>
              <a:ext cx="222490" cy="222490"/>
            </a:xfrm>
            <a:prstGeom prst="ellipse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1917471" y="1771362"/>
              <a:ext cx="163929" cy="1639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1969962" y="1782504"/>
              <a:ext cx="87601" cy="876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1677964" y="4657236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HAHAHA</a:t>
            </a:r>
          </a:p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1"/>
                </a:solidFill>
              </a:rPr>
              <a:t>HAHAH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422516" y="260648"/>
            <a:ext cx="3726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Enquanto a tartaruga se esforçava muito para ir o mais rápido possível a lebre nem se mexia, ficava parada rindo da tartaruga.</a:t>
            </a:r>
          </a:p>
        </p:txBody>
      </p:sp>
      <p:sp>
        <p:nvSpPr>
          <p:cNvPr id="90" name="Elipse 89"/>
          <p:cNvSpPr/>
          <p:nvPr/>
        </p:nvSpPr>
        <p:spPr>
          <a:xfrm>
            <a:off x="6967404" y="1124744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0"/>
          <p:cNvSpPr/>
          <p:nvPr/>
        </p:nvSpPr>
        <p:spPr>
          <a:xfrm rot="7923631">
            <a:off x="251291" y="3776944"/>
            <a:ext cx="2681097" cy="197908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20"/>
          <p:cNvSpPr/>
          <p:nvPr/>
        </p:nvSpPr>
        <p:spPr>
          <a:xfrm rot="7923631">
            <a:off x="1057724" y="498360"/>
            <a:ext cx="1147895" cy="84733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20"/>
          <p:cNvSpPr/>
          <p:nvPr/>
        </p:nvSpPr>
        <p:spPr>
          <a:xfrm rot="7923631">
            <a:off x="468097" y="4838852"/>
            <a:ext cx="1326591" cy="97924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20"/>
          <p:cNvSpPr/>
          <p:nvPr/>
        </p:nvSpPr>
        <p:spPr>
          <a:xfrm rot="7923631">
            <a:off x="7044574" y="575498"/>
            <a:ext cx="1544519" cy="1140107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20"/>
          <p:cNvSpPr/>
          <p:nvPr/>
        </p:nvSpPr>
        <p:spPr>
          <a:xfrm rot="7923631">
            <a:off x="3980434" y="1710906"/>
            <a:ext cx="1415008" cy="1044507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4832434" y="4123612"/>
            <a:ext cx="3672408" cy="2235950"/>
            <a:chOff x="-58277" y="2253109"/>
            <a:chExt cx="7391943" cy="450059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10" name="Grupo 9"/>
            <p:cNvGrpSpPr/>
            <p:nvPr/>
          </p:nvGrpSpPr>
          <p:grpSpPr>
            <a:xfrm>
              <a:off x="-58277" y="2253109"/>
              <a:ext cx="7391943" cy="4238556"/>
              <a:chOff x="-58277" y="2253109"/>
              <a:chExt cx="7391943" cy="4238556"/>
            </a:xfrm>
          </p:grpSpPr>
          <p:sp>
            <p:nvSpPr>
              <p:cNvPr id="18" name="Elipse 102"/>
              <p:cNvSpPr/>
              <p:nvPr/>
            </p:nvSpPr>
            <p:spPr>
              <a:xfrm rot="20466592">
                <a:off x="818532" y="3922535"/>
                <a:ext cx="6515134" cy="2569130"/>
              </a:xfrm>
              <a:custGeom>
                <a:avLst/>
                <a:gdLst/>
                <a:ahLst/>
                <a:cxnLst/>
                <a:rect l="l" t="t" r="r" b="b"/>
                <a:pathLst>
                  <a:path w="6515134" h="2569130">
                    <a:moveTo>
                      <a:pt x="264930" y="813"/>
                    </a:moveTo>
                    <a:cubicBezTo>
                      <a:pt x="334461" y="23059"/>
                      <a:pt x="369609" y="495518"/>
                      <a:pt x="534581" y="698783"/>
                    </a:cubicBezTo>
                    <a:cubicBezTo>
                      <a:pt x="710552" y="915599"/>
                      <a:pt x="1461783" y="849207"/>
                      <a:pt x="1306341" y="1303472"/>
                    </a:cubicBezTo>
                    <a:cubicBezTo>
                      <a:pt x="1257802" y="1445322"/>
                      <a:pt x="231543" y="1177865"/>
                      <a:pt x="55573" y="961049"/>
                    </a:cubicBezTo>
                    <a:cubicBezTo>
                      <a:pt x="-120398" y="744233"/>
                      <a:pt x="170682" y="46291"/>
                      <a:pt x="250517" y="2580"/>
                    </a:cubicBezTo>
                    <a:cubicBezTo>
                      <a:pt x="255506" y="-152"/>
                      <a:pt x="260295" y="-670"/>
                      <a:pt x="264930" y="813"/>
                    </a:cubicBezTo>
                    <a:close/>
                    <a:moveTo>
                      <a:pt x="6509077" y="1817659"/>
                    </a:moveTo>
                    <a:cubicBezTo>
                      <a:pt x="6597808" y="1854374"/>
                      <a:pt x="5686954" y="2263900"/>
                      <a:pt x="5397449" y="2342878"/>
                    </a:cubicBezTo>
                    <a:cubicBezTo>
                      <a:pt x="5406652" y="2373950"/>
                      <a:pt x="5404876" y="2407615"/>
                      <a:pt x="5393681" y="2440332"/>
                    </a:cubicBezTo>
                    <a:lnTo>
                      <a:pt x="5393680" y="2440332"/>
                    </a:lnTo>
                    <a:cubicBezTo>
                      <a:pt x="5359638" y="2539816"/>
                      <a:pt x="5251395" y="2592867"/>
                      <a:pt x="5151911" y="2558825"/>
                    </a:cubicBezTo>
                    <a:lnTo>
                      <a:pt x="3317016" y="1930952"/>
                    </a:lnTo>
                    <a:cubicBezTo>
                      <a:pt x="3217532" y="1896910"/>
                      <a:pt x="3164481" y="1788667"/>
                      <a:pt x="3198523" y="1689183"/>
                    </a:cubicBezTo>
                    <a:cubicBezTo>
                      <a:pt x="3232565" y="1589699"/>
                      <a:pt x="3340808" y="1536649"/>
                      <a:pt x="3440292" y="1570691"/>
                    </a:cubicBezTo>
                    <a:lnTo>
                      <a:pt x="5015321" y="2109641"/>
                    </a:lnTo>
                    <a:cubicBezTo>
                      <a:pt x="4996267" y="2063305"/>
                      <a:pt x="4987850" y="2019399"/>
                      <a:pt x="4990547" y="1988071"/>
                    </a:cubicBezTo>
                    <a:cubicBezTo>
                      <a:pt x="5000308" y="1874713"/>
                      <a:pt x="5175124" y="1699320"/>
                      <a:pt x="5396946" y="1675701"/>
                    </a:cubicBezTo>
                    <a:cubicBezTo>
                      <a:pt x="5569538" y="1657324"/>
                      <a:pt x="6355430" y="1765342"/>
                      <a:pt x="6444289" y="1819832"/>
                    </a:cubicBezTo>
                    <a:cubicBezTo>
                      <a:pt x="6414097" y="1824344"/>
                      <a:pt x="6373623" y="1833087"/>
                      <a:pt x="6321481" y="1846357"/>
                    </a:cubicBezTo>
                    <a:cubicBezTo>
                      <a:pt x="6439590" y="1844335"/>
                      <a:pt x="6470662" y="1833642"/>
                      <a:pt x="6444289" y="1819832"/>
                    </a:cubicBezTo>
                    <a:cubicBezTo>
                      <a:pt x="6478631" y="1814070"/>
                      <a:pt x="6499580" y="1813729"/>
                      <a:pt x="6509077" y="1817659"/>
                    </a:cubicBezTo>
                    <a:close/>
                    <a:moveTo>
                      <a:pt x="3108927" y="346598"/>
                    </a:moveTo>
                    <a:cubicBezTo>
                      <a:pt x="3125837" y="349374"/>
                      <a:pt x="3140066" y="364387"/>
                      <a:pt x="3151266" y="394674"/>
                    </a:cubicBezTo>
                    <a:cubicBezTo>
                      <a:pt x="3240861" y="636966"/>
                      <a:pt x="3233889" y="1420647"/>
                      <a:pt x="2935115" y="1578683"/>
                    </a:cubicBezTo>
                    <a:cubicBezTo>
                      <a:pt x="2636341" y="1736719"/>
                      <a:pt x="1364034" y="1716322"/>
                      <a:pt x="1358619" y="1342887"/>
                    </a:cubicBezTo>
                    <a:cubicBezTo>
                      <a:pt x="1353204" y="969452"/>
                      <a:pt x="2180632" y="1203654"/>
                      <a:pt x="2479406" y="1045618"/>
                    </a:cubicBezTo>
                    <a:cubicBezTo>
                      <a:pt x="2740834" y="907336"/>
                      <a:pt x="2990559" y="327164"/>
                      <a:pt x="3108927" y="34659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-58277" y="2253109"/>
                <a:ext cx="6624848" cy="3375098"/>
                <a:chOff x="-58277" y="2253109"/>
                <a:chExt cx="6624848" cy="3375098"/>
              </a:xfrm>
            </p:grpSpPr>
            <p:sp>
              <p:nvSpPr>
                <p:cNvPr id="20" name="Retângulo de cantos arredondados 19"/>
                <p:cNvSpPr/>
                <p:nvPr/>
              </p:nvSpPr>
              <p:spPr>
                <a:xfrm rot="1868754">
                  <a:off x="-58277" y="3101149"/>
                  <a:ext cx="1669772" cy="68740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2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 rot="1868754">
                  <a:off x="125103" y="3232250"/>
                  <a:ext cx="1204644" cy="343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1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"/>
                <p:cNvSpPr/>
                <p:nvPr/>
              </p:nvSpPr>
              <p:spPr>
                <a:xfrm>
                  <a:off x="1630705" y="2755912"/>
                  <a:ext cx="4935866" cy="2856534"/>
                </a:xfrm>
                <a:custGeom>
                  <a:avLst/>
                  <a:gdLst>
                    <a:gd name="connsiteX0" fmla="*/ 3057264 w 4935866"/>
                    <a:gd name="connsiteY0" fmla="*/ 1008 h 2856534"/>
                    <a:gd name="connsiteX1" fmla="*/ 3181881 w 4935866"/>
                    <a:gd name="connsiteY1" fmla="*/ 15282 h 2856534"/>
                    <a:gd name="connsiteX2" fmla="*/ 4522455 w 4935866"/>
                    <a:gd name="connsiteY2" fmla="*/ 822728 h 2856534"/>
                    <a:gd name="connsiteX3" fmla="*/ 4579594 w 4935866"/>
                    <a:gd name="connsiteY3" fmla="*/ 876288 h 2856534"/>
                    <a:gd name="connsiteX4" fmla="*/ 4635802 w 4935866"/>
                    <a:gd name="connsiteY4" fmla="*/ 965090 h 2856534"/>
                    <a:gd name="connsiteX5" fmla="*/ 4820729 w 4935866"/>
                    <a:gd name="connsiteY5" fmla="*/ 1439711 h 2856534"/>
                    <a:gd name="connsiteX6" fmla="*/ 4758177 w 4935866"/>
                    <a:gd name="connsiteY6" fmla="*/ 2692778 h 2856534"/>
                    <a:gd name="connsiteX7" fmla="*/ 3235371 w 4935866"/>
                    <a:gd name="connsiteY7" fmla="*/ 2738175 h 2856534"/>
                    <a:gd name="connsiteX8" fmla="*/ 2673331 w 4935866"/>
                    <a:gd name="connsiteY8" fmla="*/ 2284658 h 2856534"/>
                    <a:gd name="connsiteX9" fmla="*/ 2483381 w 4935866"/>
                    <a:gd name="connsiteY9" fmla="*/ 2328668 h 2856534"/>
                    <a:gd name="connsiteX10" fmla="*/ 1353794 w 4935866"/>
                    <a:gd name="connsiteY10" fmla="*/ 2463788 h 2856534"/>
                    <a:gd name="connsiteX11" fmla="*/ 550057 w 4935866"/>
                    <a:gd name="connsiteY11" fmla="*/ 1756175 h 2856534"/>
                    <a:gd name="connsiteX12" fmla="*/ 121893 w 4935866"/>
                    <a:gd name="connsiteY12" fmla="*/ 609589 h 2856534"/>
                    <a:gd name="connsiteX13" fmla="*/ 528293 w 4935866"/>
                    <a:gd name="connsiteY13" fmla="*/ 1168388 h 2856534"/>
                    <a:gd name="connsiteX14" fmla="*/ 299694 w 4935866"/>
                    <a:gd name="connsiteY14" fmla="*/ 558788 h 2856534"/>
                    <a:gd name="connsiteX15" fmla="*/ 1036294 w 4935866"/>
                    <a:gd name="connsiteY15" fmla="*/ 723888 h 2856534"/>
                    <a:gd name="connsiteX16" fmla="*/ 3057264 w 4935866"/>
                    <a:gd name="connsiteY16" fmla="*/ 1008 h 2856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935866" h="2856534">
                      <a:moveTo>
                        <a:pt x="3057264" y="1008"/>
                      </a:moveTo>
                      <a:cubicBezTo>
                        <a:pt x="3100779" y="2917"/>
                        <a:pt x="3142435" y="7572"/>
                        <a:pt x="3181881" y="15282"/>
                      </a:cubicBezTo>
                      <a:cubicBezTo>
                        <a:pt x="3596893" y="96402"/>
                        <a:pt x="4175762" y="427128"/>
                        <a:pt x="4522455" y="822728"/>
                      </a:cubicBezTo>
                      <a:cubicBezTo>
                        <a:pt x="4544233" y="836684"/>
                        <a:pt x="4562634" y="855329"/>
                        <a:pt x="4579594" y="876288"/>
                      </a:cubicBezTo>
                      <a:cubicBezTo>
                        <a:pt x="4597223" y="898073"/>
                        <a:pt x="4616458" y="928001"/>
                        <a:pt x="4635802" y="965090"/>
                      </a:cubicBezTo>
                      <a:cubicBezTo>
                        <a:pt x="4746729" y="1120148"/>
                        <a:pt x="4816038" y="1282020"/>
                        <a:pt x="4820729" y="1439711"/>
                      </a:cubicBezTo>
                      <a:cubicBezTo>
                        <a:pt x="4952389" y="1893603"/>
                        <a:pt x="5016951" y="2473445"/>
                        <a:pt x="4758177" y="2692778"/>
                      </a:cubicBezTo>
                      <a:cubicBezTo>
                        <a:pt x="4618807" y="2935359"/>
                        <a:pt x="3599040" y="2871525"/>
                        <a:pt x="3235371" y="2738175"/>
                      </a:cubicBezTo>
                      <a:cubicBezTo>
                        <a:pt x="3016859" y="2658051"/>
                        <a:pt x="2796963" y="2481414"/>
                        <a:pt x="2673331" y="2284658"/>
                      </a:cubicBezTo>
                      <a:cubicBezTo>
                        <a:pt x="2601266" y="2298462"/>
                        <a:pt x="2537198" y="2313160"/>
                        <a:pt x="2483381" y="2328668"/>
                      </a:cubicBezTo>
                      <a:cubicBezTo>
                        <a:pt x="1905162" y="2495287"/>
                        <a:pt x="1665431" y="2544387"/>
                        <a:pt x="1353794" y="2463788"/>
                      </a:cubicBezTo>
                      <a:cubicBezTo>
                        <a:pt x="1042157" y="2383189"/>
                        <a:pt x="755374" y="2065208"/>
                        <a:pt x="550057" y="1756175"/>
                      </a:cubicBezTo>
                      <a:cubicBezTo>
                        <a:pt x="344740" y="1447142"/>
                        <a:pt x="-255361" y="895505"/>
                        <a:pt x="121893" y="609589"/>
                      </a:cubicBezTo>
                      <a:cubicBezTo>
                        <a:pt x="200816" y="486225"/>
                        <a:pt x="196095" y="1360573"/>
                        <a:pt x="528293" y="1168388"/>
                      </a:cubicBezTo>
                      <a:cubicBezTo>
                        <a:pt x="659526" y="1246704"/>
                        <a:pt x="208677" y="586305"/>
                        <a:pt x="299694" y="558788"/>
                      </a:cubicBezTo>
                      <a:cubicBezTo>
                        <a:pt x="390711" y="531271"/>
                        <a:pt x="718913" y="897022"/>
                        <a:pt x="1036294" y="723888"/>
                      </a:cubicBezTo>
                      <a:cubicBezTo>
                        <a:pt x="1333839" y="561575"/>
                        <a:pt x="2404548" y="-27626"/>
                        <a:pt x="3057264" y="1008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3"/>
                <p:cNvSpPr/>
                <p:nvPr/>
              </p:nvSpPr>
              <p:spPr>
                <a:xfrm>
                  <a:off x="546456" y="2253109"/>
                  <a:ext cx="2742720" cy="337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720" h="3375098">
                      <a:moveTo>
                        <a:pt x="181679" y="125775"/>
                      </a:moveTo>
                      <a:lnTo>
                        <a:pt x="181678" y="125776"/>
                      </a:lnTo>
                      <a:close/>
                      <a:moveTo>
                        <a:pt x="479572" y="1479"/>
                      </a:moveTo>
                      <a:cubicBezTo>
                        <a:pt x="545488" y="7605"/>
                        <a:pt x="610345" y="32803"/>
                        <a:pt x="665388" y="77940"/>
                      </a:cubicBezTo>
                      <a:lnTo>
                        <a:pt x="1745695" y="963803"/>
                      </a:lnTo>
                      <a:cubicBezTo>
                        <a:pt x="1841740" y="1042561"/>
                        <a:pt x="1884110" y="1162509"/>
                        <a:pt x="1867059" y="1276986"/>
                      </a:cubicBezTo>
                      <a:cubicBezTo>
                        <a:pt x="2379601" y="1433369"/>
                        <a:pt x="2742720" y="1827539"/>
                        <a:pt x="2742720" y="2288884"/>
                      </a:cubicBezTo>
                      <a:cubicBezTo>
                        <a:pt x="2742720" y="2888783"/>
                        <a:pt x="2128741" y="3375098"/>
                        <a:pt x="1371360" y="3375098"/>
                      </a:cubicBezTo>
                      <a:cubicBezTo>
                        <a:pt x="613979" y="3375098"/>
                        <a:pt x="0" y="2888783"/>
                        <a:pt x="0" y="2288884"/>
                      </a:cubicBezTo>
                      <a:cubicBezTo>
                        <a:pt x="0" y="1790209"/>
                        <a:pt x="424261" y="1370020"/>
                        <a:pt x="1002726" y="1243527"/>
                      </a:cubicBezTo>
                      <a:lnTo>
                        <a:pt x="229515" y="609485"/>
                      </a:lnTo>
                      <a:cubicBezTo>
                        <a:pt x="82733" y="489122"/>
                        <a:pt x="61316" y="272558"/>
                        <a:pt x="181678" y="125776"/>
                      </a:cubicBezTo>
                      <a:cubicBezTo>
                        <a:pt x="256905" y="34037"/>
                        <a:pt x="369711" y="-8731"/>
                        <a:pt x="479572" y="1479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 rot="2375140">
                  <a:off x="779146" y="2828129"/>
                  <a:ext cx="1488905" cy="343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1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Arco 24"/>
                <p:cNvSpPr/>
                <p:nvPr/>
              </p:nvSpPr>
              <p:spPr>
                <a:xfrm rot="8316006">
                  <a:off x="1974918" y="4175295"/>
                  <a:ext cx="630548" cy="420009"/>
                </a:xfrm>
                <a:prstGeom prst="arc">
                  <a:avLst/>
                </a:prstGeom>
                <a:ln>
                  <a:solidFill>
                    <a:srgbClr val="3441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Arco 25"/>
                <p:cNvSpPr/>
                <p:nvPr/>
              </p:nvSpPr>
              <p:spPr>
                <a:xfrm rot="8316006">
                  <a:off x="1172257" y="4258556"/>
                  <a:ext cx="630548" cy="420009"/>
                </a:xfrm>
                <a:prstGeom prst="arc">
                  <a:avLst/>
                </a:prstGeom>
                <a:ln>
                  <a:solidFill>
                    <a:srgbClr val="3441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Elipse 26"/>
                <p:cNvSpPr/>
                <p:nvPr/>
              </p:nvSpPr>
              <p:spPr>
                <a:xfrm>
                  <a:off x="1724749" y="4892115"/>
                  <a:ext cx="227887" cy="1869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" name="Grupo 10"/>
            <p:cNvGrpSpPr/>
            <p:nvPr/>
          </p:nvGrpSpPr>
          <p:grpSpPr>
            <a:xfrm>
              <a:off x="155495" y="4776388"/>
              <a:ext cx="3544838" cy="1977314"/>
              <a:chOff x="807500" y="1395453"/>
              <a:chExt cx="1863686" cy="1039566"/>
            </a:xfrm>
          </p:grpSpPr>
          <p:sp>
            <p:nvSpPr>
              <p:cNvPr id="12" name="Arco 11"/>
              <p:cNvSpPr/>
              <p:nvPr/>
            </p:nvSpPr>
            <p:spPr>
              <a:xfrm rot="1854425" flipH="1">
                <a:off x="807500" y="1417516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co 12"/>
              <p:cNvSpPr/>
              <p:nvPr/>
            </p:nvSpPr>
            <p:spPr>
              <a:xfrm rot="237672" flipH="1">
                <a:off x="996892" y="1503123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Arco 13"/>
              <p:cNvSpPr/>
              <p:nvPr/>
            </p:nvSpPr>
            <p:spPr>
              <a:xfrm rot="20771722" flipH="1">
                <a:off x="1148906" y="1520619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Arco 14"/>
              <p:cNvSpPr/>
              <p:nvPr/>
            </p:nvSpPr>
            <p:spPr>
              <a:xfrm rot="19745575">
                <a:off x="1756786" y="1395453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Arco 15"/>
              <p:cNvSpPr/>
              <p:nvPr/>
            </p:nvSpPr>
            <p:spPr>
              <a:xfrm rot="21362328">
                <a:off x="1567394" y="1481060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Arco 16"/>
              <p:cNvSpPr/>
              <p:nvPr/>
            </p:nvSpPr>
            <p:spPr>
              <a:xfrm rot="828278">
                <a:off x="1415380" y="1498556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Elipse 29"/>
          <p:cNvSpPr/>
          <p:nvPr/>
        </p:nvSpPr>
        <p:spPr>
          <a:xfrm>
            <a:off x="7370311" y="5112165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9"/>
          <p:cNvSpPr/>
          <p:nvPr/>
        </p:nvSpPr>
        <p:spPr>
          <a:xfrm>
            <a:off x="7747025" y="5048545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7761772" y="2629277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29"/>
          <p:cNvSpPr/>
          <p:nvPr/>
        </p:nvSpPr>
        <p:spPr>
          <a:xfrm>
            <a:off x="1254956" y="1287744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29"/>
          <p:cNvSpPr/>
          <p:nvPr/>
        </p:nvSpPr>
        <p:spPr>
          <a:xfrm>
            <a:off x="1539195" y="44300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29"/>
          <p:cNvSpPr/>
          <p:nvPr/>
        </p:nvSpPr>
        <p:spPr>
          <a:xfrm>
            <a:off x="1953999" y="443000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29"/>
          <p:cNvSpPr/>
          <p:nvPr/>
        </p:nvSpPr>
        <p:spPr>
          <a:xfrm>
            <a:off x="4186957" y="180666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4969907" y="2629277"/>
            <a:ext cx="2492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lebre decidiu deitar e dormir porque sabia que </a:t>
            </a:r>
            <a:r>
              <a:rPr lang="pt-BR" dirty="0" smtClean="0"/>
              <a:t>ia ganhar </a:t>
            </a:r>
            <a:r>
              <a:rPr lang="pt-BR" dirty="0"/>
              <a:t>a corrida fácil.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39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20"/>
          <p:cNvSpPr/>
          <p:nvPr/>
        </p:nvSpPr>
        <p:spPr>
          <a:xfrm rot="7923631">
            <a:off x="2167554" y="5237299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20"/>
          <p:cNvSpPr/>
          <p:nvPr/>
        </p:nvSpPr>
        <p:spPr>
          <a:xfrm rot="7923631">
            <a:off x="2282623" y="1575854"/>
            <a:ext cx="979090" cy="7227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20"/>
          <p:cNvSpPr/>
          <p:nvPr/>
        </p:nvSpPr>
        <p:spPr>
          <a:xfrm rot="7923631">
            <a:off x="1861841" y="5711615"/>
            <a:ext cx="1158547" cy="8551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29"/>
          <p:cNvSpPr/>
          <p:nvPr/>
        </p:nvSpPr>
        <p:spPr>
          <a:xfrm>
            <a:off x="8028384" y="5641762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29"/>
          <p:cNvSpPr/>
          <p:nvPr/>
        </p:nvSpPr>
        <p:spPr>
          <a:xfrm>
            <a:off x="8028383" y="589769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29"/>
          <p:cNvSpPr/>
          <p:nvPr/>
        </p:nvSpPr>
        <p:spPr>
          <a:xfrm>
            <a:off x="7826912" y="5897690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9"/>
          <p:cNvSpPr/>
          <p:nvPr/>
        </p:nvSpPr>
        <p:spPr>
          <a:xfrm>
            <a:off x="639433" y="1799197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9"/>
          <p:cNvSpPr/>
          <p:nvPr/>
        </p:nvSpPr>
        <p:spPr>
          <a:xfrm>
            <a:off x="8203627" y="589769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20"/>
          <p:cNvSpPr/>
          <p:nvPr/>
        </p:nvSpPr>
        <p:spPr>
          <a:xfrm rot="7923631">
            <a:off x="1465377" y="93603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20"/>
          <p:cNvSpPr/>
          <p:nvPr/>
        </p:nvSpPr>
        <p:spPr>
          <a:xfrm rot="7923631">
            <a:off x="1159664" y="567919"/>
            <a:ext cx="1158547" cy="8551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Ondulado duplo 6"/>
          <p:cNvSpPr/>
          <p:nvPr/>
        </p:nvSpPr>
        <p:spPr>
          <a:xfrm rot="8118200">
            <a:off x="4089393" y="4208198"/>
            <a:ext cx="6622531" cy="1862685"/>
          </a:xfrm>
          <a:custGeom>
            <a:avLst/>
            <a:gdLst/>
            <a:ahLst/>
            <a:cxnLst/>
            <a:rect l="l" t="t" r="r" b="b"/>
            <a:pathLst>
              <a:path w="6622531" h="1862685">
                <a:moveTo>
                  <a:pt x="0" y="1799242"/>
                </a:moveTo>
                <a:lnTo>
                  <a:pt x="1761627" y="18863"/>
                </a:lnTo>
                <a:cubicBezTo>
                  <a:pt x="2733052" y="-107511"/>
                  <a:pt x="3704577" y="455244"/>
                  <a:pt x="4676103" y="112042"/>
                </a:cubicBezTo>
                <a:lnTo>
                  <a:pt x="4676102" y="131012"/>
                </a:lnTo>
                <a:lnTo>
                  <a:pt x="4865967" y="83718"/>
                </a:lnTo>
                <a:lnTo>
                  <a:pt x="6622531" y="1821780"/>
                </a:lnTo>
                <a:cubicBezTo>
                  <a:pt x="5956082" y="1718868"/>
                  <a:pt x="5289902" y="1561332"/>
                  <a:pt x="4623723" y="1783526"/>
                </a:cubicBezTo>
                <a:lnTo>
                  <a:pt x="4623723" y="1765402"/>
                </a:lnTo>
                <a:cubicBezTo>
                  <a:pt x="3537536" y="2116217"/>
                  <a:pt x="2450636" y="1366265"/>
                  <a:pt x="1363734" y="1750224"/>
                </a:cubicBezTo>
                <a:cubicBezTo>
                  <a:pt x="909095" y="1910830"/>
                  <a:pt x="454456" y="1873041"/>
                  <a:pt x="0" y="179924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Ondulado duplo 132"/>
          <p:cNvSpPr/>
          <p:nvPr/>
        </p:nvSpPr>
        <p:spPr>
          <a:xfrm rot="20064382">
            <a:off x="-807321" y="2194310"/>
            <a:ext cx="10708918" cy="1555528"/>
          </a:xfrm>
          <a:custGeom>
            <a:avLst/>
            <a:gdLst/>
            <a:ahLst/>
            <a:cxnLst/>
            <a:rect l="l" t="t" r="r" b="b"/>
            <a:pathLst>
              <a:path w="10708918" h="1555528">
                <a:moveTo>
                  <a:pt x="10708918" y="176731"/>
                </a:moveTo>
                <a:lnTo>
                  <a:pt x="10049666" y="1553088"/>
                </a:lnTo>
                <a:cubicBezTo>
                  <a:pt x="8581299" y="1522683"/>
                  <a:pt x="7112932" y="1217266"/>
                  <a:pt x="5644564" y="1461511"/>
                </a:cubicBezTo>
                <a:cubicBezTo>
                  <a:pt x="3762936" y="1774498"/>
                  <a:pt x="1881308" y="1184886"/>
                  <a:pt x="0" y="1430437"/>
                </a:cubicBezTo>
                <a:lnTo>
                  <a:pt x="681448" y="7739"/>
                </a:lnTo>
                <a:cubicBezTo>
                  <a:pt x="2335773" y="-53370"/>
                  <a:pt x="3990168" y="369200"/>
                  <a:pt x="5644564" y="94011"/>
                </a:cubicBezTo>
                <a:cubicBezTo>
                  <a:pt x="7332703" y="-186791"/>
                  <a:pt x="9020842" y="258920"/>
                  <a:pt x="10708918" y="17673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7" name="Grupo 126"/>
          <p:cNvGrpSpPr/>
          <p:nvPr/>
        </p:nvGrpSpPr>
        <p:grpSpPr>
          <a:xfrm rot="17397317">
            <a:off x="2275371" y="3105138"/>
            <a:ext cx="1585822" cy="1254017"/>
            <a:chOff x="4352449" y="2605581"/>
            <a:chExt cx="1585822" cy="1254017"/>
          </a:xfrm>
        </p:grpSpPr>
        <p:grpSp>
          <p:nvGrpSpPr>
            <p:cNvPr id="77" name="Grupo 76"/>
            <p:cNvGrpSpPr/>
            <p:nvPr/>
          </p:nvGrpSpPr>
          <p:grpSpPr>
            <a:xfrm rot="2237003" flipH="1">
              <a:off x="4352449" y="2605581"/>
              <a:ext cx="1420730" cy="768763"/>
              <a:chOff x="5465307" y="3161601"/>
              <a:chExt cx="1707302" cy="923828"/>
            </a:xfrm>
          </p:grpSpPr>
          <p:sp>
            <p:nvSpPr>
              <p:cNvPr id="78" name="Retângulo 28"/>
              <p:cNvSpPr/>
              <p:nvPr/>
            </p:nvSpPr>
            <p:spPr>
              <a:xfrm rot="2511953">
                <a:off x="6582676" y="3380613"/>
                <a:ext cx="167430" cy="301744"/>
              </a:xfrm>
              <a:custGeom>
                <a:avLst/>
                <a:gdLst>
                  <a:gd name="connsiteX0" fmla="*/ 0 w 154347"/>
                  <a:gd name="connsiteY0" fmla="*/ 0 h 301744"/>
                  <a:gd name="connsiteX1" fmla="*/ 154347 w 154347"/>
                  <a:gd name="connsiteY1" fmla="*/ 0 h 301744"/>
                  <a:gd name="connsiteX2" fmla="*/ 154347 w 154347"/>
                  <a:gd name="connsiteY2" fmla="*/ 301744 h 301744"/>
                  <a:gd name="connsiteX3" fmla="*/ 0 w 154347"/>
                  <a:gd name="connsiteY3" fmla="*/ 301744 h 301744"/>
                  <a:gd name="connsiteX4" fmla="*/ 0 w 154347"/>
                  <a:gd name="connsiteY4" fmla="*/ 0 h 301744"/>
                  <a:gd name="connsiteX0" fmla="*/ 0 w 167430"/>
                  <a:gd name="connsiteY0" fmla="*/ 0 h 301744"/>
                  <a:gd name="connsiteX1" fmla="*/ 167430 w 167430"/>
                  <a:gd name="connsiteY1" fmla="*/ 7461 h 301744"/>
                  <a:gd name="connsiteX2" fmla="*/ 154347 w 167430"/>
                  <a:gd name="connsiteY2" fmla="*/ 301744 h 301744"/>
                  <a:gd name="connsiteX3" fmla="*/ 0 w 167430"/>
                  <a:gd name="connsiteY3" fmla="*/ 301744 h 301744"/>
                  <a:gd name="connsiteX4" fmla="*/ 0 w 167430"/>
                  <a:gd name="connsiteY4" fmla="*/ 0 h 30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430" h="301744">
                    <a:moveTo>
                      <a:pt x="0" y="0"/>
                    </a:moveTo>
                    <a:lnTo>
                      <a:pt x="167430" y="7461"/>
                    </a:lnTo>
                    <a:lnTo>
                      <a:pt x="154347" y="301744"/>
                    </a:lnTo>
                    <a:lnTo>
                      <a:pt x="0" y="3017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de cantos arredondados 78"/>
              <p:cNvSpPr/>
              <p:nvPr/>
            </p:nvSpPr>
            <p:spPr>
              <a:xfrm rot="15511608">
                <a:off x="5682882" y="3808749"/>
                <a:ext cx="267334" cy="239027"/>
              </a:xfrm>
              <a:prstGeom prst="roundRect">
                <a:avLst>
                  <a:gd name="adj" fmla="val 33848"/>
                </a:avLst>
              </a:prstGeom>
              <a:solidFill>
                <a:srgbClr val="99B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de cantos arredondados 79"/>
              <p:cNvSpPr/>
              <p:nvPr/>
            </p:nvSpPr>
            <p:spPr>
              <a:xfrm rot="16200000">
                <a:off x="5609461" y="3843750"/>
                <a:ext cx="267334" cy="216024"/>
              </a:xfrm>
              <a:prstGeom prst="roundRect">
                <a:avLst>
                  <a:gd name="adj" fmla="val 33848"/>
                </a:avLst>
              </a:pr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15511608">
                <a:off x="6275950" y="3802181"/>
                <a:ext cx="267334" cy="239027"/>
              </a:xfrm>
              <a:prstGeom prst="roundRect">
                <a:avLst>
                  <a:gd name="adj" fmla="val 33848"/>
                </a:avLst>
              </a:prstGeom>
              <a:solidFill>
                <a:srgbClr val="99B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16200000">
                <a:off x="6202529" y="3837182"/>
                <a:ext cx="267334" cy="216024"/>
              </a:xfrm>
              <a:prstGeom prst="roundRect">
                <a:avLst>
                  <a:gd name="adj" fmla="val 33848"/>
                </a:avLst>
              </a:pr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Fluxograma: Atraso 27"/>
              <p:cNvSpPr/>
              <p:nvPr/>
            </p:nvSpPr>
            <p:spPr>
              <a:xfrm rot="15905465">
                <a:off x="5758063" y="2975746"/>
                <a:ext cx="627647" cy="1213160"/>
              </a:xfrm>
              <a:custGeom>
                <a:avLst/>
                <a:gdLst>
                  <a:gd name="connsiteX0" fmla="*/ 0 w 620338"/>
                  <a:gd name="connsiteY0" fmla="*/ 0 h 1017031"/>
                  <a:gd name="connsiteX1" fmla="*/ 310169 w 620338"/>
                  <a:gd name="connsiteY1" fmla="*/ 0 h 1017031"/>
                  <a:gd name="connsiteX2" fmla="*/ 620338 w 620338"/>
                  <a:gd name="connsiteY2" fmla="*/ 508516 h 1017031"/>
                  <a:gd name="connsiteX3" fmla="*/ 310169 w 620338"/>
                  <a:gd name="connsiteY3" fmla="*/ 1017032 h 1017031"/>
                  <a:gd name="connsiteX4" fmla="*/ 0 w 620338"/>
                  <a:gd name="connsiteY4" fmla="*/ 1017031 h 1017031"/>
                  <a:gd name="connsiteX5" fmla="*/ 0 w 620338"/>
                  <a:gd name="connsiteY5" fmla="*/ 0 h 1017031"/>
                  <a:gd name="connsiteX0" fmla="*/ 9781 w 620338"/>
                  <a:gd name="connsiteY0" fmla="*/ 0 h 1130913"/>
                  <a:gd name="connsiteX1" fmla="*/ 310169 w 620338"/>
                  <a:gd name="connsiteY1" fmla="*/ 113881 h 1130913"/>
                  <a:gd name="connsiteX2" fmla="*/ 620338 w 620338"/>
                  <a:gd name="connsiteY2" fmla="*/ 622397 h 1130913"/>
                  <a:gd name="connsiteX3" fmla="*/ 310169 w 620338"/>
                  <a:gd name="connsiteY3" fmla="*/ 1130913 h 1130913"/>
                  <a:gd name="connsiteX4" fmla="*/ 0 w 620338"/>
                  <a:gd name="connsiteY4" fmla="*/ 1130912 h 1130913"/>
                  <a:gd name="connsiteX5" fmla="*/ 9781 w 620338"/>
                  <a:gd name="connsiteY5" fmla="*/ 0 h 1130913"/>
                  <a:gd name="connsiteX0" fmla="*/ 16845 w 627402"/>
                  <a:gd name="connsiteY0" fmla="*/ 0 h 1213160"/>
                  <a:gd name="connsiteX1" fmla="*/ 317233 w 627402"/>
                  <a:gd name="connsiteY1" fmla="*/ 113881 h 1213160"/>
                  <a:gd name="connsiteX2" fmla="*/ 627402 w 627402"/>
                  <a:gd name="connsiteY2" fmla="*/ 622397 h 1213160"/>
                  <a:gd name="connsiteX3" fmla="*/ 317233 w 627402"/>
                  <a:gd name="connsiteY3" fmla="*/ 1130913 h 1213160"/>
                  <a:gd name="connsiteX4" fmla="*/ 0 w 627402"/>
                  <a:gd name="connsiteY4" fmla="*/ 1213160 h 1213160"/>
                  <a:gd name="connsiteX5" fmla="*/ 16845 w 627402"/>
                  <a:gd name="connsiteY5" fmla="*/ 0 h 1213160"/>
                  <a:gd name="connsiteX0" fmla="*/ 16845 w 627665"/>
                  <a:gd name="connsiteY0" fmla="*/ 0 h 1213160"/>
                  <a:gd name="connsiteX1" fmla="*/ 317233 w 627665"/>
                  <a:gd name="connsiteY1" fmla="*/ 113881 h 1213160"/>
                  <a:gd name="connsiteX2" fmla="*/ 627402 w 627665"/>
                  <a:gd name="connsiteY2" fmla="*/ 622397 h 1213160"/>
                  <a:gd name="connsiteX3" fmla="*/ 273295 w 627665"/>
                  <a:gd name="connsiteY3" fmla="*/ 1197247 h 1213160"/>
                  <a:gd name="connsiteX4" fmla="*/ 0 w 627665"/>
                  <a:gd name="connsiteY4" fmla="*/ 1213160 h 1213160"/>
                  <a:gd name="connsiteX5" fmla="*/ 16845 w 627665"/>
                  <a:gd name="connsiteY5" fmla="*/ 0 h 1213160"/>
                  <a:gd name="connsiteX0" fmla="*/ 16845 w 627406"/>
                  <a:gd name="connsiteY0" fmla="*/ 0 h 1213160"/>
                  <a:gd name="connsiteX1" fmla="*/ 279466 w 627406"/>
                  <a:gd name="connsiteY1" fmla="*/ 34157 h 1213160"/>
                  <a:gd name="connsiteX2" fmla="*/ 627402 w 627406"/>
                  <a:gd name="connsiteY2" fmla="*/ 622397 h 1213160"/>
                  <a:gd name="connsiteX3" fmla="*/ 273295 w 627406"/>
                  <a:gd name="connsiteY3" fmla="*/ 1197247 h 1213160"/>
                  <a:gd name="connsiteX4" fmla="*/ 0 w 627406"/>
                  <a:gd name="connsiteY4" fmla="*/ 1213160 h 1213160"/>
                  <a:gd name="connsiteX5" fmla="*/ 16845 w 627406"/>
                  <a:gd name="connsiteY5" fmla="*/ 0 h 1213160"/>
                  <a:gd name="connsiteX0" fmla="*/ 16845 w 627647"/>
                  <a:gd name="connsiteY0" fmla="*/ 0 h 1213160"/>
                  <a:gd name="connsiteX1" fmla="*/ 225048 w 627647"/>
                  <a:gd name="connsiteY1" fmla="*/ 74097 h 1213160"/>
                  <a:gd name="connsiteX2" fmla="*/ 627402 w 627647"/>
                  <a:gd name="connsiteY2" fmla="*/ 622397 h 1213160"/>
                  <a:gd name="connsiteX3" fmla="*/ 273295 w 627647"/>
                  <a:gd name="connsiteY3" fmla="*/ 1197247 h 1213160"/>
                  <a:gd name="connsiteX4" fmla="*/ 0 w 627647"/>
                  <a:gd name="connsiteY4" fmla="*/ 1213160 h 1213160"/>
                  <a:gd name="connsiteX5" fmla="*/ 16845 w 627647"/>
                  <a:gd name="connsiteY5" fmla="*/ 0 h 1213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7647" h="1213160">
                    <a:moveTo>
                      <a:pt x="16845" y="0"/>
                    </a:moveTo>
                    <a:cubicBezTo>
                      <a:pt x="120235" y="0"/>
                      <a:pt x="121658" y="74097"/>
                      <a:pt x="225048" y="74097"/>
                    </a:cubicBezTo>
                    <a:cubicBezTo>
                      <a:pt x="396350" y="74097"/>
                      <a:pt x="619361" y="435205"/>
                      <a:pt x="627402" y="622397"/>
                    </a:cubicBezTo>
                    <a:cubicBezTo>
                      <a:pt x="635443" y="809589"/>
                      <a:pt x="444597" y="1197247"/>
                      <a:pt x="273295" y="1197247"/>
                    </a:cubicBezTo>
                    <a:lnTo>
                      <a:pt x="0" y="1213160"/>
                    </a:lnTo>
                    <a:cubicBezTo>
                      <a:pt x="3260" y="836189"/>
                      <a:pt x="13585" y="376971"/>
                      <a:pt x="16845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55"/>
              <p:cNvSpPr/>
              <p:nvPr/>
            </p:nvSpPr>
            <p:spPr>
              <a:xfrm rot="2411656">
                <a:off x="5863426" y="3214180"/>
                <a:ext cx="218580" cy="310429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582" h="351617">
                    <a:moveTo>
                      <a:pt x="8362" y="248419"/>
                    </a:moveTo>
                    <a:cubicBezTo>
                      <a:pt x="18171" y="206177"/>
                      <a:pt x="70558" y="119827"/>
                      <a:pt x="87737" y="97001"/>
                    </a:cubicBezTo>
                    <a:cubicBezTo>
                      <a:pt x="104916" y="74175"/>
                      <a:pt x="154827" y="5629"/>
                      <a:pt x="174935" y="337"/>
                    </a:cubicBezTo>
                    <a:cubicBezTo>
                      <a:pt x="195043" y="-4955"/>
                      <a:pt x="186446" y="53536"/>
                      <a:pt x="208387" y="65250"/>
                    </a:cubicBezTo>
                    <a:cubicBezTo>
                      <a:pt x="230328" y="76964"/>
                      <a:pt x="258713" y="142148"/>
                      <a:pt x="243083" y="181744"/>
                    </a:cubicBezTo>
                    <a:cubicBezTo>
                      <a:pt x="227454" y="221340"/>
                      <a:pt x="68005" y="339339"/>
                      <a:pt x="28885" y="350451"/>
                    </a:cubicBezTo>
                    <a:cubicBezTo>
                      <a:pt x="-10235" y="361563"/>
                      <a:pt x="-1447" y="290661"/>
                      <a:pt x="8362" y="248419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55"/>
              <p:cNvSpPr/>
              <p:nvPr/>
            </p:nvSpPr>
            <p:spPr>
              <a:xfrm rot="1571281">
                <a:off x="5610581" y="3642379"/>
                <a:ext cx="334414" cy="315410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232" h="322783">
                    <a:moveTo>
                      <a:pt x="13871" y="219813"/>
                    </a:moveTo>
                    <a:cubicBezTo>
                      <a:pt x="23680" y="177571"/>
                      <a:pt x="76067" y="91221"/>
                      <a:pt x="93246" y="68395"/>
                    </a:cubicBezTo>
                    <a:cubicBezTo>
                      <a:pt x="110425" y="45569"/>
                      <a:pt x="115552" y="93399"/>
                      <a:pt x="135699" y="82191"/>
                    </a:cubicBezTo>
                    <a:cubicBezTo>
                      <a:pt x="155846" y="70983"/>
                      <a:pt x="192188" y="-10567"/>
                      <a:pt x="214129" y="1147"/>
                    </a:cubicBezTo>
                    <a:cubicBezTo>
                      <a:pt x="236070" y="12861"/>
                      <a:pt x="356467" y="121248"/>
                      <a:pt x="340837" y="160844"/>
                    </a:cubicBezTo>
                    <a:cubicBezTo>
                      <a:pt x="325208" y="200440"/>
                      <a:pt x="88888" y="312017"/>
                      <a:pt x="34394" y="321845"/>
                    </a:cubicBezTo>
                    <a:cubicBezTo>
                      <a:pt x="-20100" y="331673"/>
                      <a:pt x="4062" y="262055"/>
                      <a:pt x="13871" y="219813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55"/>
              <p:cNvSpPr/>
              <p:nvPr/>
            </p:nvSpPr>
            <p:spPr>
              <a:xfrm rot="6089501">
                <a:off x="6250700" y="3316908"/>
                <a:ext cx="170911" cy="185778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083" h="264228">
                    <a:moveTo>
                      <a:pt x="8362" y="161030"/>
                    </a:moveTo>
                    <a:cubicBezTo>
                      <a:pt x="18171" y="118788"/>
                      <a:pt x="70558" y="32438"/>
                      <a:pt x="87737" y="9612"/>
                    </a:cubicBezTo>
                    <a:cubicBezTo>
                      <a:pt x="104916" y="-13214"/>
                      <a:pt x="85544" y="9949"/>
                      <a:pt x="111435" y="24073"/>
                    </a:cubicBezTo>
                    <a:cubicBezTo>
                      <a:pt x="137326" y="38197"/>
                      <a:pt x="243083" y="18716"/>
                      <a:pt x="243083" y="94355"/>
                    </a:cubicBezTo>
                    <a:cubicBezTo>
                      <a:pt x="243083" y="169994"/>
                      <a:pt x="68005" y="251950"/>
                      <a:pt x="28885" y="263062"/>
                    </a:cubicBezTo>
                    <a:cubicBezTo>
                      <a:pt x="-10235" y="274174"/>
                      <a:pt x="-1447" y="203272"/>
                      <a:pt x="8362" y="161030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55"/>
              <p:cNvSpPr/>
              <p:nvPr/>
            </p:nvSpPr>
            <p:spPr>
              <a:xfrm rot="1571281">
                <a:off x="5905342" y="3458669"/>
                <a:ext cx="181301" cy="199642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  <a:gd name="connsiteX0" fmla="*/ 12440 w 257570"/>
                  <a:gd name="connsiteY0" fmla="*/ 89578 h 273711"/>
                  <a:gd name="connsiteX1" fmla="*/ 8584 w 257570"/>
                  <a:gd name="connsiteY1" fmla="*/ 71086 h 273711"/>
                  <a:gd name="connsiteX2" fmla="*/ 72755 w 257570"/>
                  <a:gd name="connsiteY2" fmla="*/ 21128 h 273711"/>
                  <a:gd name="connsiteX3" fmla="*/ 129467 w 257570"/>
                  <a:gd name="connsiteY3" fmla="*/ 3838 h 273711"/>
                  <a:gd name="connsiteX4" fmla="*/ 256175 w 257570"/>
                  <a:gd name="connsiteY4" fmla="*/ 163535 h 273711"/>
                  <a:gd name="connsiteX5" fmla="*/ 19651 w 257570"/>
                  <a:gd name="connsiteY5" fmla="*/ 272458 h 273711"/>
                  <a:gd name="connsiteX6" fmla="*/ 12440 w 257570"/>
                  <a:gd name="connsiteY6" fmla="*/ 89578 h 273711"/>
                  <a:gd name="connsiteX0" fmla="*/ 12440 w 257861"/>
                  <a:gd name="connsiteY0" fmla="*/ 99814 h 283947"/>
                  <a:gd name="connsiteX1" fmla="*/ 8584 w 257861"/>
                  <a:gd name="connsiteY1" fmla="*/ 81322 h 283947"/>
                  <a:gd name="connsiteX2" fmla="*/ 72755 w 257861"/>
                  <a:gd name="connsiteY2" fmla="*/ 31364 h 283947"/>
                  <a:gd name="connsiteX3" fmla="*/ 152259 w 257861"/>
                  <a:gd name="connsiteY3" fmla="*/ 2865 h 283947"/>
                  <a:gd name="connsiteX4" fmla="*/ 256175 w 257861"/>
                  <a:gd name="connsiteY4" fmla="*/ 173771 h 283947"/>
                  <a:gd name="connsiteX5" fmla="*/ 19651 w 257861"/>
                  <a:gd name="connsiteY5" fmla="*/ 282694 h 283947"/>
                  <a:gd name="connsiteX6" fmla="*/ 12440 w 257861"/>
                  <a:gd name="connsiteY6" fmla="*/ 99814 h 28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861" h="283947">
                    <a:moveTo>
                      <a:pt x="12440" y="99814"/>
                    </a:moveTo>
                    <a:cubicBezTo>
                      <a:pt x="10596" y="66252"/>
                      <a:pt x="-8595" y="104148"/>
                      <a:pt x="8584" y="81322"/>
                    </a:cubicBezTo>
                    <a:cubicBezTo>
                      <a:pt x="25763" y="58496"/>
                      <a:pt x="48809" y="44440"/>
                      <a:pt x="72755" y="31364"/>
                    </a:cubicBezTo>
                    <a:cubicBezTo>
                      <a:pt x="96701" y="18288"/>
                      <a:pt x="130318" y="-8849"/>
                      <a:pt x="152259" y="2865"/>
                    </a:cubicBezTo>
                    <a:cubicBezTo>
                      <a:pt x="174200" y="14579"/>
                      <a:pt x="271805" y="134175"/>
                      <a:pt x="256175" y="173771"/>
                    </a:cubicBezTo>
                    <a:cubicBezTo>
                      <a:pt x="240546" y="213367"/>
                      <a:pt x="60274" y="295020"/>
                      <a:pt x="19651" y="282694"/>
                    </a:cubicBezTo>
                    <a:cubicBezTo>
                      <a:pt x="-20971" y="270368"/>
                      <a:pt x="14284" y="133376"/>
                      <a:pt x="12440" y="9981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55"/>
              <p:cNvSpPr/>
              <p:nvPr/>
            </p:nvSpPr>
            <p:spPr>
              <a:xfrm rot="6319860">
                <a:off x="6034207" y="3611980"/>
                <a:ext cx="180726" cy="265365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2902 w 105975"/>
                  <a:gd name="connsiteY0" fmla="*/ 161895 h 264420"/>
                  <a:gd name="connsiteX1" fmla="*/ 82277 w 105975"/>
                  <a:gd name="connsiteY1" fmla="*/ 10477 h 264420"/>
                  <a:gd name="connsiteX2" fmla="*/ 105975 w 105975"/>
                  <a:gd name="connsiteY2" fmla="*/ 24938 h 264420"/>
                  <a:gd name="connsiteX3" fmla="*/ 82048 w 105975"/>
                  <a:gd name="connsiteY3" fmla="*/ 120620 h 264420"/>
                  <a:gd name="connsiteX4" fmla="*/ 23425 w 105975"/>
                  <a:gd name="connsiteY4" fmla="*/ 263927 h 264420"/>
                  <a:gd name="connsiteX5" fmla="*/ 2902 w 105975"/>
                  <a:gd name="connsiteY5" fmla="*/ 161895 h 264420"/>
                  <a:gd name="connsiteX0" fmla="*/ 2902 w 226625"/>
                  <a:gd name="connsiteY0" fmla="*/ 156130 h 258655"/>
                  <a:gd name="connsiteX1" fmla="*/ 82277 w 226625"/>
                  <a:gd name="connsiteY1" fmla="*/ 4712 h 258655"/>
                  <a:gd name="connsiteX2" fmla="*/ 226625 w 226625"/>
                  <a:gd name="connsiteY2" fmla="*/ 66798 h 258655"/>
                  <a:gd name="connsiteX3" fmla="*/ 82048 w 226625"/>
                  <a:gd name="connsiteY3" fmla="*/ 114855 h 258655"/>
                  <a:gd name="connsiteX4" fmla="*/ 23425 w 226625"/>
                  <a:gd name="connsiteY4" fmla="*/ 258162 h 258655"/>
                  <a:gd name="connsiteX5" fmla="*/ 2902 w 226625"/>
                  <a:gd name="connsiteY5" fmla="*/ 156130 h 258655"/>
                  <a:gd name="connsiteX0" fmla="*/ 5387 w 231360"/>
                  <a:gd name="connsiteY0" fmla="*/ 155915 h 259113"/>
                  <a:gd name="connsiteX1" fmla="*/ 84762 w 231360"/>
                  <a:gd name="connsiteY1" fmla="*/ 4497 h 259113"/>
                  <a:gd name="connsiteX2" fmla="*/ 229110 w 231360"/>
                  <a:gd name="connsiteY2" fmla="*/ 66583 h 259113"/>
                  <a:gd name="connsiteX3" fmla="*/ 176608 w 231360"/>
                  <a:gd name="connsiteY3" fmla="*/ 89240 h 259113"/>
                  <a:gd name="connsiteX4" fmla="*/ 25910 w 231360"/>
                  <a:gd name="connsiteY4" fmla="*/ 257947 h 259113"/>
                  <a:gd name="connsiteX5" fmla="*/ 5387 w 231360"/>
                  <a:gd name="connsiteY5" fmla="*/ 155915 h 259113"/>
                  <a:gd name="connsiteX0" fmla="*/ 5387 w 176608"/>
                  <a:gd name="connsiteY0" fmla="*/ 158058 h 261256"/>
                  <a:gd name="connsiteX1" fmla="*/ 84762 w 176608"/>
                  <a:gd name="connsiteY1" fmla="*/ 6640 h 261256"/>
                  <a:gd name="connsiteX2" fmla="*/ 156085 w 176608"/>
                  <a:gd name="connsiteY2" fmla="*/ 40151 h 261256"/>
                  <a:gd name="connsiteX3" fmla="*/ 176608 w 176608"/>
                  <a:gd name="connsiteY3" fmla="*/ 91383 h 261256"/>
                  <a:gd name="connsiteX4" fmla="*/ 25910 w 176608"/>
                  <a:gd name="connsiteY4" fmla="*/ 260090 h 261256"/>
                  <a:gd name="connsiteX5" fmla="*/ 5387 w 176608"/>
                  <a:gd name="connsiteY5" fmla="*/ 158058 h 261256"/>
                  <a:gd name="connsiteX0" fmla="*/ 3877 w 176174"/>
                  <a:gd name="connsiteY0" fmla="*/ 158058 h 295199"/>
                  <a:gd name="connsiteX1" fmla="*/ 83252 w 176174"/>
                  <a:gd name="connsiteY1" fmla="*/ 6640 h 295199"/>
                  <a:gd name="connsiteX2" fmla="*/ 154575 w 176174"/>
                  <a:gd name="connsiteY2" fmla="*/ 40151 h 295199"/>
                  <a:gd name="connsiteX3" fmla="*/ 175098 w 176174"/>
                  <a:gd name="connsiteY3" fmla="*/ 91383 h 295199"/>
                  <a:gd name="connsiteX4" fmla="*/ 128756 w 176174"/>
                  <a:gd name="connsiteY4" fmla="*/ 283965 h 295199"/>
                  <a:gd name="connsiteX5" fmla="*/ 24400 w 176174"/>
                  <a:gd name="connsiteY5" fmla="*/ 260090 h 295199"/>
                  <a:gd name="connsiteX6" fmla="*/ 3877 w 176174"/>
                  <a:gd name="connsiteY6" fmla="*/ 158058 h 295199"/>
                  <a:gd name="connsiteX0" fmla="*/ 1823 w 200839"/>
                  <a:gd name="connsiteY0" fmla="*/ 168674 h 294896"/>
                  <a:gd name="connsiteX1" fmla="*/ 107917 w 200839"/>
                  <a:gd name="connsiteY1" fmla="*/ 6640 h 294896"/>
                  <a:gd name="connsiteX2" fmla="*/ 179240 w 200839"/>
                  <a:gd name="connsiteY2" fmla="*/ 40151 h 294896"/>
                  <a:gd name="connsiteX3" fmla="*/ 199763 w 200839"/>
                  <a:gd name="connsiteY3" fmla="*/ 91383 h 294896"/>
                  <a:gd name="connsiteX4" fmla="*/ 153421 w 200839"/>
                  <a:gd name="connsiteY4" fmla="*/ 283965 h 294896"/>
                  <a:gd name="connsiteX5" fmla="*/ 49065 w 200839"/>
                  <a:gd name="connsiteY5" fmla="*/ 260090 h 294896"/>
                  <a:gd name="connsiteX6" fmla="*/ 1823 w 200839"/>
                  <a:gd name="connsiteY6" fmla="*/ 168674 h 29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39" h="294896">
                    <a:moveTo>
                      <a:pt x="1823" y="168674"/>
                    </a:moveTo>
                    <a:cubicBezTo>
                      <a:pt x="11632" y="126432"/>
                      <a:pt x="90738" y="29466"/>
                      <a:pt x="107917" y="6640"/>
                    </a:cubicBezTo>
                    <a:cubicBezTo>
                      <a:pt x="125096" y="-16186"/>
                      <a:pt x="163932" y="26027"/>
                      <a:pt x="179240" y="40151"/>
                    </a:cubicBezTo>
                    <a:cubicBezTo>
                      <a:pt x="194548" y="54275"/>
                      <a:pt x="204181" y="67177"/>
                      <a:pt x="199763" y="91383"/>
                    </a:cubicBezTo>
                    <a:cubicBezTo>
                      <a:pt x="195345" y="115589"/>
                      <a:pt x="178537" y="255847"/>
                      <a:pt x="153421" y="283965"/>
                    </a:cubicBezTo>
                    <a:cubicBezTo>
                      <a:pt x="128305" y="312083"/>
                      <a:pt x="74331" y="279305"/>
                      <a:pt x="49065" y="260090"/>
                    </a:cubicBezTo>
                    <a:cubicBezTo>
                      <a:pt x="23799" y="240875"/>
                      <a:pt x="-7986" y="210916"/>
                      <a:pt x="1823" y="16867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55"/>
              <p:cNvSpPr/>
              <p:nvPr/>
            </p:nvSpPr>
            <p:spPr>
              <a:xfrm rot="775380">
                <a:off x="5586935" y="3466780"/>
                <a:ext cx="229614" cy="249587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083" h="264228">
                    <a:moveTo>
                      <a:pt x="8362" y="161030"/>
                    </a:moveTo>
                    <a:cubicBezTo>
                      <a:pt x="18171" y="118788"/>
                      <a:pt x="70558" y="32438"/>
                      <a:pt x="87737" y="9612"/>
                    </a:cubicBezTo>
                    <a:cubicBezTo>
                      <a:pt x="104916" y="-13214"/>
                      <a:pt x="85544" y="9949"/>
                      <a:pt x="111435" y="24073"/>
                    </a:cubicBezTo>
                    <a:cubicBezTo>
                      <a:pt x="137326" y="38197"/>
                      <a:pt x="243083" y="18716"/>
                      <a:pt x="243083" y="94355"/>
                    </a:cubicBezTo>
                    <a:cubicBezTo>
                      <a:pt x="243083" y="169994"/>
                      <a:pt x="68005" y="251950"/>
                      <a:pt x="28885" y="263062"/>
                    </a:cubicBezTo>
                    <a:cubicBezTo>
                      <a:pt x="-10235" y="274174"/>
                      <a:pt x="-1447" y="203272"/>
                      <a:pt x="8362" y="161030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55"/>
              <p:cNvSpPr/>
              <p:nvPr/>
            </p:nvSpPr>
            <p:spPr>
              <a:xfrm rot="7418097">
                <a:off x="6378584" y="3444164"/>
                <a:ext cx="242823" cy="356543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2902 w 105975"/>
                  <a:gd name="connsiteY0" fmla="*/ 161895 h 264420"/>
                  <a:gd name="connsiteX1" fmla="*/ 82277 w 105975"/>
                  <a:gd name="connsiteY1" fmla="*/ 10477 h 264420"/>
                  <a:gd name="connsiteX2" fmla="*/ 105975 w 105975"/>
                  <a:gd name="connsiteY2" fmla="*/ 24938 h 264420"/>
                  <a:gd name="connsiteX3" fmla="*/ 82048 w 105975"/>
                  <a:gd name="connsiteY3" fmla="*/ 120620 h 264420"/>
                  <a:gd name="connsiteX4" fmla="*/ 23425 w 105975"/>
                  <a:gd name="connsiteY4" fmla="*/ 263927 h 264420"/>
                  <a:gd name="connsiteX5" fmla="*/ 2902 w 105975"/>
                  <a:gd name="connsiteY5" fmla="*/ 161895 h 264420"/>
                  <a:gd name="connsiteX0" fmla="*/ 2902 w 226625"/>
                  <a:gd name="connsiteY0" fmla="*/ 156130 h 258655"/>
                  <a:gd name="connsiteX1" fmla="*/ 82277 w 226625"/>
                  <a:gd name="connsiteY1" fmla="*/ 4712 h 258655"/>
                  <a:gd name="connsiteX2" fmla="*/ 226625 w 226625"/>
                  <a:gd name="connsiteY2" fmla="*/ 66798 h 258655"/>
                  <a:gd name="connsiteX3" fmla="*/ 82048 w 226625"/>
                  <a:gd name="connsiteY3" fmla="*/ 114855 h 258655"/>
                  <a:gd name="connsiteX4" fmla="*/ 23425 w 226625"/>
                  <a:gd name="connsiteY4" fmla="*/ 258162 h 258655"/>
                  <a:gd name="connsiteX5" fmla="*/ 2902 w 226625"/>
                  <a:gd name="connsiteY5" fmla="*/ 156130 h 258655"/>
                  <a:gd name="connsiteX0" fmla="*/ 5387 w 231360"/>
                  <a:gd name="connsiteY0" fmla="*/ 155915 h 259113"/>
                  <a:gd name="connsiteX1" fmla="*/ 84762 w 231360"/>
                  <a:gd name="connsiteY1" fmla="*/ 4497 h 259113"/>
                  <a:gd name="connsiteX2" fmla="*/ 229110 w 231360"/>
                  <a:gd name="connsiteY2" fmla="*/ 66583 h 259113"/>
                  <a:gd name="connsiteX3" fmla="*/ 176608 w 231360"/>
                  <a:gd name="connsiteY3" fmla="*/ 89240 h 259113"/>
                  <a:gd name="connsiteX4" fmla="*/ 25910 w 231360"/>
                  <a:gd name="connsiteY4" fmla="*/ 257947 h 259113"/>
                  <a:gd name="connsiteX5" fmla="*/ 5387 w 231360"/>
                  <a:gd name="connsiteY5" fmla="*/ 155915 h 259113"/>
                  <a:gd name="connsiteX0" fmla="*/ 5387 w 176608"/>
                  <a:gd name="connsiteY0" fmla="*/ 158058 h 261256"/>
                  <a:gd name="connsiteX1" fmla="*/ 84762 w 176608"/>
                  <a:gd name="connsiteY1" fmla="*/ 6640 h 261256"/>
                  <a:gd name="connsiteX2" fmla="*/ 156085 w 176608"/>
                  <a:gd name="connsiteY2" fmla="*/ 40151 h 261256"/>
                  <a:gd name="connsiteX3" fmla="*/ 176608 w 176608"/>
                  <a:gd name="connsiteY3" fmla="*/ 91383 h 261256"/>
                  <a:gd name="connsiteX4" fmla="*/ 25910 w 176608"/>
                  <a:gd name="connsiteY4" fmla="*/ 260090 h 261256"/>
                  <a:gd name="connsiteX5" fmla="*/ 5387 w 176608"/>
                  <a:gd name="connsiteY5" fmla="*/ 158058 h 261256"/>
                  <a:gd name="connsiteX0" fmla="*/ 3877 w 176174"/>
                  <a:gd name="connsiteY0" fmla="*/ 158058 h 295199"/>
                  <a:gd name="connsiteX1" fmla="*/ 83252 w 176174"/>
                  <a:gd name="connsiteY1" fmla="*/ 6640 h 295199"/>
                  <a:gd name="connsiteX2" fmla="*/ 154575 w 176174"/>
                  <a:gd name="connsiteY2" fmla="*/ 40151 h 295199"/>
                  <a:gd name="connsiteX3" fmla="*/ 175098 w 176174"/>
                  <a:gd name="connsiteY3" fmla="*/ 91383 h 295199"/>
                  <a:gd name="connsiteX4" fmla="*/ 128756 w 176174"/>
                  <a:gd name="connsiteY4" fmla="*/ 283965 h 295199"/>
                  <a:gd name="connsiteX5" fmla="*/ 24400 w 176174"/>
                  <a:gd name="connsiteY5" fmla="*/ 260090 h 295199"/>
                  <a:gd name="connsiteX6" fmla="*/ 3877 w 176174"/>
                  <a:gd name="connsiteY6" fmla="*/ 158058 h 295199"/>
                  <a:gd name="connsiteX0" fmla="*/ 1823 w 200839"/>
                  <a:gd name="connsiteY0" fmla="*/ 168674 h 294896"/>
                  <a:gd name="connsiteX1" fmla="*/ 107917 w 200839"/>
                  <a:gd name="connsiteY1" fmla="*/ 6640 h 294896"/>
                  <a:gd name="connsiteX2" fmla="*/ 179240 w 200839"/>
                  <a:gd name="connsiteY2" fmla="*/ 40151 h 294896"/>
                  <a:gd name="connsiteX3" fmla="*/ 199763 w 200839"/>
                  <a:gd name="connsiteY3" fmla="*/ 91383 h 294896"/>
                  <a:gd name="connsiteX4" fmla="*/ 153421 w 200839"/>
                  <a:gd name="connsiteY4" fmla="*/ 283965 h 294896"/>
                  <a:gd name="connsiteX5" fmla="*/ 49065 w 200839"/>
                  <a:gd name="connsiteY5" fmla="*/ 260090 h 294896"/>
                  <a:gd name="connsiteX6" fmla="*/ 1823 w 200839"/>
                  <a:gd name="connsiteY6" fmla="*/ 168674 h 29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39" h="294896">
                    <a:moveTo>
                      <a:pt x="1823" y="168674"/>
                    </a:moveTo>
                    <a:cubicBezTo>
                      <a:pt x="11632" y="126432"/>
                      <a:pt x="90738" y="29466"/>
                      <a:pt x="107917" y="6640"/>
                    </a:cubicBezTo>
                    <a:cubicBezTo>
                      <a:pt x="125096" y="-16186"/>
                      <a:pt x="163932" y="26027"/>
                      <a:pt x="179240" y="40151"/>
                    </a:cubicBezTo>
                    <a:cubicBezTo>
                      <a:pt x="194548" y="54275"/>
                      <a:pt x="204181" y="67177"/>
                      <a:pt x="199763" y="91383"/>
                    </a:cubicBezTo>
                    <a:cubicBezTo>
                      <a:pt x="195345" y="115589"/>
                      <a:pt x="178537" y="255847"/>
                      <a:pt x="153421" y="283965"/>
                    </a:cubicBezTo>
                    <a:cubicBezTo>
                      <a:pt x="128305" y="312083"/>
                      <a:pt x="74331" y="279305"/>
                      <a:pt x="49065" y="260090"/>
                    </a:cubicBezTo>
                    <a:cubicBezTo>
                      <a:pt x="23799" y="240875"/>
                      <a:pt x="-7986" y="210916"/>
                      <a:pt x="1823" y="16867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55"/>
              <p:cNvSpPr/>
              <p:nvPr/>
            </p:nvSpPr>
            <p:spPr>
              <a:xfrm rot="1571281">
                <a:off x="6103586" y="3476351"/>
                <a:ext cx="259034" cy="182119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549" h="182481">
                    <a:moveTo>
                      <a:pt x="14419" y="89578"/>
                    </a:moveTo>
                    <a:cubicBezTo>
                      <a:pt x="-1040" y="75096"/>
                      <a:pt x="-6616" y="93912"/>
                      <a:pt x="10563" y="71086"/>
                    </a:cubicBezTo>
                    <a:cubicBezTo>
                      <a:pt x="27742" y="48260"/>
                      <a:pt x="54587" y="32336"/>
                      <a:pt x="74734" y="21128"/>
                    </a:cubicBezTo>
                    <a:cubicBezTo>
                      <a:pt x="94881" y="9920"/>
                      <a:pt x="109505" y="-7876"/>
                      <a:pt x="131446" y="3838"/>
                    </a:cubicBezTo>
                    <a:cubicBezTo>
                      <a:pt x="153387" y="15552"/>
                      <a:pt x="273784" y="123939"/>
                      <a:pt x="258154" y="163535"/>
                    </a:cubicBezTo>
                    <a:cubicBezTo>
                      <a:pt x="242525" y="203131"/>
                      <a:pt x="143943" y="170307"/>
                      <a:pt x="103320" y="157981"/>
                    </a:cubicBezTo>
                    <a:cubicBezTo>
                      <a:pt x="62698" y="145655"/>
                      <a:pt x="29878" y="104060"/>
                      <a:pt x="14419" y="89578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5"/>
              <p:cNvSpPr/>
              <p:nvPr/>
            </p:nvSpPr>
            <p:spPr>
              <a:xfrm flipH="1">
                <a:off x="6636628" y="3161601"/>
                <a:ext cx="535981" cy="362981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3" name="Grupo 92"/>
              <p:cNvGrpSpPr/>
              <p:nvPr/>
            </p:nvGrpSpPr>
            <p:grpSpPr>
              <a:xfrm flipH="1">
                <a:off x="6904619" y="3224285"/>
                <a:ext cx="118806" cy="118806"/>
                <a:chOff x="4322796" y="4114159"/>
                <a:chExt cx="243069" cy="243069"/>
              </a:xfrm>
            </p:grpSpPr>
            <p:sp>
              <p:nvSpPr>
                <p:cNvPr id="94" name="Elipse 93"/>
                <p:cNvSpPr/>
                <p:nvPr/>
              </p:nvSpPr>
              <p:spPr>
                <a:xfrm>
                  <a:off x="4322796" y="4114159"/>
                  <a:ext cx="243069" cy="2430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94"/>
                <p:cNvSpPr/>
                <p:nvPr/>
              </p:nvSpPr>
              <p:spPr>
                <a:xfrm>
                  <a:off x="4343087" y="4164616"/>
                  <a:ext cx="138670" cy="1386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96" name="Conector reto 95"/>
            <p:cNvCxnSpPr/>
            <p:nvPr/>
          </p:nvCxnSpPr>
          <p:spPr>
            <a:xfrm rot="4202683" flipH="1">
              <a:off x="5274532" y="3401169"/>
              <a:ext cx="427434" cy="267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 rot="4202683" flipH="1">
              <a:off x="5595020" y="3516347"/>
              <a:ext cx="427346" cy="259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 rot="4202683" flipH="1">
              <a:off x="5519571" y="3281333"/>
              <a:ext cx="406235" cy="261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o 108"/>
          <p:cNvGrpSpPr/>
          <p:nvPr/>
        </p:nvGrpSpPr>
        <p:grpSpPr>
          <a:xfrm rot="20393071" flipH="1">
            <a:off x="4336672" y="1226027"/>
            <a:ext cx="2322149" cy="1435761"/>
            <a:chOff x="364635" y="4304952"/>
            <a:chExt cx="4296470" cy="2656463"/>
          </a:xfrm>
        </p:grpSpPr>
        <p:sp>
          <p:nvSpPr>
            <p:cNvPr id="110" name="Retângulo de cantos arredondados 109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4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de cantos arredondados 115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de cantos arredondados 116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9" name="Grupo 118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124" name="Arco 123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Arco 124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0" name="Grupo 119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121" name="Elipse 120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1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2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08" name="Retângulo 107"/>
          <p:cNvSpPr/>
          <p:nvPr/>
        </p:nvSpPr>
        <p:spPr>
          <a:xfrm>
            <a:off x="5551869" y="3816165"/>
            <a:ext cx="2261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Quando a tartaruga estava quase chegando no rio a lebre acordou e saiu </a:t>
            </a:r>
            <a:r>
              <a:rPr lang="pt-BR" dirty="0" smtClean="0"/>
              <a:t>correndo até </a:t>
            </a:r>
            <a:r>
              <a:rPr lang="pt-BR" dirty="0"/>
              <a:t>a linha de chegada.</a:t>
            </a:r>
          </a:p>
        </p:txBody>
      </p:sp>
      <p:sp>
        <p:nvSpPr>
          <p:cNvPr id="134" name="Retângulo 20"/>
          <p:cNvSpPr/>
          <p:nvPr/>
        </p:nvSpPr>
        <p:spPr>
          <a:xfrm rot="7923631">
            <a:off x="649797" y="4439735"/>
            <a:ext cx="979090" cy="7227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4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20432" y="225545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o 37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39" name="Retângulo 38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6" name="Elipse 45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025444" y="4568200"/>
            <a:ext cx="771594" cy="861451"/>
          </a:xfrm>
          <a:custGeom>
            <a:avLst/>
            <a:gdLst/>
            <a:ahLst/>
            <a:cxnLst/>
            <a:rect l="l" t="t" r="r" b="b"/>
            <a:pathLst>
              <a:path w="771594" h="861451">
                <a:moveTo>
                  <a:pt x="208615" y="0"/>
                </a:moveTo>
                <a:cubicBezTo>
                  <a:pt x="220316" y="62973"/>
                  <a:pt x="249999" y="134437"/>
                  <a:pt x="268358" y="175022"/>
                </a:cubicBezTo>
                <a:cubicBezTo>
                  <a:pt x="302829" y="251222"/>
                  <a:pt x="409872" y="296580"/>
                  <a:pt x="442529" y="338308"/>
                </a:cubicBezTo>
                <a:cubicBezTo>
                  <a:pt x="475186" y="380036"/>
                  <a:pt x="428016" y="436279"/>
                  <a:pt x="464301" y="425393"/>
                </a:cubicBezTo>
                <a:cubicBezTo>
                  <a:pt x="500586" y="414507"/>
                  <a:pt x="605815" y="272993"/>
                  <a:pt x="660243" y="272993"/>
                </a:cubicBezTo>
                <a:cubicBezTo>
                  <a:pt x="699974" y="272993"/>
                  <a:pt x="745506" y="380303"/>
                  <a:pt x="771594" y="419096"/>
                </a:cubicBezTo>
                <a:cubicBezTo>
                  <a:pt x="765910" y="664773"/>
                  <a:pt x="595577" y="861451"/>
                  <a:pt x="386442" y="861451"/>
                </a:cubicBezTo>
                <a:cubicBezTo>
                  <a:pt x="173016" y="861451"/>
                  <a:pt x="0" y="656618"/>
                  <a:pt x="0" y="403943"/>
                </a:cubicBezTo>
                <a:cubicBezTo>
                  <a:pt x="0" y="227684"/>
                  <a:pt x="84191" y="74705"/>
                  <a:pt x="20861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 rot="1205386">
            <a:off x="1613415" y="4734076"/>
            <a:ext cx="772884" cy="656418"/>
          </a:xfrm>
          <a:custGeom>
            <a:avLst/>
            <a:gdLst/>
            <a:ahLst/>
            <a:cxnLst/>
            <a:rect l="l" t="t" r="r" b="b"/>
            <a:pathLst>
              <a:path w="772884" h="656418">
                <a:moveTo>
                  <a:pt x="39917" y="0"/>
                </a:moveTo>
                <a:cubicBezTo>
                  <a:pt x="122802" y="89271"/>
                  <a:pt x="199649" y="9073"/>
                  <a:pt x="254726" y="48790"/>
                </a:cubicBezTo>
                <a:cubicBezTo>
                  <a:pt x="309827" y="88524"/>
                  <a:pt x="343432" y="238507"/>
                  <a:pt x="370403" y="238302"/>
                </a:cubicBezTo>
                <a:cubicBezTo>
                  <a:pt x="397374" y="238097"/>
                  <a:pt x="380271" y="43442"/>
                  <a:pt x="416549" y="47560"/>
                </a:cubicBezTo>
                <a:cubicBezTo>
                  <a:pt x="452828" y="51677"/>
                  <a:pt x="546229" y="264790"/>
                  <a:pt x="588076" y="263007"/>
                </a:cubicBezTo>
                <a:cubicBezTo>
                  <a:pt x="629924" y="261224"/>
                  <a:pt x="622714" y="51361"/>
                  <a:pt x="667638" y="36862"/>
                </a:cubicBezTo>
                <a:cubicBezTo>
                  <a:pt x="686656" y="30724"/>
                  <a:pt x="726842" y="70158"/>
                  <a:pt x="765418" y="111225"/>
                </a:cubicBezTo>
                <a:cubicBezTo>
                  <a:pt x="770443" y="139563"/>
                  <a:pt x="772884" y="168899"/>
                  <a:pt x="772884" y="198910"/>
                </a:cubicBezTo>
                <a:cubicBezTo>
                  <a:pt x="772884" y="451585"/>
                  <a:pt x="599868" y="656418"/>
                  <a:pt x="386442" y="656418"/>
                </a:cubicBezTo>
                <a:cubicBezTo>
                  <a:pt x="173016" y="656418"/>
                  <a:pt x="0" y="451585"/>
                  <a:pt x="0" y="198910"/>
                </a:cubicBezTo>
                <a:cubicBezTo>
                  <a:pt x="0" y="127404"/>
                  <a:pt x="13856" y="59730"/>
                  <a:pt x="3991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 rot="1056420">
            <a:off x="2219499" y="4781645"/>
            <a:ext cx="772884" cy="710114"/>
          </a:xfrm>
          <a:custGeom>
            <a:avLst/>
            <a:gdLst/>
            <a:ahLst/>
            <a:cxnLst/>
            <a:rect l="l" t="t" r="r" b="b"/>
            <a:pathLst>
              <a:path w="772884" h="710114">
                <a:moveTo>
                  <a:pt x="237648" y="48514"/>
                </a:moveTo>
                <a:cubicBezTo>
                  <a:pt x="286368" y="52087"/>
                  <a:pt x="281635" y="181121"/>
                  <a:pt x="328543" y="190980"/>
                </a:cubicBezTo>
                <a:cubicBezTo>
                  <a:pt x="375450" y="200839"/>
                  <a:pt x="478473" y="99619"/>
                  <a:pt x="519096" y="107665"/>
                </a:cubicBezTo>
                <a:cubicBezTo>
                  <a:pt x="559719" y="115711"/>
                  <a:pt x="542880" y="248587"/>
                  <a:pt x="572278" y="239258"/>
                </a:cubicBezTo>
                <a:cubicBezTo>
                  <a:pt x="601676" y="229928"/>
                  <a:pt x="666802" y="51273"/>
                  <a:pt x="695485" y="51687"/>
                </a:cubicBezTo>
                <a:cubicBezTo>
                  <a:pt x="724167" y="52102"/>
                  <a:pt x="749586" y="318133"/>
                  <a:pt x="744379" y="241744"/>
                </a:cubicBezTo>
                <a:cubicBezTo>
                  <a:pt x="742422" y="213045"/>
                  <a:pt x="726188" y="113111"/>
                  <a:pt x="708349" y="0"/>
                </a:cubicBezTo>
                <a:cubicBezTo>
                  <a:pt x="749224" y="72269"/>
                  <a:pt x="772884" y="159166"/>
                  <a:pt x="772884" y="252606"/>
                </a:cubicBezTo>
                <a:cubicBezTo>
                  <a:pt x="772884" y="505281"/>
                  <a:pt x="599868" y="710114"/>
                  <a:pt x="386442" y="710114"/>
                </a:cubicBezTo>
                <a:cubicBezTo>
                  <a:pt x="173016" y="710114"/>
                  <a:pt x="0" y="505281"/>
                  <a:pt x="0" y="252606"/>
                </a:cubicBezTo>
                <a:cubicBezTo>
                  <a:pt x="0" y="208532"/>
                  <a:pt x="5264" y="165914"/>
                  <a:pt x="16866" y="126018"/>
                </a:cubicBezTo>
                <a:cubicBezTo>
                  <a:pt x="23979" y="142972"/>
                  <a:pt x="30495" y="157585"/>
                  <a:pt x="36221" y="169542"/>
                </a:cubicBezTo>
                <a:cubicBezTo>
                  <a:pt x="120881" y="346344"/>
                  <a:pt x="188927" y="44941"/>
                  <a:pt x="237648" y="485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5948" y="5146784"/>
            <a:ext cx="2231673" cy="11923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 rot="2382708">
            <a:off x="2780651" y="5226291"/>
            <a:ext cx="107137" cy="6329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2" name="Grupo 51"/>
          <p:cNvGrpSpPr/>
          <p:nvPr/>
        </p:nvGrpSpPr>
        <p:grpSpPr>
          <a:xfrm>
            <a:off x="2650191" y="5538450"/>
            <a:ext cx="837068" cy="696915"/>
            <a:chOff x="2650191" y="5538450"/>
            <a:chExt cx="837068" cy="696915"/>
          </a:xfrm>
        </p:grpSpPr>
        <p:sp>
          <p:nvSpPr>
            <p:cNvPr id="97" name="Retângulo 9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 rot="8639028">
            <a:off x="289139" y="5413154"/>
            <a:ext cx="837068" cy="696915"/>
            <a:chOff x="2650191" y="5538450"/>
            <a:chExt cx="837068" cy="696915"/>
          </a:xfrm>
        </p:grpSpPr>
        <p:sp>
          <p:nvSpPr>
            <p:cNvPr id="91" name="Retângulo 90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 rot="7989699">
            <a:off x="625753" y="5726770"/>
            <a:ext cx="837068" cy="696915"/>
            <a:chOff x="2650191" y="5538450"/>
            <a:chExt cx="837068" cy="696915"/>
          </a:xfrm>
        </p:grpSpPr>
        <p:sp>
          <p:nvSpPr>
            <p:cNvPr id="85" name="Retângulo 84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5" name="Elipse 54"/>
          <p:cNvSpPr/>
          <p:nvPr/>
        </p:nvSpPr>
        <p:spPr>
          <a:xfrm rot="21091810">
            <a:off x="1071650" y="5041019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 rot="3067869">
            <a:off x="1911616" y="5871453"/>
            <a:ext cx="837068" cy="696915"/>
            <a:chOff x="2650191" y="5538450"/>
            <a:chExt cx="837068" cy="696915"/>
          </a:xfrm>
        </p:grpSpPr>
        <p:sp>
          <p:nvSpPr>
            <p:cNvPr id="79" name="Retângulo 78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Elipse 56"/>
          <p:cNvSpPr/>
          <p:nvPr/>
        </p:nvSpPr>
        <p:spPr>
          <a:xfrm rot="19736950">
            <a:off x="1870858" y="5174858"/>
            <a:ext cx="765458" cy="864431"/>
          </a:xfrm>
          <a:custGeom>
            <a:avLst/>
            <a:gdLst/>
            <a:ahLst/>
            <a:cxnLst/>
            <a:rect l="l" t="t" r="r" b="b"/>
            <a:pathLst>
              <a:path w="765458" h="864431">
                <a:moveTo>
                  <a:pt x="547822" y="23933"/>
                </a:moveTo>
                <a:cubicBezTo>
                  <a:pt x="597194" y="49646"/>
                  <a:pt x="640146" y="88186"/>
                  <a:pt x="673290" y="136264"/>
                </a:cubicBezTo>
                <a:cubicBezTo>
                  <a:pt x="595463" y="369735"/>
                  <a:pt x="500766" y="634011"/>
                  <a:pt x="526295" y="652955"/>
                </a:cubicBezTo>
                <a:cubicBezTo>
                  <a:pt x="548028" y="669083"/>
                  <a:pt x="655240" y="564215"/>
                  <a:pt x="765458" y="426825"/>
                </a:cubicBezTo>
                <a:cubicBezTo>
                  <a:pt x="763552" y="668967"/>
                  <a:pt x="593000" y="864431"/>
                  <a:pt x="382947" y="864431"/>
                </a:cubicBezTo>
                <a:cubicBezTo>
                  <a:pt x="171451" y="864431"/>
                  <a:pt x="0" y="666272"/>
                  <a:pt x="0" y="421831"/>
                </a:cubicBezTo>
                <a:cubicBezTo>
                  <a:pt x="0" y="221875"/>
                  <a:pt x="114725" y="52889"/>
                  <a:pt x="272944" y="0"/>
                </a:cubicBezTo>
                <a:cubicBezTo>
                  <a:pt x="210951" y="219216"/>
                  <a:pt x="167687" y="438248"/>
                  <a:pt x="199888" y="456436"/>
                </a:cubicBezTo>
                <a:cubicBezTo>
                  <a:pt x="233352" y="475338"/>
                  <a:pt x="402762" y="225847"/>
                  <a:pt x="547822" y="239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 rot="3067869">
            <a:off x="2387478" y="5789759"/>
            <a:ext cx="837068" cy="696915"/>
            <a:chOff x="2650191" y="5538450"/>
            <a:chExt cx="837068" cy="696915"/>
          </a:xfrm>
        </p:grpSpPr>
        <p:sp>
          <p:nvSpPr>
            <p:cNvPr id="73" name="Retângulo 72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4607540">
            <a:off x="2030708" y="4043570"/>
            <a:ext cx="837068" cy="696915"/>
            <a:chOff x="2650191" y="5538450"/>
            <a:chExt cx="837068" cy="696915"/>
          </a:xfrm>
        </p:grpSpPr>
        <p:sp>
          <p:nvSpPr>
            <p:cNvPr id="67" name="Retângulo 6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Grupo 59"/>
          <p:cNvGrpSpPr/>
          <p:nvPr/>
        </p:nvGrpSpPr>
        <p:grpSpPr>
          <a:xfrm rot="17978822">
            <a:off x="2596766" y="5028316"/>
            <a:ext cx="837068" cy="696915"/>
            <a:chOff x="2650191" y="5538450"/>
            <a:chExt cx="837068" cy="696915"/>
          </a:xfrm>
        </p:grpSpPr>
        <p:sp>
          <p:nvSpPr>
            <p:cNvPr id="61" name="Retângulo 60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10" name="Grupo 4109"/>
          <p:cNvGrpSpPr/>
          <p:nvPr/>
        </p:nvGrpSpPr>
        <p:grpSpPr>
          <a:xfrm>
            <a:off x="4638994" y="3797259"/>
            <a:ext cx="504053" cy="555337"/>
            <a:chOff x="-3268901" y="2056355"/>
            <a:chExt cx="3090265" cy="3404683"/>
          </a:xfrm>
        </p:grpSpPr>
        <p:sp>
          <p:nvSpPr>
            <p:cNvPr id="11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08" name="Grupo 410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5401571" y="4475852"/>
            <a:ext cx="485195" cy="534561"/>
            <a:chOff x="-3268901" y="2056355"/>
            <a:chExt cx="3090265" cy="3404683"/>
          </a:xfrm>
        </p:grpSpPr>
        <p:sp>
          <p:nvSpPr>
            <p:cNvPr id="136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8" name="Grupo 13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0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2" name="Grupo 141"/>
          <p:cNvGrpSpPr/>
          <p:nvPr/>
        </p:nvGrpSpPr>
        <p:grpSpPr>
          <a:xfrm>
            <a:off x="5088656" y="3402086"/>
            <a:ext cx="475902" cy="524323"/>
            <a:chOff x="-3268901" y="2056355"/>
            <a:chExt cx="3090265" cy="3404683"/>
          </a:xfrm>
        </p:grpSpPr>
        <p:sp>
          <p:nvSpPr>
            <p:cNvPr id="14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5" name="Grupo 14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5490037" y="3881069"/>
            <a:ext cx="519210" cy="572037"/>
            <a:chOff x="-3268901" y="2056355"/>
            <a:chExt cx="3090265" cy="3404683"/>
          </a:xfrm>
        </p:grpSpPr>
        <p:sp>
          <p:nvSpPr>
            <p:cNvPr id="129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1" name="Grupo 130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3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11" name="Forma livre 4110"/>
          <p:cNvSpPr/>
          <p:nvPr/>
        </p:nvSpPr>
        <p:spPr>
          <a:xfrm>
            <a:off x="3279630" y="2722274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Forma livre 149"/>
          <p:cNvSpPr/>
          <p:nvPr/>
        </p:nvSpPr>
        <p:spPr>
          <a:xfrm>
            <a:off x="3613944" y="2716817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Forma livre 150"/>
          <p:cNvSpPr/>
          <p:nvPr/>
        </p:nvSpPr>
        <p:spPr>
          <a:xfrm>
            <a:off x="3432029" y="2736726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18" name="Grupo 4117"/>
          <p:cNvGrpSpPr/>
          <p:nvPr/>
        </p:nvGrpSpPr>
        <p:grpSpPr>
          <a:xfrm>
            <a:off x="2925241" y="3352659"/>
            <a:ext cx="2205452" cy="2401626"/>
            <a:chOff x="2925241" y="3352659"/>
            <a:chExt cx="2205452" cy="2401626"/>
          </a:xfrm>
        </p:grpSpPr>
        <p:sp>
          <p:nvSpPr>
            <p:cNvPr id="28" name="Oval 14"/>
            <p:cNvSpPr/>
            <p:nvPr/>
          </p:nvSpPr>
          <p:spPr>
            <a:xfrm flipH="1">
              <a:off x="3316801" y="3352659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17" name="Grupo 4116"/>
            <p:cNvGrpSpPr/>
            <p:nvPr/>
          </p:nvGrpSpPr>
          <p:grpSpPr>
            <a:xfrm>
              <a:off x="2925241" y="3395382"/>
              <a:ext cx="2205452" cy="2358903"/>
              <a:chOff x="2925241" y="3395382"/>
              <a:chExt cx="2205452" cy="2358903"/>
            </a:xfrm>
          </p:grpSpPr>
          <p:sp>
            <p:nvSpPr>
              <p:cNvPr id="109" name="Elipse 4096"/>
              <p:cNvSpPr/>
              <p:nvPr/>
            </p:nvSpPr>
            <p:spPr>
              <a:xfrm>
                <a:off x="3847349" y="5644225"/>
                <a:ext cx="216820" cy="74056"/>
              </a:xfrm>
              <a:custGeom>
                <a:avLst/>
                <a:gdLst/>
                <a:ahLst/>
                <a:cxnLst/>
                <a:rect l="l" t="t" r="r" b="b"/>
                <a:pathLst>
                  <a:path w="909328" h="432048">
                    <a:moveTo>
                      <a:pt x="454664" y="0"/>
                    </a:moveTo>
                    <a:cubicBezTo>
                      <a:pt x="698696" y="0"/>
                      <a:pt x="898072" y="191188"/>
                      <a:pt x="909328" y="432048"/>
                    </a:cubicBezTo>
                    <a:lnTo>
                      <a:pt x="0" y="432048"/>
                    </a:lnTo>
                    <a:cubicBezTo>
                      <a:pt x="11256" y="191188"/>
                      <a:pt x="210632" y="0"/>
                      <a:pt x="454664" y="0"/>
                    </a:cubicBezTo>
                    <a:close/>
                  </a:path>
                </a:pathLst>
              </a:cu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96" name="Retângulo 4095"/>
              <p:cNvSpPr/>
              <p:nvPr/>
            </p:nvSpPr>
            <p:spPr>
              <a:xfrm>
                <a:off x="3800436" y="5424601"/>
                <a:ext cx="90723" cy="3276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105"/>
              <p:cNvSpPr/>
              <p:nvPr/>
            </p:nvSpPr>
            <p:spPr>
              <a:xfrm>
                <a:off x="3955759" y="5502257"/>
                <a:ext cx="106717" cy="216024"/>
              </a:xfrm>
              <a:prstGeom prst="rect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16" name="Grupo 4115"/>
              <p:cNvGrpSpPr/>
              <p:nvPr/>
            </p:nvGrpSpPr>
            <p:grpSpPr>
              <a:xfrm>
                <a:off x="2925241" y="3395382"/>
                <a:ext cx="2205452" cy="2358903"/>
                <a:chOff x="2925241" y="3395382"/>
                <a:chExt cx="2205452" cy="2358903"/>
              </a:xfrm>
            </p:grpSpPr>
            <p:sp>
              <p:nvSpPr>
                <p:cNvPr id="29" name="Oval 41"/>
                <p:cNvSpPr/>
                <p:nvPr/>
              </p:nvSpPr>
              <p:spPr>
                <a:xfrm rot="18237575" flipH="1">
                  <a:off x="3177479" y="4157956"/>
                  <a:ext cx="1030350" cy="1475702"/>
                </a:xfrm>
                <a:custGeom>
                  <a:avLst/>
                  <a:gdLst>
                    <a:gd name="connsiteX0" fmla="*/ 0 w 1871288"/>
                    <a:gd name="connsiteY0" fmla="*/ 1369788 h 2739576"/>
                    <a:gd name="connsiteX1" fmla="*/ 935644 w 1871288"/>
                    <a:gd name="connsiteY1" fmla="*/ 0 h 2739576"/>
                    <a:gd name="connsiteX2" fmla="*/ 1871288 w 1871288"/>
                    <a:gd name="connsiteY2" fmla="*/ 1369788 h 2739576"/>
                    <a:gd name="connsiteX3" fmla="*/ 935644 w 1871288"/>
                    <a:gd name="connsiteY3" fmla="*/ 2739576 h 2739576"/>
                    <a:gd name="connsiteX4" fmla="*/ 0 w 1871288"/>
                    <a:gd name="connsiteY4" fmla="*/ 1369788 h 2739576"/>
                    <a:gd name="connsiteX0" fmla="*/ 70799 w 1942087"/>
                    <a:gd name="connsiteY0" fmla="*/ 1369788 h 2777747"/>
                    <a:gd name="connsiteX1" fmla="*/ 1006443 w 1942087"/>
                    <a:gd name="connsiteY1" fmla="*/ 0 h 2777747"/>
                    <a:gd name="connsiteX2" fmla="*/ 1942087 w 1942087"/>
                    <a:gd name="connsiteY2" fmla="*/ 1369788 h 2777747"/>
                    <a:gd name="connsiteX3" fmla="*/ 1006443 w 1942087"/>
                    <a:gd name="connsiteY3" fmla="*/ 2739576 h 2777747"/>
                    <a:gd name="connsiteX4" fmla="*/ 171010 w 1942087"/>
                    <a:gd name="connsiteY4" fmla="*/ 2307858 h 2777747"/>
                    <a:gd name="connsiteX5" fmla="*/ 70799 w 1942087"/>
                    <a:gd name="connsiteY5" fmla="*/ 1369788 h 2777747"/>
                    <a:gd name="connsiteX0" fmla="*/ 248467 w 1826243"/>
                    <a:gd name="connsiteY0" fmla="*/ 1479271 h 2778130"/>
                    <a:gd name="connsiteX1" fmla="*/ 890599 w 1826243"/>
                    <a:gd name="connsiteY1" fmla="*/ 383 h 2778130"/>
                    <a:gd name="connsiteX2" fmla="*/ 1826243 w 1826243"/>
                    <a:gd name="connsiteY2" fmla="*/ 1370171 h 2778130"/>
                    <a:gd name="connsiteX3" fmla="*/ 890599 w 1826243"/>
                    <a:gd name="connsiteY3" fmla="*/ 2739959 h 2778130"/>
                    <a:gd name="connsiteX4" fmla="*/ 55166 w 1826243"/>
                    <a:gd name="connsiteY4" fmla="*/ 2308241 h 2778130"/>
                    <a:gd name="connsiteX5" fmla="*/ 248467 w 1826243"/>
                    <a:gd name="connsiteY5" fmla="*/ 1479271 h 2778130"/>
                    <a:gd name="connsiteX0" fmla="*/ 74985 w 1932410"/>
                    <a:gd name="connsiteY0" fmla="*/ 1519010 h 2778443"/>
                    <a:gd name="connsiteX1" fmla="*/ 996766 w 1932410"/>
                    <a:gd name="connsiteY1" fmla="*/ 696 h 2778443"/>
                    <a:gd name="connsiteX2" fmla="*/ 1932410 w 1932410"/>
                    <a:gd name="connsiteY2" fmla="*/ 1370484 h 2778443"/>
                    <a:gd name="connsiteX3" fmla="*/ 996766 w 1932410"/>
                    <a:gd name="connsiteY3" fmla="*/ 2740272 h 2778443"/>
                    <a:gd name="connsiteX4" fmla="*/ 161333 w 1932410"/>
                    <a:gd name="connsiteY4" fmla="*/ 2308554 h 2778443"/>
                    <a:gd name="connsiteX5" fmla="*/ 74985 w 1932410"/>
                    <a:gd name="connsiteY5" fmla="*/ 1519010 h 2778443"/>
                    <a:gd name="connsiteX0" fmla="*/ 35173 w 1892598"/>
                    <a:gd name="connsiteY0" fmla="*/ 1524009 h 2783442"/>
                    <a:gd name="connsiteX1" fmla="*/ 407517 w 1892598"/>
                    <a:gd name="connsiteY1" fmla="*/ 911820 h 2783442"/>
                    <a:gd name="connsiteX2" fmla="*/ 956954 w 1892598"/>
                    <a:gd name="connsiteY2" fmla="*/ 5695 h 2783442"/>
                    <a:gd name="connsiteX3" fmla="*/ 1892598 w 1892598"/>
                    <a:gd name="connsiteY3" fmla="*/ 1375483 h 2783442"/>
                    <a:gd name="connsiteX4" fmla="*/ 956954 w 1892598"/>
                    <a:gd name="connsiteY4" fmla="*/ 2745271 h 2783442"/>
                    <a:gd name="connsiteX5" fmla="*/ 121521 w 1892598"/>
                    <a:gd name="connsiteY5" fmla="*/ 2313553 h 2783442"/>
                    <a:gd name="connsiteX6" fmla="*/ 35173 w 1892598"/>
                    <a:gd name="connsiteY6" fmla="*/ 1524009 h 2783442"/>
                    <a:gd name="connsiteX0" fmla="*/ 35173 w 1892598"/>
                    <a:gd name="connsiteY0" fmla="*/ 1523995 h 2783428"/>
                    <a:gd name="connsiteX1" fmla="*/ 407517 w 1892598"/>
                    <a:gd name="connsiteY1" fmla="*/ 911806 h 2783428"/>
                    <a:gd name="connsiteX2" fmla="*/ 956954 w 1892598"/>
                    <a:gd name="connsiteY2" fmla="*/ 5681 h 2783428"/>
                    <a:gd name="connsiteX3" fmla="*/ 1892598 w 1892598"/>
                    <a:gd name="connsiteY3" fmla="*/ 1375469 h 2783428"/>
                    <a:gd name="connsiteX4" fmla="*/ 956954 w 1892598"/>
                    <a:gd name="connsiteY4" fmla="*/ 2745257 h 2783428"/>
                    <a:gd name="connsiteX5" fmla="*/ 121521 w 1892598"/>
                    <a:gd name="connsiteY5" fmla="*/ 2313539 h 2783428"/>
                    <a:gd name="connsiteX6" fmla="*/ 35173 w 1892598"/>
                    <a:gd name="connsiteY6" fmla="*/ 1523995 h 2783428"/>
                    <a:gd name="connsiteX0" fmla="*/ 35173 w 1921469"/>
                    <a:gd name="connsiteY0" fmla="*/ 1532114 h 2791547"/>
                    <a:gd name="connsiteX1" fmla="*/ 407517 w 1921469"/>
                    <a:gd name="connsiteY1" fmla="*/ 919925 h 2791547"/>
                    <a:gd name="connsiteX2" fmla="*/ 956954 w 1921469"/>
                    <a:gd name="connsiteY2" fmla="*/ 13800 h 2791547"/>
                    <a:gd name="connsiteX3" fmla="*/ 1690619 w 1921469"/>
                    <a:gd name="connsiteY3" fmla="*/ 442795 h 2791547"/>
                    <a:gd name="connsiteX4" fmla="*/ 1892598 w 1921469"/>
                    <a:gd name="connsiteY4" fmla="*/ 1383588 h 2791547"/>
                    <a:gd name="connsiteX5" fmla="*/ 956954 w 1921469"/>
                    <a:gd name="connsiteY5" fmla="*/ 2753376 h 2791547"/>
                    <a:gd name="connsiteX6" fmla="*/ 121521 w 1921469"/>
                    <a:gd name="connsiteY6" fmla="*/ 2321658 h 2791547"/>
                    <a:gd name="connsiteX7" fmla="*/ 35173 w 1921469"/>
                    <a:gd name="connsiteY7" fmla="*/ 1532114 h 2791547"/>
                    <a:gd name="connsiteX0" fmla="*/ 35173 w 1895723"/>
                    <a:gd name="connsiteY0" fmla="*/ 1532114 h 2757583"/>
                    <a:gd name="connsiteX1" fmla="*/ 407517 w 1895723"/>
                    <a:gd name="connsiteY1" fmla="*/ 919925 h 2757583"/>
                    <a:gd name="connsiteX2" fmla="*/ 956954 w 1895723"/>
                    <a:gd name="connsiteY2" fmla="*/ 13800 h 2757583"/>
                    <a:gd name="connsiteX3" fmla="*/ 1690619 w 1895723"/>
                    <a:gd name="connsiteY3" fmla="*/ 442795 h 2757583"/>
                    <a:gd name="connsiteX4" fmla="*/ 1892598 w 1895723"/>
                    <a:gd name="connsiteY4" fmla="*/ 1383588 h 2757583"/>
                    <a:gd name="connsiteX5" fmla="*/ 1654980 w 1895723"/>
                    <a:gd name="connsiteY5" fmla="*/ 2468669 h 2757583"/>
                    <a:gd name="connsiteX6" fmla="*/ 956954 w 1895723"/>
                    <a:gd name="connsiteY6" fmla="*/ 2753376 h 2757583"/>
                    <a:gd name="connsiteX7" fmla="*/ 121521 w 1895723"/>
                    <a:gd name="connsiteY7" fmla="*/ 2321658 h 2757583"/>
                    <a:gd name="connsiteX8" fmla="*/ 35173 w 1895723"/>
                    <a:gd name="connsiteY8" fmla="*/ 1532114 h 2757583"/>
                    <a:gd name="connsiteX0" fmla="*/ 71232 w 1931782"/>
                    <a:gd name="connsiteY0" fmla="*/ 1532114 h 2777401"/>
                    <a:gd name="connsiteX1" fmla="*/ 443576 w 1931782"/>
                    <a:gd name="connsiteY1" fmla="*/ 919925 h 2777401"/>
                    <a:gd name="connsiteX2" fmla="*/ 993013 w 1931782"/>
                    <a:gd name="connsiteY2" fmla="*/ 13800 h 2777401"/>
                    <a:gd name="connsiteX3" fmla="*/ 1726678 w 1931782"/>
                    <a:gd name="connsiteY3" fmla="*/ 442795 h 2777401"/>
                    <a:gd name="connsiteX4" fmla="*/ 1928657 w 1931782"/>
                    <a:gd name="connsiteY4" fmla="*/ 1383588 h 2777401"/>
                    <a:gd name="connsiteX5" fmla="*/ 1691039 w 1931782"/>
                    <a:gd name="connsiteY5" fmla="*/ 2468669 h 2777401"/>
                    <a:gd name="connsiteX6" fmla="*/ 993013 w 1931782"/>
                    <a:gd name="connsiteY6" fmla="*/ 2753376 h 2777401"/>
                    <a:gd name="connsiteX7" fmla="*/ 92208 w 1931782"/>
                    <a:gd name="connsiteY7" fmla="*/ 2606623 h 2777401"/>
                    <a:gd name="connsiteX8" fmla="*/ 71232 w 1931782"/>
                    <a:gd name="connsiteY8" fmla="*/ 1532114 h 2777401"/>
                    <a:gd name="connsiteX0" fmla="*/ 69366 w 1929916"/>
                    <a:gd name="connsiteY0" fmla="*/ 1531046 h 2776333"/>
                    <a:gd name="connsiteX1" fmla="*/ 406886 w 1929916"/>
                    <a:gd name="connsiteY1" fmla="*/ 895402 h 2776333"/>
                    <a:gd name="connsiteX2" fmla="*/ 991147 w 1929916"/>
                    <a:gd name="connsiteY2" fmla="*/ 12732 h 2776333"/>
                    <a:gd name="connsiteX3" fmla="*/ 1724812 w 1929916"/>
                    <a:gd name="connsiteY3" fmla="*/ 441727 h 2776333"/>
                    <a:gd name="connsiteX4" fmla="*/ 1926791 w 1929916"/>
                    <a:gd name="connsiteY4" fmla="*/ 1382520 h 2776333"/>
                    <a:gd name="connsiteX5" fmla="*/ 1689173 w 1929916"/>
                    <a:gd name="connsiteY5" fmla="*/ 2467601 h 2776333"/>
                    <a:gd name="connsiteX6" fmla="*/ 991147 w 1929916"/>
                    <a:gd name="connsiteY6" fmla="*/ 2752308 h 2776333"/>
                    <a:gd name="connsiteX7" fmla="*/ 90342 w 1929916"/>
                    <a:gd name="connsiteY7" fmla="*/ 2605555 h 2776333"/>
                    <a:gd name="connsiteX8" fmla="*/ 69366 w 1929916"/>
                    <a:gd name="connsiteY8" fmla="*/ 1531046 h 2776333"/>
                    <a:gd name="connsiteX0" fmla="*/ 69366 w 1929916"/>
                    <a:gd name="connsiteY0" fmla="*/ 1518805 h 2764092"/>
                    <a:gd name="connsiteX1" fmla="*/ 406886 w 1929916"/>
                    <a:gd name="connsiteY1" fmla="*/ 883161 h 2764092"/>
                    <a:gd name="connsiteX2" fmla="*/ 319102 w 1929916"/>
                    <a:gd name="connsiteY2" fmla="*/ 355859 h 2764092"/>
                    <a:gd name="connsiteX3" fmla="*/ 991147 w 1929916"/>
                    <a:gd name="connsiteY3" fmla="*/ 491 h 2764092"/>
                    <a:gd name="connsiteX4" fmla="*/ 1724812 w 1929916"/>
                    <a:gd name="connsiteY4" fmla="*/ 429486 h 2764092"/>
                    <a:gd name="connsiteX5" fmla="*/ 1926791 w 1929916"/>
                    <a:gd name="connsiteY5" fmla="*/ 1370279 h 2764092"/>
                    <a:gd name="connsiteX6" fmla="*/ 1689173 w 1929916"/>
                    <a:gd name="connsiteY6" fmla="*/ 2455360 h 2764092"/>
                    <a:gd name="connsiteX7" fmla="*/ 991147 w 1929916"/>
                    <a:gd name="connsiteY7" fmla="*/ 2740067 h 2764092"/>
                    <a:gd name="connsiteX8" fmla="*/ 90342 w 1929916"/>
                    <a:gd name="connsiteY8" fmla="*/ 2593314 h 2764092"/>
                    <a:gd name="connsiteX9" fmla="*/ 69366 w 1929916"/>
                    <a:gd name="connsiteY9" fmla="*/ 1518805 h 2764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29916" h="2764092">
                      <a:moveTo>
                        <a:pt x="69366" y="1518805"/>
                      </a:moveTo>
                      <a:cubicBezTo>
                        <a:pt x="122123" y="1233780"/>
                        <a:pt x="253256" y="1136213"/>
                        <a:pt x="406886" y="883161"/>
                      </a:cubicBezTo>
                      <a:cubicBezTo>
                        <a:pt x="483836" y="708911"/>
                        <a:pt x="221725" y="502971"/>
                        <a:pt x="319102" y="355859"/>
                      </a:cubicBezTo>
                      <a:cubicBezTo>
                        <a:pt x="416479" y="208747"/>
                        <a:pt x="756862" y="-11780"/>
                        <a:pt x="991147" y="491"/>
                      </a:cubicBezTo>
                      <a:cubicBezTo>
                        <a:pt x="1225432" y="12762"/>
                        <a:pt x="1568871" y="201188"/>
                        <a:pt x="1724812" y="429486"/>
                      </a:cubicBezTo>
                      <a:cubicBezTo>
                        <a:pt x="1880753" y="657784"/>
                        <a:pt x="1945466" y="1110805"/>
                        <a:pt x="1926791" y="1370279"/>
                      </a:cubicBezTo>
                      <a:cubicBezTo>
                        <a:pt x="1908116" y="1629753"/>
                        <a:pt x="1845114" y="2227062"/>
                        <a:pt x="1689173" y="2455360"/>
                      </a:cubicBezTo>
                      <a:cubicBezTo>
                        <a:pt x="1533232" y="2683658"/>
                        <a:pt x="1257619" y="2717075"/>
                        <a:pt x="991147" y="2740067"/>
                      </a:cubicBezTo>
                      <a:cubicBezTo>
                        <a:pt x="724675" y="2763059"/>
                        <a:pt x="246283" y="2821612"/>
                        <a:pt x="90342" y="2593314"/>
                      </a:cubicBezTo>
                      <a:cubicBezTo>
                        <a:pt x="-65599" y="2365016"/>
                        <a:pt x="16609" y="1803830"/>
                        <a:pt x="69366" y="1518805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42"/>
                <p:cNvSpPr/>
                <p:nvPr/>
              </p:nvSpPr>
              <p:spPr>
                <a:xfrm rot="18237575" flipH="1">
                  <a:off x="2809935" y="4048266"/>
                  <a:ext cx="1135054" cy="410731"/>
                </a:xfrm>
                <a:custGeom>
                  <a:avLst/>
                  <a:gdLst>
                    <a:gd name="connsiteX0" fmla="*/ 0 w 1871288"/>
                    <a:gd name="connsiteY0" fmla="*/ 310649 h 621297"/>
                    <a:gd name="connsiteX1" fmla="*/ 935644 w 1871288"/>
                    <a:gd name="connsiteY1" fmla="*/ 0 h 621297"/>
                    <a:gd name="connsiteX2" fmla="*/ 1871288 w 1871288"/>
                    <a:gd name="connsiteY2" fmla="*/ 310649 h 621297"/>
                    <a:gd name="connsiteX3" fmla="*/ 935644 w 1871288"/>
                    <a:gd name="connsiteY3" fmla="*/ 621298 h 621297"/>
                    <a:gd name="connsiteX4" fmla="*/ 0 w 1871288"/>
                    <a:gd name="connsiteY4" fmla="*/ 310649 h 621297"/>
                    <a:gd name="connsiteX0" fmla="*/ 0 w 1896479"/>
                    <a:gd name="connsiteY0" fmla="*/ 328907 h 639556"/>
                    <a:gd name="connsiteX1" fmla="*/ 935644 w 1896479"/>
                    <a:gd name="connsiteY1" fmla="*/ 18258 h 639556"/>
                    <a:gd name="connsiteX2" fmla="*/ 1616787 w 1896479"/>
                    <a:gd name="connsiteY2" fmla="*/ 67881 h 639556"/>
                    <a:gd name="connsiteX3" fmla="*/ 1871288 w 1896479"/>
                    <a:gd name="connsiteY3" fmla="*/ 328907 h 639556"/>
                    <a:gd name="connsiteX4" fmla="*/ 935644 w 1896479"/>
                    <a:gd name="connsiteY4" fmla="*/ 639556 h 639556"/>
                    <a:gd name="connsiteX5" fmla="*/ 0 w 1896479"/>
                    <a:gd name="connsiteY5" fmla="*/ 328907 h 639556"/>
                    <a:gd name="connsiteX0" fmla="*/ 204839 w 2101318"/>
                    <a:gd name="connsiteY0" fmla="*/ 326944 h 637593"/>
                    <a:gd name="connsiteX1" fmla="*/ 75149 w 2101318"/>
                    <a:gd name="connsiteY1" fmla="*/ 28516 h 637593"/>
                    <a:gd name="connsiteX2" fmla="*/ 1140483 w 2101318"/>
                    <a:gd name="connsiteY2" fmla="*/ 16295 h 637593"/>
                    <a:gd name="connsiteX3" fmla="*/ 1821626 w 2101318"/>
                    <a:gd name="connsiteY3" fmla="*/ 65918 h 637593"/>
                    <a:gd name="connsiteX4" fmla="*/ 2076127 w 2101318"/>
                    <a:gd name="connsiteY4" fmla="*/ 326944 h 637593"/>
                    <a:gd name="connsiteX5" fmla="*/ 1140483 w 2101318"/>
                    <a:gd name="connsiteY5" fmla="*/ 637593 h 637593"/>
                    <a:gd name="connsiteX6" fmla="*/ 204839 w 2101318"/>
                    <a:gd name="connsiteY6" fmla="*/ 326944 h 637593"/>
                    <a:gd name="connsiteX0" fmla="*/ 204839 w 2101318"/>
                    <a:gd name="connsiteY0" fmla="*/ 310797 h 621446"/>
                    <a:gd name="connsiteX1" fmla="*/ 75149 w 2101318"/>
                    <a:gd name="connsiteY1" fmla="*/ 12369 h 621446"/>
                    <a:gd name="connsiteX2" fmla="*/ 1140483 w 2101318"/>
                    <a:gd name="connsiteY2" fmla="*/ 148 h 621446"/>
                    <a:gd name="connsiteX3" fmla="*/ 1821626 w 2101318"/>
                    <a:gd name="connsiteY3" fmla="*/ 49771 h 621446"/>
                    <a:gd name="connsiteX4" fmla="*/ 2076127 w 2101318"/>
                    <a:gd name="connsiteY4" fmla="*/ 310797 h 621446"/>
                    <a:gd name="connsiteX5" fmla="*/ 1140483 w 2101318"/>
                    <a:gd name="connsiteY5" fmla="*/ 621446 h 621446"/>
                    <a:gd name="connsiteX6" fmla="*/ 204839 w 2101318"/>
                    <a:gd name="connsiteY6" fmla="*/ 310797 h 621446"/>
                    <a:gd name="connsiteX0" fmla="*/ 229555 w 2126034"/>
                    <a:gd name="connsiteY0" fmla="*/ 458679 h 769328"/>
                    <a:gd name="connsiteX1" fmla="*/ 68590 w 2126034"/>
                    <a:gd name="connsiteY1" fmla="*/ 0 h 769328"/>
                    <a:gd name="connsiteX2" fmla="*/ 1165199 w 2126034"/>
                    <a:gd name="connsiteY2" fmla="*/ 148030 h 769328"/>
                    <a:gd name="connsiteX3" fmla="*/ 1846342 w 2126034"/>
                    <a:gd name="connsiteY3" fmla="*/ 197653 h 769328"/>
                    <a:gd name="connsiteX4" fmla="*/ 2100843 w 2126034"/>
                    <a:gd name="connsiteY4" fmla="*/ 458679 h 769328"/>
                    <a:gd name="connsiteX5" fmla="*/ 1165199 w 2126034"/>
                    <a:gd name="connsiteY5" fmla="*/ 769328 h 769328"/>
                    <a:gd name="connsiteX6" fmla="*/ 229555 w 2126034"/>
                    <a:gd name="connsiteY6" fmla="*/ 458679 h 769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6034" h="769328">
                      <a:moveTo>
                        <a:pt x="229555" y="458679"/>
                      </a:moveTo>
                      <a:cubicBezTo>
                        <a:pt x="46787" y="330458"/>
                        <a:pt x="-87351" y="51775"/>
                        <a:pt x="68590" y="0"/>
                      </a:cubicBezTo>
                      <a:cubicBezTo>
                        <a:pt x="223473" y="175277"/>
                        <a:pt x="868907" y="115088"/>
                        <a:pt x="1165199" y="148030"/>
                      </a:cubicBezTo>
                      <a:cubicBezTo>
                        <a:pt x="1461491" y="180972"/>
                        <a:pt x="1690401" y="145878"/>
                        <a:pt x="1846342" y="197653"/>
                      </a:cubicBezTo>
                      <a:cubicBezTo>
                        <a:pt x="2002283" y="249428"/>
                        <a:pt x="2195919" y="365738"/>
                        <a:pt x="2100843" y="458679"/>
                      </a:cubicBezTo>
                      <a:cubicBezTo>
                        <a:pt x="2005767" y="551620"/>
                        <a:pt x="1681941" y="769328"/>
                        <a:pt x="1165199" y="769328"/>
                      </a:cubicBezTo>
                      <a:cubicBezTo>
                        <a:pt x="648457" y="769328"/>
                        <a:pt x="412323" y="586900"/>
                        <a:pt x="229555" y="458679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43"/>
                <p:cNvSpPr/>
                <p:nvPr/>
              </p:nvSpPr>
              <p:spPr>
                <a:xfrm rot="14577464" flipH="1">
                  <a:off x="4114393" y="4540157"/>
                  <a:ext cx="588823" cy="1259273"/>
                </a:xfrm>
                <a:prstGeom prst="ellipse">
                  <a:avLst/>
                </a:pr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44"/>
                <p:cNvSpPr/>
                <p:nvPr/>
              </p:nvSpPr>
              <p:spPr>
                <a:xfrm rot="14485485" flipH="1">
                  <a:off x="4414643" y="4404186"/>
                  <a:ext cx="607400" cy="824701"/>
                </a:xfrm>
                <a:custGeom>
                  <a:avLst/>
                  <a:gdLst>
                    <a:gd name="connsiteX0" fmla="*/ 0 w 1102905"/>
                    <a:gd name="connsiteY0" fmla="*/ 1179353 h 2358705"/>
                    <a:gd name="connsiteX1" fmla="*/ 551453 w 1102905"/>
                    <a:gd name="connsiteY1" fmla="*/ 0 h 2358705"/>
                    <a:gd name="connsiteX2" fmla="*/ 1102906 w 1102905"/>
                    <a:gd name="connsiteY2" fmla="*/ 1179353 h 2358705"/>
                    <a:gd name="connsiteX3" fmla="*/ 551453 w 1102905"/>
                    <a:gd name="connsiteY3" fmla="*/ 2358706 h 2358705"/>
                    <a:gd name="connsiteX4" fmla="*/ 0 w 1102905"/>
                    <a:gd name="connsiteY4" fmla="*/ 1179353 h 2358705"/>
                    <a:gd name="connsiteX0" fmla="*/ 21 w 1102927"/>
                    <a:gd name="connsiteY0" fmla="*/ 1179353 h 2189855"/>
                    <a:gd name="connsiteX1" fmla="*/ 551474 w 1102927"/>
                    <a:gd name="connsiteY1" fmla="*/ 0 h 2189855"/>
                    <a:gd name="connsiteX2" fmla="*/ 1102927 w 1102927"/>
                    <a:gd name="connsiteY2" fmla="*/ 1179353 h 2189855"/>
                    <a:gd name="connsiteX3" fmla="*/ 535992 w 1102927"/>
                    <a:gd name="connsiteY3" fmla="*/ 2189855 h 2189855"/>
                    <a:gd name="connsiteX4" fmla="*/ 21 w 1102927"/>
                    <a:gd name="connsiteY4" fmla="*/ 1179353 h 2189855"/>
                    <a:gd name="connsiteX0" fmla="*/ 2861 w 1105767"/>
                    <a:gd name="connsiteY0" fmla="*/ 1179353 h 2354226"/>
                    <a:gd name="connsiteX1" fmla="*/ 554314 w 1105767"/>
                    <a:gd name="connsiteY1" fmla="*/ 0 h 2354226"/>
                    <a:gd name="connsiteX2" fmla="*/ 1105767 w 1105767"/>
                    <a:gd name="connsiteY2" fmla="*/ 1179353 h 2354226"/>
                    <a:gd name="connsiteX3" fmla="*/ 538832 w 1105767"/>
                    <a:gd name="connsiteY3" fmla="*/ 2189855 h 2354226"/>
                    <a:gd name="connsiteX4" fmla="*/ 346629 w 1105767"/>
                    <a:gd name="connsiteY4" fmla="*/ 2251473 h 2354226"/>
                    <a:gd name="connsiteX5" fmla="*/ 2861 w 1105767"/>
                    <a:gd name="connsiteY5" fmla="*/ 1179353 h 2354226"/>
                    <a:gd name="connsiteX0" fmla="*/ 2861 w 1106016"/>
                    <a:gd name="connsiteY0" fmla="*/ 1179353 h 2313685"/>
                    <a:gd name="connsiteX1" fmla="*/ 554314 w 1106016"/>
                    <a:gd name="connsiteY1" fmla="*/ 0 h 2313685"/>
                    <a:gd name="connsiteX2" fmla="*/ 1105767 w 1106016"/>
                    <a:gd name="connsiteY2" fmla="*/ 1179353 h 2313685"/>
                    <a:gd name="connsiteX3" fmla="*/ 642184 w 1106016"/>
                    <a:gd name="connsiteY3" fmla="*/ 2230226 h 2313685"/>
                    <a:gd name="connsiteX4" fmla="*/ 538832 w 1106016"/>
                    <a:gd name="connsiteY4" fmla="*/ 2189855 h 2313685"/>
                    <a:gd name="connsiteX5" fmla="*/ 346629 w 1106016"/>
                    <a:gd name="connsiteY5" fmla="*/ 2251473 h 2313685"/>
                    <a:gd name="connsiteX6" fmla="*/ 2861 w 1106016"/>
                    <a:gd name="connsiteY6" fmla="*/ 1179353 h 2313685"/>
                    <a:gd name="connsiteX0" fmla="*/ 2861 w 1106067"/>
                    <a:gd name="connsiteY0" fmla="*/ 1179353 h 2313685"/>
                    <a:gd name="connsiteX1" fmla="*/ 554314 w 1106067"/>
                    <a:gd name="connsiteY1" fmla="*/ 0 h 2313685"/>
                    <a:gd name="connsiteX2" fmla="*/ 1105767 w 1106067"/>
                    <a:gd name="connsiteY2" fmla="*/ 1179353 h 2313685"/>
                    <a:gd name="connsiteX3" fmla="*/ 642184 w 1106067"/>
                    <a:gd name="connsiteY3" fmla="*/ 2230226 h 2313685"/>
                    <a:gd name="connsiteX4" fmla="*/ 538832 w 1106067"/>
                    <a:gd name="connsiteY4" fmla="*/ 2189855 h 2313685"/>
                    <a:gd name="connsiteX5" fmla="*/ 346629 w 1106067"/>
                    <a:gd name="connsiteY5" fmla="*/ 2251473 h 2313685"/>
                    <a:gd name="connsiteX6" fmla="*/ 2861 w 1106067"/>
                    <a:gd name="connsiteY6" fmla="*/ 1179353 h 2313685"/>
                    <a:gd name="connsiteX0" fmla="*/ 2861 w 1106160"/>
                    <a:gd name="connsiteY0" fmla="*/ 1179353 h 2363407"/>
                    <a:gd name="connsiteX1" fmla="*/ 554314 w 1106160"/>
                    <a:gd name="connsiteY1" fmla="*/ 0 h 2363407"/>
                    <a:gd name="connsiteX2" fmla="*/ 1105767 w 1106160"/>
                    <a:gd name="connsiteY2" fmla="*/ 1179353 h 2363407"/>
                    <a:gd name="connsiteX3" fmla="*/ 717947 w 1106160"/>
                    <a:gd name="connsiteY3" fmla="*/ 2309388 h 2363407"/>
                    <a:gd name="connsiteX4" fmla="*/ 538832 w 1106160"/>
                    <a:gd name="connsiteY4" fmla="*/ 2189855 h 2363407"/>
                    <a:gd name="connsiteX5" fmla="*/ 346629 w 1106160"/>
                    <a:gd name="connsiteY5" fmla="*/ 2251473 h 2363407"/>
                    <a:gd name="connsiteX6" fmla="*/ 2861 w 1106160"/>
                    <a:gd name="connsiteY6" fmla="*/ 1179353 h 2363407"/>
                    <a:gd name="connsiteX0" fmla="*/ 2861 w 1118751"/>
                    <a:gd name="connsiteY0" fmla="*/ 1179353 h 2389629"/>
                    <a:gd name="connsiteX1" fmla="*/ 554314 w 1118751"/>
                    <a:gd name="connsiteY1" fmla="*/ 0 h 2389629"/>
                    <a:gd name="connsiteX2" fmla="*/ 1105767 w 1118751"/>
                    <a:gd name="connsiteY2" fmla="*/ 1179353 h 2389629"/>
                    <a:gd name="connsiteX3" fmla="*/ 976107 w 1118751"/>
                    <a:gd name="connsiteY3" fmla="*/ 2307227 h 2389629"/>
                    <a:gd name="connsiteX4" fmla="*/ 717947 w 1118751"/>
                    <a:gd name="connsiteY4" fmla="*/ 2309388 h 2389629"/>
                    <a:gd name="connsiteX5" fmla="*/ 538832 w 1118751"/>
                    <a:gd name="connsiteY5" fmla="*/ 2189855 h 2389629"/>
                    <a:gd name="connsiteX6" fmla="*/ 346629 w 1118751"/>
                    <a:gd name="connsiteY6" fmla="*/ 2251473 h 2389629"/>
                    <a:gd name="connsiteX7" fmla="*/ 2861 w 1118751"/>
                    <a:gd name="connsiteY7" fmla="*/ 1179353 h 2389629"/>
                    <a:gd name="connsiteX0" fmla="*/ 2861 w 1117562"/>
                    <a:gd name="connsiteY0" fmla="*/ 1179353 h 2364838"/>
                    <a:gd name="connsiteX1" fmla="*/ 554314 w 1117562"/>
                    <a:gd name="connsiteY1" fmla="*/ 0 h 2364838"/>
                    <a:gd name="connsiteX2" fmla="*/ 1105767 w 1117562"/>
                    <a:gd name="connsiteY2" fmla="*/ 1179353 h 2364838"/>
                    <a:gd name="connsiteX3" fmla="*/ 976107 w 1117562"/>
                    <a:gd name="connsiteY3" fmla="*/ 2307227 h 2364838"/>
                    <a:gd name="connsiteX4" fmla="*/ 800918 w 1117562"/>
                    <a:gd name="connsiteY4" fmla="*/ 2125631 h 2364838"/>
                    <a:gd name="connsiteX5" fmla="*/ 717947 w 1117562"/>
                    <a:gd name="connsiteY5" fmla="*/ 2309388 h 2364838"/>
                    <a:gd name="connsiteX6" fmla="*/ 538832 w 1117562"/>
                    <a:gd name="connsiteY6" fmla="*/ 2189855 h 2364838"/>
                    <a:gd name="connsiteX7" fmla="*/ 346629 w 1117562"/>
                    <a:gd name="connsiteY7" fmla="*/ 2251473 h 2364838"/>
                    <a:gd name="connsiteX8" fmla="*/ 2861 w 1117562"/>
                    <a:gd name="connsiteY8" fmla="*/ 1179353 h 2364838"/>
                    <a:gd name="connsiteX0" fmla="*/ 5314 w 973452"/>
                    <a:gd name="connsiteY0" fmla="*/ 1190558 h 2364842"/>
                    <a:gd name="connsiteX1" fmla="*/ 410204 w 973452"/>
                    <a:gd name="connsiteY1" fmla="*/ 4 h 2364842"/>
                    <a:gd name="connsiteX2" fmla="*/ 961657 w 973452"/>
                    <a:gd name="connsiteY2" fmla="*/ 1179357 h 2364842"/>
                    <a:gd name="connsiteX3" fmla="*/ 831997 w 973452"/>
                    <a:gd name="connsiteY3" fmla="*/ 2307231 h 2364842"/>
                    <a:gd name="connsiteX4" fmla="*/ 656808 w 973452"/>
                    <a:gd name="connsiteY4" fmla="*/ 2125635 h 2364842"/>
                    <a:gd name="connsiteX5" fmla="*/ 573837 w 973452"/>
                    <a:gd name="connsiteY5" fmla="*/ 2309392 h 2364842"/>
                    <a:gd name="connsiteX6" fmla="*/ 394722 w 973452"/>
                    <a:gd name="connsiteY6" fmla="*/ 2189859 h 2364842"/>
                    <a:gd name="connsiteX7" fmla="*/ 202519 w 973452"/>
                    <a:gd name="connsiteY7" fmla="*/ 2251477 h 2364842"/>
                    <a:gd name="connsiteX8" fmla="*/ 5314 w 973452"/>
                    <a:gd name="connsiteY8" fmla="*/ 1190558 h 2364842"/>
                    <a:gd name="connsiteX0" fmla="*/ 718343 w 1686481"/>
                    <a:gd name="connsiteY0" fmla="*/ 1660973 h 2835257"/>
                    <a:gd name="connsiteX1" fmla="*/ 5044 w 1686481"/>
                    <a:gd name="connsiteY1" fmla="*/ 58918 h 2835257"/>
                    <a:gd name="connsiteX2" fmla="*/ 1123233 w 1686481"/>
                    <a:gd name="connsiteY2" fmla="*/ 470419 h 2835257"/>
                    <a:gd name="connsiteX3" fmla="*/ 1674686 w 1686481"/>
                    <a:gd name="connsiteY3" fmla="*/ 1649772 h 2835257"/>
                    <a:gd name="connsiteX4" fmla="*/ 1545026 w 1686481"/>
                    <a:gd name="connsiteY4" fmla="*/ 2777646 h 2835257"/>
                    <a:gd name="connsiteX5" fmla="*/ 1369837 w 1686481"/>
                    <a:gd name="connsiteY5" fmla="*/ 2596050 h 2835257"/>
                    <a:gd name="connsiteX6" fmla="*/ 1286866 w 1686481"/>
                    <a:gd name="connsiteY6" fmla="*/ 2779807 h 2835257"/>
                    <a:gd name="connsiteX7" fmla="*/ 1107751 w 1686481"/>
                    <a:gd name="connsiteY7" fmla="*/ 2660274 h 2835257"/>
                    <a:gd name="connsiteX8" fmla="*/ 915548 w 1686481"/>
                    <a:gd name="connsiteY8" fmla="*/ 2721892 h 2835257"/>
                    <a:gd name="connsiteX9" fmla="*/ 718343 w 1686481"/>
                    <a:gd name="connsiteY9" fmla="*/ 1660973 h 2835257"/>
                    <a:gd name="connsiteX0" fmla="*/ 637028 w 1687173"/>
                    <a:gd name="connsiteY0" fmla="*/ 1717967 h 2835259"/>
                    <a:gd name="connsiteX1" fmla="*/ 5736 w 1687173"/>
                    <a:gd name="connsiteY1" fmla="*/ 58920 h 2835259"/>
                    <a:gd name="connsiteX2" fmla="*/ 1123925 w 1687173"/>
                    <a:gd name="connsiteY2" fmla="*/ 470421 h 2835259"/>
                    <a:gd name="connsiteX3" fmla="*/ 1675378 w 1687173"/>
                    <a:gd name="connsiteY3" fmla="*/ 1649774 h 2835259"/>
                    <a:gd name="connsiteX4" fmla="*/ 1545718 w 1687173"/>
                    <a:gd name="connsiteY4" fmla="*/ 2777648 h 2835259"/>
                    <a:gd name="connsiteX5" fmla="*/ 1370529 w 1687173"/>
                    <a:gd name="connsiteY5" fmla="*/ 2596052 h 2835259"/>
                    <a:gd name="connsiteX6" fmla="*/ 1287558 w 1687173"/>
                    <a:gd name="connsiteY6" fmla="*/ 2779809 h 2835259"/>
                    <a:gd name="connsiteX7" fmla="*/ 1108443 w 1687173"/>
                    <a:gd name="connsiteY7" fmla="*/ 2660276 h 2835259"/>
                    <a:gd name="connsiteX8" fmla="*/ 916240 w 1687173"/>
                    <a:gd name="connsiteY8" fmla="*/ 2721894 h 2835259"/>
                    <a:gd name="connsiteX9" fmla="*/ 637028 w 1687173"/>
                    <a:gd name="connsiteY9" fmla="*/ 1717967 h 2835259"/>
                    <a:gd name="connsiteX0" fmla="*/ 636837 w 1686982"/>
                    <a:gd name="connsiteY0" fmla="*/ 1717967 h 2922494"/>
                    <a:gd name="connsiteX1" fmla="*/ 5545 w 1686982"/>
                    <a:gd name="connsiteY1" fmla="*/ 58920 h 2922494"/>
                    <a:gd name="connsiteX2" fmla="*/ 1123734 w 1686982"/>
                    <a:gd name="connsiteY2" fmla="*/ 470421 h 2922494"/>
                    <a:gd name="connsiteX3" fmla="*/ 1675187 w 1686982"/>
                    <a:gd name="connsiteY3" fmla="*/ 1649774 h 2922494"/>
                    <a:gd name="connsiteX4" fmla="*/ 1545527 w 1686982"/>
                    <a:gd name="connsiteY4" fmla="*/ 2777648 h 2922494"/>
                    <a:gd name="connsiteX5" fmla="*/ 1370338 w 1686982"/>
                    <a:gd name="connsiteY5" fmla="*/ 2596052 h 2922494"/>
                    <a:gd name="connsiteX6" fmla="*/ 1287367 w 1686982"/>
                    <a:gd name="connsiteY6" fmla="*/ 2779809 h 2922494"/>
                    <a:gd name="connsiteX7" fmla="*/ 1108252 w 1686982"/>
                    <a:gd name="connsiteY7" fmla="*/ 2660276 h 2922494"/>
                    <a:gd name="connsiteX8" fmla="*/ 788033 w 1686982"/>
                    <a:gd name="connsiteY8" fmla="*/ 2878689 h 2922494"/>
                    <a:gd name="connsiteX9" fmla="*/ 636837 w 1686982"/>
                    <a:gd name="connsiteY9" fmla="*/ 1717967 h 2922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86982" h="2922494">
                      <a:moveTo>
                        <a:pt x="636837" y="1717967"/>
                      </a:moveTo>
                      <a:cubicBezTo>
                        <a:pt x="506422" y="1248006"/>
                        <a:pt x="-61937" y="257346"/>
                        <a:pt x="5545" y="58920"/>
                      </a:cubicBezTo>
                      <a:cubicBezTo>
                        <a:pt x="73027" y="-139506"/>
                        <a:pt x="845460" y="205279"/>
                        <a:pt x="1123734" y="470421"/>
                      </a:cubicBezTo>
                      <a:cubicBezTo>
                        <a:pt x="1402008" y="735563"/>
                        <a:pt x="1623115" y="1293247"/>
                        <a:pt x="1675187" y="1649774"/>
                      </a:cubicBezTo>
                      <a:cubicBezTo>
                        <a:pt x="1727259" y="2006301"/>
                        <a:pt x="1592862" y="2578501"/>
                        <a:pt x="1545527" y="2777648"/>
                      </a:cubicBezTo>
                      <a:cubicBezTo>
                        <a:pt x="1498192" y="2976795"/>
                        <a:pt x="1413365" y="2595692"/>
                        <a:pt x="1370338" y="2596052"/>
                      </a:cubicBezTo>
                      <a:cubicBezTo>
                        <a:pt x="1327311" y="2596412"/>
                        <a:pt x="1334521" y="2810539"/>
                        <a:pt x="1287367" y="2779809"/>
                      </a:cubicBezTo>
                      <a:cubicBezTo>
                        <a:pt x="1192878" y="2948226"/>
                        <a:pt x="1191474" y="2643796"/>
                        <a:pt x="1108252" y="2660276"/>
                      </a:cubicBezTo>
                      <a:cubicBezTo>
                        <a:pt x="1025030" y="2676756"/>
                        <a:pt x="877361" y="3047106"/>
                        <a:pt x="788033" y="2878689"/>
                      </a:cubicBezTo>
                      <a:cubicBezTo>
                        <a:pt x="698705" y="2710272"/>
                        <a:pt x="767252" y="2187928"/>
                        <a:pt x="636837" y="1717967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45"/>
                <p:cNvSpPr/>
                <p:nvPr/>
              </p:nvSpPr>
              <p:spPr>
                <a:xfrm rot="1255011" flipH="1">
                  <a:off x="3323084" y="4689405"/>
                  <a:ext cx="1136151" cy="588204"/>
                </a:xfrm>
                <a:custGeom>
                  <a:avLst/>
                  <a:gdLst>
                    <a:gd name="connsiteX0" fmla="*/ 0 w 1990060"/>
                    <a:gd name="connsiteY0" fmla="*/ 537259 h 1074518"/>
                    <a:gd name="connsiteX1" fmla="*/ 995030 w 1990060"/>
                    <a:gd name="connsiteY1" fmla="*/ 0 h 1074518"/>
                    <a:gd name="connsiteX2" fmla="*/ 1990060 w 1990060"/>
                    <a:gd name="connsiteY2" fmla="*/ 537259 h 1074518"/>
                    <a:gd name="connsiteX3" fmla="*/ 995030 w 1990060"/>
                    <a:gd name="connsiteY3" fmla="*/ 1074518 h 1074518"/>
                    <a:gd name="connsiteX4" fmla="*/ 0 w 1990060"/>
                    <a:gd name="connsiteY4" fmla="*/ 537259 h 1074518"/>
                    <a:gd name="connsiteX0" fmla="*/ 0 w 1841567"/>
                    <a:gd name="connsiteY0" fmla="*/ 560347 h 1074611"/>
                    <a:gd name="connsiteX1" fmla="*/ 846537 w 1841567"/>
                    <a:gd name="connsiteY1" fmla="*/ 44 h 1074611"/>
                    <a:gd name="connsiteX2" fmla="*/ 1841567 w 1841567"/>
                    <a:gd name="connsiteY2" fmla="*/ 537303 h 1074611"/>
                    <a:gd name="connsiteX3" fmla="*/ 846537 w 1841567"/>
                    <a:gd name="connsiteY3" fmla="*/ 1074562 h 1074611"/>
                    <a:gd name="connsiteX4" fmla="*/ 0 w 1841567"/>
                    <a:gd name="connsiteY4" fmla="*/ 560347 h 1074611"/>
                    <a:gd name="connsiteX0" fmla="*/ 206860 w 2048427"/>
                    <a:gd name="connsiteY0" fmla="*/ 560347 h 1078031"/>
                    <a:gd name="connsiteX1" fmla="*/ 1053397 w 2048427"/>
                    <a:gd name="connsiteY1" fmla="*/ 44 h 1078031"/>
                    <a:gd name="connsiteX2" fmla="*/ 2048427 w 2048427"/>
                    <a:gd name="connsiteY2" fmla="*/ 537303 h 1078031"/>
                    <a:gd name="connsiteX3" fmla="*/ 1053397 w 2048427"/>
                    <a:gd name="connsiteY3" fmla="*/ 1074562 h 1078031"/>
                    <a:gd name="connsiteX4" fmla="*/ 62258 w 2048427"/>
                    <a:gd name="connsiteY4" fmla="*/ 758520 h 1078031"/>
                    <a:gd name="connsiteX5" fmla="*/ 206860 w 2048427"/>
                    <a:gd name="connsiteY5" fmla="*/ 560347 h 1078031"/>
                    <a:gd name="connsiteX0" fmla="*/ 183759 w 2025326"/>
                    <a:gd name="connsiteY0" fmla="*/ 560917 h 1078601"/>
                    <a:gd name="connsiteX1" fmla="*/ 39991 w 2025326"/>
                    <a:gd name="connsiteY1" fmla="*/ 433542 h 1078601"/>
                    <a:gd name="connsiteX2" fmla="*/ 1030296 w 2025326"/>
                    <a:gd name="connsiteY2" fmla="*/ 614 h 1078601"/>
                    <a:gd name="connsiteX3" fmla="*/ 2025326 w 2025326"/>
                    <a:gd name="connsiteY3" fmla="*/ 537873 h 1078601"/>
                    <a:gd name="connsiteX4" fmla="*/ 1030296 w 2025326"/>
                    <a:gd name="connsiteY4" fmla="*/ 1075132 h 1078601"/>
                    <a:gd name="connsiteX5" fmla="*/ 39157 w 2025326"/>
                    <a:gd name="connsiteY5" fmla="*/ 759090 h 1078601"/>
                    <a:gd name="connsiteX6" fmla="*/ 183759 w 2025326"/>
                    <a:gd name="connsiteY6" fmla="*/ 560917 h 1078601"/>
                    <a:gd name="connsiteX0" fmla="*/ 200047 w 2041614"/>
                    <a:gd name="connsiteY0" fmla="*/ 560917 h 1091563"/>
                    <a:gd name="connsiteX1" fmla="*/ 56279 w 2041614"/>
                    <a:gd name="connsiteY1" fmla="*/ 433542 h 1091563"/>
                    <a:gd name="connsiteX2" fmla="*/ 1046584 w 2041614"/>
                    <a:gd name="connsiteY2" fmla="*/ 614 h 1091563"/>
                    <a:gd name="connsiteX3" fmla="*/ 2041614 w 2041614"/>
                    <a:gd name="connsiteY3" fmla="*/ 537873 h 1091563"/>
                    <a:gd name="connsiteX4" fmla="*/ 1046584 w 2041614"/>
                    <a:gd name="connsiteY4" fmla="*/ 1075132 h 1091563"/>
                    <a:gd name="connsiteX5" fmla="*/ 77664 w 2041614"/>
                    <a:gd name="connsiteY5" fmla="*/ 936134 h 1091563"/>
                    <a:gd name="connsiteX6" fmla="*/ 55445 w 2041614"/>
                    <a:gd name="connsiteY6" fmla="*/ 759090 h 1091563"/>
                    <a:gd name="connsiteX7" fmla="*/ 200047 w 2041614"/>
                    <a:gd name="connsiteY7" fmla="*/ 560917 h 1091563"/>
                    <a:gd name="connsiteX0" fmla="*/ 200047 w 2041614"/>
                    <a:gd name="connsiteY0" fmla="*/ 560917 h 1112042"/>
                    <a:gd name="connsiteX1" fmla="*/ 56279 w 2041614"/>
                    <a:gd name="connsiteY1" fmla="*/ 433542 h 1112042"/>
                    <a:gd name="connsiteX2" fmla="*/ 1046584 w 2041614"/>
                    <a:gd name="connsiteY2" fmla="*/ 614 h 1112042"/>
                    <a:gd name="connsiteX3" fmla="*/ 2041614 w 2041614"/>
                    <a:gd name="connsiteY3" fmla="*/ 537873 h 1112042"/>
                    <a:gd name="connsiteX4" fmla="*/ 1046584 w 2041614"/>
                    <a:gd name="connsiteY4" fmla="*/ 1075132 h 1112042"/>
                    <a:gd name="connsiteX5" fmla="*/ 77664 w 2041614"/>
                    <a:gd name="connsiteY5" fmla="*/ 936134 h 1112042"/>
                    <a:gd name="connsiteX6" fmla="*/ 55445 w 2041614"/>
                    <a:gd name="connsiteY6" fmla="*/ 759090 h 1112042"/>
                    <a:gd name="connsiteX7" fmla="*/ 200047 w 2041614"/>
                    <a:gd name="connsiteY7" fmla="*/ 560917 h 1112042"/>
                    <a:gd name="connsiteX0" fmla="*/ 183759 w 2025326"/>
                    <a:gd name="connsiteY0" fmla="*/ 560917 h 1102060"/>
                    <a:gd name="connsiteX1" fmla="*/ 39991 w 2025326"/>
                    <a:gd name="connsiteY1" fmla="*/ 433542 h 1102060"/>
                    <a:gd name="connsiteX2" fmla="*/ 1030296 w 2025326"/>
                    <a:gd name="connsiteY2" fmla="*/ 614 h 1102060"/>
                    <a:gd name="connsiteX3" fmla="*/ 2025326 w 2025326"/>
                    <a:gd name="connsiteY3" fmla="*/ 537873 h 1102060"/>
                    <a:gd name="connsiteX4" fmla="*/ 1030296 w 2025326"/>
                    <a:gd name="connsiteY4" fmla="*/ 1075132 h 1102060"/>
                    <a:gd name="connsiteX5" fmla="*/ 242156 w 2025326"/>
                    <a:gd name="connsiteY5" fmla="*/ 904097 h 1102060"/>
                    <a:gd name="connsiteX6" fmla="*/ 39157 w 2025326"/>
                    <a:gd name="connsiteY6" fmla="*/ 759090 h 1102060"/>
                    <a:gd name="connsiteX7" fmla="*/ 183759 w 2025326"/>
                    <a:gd name="connsiteY7" fmla="*/ 560917 h 1102060"/>
                    <a:gd name="connsiteX0" fmla="*/ 252615 w 2094182"/>
                    <a:gd name="connsiteY0" fmla="*/ 560917 h 1101710"/>
                    <a:gd name="connsiteX1" fmla="*/ 108847 w 2094182"/>
                    <a:gd name="connsiteY1" fmla="*/ 433542 h 1101710"/>
                    <a:gd name="connsiteX2" fmla="*/ 1099152 w 2094182"/>
                    <a:gd name="connsiteY2" fmla="*/ 614 h 1101710"/>
                    <a:gd name="connsiteX3" fmla="*/ 2094182 w 2094182"/>
                    <a:gd name="connsiteY3" fmla="*/ 537873 h 1101710"/>
                    <a:gd name="connsiteX4" fmla="*/ 1099152 w 2094182"/>
                    <a:gd name="connsiteY4" fmla="*/ 1075132 h 1101710"/>
                    <a:gd name="connsiteX5" fmla="*/ 24134 w 2094182"/>
                    <a:gd name="connsiteY5" fmla="*/ 1007949 h 1101710"/>
                    <a:gd name="connsiteX6" fmla="*/ 311012 w 2094182"/>
                    <a:gd name="connsiteY6" fmla="*/ 904097 h 1101710"/>
                    <a:gd name="connsiteX7" fmla="*/ 108013 w 2094182"/>
                    <a:gd name="connsiteY7" fmla="*/ 759090 h 1101710"/>
                    <a:gd name="connsiteX8" fmla="*/ 252615 w 2094182"/>
                    <a:gd name="connsiteY8" fmla="*/ 560917 h 1101710"/>
                    <a:gd name="connsiteX0" fmla="*/ 288979 w 2130546"/>
                    <a:gd name="connsiteY0" fmla="*/ 560917 h 1101710"/>
                    <a:gd name="connsiteX1" fmla="*/ 145211 w 2130546"/>
                    <a:gd name="connsiteY1" fmla="*/ 433542 h 1101710"/>
                    <a:gd name="connsiteX2" fmla="*/ 1135516 w 2130546"/>
                    <a:gd name="connsiteY2" fmla="*/ 614 h 1101710"/>
                    <a:gd name="connsiteX3" fmla="*/ 2130546 w 2130546"/>
                    <a:gd name="connsiteY3" fmla="*/ 537873 h 1101710"/>
                    <a:gd name="connsiteX4" fmla="*/ 1135516 w 2130546"/>
                    <a:gd name="connsiteY4" fmla="*/ 1075132 h 1101710"/>
                    <a:gd name="connsiteX5" fmla="*/ 60498 w 2130546"/>
                    <a:gd name="connsiteY5" fmla="*/ 1007949 h 1101710"/>
                    <a:gd name="connsiteX6" fmla="*/ 347376 w 2130546"/>
                    <a:gd name="connsiteY6" fmla="*/ 904097 h 1101710"/>
                    <a:gd name="connsiteX7" fmla="*/ 31351 w 2130546"/>
                    <a:gd name="connsiteY7" fmla="*/ 760839 h 1101710"/>
                    <a:gd name="connsiteX8" fmla="*/ 288979 w 2130546"/>
                    <a:gd name="connsiteY8" fmla="*/ 560917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45512 w 2128682"/>
                    <a:gd name="connsiteY6" fmla="*/ 904097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34837 w 2128682"/>
                    <a:gd name="connsiteY6" fmla="*/ 843833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34837 w 2128682"/>
                    <a:gd name="connsiteY6" fmla="*/ 843833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6803 w 2128088"/>
                    <a:gd name="connsiteY0" fmla="*/ 628712 h 1101747"/>
                    <a:gd name="connsiteX1" fmla="*/ 76436 w 2128088"/>
                    <a:gd name="connsiteY1" fmla="*/ 430707 h 1101747"/>
                    <a:gd name="connsiteX2" fmla="*/ 1133058 w 2128088"/>
                    <a:gd name="connsiteY2" fmla="*/ 651 h 1101747"/>
                    <a:gd name="connsiteX3" fmla="*/ 2128088 w 2128088"/>
                    <a:gd name="connsiteY3" fmla="*/ 537910 h 1101747"/>
                    <a:gd name="connsiteX4" fmla="*/ 1133058 w 2128088"/>
                    <a:gd name="connsiteY4" fmla="*/ 1075169 h 1101747"/>
                    <a:gd name="connsiteX5" fmla="*/ 58040 w 2128088"/>
                    <a:gd name="connsiteY5" fmla="*/ 1007986 h 1101747"/>
                    <a:gd name="connsiteX6" fmla="*/ 334243 w 2128088"/>
                    <a:gd name="connsiteY6" fmla="*/ 843870 h 1101747"/>
                    <a:gd name="connsiteX7" fmla="*/ 28893 w 2128088"/>
                    <a:gd name="connsiteY7" fmla="*/ 760876 h 1101747"/>
                    <a:gd name="connsiteX8" fmla="*/ 316803 w 2128088"/>
                    <a:gd name="connsiteY8" fmla="*/ 628712 h 1101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8088" h="1101747">
                      <a:moveTo>
                        <a:pt x="316803" y="628712"/>
                      </a:moveTo>
                      <a:cubicBezTo>
                        <a:pt x="324727" y="573684"/>
                        <a:pt x="-64653" y="524091"/>
                        <a:pt x="76436" y="430707"/>
                      </a:cubicBezTo>
                      <a:cubicBezTo>
                        <a:pt x="217525" y="337323"/>
                        <a:pt x="791116" y="-17216"/>
                        <a:pt x="1133058" y="651"/>
                      </a:cubicBezTo>
                      <a:cubicBezTo>
                        <a:pt x="1475000" y="18518"/>
                        <a:pt x="2128088" y="241190"/>
                        <a:pt x="2128088" y="537910"/>
                      </a:cubicBezTo>
                      <a:cubicBezTo>
                        <a:pt x="2128088" y="834630"/>
                        <a:pt x="1478066" y="996823"/>
                        <a:pt x="1133058" y="1075169"/>
                      </a:cubicBezTo>
                      <a:cubicBezTo>
                        <a:pt x="788050" y="1153515"/>
                        <a:pt x="189397" y="1036492"/>
                        <a:pt x="58040" y="1007986"/>
                      </a:cubicBezTo>
                      <a:cubicBezTo>
                        <a:pt x="-73317" y="979480"/>
                        <a:pt x="365099" y="885627"/>
                        <a:pt x="334243" y="843870"/>
                      </a:cubicBezTo>
                      <a:cubicBezTo>
                        <a:pt x="179726" y="851460"/>
                        <a:pt x="36847" y="808028"/>
                        <a:pt x="28893" y="760876"/>
                      </a:cubicBezTo>
                      <a:cubicBezTo>
                        <a:pt x="-112196" y="675174"/>
                        <a:pt x="308879" y="683740"/>
                        <a:pt x="316803" y="628712"/>
                      </a:cubicBezTo>
                      <a:close/>
                    </a:path>
                  </a:pathLst>
                </a:custGeom>
                <a:solidFill>
                  <a:srgbClr val="EDED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7" name="Elipse 4096"/>
                <p:cNvSpPr/>
                <p:nvPr/>
              </p:nvSpPr>
              <p:spPr>
                <a:xfrm>
                  <a:off x="3674339" y="5680229"/>
                  <a:ext cx="216820" cy="7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28" h="432048">
                      <a:moveTo>
                        <a:pt x="454664" y="0"/>
                      </a:moveTo>
                      <a:cubicBezTo>
                        <a:pt x="698696" y="0"/>
                        <a:pt x="898072" y="191188"/>
                        <a:pt x="909328" y="432048"/>
                      </a:cubicBezTo>
                      <a:lnTo>
                        <a:pt x="0" y="432048"/>
                      </a:lnTo>
                      <a:cubicBezTo>
                        <a:pt x="11256" y="191188"/>
                        <a:pt x="210632" y="0"/>
                        <a:pt x="454664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15" name="Grupo 4114"/>
                <p:cNvGrpSpPr/>
                <p:nvPr/>
              </p:nvGrpSpPr>
              <p:grpSpPr>
                <a:xfrm rot="20518040">
                  <a:off x="2925241" y="3395382"/>
                  <a:ext cx="885836" cy="574582"/>
                  <a:chOff x="2869046" y="3337159"/>
                  <a:chExt cx="885836" cy="574582"/>
                </a:xfrm>
              </p:grpSpPr>
              <p:sp>
                <p:nvSpPr>
                  <p:cNvPr id="27" name="Oval 10"/>
                  <p:cNvSpPr/>
                  <p:nvPr/>
                </p:nvSpPr>
                <p:spPr>
                  <a:xfrm rot="20204996" flipH="1">
                    <a:off x="3139780" y="3337159"/>
                    <a:ext cx="615102" cy="461326"/>
                  </a:xfrm>
                  <a:prstGeom prst="ellipse">
                    <a:avLst/>
                  </a:prstGeom>
                  <a:solidFill>
                    <a:srgbClr val="E6E6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19"/>
                  <p:cNvSpPr/>
                  <p:nvPr/>
                </p:nvSpPr>
                <p:spPr>
                  <a:xfrm rot="19148388" flipH="1">
                    <a:off x="2869046" y="3710533"/>
                    <a:ext cx="475801" cy="201208"/>
                  </a:xfrm>
                  <a:custGeom>
                    <a:avLst/>
                    <a:gdLst>
                      <a:gd name="connsiteX0" fmla="*/ 0 w 792088"/>
                      <a:gd name="connsiteY0" fmla="*/ 180020 h 360040"/>
                      <a:gd name="connsiteX1" fmla="*/ 396044 w 792088"/>
                      <a:gd name="connsiteY1" fmla="*/ 0 h 360040"/>
                      <a:gd name="connsiteX2" fmla="*/ 792088 w 792088"/>
                      <a:gd name="connsiteY2" fmla="*/ 180020 h 360040"/>
                      <a:gd name="connsiteX3" fmla="*/ 396044 w 792088"/>
                      <a:gd name="connsiteY3" fmla="*/ 360040 h 360040"/>
                      <a:gd name="connsiteX4" fmla="*/ 0 w 792088"/>
                      <a:gd name="connsiteY4" fmla="*/ 180020 h 360040"/>
                      <a:gd name="connsiteX0" fmla="*/ 215 w 792303"/>
                      <a:gd name="connsiteY0" fmla="*/ 57599 h 237619"/>
                      <a:gd name="connsiteX1" fmla="*/ 440714 w 792303"/>
                      <a:gd name="connsiteY1" fmla="*/ 17641 h 237619"/>
                      <a:gd name="connsiteX2" fmla="*/ 792303 w 792303"/>
                      <a:gd name="connsiteY2" fmla="*/ 57599 h 237619"/>
                      <a:gd name="connsiteX3" fmla="*/ 396259 w 792303"/>
                      <a:gd name="connsiteY3" fmla="*/ 237619 h 237619"/>
                      <a:gd name="connsiteX4" fmla="*/ 215 w 792303"/>
                      <a:gd name="connsiteY4" fmla="*/ 57599 h 237619"/>
                      <a:gd name="connsiteX0" fmla="*/ 113 w 792201"/>
                      <a:gd name="connsiteY0" fmla="*/ 81512 h 261532"/>
                      <a:gd name="connsiteX1" fmla="*/ 427910 w 792201"/>
                      <a:gd name="connsiteY1" fmla="*/ 1537 h 261532"/>
                      <a:gd name="connsiteX2" fmla="*/ 792201 w 792201"/>
                      <a:gd name="connsiteY2" fmla="*/ 81512 h 261532"/>
                      <a:gd name="connsiteX3" fmla="*/ 396157 w 792201"/>
                      <a:gd name="connsiteY3" fmla="*/ 261532 h 261532"/>
                      <a:gd name="connsiteX4" fmla="*/ 113 w 792201"/>
                      <a:gd name="connsiteY4" fmla="*/ 81512 h 261532"/>
                      <a:gd name="connsiteX0" fmla="*/ 113 w 792201"/>
                      <a:gd name="connsiteY0" fmla="*/ 95074 h 275094"/>
                      <a:gd name="connsiteX1" fmla="*/ 427910 w 792201"/>
                      <a:gd name="connsiteY1" fmla="*/ 15099 h 275094"/>
                      <a:gd name="connsiteX2" fmla="*/ 792201 w 792201"/>
                      <a:gd name="connsiteY2" fmla="*/ 95074 h 275094"/>
                      <a:gd name="connsiteX3" fmla="*/ 396157 w 792201"/>
                      <a:gd name="connsiteY3" fmla="*/ 275094 h 275094"/>
                      <a:gd name="connsiteX4" fmla="*/ 113 w 792201"/>
                      <a:gd name="connsiteY4" fmla="*/ 95074 h 275094"/>
                      <a:gd name="connsiteX0" fmla="*/ 82 w 891251"/>
                      <a:gd name="connsiteY0" fmla="*/ 80505 h 260960"/>
                      <a:gd name="connsiteX1" fmla="*/ 427879 w 891251"/>
                      <a:gd name="connsiteY1" fmla="*/ 530 h 260960"/>
                      <a:gd name="connsiteX2" fmla="*/ 891251 w 891251"/>
                      <a:gd name="connsiteY2" fmla="*/ 115129 h 260960"/>
                      <a:gd name="connsiteX3" fmla="*/ 396126 w 891251"/>
                      <a:gd name="connsiteY3" fmla="*/ 260525 h 260960"/>
                      <a:gd name="connsiteX4" fmla="*/ 82 w 891251"/>
                      <a:gd name="connsiteY4" fmla="*/ 80505 h 260960"/>
                      <a:gd name="connsiteX0" fmla="*/ 14446 w 905615"/>
                      <a:gd name="connsiteY0" fmla="*/ 183516 h 363971"/>
                      <a:gd name="connsiteX1" fmla="*/ 120185 w 905615"/>
                      <a:gd name="connsiteY1" fmla="*/ 1494 h 363971"/>
                      <a:gd name="connsiteX2" fmla="*/ 442243 w 905615"/>
                      <a:gd name="connsiteY2" fmla="*/ 103541 h 363971"/>
                      <a:gd name="connsiteX3" fmla="*/ 905615 w 905615"/>
                      <a:gd name="connsiteY3" fmla="*/ 218140 h 363971"/>
                      <a:gd name="connsiteX4" fmla="*/ 410490 w 905615"/>
                      <a:gd name="connsiteY4" fmla="*/ 363536 h 363971"/>
                      <a:gd name="connsiteX5" fmla="*/ 14446 w 905615"/>
                      <a:gd name="connsiteY5" fmla="*/ 183516 h 363971"/>
                      <a:gd name="connsiteX0" fmla="*/ 39 w 891208"/>
                      <a:gd name="connsiteY0" fmla="*/ 183516 h 369002"/>
                      <a:gd name="connsiteX1" fmla="*/ 105778 w 891208"/>
                      <a:gd name="connsiteY1" fmla="*/ 1494 h 369002"/>
                      <a:gd name="connsiteX2" fmla="*/ 427836 w 891208"/>
                      <a:gd name="connsiteY2" fmla="*/ 103541 h 369002"/>
                      <a:gd name="connsiteX3" fmla="*/ 891208 w 891208"/>
                      <a:gd name="connsiteY3" fmla="*/ 218140 h 369002"/>
                      <a:gd name="connsiteX4" fmla="*/ 396083 w 891208"/>
                      <a:gd name="connsiteY4" fmla="*/ 363536 h 369002"/>
                      <a:gd name="connsiteX5" fmla="*/ 97835 w 891208"/>
                      <a:gd name="connsiteY5" fmla="*/ 323374 h 369002"/>
                      <a:gd name="connsiteX6" fmla="*/ 39 w 891208"/>
                      <a:gd name="connsiteY6" fmla="*/ 183516 h 369002"/>
                      <a:gd name="connsiteX0" fmla="*/ 39 w 891208"/>
                      <a:gd name="connsiteY0" fmla="*/ 183516 h 376876"/>
                      <a:gd name="connsiteX1" fmla="*/ 105778 w 891208"/>
                      <a:gd name="connsiteY1" fmla="*/ 1494 h 376876"/>
                      <a:gd name="connsiteX2" fmla="*/ 427836 w 891208"/>
                      <a:gd name="connsiteY2" fmla="*/ 103541 h 376876"/>
                      <a:gd name="connsiteX3" fmla="*/ 891208 w 891208"/>
                      <a:gd name="connsiteY3" fmla="*/ 218140 h 376876"/>
                      <a:gd name="connsiteX4" fmla="*/ 396083 w 891208"/>
                      <a:gd name="connsiteY4" fmla="*/ 363536 h 376876"/>
                      <a:gd name="connsiteX5" fmla="*/ 97835 w 891208"/>
                      <a:gd name="connsiteY5" fmla="*/ 323374 h 376876"/>
                      <a:gd name="connsiteX6" fmla="*/ 39 w 891208"/>
                      <a:gd name="connsiteY6" fmla="*/ 183516 h 376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1208" h="376876">
                        <a:moveTo>
                          <a:pt x="39" y="183516"/>
                        </a:moveTo>
                        <a:cubicBezTo>
                          <a:pt x="1363" y="129869"/>
                          <a:pt x="34479" y="14823"/>
                          <a:pt x="105778" y="1494"/>
                        </a:cubicBezTo>
                        <a:cubicBezTo>
                          <a:pt x="177077" y="-11835"/>
                          <a:pt x="296931" y="67433"/>
                          <a:pt x="427836" y="103541"/>
                        </a:cubicBezTo>
                        <a:cubicBezTo>
                          <a:pt x="558741" y="139649"/>
                          <a:pt x="891208" y="118718"/>
                          <a:pt x="891208" y="218140"/>
                        </a:cubicBezTo>
                        <a:cubicBezTo>
                          <a:pt x="891208" y="317562"/>
                          <a:pt x="528312" y="345997"/>
                          <a:pt x="396083" y="363536"/>
                        </a:cubicBezTo>
                        <a:cubicBezTo>
                          <a:pt x="263854" y="381075"/>
                          <a:pt x="110172" y="392436"/>
                          <a:pt x="97835" y="323374"/>
                        </a:cubicBezTo>
                        <a:cubicBezTo>
                          <a:pt x="31828" y="293371"/>
                          <a:pt x="-1285" y="237163"/>
                          <a:pt x="39" y="183516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" name="Group 47"/>
                  <p:cNvGrpSpPr/>
                  <p:nvPr/>
                </p:nvGrpSpPr>
                <p:grpSpPr>
                  <a:xfrm rot="20204996" flipH="1">
                    <a:off x="3258133" y="3499323"/>
                    <a:ext cx="142188" cy="142188"/>
                    <a:chOff x="4572000" y="908720"/>
                    <a:chExt cx="914400" cy="914400"/>
                  </a:xfrm>
                </p:grpSpPr>
                <p:sp>
                  <p:nvSpPr>
                    <p:cNvPr id="36" name="Oval 46"/>
                    <p:cNvSpPr/>
                    <p:nvPr/>
                  </p:nvSpPr>
                  <p:spPr>
                    <a:xfrm>
                      <a:off x="4572000" y="908720"/>
                      <a:ext cx="914400" cy="914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49"/>
                    <p:cNvSpPr/>
                    <p:nvPr/>
                  </p:nvSpPr>
                  <p:spPr>
                    <a:xfrm>
                      <a:off x="4788024" y="1052736"/>
                      <a:ext cx="634752" cy="63475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4120" name="CaixaDeTexto 4119"/>
          <p:cNvSpPr txBox="1"/>
          <p:nvPr/>
        </p:nvSpPr>
        <p:spPr>
          <a:xfrm>
            <a:off x="3372235" y="260648"/>
            <a:ext cx="347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dia seus ovos finalmente abriram, porém o último demorou muito para nascer e a pata começou a ficar muito nervosa.</a:t>
            </a:r>
          </a:p>
        </p:txBody>
      </p:sp>
    </p:spTree>
    <p:extLst>
      <p:ext uri="{BB962C8B-B14F-4D97-AF65-F5344CB8AC3E}">
        <p14:creationId xmlns:p14="http://schemas.microsoft.com/office/powerpoint/2010/main" val="38178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ulado duplo 6"/>
          <p:cNvSpPr/>
          <p:nvPr/>
        </p:nvSpPr>
        <p:spPr>
          <a:xfrm rot="2301289">
            <a:off x="-1336120" y="2732910"/>
            <a:ext cx="11459340" cy="1896674"/>
          </a:xfrm>
          <a:custGeom>
            <a:avLst/>
            <a:gdLst/>
            <a:ahLst/>
            <a:cxnLst/>
            <a:rect l="l" t="t" r="r" b="b"/>
            <a:pathLst>
              <a:path w="11459340" h="1896674">
                <a:moveTo>
                  <a:pt x="950023" y="36133"/>
                </a:moveTo>
                <a:cubicBezTo>
                  <a:pt x="1661378" y="129554"/>
                  <a:pt x="2372617" y="363848"/>
                  <a:pt x="3083857" y="112595"/>
                </a:cubicBezTo>
                <a:cubicBezTo>
                  <a:pt x="4187980" y="-277448"/>
                  <a:pt x="5292102" y="502638"/>
                  <a:pt x="6396226" y="112595"/>
                </a:cubicBezTo>
                <a:lnTo>
                  <a:pt x="6396225" y="131565"/>
                </a:lnTo>
                <a:cubicBezTo>
                  <a:pt x="7547745" y="-221400"/>
                  <a:pt x="8699925" y="530190"/>
                  <a:pt x="9852104" y="145897"/>
                </a:cubicBezTo>
                <a:cubicBezTo>
                  <a:pt x="10265164" y="8127"/>
                  <a:pt x="10678224" y="16346"/>
                  <a:pt x="11091168" y="68360"/>
                </a:cubicBezTo>
                <a:lnTo>
                  <a:pt x="11459340" y="533632"/>
                </a:lnTo>
                <a:lnTo>
                  <a:pt x="9894497" y="1771903"/>
                </a:lnTo>
                <a:cubicBezTo>
                  <a:pt x="9880092" y="1774912"/>
                  <a:pt x="9866098" y="1779412"/>
                  <a:pt x="9852104" y="1784079"/>
                </a:cubicBezTo>
                <a:cubicBezTo>
                  <a:pt x="8682685" y="2174122"/>
                  <a:pt x="7513265" y="1394036"/>
                  <a:pt x="6343846" y="1784079"/>
                </a:cubicBezTo>
                <a:lnTo>
                  <a:pt x="6343846" y="1765955"/>
                </a:lnTo>
                <a:cubicBezTo>
                  <a:pt x="5257659" y="2116770"/>
                  <a:pt x="4170759" y="1366818"/>
                  <a:pt x="3083857" y="1750777"/>
                </a:cubicBezTo>
                <a:cubicBezTo>
                  <a:pt x="2282558" y="2033844"/>
                  <a:pt x="1481260" y="1700618"/>
                  <a:pt x="679864" y="1647060"/>
                </a:cubicBezTo>
                <a:lnTo>
                  <a:pt x="0" y="7878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6289285" y="2508991"/>
            <a:ext cx="2854715" cy="1423529"/>
            <a:chOff x="1981904" y="-747465"/>
            <a:chExt cx="5038368" cy="2512426"/>
          </a:xfrm>
        </p:grpSpPr>
        <p:grpSp>
          <p:nvGrpSpPr>
            <p:cNvPr id="6" name="Grupo 5"/>
            <p:cNvGrpSpPr/>
            <p:nvPr/>
          </p:nvGrpSpPr>
          <p:grpSpPr>
            <a:xfrm>
              <a:off x="6285861" y="-747465"/>
              <a:ext cx="734411" cy="2498521"/>
              <a:chOff x="7884368" y="1196752"/>
              <a:chExt cx="569899" cy="1938839"/>
            </a:xfrm>
          </p:grpSpPr>
          <p:sp>
            <p:nvSpPr>
              <p:cNvPr id="11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1981904" y="-733560"/>
              <a:ext cx="734411" cy="2498521"/>
              <a:chOff x="7884368" y="1196752"/>
              <a:chExt cx="569899" cy="1938839"/>
            </a:xfrm>
          </p:grpSpPr>
          <p:sp>
            <p:nvSpPr>
              <p:cNvPr id="9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Wave 3"/>
            <p:cNvSpPr/>
            <p:nvPr/>
          </p:nvSpPr>
          <p:spPr>
            <a:xfrm>
              <a:off x="2322339" y="43149"/>
              <a:ext cx="4248472" cy="1224136"/>
            </a:xfrm>
            <a:prstGeom prst="wave">
              <a:avLst/>
            </a:prstGeom>
            <a:solidFill>
              <a:srgbClr val="9802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CHEGADA</a:t>
              </a:r>
              <a:endParaRPr lang="en-US" sz="3600" dirty="0"/>
            </a:p>
          </p:txBody>
        </p:sp>
      </p:grpSp>
      <p:sp>
        <p:nvSpPr>
          <p:cNvPr id="13" name="Retângulo 20"/>
          <p:cNvSpPr/>
          <p:nvPr/>
        </p:nvSpPr>
        <p:spPr>
          <a:xfrm rot="7923631">
            <a:off x="392910" y="3269279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20"/>
          <p:cNvSpPr/>
          <p:nvPr/>
        </p:nvSpPr>
        <p:spPr>
          <a:xfrm rot="7923631">
            <a:off x="1805711" y="4266802"/>
            <a:ext cx="979090" cy="7227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20"/>
          <p:cNvSpPr/>
          <p:nvPr/>
        </p:nvSpPr>
        <p:spPr>
          <a:xfrm rot="7923631">
            <a:off x="7650583" y="565491"/>
            <a:ext cx="1158547" cy="8551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9"/>
          <p:cNvSpPr/>
          <p:nvPr/>
        </p:nvSpPr>
        <p:spPr>
          <a:xfrm>
            <a:off x="744387" y="206084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1" name="Grupo 50"/>
          <p:cNvGrpSpPr/>
          <p:nvPr/>
        </p:nvGrpSpPr>
        <p:grpSpPr>
          <a:xfrm rot="904606">
            <a:off x="4128799" y="930952"/>
            <a:ext cx="1139368" cy="931959"/>
            <a:chOff x="3692581" y="887403"/>
            <a:chExt cx="1366319" cy="1117596"/>
          </a:xfrm>
        </p:grpSpPr>
        <p:grpSp>
          <p:nvGrpSpPr>
            <p:cNvPr id="26" name="Grupo 25"/>
            <p:cNvGrpSpPr/>
            <p:nvPr/>
          </p:nvGrpSpPr>
          <p:grpSpPr>
            <a:xfrm rot="1800000">
              <a:off x="3692581" y="887403"/>
              <a:ext cx="1366319" cy="1117596"/>
              <a:chOff x="4327993" y="4253921"/>
              <a:chExt cx="1598494" cy="1307506"/>
            </a:xfrm>
          </p:grpSpPr>
          <p:sp>
            <p:nvSpPr>
              <p:cNvPr id="27" name="Retângulo de cantos arredondados 26"/>
              <p:cNvSpPr/>
              <p:nvPr/>
            </p:nvSpPr>
            <p:spPr>
              <a:xfrm rot="2009154" flipH="1">
                <a:off x="5546264" y="4867100"/>
                <a:ext cx="380223" cy="223572"/>
              </a:xfrm>
              <a:prstGeom prst="roundRect">
                <a:avLst>
                  <a:gd name="adj" fmla="val 33848"/>
                </a:avLst>
              </a:prstGeom>
              <a:solidFill>
                <a:srgbClr val="99B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19007536">
                <a:off x="4327993" y="4880614"/>
                <a:ext cx="380223" cy="223572"/>
              </a:xfrm>
              <a:prstGeom prst="roundRect">
                <a:avLst>
                  <a:gd name="adj" fmla="val 33848"/>
                </a:avLst>
              </a:prstGeom>
              <a:solidFill>
                <a:srgbClr val="99B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 rot="2887239" flipH="1">
                <a:off x="5504786" y="5031436"/>
                <a:ext cx="380223" cy="223572"/>
              </a:xfrm>
              <a:prstGeom prst="roundRect">
                <a:avLst>
                  <a:gd name="adj" fmla="val 33848"/>
                </a:avLst>
              </a:pr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 rot="18712761">
                <a:off x="4377892" y="5038387"/>
                <a:ext cx="380223" cy="223572"/>
              </a:xfrm>
              <a:prstGeom prst="roundRect">
                <a:avLst>
                  <a:gd name="adj" fmla="val 33848"/>
                </a:avLst>
              </a:pr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8"/>
              <p:cNvSpPr/>
              <p:nvPr/>
            </p:nvSpPr>
            <p:spPr>
              <a:xfrm>
                <a:off x="4512383" y="4261906"/>
                <a:ext cx="1253998" cy="1193255"/>
              </a:xfrm>
              <a:custGeom>
                <a:avLst/>
                <a:gdLst>
                  <a:gd name="connsiteX0" fmla="*/ 0 w 1726977"/>
                  <a:gd name="connsiteY0" fmla="*/ 789002 h 1578003"/>
                  <a:gd name="connsiteX1" fmla="*/ 863489 w 1726977"/>
                  <a:gd name="connsiteY1" fmla="*/ 0 h 1578003"/>
                  <a:gd name="connsiteX2" fmla="*/ 1726978 w 1726977"/>
                  <a:gd name="connsiteY2" fmla="*/ 789002 h 1578003"/>
                  <a:gd name="connsiteX3" fmla="*/ 863489 w 1726977"/>
                  <a:gd name="connsiteY3" fmla="*/ 1578004 h 1578003"/>
                  <a:gd name="connsiteX4" fmla="*/ 0 w 1726977"/>
                  <a:gd name="connsiteY4" fmla="*/ 789002 h 1578003"/>
                  <a:gd name="connsiteX0" fmla="*/ 0 w 1658398"/>
                  <a:gd name="connsiteY0" fmla="*/ 766174 h 1578066"/>
                  <a:gd name="connsiteX1" fmla="*/ 794909 w 1658398"/>
                  <a:gd name="connsiteY1" fmla="*/ 32 h 1578066"/>
                  <a:gd name="connsiteX2" fmla="*/ 1658398 w 1658398"/>
                  <a:gd name="connsiteY2" fmla="*/ 789034 h 1578066"/>
                  <a:gd name="connsiteX3" fmla="*/ 794909 w 1658398"/>
                  <a:gd name="connsiteY3" fmla="*/ 1578036 h 1578066"/>
                  <a:gd name="connsiteX4" fmla="*/ 0 w 1658398"/>
                  <a:gd name="connsiteY4" fmla="*/ 766174 h 157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8398" h="1578066">
                    <a:moveTo>
                      <a:pt x="0" y="766174"/>
                    </a:moveTo>
                    <a:cubicBezTo>
                      <a:pt x="0" y="330420"/>
                      <a:pt x="518509" y="-3778"/>
                      <a:pt x="794909" y="32"/>
                    </a:cubicBezTo>
                    <a:cubicBezTo>
                      <a:pt x="1071309" y="3842"/>
                      <a:pt x="1658398" y="353280"/>
                      <a:pt x="1658398" y="789034"/>
                    </a:cubicBezTo>
                    <a:cubicBezTo>
                      <a:pt x="1658398" y="1224788"/>
                      <a:pt x="1071309" y="1581846"/>
                      <a:pt x="794909" y="1578036"/>
                    </a:cubicBezTo>
                    <a:cubicBezTo>
                      <a:pt x="518509" y="1574226"/>
                      <a:pt x="0" y="1201928"/>
                      <a:pt x="0" y="76617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55"/>
              <p:cNvSpPr/>
              <p:nvPr/>
            </p:nvSpPr>
            <p:spPr>
              <a:xfrm>
                <a:off x="4518104" y="4552964"/>
                <a:ext cx="243083" cy="264228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083" h="264228">
                    <a:moveTo>
                      <a:pt x="8362" y="161030"/>
                    </a:moveTo>
                    <a:cubicBezTo>
                      <a:pt x="18171" y="118788"/>
                      <a:pt x="70558" y="32438"/>
                      <a:pt x="87737" y="9612"/>
                    </a:cubicBezTo>
                    <a:cubicBezTo>
                      <a:pt x="104916" y="-13214"/>
                      <a:pt x="85544" y="9949"/>
                      <a:pt x="111435" y="24073"/>
                    </a:cubicBezTo>
                    <a:cubicBezTo>
                      <a:pt x="137326" y="38197"/>
                      <a:pt x="243083" y="18716"/>
                      <a:pt x="243083" y="94355"/>
                    </a:cubicBezTo>
                    <a:cubicBezTo>
                      <a:pt x="243083" y="169994"/>
                      <a:pt x="68005" y="251950"/>
                      <a:pt x="28885" y="263062"/>
                    </a:cubicBezTo>
                    <a:cubicBezTo>
                      <a:pt x="-10235" y="274174"/>
                      <a:pt x="-1447" y="203272"/>
                      <a:pt x="8362" y="161030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55"/>
              <p:cNvSpPr/>
              <p:nvPr/>
            </p:nvSpPr>
            <p:spPr>
              <a:xfrm rot="1571281">
                <a:off x="4727421" y="4253921"/>
                <a:ext cx="247582" cy="351617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582" h="351617">
                    <a:moveTo>
                      <a:pt x="8362" y="248419"/>
                    </a:moveTo>
                    <a:cubicBezTo>
                      <a:pt x="18171" y="206177"/>
                      <a:pt x="70558" y="119827"/>
                      <a:pt x="87737" y="97001"/>
                    </a:cubicBezTo>
                    <a:cubicBezTo>
                      <a:pt x="104916" y="74175"/>
                      <a:pt x="154827" y="5629"/>
                      <a:pt x="174935" y="337"/>
                    </a:cubicBezTo>
                    <a:cubicBezTo>
                      <a:pt x="195043" y="-4955"/>
                      <a:pt x="186446" y="53536"/>
                      <a:pt x="208387" y="65250"/>
                    </a:cubicBezTo>
                    <a:cubicBezTo>
                      <a:pt x="230328" y="76964"/>
                      <a:pt x="258713" y="142148"/>
                      <a:pt x="243083" y="181744"/>
                    </a:cubicBezTo>
                    <a:cubicBezTo>
                      <a:pt x="227454" y="221340"/>
                      <a:pt x="68005" y="339339"/>
                      <a:pt x="28885" y="350451"/>
                    </a:cubicBezTo>
                    <a:cubicBezTo>
                      <a:pt x="-10235" y="361563"/>
                      <a:pt x="-1447" y="290661"/>
                      <a:pt x="8362" y="248419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55"/>
              <p:cNvSpPr/>
              <p:nvPr/>
            </p:nvSpPr>
            <p:spPr>
              <a:xfrm rot="1571281">
                <a:off x="4945234" y="4584169"/>
                <a:ext cx="342232" cy="322783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232" h="322783">
                    <a:moveTo>
                      <a:pt x="13871" y="219813"/>
                    </a:moveTo>
                    <a:cubicBezTo>
                      <a:pt x="23680" y="177571"/>
                      <a:pt x="76067" y="91221"/>
                      <a:pt x="93246" y="68395"/>
                    </a:cubicBezTo>
                    <a:cubicBezTo>
                      <a:pt x="110425" y="45569"/>
                      <a:pt x="115552" y="93399"/>
                      <a:pt x="135699" y="82191"/>
                    </a:cubicBezTo>
                    <a:cubicBezTo>
                      <a:pt x="155846" y="70983"/>
                      <a:pt x="192188" y="-10567"/>
                      <a:pt x="214129" y="1147"/>
                    </a:cubicBezTo>
                    <a:cubicBezTo>
                      <a:pt x="236070" y="12861"/>
                      <a:pt x="356467" y="121248"/>
                      <a:pt x="340837" y="160844"/>
                    </a:cubicBezTo>
                    <a:cubicBezTo>
                      <a:pt x="325208" y="200440"/>
                      <a:pt x="88888" y="312017"/>
                      <a:pt x="34394" y="321845"/>
                    </a:cubicBezTo>
                    <a:cubicBezTo>
                      <a:pt x="-20100" y="331673"/>
                      <a:pt x="4062" y="262055"/>
                      <a:pt x="13871" y="219813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55"/>
              <p:cNvSpPr/>
              <p:nvPr/>
            </p:nvSpPr>
            <p:spPr>
              <a:xfrm rot="1571281">
                <a:off x="4649126" y="4931016"/>
                <a:ext cx="135812" cy="198768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13871 w 342232"/>
                  <a:gd name="connsiteY0" fmla="*/ 225422 h 328392"/>
                  <a:gd name="connsiteX1" fmla="*/ 93246 w 342232"/>
                  <a:gd name="connsiteY1" fmla="*/ 74004 h 328392"/>
                  <a:gd name="connsiteX2" fmla="*/ 133364 w 342232"/>
                  <a:gd name="connsiteY2" fmla="*/ 11109 h 328392"/>
                  <a:gd name="connsiteX3" fmla="*/ 214129 w 342232"/>
                  <a:gd name="connsiteY3" fmla="*/ 6756 h 328392"/>
                  <a:gd name="connsiteX4" fmla="*/ 340837 w 342232"/>
                  <a:gd name="connsiteY4" fmla="*/ 166453 h 328392"/>
                  <a:gd name="connsiteX5" fmla="*/ 34394 w 342232"/>
                  <a:gd name="connsiteY5" fmla="*/ 327454 h 328392"/>
                  <a:gd name="connsiteX6" fmla="*/ 13871 w 342232"/>
                  <a:gd name="connsiteY6" fmla="*/ 225422 h 328392"/>
                  <a:gd name="connsiteX0" fmla="*/ 5268 w 212130"/>
                  <a:gd name="connsiteY0" fmla="*/ 225422 h 329301"/>
                  <a:gd name="connsiteX1" fmla="*/ 84643 w 212130"/>
                  <a:gd name="connsiteY1" fmla="*/ 74004 h 329301"/>
                  <a:gd name="connsiteX2" fmla="*/ 124761 w 212130"/>
                  <a:gd name="connsiteY2" fmla="*/ 11109 h 329301"/>
                  <a:gd name="connsiteX3" fmla="*/ 205526 w 212130"/>
                  <a:gd name="connsiteY3" fmla="*/ 6756 h 329301"/>
                  <a:gd name="connsiteX4" fmla="*/ 173386 w 212130"/>
                  <a:gd name="connsiteY4" fmla="*/ 138429 h 329301"/>
                  <a:gd name="connsiteX5" fmla="*/ 25791 w 212130"/>
                  <a:gd name="connsiteY5" fmla="*/ 327454 h 329301"/>
                  <a:gd name="connsiteX6" fmla="*/ 5268 w 212130"/>
                  <a:gd name="connsiteY6" fmla="*/ 225422 h 329301"/>
                  <a:gd name="connsiteX0" fmla="*/ 1 w 206863"/>
                  <a:gd name="connsiteY0" fmla="*/ 225422 h 232093"/>
                  <a:gd name="connsiteX1" fmla="*/ 79376 w 206863"/>
                  <a:gd name="connsiteY1" fmla="*/ 74004 h 232093"/>
                  <a:gd name="connsiteX2" fmla="*/ 119494 w 206863"/>
                  <a:gd name="connsiteY2" fmla="*/ 11109 h 232093"/>
                  <a:gd name="connsiteX3" fmla="*/ 200259 w 206863"/>
                  <a:gd name="connsiteY3" fmla="*/ 6756 h 232093"/>
                  <a:gd name="connsiteX4" fmla="*/ 168119 w 206863"/>
                  <a:gd name="connsiteY4" fmla="*/ 138429 h 232093"/>
                  <a:gd name="connsiteX5" fmla="*/ 81009 w 206863"/>
                  <a:gd name="connsiteY5" fmla="*/ 198638 h 232093"/>
                  <a:gd name="connsiteX6" fmla="*/ 1 w 206863"/>
                  <a:gd name="connsiteY6" fmla="*/ 225422 h 232093"/>
                  <a:gd name="connsiteX0" fmla="*/ 6109 w 135812"/>
                  <a:gd name="connsiteY0" fmla="*/ 152093 h 198768"/>
                  <a:gd name="connsiteX1" fmla="*/ 8325 w 135812"/>
                  <a:gd name="connsiteY1" fmla="*/ 74004 h 198768"/>
                  <a:gd name="connsiteX2" fmla="*/ 48443 w 135812"/>
                  <a:gd name="connsiteY2" fmla="*/ 11109 h 198768"/>
                  <a:gd name="connsiteX3" fmla="*/ 129208 w 135812"/>
                  <a:gd name="connsiteY3" fmla="*/ 6756 h 198768"/>
                  <a:gd name="connsiteX4" fmla="*/ 97068 w 135812"/>
                  <a:gd name="connsiteY4" fmla="*/ 138429 h 198768"/>
                  <a:gd name="connsiteX5" fmla="*/ 9958 w 135812"/>
                  <a:gd name="connsiteY5" fmla="*/ 198638 h 198768"/>
                  <a:gd name="connsiteX6" fmla="*/ 6109 w 135812"/>
                  <a:gd name="connsiteY6" fmla="*/ 152093 h 19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812" h="198768">
                    <a:moveTo>
                      <a:pt x="6109" y="152093"/>
                    </a:moveTo>
                    <a:cubicBezTo>
                      <a:pt x="5837" y="131321"/>
                      <a:pt x="-8854" y="96830"/>
                      <a:pt x="8325" y="74004"/>
                    </a:cubicBezTo>
                    <a:cubicBezTo>
                      <a:pt x="25504" y="51178"/>
                      <a:pt x="28296" y="22317"/>
                      <a:pt x="48443" y="11109"/>
                    </a:cubicBezTo>
                    <a:cubicBezTo>
                      <a:pt x="68590" y="-99"/>
                      <a:pt x="107267" y="-4958"/>
                      <a:pt x="129208" y="6756"/>
                    </a:cubicBezTo>
                    <a:cubicBezTo>
                      <a:pt x="151149" y="18470"/>
                      <a:pt x="112698" y="98833"/>
                      <a:pt x="97068" y="138429"/>
                    </a:cubicBezTo>
                    <a:cubicBezTo>
                      <a:pt x="81439" y="178025"/>
                      <a:pt x="25118" y="196361"/>
                      <a:pt x="9958" y="198638"/>
                    </a:cubicBezTo>
                    <a:cubicBezTo>
                      <a:pt x="-5202" y="200915"/>
                      <a:pt x="6381" y="172865"/>
                      <a:pt x="6109" y="152093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55"/>
              <p:cNvSpPr/>
              <p:nvPr/>
            </p:nvSpPr>
            <p:spPr>
              <a:xfrm rot="6089501">
                <a:off x="5300185" y="4339468"/>
                <a:ext cx="243083" cy="264228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083" h="264228">
                    <a:moveTo>
                      <a:pt x="8362" y="161030"/>
                    </a:moveTo>
                    <a:cubicBezTo>
                      <a:pt x="18171" y="118788"/>
                      <a:pt x="70558" y="32438"/>
                      <a:pt x="87737" y="9612"/>
                    </a:cubicBezTo>
                    <a:cubicBezTo>
                      <a:pt x="104916" y="-13214"/>
                      <a:pt x="85544" y="9949"/>
                      <a:pt x="111435" y="24073"/>
                    </a:cubicBezTo>
                    <a:cubicBezTo>
                      <a:pt x="137326" y="38197"/>
                      <a:pt x="243083" y="18716"/>
                      <a:pt x="243083" y="94355"/>
                    </a:cubicBezTo>
                    <a:cubicBezTo>
                      <a:pt x="243083" y="169994"/>
                      <a:pt x="68005" y="251950"/>
                      <a:pt x="28885" y="263062"/>
                    </a:cubicBezTo>
                    <a:cubicBezTo>
                      <a:pt x="-10235" y="274174"/>
                      <a:pt x="-1447" y="203272"/>
                      <a:pt x="8362" y="161030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55"/>
              <p:cNvSpPr/>
              <p:nvPr/>
            </p:nvSpPr>
            <p:spPr>
              <a:xfrm rot="1571281">
                <a:off x="5401190" y="4898081"/>
                <a:ext cx="259549" cy="182481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549" h="182481">
                    <a:moveTo>
                      <a:pt x="14419" y="89578"/>
                    </a:moveTo>
                    <a:cubicBezTo>
                      <a:pt x="-1040" y="75096"/>
                      <a:pt x="-6616" y="93912"/>
                      <a:pt x="10563" y="71086"/>
                    </a:cubicBezTo>
                    <a:cubicBezTo>
                      <a:pt x="27742" y="48260"/>
                      <a:pt x="54587" y="32336"/>
                      <a:pt x="74734" y="21128"/>
                    </a:cubicBezTo>
                    <a:cubicBezTo>
                      <a:pt x="94881" y="9920"/>
                      <a:pt x="109505" y="-7876"/>
                      <a:pt x="131446" y="3838"/>
                    </a:cubicBezTo>
                    <a:cubicBezTo>
                      <a:pt x="153387" y="15552"/>
                      <a:pt x="273784" y="123939"/>
                      <a:pt x="258154" y="163535"/>
                    </a:cubicBezTo>
                    <a:cubicBezTo>
                      <a:pt x="242525" y="203131"/>
                      <a:pt x="143943" y="170307"/>
                      <a:pt x="103320" y="157981"/>
                    </a:cubicBezTo>
                    <a:cubicBezTo>
                      <a:pt x="62698" y="145655"/>
                      <a:pt x="29878" y="104060"/>
                      <a:pt x="14419" y="89578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55"/>
              <p:cNvSpPr/>
              <p:nvPr/>
            </p:nvSpPr>
            <p:spPr>
              <a:xfrm rot="1571281">
                <a:off x="5511701" y="4600466"/>
                <a:ext cx="259549" cy="182481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549" h="182481">
                    <a:moveTo>
                      <a:pt x="14419" y="89578"/>
                    </a:moveTo>
                    <a:cubicBezTo>
                      <a:pt x="-1040" y="75096"/>
                      <a:pt x="-6616" y="93912"/>
                      <a:pt x="10563" y="71086"/>
                    </a:cubicBezTo>
                    <a:cubicBezTo>
                      <a:pt x="27742" y="48260"/>
                      <a:pt x="54587" y="32336"/>
                      <a:pt x="74734" y="21128"/>
                    </a:cubicBezTo>
                    <a:cubicBezTo>
                      <a:pt x="94881" y="9920"/>
                      <a:pt x="109505" y="-7876"/>
                      <a:pt x="131446" y="3838"/>
                    </a:cubicBezTo>
                    <a:cubicBezTo>
                      <a:pt x="153387" y="15552"/>
                      <a:pt x="273784" y="123939"/>
                      <a:pt x="258154" y="163535"/>
                    </a:cubicBezTo>
                    <a:cubicBezTo>
                      <a:pt x="242525" y="203131"/>
                      <a:pt x="143943" y="170307"/>
                      <a:pt x="103320" y="157981"/>
                    </a:cubicBezTo>
                    <a:cubicBezTo>
                      <a:pt x="62698" y="145655"/>
                      <a:pt x="29878" y="104060"/>
                      <a:pt x="14419" y="89578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55"/>
              <p:cNvSpPr/>
              <p:nvPr/>
            </p:nvSpPr>
            <p:spPr>
              <a:xfrm rot="1571281">
                <a:off x="5047497" y="4270076"/>
                <a:ext cx="257861" cy="283947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  <a:gd name="connsiteX0" fmla="*/ 12440 w 257570"/>
                  <a:gd name="connsiteY0" fmla="*/ 89578 h 273711"/>
                  <a:gd name="connsiteX1" fmla="*/ 8584 w 257570"/>
                  <a:gd name="connsiteY1" fmla="*/ 71086 h 273711"/>
                  <a:gd name="connsiteX2" fmla="*/ 72755 w 257570"/>
                  <a:gd name="connsiteY2" fmla="*/ 21128 h 273711"/>
                  <a:gd name="connsiteX3" fmla="*/ 129467 w 257570"/>
                  <a:gd name="connsiteY3" fmla="*/ 3838 h 273711"/>
                  <a:gd name="connsiteX4" fmla="*/ 256175 w 257570"/>
                  <a:gd name="connsiteY4" fmla="*/ 163535 h 273711"/>
                  <a:gd name="connsiteX5" fmla="*/ 19651 w 257570"/>
                  <a:gd name="connsiteY5" fmla="*/ 272458 h 273711"/>
                  <a:gd name="connsiteX6" fmla="*/ 12440 w 257570"/>
                  <a:gd name="connsiteY6" fmla="*/ 89578 h 273711"/>
                  <a:gd name="connsiteX0" fmla="*/ 12440 w 257861"/>
                  <a:gd name="connsiteY0" fmla="*/ 99814 h 283947"/>
                  <a:gd name="connsiteX1" fmla="*/ 8584 w 257861"/>
                  <a:gd name="connsiteY1" fmla="*/ 81322 h 283947"/>
                  <a:gd name="connsiteX2" fmla="*/ 72755 w 257861"/>
                  <a:gd name="connsiteY2" fmla="*/ 31364 h 283947"/>
                  <a:gd name="connsiteX3" fmla="*/ 152259 w 257861"/>
                  <a:gd name="connsiteY3" fmla="*/ 2865 h 283947"/>
                  <a:gd name="connsiteX4" fmla="*/ 256175 w 257861"/>
                  <a:gd name="connsiteY4" fmla="*/ 173771 h 283947"/>
                  <a:gd name="connsiteX5" fmla="*/ 19651 w 257861"/>
                  <a:gd name="connsiteY5" fmla="*/ 282694 h 283947"/>
                  <a:gd name="connsiteX6" fmla="*/ 12440 w 257861"/>
                  <a:gd name="connsiteY6" fmla="*/ 99814 h 28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861" h="283947">
                    <a:moveTo>
                      <a:pt x="12440" y="99814"/>
                    </a:moveTo>
                    <a:cubicBezTo>
                      <a:pt x="10596" y="66252"/>
                      <a:pt x="-8595" y="104148"/>
                      <a:pt x="8584" y="81322"/>
                    </a:cubicBezTo>
                    <a:cubicBezTo>
                      <a:pt x="25763" y="58496"/>
                      <a:pt x="48809" y="44440"/>
                      <a:pt x="72755" y="31364"/>
                    </a:cubicBezTo>
                    <a:cubicBezTo>
                      <a:pt x="96701" y="18288"/>
                      <a:pt x="130318" y="-8849"/>
                      <a:pt x="152259" y="2865"/>
                    </a:cubicBezTo>
                    <a:cubicBezTo>
                      <a:pt x="174200" y="14579"/>
                      <a:pt x="271805" y="134175"/>
                      <a:pt x="256175" y="173771"/>
                    </a:cubicBezTo>
                    <a:cubicBezTo>
                      <a:pt x="240546" y="213367"/>
                      <a:pt x="60274" y="295020"/>
                      <a:pt x="19651" y="282694"/>
                    </a:cubicBezTo>
                    <a:cubicBezTo>
                      <a:pt x="-20971" y="270368"/>
                      <a:pt x="14284" y="133376"/>
                      <a:pt x="12440" y="9981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55"/>
              <p:cNvSpPr/>
              <p:nvPr/>
            </p:nvSpPr>
            <p:spPr>
              <a:xfrm rot="1571281">
                <a:off x="4787267" y="4535632"/>
                <a:ext cx="205227" cy="298892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  <a:gd name="connsiteX0" fmla="*/ 12440 w 257570"/>
                  <a:gd name="connsiteY0" fmla="*/ 89578 h 273711"/>
                  <a:gd name="connsiteX1" fmla="*/ 8584 w 257570"/>
                  <a:gd name="connsiteY1" fmla="*/ 71086 h 273711"/>
                  <a:gd name="connsiteX2" fmla="*/ 72755 w 257570"/>
                  <a:gd name="connsiteY2" fmla="*/ 21128 h 273711"/>
                  <a:gd name="connsiteX3" fmla="*/ 129467 w 257570"/>
                  <a:gd name="connsiteY3" fmla="*/ 3838 h 273711"/>
                  <a:gd name="connsiteX4" fmla="*/ 256175 w 257570"/>
                  <a:gd name="connsiteY4" fmla="*/ 163535 h 273711"/>
                  <a:gd name="connsiteX5" fmla="*/ 19651 w 257570"/>
                  <a:gd name="connsiteY5" fmla="*/ 272458 h 273711"/>
                  <a:gd name="connsiteX6" fmla="*/ 12440 w 257570"/>
                  <a:gd name="connsiteY6" fmla="*/ 89578 h 273711"/>
                  <a:gd name="connsiteX0" fmla="*/ 12440 w 257861"/>
                  <a:gd name="connsiteY0" fmla="*/ 99814 h 283947"/>
                  <a:gd name="connsiteX1" fmla="*/ 8584 w 257861"/>
                  <a:gd name="connsiteY1" fmla="*/ 81322 h 283947"/>
                  <a:gd name="connsiteX2" fmla="*/ 72755 w 257861"/>
                  <a:gd name="connsiteY2" fmla="*/ 31364 h 283947"/>
                  <a:gd name="connsiteX3" fmla="*/ 152259 w 257861"/>
                  <a:gd name="connsiteY3" fmla="*/ 2865 h 283947"/>
                  <a:gd name="connsiteX4" fmla="*/ 256175 w 257861"/>
                  <a:gd name="connsiteY4" fmla="*/ 173771 h 283947"/>
                  <a:gd name="connsiteX5" fmla="*/ 19651 w 257861"/>
                  <a:gd name="connsiteY5" fmla="*/ 282694 h 283947"/>
                  <a:gd name="connsiteX6" fmla="*/ 12440 w 257861"/>
                  <a:gd name="connsiteY6" fmla="*/ 99814 h 283947"/>
                  <a:gd name="connsiteX0" fmla="*/ 12440 w 257250"/>
                  <a:gd name="connsiteY0" fmla="*/ 69592 h 253725"/>
                  <a:gd name="connsiteX1" fmla="*/ 8584 w 257250"/>
                  <a:gd name="connsiteY1" fmla="*/ 51100 h 253725"/>
                  <a:gd name="connsiteX2" fmla="*/ 72755 w 257250"/>
                  <a:gd name="connsiteY2" fmla="*/ 1142 h 253725"/>
                  <a:gd name="connsiteX3" fmla="*/ 90373 w 257250"/>
                  <a:gd name="connsiteY3" fmla="*/ 98610 h 253725"/>
                  <a:gd name="connsiteX4" fmla="*/ 256175 w 257250"/>
                  <a:gd name="connsiteY4" fmla="*/ 143549 h 253725"/>
                  <a:gd name="connsiteX5" fmla="*/ 19651 w 257250"/>
                  <a:gd name="connsiteY5" fmla="*/ 252472 h 253725"/>
                  <a:gd name="connsiteX6" fmla="*/ 12440 w 257250"/>
                  <a:gd name="connsiteY6" fmla="*/ 69592 h 253725"/>
                  <a:gd name="connsiteX0" fmla="*/ 10949 w 101696"/>
                  <a:gd name="connsiteY0" fmla="*/ 69592 h 255691"/>
                  <a:gd name="connsiteX1" fmla="*/ 7093 w 101696"/>
                  <a:gd name="connsiteY1" fmla="*/ 51100 h 255691"/>
                  <a:gd name="connsiteX2" fmla="*/ 71264 w 101696"/>
                  <a:gd name="connsiteY2" fmla="*/ 1142 h 255691"/>
                  <a:gd name="connsiteX3" fmla="*/ 88882 w 101696"/>
                  <a:gd name="connsiteY3" fmla="*/ 98610 h 255691"/>
                  <a:gd name="connsiteX4" fmla="*/ 85513 w 101696"/>
                  <a:gd name="connsiteY4" fmla="*/ 173674 h 255691"/>
                  <a:gd name="connsiteX5" fmla="*/ 18160 w 101696"/>
                  <a:gd name="connsiteY5" fmla="*/ 252472 h 255691"/>
                  <a:gd name="connsiteX6" fmla="*/ 10949 w 101696"/>
                  <a:gd name="connsiteY6" fmla="*/ 69592 h 255691"/>
                  <a:gd name="connsiteX0" fmla="*/ 10949 w 203065"/>
                  <a:gd name="connsiteY0" fmla="*/ 112166 h 298265"/>
                  <a:gd name="connsiteX1" fmla="*/ 7093 w 203065"/>
                  <a:gd name="connsiteY1" fmla="*/ 93674 h 298265"/>
                  <a:gd name="connsiteX2" fmla="*/ 202182 w 203065"/>
                  <a:gd name="connsiteY2" fmla="*/ 560 h 298265"/>
                  <a:gd name="connsiteX3" fmla="*/ 88882 w 203065"/>
                  <a:gd name="connsiteY3" fmla="*/ 141184 h 298265"/>
                  <a:gd name="connsiteX4" fmla="*/ 85513 w 203065"/>
                  <a:gd name="connsiteY4" fmla="*/ 216248 h 298265"/>
                  <a:gd name="connsiteX5" fmla="*/ 18160 w 203065"/>
                  <a:gd name="connsiteY5" fmla="*/ 295046 h 298265"/>
                  <a:gd name="connsiteX6" fmla="*/ 10949 w 203065"/>
                  <a:gd name="connsiteY6" fmla="*/ 112166 h 298265"/>
                  <a:gd name="connsiteX0" fmla="*/ 10949 w 205227"/>
                  <a:gd name="connsiteY0" fmla="*/ 112793 h 298892"/>
                  <a:gd name="connsiteX1" fmla="*/ 7093 w 205227"/>
                  <a:gd name="connsiteY1" fmla="*/ 94301 h 298892"/>
                  <a:gd name="connsiteX2" fmla="*/ 202182 w 205227"/>
                  <a:gd name="connsiteY2" fmla="*/ 1187 h 298892"/>
                  <a:gd name="connsiteX3" fmla="*/ 139839 w 205227"/>
                  <a:gd name="connsiteY3" fmla="*/ 166285 h 298892"/>
                  <a:gd name="connsiteX4" fmla="*/ 85513 w 205227"/>
                  <a:gd name="connsiteY4" fmla="*/ 216875 h 298892"/>
                  <a:gd name="connsiteX5" fmla="*/ 18160 w 205227"/>
                  <a:gd name="connsiteY5" fmla="*/ 295673 h 298892"/>
                  <a:gd name="connsiteX6" fmla="*/ 10949 w 205227"/>
                  <a:gd name="connsiteY6" fmla="*/ 112793 h 298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227" h="298892">
                    <a:moveTo>
                      <a:pt x="10949" y="112793"/>
                    </a:moveTo>
                    <a:cubicBezTo>
                      <a:pt x="9105" y="79231"/>
                      <a:pt x="-10086" y="117127"/>
                      <a:pt x="7093" y="94301"/>
                    </a:cubicBezTo>
                    <a:cubicBezTo>
                      <a:pt x="24272" y="71475"/>
                      <a:pt x="180058" y="-10810"/>
                      <a:pt x="202182" y="1187"/>
                    </a:cubicBezTo>
                    <a:cubicBezTo>
                      <a:pt x="224306" y="13184"/>
                      <a:pt x="117898" y="154571"/>
                      <a:pt x="139839" y="166285"/>
                    </a:cubicBezTo>
                    <a:cubicBezTo>
                      <a:pt x="161780" y="177999"/>
                      <a:pt x="101143" y="177279"/>
                      <a:pt x="85513" y="216875"/>
                    </a:cubicBezTo>
                    <a:cubicBezTo>
                      <a:pt x="69884" y="256471"/>
                      <a:pt x="30587" y="313020"/>
                      <a:pt x="18160" y="295673"/>
                    </a:cubicBezTo>
                    <a:cubicBezTo>
                      <a:pt x="5733" y="278326"/>
                      <a:pt x="12793" y="146355"/>
                      <a:pt x="10949" y="112793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55"/>
              <p:cNvSpPr/>
              <p:nvPr/>
            </p:nvSpPr>
            <p:spPr>
              <a:xfrm>
                <a:off x="4560263" y="4771736"/>
                <a:ext cx="176608" cy="261256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2902 w 105975"/>
                  <a:gd name="connsiteY0" fmla="*/ 161895 h 264420"/>
                  <a:gd name="connsiteX1" fmla="*/ 82277 w 105975"/>
                  <a:gd name="connsiteY1" fmla="*/ 10477 h 264420"/>
                  <a:gd name="connsiteX2" fmla="*/ 105975 w 105975"/>
                  <a:gd name="connsiteY2" fmla="*/ 24938 h 264420"/>
                  <a:gd name="connsiteX3" fmla="*/ 82048 w 105975"/>
                  <a:gd name="connsiteY3" fmla="*/ 120620 h 264420"/>
                  <a:gd name="connsiteX4" fmla="*/ 23425 w 105975"/>
                  <a:gd name="connsiteY4" fmla="*/ 263927 h 264420"/>
                  <a:gd name="connsiteX5" fmla="*/ 2902 w 105975"/>
                  <a:gd name="connsiteY5" fmla="*/ 161895 h 264420"/>
                  <a:gd name="connsiteX0" fmla="*/ 2902 w 226625"/>
                  <a:gd name="connsiteY0" fmla="*/ 156130 h 258655"/>
                  <a:gd name="connsiteX1" fmla="*/ 82277 w 226625"/>
                  <a:gd name="connsiteY1" fmla="*/ 4712 h 258655"/>
                  <a:gd name="connsiteX2" fmla="*/ 226625 w 226625"/>
                  <a:gd name="connsiteY2" fmla="*/ 66798 h 258655"/>
                  <a:gd name="connsiteX3" fmla="*/ 82048 w 226625"/>
                  <a:gd name="connsiteY3" fmla="*/ 114855 h 258655"/>
                  <a:gd name="connsiteX4" fmla="*/ 23425 w 226625"/>
                  <a:gd name="connsiteY4" fmla="*/ 258162 h 258655"/>
                  <a:gd name="connsiteX5" fmla="*/ 2902 w 226625"/>
                  <a:gd name="connsiteY5" fmla="*/ 156130 h 258655"/>
                  <a:gd name="connsiteX0" fmla="*/ 5387 w 231360"/>
                  <a:gd name="connsiteY0" fmla="*/ 155915 h 259113"/>
                  <a:gd name="connsiteX1" fmla="*/ 84762 w 231360"/>
                  <a:gd name="connsiteY1" fmla="*/ 4497 h 259113"/>
                  <a:gd name="connsiteX2" fmla="*/ 229110 w 231360"/>
                  <a:gd name="connsiteY2" fmla="*/ 66583 h 259113"/>
                  <a:gd name="connsiteX3" fmla="*/ 176608 w 231360"/>
                  <a:gd name="connsiteY3" fmla="*/ 89240 h 259113"/>
                  <a:gd name="connsiteX4" fmla="*/ 25910 w 231360"/>
                  <a:gd name="connsiteY4" fmla="*/ 257947 h 259113"/>
                  <a:gd name="connsiteX5" fmla="*/ 5387 w 231360"/>
                  <a:gd name="connsiteY5" fmla="*/ 155915 h 259113"/>
                  <a:gd name="connsiteX0" fmla="*/ 5387 w 176608"/>
                  <a:gd name="connsiteY0" fmla="*/ 158058 h 261256"/>
                  <a:gd name="connsiteX1" fmla="*/ 84762 w 176608"/>
                  <a:gd name="connsiteY1" fmla="*/ 6640 h 261256"/>
                  <a:gd name="connsiteX2" fmla="*/ 156085 w 176608"/>
                  <a:gd name="connsiteY2" fmla="*/ 40151 h 261256"/>
                  <a:gd name="connsiteX3" fmla="*/ 176608 w 176608"/>
                  <a:gd name="connsiteY3" fmla="*/ 91383 h 261256"/>
                  <a:gd name="connsiteX4" fmla="*/ 25910 w 176608"/>
                  <a:gd name="connsiteY4" fmla="*/ 260090 h 261256"/>
                  <a:gd name="connsiteX5" fmla="*/ 5387 w 176608"/>
                  <a:gd name="connsiteY5" fmla="*/ 158058 h 26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08" h="261256">
                    <a:moveTo>
                      <a:pt x="5387" y="158058"/>
                    </a:moveTo>
                    <a:cubicBezTo>
                      <a:pt x="15196" y="115816"/>
                      <a:pt x="67583" y="29466"/>
                      <a:pt x="84762" y="6640"/>
                    </a:cubicBezTo>
                    <a:cubicBezTo>
                      <a:pt x="101941" y="-16186"/>
                      <a:pt x="140777" y="26027"/>
                      <a:pt x="156085" y="40151"/>
                    </a:cubicBezTo>
                    <a:cubicBezTo>
                      <a:pt x="171393" y="54275"/>
                      <a:pt x="176608" y="15744"/>
                      <a:pt x="176608" y="91383"/>
                    </a:cubicBezTo>
                    <a:cubicBezTo>
                      <a:pt x="176608" y="167022"/>
                      <a:pt x="54447" y="248978"/>
                      <a:pt x="25910" y="260090"/>
                    </a:cubicBezTo>
                    <a:cubicBezTo>
                      <a:pt x="-2627" y="271202"/>
                      <a:pt x="-4422" y="200300"/>
                      <a:pt x="5387" y="158058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55"/>
              <p:cNvSpPr/>
              <p:nvPr/>
            </p:nvSpPr>
            <p:spPr>
              <a:xfrm rot="6319860">
                <a:off x="5347502" y="4593681"/>
                <a:ext cx="200839" cy="294896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2902 w 105975"/>
                  <a:gd name="connsiteY0" fmla="*/ 161895 h 264420"/>
                  <a:gd name="connsiteX1" fmla="*/ 82277 w 105975"/>
                  <a:gd name="connsiteY1" fmla="*/ 10477 h 264420"/>
                  <a:gd name="connsiteX2" fmla="*/ 105975 w 105975"/>
                  <a:gd name="connsiteY2" fmla="*/ 24938 h 264420"/>
                  <a:gd name="connsiteX3" fmla="*/ 82048 w 105975"/>
                  <a:gd name="connsiteY3" fmla="*/ 120620 h 264420"/>
                  <a:gd name="connsiteX4" fmla="*/ 23425 w 105975"/>
                  <a:gd name="connsiteY4" fmla="*/ 263927 h 264420"/>
                  <a:gd name="connsiteX5" fmla="*/ 2902 w 105975"/>
                  <a:gd name="connsiteY5" fmla="*/ 161895 h 264420"/>
                  <a:gd name="connsiteX0" fmla="*/ 2902 w 226625"/>
                  <a:gd name="connsiteY0" fmla="*/ 156130 h 258655"/>
                  <a:gd name="connsiteX1" fmla="*/ 82277 w 226625"/>
                  <a:gd name="connsiteY1" fmla="*/ 4712 h 258655"/>
                  <a:gd name="connsiteX2" fmla="*/ 226625 w 226625"/>
                  <a:gd name="connsiteY2" fmla="*/ 66798 h 258655"/>
                  <a:gd name="connsiteX3" fmla="*/ 82048 w 226625"/>
                  <a:gd name="connsiteY3" fmla="*/ 114855 h 258655"/>
                  <a:gd name="connsiteX4" fmla="*/ 23425 w 226625"/>
                  <a:gd name="connsiteY4" fmla="*/ 258162 h 258655"/>
                  <a:gd name="connsiteX5" fmla="*/ 2902 w 226625"/>
                  <a:gd name="connsiteY5" fmla="*/ 156130 h 258655"/>
                  <a:gd name="connsiteX0" fmla="*/ 5387 w 231360"/>
                  <a:gd name="connsiteY0" fmla="*/ 155915 h 259113"/>
                  <a:gd name="connsiteX1" fmla="*/ 84762 w 231360"/>
                  <a:gd name="connsiteY1" fmla="*/ 4497 h 259113"/>
                  <a:gd name="connsiteX2" fmla="*/ 229110 w 231360"/>
                  <a:gd name="connsiteY2" fmla="*/ 66583 h 259113"/>
                  <a:gd name="connsiteX3" fmla="*/ 176608 w 231360"/>
                  <a:gd name="connsiteY3" fmla="*/ 89240 h 259113"/>
                  <a:gd name="connsiteX4" fmla="*/ 25910 w 231360"/>
                  <a:gd name="connsiteY4" fmla="*/ 257947 h 259113"/>
                  <a:gd name="connsiteX5" fmla="*/ 5387 w 231360"/>
                  <a:gd name="connsiteY5" fmla="*/ 155915 h 259113"/>
                  <a:gd name="connsiteX0" fmla="*/ 5387 w 176608"/>
                  <a:gd name="connsiteY0" fmla="*/ 158058 h 261256"/>
                  <a:gd name="connsiteX1" fmla="*/ 84762 w 176608"/>
                  <a:gd name="connsiteY1" fmla="*/ 6640 h 261256"/>
                  <a:gd name="connsiteX2" fmla="*/ 156085 w 176608"/>
                  <a:gd name="connsiteY2" fmla="*/ 40151 h 261256"/>
                  <a:gd name="connsiteX3" fmla="*/ 176608 w 176608"/>
                  <a:gd name="connsiteY3" fmla="*/ 91383 h 261256"/>
                  <a:gd name="connsiteX4" fmla="*/ 25910 w 176608"/>
                  <a:gd name="connsiteY4" fmla="*/ 260090 h 261256"/>
                  <a:gd name="connsiteX5" fmla="*/ 5387 w 176608"/>
                  <a:gd name="connsiteY5" fmla="*/ 158058 h 261256"/>
                  <a:gd name="connsiteX0" fmla="*/ 3877 w 176174"/>
                  <a:gd name="connsiteY0" fmla="*/ 158058 h 295199"/>
                  <a:gd name="connsiteX1" fmla="*/ 83252 w 176174"/>
                  <a:gd name="connsiteY1" fmla="*/ 6640 h 295199"/>
                  <a:gd name="connsiteX2" fmla="*/ 154575 w 176174"/>
                  <a:gd name="connsiteY2" fmla="*/ 40151 h 295199"/>
                  <a:gd name="connsiteX3" fmla="*/ 175098 w 176174"/>
                  <a:gd name="connsiteY3" fmla="*/ 91383 h 295199"/>
                  <a:gd name="connsiteX4" fmla="*/ 128756 w 176174"/>
                  <a:gd name="connsiteY4" fmla="*/ 283965 h 295199"/>
                  <a:gd name="connsiteX5" fmla="*/ 24400 w 176174"/>
                  <a:gd name="connsiteY5" fmla="*/ 260090 h 295199"/>
                  <a:gd name="connsiteX6" fmla="*/ 3877 w 176174"/>
                  <a:gd name="connsiteY6" fmla="*/ 158058 h 295199"/>
                  <a:gd name="connsiteX0" fmla="*/ 1823 w 200839"/>
                  <a:gd name="connsiteY0" fmla="*/ 168674 h 294896"/>
                  <a:gd name="connsiteX1" fmla="*/ 107917 w 200839"/>
                  <a:gd name="connsiteY1" fmla="*/ 6640 h 294896"/>
                  <a:gd name="connsiteX2" fmla="*/ 179240 w 200839"/>
                  <a:gd name="connsiteY2" fmla="*/ 40151 h 294896"/>
                  <a:gd name="connsiteX3" fmla="*/ 199763 w 200839"/>
                  <a:gd name="connsiteY3" fmla="*/ 91383 h 294896"/>
                  <a:gd name="connsiteX4" fmla="*/ 153421 w 200839"/>
                  <a:gd name="connsiteY4" fmla="*/ 283965 h 294896"/>
                  <a:gd name="connsiteX5" fmla="*/ 49065 w 200839"/>
                  <a:gd name="connsiteY5" fmla="*/ 260090 h 294896"/>
                  <a:gd name="connsiteX6" fmla="*/ 1823 w 200839"/>
                  <a:gd name="connsiteY6" fmla="*/ 168674 h 29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39" h="294896">
                    <a:moveTo>
                      <a:pt x="1823" y="168674"/>
                    </a:moveTo>
                    <a:cubicBezTo>
                      <a:pt x="11632" y="126432"/>
                      <a:pt x="90738" y="29466"/>
                      <a:pt x="107917" y="6640"/>
                    </a:cubicBezTo>
                    <a:cubicBezTo>
                      <a:pt x="125096" y="-16186"/>
                      <a:pt x="163932" y="26027"/>
                      <a:pt x="179240" y="40151"/>
                    </a:cubicBezTo>
                    <a:cubicBezTo>
                      <a:pt x="194548" y="54275"/>
                      <a:pt x="204181" y="67177"/>
                      <a:pt x="199763" y="91383"/>
                    </a:cubicBezTo>
                    <a:cubicBezTo>
                      <a:pt x="195345" y="115589"/>
                      <a:pt x="178537" y="255847"/>
                      <a:pt x="153421" y="283965"/>
                    </a:cubicBezTo>
                    <a:cubicBezTo>
                      <a:pt x="128305" y="312083"/>
                      <a:pt x="74331" y="279305"/>
                      <a:pt x="49065" y="260090"/>
                    </a:cubicBezTo>
                    <a:cubicBezTo>
                      <a:pt x="23799" y="240875"/>
                      <a:pt x="-7986" y="210916"/>
                      <a:pt x="1823" y="16867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" name="Grupo 42"/>
              <p:cNvGrpSpPr/>
              <p:nvPr/>
            </p:nvGrpSpPr>
            <p:grpSpPr>
              <a:xfrm>
                <a:off x="4623414" y="4767631"/>
                <a:ext cx="980080" cy="793796"/>
                <a:chOff x="4623414" y="4767631"/>
                <a:chExt cx="980080" cy="793796"/>
              </a:xfrm>
            </p:grpSpPr>
            <p:sp>
              <p:nvSpPr>
                <p:cNvPr id="44" name="Elipse 5"/>
                <p:cNvSpPr/>
                <p:nvPr/>
              </p:nvSpPr>
              <p:spPr>
                <a:xfrm>
                  <a:off x="4623414" y="4767631"/>
                  <a:ext cx="980080" cy="793796"/>
                </a:xfrm>
                <a:custGeom>
                  <a:avLst/>
                  <a:gdLst>
                    <a:gd name="connsiteX0" fmla="*/ 0 w 1296143"/>
                    <a:gd name="connsiteY0" fmla="*/ 434516 h 869032"/>
                    <a:gd name="connsiteX1" fmla="*/ 648072 w 1296143"/>
                    <a:gd name="connsiteY1" fmla="*/ 0 h 869032"/>
                    <a:gd name="connsiteX2" fmla="*/ 1296144 w 1296143"/>
                    <a:gd name="connsiteY2" fmla="*/ 434516 h 869032"/>
                    <a:gd name="connsiteX3" fmla="*/ 648072 w 1296143"/>
                    <a:gd name="connsiteY3" fmla="*/ 869032 h 869032"/>
                    <a:gd name="connsiteX4" fmla="*/ 0 w 1296143"/>
                    <a:gd name="connsiteY4" fmla="*/ 434516 h 869032"/>
                    <a:gd name="connsiteX0" fmla="*/ 0 w 1296144"/>
                    <a:gd name="connsiteY0" fmla="*/ 615270 h 1049786"/>
                    <a:gd name="connsiteX1" fmla="*/ 648072 w 1296144"/>
                    <a:gd name="connsiteY1" fmla="*/ 0 h 1049786"/>
                    <a:gd name="connsiteX2" fmla="*/ 1296144 w 1296144"/>
                    <a:gd name="connsiteY2" fmla="*/ 615270 h 1049786"/>
                    <a:gd name="connsiteX3" fmla="*/ 648072 w 1296144"/>
                    <a:gd name="connsiteY3" fmla="*/ 1049786 h 1049786"/>
                    <a:gd name="connsiteX4" fmla="*/ 0 w 1296144"/>
                    <a:gd name="connsiteY4" fmla="*/ 615270 h 1049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6144" h="1049786">
                      <a:moveTo>
                        <a:pt x="0" y="615270"/>
                      </a:moveTo>
                      <a:cubicBezTo>
                        <a:pt x="0" y="440306"/>
                        <a:pt x="290152" y="0"/>
                        <a:pt x="648072" y="0"/>
                      </a:cubicBezTo>
                      <a:cubicBezTo>
                        <a:pt x="1005992" y="0"/>
                        <a:pt x="1296144" y="375293"/>
                        <a:pt x="1296144" y="615270"/>
                      </a:cubicBezTo>
                      <a:cubicBezTo>
                        <a:pt x="1296144" y="855247"/>
                        <a:pt x="1005992" y="1049786"/>
                        <a:pt x="648072" y="1049786"/>
                      </a:cubicBezTo>
                      <a:cubicBezTo>
                        <a:pt x="290152" y="1049786"/>
                        <a:pt x="0" y="790234"/>
                        <a:pt x="0" y="615270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>
                  <a:off x="4745870" y="4963425"/>
                  <a:ext cx="345712" cy="3457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5139043" y="4965903"/>
                  <a:ext cx="345712" cy="3457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4805905" y="5023072"/>
                  <a:ext cx="239699" cy="239698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0" name="Elipse 49"/>
            <p:cNvSpPr/>
            <p:nvPr/>
          </p:nvSpPr>
          <p:spPr>
            <a:xfrm rot="1800000">
              <a:off x="4291066" y="1581115"/>
              <a:ext cx="204884" cy="20488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2" name="Elipse 51"/>
          <p:cNvSpPr/>
          <p:nvPr/>
        </p:nvSpPr>
        <p:spPr>
          <a:xfrm rot="2803727">
            <a:off x="4365494" y="1588423"/>
            <a:ext cx="147603" cy="1067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Arco 52"/>
          <p:cNvSpPr/>
          <p:nvPr/>
        </p:nvSpPr>
        <p:spPr>
          <a:xfrm rot="1128021">
            <a:off x="3941353" y="650250"/>
            <a:ext cx="753202" cy="49168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Arco 53"/>
          <p:cNvSpPr/>
          <p:nvPr/>
        </p:nvSpPr>
        <p:spPr>
          <a:xfrm>
            <a:off x="3654204" y="732804"/>
            <a:ext cx="812193" cy="530192"/>
          </a:xfrm>
          <a:prstGeom prst="arc">
            <a:avLst>
              <a:gd name="adj1" fmla="val 17213449"/>
              <a:gd name="adj2" fmla="val 1949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Arco 54"/>
          <p:cNvSpPr/>
          <p:nvPr/>
        </p:nvSpPr>
        <p:spPr>
          <a:xfrm rot="750957">
            <a:off x="3835481" y="575038"/>
            <a:ext cx="1087885" cy="710161"/>
          </a:xfrm>
          <a:prstGeom prst="arc">
            <a:avLst>
              <a:gd name="adj1" fmla="val 17213449"/>
              <a:gd name="adj2" fmla="val 1949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254904" y="53732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Quando estava muito perto do fim, a tartaruga tropeçou e rolou estrada abaixo. </a:t>
            </a:r>
          </a:p>
        </p:txBody>
      </p:sp>
    </p:spTree>
    <p:extLst>
      <p:ext uri="{BB962C8B-B14F-4D97-AF65-F5344CB8AC3E}">
        <p14:creationId xmlns:p14="http://schemas.microsoft.com/office/powerpoint/2010/main" val="8030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613" y="620688"/>
            <a:ext cx="2430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tartaruga rolou tão rápido que chegou antes da lebre até a linha de chegada e ganhou a corrida.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580200" y="4420318"/>
            <a:ext cx="1598494" cy="1307506"/>
            <a:chOff x="4327993" y="4253921"/>
            <a:chExt cx="1598494" cy="1307506"/>
          </a:xfrm>
        </p:grpSpPr>
        <p:sp>
          <p:nvSpPr>
            <p:cNvPr id="6" name="Retângulo de cantos arredondados 5"/>
            <p:cNvSpPr/>
            <p:nvPr/>
          </p:nvSpPr>
          <p:spPr>
            <a:xfrm rot="2009154" flipH="1">
              <a:off x="5546264" y="4867100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9007536">
              <a:off x="4327993" y="4880614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 rot="2887239" flipH="1">
              <a:off x="5504786" y="5031436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 rot="18712761">
              <a:off x="4377892" y="5038387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8"/>
            <p:cNvSpPr/>
            <p:nvPr/>
          </p:nvSpPr>
          <p:spPr>
            <a:xfrm>
              <a:off x="4512383" y="4261906"/>
              <a:ext cx="1253998" cy="1193255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55"/>
            <p:cNvSpPr/>
            <p:nvPr/>
          </p:nvSpPr>
          <p:spPr>
            <a:xfrm>
              <a:off x="4518104" y="4552964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55"/>
            <p:cNvSpPr/>
            <p:nvPr/>
          </p:nvSpPr>
          <p:spPr>
            <a:xfrm rot="1571281">
              <a:off x="4727421" y="4253921"/>
              <a:ext cx="247582" cy="35161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55"/>
            <p:cNvSpPr/>
            <p:nvPr/>
          </p:nvSpPr>
          <p:spPr>
            <a:xfrm rot="1571281">
              <a:off x="4945234" y="4584169"/>
              <a:ext cx="342232" cy="32278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55"/>
            <p:cNvSpPr/>
            <p:nvPr/>
          </p:nvSpPr>
          <p:spPr>
            <a:xfrm rot="1571281">
              <a:off x="4649126" y="4931016"/>
              <a:ext cx="135812" cy="19876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13871 w 342232"/>
                <a:gd name="connsiteY0" fmla="*/ 225422 h 328392"/>
                <a:gd name="connsiteX1" fmla="*/ 93246 w 342232"/>
                <a:gd name="connsiteY1" fmla="*/ 74004 h 328392"/>
                <a:gd name="connsiteX2" fmla="*/ 133364 w 342232"/>
                <a:gd name="connsiteY2" fmla="*/ 11109 h 328392"/>
                <a:gd name="connsiteX3" fmla="*/ 214129 w 342232"/>
                <a:gd name="connsiteY3" fmla="*/ 6756 h 328392"/>
                <a:gd name="connsiteX4" fmla="*/ 340837 w 342232"/>
                <a:gd name="connsiteY4" fmla="*/ 166453 h 328392"/>
                <a:gd name="connsiteX5" fmla="*/ 34394 w 342232"/>
                <a:gd name="connsiteY5" fmla="*/ 327454 h 328392"/>
                <a:gd name="connsiteX6" fmla="*/ 13871 w 342232"/>
                <a:gd name="connsiteY6" fmla="*/ 225422 h 328392"/>
                <a:gd name="connsiteX0" fmla="*/ 5268 w 212130"/>
                <a:gd name="connsiteY0" fmla="*/ 225422 h 329301"/>
                <a:gd name="connsiteX1" fmla="*/ 84643 w 212130"/>
                <a:gd name="connsiteY1" fmla="*/ 74004 h 329301"/>
                <a:gd name="connsiteX2" fmla="*/ 124761 w 212130"/>
                <a:gd name="connsiteY2" fmla="*/ 11109 h 329301"/>
                <a:gd name="connsiteX3" fmla="*/ 205526 w 212130"/>
                <a:gd name="connsiteY3" fmla="*/ 6756 h 329301"/>
                <a:gd name="connsiteX4" fmla="*/ 173386 w 212130"/>
                <a:gd name="connsiteY4" fmla="*/ 138429 h 329301"/>
                <a:gd name="connsiteX5" fmla="*/ 25791 w 212130"/>
                <a:gd name="connsiteY5" fmla="*/ 327454 h 329301"/>
                <a:gd name="connsiteX6" fmla="*/ 5268 w 212130"/>
                <a:gd name="connsiteY6" fmla="*/ 225422 h 329301"/>
                <a:gd name="connsiteX0" fmla="*/ 1 w 206863"/>
                <a:gd name="connsiteY0" fmla="*/ 225422 h 232093"/>
                <a:gd name="connsiteX1" fmla="*/ 79376 w 206863"/>
                <a:gd name="connsiteY1" fmla="*/ 74004 h 232093"/>
                <a:gd name="connsiteX2" fmla="*/ 119494 w 206863"/>
                <a:gd name="connsiteY2" fmla="*/ 11109 h 232093"/>
                <a:gd name="connsiteX3" fmla="*/ 200259 w 206863"/>
                <a:gd name="connsiteY3" fmla="*/ 6756 h 232093"/>
                <a:gd name="connsiteX4" fmla="*/ 168119 w 206863"/>
                <a:gd name="connsiteY4" fmla="*/ 138429 h 232093"/>
                <a:gd name="connsiteX5" fmla="*/ 81009 w 206863"/>
                <a:gd name="connsiteY5" fmla="*/ 198638 h 232093"/>
                <a:gd name="connsiteX6" fmla="*/ 1 w 206863"/>
                <a:gd name="connsiteY6" fmla="*/ 225422 h 232093"/>
                <a:gd name="connsiteX0" fmla="*/ 6109 w 135812"/>
                <a:gd name="connsiteY0" fmla="*/ 152093 h 198768"/>
                <a:gd name="connsiteX1" fmla="*/ 8325 w 135812"/>
                <a:gd name="connsiteY1" fmla="*/ 74004 h 198768"/>
                <a:gd name="connsiteX2" fmla="*/ 48443 w 135812"/>
                <a:gd name="connsiteY2" fmla="*/ 11109 h 198768"/>
                <a:gd name="connsiteX3" fmla="*/ 129208 w 135812"/>
                <a:gd name="connsiteY3" fmla="*/ 6756 h 198768"/>
                <a:gd name="connsiteX4" fmla="*/ 97068 w 135812"/>
                <a:gd name="connsiteY4" fmla="*/ 138429 h 198768"/>
                <a:gd name="connsiteX5" fmla="*/ 9958 w 135812"/>
                <a:gd name="connsiteY5" fmla="*/ 198638 h 198768"/>
                <a:gd name="connsiteX6" fmla="*/ 6109 w 135812"/>
                <a:gd name="connsiteY6" fmla="*/ 152093 h 19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12" h="198768">
                  <a:moveTo>
                    <a:pt x="6109" y="152093"/>
                  </a:moveTo>
                  <a:cubicBezTo>
                    <a:pt x="5837" y="131321"/>
                    <a:pt x="-8854" y="96830"/>
                    <a:pt x="8325" y="74004"/>
                  </a:cubicBezTo>
                  <a:cubicBezTo>
                    <a:pt x="25504" y="51178"/>
                    <a:pt x="28296" y="22317"/>
                    <a:pt x="48443" y="11109"/>
                  </a:cubicBezTo>
                  <a:cubicBezTo>
                    <a:pt x="68590" y="-99"/>
                    <a:pt x="107267" y="-4958"/>
                    <a:pt x="129208" y="6756"/>
                  </a:cubicBezTo>
                  <a:cubicBezTo>
                    <a:pt x="151149" y="18470"/>
                    <a:pt x="112698" y="98833"/>
                    <a:pt x="97068" y="138429"/>
                  </a:cubicBezTo>
                  <a:cubicBezTo>
                    <a:pt x="81439" y="178025"/>
                    <a:pt x="25118" y="196361"/>
                    <a:pt x="9958" y="198638"/>
                  </a:cubicBezTo>
                  <a:cubicBezTo>
                    <a:pt x="-5202" y="200915"/>
                    <a:pt x="6381" y="172865"/>
                    <a:pt x="6109" y="1520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55"/>
            <p:cNvSpPr/>
            <p:nvPr/>
          </p:nvSpPr>
          <p:spPr>
            <a:xfrm rot="6089501">
              <a:off x="5300185" y="4339468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55"/>
            <p:cNvSpPr/>
            <p:nvPr/>
          </p:nvSpPr>
          <p:spPr>
            <a:xfrm rot="1571281">
              <a:off x="5401190" y="4898081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55"/>
            <p:cNvSpPr/>
            <p:nvPr/>
          </p:nvSpPr>
          <p:spPr>
            <a:xfrm rot="1571281">
              <a:off x="5511701" y="4600466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55"/>
            <p:cNvSpPr/>
            <p:nvPr/>
          </p:nvSpPr>
          <p:spPr>
            <a:xfrm rot="1571281">
              <a:off x="5047497" y="4270076"/>
              <a:ext cx="257861" cy="28394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55"/>
            <p:cNvSpPr/>
            <p:nvPr/>
          </p:nvSpPr>
          <p:spPr>
            <a:xfrm rot="1571281">
              <a:off x="4787267" y="4535632"/>
              <a:ext cx="205227" cy="29889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  <a:gd name="connsiteX0" fmla="*/ 12440 w 257250"/>
                <a:gd name="connsiteY0" fmla="*/ 69592 h 253725"/>
                <a:gd name="connsiteX1" fmla="*/ 8584 w 257250"/>
                <a:gd name="connsiteY1" fmla="*/ 51100 h 253725"/>
                <a:gd name="connsiteX2" fmla="*/ 72755 w 257250"/>
                <a:gd name="connsiteY2" fmla="*/ 1142 h 253725"/>
                <a:gd name="connsiteX3" fmla="*/ 90373 w 257250"/>
                <a:gd name="connsiteY3" fmla="*/ 98610 h 253725"/>
                <a:gd name="connsiteX4" fmla="*/ 256175 w 257250"/>
                <a:gd name="connsiteY4" fmla="*/ 143549 h 253725"/>
                <a:gd name="connsiteX5" fmla="*/ 19651 w 257250"/>
                <a:gd name="connsiteY5" fmla="*/ 252472 h 253725"/>
                <a:gd name="connsiteX6" fmla="*/ 12440 w 257250"/>
                <a:gd name="connsiteY6" fmla="*/ 69592 h 253725"/>
                <a:gd name="connsiteX0" fmla="*/ 10949 w 101696"/>
                <a:gd name="connsiteY0" fmla="*/ 69592 h 255691"/>
                <a:gd name="connsiteX1" fmla="*/ 7093 w 101696"/>
                <a:gd name="connsiteY1" fmla="*/ 51100 h 255691"/>
                <a:gd name="connsiteX2" fmla="*/ 71264 w 101696"/>
                <a:gd name="connsiteY2" fmla="*/ 1142 h 255691"/>
                <a:gd name="connsiteX3" fmla="*/ 88882 w 101696"/>
                <a:gd name="connsiteY3" fmla="*/ 98610 h 255691"/>
                <a:gd name="connsiteX4" fmla="*/ 85513 w 101696"/>
                <a:gd name="connsiteY4" fmla="*/ 173674 h 255691"/>
                <a:gd name="connsiteX5" fmla="*/ 18160 w 101696"/>
                <a:gd name="connsiteY5" fmla="*/ 252472 h 255691"/>
                <a:gd name="connsiteX6" fmla="*/ 10949 w 101696"/>
                <a:gd name="connsiteY6" fmla="*/ 69592 h 255691"/>
                <a:gd name="connsiteX0" fmla="*/ 10949 w 203065"/>
                <a:gd name="connsiteY0" fmla="*/ 112166 h 298265"/>
                <a:gd name="connsiteX1" fmla="*/ 7093 w 203065"/>
                <a:gd name="connsiteY1" fmla="*/ 93674 h 298265"/>
                <a:gd name="connsiteX2" fmla="*/ 202182 w 203065"/>
                <a:gd name="connsiteY2" fmla="*/ 560 h 298265"/>
                <a:gd name="connsiteX3" fmla="*/ 88882 w 203065"/>
                <a:gd name="connsiteY3" fmla="*/ 141184 h 298265"/>
                <a:gd name="connsiteX4" fmla="*/ 85513 w 203065"/>
                <a:gd name="connsiteY4" fmla="*/ 216248 h 298265"/>
                <a:gd name="connsiteX5" fmla="*/ 18160 w 203065"/>
                <a:gd name="connsiteY5" fmla="*/ 295046 h 298265"/>
                <a:gd name="connsiteX6" fmla="*/ 10949 w 203065"/>
                <a:gd name="connsiteY6" fmla="*/ 112166 h 298265"/>
                <a:gd name="connsiteX0" fmla="*/ 10949 w 205227"/>
                <a:gd name="connsiteY0" fmla="*/ 112793 h 298892"/>
                <a:gd name="connsiteX1" fmla="*/ 7093 w 205227"/>
                <a:gd name="connsiteY1" fmla="*/ 94301 h 298892"/>
                <a:gd name="connsiteX2" fmla="*/ 202182 w 205227"/>
                <a:gd name="connsiteY2" fmla="*/ 1187 h 298892"/>
                <a:gd name="connsiteX3" fmla="*/ 139839 w 205227"/>
                <a:gd name="connsiteY3" fmla="*/ 166285 h 298892"/>
                <a:gd name="connsiteX4" fmla="*/ 85513 w 205227"/>
                <a:gd name="connsiteY4" fmla="*/ 216875 h 298892"/>
                <a:gd name="connsiteX5" fmla="*/ 18160 w 205227"/>
                <a:gd name="connsiteY5" fmla="*/ 295673 h 298892"/>
                <a:gd name="connsiteX6" fmla="*/ 10949 w 205227"/>
                <a:gd name="connsiteY6" fmla="*/ 112793 h 29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27" h="298892">
                  <a:moveTo>
                    <a:pt x="10949" y="112793"/>
                  </a:moveTo>
                  <a:cubicBezTo>
                    <a:pt x="9105" y="79231"/>
                    <a:pt x="-10086" y="117127"/>
                    <a:pt x="7093" y="94301"/>
                  </a:cubicBezTo>
                  <a:cubicBezTo>
                    <a:pt x="24272" y="71475"/>
                    <a:pt x="180058" y="-10810"/>
                    <a:pt x="202182" y="1187"/>
                  </a:cubicBezTo>
                  <a:cubicBezTo>
                    <a:pt x="224306" y="13184"/>
                    <a:pt x="117898" y="154571"/>
                    <a:pt x="139839" y="166285"/>
                  </a:cubicBezTo>
                  <a:cubicBezTo>
                    <a:pt x="161780" y="177999"/>
                    <a:pt x="101143" y="177279"/>
                    <a:pt x="85513" y="216875"/>
                  </a:cubicBezTo>
                  <a:cubicBezTo>
                    <a:pt x="69884" y="256471"/>
                    <a:pt x="30587" y="313020"/>
                    <a:pt x="18160" y="295673"/>
                  </a:cubicBezTo>
                  <a:cubicBezTo>
                    <a:pt x="5733" y="278326"/>
                    <a:pt x="12793" y="146355"/>
                    <a:pt x="10949" y="1127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55"/>
            <p:cNvSpPr/>
            <p:nvPr/>
          </p:nvSpPr>
          <p:spPr>
            <a:xfrm>
              <a:off x="4560263" y="4771736"/>
              <a:ext cx="176608" cy="26125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08" h="261256">
                  <a:moveTo>
                    <a:pt x="5387" y="158058"/>
                  </a:moveTo>
                  <a:cubicBezTo>
                    <a:pt x="15196" y="115816"/>
                    <a:pt x="67583" y="29466"/>
                    <a:pt x="84762" y="6640"/>
                  </a:cubicBezTo>
                  <a:cubicBezTo>
                    <a:pt x="101941" y="-16186"/>
                    <a:pt x="140777" y="26027"/>
                    <a:pt x="156085" y="40151"/>
                  </a:cubicBezTo>
                  <a:cubicBezTo>
                    <a:pt x="171393" y="54275"/>
                    <a:pt x="176608" y="15744"/>
                    <a:pt x="176608" y="91383"/>
                  </a:cubicBezTo>
                  <a:cubicBezTo>
                    <a:pt x="176608" y="167022"/>
                    <a:pt x="54447" y="248978"/>
                    <a:pt x="25910" y="260090"/>
                  </a:cubicBezTo>
                  <a:cubicBezTo>
                    <a:pt x="-2627" y="271202"/>
                    <a:pt x="-4422" y="200300"/>
                    <a:pt x="5387" y="15805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55"/>
            <p:cNvSpPr/>
            <p:nvPr/>
          </p:nvSpPr>
          <p:spPr>
            <a:xfrm rot="6319860">
              <a:off x="5347502" y="4593681"/>
              <a:ext cx="200839" cy="29489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4623414" y="4767631"/>
              <a:ext cx="980080" cy="793796"/>
              <a:chOff x="4623414" y="4767631"/>
              <a:chExt cx="980080" cy="793796"/>
            </a:xfrm>
          </p:grpSpPr>
          <p:sp>
            <p:nvSpPr>
              <p:cNvPr id="23" name="Elipse 5"/>
              <p:cNvSpPr/>
              <p:nvPr/>
            </p:nvSpPr>
            <p:spPr>
              <a:xfrm>
                <a:off x="4623414" y="4767631"/>
                <a:ext cx="980080" cy="793796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745870" y="4963425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5139043" y="4965903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4841210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5167903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Semicírculos 27"/>
              <p:cNvSpPr/>
              <p:nvPr/>
            </p:nvSpPr>
            <p:spPr>
              <a:xfrm rot="10800000">
                <a:off x="4917502" y="5371017"/>
                <a:ext cx="443760" cy="98613"/>
              </a:xfrm>
              <a:prstGeom prst="blockArc">
                <a:avLst>
                  <a:gd name="adj1" fmla="val 10522155"/>
                  <a:gd name="adj2" fmla="val 21496630"/>
                  <a:gd name="adj3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8" name="Ondulado duplo 6"/>
          <p:cNvSpPr/>
          <p:nvPr/>
        </p:nvSpPr>
        <p:spPr>
          <a:xfrm rot="2301289">
            <a:off x="-1008942" y="5186131"/>
            <a:ext cx="4718527" cy="1838132"/>
          </a:xfrm>
          <a:custGeom>
            <a:avLst/>
            <a:gdLst/>
            <a:ahLst/>
            <a:cxnLst/>
            <a:rect l="l" t="t" r="r" b="b"/>
            <a:pathLst>
              <a:path w="4718527" h="1838132">
                <a:moveTo>
                  <a:pt x="0" y="113667"/>
                </a:moveTo>
                <a:cubicBezTo>
                  <a:pt x="40982" y="105342"/>
                  <a:pt x="81160" y="92698"/>
                  <a:pt x="121337" y="78505"/>
                </a:cubicBezTo>
                <a:lnTo>
                  <a:pt x="121336" y="97475"/>
                </a:lnTo>
                <a:cubicBezTo>
                  <a:pt x="1272856" y="-255490"/>
                  <a:pt x="2425036" y="496100"/>
                  <a:pt x="3577215" y="111807"/>
                </a:cubicBezTo>
                <a:cubicBezTo>
                  <a:pt x="3957762" y="-15118"/>
                  <a:pt x="4338308" y="-18133"/>
                  <a:pt x="4718527" y="25054"/>
                </a:cubicBezTo>
                <a:lnTo>
                  <a:pt x="2427282" y="1838132"/>
                </a:lnTo>
                <a:cubicBezTo>
                  <a:pt x="2026769" y="1795981"/>
                  <a:pt x="1626324" y="1705935"/>
                  <a:pt x="1225855" y="166281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5" name="Picture 3" descr="C:\Users\u18189\Desktop\Ludit\Sketch\Icones\1x\Ativo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99" y="3683817"/>
            <a:ext cx="2032277" cy="197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Elipse 29"/>
          <p:cNvSpPr/>
          <p:nvPr/>
        </p:nvSpPr>
        <p:spPr>
          <a:xfrm>
            <a:off x="7401349" y="5299746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29"/>
          <p:cNvSpPr/>
          <p:nvPr/>
        </p:nvSpPr>
        <p:spPr>
          <a:xfrm>
            <a:off x="7685588" y="4455003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29"/>
          <p:cNvSpPr/>
          <p:nvPr/>
        </p:nvSpPr>
        <p:spPr>
          <a:xfrm>
            <a:off x="8100392" y="4455002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29"/>
          <p:cNvSpPr/>
          <p:nvPr/>
        </p:nvSpPr>
        <p:spPr>
          <a:xfrm>
            <a:off x="3365661" y="993594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29"/>
          <p:cNvSpPr/>
          <p:nvPr/>
        </p:nvSpPr>
        <p:spPr>
          <a:xfrm>
            <a:off x="4323862" y="401302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29"/>
          <p:cNvSpPr/>
          <p:nvPr/>
        </p:nvSpPr>
        <p:spPr>
          <a:xfrm>
            <a:off x="5492095" y="1139965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29"/>
          <p:cNvSpPr/>
          <p:nvPr/>
        </p:nvSpPr>
        <p:spPr>
          <a:xfrm>
            <a:off x="323528" y="2712074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29"/>
          <p:cNvSpPr/>
          <p:nvPr/>
        </p:nvSpPr>
        <p:spPr>
          <a:xfrm>
            <a:off x="6716135" y="2962437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29"/>
          <p:cNvSpPr/>
          <p:nvPr/>
        </p:nvSpPr>
        <p:spPr>
          <a:xfrm>
            <a:off x="7884368" y="49422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3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8"/>
          <p:cNvSpPr/>
          <p:nvPr/>
        </p:nvSpPr>
        <p:spPr>
          <a:xfrm>
            <a:off x="0" y="3522304"/>
            <a:ext cx="9144000" cy="3335696"/>
          </a:xfrm>
          <a:custGeom>
            <a:avLst/>
            <a:gdLst>
              <a:gd name="connsiteX0" fmla="*/ 0 w 9144000"/>
              <a:gd name="connsiteY0" fmla="*/ 0 h 3335696"/>
              <a:gd name="connsiteX1" fmla="*/ 9144000 w 9144000"/>
              <a:gd name="connsiteY1" fmla="*/ 0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88885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91171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335696">
                <a:moveTo>
                  <a:pt x="0" y="0"/>
                </a:moveTo>
                <a:cubicBezTo>
                  <a:pt x="12487835" y="89923"/>
                  <a:pt x="138953" y="1726256"/>
                  <a:pt x="457200" y="1748943"/>
                </a:cubicBezTo>
                <a:lnTo>
                  <a:pt x="9117106" y="900953"/>
                </a:lnTo>
                <a:lnTo>
                  <a:pt x="9144000" y="3335696"/>
                </a:lnTo>
                <a:lnTo>
                  <a:pt x="0" y="33356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20"/>
          <p:cNvSpPr/>
          <p:nvPr/>
        </p:nvSpPr>
        <p:spPr>
          <a:xfrm rot="20700000">
            <a:off x="6835221" y="5016960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4"/>
          <p:cNvSpPr/>
          <p:nvPr/>
        </p:nvSpPr>
        <p:spPr>
          <a:xfrm>
            <a:off x="546066" y="980252"/>
            <a:ext cx="6483298" cy="5133150"/>
          </a:xfrm>
          <a:custGeom>
            <a:avLst/>
            <a:gdLst>
              <a:gd name="connsiteX0" fmla="*/ 0 w 4896544"/>
              <a:gd name="connsiteY0" fmla="*/ 2556284 h 5112568"/>
              <a:gd name="connsiteX1" fmla="*/ 2448272 w 4896544"/>
              <a:gd name="connsiteY1" fmla="*/ 0 h 5112568"/>
              <a:gd name="connsiteX2" fmla="*/ 4896544 w 4896544"/>
              <a:gd name="connsiteY2" fmla="*/ 2556284 h 5112568"/>
              <a:gd name="connsiteX3" fmla="*/ 2448272 w 4896544"/>
              <a:gd name="connsiteY3" fmla="*/ 5112568 h 5112568"/>
              <a:gd name="connsiteX4" fmla="*/ 0 w 4896544"/>
              <a:gd name="connsiteY4" fmla="*/ 2556284 h 5112568"/>
              <a:gd name="connsiteX0" fmla="*/ 0 w 5394086"/>
              <a:gd name="connsiteY0" fmla="*/ 3883618 h 5230384"/>
              <a:gd name="connsiteX1" fmla="*/ 2945814 w 5394086"/>
              <a:gd name="connsiteY1" fmla="*/ 22969 h 5230384"/>
              <a:gd name="connsiteX2" fmla="*/ 5394086 w 5394086"/>
              <a:gd name="connsiteY2" fmla="*/ 2579253 h 5230384"/>
              <a:gd name="connsiteX3" fmla="*/ 2945814 w 5394086"/>
              <a:gd name="connsiteY3" fmla="*/ 5135537 h 5230384"/>
              <a:gd name="connsiteX4" fmla="*/ 0 w 5394086"/>
              <a:gd name="connsiteY4" fmla="*/ 3883618 h 5230384"/>
              <a:gd name="connsiteX0" fmla="*/ 0 w 6483298"/>
              <a:gd name="connsiteY0" fmla="*/ 3861125 h 5133150"/>
              <a:gd name="connsiteX1" fmla="*/ 2945814 w 6483298"/>
              <a:gd name="connsiteY1" fmla="*/ 476 h 5133150"/>
              <a:gd name="connsiteX2" fmla="*/ 6483298 w 6483298"/>
              <a:gd name="connsiteY2" fmla="*/ 3632525 h 5133150"/>
              <a:gd name="connsiteX3" fmla="*/ 2945814 w 6483298"/>
              <a:gd name="connsiteY3" fmla="*/ 5113044 h 5133150"/>
              <a:gd name="connsiteX4" fmla="*/ 0 w 6483298"/>
              <a:gd name="connsiteY4" fmla="*/ 3861125 h 513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3298" h="5133150">
                <a:moveTo>
                  <a:pt x="0" y="3861125"/>
                </a:moveTo>
                <a:cubicBezTo>
                  <a:pt x="0" y="2449328"/>
                  <a:pt x="1865264" y="38576"/>
                  <a:pt x="2945814" y="476"/>
                </a:cubicBezTo>
                <a:cubicBezTo>
                  <a:pt x="4026364" y="-37624"/>
                  <a:pt x="6483298" y="2220728"/>
                  <a:pt x="6483298" y="3632525"/>
                </a:cubicBezTo>
                <a:cubicBezTo>
                  <a:pt x="6483298" y="5044322"/>
                  <a:pt x="4026364" y="5074944"/>
                  <a:pt x="2945814" y="5113044"/>
                </a:cubicBezTo>
                <a:cubicBezTo>
                  <a:pt x="1865264" y="5151144"/>
                  <a:pt x="0" y="5272922"/>
                  <a:pt x="0" y="38611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3"/>
          <p:cNvSpPr/>
          <p:nvPr/>
        </p:nvSpPr>
        <p:spPr>
          <a:xfrm>
            <a:off x="1618773" y="1558249"/>
            <a:ext cx="3869102" cy="4195299"/>
          </a:xfrm>
          <a:custGeom>
            <a:avLst/>
            <a:gdLst>
              <a:gd name="connsiteX0" fmla="*/ 0 w 3816424"/>
              <a:gd name="connsiteY0" fmla="*/ 2088232 h 4176464"/>
              <a:gd name="connsiteX1" fmla="*/ 1908212 w 3816424"/>
              <a:gd name="connsiteY1" fmla="*/ 0 h 4176464"/>
              <a:gd name="connsiteX2" fmla="*/ 3816424 w 3816424"/>
              <a:gd name="connsiteY2" fmla="*/ 2088232 h 4176464"/>
              <a:gd name="connsiteX3" fmla="*/ 1908212 w 3816424"/>
              <a:gd name="connsiteY3" fmla="*/ 4176464 h 4176464"/>
              <a:gd name="connsiteX4" fmla="*/ 0 w 3816424"/>
              <a:gd name="connsiteY4" fmla="*/ 2088232 h 4176464"/>
              <a:gd name="connsiteX0" fmla="*/ 23664 w 3840088"/>
              <a:gd name="connsiteY0" fmla="*/ 2116619 h 4204851"/>
              <a:gd name="connsiteX1" fmla="*/ 932039 w 3840088"/>
              <a:gd name="connsiteY1" fmla="*/ 986195 h 4204851"/>
              <a:gd name="connsiteX2" fmla="*/ 1931876 w 3840088"/>
              <a:gd name="connsiteY2" fmla="*/ 28387 h 4204851"/>
              <a:gd name="connsiteX3" fmla="*/ 3840088 w 3840088"/>
              <a:gd name="connsiteY3" fmla="*/ 2116619 h 4204851"/>
              <a:gd name="connsiteX4" fmla="*/ 1931876 w 3840088"/>
              <a:gd name="connsiteY4" fmla="*/ 4204851 h 4204851"/>
              <a:gd name="connsiteX5" fmla="*/ 23664 w 3840088"/>
              <a:gd name="connsiteY5" fmla="*/ 2116619 h 4204851"/>
              <a:gd name="connsiteX0" fmla="*/ 23664 w 3849401"/>
              <a:gd name="connsiteY0" fmla="*/ 2155003 h 4243235"/>
              <a:gd name="connsiteX1" fmla="*/ 932039 w 3849401"/>
              <a:gd name="connsiteY1" fmla="*/ 1024579 h 4243235"/>
              <a:gd name="connsiteX2" fmla="*/ 1931876 w 3849401"/>
              <a:gd name="connsiteY2" fmla="*/ 66771 h 4243235"/>
              <a:gd name="connsiteX3" fmla="*/ 2680157 w 3849401"/>
              <a:gd name="connsiteY3" fmla="*/ 311886 h 4243235"/>
              <a:gd name="connsiteX4" fmla="*/ 3840088 w 3849401"/>
              <a:gd name="connsiteY4" fmla="*/ 2155003 h 4243235"/>
              <a:gd name="connsiteX5" fmla="*/ 1931876 w 3849401"/>
              <a:gd name="connsiteY5" fmla="*/ 4243235 h 4243235"/>
              <a:gd name="connsiteX6" fmla="*/ 23664 w 3849401"/>
              <a:gd name="connsiteY6" fmla="*/ 2155003 h 4243235"/>
              <a:gd name="connsiteX0" fmla="*/ 23664 w 3782805"/>
              <a:gd name="connsiteY0" fmla="*/ 2155003 h 4275000"/>
              <a:gd name="connsiteX1" fmla="*/ 932039 w 3782805"/>
              <a:gd name="connsiteY1" fmla="*/ 1024579 h 4275000"/>
              <a:gd name="connsiteX2" fmla="*/ 1931876 w 3782805"/>
              <a:gd name="connsiteY2" fmla="*/ 66771 h 4275000"/>
              <a:gd name="connsiteX3" fmla="*/ 2680157 w 3782805"/>
              <a:gd name="connsiteY3" fmla="*/ 311886 h 4275000"/>
              <a:gd name="connsiteX4" fmla="*/ 3772852 w 3782805"/>
              <a:gd name="connsiteY4" fmla="*/ 3203874 h 4275000"/>
              <a:gd name="connsiteX5" fmla="*/ 1931876 w 3782805"/>
              <a:gd name="connsiteY5" fmla="*/ 4243235 h 4275000"/>
              <a:gd name="connsiteX6" fmla="*/ 23664 w 3782805"/>
              <a:gd name="connsiteY6" fmla="*/ 2155003 h 4275000"/>
              <a:gd name="connsiteX0" fmla="*/ 23664 w 3875223"/>
              <a:gd name="connsiteY0" fmla="*/ 2134289 h 4248143"/>
              <a:gd name="connsiteX1" fmla="*/ 932039 w 3875223"/>
              <a:gd name="connsiteY1" fmla="*/ 1003865 h 4248143"/>
              <a:gd name="connsiteX2" fmla="*/ 1931876 w 3875223"/>
              <a:gd name="connsiteY2" fmla="*/ 46057 h 4248143"/>
              <a:gd name="connsiteX3" fmla="*/ 2680157 w 3875223"/>
              <a:gd name="connsiteY3" fmla="*/ 291172 h 4248143"/>
              <a:gd name="connsiteX4" fmla="*/ 3608004 w 3875223"/>
              <a:gd name="connsiteY4" fmla="*/ 1071100 h 4248143"/>
              <a:gd name="connsiteX5" fmla="*/ 3772852 w 3875223"/>
              <a:gd name="connsiteY5" fmla="*/ 3183160 h 4248143"/>
              <a:gd name="connsiteX6" fmla="*/ 1931876 w 3875223"/>
              <a:gd name="connsiteY6" fmla="*/ 4222521 h 4248143"/>
              <a:gd name="connsiteX7" fmla="*/ 23664 w 3875223"/>
              <a:gd name="connsiteY7" fmla="*/ 2134289 h 4248143"/>
              <a:gd name="connsiteX0" fmla="*/ 14347 w 3865906"/>
              <a:gd name="connsiteY0" fmla="*/ 2134289 h 4229367"/>
              <a:gd name="connsiteX1" fmla="*/ 922722 w 3865906"/>
              <a:gd name="connsiteY1" fmla="*/ 1003865 h 4229367"/>
              <a:gd name="connsiteX2" fmla="*/ 1922559 w 3865906"/>
              <a:gd name="connsiteY2" fmla="*/ 46057 h 4229367"/>
              <a:gd name="connsiteX3" fmla="*/ 2670840 w 3865906"/>
              <a:gd name="connsiteY3" fmla="*/ 291172 h 4229367"/>
              <a:gd name="connsiteX4" fmla="*/ 3598687 w 3865906"/>
              <a:gd name="connsiteY4" fmla="*/ 1071100 h 4229367"/>
              <a:gd name="connsiteX5" fmla="*/ 3763535 w 3865906"/>
              <a:gd name="connsiteY5" fmla="*/ 3183160 h 4229367"/>
              <a:gd name="connsiteX6" fmla="*/ 1922559 w 3865906"/>
              <a:gd name="connsiteY6" fmla="*/ 4222521 h 4229367"/>
              <a:gd name="connsiteX7" fmla="*/ 478969 w 3865906"/>
              <a:gd name="connsiteY7" fmla="*/ 3558807 h 4229367"/>
              <a:gd name="connsiteX8" fmla="*/ 14347 w 3865906"/>
              <a:gd name="connsiteY8" fmla="*/ 2134289 h 4229367"/>
              <a:gd name="connsiteX0" fmla="*/ 14347 w 3865906"/>
              <a:gd name="connsiteY0" fmla="*/ 2100221 h 4195299"/>
              <a:gd name="connsiteX1" fmla="*/ 922722 w 3865906"/>
              <a:gd name="connsiteY1" fmla="*/ 969797 h 4195299"/>
              <a:gd name="connsiteX2" fmla="*/ 1922559 w 3865906"/>
              <a:gd name="connsiteY2" fmla="*/ 11989 h 4195299"/>
              <a:gd name="connsiteX3" fmla="*/ 2872546 w 3865906"/>
              <a:gd name="connsiteY3" fmla="*/ 499151 h 4195299"/>
              <a:gd name="connsiteX4" fmla="*/ 3598687 w 3865906"/>
              <a:gd name="connsiteY4" fmla="*/ 1037032 h 4195299"/>
              <a:gd name="connsiteX5" fmla="*/ 3763535 w 3865906"/>
              <a:gd name="connsiteY5" fmla="*/ 3149092 h 4195299"/>
              <a:gd name="connsiteX6" fmla="*/ 1922559 w 3865906"/>
              <a:gd name="connsiteY6" fmla="*/ 4188453 h 4195299"/>
              <a:gd name="connsiteX7" fmla="*/ 478969 w 3865906"/>
              <a:gd name="connsiteY7" fmla="*/ 3524739 h 4195299"/>
              <a:gd name="connsiteX8" fmla="*/ 14347 w 3865906"/>
              <a:gd name="connsiteY8" fmla="*/ 2100221 h 4195299"/>
              <a:gd name="connsiteX0" fmla="*/ 14347 w 3869102"/>
              <a:gd name="connsiteY0" fmla="*/ 2100221 h 4195299"/>
              <a:gd name="connsiteX1" fmla="*/ 922722 w 3869102"/>
              <a:gd name="connsiteY1" fmla="*/ 969797 h 4195299"/>
              <a:gd name="connsiteX2" fmla="*/ 1922559 w 3869102"/>
              <a:gd name="connsiteY2" fmla="*/ 11989 h 4195299"/>
              <a:gd name="connsiteX3" fmla="*/ 2872546 w 3869102"/>
              <a:gd name="connsiteY3" fmla="*/ 499151 h 4195299"/>
              <a:gd name="connsiteX4" fmla="*/ 3612134 w 3869102"/>
              <a:gd name="connsiteY4" fmla="*/ 1386656 h 4195299"/>
              <a:gd name="connsiteX5" fmla="*/ 3763535 w 3869102"/>
              <a:gd name="connsiteY5" fmla="*/ 3149092 h 4195299"/>
              <a:gd name="connsiteX6" fmla="*/ 1922559 w 3869102"/>
              <a:gd name="connsiteY6" fmla="*/ 4188453 h 4195299"/>
              <a:gd name="connsiteX7" fmla="*/ 478969 w 3869102"/>
              <a:gd name="connsiteY7" fmla="*/ 3524739 h 4195299"/>
              <a:gd name="connsiteX8" fmla="*/ 14347 w 3869102"/>
              <a:gd name="connsiteY8" fmla="*/ 2100221 h 41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9102" h="4195299">
                <a:moveTo>
                  <a:pt x="14347" y="2100221"/>
                </a:moveTo>
                <a:cubicBezTo>
                  <a:pt x="88306" y="1674397"/>
                  <a:pt x="604687" y="1317836"/>
                  <a:pt x="922722" y="969797"/>
                </a:cubicBezTo>
                <a:cubicBezTo>
                  <a:pt x="1240757" y="621758"/>
                  <a:pt x="1597588" y="90430"/>
                  <a:pt x="1922559" y="11989"/>
                </a:cubicBezTo>
                <a:cubicBezTo>
                  <a:pt x="2247530" y="-66452"/>
                  <a:pt x="2638015" y="256593"/>
                  <a:pt x="2872546" y="499151"/>
                </a:cubicBezTo>
                <a:cubicBezTo>
                  <a:pt x="3107077" y="741709"/>
                  <a:pt x="3430018" y="904658"/>
                  <a:pt x="3612134" y="1386656"/>
                </a:cubicBezTo>
                <a:cubicBezTo>
                  <a:pt x="3794250" y="1868654"/>
                  <a:pt x="3998066" y="2695573"/>
                  <a:pt x="3763535" y="3149092"/>
                </a:cubicBezTo>
                <a:cubicBezTo>
                  <a:pt x="3529004" y="3602611"/>
                  <a:pt x="2469987" y="4125845"/>
                  <a:pt x="1922559" y="4188453"/>
                </a:cubicBezTo>
                <a:cubicBezTo>
                  <a:pt x="1375131" y="4251061"/>
                  <a:pt x="797004" y="3872778"/>
                  <a:pt x="478969" y="3524739"/>
                </a:cubicBezTo>
                <a:cubicBezTo>
                  <a:pt x="160934" y="3176700"/>
                  <a:pt x="-59612" y="2526045"/>
                  <a:pt x="14347" y="2100221"/>
                </a:cubicBezTo>
                <a:close/>
              </a:path>
            </a:pathLst>
          </a:custGeom>
          <a:solidFill>
            <a:srgbClr val="462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19"/>
          <p:cNvSpPr/>
          <p:nvPr/>
        </p:nvSpPr>
        <p:spPr>
          <a:xfrm>
            <a:off x="7466754" y="5617812"/>
            <a:ext cx="1555326" cy="1040882"/>
          </a:xfrm>
          <a:custGeom>
            <a:avLst/>
            <a:gdLst>
              <a:gd name="connsiteX0" fmla="*/ 0 w 2808312"/>
              <a:gd name="connsiteY0" fmla="*/ 0 h 1886808"/>
              <a:gd name="connsiteX1" fmla="*/ 2808312 w 2808312"/>
              <a:gd name="connsiteY1" fmla="*/ 0 h 1886808"/>
              <a:gd name="connsiteX2" fmla="*/ 2808312 w 2808312"/>
              <a:gd name="connsiteY2" fmla="*/ 1886808 h 1886808"/>
              <a:gd name="connsiteX3" fmla="*/ 0 w 2808312"/>
              <a:gd name="connsiteY3" fmla="*/ 1886808 h 1886808"/>
              <a:gd name="connsiteX4" fmla="*/ 0 w 2808312"/>
              <a:gd name="connsiteY4" fmla="*/ 0 h 1886808"/>
              <a:gd name="connsiteX0" fmla="*/ 0 w 2808312"/>
              <a:gd name="connsiteY0" fmla="*/ 194955 h 2081763"/>
              <a:gd name="connsiteX1" fmla="*/ 988988 w 2808312"/>
              <a:gd name="connsiteY1" fmla="*/ 0 h 2081763"/>
              <a:gd name="connsiteX2" fmla="*/ 2808312 w 2808312"/>
              <a:gd name="connsiteY2" fmla="*/ 194955 h 2081763"/>
              <a:gd name="connsiteX3" fmla="*/ 2808312 w 2808312"/>
              <a:gd name="connsiteY3" fmla="*/ 2081763 h 2081763"/>
              <a:gd name="connsiteX4" fmla="*/ 0 w 2808312"/>
              <a:gd name="connsiteY4" fmla="*/ 2081763 h 2081763"/>
              <a:gd name="connsiteX5" fmla="*/ 0 w 2808312"/>
              <a:gd name="connsiteY5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154012 w 2962324"/>
              <a:gd name="connsiteY4" fmla="*/ 20817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355718 w 2962324"/>
              <a:gd name="connsiteY4" fmla="*/ 16245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1940347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3076472"/>
              <a:gd name="connsiteY0" fmla="*/ 194955 h 2081763"/>
              <a:gd name="connsiteX1" fmla="*/ 1143000 w 3076472"/>
              <a:gd name="connsiteY1" fmla="*/ 0 h 2081763"/>
              <a:gd name="connsiteX2" fmla="*/ 2962324 w 3076472"/>
              <a:gd name="connsiteY2" fmla="*/ 194955 h 2081763"/>
              <a:gd name="connsiteX3" fmla="*/ 3025588 w 3076472"/>
              <a:gd name="connsiteY3" fmla="*/ 1801907 h 2081763"/>
              <a:gd name="connsiteX4" fmla="*/ 1940347 w 3076472"/>
              <a:gd name="connsiteY4" fmla="*/ 2081763 h 2081763"/>
              <a:gd name="connsiteX5" fmla="*/ 86777 w 3076472"/>
              <a:gd name="connsiteY5" fmla="*/ 1826269 h 2081763"/>
              <a:gd name="connsiteX6" fmla="*/ 0 w 3076472"/>
              <a:gd name="connsiteY6" fmla="*/ 941295 h 2081763"/>
              <a:gd name="connsiteX7" fmla="*/ 154012 w 3076472"/>
              <a:gd name="connsiteY7" fmla="*/ 194955 h 2081763"/>
              <a:gd name="connsiteX0" fmla="*/ 154012 w 3050097"/>
              <a:gd name="connsiteY0" fmla="*/ 194955 h 2081763"/>
              <a:gd name="connsiteX1" fmla="*/ 1143000 w 3050097"/>
              <a:gd name="connsiteY1" fmla="*/ 0 h 2081763"/>
              <a:gd name="connsiteX2" fmla="*/ 2343759 w 3050097"/>
              <a:gd name="connsiteY2" fmla="*/ 705943 h 2081763"/>
              <a:gd name="connsiteX3" fmla="*/ 3025588 w 3050097"/>
              <a:gd name="connsiteY3" fmla="*/ 1801907 h 2081763"/>
              <a:gd name="connsiteX4" fmla="*/ 1940347 w 3050097"/>
              <a:gd name="connsiteY4" fmla="*/ 2081763 h 2081763"/>
              <a:gd name="connsiteX5" fmla="*/ 86777 w 3050097"/>
              <a:gd name="connsiteY5" fmla="*/ 1826269 h 2081763"/>
              <a:gd name="connsiteX6" fmla="*/ 0 w 3050097"/>
              <a:gd name="connsiteY6" fmla="*/ 941295 h 2081763"/>
              <a:gd name="connsiteX7" fmla="*/ 154012 w 3050097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437888 w 3052183"/>
              <a:gd name="connsiteY2" fmla="*/ 800073 h 2081763"/>
              <a:gd name="connsiteX3" fmla="*/ 3025588 w 3052183"/>
              <a:gd name="connsiteY3" fmla="*/ 1801907 h 2081763"/>
              <a:gd name="connsiteX4" fmla="*/ 1940347 w 3052183"/>
              <a:gd name="connsiteY4" fmla="*/ 2081763 h 2081763"/>
              <a:gd name="connsiteX5" fmla="*/ 86777 w 3052183"/>
              <a:gd name="connsiteY5" fmla="*/ 1826269 h 2081763"/>
              <a:gd name="connsiteX6" fmla="*/ 0 w 3052183"/>
              <a:gd name="connsiteY6" fmla="*/ 941295 h 2081763"/>
              <a:gd name="connsiteX7" fmla="*/ 154012 w 3052183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568389 w 3052183"/>
              <a:gd name="connsiteY2" fmla="*/ 389966 h 2081763"/>
              <a:gd name="connsiteX3" fmla="*/ 2437888 w 3052183"/>
              <a:gd name="connsiteY3" fmla="*/ 800073 h 2081763"/>
              <a:gd name="connsiteX4" fmla="*/ 3025588 w 3052183"/>
              <a:gd name="connsiteY4" fmla="*/ 1801907 h 2081763"/>
              <a:gd name="connsiteX5" fmla="*/ 1940347 w 3052183"/>
              <a:gd name="connsiteY5" fmla="*/ 2081763 h 2081763"/>
              <a:gd name="connsiteX6" fmla="*/ 86777 w 3052183"/>
              <a:gd name="connsiteY6" fmla="*/ 1826269 h 2081763"/>
              <a:gd name="connsiteX7" fmla="*/ 0 w 3052183"/>
              <a:gd name="connsiteY7" fmla="*/ 941295 h 2081763"/>
              <a:gd name="connsiteX8" fmla="*/ 154012 w 3052183"/>
              <a:gd name="connsiteY8" fmla="*/ 194955 h 2081763"/>
              <a:gd name="connsiteX0" fmla="*/ 154012 w 3080386"/>
              <a:gd name="connsiteY0" fmla="*/ 194955 h 2081763"/>
              <a:gd name="connsiteX1" fmla="*/ 1143000 w 3080386"/>
              <a:gd name="connsiteY1" fmla="*/ 0 h 2081763"/>
              <a:gd name="connsiteX2" fmla="*/ 2568389 w 3080386"/>
              <a:gd name="connsiteY2" fmla="*/ 389966 h 2081763"/>
              <a:gd name="connsiteX3" fmla="*/ 3002665 w 3080386"/>
              <a:gd name="connsiteY3" fmla="*/ 921096 h 2081763"/>
              <a:gd name="connsiteX4" fmla="*/ 3025588 w 3080386"/>
              <a:gd name="connsiteY4" fmla="*/ 1801907 h 2081763"/>
              <a:gd name="connsiteX5" fmla="*/ 1940347 w 3080386"/>
              <a:gd name="connsiteY5" fmla="*/ 2081763 h 2081763"/>
              <a:gd name="connsiteX6" fmla="*/ 86777 w 3080386"/>
              <a:gd name="connsiteY6" fmla="*/ 1826269 h 2081763"/>
              <a:gd name="connsiteX7" fmla="*/ 0 w 3080386"/>
              <a:gd name="connsiteY7" fmla="*/ 941295 h 2081763"/>
              <a:gd name="connsiteX8" fmla="*/ 154012 w 3080386"/>
              <a:gd name="connsiteY8" fmla="*/ 194955 h 2081763"/>
              <a:gd name="connsiteX0" fmla="*/ 154012 w 3110651"/>
              <a:gd name="connsiteY0" fmla="*/ 194955 h 2081763"/>
              <a:gd name="connsiteX1" fmla="*/ 1143000 w 3110651"/>
              <a:gd name="connsiteY1" fmla="*/ 0 h 2081763"/>
              <a:gd name="connsiteX2" fmla="*/ 2568389 w 3110651"/>
              <a:gd name="connsiteY2" fmla="*/ 389966 h 2081763"/>
              <a:gd name="connsiteX3" fmla="*/ 3002665 w 3110651"/>
              <a:gd name="connsiteY3" fmla="*/ 921096 h 2081763"/>
              <a:gd name="connsiteX4" fmla="*/ 3052482 w 3110651"/>
              <a:gd name="connsiteY4" fmla="*/ 1667437 h 2081763"/>
              <a:gd name="connsiteX5" fmla="*/ 3025588 w 3110651"/>
              <a:gd name="connsiteY5" fmla="*/ 1801907 h 2081763"/>
              <a:gd name="connsiteX6" fmla="*/ 1940347 w 3110651"/>
              <a:gd name="connsiteY6" fmla="*/ 2081763 h 2081763"/>
              <a:gd name="connsiteX7" fmla="*/ 86777 w 3110651"/>
              <a:gd name="connsiteY7" fmla="*/ 1826269 h 2081763"/>
              <a:gd name="connsiteX8" fmla="*/ 0 w 3110651"/>
              <a:gd name="connsiteY8" fmla="*/ 941295 h 2081763"/>
              <a:gd name="connsiteX9" fmla="*/ 154012 w 3110651"/>
              <a:gd name="connsiteY9" fmla="*/ 194955 h 208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0651" h="2081763">
                <a:moveTo>
                  <a:pt x="154012" y="194955"/>
                </a:moveTo>
                <a:cubicBezTo>
                  <a:pt x="532980" y="188241"/>
                  <a:pt x="764032" y="6714"/>
                  <a:pt x="1143000" y="0"/>
                </a:cubicBezTo>
                <a:cubicBezTo>
                  <a:pt x="1367118" y="138953"/>
                  <a:pt x="2344271" y="251013"/>
                  <a:pt x="2568389" y="389966"/>
                </a:cubicBezTo>
                <a:lnTo>
                  <a:pt x="3002665" y="921096"/>
                </a:lnTo>
                <a:cubicBezTo>
                  <a:pt x="3069900" y="1071255"/>
                  <a:pt x="3048662" y="1520635"/>
                  <a:pt x="3052482" y="1667437"/>
                </a:cubicBezTo>
                <a:cubicBezTo>
                  <a:pt x="3056302" y="1814239"/>
                  <a:pt x="3197497" y="1670100"/>
                  <a:pt x="3025588" y="1801907"/>
                </a:cubicBezTo>
                <a:lnTo>
                  <a:pt x="1940347" y="2081763"/>
                </a:lnTo>
                <a:lnTo>
                  <a:pt x="86777" y="1826269"/>
                </a:lnTo>
                <a:cubicBezTo>
                  <a:pt x="80263" y="1432666"/>
                  <a:pt x="6514" y="1334898"/>
                  <a:pt x="0" y="941295"/>
                </a:cubicBezTo>
                <a:lnTo>
                  <a:pt x="154012" y="19495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Nuvem 21"/>
          <p:cNvSpPr/>
          <p:nvPr/>
        </p:nvSpPr>
        <p:spPr>
          <a:xfrm>
            <a:off x="266220" y="5114164"/>
            <a:ext cx="3104147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2110252" y="1412776"/>
            <a:ext cx="1677463" cy="10049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084168" y="548680"/>
            <a:ext cx="2276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lebre ficou com muita vergonha e voltou correndo até sua toca.</a:t>
            </a:r>
            <a:endParaRPr lang="pt-BR" dirty="0"/>
          </a:p>
        </p:txBody>
      </p:sp>
      <p:grpSp>
        <p:nvGrpSpPr>
          <p:cNvPr id="26" name="Grupo 25"/>
          <p:cNvGrpSpPr/>
          <p:nvPr/>
        </p:nvGrpSpPr>
        <p:grpSpPr>
          <a:xfrm rot="659157" flipH="1">
            <a:off x="3642372" y="3482381"/>
            <a:ext cx="3716176" cy="2297673"/>
            <a:chOff x="364635" y="4304952"/>
            <a:chExt cx="4296470" cy="2656463"/>
          </a:xfrm>
        </p:grpSpPr>
        <p:sp>
          <p:nvSpPr>
            <p:cNvPr id="27" name="Retângulo de cantos arredondados 26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41" name="Arco 40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Arco 41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Arco 42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7" name="Grupo 36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38" name="Elipse 37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51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0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0" y="4436214"/>
            <a:ext cx="9149140" cy="2421786"/>
          </a:xfrm>
          <a:custGeom>
            <a:avLst/>
            <a:gdLst/>
            <a:ahLst/>
            <a:cxnLst/>
            <a:rect l="l" t="t" r="r" b="b"/>
            <a:pathLst>
              <a:path w="9144000" h="2396386">
                <a:moveTo>
                  <a:pt x="0" y="0"/>
                </a:moveTo>
                <a:cubicBezTo>
                  <a:pt x="48065" y="13879"/>
                  <a:pt x="105117" y="27843"/>
                  <a:pt x="174171" y="38332"/>
                </a:cubicBezTo>
                <a:cubicBezTo>
                  <a:pt x="556381" y="96389"/>
                  <a:pt x="1105505" y="514885"/>
                  <a:pt x="1886857" y="589875"/>
                </a:cubicBezTo>
                <a:cubicBezTo>
                  <a:pt x="2668209" y="664865"/>
                  <a:pt x="4131734" y="580199"/>
                  <a:pt x="4862286" y="488275"/>
                </a:cubicBezTo>
                <a:cubicBezTo>
                  <a:pt x="5592838" y="396351"/>
                  <a:pt x="5890380" y="72199"/>
                  <a:pt x="6270171" y="38332"/>
                </a:cubicBezTo>
                <a:cubicBezTo>
                  <a:pt x="6649962" y="4465"/>
                  <a:pt x="6732210" y="236694"/>
                  <a:pt x="7141029" y="285075"/>
                </a:cubicBezTo>
                <a:cubicBezTo>
                  <a:pt x="7549848" y="333456"/>
                  <a:pt x="8314267" y="256047"/>
                  <a:pt x="8723086" y="328618"/>
                </a:cubicBezTo>
                <a:cubicBezTo>
                  <a:pt x="8882584" y="356931"/>
                  <a:pt x="9022199" y="356524"/>
                  <a:pt x="9144000" y="372053"/>
                </a:cubicBezTo>
                <a:lnTo>
                  <a:pt x="9144000" y="2396386"/>
                </a:lnTo>
                <a:lnTo>
                  <a:pt x="0" y="239638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84462" y="2466055"/>
            <a:ext cx="3790107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Atraso 12"/>
          <p:cNvSpPr/>
          <p:nvPr/>
        </p:nvSpPr>
        <p:spPr>
          <a:xfrm rot="16200000">
            <a:off x="3420589" y="3500723"/>
            <a:ext cx="908386" cy="864096"/>
          </a:xfrm>
          <a:prstGeom prst="flowChartDelay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851922" y="3487334"/>
            <a:ext cx="45719" cy="89963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5400000" flipH="1" flipV="1">
            <a:off x="3854470" y="3546077"/>
            <a:ext cx="45720" cy="85900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5" name="Fluxograma: Extrair 2064"/>
          <p:cNvSpPr/>
          <p:nvPr/>
        </p:nvSpPr>
        <p:spPr>
          <a:xfrm>
            <a:off x="775359" y="860351"/>
            <a:ext cx="3799210" cy="161793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/>
          <p:cNvSpPr/>
          <p:nvPr/>
        </p:nvSpPr>
        <p:spPr>
          <a:xfrm>
            <a:off x="2191704" y="3615493"/>
            <a:ext cx="966520" cy="20189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6" name="Retângulo 2065"/>
          <p:cNvSpPr/>
          <p:nvPr/>
        </p:nvSpPr>
        <p:spPr>
          <a:xfrm>
            <a:off x="2278920" y="3789500"/>
            <a:ext cx="792088" cy="1827041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/>
          <p:cNvSpPr/>
          <p:nvPr/>
        </p:nvSpPr>
        <p:spPr>
          <a:xfrm>
            <a:off x="2396712" y="3883630"/>
            <a:ext cx="556504" cy="81938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/>
          <p:cNvSpPr/>
          <p:nvPr/>
        </p:nvSpPr>
        <p:spPr>
          <a:xfrm>
            <a:off x="2396712" y="4869160"/>
            <a:ext cx="556504" cy="65324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7" name="Elipse 2066"/>
          <p:cNvSpPr/>
          <p:nvPr/>
        </p:nvSpPr>
        <p:spPr>
          <a:xfrm>
            <a:off x="2862484" y="4687697"/>
            <a:ext cx="181463" cy="1814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3394070" y="4360552"/>
            <a:ext cx="966520" cy="1321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/>
          <p:cNvSpPr/>
          <p:nvPr/>
        </p:nvSpPr>
        <p:spPr>
          <a:xfrm rot="19144702">
            <a:off x="414354" y="1772863"/>
            <a:ext cx="2615870" cy="154063"/>
          </a:xfrm>
          <a:custGeom>
            <a:avLst/>
            <a:gdLst/>
            <a:ahLst/>
            <a:cxnLst/>
            <a:rect l="l" t="t" r="r" b="b"/>
            <a:pathLst>
              <a:path w="2615870" h="154063">
                <a:moveTo>
                  <a:pt x="2615870" y="0"/>
                </a:moveTo>
                <a:lnTo>
                  <a:pt x="2615870" y="154063"/>
                </a:lnTo>
                <a:lnTo>
                  <a:pt x="0" y="154063"/>
                </a:lnTo>
                <a:lnTo>
                  <a:pt x="133555" y="0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/>
          <p:cNvSpPr/>
          <p:nvPr/>
        </p:nvSpPr>
        <p:spPr>
          <a:xfrm rot="2475858">
            <a:off x="2252767" y="1779971"/>
            <a:ext cx="2706025" cy="154063"/>
          </a:xfrm>
          <a:custGeom>
            <a:avLst/>
            <a:gdLst/>
            <a:ahLst/>
            <a:cxnLst/>
            <a:rect l="l" t="t" r="r" b="b"/>
            <a:pathLst>
              <a:path w="2706025" h="154063">
                <a:moveTo>
                  <a:pt x="0" y="0"/>
                </a:moveTo>
                <a:lnTo>
                  <a:pt x="2570847" y="0"/>
                </a:lnTo>
                <a:lnTo>
                  <a:pt x="2706025" y="154063"/>
                </a:lnTo>
                <a:lnTo>
                  <a:pt x="0" y="154063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/>
          <p:cNvSpPr/>
          <p:nvPr/>
        </p:nvSpPr>
        <p:spPr>
          <a:xfrm rot="2515775">
            <a:off x="2187877" y="1449992"/>
            <a:ext cx="2811561" cy="302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9" name="Retângulo 2068"/>
          <p:cNvSpPr/>
          <p:nvPr/>
        </p:nvSpPr>
        <p:spPr>
          <a:xfrm rot="19144702">
            <a:off x="302136" y="1448382"/>
            <a:ext cx="2750998" cy="308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3" name="Elipse 2072"/>
          <p:cNvSpPr/>
          <p:nvPr/>
        </p:nvSpPr>
        <p:spPr>
          <a:xfrm>
            <a:off x="2017595" y="1774990"/>
            <a:ext cx="1314737" cy="1291074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Elipse 130"/>
          <p:cNvSpPr/>
          <p:nvPr/>
        </p:nvSpPr>
        <p:spPr>
          <a:xfrm>
            <a:off x="2098322" y="1854265"/>
            <a:ext cx="1153281" cy="1132524"/>
          </a:xfrm>
          <a:prstGeom prst="ellipse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2641758" y="1849893"/>
            <a:ext cx="57777" cy="113689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 rot="5400000" flipH="1" flipV="1">
            <a:off x="2619731" y="1805485"/>
            <a:ext cx="63863" cy="119988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6" name="Retângulo 2075"/>
          <p:cNvSpPr/>
          <p:nvPr/>
        </p:nvSpPr>
        <p:spPr>
          <a:xfrm>
            <a:off x="70018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315822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/>
          <p:cNvSpPr/>
          <p:nvPr/>
        </p:nvSpPr>
        <p:spPr>
          <a:xfrm>
            <a:off x="7092280" y="1857002"/>
            <a:ext cx="18002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/>
          <p:cNvSpPr/>
          <p:nvPr/>
        </p:nvSpPr>
        <p:spPr>
          <a:xfrm>
            <a:off x="5868144" y="4436214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 meio</a:t>
            </a:r>
            <a:endParaRPr lang="pt-BR" dirty="0"/>
          </a:p>
        </p:txBody>
      </p:sp>
      <p:sp>
        <p:nvSpPr>
          <p:cNvPr id="146" name="Retângulo 145"/>
          <p:cNvSpPr/>
          <p:nvPr/>
        </p:nvSpPr>
        <p:spPr>
          <a:xfrm>
            <a:off x="7864446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novo</a:t>
            </a:r>
          </a:p>
        </p:txBody>
      </p:sp>
      <p:sp>
        <p:nvSpPr>
          <p:cNvPr id="147" name="Retângulo 146"/>
          <p:cNvSpPr/>
          <p:nvPr/>
        </p:nvSpPr>
        <p:spPr>
          <a:xfrm>
            <a:off x="1428343" y="4059638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Mae</a:t>
            </a:r>
            <a:endParaRPr lang="pt-BR" dirty="0"/>
          </a:p>
        </p:txBody>
      </p:sp>
      <p:sp>
        <p:nvSpPr>
          <p:cNvPr id="148" name="Retângulo 147"/>
          <p:cNvSpPr/>
          <p:nvPr/>
        </p:nvSpPr>
        <p:spPr>
          <a:xfrm>
            <a:off x="3370935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velho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2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5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2" y="2391768"/>
            <a:ext cx="2428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Forma livre 27"/>
          <p:cNvSpPr/>
          <p:nvPr/>
        </p:nvSpPr>
        <p:spPr>
          <a:xfrm>
            <a:off x="0" y="5744391"/>
            <a:ext cx="9143999" cy="1113609"/>
          </a:xfrm>
          <a:custGeom>
            <a:avLst/>
            <a:gdLst/>
            <a:ahLst/>
            <a:cxnLst/>
            <a:rect l="l" t="t" r="r" b="b"/>
            <a:pathLst>
              <a:path w="9143998" h="1113609">
                <a:moveTo>
                  <a:pt x="488766" y="471"/>
                </a:moveTo>
                <a:cubicBezTo>
                  <a:pt x="1226767" y="-11413"/>
                  <a:pt x="2383577" y="205191"/>
                  <a:pt x="3274828" y="231108"/>
                </a:cubicBezTo>
                <a:cubicBezTo>
                  <a:pt x="4371753" y="263006"/>
                  <a:pt x="6634716" y="241740"/>
                  <a:pt x="6634716" y="241740"/>
                </a:cubicBezTo>
                <a:cubicBezTo>
                  <a:pt x="7547344" y="243512"/>
                  <a:pt x="8275674" y="195666"/>
                  <a:pt x="8750595" y="241740"/>
                </a:cubicBezTo>
                <a:cubicBezTo>
                  <a:pt x="8918653" y="258045"/>
                  <a:pt x="9045438" y="275680"/>
                  <a:pt x="9143998" y="299952"/>
                </a:cubicBezTo>
                <a:lnTo>
                  <a:pt x="9143998" y="1113609"/>
                </a:lnTo>
                <a:lnTo>
                  <a:pt x="0" y="1113609"/>
                </a:lnTo>
                <a:lnTo>
                  <a:pt x="0" y="67066"/>
                </a:lnTo>
                <a:cubicBezTo>
                  <a:pt x="18088" y="60319"/>
                  <a:pt x="35943" y="55086"/>
                  <a:pt x="53163" y="50354"/>
                </a:cubicBezTo>
                <a:cubicBezTo>
                  <a:pt x="170454" y="18124"/>
                  <a:pt x="318458" y="3214"/>
                  <a:pt x="488766" y="47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Resultado de imagem para grama flat desenh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678363"/>
            <a:ext cx="9753600" cy="9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2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1541502" y="3457487"/>
            <a:ext cx="2113990" cy="1718602"/>
            <a:chOff x="3317213" y="2568321"/>
            <a:chExt cx="2113990" cy="1718602"/>
          </a:xfrm>
        </p:grpSpPr>
        <p:sp>
          <p:nvSpPr>
            <p:cNvPr id="21" name="Retângulo de cantos arredondados 20"/>
            <p:cNvSpPr/>
            <p:nvPr/>
          </p:nvSpPr>
          <p:spPr>
            <a:xfrm rot="2009154" flipH="1">
              <a:off x="4928362" y="3368683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9007536">
              <a:off x="3317213" y="3386555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2887239" flipH="1">
              <a:off x="4873508" y="3586016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 rot="18712761">
              <a:off x="3383204" y="3595209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561067" y="2568321"/>
              <a:ext cx="1658398" cy="1578066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07904" y="3237137"/>
              <a:ext cx="1296144" cy="1049786"/>
            </a:xfrm>
            <a:custGeom>
              <a:avLst/>
              <a:gdLst>
                <a:gd name="connsiteX0" fmla="*/ 0 w 1296143"/>
                <a:gd name="connsiteY0" fmla="*/ 434516 h 869032"/>
                <a:gd name="connsiteX1" fmla="*/ 648072 w 1296143"/>
                <a:gd name="connsiteY1" fmla="*/ 0 h 869032"/>
                <a:gd name="connsiteX2" fmla="*/ 1296144 w 1296143"/>
                <a:gd name="connsiteY2" fmla="*/ 434516 h 869032"/>
                <a:gd name="connsiteX3" fmla="*/ 648072 w 1296143"/>
                <a:gd name="connsiteY3" fmla="*/ 869032 h 869032"/>
                <a:gd name="connsiteX4" fmla="*/ 0 w 1296143"/>
                <a:gd name="connsiteY4" fmla="*/ 434516 h 869032"/>
                <a:gd name="connsiteX0" fmla="*/ 0 w 1296144"/>
                <a:gd name="connsiteY0" fmla="*/ 615270 h 1049786"/>
                <a:gd name="connsiteX1" fmla="*/ 648072 w 1296144"/>
                <a:gd name="connsiteY1" fmla="*/ 0 h 1049786"/>
                <a:gd name="connsiteX2" fmla="*/ 1296144 w 1296144"/>
                <a:gd name="connsiteY2" fmla="*/ 615270 h 1049786"/>
                <a:gd name="connsiteX3" fmla="*/ 648072 w 1296144"/>
                <a:gd name="connsiteY3" fmla="*/ 1049786 h 1049786"/>
                <a:gd name="connsiteX4" fmla="*/ 0 w 1296144"/>
                <a:gd name="connsiteY4" fmla="*/ 615270 h 104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144" h="1049786">
                  <a:moveTo>
                    <a:pt x="0" y="615270"/>
                  </a:moveTo>
                  <a:cubicBezTo>
                    <a:pt x="0" y="440306"/>
                    <a:pt x="290152" y="0"/>
                    <a:pt x="648072" y="0"/>
                  </a:cubicBezTo>
                  <a:cubicBezTo>
                    <a:pt x="1005992" y="0"/>
                    <a:pt x="1296144" y="375293"/>
                    <a:pt x="1296144" y="615270"/>
                  </a:cubicBezTo>
                  <a:cubicBezTo>
                    <a:pt x="1296144" y="855247"/>
                    <a:pt x="1005992" y="1049786"/>
                    <a:pt x="648072" y="1049786"/>
                  </a:cubicBezTo>
                  <a:cubicBezTo>
                    <a:pt x="290152" y="1049786"/>
                    <a:pt x="0" y="790234"/>
                    <a:pt x="0" y="61527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869850" y="349607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4389817" y="3499349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95936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427984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micírculos 12"/>
            <p:cNvSpPr/>
            <p:nvPr/>
          </p:nvSpPr>
          <p:spPr>
            <a:xfrm rot="10800000">
              <a:off x="4062542" y="4015941"/>
              <a:ext cx="586868" cy="130415"/>
            </a:xfrm>
            <a:prstGeom prst="blockArc">
              <a:avLst>
                <a:gd name="adj1" fmla="val 11040886"/>
                <a:gd name="adj2" fmla="val 21496630"/>
                <a:gd name="adj3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2" name="Elipse 21"/>
          <p:cNvSpPr/>
          <p:nvPr/>
        </p:nvSpPr>
        <p:spPr>
          <a:xfrm>
            <a:off x="3169929" y="291847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3627129" y="25889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4008129" y="21317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3695328" y="312738"/>
            <a:ext cx="5233108" cy="204452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oup 11"/>
          <p:cNvGrpSpPr/>
          <p:nvPr/>
        </p:nvGrpSpPr>
        <p:grpSpPr>
          <a:xfrm>
            <a:off x="5220072" y="454917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6444208" y="404664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1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/>
          <p:cNvSpPr/>
          <p:nvPr/>
        </p:nvSpPr>
        <p:spPr>
          <a:xfrm>
            <a:off x="539552" y="2204864"/>
            <a:ext cx="7776864" cy="1656184"/>
          </a:xfrm>
          <a:prstGeom prst="wave">
            <a:avLst/>
          </a:prstGeom>
          <a:solidFill>
            <a:srgbClr val="9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CHEGADA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273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/>
          <p:cNvGrpSpPr/>
          <p:nvPr/>
        </p:nvGrpSpPr>
        <p:grpSpPr>
          <a:xfrm>
            <a:off x="4953586" y="588177"/>
            <a:ext cx="3205288" cy="3944427"/>
            <a:chOff x="4534333" y="911474"/>
            <a:chExt cx="3205288" cy="3944427"/>
          </a:xfrm>
        </p:grpSpPr>
        <p:sp>
          <p:nvSpPr>
            <p:cNvPr id="49" name="Elipse 48"/>
            <p:cNvSpPr/>
            <p:nvPr/>
          </p:nvSpPr>
          <p:spPr>
            <a:xfrm>
              <a:off x="5466409" y="911474"/>
              <a:ext cx="2273212" cy="3535994"/>
            </a:xfrm>
            <a:custGeom>
              <a:avLst/>
              <a:gdLst>
                <a:gd name="connsiteX0" fmla="*/ 946034 w 2273212"/>
                <a:gd name="connsiteY0" fmla="*/ 1522 h 3535994"/>
                <a:gd name="connsiteX1" fmla="*/ 1983605 w 2273212"/>
                <a:gd name="connsiteY1" fmla="*/ 627259 h 3535994"/>
                <a:gd name="connsiteX2" fmla="*/ 2236685 w 2273212"/>
                <a:gd name="connsiteY2" fmla="*/ 1394912 h 3535994"/>
                <a:gd name="connsiteX3" fmla="*/ 1355592 w 2273212"/>
                <a:gd name="connsiteY3" fmla="*/ 1774467 h 3535994"/>
                <a:gd name="connsiteX4" fmla="*/ 1518870 w 2273212"/>
                <a:gd name="connsiteY4" fmla="*/ 2950937 h 3535994"/>
                <a:gd name="connsiteX5" fmla="*/ 1090756 w 2273212"/>
                <a:gd name="connsiteY5" fmla="*/ 3535947 h 3535994"/>
                <a:gd name="connsiteX6" fmla="*/ 1091815 w 2273212"/>
                <a:gd name="connsiteY6" fmla="*/ 2976062 h 3535994"/>
                <a:gd name="connsiteX7" fmla="*/ 166079 w 2273212"/>
                <a:gd name="connsiteY7" fmla="*/ 1787027 h 3535994"/>
                <a:gd name="connsiteX8" fmla="*/ 11619 w 2273212"/>
                <a:gd name="connsiteY8" fmla="*/ 1368328 h 3535994"/>
                <a:gd name="connsiteX9" fmla="*/ 313069 w 2273212"/>
                <a:gd name="connsiteY9" fmla="*/ 664940 h 3535994"/>
                <a:gd name="connsiteX10" fmla="*/ 617334 w 2273212"/>
                <a:gd name="connsiteY10" fmla="*/ 151973 h 3535994"/>
                <a:gd name="connsiteX11" fmla="*/ 857415 w 2273212"/>
                <a:gd name="connsiteY11" fmla="*/ 20852 h 3535994"/>
                <a:gd name="connsiteX12" fmla="*/ 874108 w 2273212"/>
                <a:gd name="connsiteY12" fmla="*/ 19847 h 3535994"/>
                <a:gd name="connsiteX13" fmla="*/ 946034 w 2273212"/>
                <a:gd name="connsiteY13" fmla="*/ 1522 h 353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73212" h="3535994">
                  <a:moveTo>
                    <a:pt x="946034" y="1522"/>
                  </a:moveTo>
                  <a:cubicBezTo>
                    <a:pt x="1268189" y="-30434"/>
                    <a:pt x="1785505" y="449367"/>
                    <a:pt x="1983605" y="627259"/>
                  </a:cubicBezTo>
                  <a:cubicBezTo>
                    <a:pt x="2210006" y="830564"/>
                    <a:pt x="2341354" y="1203713"/>
                    <a:pt x="2236685" y="1394912"/>
                  </a:cubicBezTo>
                  <a:cubicBezTo>
                    <a:pt x="2132016" y="1586112"/>
                    <a:pt x="1498255" y="1515129"/>
                    <a:pt x="1355592" y="1774467"/>
                  </a:cubicBezTo>
                  <a:cubicBezTo>
                    <a:pt x="1212930" y="2033805"/>
                    <a:pt x="1518561" y="2661592"/>
                    <a:pt x="1518870" y="2950937"/>
                  </a:cubicBezTo>
                  <a:cubicBezTo>
                    <a:pt x="1519178" y="3240282"/>
                    <a:pt x="1161929" y="3531761"/>
                    <a:pt x="1090756" y="3535947"/>
                  </a:cubicBezTo>
                  <a:cubicBezTo>
                    <a:pt x="1019582" y="3540132"/>
                    <a:pt x="1245928" y="3267549"/>
                    <a:pt x="1091815" y="2976062"/>
                  </a:cubicBezTo>
                  <a:cubicBezTo>
                    <a:pt x="937702" y="2684575"/>
                    <a:pt x="346110" y="2054981"/>
                    <a:pt x="166079" y="1787027"/>
                  </a:cubicBezTo>
                  <a:cubicBezTo>
                    <a:pt x="-13953" y="1519073"/>
                    <a:pt x="-12881" y="1555342"/>
                    <a:pt x="11619" y="1368328"/>
                  </a:cubicBezTo>
                  <a:cubicBezTo>
                    <a:pt x="36119" y="1181314"/>
                    <a:pt x="189558" y="878467"/>
                    <a:pt x="313069" y="664940"/>
                  </a:cubicBezTo>
                  <a:cubicBezTo>
                    <a:pt x="398665" y="516961"/>
                    <a:pt x="484092" y="283255"/>
                    <a:pt x="617334" y="151973"/>
                  </a:cubicBezTo>
                  <a:cubicBezTo>
                    <a:pt x="649415" y="92996"/>
                    <a:pt x="742095" y="39953"/>
                    <a:pt x="857415" y="20852"/>
                  </a:cubicBezTo>
                  <a:lnTo>
                    <a:pt x="874108" y="19847"/>
                  </a:lnTo>
                  <a:cubicBezTo>
                    <a:pt x="896475" y="9736"/>
                    <a:pt x="920649" y="4040"/>
                    <a:pt x="946034" y="1522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4644114" y="3112090"/>
              <a:ext cx="2054504" cy="1704827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504" h="1704827">
                  <a:moveTo>
                    <a:pt x="98533" y="851341"/>
                  </a:moveTo>
                  <a:cubicBezTo>
                    <a:pt x="248701" y="591941"/>
                    <a:pt x="517641" y="0"/>
                    <a:pt x="1034637" y="0"/>
                  </a:cubicBezTo>
                  <a:cubicBezTo>
                    <a:pt x="1551633" y="0"/>
                    <a:pt x="1866909" y="617659"/>
                    <a:pt x="1970741" y="851341"/>
                  </a:cubicBezTo>
                  <a:cubicBezTo>
                    <a:pt x="2074573" y="1085023"/>
                    <a:pt x="2099394" y="1361169"/>
                    <a:pt x="1943377" y="1503059"/>
                  </a:cubicBezTo>
                  <a:cubicBezTo>
                    <a:pt x="1787360" y="1644949"/>
                    <a:pt x="1336262" y="1693792"/>
                    <a:pt x="1034637" y="1702682"/>
                  </a:cubicBezTo>
                  <a:cubicBezTo>
                    <a:pt x="733012" y="1711572"/>
                    <a:pt x="289643" y="1698289"/>
                    <a:pt x="133626" y="1556399"/>
                  </a:cubicBezTo>
                  <a:cubicBezTo>
                    <a:pt x="-22391" y="1414509"/>
                    <a:pt x="-51635" y="1110741"/>
                    <a:pt x="98533" y="851341"/>
                  </a:cubicBezTo>
                  <a:close/>
                </a:path>
              </a:pathLst>
            </a:custGeom>
            <a:solidFill>
              <a:srgbClr val="8B6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28"/>
            <p:cNvSpPr/>
            <p:nvPr/>
          </p:nvSpPr>
          <p:spPr>
            <a:xfrm>
              <a:off x="4979921" y="3324598"/>
              <a:ext cx="1410585" cy="1258823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  <a:gd name="connsiteX0" fmla="*/ 253269 w 1977033"/>
                <a:gd name="connsiteY0" fmla="*/ 877164 h 1704849"/>
                <a:gd name="connsiteX1" fmla="*/ 957166 w 1977033"/>
                <a:gd name="connsiteY1" fmla="*/ 22 h 1704849"/>
                <a:gd name="connsiteX2" fmla="*/ 1893270 w 1977033"/>
                <a:gd name="connsiteY2" fmla="*/ 851363 h 1704849"/>
                <a:gd name="connsiteX3" fmla="*/ 1865906 w 1977033"/>
                <a:gd name="connsiteY3" fmla="*/ 1503081 h 1704849"/>
                <a:gd name="connsiteX4" fmla="*/ 957166 w 1977033"/>
                <a:gd name="connsiteY4" fmla="*/ 1702704 h 1704849"/>
                <a:gd name="connsiteX5" fmla="*/ 56155 w 1977033"/>
                <a:gd name="connsiteY5" fmla="*/ 1556421 h 1704849"/>
                <a:gd name="connsiteX6" fmla="*/ 253269 w 1977033"/>
                <a:gd name="connsiteY6" fmla="*/ 877164 h 1704849"/>
                <a:gd name="connsiteX0" fmla="*/ 253268 w 1910456"/>
                <a:gd name="connsiteY0" fmla="*/ 877229 h 1704914"/>
                <a:gd name="connsiteX1" fmla="*/ 957165 w 1910456"/>
                <a:gd name="connsiteY1" fmla="*/ 87 h 1704914"/>
                <a:gd name="connsiteX2" fmla="*/ 1622361 w 1910456"/>
                <a:gd name="connsiteY2" fmla="*/ 928831 h 1704914"/>
                <a:gd name="connsiteX3" fmla="*/ 1865905 w 1910456"/>
                <a:gd name="connsiteY3" fmla="*/ 1503146 h 1704914"/>
                <a:gd name="connsiteX4" fmla="*/ 957165 w 1910456"/>
                <a:gd name="connsiteY4" fmla="*/ 1702769 h 1704914"/>
                <a:gd name="connsiteX5" fmla="*/ 56154 w 1910456"/>
                <a:gd name="connsiteY5" fmla="*/ 1556486 h 1704914"/>
                <a:gd name="connsiteX6" fmla="*/ 253268 w 1910456"/>
                <a:gd name="connsiteY6" fmla="*/ 877229 h 170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0456" h="1704914">
                  <a:moveTo>
                    <a:pt x="253268" y="877229"/>
                  </a:moveTo>
                  <a:cubicBezTo>
                    <a:pt x="403436" y="617829"/>
                    <a:pt x="728983" y="-8513"/>
                    <a:pt x="957165" y="87"/>
                  </a:cubicBezTo>
                  <a:cubicBezTo>
                    <a:pt x="1185347" y="8687"/>
                    <a:pt x="1518529" y="695149"/>
                    <a:pt x="1622361" y="928831"/>
                  </a:cubicBezTo>
                  <a:cubicBezTo>
                    <a:pt x="1726193" y="1162513"/>
                    <a:pt x="2021922" y="1361256"/>
                    <a:pt x="1865905" y="1503146"/>
                  </a:cubicBezTo>
                  <a:cubicBezTo>
                    <a:pt x="1709888" y="1645036"/>
                    <a:pt x="1258790" y="1693879"/>
                    <a:pt x="957165" y="1702769"/>
                  </a:cubicBezTo>
                  <a:cubicBezTo>
                    <a:pt x="655540" y="1711659"/>
                    <a:pt x="212171" y="1698376"/>
                    <a:pt x="56154" y="1556486"/>
                  </a:cubicBezTo>
                  <a:cubicBezTo>
                    <a:pt x="-99863" y="1414596"/>
                    <a:pt x="103100" y="1136629"/>
                    <a:pt x="253268" y="877229"/>
                  </a:cubicBezTo>
                  <a:close/>
                </a:path>
              </a:pathLst>
            </a:custGeom>
            <a:solidFill>
              <a:srgbClr val="BC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4534333" y="1548841"/>
              <a:ext cx="2205381" cy="1937809"/>
              <a:chOff x="4534333" y="1548841"/>
              <a:chExt cx="2205381" cy="1937809"/>
            </a:xfrm>
          </p:grpSpPr>
          <p:sp>
            <p:nvSpPr>
              <p:cNvPr id="38" name="Elipse 25"/>
              <p:cNvSpPr/>
              <p:nvPr/>
            </p:nvSpPr>
            <p:spPr>
              <a:xfrm rot="16982767" flipH="1">
                <a:off x="4668119" y="1415055"/>
                <a:ext cx="1937809" cy="2205381"/>
              </a:xfrm>
              <a:custGeom>
                <a:avLst/>
                <a:gdLst/>
                <a:ahLst/>
                <a:cxnLst/>
                <a:rect l="l" t="t" r="r" b="b"/>
                <a:pathLst>
                  <a:path w="1937809" h="2205381">
                    <a:moveTo>
                      <a:pt x="7400" y="681620"/>
                    </a:moveTo>
                    <a:cubicBezTo>
                      <a:pt x="47053" y="713930"/>
                      <a:pt x="131349" y="937447"/>
                      <a:pt x="191128" y="1054164"/>
                    </a:cubicBezTo>
                    <a:cubicBezTo>
                      <a:pt x="191690" y="1170873"/>
                      <a:pt x="232147" y="1319038"/>
                      <a:pt x="303692" y="1468728"/>
                    </a:cubicBezTo>
                    <a:cubicBezTo>
                      <a:pt x="228884" y="1463815"/>
                      <a:pt x="125701" y="1561415"/>
                      <a:pt x="81022" y="1632527"/>
                    </a:cubicBezTo>
                    <a:cubicBezTo>
                      <a:pt x="32831" y="1709229"/>
                      <a:pt x="-43682" y="1908521"/>
                      <a:pt x="31698" y="1930333"/>
                    </a:cubicBezTo>
                    <a:cubicBezTo>
                      <a:pt x="98198" y="1949575"/>
                      <a:pt x="413450" y="1909820"/>
                      <a:pt x="507992" y="1807438"/>
                    </a:cubicBezTo>
                    <a:cubicBezTo>
                      <a:pt x="649694" y="1996909"/>
                      <a:pt x="830434" y="2148640"/>
                      <a:pt x="1019202" y="2192381"/>
                    </a:cubicBezTo>
                    <a:cubicBezTo>
                      <a:pt x="1491725" y="2301872"/>
                      <a:pt x="1835616" y="1693238"/>
                      <a:pt x="1909686" y="1362330"/>
                    </a:cubicBezTo>
                    <a:cubicBezTo>
                      <a:pt x="1983755" y="1031421"/>
                      <a:pt x="1936141" y="316425"/>
                      <a:pt x="1463618" y="206934"/>
                    </a:cubicBezTo>
                    <a:cubicBezTo>
                      <a:pt x="1293406" y="167493"/>
                      <a:pt x="1091277" y="212002"/>
                      <a:pt x="899110" y="301032"/>
                    </a:cubicBezTo>
                    <a:lnTo>
                      <a:pt x="903408" y="275946"/>
                    </a:lnTo>
                    <a:cubicBezTo>
                      <a:pt x="903408" y="137625"/>
                      <a:pt x="530792" y="-4140"/>
                      <a:pt x="452434" y="93"/>
                    </a:cubicBezTo>
                    <a:cubicBezTo>
                      <a:pt x="374076" y="4326"/>
                      <a:pt x="403627" y="215745"/>
                      <a:pt x="433260" y="301346"/>
                    </a:cubicBezTo>
                    <a:cubicBezTo>
                      <a:pt x="456160" y="367497"/>
                      <a:pt x="514503" y="460751"/>
                      <a:pt x="576322" y="497220"/>
                    </a:cubicBezTo>
                    <a:cubicBezTo>
                      <a:pt x="571097" y="500501"/>
                      <a:pt x="566249" y="504254"/>
                      <a:pt x="561432" y="508024"/>
                    </a:cubicBezTo>
                    <a:cubicBezTo>
                      <a:pt x="518037" y="521589"/>
                      <a:pt x="444337" y="400426"/>
                      <a:pt x="401371" y="416036"/>
                    </a:cubicBezTo>
                    <a:cubicBezTo>
                      <a:pt x="389923" y="444344"/>
                      <a:pt x="452650" y="553395"/>
                      <a:pt x="441202" y="581703"/>
                    </a:cubicBezTo>
                    <a:lnTo>
                      <a:pt x="224047" y="485185"/>
                    </a:lnTo>
                    <a:cubicBezTo>
                      <a:pt x="200084" y="487144"/>
                      <a:pt x="246861" y="604189"/>
                      <a:pt x="272747" y="636626"/>
                    </a:cubicBezTo>
                    <a:cubicBezTo>
                      <a:pt x="295730" y="665427"/>
                      <a:pt x="299264" y="703712"/>
                      <a:pt x="294850" y="725657"/>
                    </a:cubicBezTo>
                    <a:cubicBezTo>
                      <a:pt x="306282" y="738292"/>
                      <a:pt x="293494" y="755384"/>
                      <a:pt x="293641" y="733280"/>
                    </a:cubicBezTo>
                    <a:cubicBezTo>
                      <a:pt x="294337" y="731066"/>
                      <a:pt x="294939" y="728541"/>
                      <a:pt x="294850" y="725657"/>
                    </a:cubicBezTo>
                    <a:cubicBezTo>
                      <a:pt x="291340" y="717798"/>
                      <a:pt x="280761" y="711835"/>
                      <a:pt x="260186" y="711935"/>
                    </a:cubicBezTo>
                    <a:cubicBezTo>
                      <a:pt x="198193" y="712236"/>
                      <a:pt x="5562" y="608678"/>
                      <a:pt x="7400" y="681620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rgbClr val="7955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5265878" y="2365345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903792" y="2365346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334810" y="2422279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958154" y="2412878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5644749" y="2929332"/>
                <a:ext cx="49242" cy="2227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5478013" y="2852936"/>
                <a:ext cx="379193" cy="1524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523593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693991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25"/>
              <p:cNvSpPr/>
              <p:nvPr/>
            </p:nvSpPr>
            <p:spPr>
              <a:xfrm rot="5400000">
                <a:off x="6226212" y="1824831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25"/>
              <p:cNvSpPr/>
              <p:nvPr/>
            </p:nvSpPr>
            <p:spPr>
              <a:xfrm rot="16982767" flipH="1">
                <a:off x="4712569" y="1851782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Lua 21"/>
              <p:cNvSpPr/>
              <p:nvPr/>
            </p:nvSpPr>
            <p:spPr>
              <a:xfrm rot="16200000">
                <a:off x="5633899" y="2781226"/>
                <a:ext cx="57051" cy="741660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Elipse 46"/>
            <p:cNvSpPr/>
            <p:nvPr/>
          </p:nvSpPr>
          <p:spPr>
            <a:xfrm flipH="1">
              <a:off x="6049732" y="3248914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658409" y="3286728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4949626" y="4529459"/>
              <a:ext cx="736126" cy="326442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39"/>
            <p:cNvSpPr/>
            <p:nvPr/>
          </p:nvSpPr>
          <p:spPr>
            <a:xfrm>
              <a:off x="5693991" y="4526567"/>
              <a:ext cx="733441" cy="325251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1107447" y="1476896"/>
            <a:ext cx="3398335" cy="2876444"/>
            <a:chOff x="-955757" y="997454"/>
            <a:chExt cx="3398335" cy="2876444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64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Elipse 54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1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20432" y="225545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o 25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27" name="Retângulo 2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Elipse 32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 rot="2382708">
            <a:off x="2780651" y="5226291"/>
            <a:ext cx="107137" cy="6329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2650191" y="5538450"/>
            <a:ext cx="837068" cy="696915"/>
            <a:chOff x="2650191" y="5538450"/>
            <a:chExt cx="837068" cy="696915"/>
          </a:xfrm>
        </p:grpSpPr>
        <p:sp>
          <p:nvSpPr>
            <p:cNvPr id="40" name="Retângulo 39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 rot="8639028">
            <a:off x="289139" y="5413154"/>
            <a:ext cx="837068" cy="696915"/>
            <a:chOff x="2650191" y="5538450"/>
            <a:chExt cx="837068" cy="696915"/>
          </a:xfrm>
        </p:grpSpPr>
        <p:sp>
          <p:nvSpPr>
            <p:cNvPr id="47" name="Retângulo 4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 rot="7989699">
            <a:off x="625753" y="5726770"/>
            <a:ext cx="837068" cy="696915"/>
            <a:chOff x="2650191" y="5538450"/>
            <a:chExt cx="837068" cy="696915"/>
          </a:xfrm>
        </p:grpSpPr>
        <p:sp>
          <p:nvSpPr>
            <p:cNvPr id="54" name="Retângulo 53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Elipse 59"/>
          <p:cNvSpPr/>
          <p:nvPr/>
        </p:nvSpPr>
        <p:spPr>
          <a:xfrm rot="21091810">
            <a:off x="1484761" y="4749860"/>
            <a:ext cx="772884" cy="648319"/>
          </a:xfrm>
          <a:custGeom>
            <a:avLst/>
            <a:gdLst/>
            <a:ahLst/>
            <a:cxnLst/>
            <a:rect l="l" t="t" r="r" b="b"/>
            <a:pathLst>
              <a:path w="772884" h="648319">
                <a:moveTo>
                  <a:pt x="154254" y="309"/>
                </a:moveTo>
                <a:cubicBezTo>
                  <a:pt x="227841" y="9126"/>
                  <a:pt x="302144" y="99371"/>
                  <a:pt x="362857" y="108412"/>
                </a:cubicBezTo>
                <a:cubicBezTo>
                  <a:pt x="423571" y="117453"/>
                  <a:pt x="456265" y="55981"/>
                  <a:pt x="518538" y="54555"/>
                </a:cubicBezTo>
                <a:cubicBezTo>
                  <a:pt x="580810" y="53128"/>
                  <a:pt x="673932" y="124776"/>
                  <a:pt x="736493" y="99851"/>
                </a:cubicBezTo>
                <a:lnTo>
                  <a:pt x="763104" y="91248"/>
                </a:lnTo>
                <a:cubicBezTo>
                  <a:pt x="769708" y="123225"/>
                  <a:pt x="772884" y="156578"/>
                  <a:pt x="772884" y="190810"/>
                </a:cubicBezTo>
                <a:cubicBezTo>
                  <a:pt x="772884" y="443486"/>
                  <a:pt x="599868" y="648318"/>
                  <a:pt x="386442" y="648319"/>
                </a:cubicBezTo>
                <a:cubicBezTo>
                  <a:pt x="173016" y="648318"/>
                  <a:pt x="0" y="443486"/>
                  <a:pt x="0" y="190810"/>
                </a:cubicBezTo>
                <a:cubicBezTo>
                  <a:pt x="0" y="153087"/>
                  <a:pt x="3856" y="116431"/>
                  <a:pt x="12308" y="81609"/>
                </a:cubicBezTo>
                <a:cubicBezTo>
                  <a:pt x="60012" y="54450"/>
                  <a:pt x="111745" y="-4785"/>
                  <a:pt x="154254" y="30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1" name="Grupo 60"/>
          <p:cNvGrpSpPr/>
          <p:nvPr/>
        </p:nvGrpSpPr>
        <p:grpSpPr>
          <a:xfrm rot="3067869">
            <a:off x="1911616" y="5871453"/>
            <a:ext cx="837068" cy="696915"/>
            <a:chOff x="2650191" y="5538450"/>
            <a:chExt cx="837068" cy="696915"/>
          </a:xfrm>
        </p:grpSpPr>
        <p:sp>
          <p:nvSpPr>
            <p:cNvPr id="62" name="Retângulo 61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upo 68"/>
          <p:cNvGrpSpPr/>
          <p:nvPr/>
        </p:nvGrpSpPr>
        <p:grpSpPr>
          <a:xfrm rot="3067869">
            <a:off x="2387478" y="5789759"/>
            <a:ext cx="837068" cy="696915"/>
            <a:chOff x="2650191" y="5538450"/>
            <a:chExt cx="837068" cy="696915"/>
          </a:xfrm>
        </p:grpSpPr>
        <p:sp>
          <p:nvSpPr>
            <p:cNvPr id="70" name="Retângulo 69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6" name="Grupo 75"/>
          <p:cNvGrpSpPr/>
          <p:nvPr/>
        </p:nvGrpSpPr>
        <p:grpSpPr>
          <a:xfrm rot="14607540">
            <a:off x="2030708" y="4043570"/>
            <a:ext cx="837068" cy="696915"/>
            <a:chOff x="2650191" y="5538450"/>
            <a:chExt cx="837068" cy="696915"/>
          </a:xfrm>
        </p:grpSpPr>
        <p:sp>
          <p:nvSpPr>
            <p:cNvPr id="77" name="Retângulo 7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3" name="Grupo 82"/>
          <p:cNvGrpSpPr/>
          <p:nvPr/>
        </p:nvGrpSpPr>
        <p:grpSpPr>
          <a:xfrm rot="17978822">
            <a:off x="2596766" y="5028316"/>
            <a:ext cx="837068" cy="696915"/>
            <a:chOff x="2650191" y="5538450"/>
            <a:chExt cx="837068" cy="696915"/>
          </a:xfrm>
        </p:grpSpPr>
        <p:sp>
          <p:nvSpPr>
            <p:cNvPr id="84" name="Retângulo 83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4467319" y="3256109"/>
            <a:ext cx="504053" cy="555337"/>
            <a:chOff x="-3268901" y="2056355"/>
            <a:chExt cx="3090265" cy="3404683"/>
          </a:xfrm>
        </p:grpSpPr>
        <p:sp>
          <p:nvSpPr>
            <p:cNvPr id="91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5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5538101" y="2945695"/>
            <a:ext cx="485195" cy="534561"/>
            <a:chOff x="-3268901" y="2056355"/>
            <a:chExt cx="3090265" cy="3404683"/>
          </a:xfrm>
        </p:grpSpPr>
        <p:sp>
          <p:nvSpPr>
            <p:cNvPr id="9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99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2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3923928" y="3416496"/>
            <a:ext cx="475902" cy="524323"/>
            <a:chOff x="-3268901" y="2056355"/>
            <a:chExt cx="3090265" cy="3404683"/>
          </a:xfrm>
        </p:grpSpPr>
        <p:sp>
          <p:nvSpPr>
            <p:cNvPr id="105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Grupo 106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9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5018891" y="3044540"/>
            <a:ext cx="519210" cy="572037"/>
            <a:chOff x="-3268901" y="2056355"/>
            <a:chExt cx="3090265" cy="3404683"/>
          </a:xfrm>
        </p:grpSpPr>
        <p:sp>
          <p:nvSpPr>
            <p:cNvPr id="112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1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Elipse 36"/>
          <p:cNvSpPr/>
          <p:nvPr/>
        </p:nvSpPr>
        <p:spPr>
          <a:xfrm>
            <a:off x="845948" y="5146784"/>
            <a:ext cx="2231673" cy="11923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9" name="Grupo 158"/>
          <p:cNvGrpSpPr/>
          <p:nvPr/>
        </p:nvGrpSpPr>
        <p:grpSpPr>
          <a:xfrm>
            <a:off x="2248787" y="5028517"/>
            <a:ext cx="583521" cy="683074"/>
            <a:chOff x="2248787" y="5028517"/>
            <a:chExt cx="583521" cy="683074"/>
          </a:xfrm>
        </p:grpSpPr>
        <p:grpSp>
          <p:nvGrpSpPr>
            <p:cNvPr id="156" name="Grupo 155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50" name="Retângulo 149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5" name="Grupo 154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53" name="Retângulo 152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1" name="Grupo 150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42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4" name="Grupo 143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46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8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Retângulo 159"/>
          <p:cNvSpPr/>
          <p:nvPr/>
        </p:nvSpPr>
        <p:spPr>
          <a:xfrm>
            <a:off x="118524" y="5930168"/>
            <a:ext cx="41654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último ovo quebrou e de lá saiu um patinho muito esquisito e diferente dos outros.</a:t>
            </a:r>
          </a:p>
        </p:txBody>
      </p:sp>
    </p:spTree>
    <p:extLst>
      <p:ext uri="{BB962C8B-B14F-4D97-AF65-F5344CB8AC3E}">
        <p14:creationId xmlns:p14="http://schemas.microsoft.com/office/powerpoint/2010/main" val="870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4" name="Grupo 2093"/>
          <p:cNvGrpSpPr/>
          <p:nvPr/>
        </p:nvGrpSpPr>
        <p:grpSpPr>
          <a:xfrm>
            <a:off x="473426" y="1076028"/>
            <a:ext cx="1848024" cy="5309797"/>
            <a:chOff x="5940008" y="1446007"/>
            <a:chExt cx="1848024" cy="5309797"/>
          </a:xfrm>
        </p:grpSpPr>
        <p:sp>
          <p:nvSpPr>
            <p:cNvPr id="31" name="Elipse 30"/>
            <p:cNvSpPr/>
            <p:nvPr/>
          </p:nvSpPr>
          <p:spPr>
            <a:xfrm>
              <a:off x="5940008" y="4290392"/>
              <a:ext cx="1848024" cy="2465412"/>
            </a:xfrm>
            <a:custGeom>
              <a:avLst/>
              <a:gdLst/>
              <a:ahLst/>
              <a:cxnLst/>
              <a:rect l="l" t="t" r="r" b="b"/>
              <a:pathLst>
                <a:path w="1848024" h="2465412">
                  <a:moveTo>
                    <a:pt x="916869" y="0"/>
                  </a:moveTo>
                  <a:cubicBezTo>
                    <a:pt x="1254905" y="0"/>
                    <a:pt x="1757537" y="112106"/>
                    <a:pt x="1500362" y="840667"/>
                  </a:cubicBezTo>
                  <a:cubicBezTo>
                    <a:pt x="1667049" y="1137472"/>
                    <a:pt x="1848024" y="1577152"/>
                    <a:pt x="1848024" y="1912057"/>
                  </a:cubicBezTo>
                  <a:lnTo>
                    <a:pt x="1845930" y="1931192"/>
                  </a:lnTo>
                  <a:cubicBezTo>
                    <a:pt x="1847715" y="1938735"/>
                    <a:pt x="1848024" y="1946417"/>
                    <a:pt x="1848024" y="1954138"/>
                  </a:cubicBezTo>
                  <a:cubicBezTo>
                    <a:pt x="1848024" y="2236507"/>
                    <a:pt x="1434330" y="2465412"/>
                    <a:pt x="924012" y="2465412"/>
                  </a:cubicBezTo>
                  <a:cubicBezTo>
                    <a:pt x="413694" y="2465412"/>
                    <a:pt x="0" y="2236507"/>
                    <a:pt x="0" y="1954138"/>
                  </a:cubicBezTo>
                  <a:lnTo>
                    <a:pt x="902" y="1944261"/>
                  </a:lnTo>
                  <a:cubicBezTo>
                    <a:pt x="41" y="1941490"/>
                    <a:pt x="1" y="1938686"/>
                    <a:pt x="1" y="1935869"/>
                  </a:cubicBezTo>
                  <a:cubicBezTo>
                    <a:pt x="1" y="1531114"/>
                    <a:pt x="185738" y="1231136"/>
                    <a:pt x="328613" y="859718"/>
                  </a:cubicBezTo>
                  <a:cubicBezTo>
                    <a:pt x="119063" y="97819"/>
                    <a:pt x="578833" y="0"/>
                    <a:pt x="916869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529606" y="4779543"/>
              <a:ext cx="648217" cy="648217"/>
            </a:xfrm>
            <a:prstGeom prst="ellipse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702201" y="2188512"/>
              <a:ext cx="303027" cy="2792911"/>
            </a:xfrm>
            <a:prstGeom prst="rect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631903" y="4879169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6510631" y="1446007"/>
              <a:ext cx="642572" cy="881537"/>
              <a:chOff x="5580112" y="1486311"/>
              <a:chExt cx="2299775" cy="3155038"/>
            </a:xfrm>
          </p:grpSpPr>
          <p:grpSp>
            <p:nvGrpSpPr>
              <p:cNvPr id="20" name="Grupo 19"/>
              <p:cNvGrpSpPr/>
              <p:nvPr/>
            </p:nvGrpSpPr>
            <p:grpSpPr>
              <a:xfrm flipH="1">
                <a:off x="7231815" y="2385137"/>
                <a:ext cx="648072" cy="1800575"/>
                <a:chOff x="5580112" y="2385137"/>
                <a:chExt cx="648072" cy="1800575"/>
              </a:xfrm>
            </p:grpSpPr>
            <p:sp>
              <p:nvSpPr>
                <p:cNvPr id="21" name="Retângulo de cantos arredondados 14"/>
                <p:cNvSpPr/>
                <p:nvPr/>
              </p:nvSpPr>
              <p:spPr>
                <a:xfrm rot="5400000">
                  <a:off x="5711552" y="3669080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de cantos arredondados 14"/>
                <p:cNvSpPr/>
                <p:nvPr/>
              </p:nvSpPr>
              <p:spPr>
                <a:xfrm rot="5400000">
                  <a:off x="5639544" y="2967706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14"/>
                <p:cNvSpPr/>
                <p:nvPr/>
              </p:nvSpPr>
              <p:spPr>
                <a:xfrm rot="5400000">
                  <a:off x="5639544" y="2325705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" name="Grupo 12"/>
              <p:cNvGrpSpPr/>
              <p:nvPr/>
            </p:nvGrpSpPr>
            <p:grpSpPr>
              <a:xfrm>
                <a:off x="5580112" y="2385137"/>
                <a:ext cx="648072" cy="1800575"/>
                <a:chOff x="5580112" y="2385137"/>
                <a:chExt cx="648072" cy="1800575"/>
              </a:xfrm>
            </p:grpSpPr>
            <p:sp>
              <p:nvSpPr>
                <p:cNvPr id="17" name="Retângulo de cantos arredondados 14"/>
                <p:cNvSpPr/>
                <p:nvPr/>
              </p:nvSpPr>
              <p:spPr>
                <a:xfrm rot="5400000">
                  <a:off x="5711552" y="3669080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de cantos arredondados 14"/>
                <p:cNvSpPr/>
                <p:nvPr/>
              </p:nvSpPr>
              <p:spPr>
                <a:xfrm rot="5400000">
                  <a:off x="5639544" y="2967706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 rot="5400000">
                  <a:off x="5639544" y="2325705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" name="Elipse 3"/>
              <p:cNvSpPr/>
              <p:nvPr/>
            </p:nvSpPr>
            <p:spPr>
              <a:xfrm>
                <a:off x="5865864" y="1486311"/>
                <a:ext cx="1739759" cy="3155038"/>
              </a:xfrm>
              <a:custGeom>
                <a:avLst/>
                <a:gdLst>
                  <a:gd name="connsiteX0" fmla="*/ 0 w 504056"/>
                  <a:gd name="connsiteY0" fmla="*/ 396044 h 792088"/>
                  <a:gd name="connsiteX1" fmla="*/ 252028 w 504056"/>
                  <a:gd name="connsiteY1" fmla="*/ 0 h 792088"/>
                  <a:gd name="connsiteX2" fmla="*/ 504056 w 504056"/>
                  <a:gd name="connsiteY2" fmla="*/ 396044 h 792088"/>
                  <a:gd name="connsiteX3" fmla="*/ 252028 w 504056"/>
                  <a:gd name="connsiteY3" fmla="*/ 792088 h 792088"/>
                  <a:gd name="connsiteX4" fmla="*/ 0 w 504056"/>
                  <a:gd name="connsiteY4" fmla="*/ 396044 h 792088"/>
                  <a:gd name="connsiteX0" fmla="*/ 14886 w 518942"/>
                  <a:gd name="connsiteY0" fmla="*/ 464417 h 860461"/>
                  <a:gd name="connsiteX1" fmla="*/ 54886 w 518942"/>
                  <a:gd name="connsiteY1" fmla="*/ 38421 h 860461"/>
                  <a:gd name="connsiteX2" fmla="*/ 266914 w 518942"/>
                  <a:gd name="connsiteY2" fmla="*/ 68373 h 860461"/>
                  <a:gd name="connsiteX3" fmla="*/ 518942 w 518942"/>
                  <a:gd name="connsiteY3" fmla="*/ 464417 h 860461"/>
                  <a:gd name="connsiteX4" fmla="*/ 266914 w 518942"/>
                  <a:gd name="connsiteY4" fmla="*/ 860461 h 860461"/>
                  <a:gd name="connsiteX5" fmla="*/ 14886 w 518942"/>
                  <a:gd name="connsiteY5" fmla="*/ 464417 h 860461"/>
                  <a:gd name="connsiteX0" fmla="*/ 14886 w 523096"/>
                  <a:gd name="connsiteY0" fmla="*/ 455783 h 851827"/>
                  <a:gd name="connsiteX1" fmla="*/ 54886 w 523096"/>
                  <a:gd name="connsiteY1" fmla="*/ 29787 h 851827"/>
                  <a:gd name="connsiteX2" fmla="*/ 266914 w 523096"/>
                  <a:gd name="connsiteY2" fmla="*/ 59739 h 851827"/>
                  <a:gd name="connsiteX3" fmla="*/ 451126 w 523096"/>
                  <a:gd name="connsiteY3" fmla="*/ 22168 h 851827"/>
                  <a:gd name="connsiteX4" fmla="*/ 518942 w 523096"/>
                  <a:gd name="connsiteY4" fmla="*/ 455783 h 851827"/>
                  <a:gd name="connsiteX5" fmla="*/ 266914 w 523096"/>
                  <a:gd name="connsiteY5" fmla="*/ 851827 h 851827"/>
                  <a:gd name="connsiteX6" fmla="*/ 14886 w 523096"/>
                  <a:gd name="connsiteY6" fmla="*/ 455783 h 851827"/>
                  <a:gd name="connsiteX0" fmla="*/ 15445 w 523655"/>
                  <a:gd name="connsiteY0" fmla="*/ 455783 h 585127"/>
                  <a:gd name="connsiteX1" fmla="*/ 55445 w 523655"/>
                  <a:gd name="connsiteY1" fmla="*/ 29787 h 585127"/>
                  <a:gd name="connsiteX2" fmla="*/ 267473 w 523655"/>
                  <a:gd name="connsiteY2" fmla="*/ 59739 h 585127"/>
                  <a:gd name="connsiteX3" fmla="*/ 451685 w 523655"/>
                  <a:gd name="connsiteY3" fmla="*/ 22168 h 585127"/>
                  <a:gd name="connsiteX4" fmla="*/ 519501 w 523655"/>
                  <a:gd name="connsiteY4" fmla="*/ 455783 h 585127"/>
                  <a:gd name="connsiteX5" fmla="*/ 275093 w 523655"/>
                  <a:gd name="connsiteY5" fmla="*/ 585127 h 585127"/>
                  <a:gd name="connsiteX6" fmla="*/ 15445 w 523655"/>
                  <a:gd name="connsiteY6" fmla="*/ 455783 h 585127"/>
                  <a:gd name="connsiteX0" fmla="*/ 14887 w 523097"/>
                  <a:gd name="connsiteY0" fmla="*/ 455783 h 745147"/>
                  <a:gd name="connsiteX1" fmla="*/ 54887 w 523097"/>
                  <a:gd name="connsiteY1" fmla="*/ 29787 h 745147"/>
                  <a:gd name="connsiteX2" fmla="*/ 266915 w 523097"/>
                  <a:gd name="connsiteY2" fmla="*/ 59739 h 745147"/>
                  <a:gd name="connsiteX3" fmla="*/ 451127 w 523097"/>
                  <a:gd name="connsiteY3" fmla="*/ 22168 h 745147"/>
                  <a:gd name="connsiteX4" fmla="*/ 518943 w 523097"/>
                  <a:gd name="connsiteY4" fmla="*/ 455783 h 745147"/>
                  <a:gd name="connsiteX5" fmla="*/ 266915 w 523097"/>
                  <a:gd name="connsiteY5" fmla="*/ 745147 h 745147"/>
                  <a:gd name="connsiteX6" fmla="*/ 14887 w 523097"/>
                  <a:gd name="connsiteY6" fmla="*/ 455783 h 745147"/>
                  <a:gd name="connsiteX0" fmla="*/ 3944 w 512154"/>
                  <a:gd name="connsiteY0" fmla="*/ 455783 h 771666"/>
                  <a:gd name="connsiteX1" fmla="*/ 43944 w 512154"/>
                  <a:gd name="connsiteY1" fmla="*/ 29787 h 771666"/>
                  <a:gd name="connsiteX2" fmla="*/ 255972 w 512154"/>
                  <a:gd name="connsiteY2" fmla="*/ 59739 h 771666"/>
                  <a:gd name="connsiteX3" fmla="*/ 440184 w 512154"/>
                  <a:gd name="connsiteY3" fmla="*/ 22168 h 771666"/>
                  <a:gd name="connsiteX4" fmla="*/ 508000 w 512154"/>
                  <a:gd name="connsiteY4" fmla="*/ 455783 h 771666"/>
                  <a:gd name="connsiteX5" fmla="*/ 255972 w 512154"/>
                  <a:gd name="connsiteY5" fmla="*/ 745147 h 771666"/>
                  <a:gd name="connsiteX6" fmla="*/ 104906 w 512154"/>
                  <a:gd name="connsiteY6" fmla="*/ 725780 h 771666"/>
                  <a:gd name="connsiteX7" fmla="*/ 3944 w 512154"/>
                  <a:gd name="connsiteY7" fmla="*/ 455783 h 771666"/>
                  <a:gd name="connsiteX0" fmla="*/ 3944 w 510090"/>
                  <a:gd name="connsiteY0" fmla="*/ 455783 h 758735"/>
                  <a:gd name="connsiteX1" fmla="*/ 43944 w 510090"/>
                  <a:gd name="connsiteY1" fmla="*/ 29787 h 758735"/>
                  <a:gd name="connsiteX2" fmla="*/ 255972 w 510090"/>
                  <a:gd name="connsiteY2" fmla="*/ 59739 h 758735"/>
                  <a:gd name="connsiteX3" fmla="*/ 440184 w 510090"/>
                  <a:gd name="connsiteY3" fmla="*/ 22168 h 758735"/>
                  <a:gd name="connsiteX4" fmla="*/ 508000 w 510090"/>
                  <a:gd name="connsiteY4" fmla="*/ 455783 h 758735"/>
                  <a:gd name="connsiteX5" fmla="*/ 402085 w 510090"/>
                  <a:gd name="connsiteY5" fmla="*/ 733399 h 758735"/>
                  <a:gd name="connsiteX6" fmla="*/ 255972 w 510090"/>
                  <a:gd name="connsiteY6" fmla="*/ 745147 h 758735"/>
                  <a:gd name="connsiteX7" fmla="*/ 104906 w 510090"/>
                  <a:gd name="connsiteY7" fmla="*/ 725780 h 758735"/>
                  <a:gd name="connsiteX8" fmla="*/ 3944 w 510090"/>
                  <a:gd name="connsiteY8" fmla="*/ 455783 h 758735"/>
                  <a:gd name="connsiteX0" fmla="*/ 3944 w 510090"/>
                  <a:gd name="connsiteY0" fmla="*/ 455783 h 770343"/>
                  <a:gd name="connsiteX1" fmla="*/ 43944 w 510090"/>
                  <a:gd name="connsiteY1" fmla="*/ 29787 h 770343"/>
                  <a:gd name="connsiteX2" fmla="*/ 255972 w 510090"/>
                  <a:gd name="connsiteY2" fmla="*/ 59739 h 770343"/>
                  <a:gd name="connsiteX3" fmla="*/ 440184 w 510090"/>
                  <a:gd name="connsiteY3" fmla="*/ 22168 h 770343"/>
                  <a:gd name="connsiteX4" fmla="*/ 508000 w 510090"/>
                  <a:gd name="connsiteY4" fmla="*/ 455783 h 770343"/>
                  <a:gd name="connsiteX5" fmla="*/ 402085 w 510090"/>
                  <a:gd name="connsiteY5" fmla="*/ 733399 h 770343"/>
                  <a:gd name="connsiteX6" fmla="*/ 255972 w 510090"/>
                  <a:gd name="connsiteY6" fmla="*/ 768007 h 770343"/>
                  <a:gd name="connsiteX7" fmla="*/ 104906 w 510090"/>
                  <a:gd name="connsiteY7" fmla="*/ 725780 h 770343"/>
                  <a:gd name="connsiteX8" fmla="*/ 3944 w 510090"/>
                  <a:gd name="connsiteY8" fmla="*/ 455783 h 770343"/>
                  <a:gd name="connsiteX0" fmla="*/ 30911 w 483717"/>
                  <a:gd name="connsiteY0" fmla="*/ 471023 h 770343"/>
                  <a:gd name="connsiteX1" fmla="*/ 17571 w 483717"/>
                  <a:gd name="connsiteY1" fmla="*/ 29787 h 770343"/>
                  <a:gd name="connsiteX2" fmla="*/ 229599 w 483717"/>
                  <a:gd name="connsiteY2" fmla="*/ 59739 h 770343"/>
                  <a:gd name="connsiteX3" fmla="*/ 413811 w 483717"/>
                  <a:gd name="connsiteY3" fmla="*/ 22168 h 770343"/>
                  <a:gd name="connsiteX4" fmla="*/ 481627 w 483717"/>
                  <a:gd name="connsiteY4" fmla="*/ 455783 h 770343"/>
                  <a:gd name="connsiteX5" fmla="*/ 375712 w 483717"/>
                  <a:gd name="connsiteY5" fmla="*/ 733399 h 770343"/>
                  <a:gd name="connsiteX6" fmla="*/ 229599 w 483717"/>
                  <a:gd name="connsiteY6" fmla="*/ 768007 h 770343"/>
                  <a:gd name="connsiteX7" fmla="*/ 78533 w 483717"/>
                  <a:gd name="connsiteY7" fmla="*/ 725780 h 770343"/>
                  <a:gd name="connsiteX8" fmla="*/ 30911 w 483717"/>
                  <a:gd name="connsiteY8" fmla="*/ 471023 h 770343"/>
                  <a:gd name="connsiteX0" fmla="*/ 30911 w 429531"/>
                  <a:gd name="connsiteY0" fmla="*/ 471023 h 770343"/>
                  <a:gd name="connsiteX1" fmla="*/ 17571 w 429531"/>
                  <a:gd name="connsiteY1" fmla="*/ 29787 h 770343"/>
                  <a:gd name="connsiteX2" fmla="*/ 229599 w 429531"/>
                  <a:gd name="connsiteY2" fmla="*/ 59739 h 770343"/>
                  <a:gd name="connsiteX3" fmla="*/ 413811 w 429531"/>
                  <a:gd name="connsiteY3" fmla="*/ 22168 h 770343"/>
                  <a:gd name="connsiteX4" fmla="*/ 390187 w 429531"/>
                  <a:gd name="connsiteY4" fmla="*/ 455783 h 770343"/>
                  <a:gd name="connsiteX5" fmla="*/ 375712 w 429531"/>
                  <a:gd name="connsiteY5" fmla="*/ 733399 h 770343"/>
                  <a:gd name="connsiteX6" fmla="*/ 229599 w 429531"/>
                  <a:gd name="connsiteY6" fmla="*/ 768007 h 770343"/>
                  <a:gd name="connsiteX7" fmla="*/ 78533 w 429531"/>
                  <a:gd name="connsiteY7" fmla="*/ 725780 h 770343"/>
                  <a:gd name="connsiteX8" fmla="*/ 30911 w 429531"/>
                  <a:gd name="connsiteY8" fmla="*/ 471023 h 770343"/>
                  <a:gd name="connsiteX0" fmla="*/ 30911 w 429531"/>
                  <a:gd name="connsiteY0" fmla="*/ 467980 h 767300"/>
                  <a:gd name="connsiteX1" fmla="*/ 17571 w 429531"/>
                  <a:gd name="connsiteY1" fmla="*/ 26744 h 767300"/>
                  <a:gd name="connsiteX2" fmla="*/ 207781 w 429531"/>
                  <a:gd name="connsiteY2" fmla="*/ 80332 h 767300"/>
                  <a:gd name="connsiteX3" fmla="*/ 413811 w 429531"/>
                  <a:gd name="connsiteY3" fmla="*/ 19125 h 767300"/>
                  <a:gd name="connsiteX4" fmla="*/ 390187 w 429531"/>
                  <a:gd name="connsiteY4" fmla="*/ 452740 h 767300"/>
                  <a:gd name="connsiteX5" fmla="*/ 375712 w 429531"/>
                  <a:gd name="connsiteY5" fmla="*/ 730356 h 767300"/>
                  <a:gd name="connsiteX6" fmla="*/ 229599 w 429531"/>
                  <a:gd name="connsiteY6" fmla="*/ 764964 h 767300"/>
                  <a:gd name="connsiteX7" fmla="*/ 78533 w 429531"/>
                  <a:gd name="connsiteY7" fmla="*/ 722737 h 767300"/>
                  <a:gd name="connsiteX8" fmla="*/ 30911 w 429531"/>
                  <a:gd name="connsiteY8" fmla="*/ 467980 h 767300"/>
                  <a:gd name="connsiteX0" fmla="*/ 30911 w 420868"/>
                  <a:gd name="connsiteY0" fmla="*/ 461268 h 760588"/>
                  <a:gd name="connsiteX1" fmla="*/ 17571 w 420868"/>
                  <a:gd name="connsiteY1" fmla="*/ 20032 h 760588"/>
                  <a:gd name="connsiteX2" fmla="*/ 207781 w 420868"/>
                  <a:gd name="connsiteY2" fmla="*/ 73620 h 760588"/>
                  <a:gd name="connsiteX3" fmla="*/ 402902 w 420868"/>
                  <a:gd name="connsiteY3" fmla="*/ 28776 h 760588"/>
                  <a:gd name="connsiteX4" fmla="*/ 390187 w 420868"/>
                  <a:gd name="connsiteY4" fmla="*/ 446028 h 760588"/>
                  <a:gd name="connsiteX5" fmla="*/ 375712 w 420868"/>
                  <a:gd name="connsiteY5" fmla="*/ 723644 h 760588"/>
                  <a:gd name="connsiteX6" fmla="*/ 229599 w 420868"/>
                  <a:gd name="connsiteY6" fmla="*/ 758252 h 760588"/>
                  <a:gd name="connsiteX7" fmla="*/ 78533 w 420868"/>
                  <a:gd name="connsiteY7" fmla="*/ 716025 h 760588"/>
                  <a:gd name="connsiteX8" fmla="*/ 30911 w 420868"/>
                  <a:gd name="connsiteY8" fmla="*/ 461268 h 760588"/>
                  <a:gd name="connsiteX0" fmla="*/ 25153 w 415110"/>
                  <a:gd name="connsiteY0" fmla="*/ 453478 h 752798"/>
                  <a:gd name="connsiteX1" fmla="*/ 19086 w 415110"/>
                  <a:gd name="connsiteY1" fmla="*/ 21333 h 752798"/>
                  <a:gd name="connsiteX2" fmla="*/ 202023 w 415110"/>
                  <a:gd name="connsiteY2" fmla="*/ 65830 h 752798"/>
                  <a:gd name="connsiteX3" fmla="*/ 397144 w 415110"/>
                  <a:gd name="connsiteY3" fmla="*/ 20986 h 752798"/>
                  <a:gd name="connsiteX4" fmla="*/ 384429 w 415110"/>
                  <a:gd name="connsiteY4" fmla="*/ 438238 h 752798"/>
                  <a:gd name="connsiteX5" fmla="*/ 369954 w 415110"/>
                  <a:gd name="connsiteY5" fmla="*/ 715854 h 752798"/>
                  <a:gd name="connsiteX6" fmla="*/ 223841 w 415110"/>
                  <a:gd name="connsiteY6" fmla="*/ 750462 h 752798"/>
                  <a:gd name="connsiteX7" fmla="*/ 72775 w 415110"/>
                  <a:gd name="connsiteY7" fmla="*/ 708235 h 752798"/>
                  <a:gd name="connsiteX8" fmla="*/ 25153 w 415110"/>
                  <a:gd name="connsiteY8" fmla="*/ 453478 h 7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10" h="752798">
                    <a:moveTo>
                      <a:pt x="25153" y="453478"/>
                    </a:moveTo>
                    <a:cubicBezTo>
                      <a:pt x="16205" y="338994"/>
                      <a:pt x="-22919" y="87340"/>
                      <a:pt x="19086" y="21333"/>
                    </a:cubicBezTo>
                    <a:cubicBezTo>
                      <a:pt x="61091" y="-44674"/>
                      <a:pt x="139013" y="65888"/>
                      <a:pt x="202023" y="65830"/>
                    </a:cubicBezTo>
                    <a:cubicBezTo>
                      <a:pt x="265033" y="65772"/>
                      <a:pt x="355139" y="-45021"/>
                      <a:pt x="397144" y="20986"/>
                    </a:cubicBezTo>
                    <a:cubicBezTo>
                      <a:pt x="439149" y="86993"/>
                      <a:pt x="395859" y="329860"/>
                      <a:pt x="384429" y="438238"/>
                    </a:cubicBezTo>
                    <a:cubicBezTo>
                      <a:pt x="372999" y="546617"/>
                      <a:pt x="411959" y="667627"/>
                      <a:pt x="369954" y="715854"/>
                    </a:cubicBezTo>
                    <a:cubicBezTo>
                      <a:pt x="327949" y="764081"/>
                      <a:pt x="273371" y="751732"/>
                      <a:pt x="223841" y="750462"/>
                    </a:cubicBezTo>
                    <a:cubicBezTo>
                      <a:pt x="174311" y="749192"/>
                      <a:pt x="114780" y="756462"/>
                      <a:pt x="72775" y="708235"/>
                    </a:cubicBezTo>
                    <a:cubicBezTo>
                      <a:pt x="30770" y="660008"/>
                      <a:pt x="34101" y="567962"/>
                      <a:pt x="25153" y="453478"/>
                    </a:cubicBezTo>
                    <a:close/>
                  </a:path>
                </a:pathLst>
              </a:custGeom>
              <a:solidFill>
                <a:srgbClr val="765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 flipH="1">
                <a:off x="6156176" y="244361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 flipH="1">
                <a:off x="6156176" y="311632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flipH="1">
                <a:off x="6156176" y="378903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 flipH="1">
                <a:off x="7020272" y="247213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 flipH="1">
                <a:off x="7020272" y="314484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 flipH="1">
                <a:off x="7020272" y="381755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Retângulo 31"/>
            <p:cNvSpPr/>
            <p:nvPr/>
          </p:nvSpPr>
          <p:spPr>
            <a:xfrm>
              <a:off x="6526971" y="5511483"/>
              <a:ext cx="674098" cy="1286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9" name="Grupo 2088"/>
            <p:cNvGrpSpPr/>
            <p:nvPr/>
          </p:nvGrpSpPr>
          <p:grpSpPr>
            <a:xfrm>
              <a:off x="6719577" y="5564928"/>
              <a:ext cx="268275" cy="50304"/>
              <a:chOff x="6717814" y="5549081"/>
              <a:chExt cx="268275" cy="50304"/>
            </a:xfrm>
            <a:solidFill>
              <a:schemeClr val="bg1">
                <a:lumMod val="65000"/>
              </a:schemeClr>
            </a:solidFill>
          </p:grpSpPr>
          <p:sp>
            <p:nvSpPr>
              <p:cNvPr id="2048" name="Elipse 2047"/>
              <p:cNvSpPr/>
              <p:nvPr/>
            </p:nvSpPr>
            <p:spPr>
              <a:xfrm flipV="1">
                <a:off x="6717814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 flipV="1">
                <a:off x="6761408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flipV="1">
                <a:off x="6805002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flipV="1">
                <a:off x="6848596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 flipV="1">
                <a:off x="6892190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 flipV="1">
                <a:off x="6935785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61" name="Retângulo de cantos arredondados 2060"/>
            <p:cNvSpPr/>
            <p:nvPr/>
          </p:nvSpPr>
          <p:spPr>
            <a:xfrm>
              <a:off x="6702202" y="2276872"/>
              <a:ext cx="303027" cy="72008"/>
            </a:xfrm>
            <a:prstGeom prst="roundRect">
              <a:avLst/>
            </a:prstGeom>
            <a:solidFill>
              <a:srgbClr val="783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52" name="Conector reto 2051"/>
            <p:cNvCxnSpPr>
              <a:stCxn id="5" idx="2"/>
              <a:endCxn id="37" idx="4"/>
            </p:cNvCxnSpPr>
            <p:nvPr/>
          </p:nvCxnSpPr>
          <p:spPr>
            <a:xfrm>
              <a:off x="6765509" y="1760446"/>
              <a:ext cx="66408" cy="380448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Conector reto 2056"/>
            <p:cNvCxnSpPr>
              <a:stCxn id="9" idx="2"/>
              <a:endCxn id="2048" idx="4"/>
            </p:cNvCxnSpPr>
            <p:nvPr/>
          </p:nvCxnSpPr>
          <p:spPr>
            <a:xfrm flipH="1">
              <a:off x="6744729" y="2136364"/>
              <a:ext cx="20780" cy="342856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Conector reto 2067"/>
            <p:cNvCxnSpPr>
              <a:stCxn id="8" idx="2"/>
              <a:endCxn id="36" idx="4"/>
            </p:cNvCxnSpPr>
            <p:nvPr/>
          </p:nvCxnSpPr>
          <p:spPr>
            <a:xfrm>
              <a:off x="6765509" y="1948405"/>
              <a:ext cx="22814" cy="361652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12" idx="6"/>
              <a:endCxn id="38" idx="4"/>
            </p:cNvCxnSpPr>
            <p:nvPr/>
          </p:nvCxnSpPr>
          <p:spPr>
            <a:xfrm flipH="1">
              <a:off x="6875511" y="2144331"/>
              <a:ext cx="37510" cy="342059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Conector reto 2079"/>
            <p:cNvCxnSpPr>
              <a:stCxn id="11" idx="6"/>
              <a:endCxn id="39" idx="4"/>
            </p:cNvCxnSpPr>
            <p:nvPr/>
          </p:nvCxnSpPr>
          <p:spPr>
            <a:xfrm>
              <a:off x="6913021" y="1956371"/>
              <a:ext cx="6084" cy="36085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10" idx="6"/>
              <a:endCxn id="40" idx="4"/>
            </p:cNvCxnSpPr>
            <p:nvPr/>
          </p:nvCxnSpPr>
          <p:spPr>
            <a:xfrm>
              <a:off x="6913021" y="1768412"/>
              <a:ext cx="49679" cy="379651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7" name="Pergaminho vertical 2096"/>
          <p:cNvSpPr/>
          <p:nvPr/>
        </p:nvSpPr>
        <p:spPr>
          <a:xfrm rot="20427154">
            <a:off x="2458731" y="1011527"/>
            <a:ext cx="1432401" cy="2249231"/>
          </a:xfrm>
          <a:prstGeom prst="verticalScroll">
            <a:avLst>
              <a:gd name="adj" fmla="val 924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Querido filho, caso esteja vendo esse bilhete saiba que fui atrás de você de barco na praia da Cia</a:t>
            </a:r>
            <a:endParaRPr lang="pt-BR" sz="105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6912" y="908720"/>
            <a:ext cx="57150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12168"/>
            <a:ext cx="5217096" cy="521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upo 86"/>
          <p:cNvGrpSpPr/>
          <p:nvPr/>
        </p:nvGrpSpPr>
        <p:grpSpPr>
          <a:xfrm flipH="1">
            <a:off x="4397158" y="2750877"/>
            <a:ext cx="680745" cy="750006"/>
            <a:chOff x="-3268901" y="2056355"/>
            <a:chExt cx="3090265" cy="3404683"/>
          </a:xfrm>
        </p:grpSpPr>
        <p:sp>
          <p:nvSpPr>
            <p:cNvPr id="8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0" name="Grupo 89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2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5973544" y="2523741"/>
            <a:ext cx="629039" cy="693041"/>
            <a:chOff x="-3268901" y="2056355"/>
            <a:chExt cx="3090265" cy="3404683"/>
          </a:xfrm>
        </p:grpSpPr>
        <p:sp>
          <p:nvSpPr>
            <p:cNvPr id="95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7" name="Grupo 96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9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1" name="Grupo 100"/>
          <p:cNvGrpSpPr/>
          <p:nvPr/>
        </p:nvGrpSpPr>
        <p:grpSpPr>
          <a:xfrm flipH="1">
            <a:off x="3838091" y="3679533"/>
            <a:ext cx="720080" cy="780164"/>
            <a:chOff x="-3268901" y="2056355"/>
            <a:chExt cx="3090265" cy="3404683"/>
          </a:xfrm>
        </p:grpSpPr>
        <p:sp>
          <p:nvSpPr>
            <p:cNvPr id="102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" name="Grupo 103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033275" y="3377049"/>
            <a:ext cx="918766" cy="1012246"/>
            <a:chOff x="-3268901" y="2056355"/>
            <a:chExt cx="3090265" cy="3404683"/>
          </a:xfrm>
        </p:grpSpPr>
        <p:sp>
          <p:nvSpPr>
            <p:cNvPr id="109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Grupo 110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1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7646709" y="4128223"/>
            <a:ext cx="979373" cy="976025"/>
            <a:chOff x="2212674" y="5004280"/>
            <a:chExt cx="583521" cy="581526"/>
          </a:xfrm>
        </p:grpSpPr>
        <p:sp>
          <p:nvSpPr>
            <p:cNvPr id="120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2" name="Grupo 121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12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3540519" y="2444119"/>
            <a:ext cx="5933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HAHAHAH</a:t>
            </a:r>
          </a:p>
          <a:p>
            <a:r>
              <a:rPr lang="pt-BR" dirty="0"/>
              <a:t>	</a:t>
            </a:r>
            <a:r>
              <a:rPr lang="pt-BR" dirty="0" smtClean="0"/>
              <a:t>		      HAHHAH!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HAHAHAHAH!</a:t>
            </a:r>
            <a:endParaRPr lang="pt-BR" dirty="0"/>
          </a:p>
        </p:txBody>
      </p:sp>
      <p:sp>
        <p:nvSpPr>
          <p:cNvPr id="18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Lágrima 129"/>
          <p:cNvSpPr/>
          <p:nvPr/>
        </p:nvSpPr>
        <p:spPr>
          <a:xfrm rot="18900000">
            <a:off x="8174668" y="4374798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Lágrima 130"/>
          <p:cNvSpPr/>
          <p:nvPr/>
        </p:nvSpPr>
        <p:spPr>
          <a:xfrm rot="18900000">
            <a:off x="8215512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Lágrima 131"/>
          <p:cNvSpPr/>
          <p:nvPr/>
        </p:nvSpPr>
        <p:spPr>
          <a:xfrm rot="18900000">
            <a:off x="8157463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8" name="Grupo 207"/>
          <p:cNvGrpSpPr/>
          <p:nvPr/>
        </p:nvGrpSpPr>
        <p:grpSpPr>
          <a:xfrm>
            <a:off x="1097133" y="2086334"/>
            <a:ext cx="2226403" cy="2472912"/>
            <a:chOff x="30608" y="3226398"/>
            <a:chExt cx="2226403" cy="2472912"/>
          </a:xfrm>
        </p:grpSpPr>
        <p:sp>
          <p:nvSpPr>
            <p:cNvPr id="209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9" name="Grupo 218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220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2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223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0" name="Grupo 189"/>
          <p:cNvGrpSpPr/>
          <p:nvPr/>
        </p:nvGrpSpPr>
        <p:grpSpPr>
          <a:xfrm>
            <a:off x="30608" y="3226398"/>
            <a:ext cx="2226403" cy="2472912"/>
            <a:chOff x="30608" y="3226398"/>
            <a:chExt cx="2226403" cy="2472912"/>
          </a:xfrm>
        </p:grpSpPr>
        <p:sp>
          <p:nvSpPr>
            <p:cNvPr id="134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145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147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E6E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9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150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1" name="Grupo 190"/>
          <p:cNvGrpSpPr/>
          <p:nvPr/>
        </p:nvGrpSpPr>
        <p:grpSpPr>
          <a:xfrm>
            <a:off x="1564712" y="3989045"/>
            <a:ext cx="2226403" cy="2472912"/>
            <a:chOff x="30608" y="3226398"/>
            <a:chExt cx="2226403" cy="2472912"/>
          </a:xfrm>
        </p:grpSpPr>
        <p:sp>
          <p:nvSpPr>
            <p:cNvPr id="192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2" name="Grupo 201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203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206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5" name="Retângulo 224"/>
          <p:cNvSpPr/>
          <p:nvPr/>
        </p:nvSpPr>
        <p:spPr>
          <a:xfrm>
            <a:off x="3186409" y="437096"/>
            <a:ext cx="360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Ele crescia e os outros patos </a:t>
            </a:r>
            <a:r>
              <a:rPr lang="pt-BR" dirty="0" smtClean="0"/>
              <a:t>o chamavam de </a:t>
            </a:r>
            <a:r>
              <a:rPr lang="pt-BR" dirty="0"/>
              <a:t>patinho feio e por isso </a:t>
            </a:r>
            <a:r>
              <a:rPr lang="pt-BR" dirty="0" smtClean="0"/>
              <a:t>não </a:t>
            </a:r>
            <a:r>
              <a:rPr lang="pt-BR" dirty="0"/>
              <a:t>tinha </a:t>
            </a:r>
            <a:r>
              <a:rPr lang="pt-BR" dirty="0" smtClean="0"/>
              <a:t>amigos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5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o 21"/>
          <p:cNvGrpSpPr/>
          <p:nvPr/>
        </p:nvGrpSpPr>
        <p:grpSpPr>
          <a:xfrm flipH="1">
            <a:off x="716602" y="4986897"/>
            <a:ext cx="680745" cy="750006"/>
            <a:chOff x="-3268901" y="2056355"/>
            <a:chExt cx="3090265" cy="3404683"/>
          </a:xfrm>
        </p:grpSpPr>
        <p:sp>
          <p:nvSpPr>
            <p:cNvPr id="2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2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Grupo 35"/>
          <p:cNvGrpSpPr/>
          <p:nvPr/>
        </p:nvGrpSpPr>
        <p:grpSpPr>
          <a:xfrm flipH="1">
            <a:off x="921086" y="3843010"/>
            <a:ext cx="720080" cy="780164"/>
            <a:chOff x="-3268901" y="2056355"/>
            <a:chExt cx="3090265" cy="3404683"/>
          </a:xfrm>
        </p:grpSpPr>
        <p:sp>
          <p:nvSpPr>
            <p:cNvPr id="37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" name="Grupo 38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1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542076" y="5088277"/>
            <a:ext cx="918766" cy="1012246"/>
            <a:chOff x="-3268901" y="2056355"/>
            <a:chExt cx="3090265" cy="3404683"/>
          </a:xfrm>
        </p:grpSpPr>
        <p:sp>
          <p:nvSpPr>
            <p:cNvPr id="44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8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646709" y="4128223"/>
            <a:ext cx="979373" cy="976025"/>
            <a:chOff x="2212674" y="5004280"/>
            <a:chExt cx="583521" cy="581526"/>
          </a:xfrm>
        </p:grpSpPr>
        <p:sp>
          <p:nvSpPr>
            <p:cNvPr id="51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55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Lágrima 59"/>
          <p:cNvSpPr/>
          <p:nvPr/>
        </p:nvSpPr>
        <p:spPr>
          <a:xfrm rot="18900000">
            <a:off x="8174668" y="4374798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Lágrima 60"/>
          <p:cNvSpPr/>
          <p:nvPr/>
        </p:nvSpPr>
        <p:spPr>
          <a:xfrm rot="18900000">
            <a:off x="8215512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Lágrima 61"/>
          <p:cNvSpPr/>
          <p:nvPr/>
        </p:nvSpPr>
        <p:spPr>
          <a:xfrm rot="18900000">
            <a:off x="8157463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/>
          <p:cNvSpPr/>
          <p:nvPr/>
        </p:nvSpPr>
        <p:spPr>
          <a:xfrm>
            <a:off x="3186409" y="437096"/>
            <a:ext cx="3601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Todos </a:t>
            </a:r>
            <a:r>
              <a:rPr lang="pt-BR" dirty="0"/>
              <a:t>os patos faziam maldade com ele e nunca o chamavam para brincar. Diziam que ele era o pato mais feio de todos.</a:t>
            </a:r>
          </a:p>
        </p:txBody>
      </p:sp>
      <p:grpSp>
        <p:nvGrpSpPr>
          <p:cNvPr id="115" name="Grupo 114"/>
          <p:cNvGrpSpPr/>
          <p:nvPr/>
        </p:nvGrpSpPr>
        <p:grpSpPr>
          <a:xfrm flipH="1">
            <a:off x="3824585" y="3551065"/>
            <a:ext cx="918766" cy="1012246"/>
            <a:chOff x="-3268901" y="2056355"/>
            <a:chExt cx="3090265" cy="3404683"/>
          </a:xfrm>
        </p:grpSpPr>
        <p:sp>
          <p:nvSpPr>
            <p:cNvPr id="116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8" name="Grupo 11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0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2372420" y="3748691"/>
            <a:ext cx="629039" cy="693041"/>
            <a:chOff x="-3268901" y="2056355"/>
            <a:chExt cx="3090265" cy="3404683"/>
          </a:xfrm>
        </p:grpSpPr>
        <p:sp>
          <p:nvSpPr>
            <p:cNvPr id="12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Grupo 12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5527137" y="2799192"/>
            <a:ext cx="629039" cy="693041"/>
            <a:chOff x="-3268901" y="2056355"/>
            <a:chExt cx="3090265" cy="3404683"/>
          </a:xfrm>
        </p:grpSpPr>
        <p:sp>
          <p:nvSpPr>
            <p:cNvPr id="130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2" name="Grupo 131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3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6" name="Grupo 135"/>
          <p:cNvGrpSpPr/>
          <p:nvPr/>
        </p:nvGrpSpPr>
        <p:grpSpPr>
          <a:xfrm>
            <a:off x="5401877" y="3876739"/>
            <a:ext cx="629039" cy="693041"/>
            <a:chOff x="-3268901" y="2056355"/>
            <a:chExt cx="3090265" cy="3404683"/>
          </a:xfrm>
        </p:grpSpPr>
        <p:sp>
          <p:nvSpPr>
            <p:cNvPr id="137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Grupo 138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1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3" name="Grupo 142"/>
          <p:cNvGrpSpPr/>
          <p:nvPr/>
        </p:nvGrpSpPr>
        <p:grpSpPr>
          <a:xfrm flipH="1">
            <a:off x="3711132" y="2621949"/>
            <a:ext cx="680745" cy="750006"/>
            <a:chOff x="-3268901" y="2056355"/>
            <a:chExt cx="3090265" cy="3404683"/>
          </a:xfrm>
        </p:grpSpPr>
        <p:sp>
          <p:nvSpPr>
            <p:cNvPr id="144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145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8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4499273" y="2753270"/>
            <a:ext cx="523109" cy="523115"/>
            <a:chOff x="2542076" y="2082552"/>
            <a:chExt cx="914400" cy="91441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0" name="Elipse 149"/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Lua 151"/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Lua 152"/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5" name="Grupo 154"/>
          <p:cNvGrpSpPr/>
          <p:nvPr/>
        </p:nvGrpSpPr>
        <p:grpSpPr>
          <a:xfrm>
            <a:off x="1189401" y="4300959"/>
            <a:ext cx="523109" cy="523115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56" name="Elipse 155"/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Lua 156"/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Lua 157"/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loud 32"/>
          <p:cNvSpPr/>
          <p:nvPr/>
        </p:nvSpPr>
        <p:spPr>
          <a:xfrm rot="1827472">
            <a:off x="7155181" y="5102999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/>
          <p:cNvSpPr/>
          <p:nvPr/>
        </p:nvSpPr>
        <p:spPr>
          <a:xfrm>
            <a:off x="7133114" y="1357083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9" name="Grupo 198"/>
          <p:cNvGrpSpPr/>
          <p:nvPr/>
        </p:nvGrpSpPr>
        <p:grpSpPr>
          <a:xfrm>
            <a:off x="4368715" y="3271267"/>
            <a:ext cx="940477" cy="1100929"/>
            <a:chOff x="2248787" y="5028517"/>
            <a:chExt cx="583521" cy="683074"/>
          </a:xfrm>
        </p:grpSpPr>
        <p:grpSp>
          <p:nvGrpSpPr>
            <p:cNvPr id="200" name="Grupo 199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211" name="Retângulo 210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1" name="Grupo 200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209" name="Retângulo 208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2" name="Grupo 201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203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5" name="Grupo 204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207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8" name="Grupo 197"/>
          <p:cNvGrpSpPr/>
          <p:nvPr/>
        </p:nvGrpSpPr>
        <p:grpSpPr>
          <a:xfrm>
            <a:off x="4848800" y="3502872"/>
            <a:ext cx="105588" cy="113853"/>
            <a:chOff x="8157463" y="4374798"/>
            <a:chExt cx="105588" cy="113853"/>
          </a:xfrm>
        </p:grpSpPr>
        <p:sp>
          <p:nvSpPr>
            <p:cNvPr id="145" name="Lágrima 144"/>
            <p:cNvSpPr/>
            <p:nvPr/>
          </p:nvSpPr>
          <p:spPr>
            <a:xfrm rot="18900000">
              <a:off x="8174668" y="4374798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Lágrima 145"/>
            <p:cNvSpPr/>
            <p:nvPr/>
          </p:nvSpPr>
          <p:spPr>
            <a:xfrm rot="18900000">
              <a:off x="8215512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Lágrima 146"/>
            <p:cNvSpPr/>
            <p:nvPr/>
          </p:nvSpPr>
          <p:spPr>
            <a:xfrm rot="18900000">
              <a:off x="8157463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8" name="Retângulo 147"/>
          <p:cNvSpPr/>
          <p:nvPr/>
        </p:nvSpPr>
        <p:spPr>
          <a:xfrm>
            <a:off x="3186409" y="437096"/>
            <a:ext cx="3601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patinho muito triste resolveu fugir para bem longe...</a:t>
            </a:r>
          </a:p>
        </p:txBody>
      </p:sp>
      <p:sp>
        <p:nvSpPr>
          <p:cNvPr id="143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loud 37"/>
          <p:cNvSpPr/>
          <p:nvPr/>
        </p:nvSpPr>
        <p:spPr>
          <a:xfrm rot="1577861">
            <a:off x="210827" y="365791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loud 39"/>
          <p:cNvSpPr/>
          <p:nvPr/>
        </p:nvSpPr>
        <p:spPr>
          <a:xfrm rot="382890">
            <a:off x="1756008" y="5455323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Lágrima 213"/>
          <p:cNvSpPr/>
          <p:nvPr/>
        </p:nvSpPr>
        <p:spPr>
          <a:xfrm rot="20700000">
            <a:off x="4656787" y="3790214"/>
            <a:ext cx="56545" cy="56545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Lágrima 215"/>
          <p:cNvSpPr/>
          <p:nvPr/>
        </p:nvSpPr>
        <p:spPr>
          <a:xfrm rot="19800000">
            <a:off x="4451542" y="4249126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Lágrima 216"/>
          <p:cNvSpPr/>
          <p:nvPr/>
        </p:nvSpPr>
        <p:spPr>
          <a:xfrm rot="18000000">
            <a:off x="5105560" y="413674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Lágrima 217"/>
          <p:cNvSpPr/>
          <p:nvPr/>
        </p:nvSpPr>
        <p:spPr>
          <a:xfrm rot="18000000">
            <a:off x="5105561" y="3697391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Cloud 29"/>
          <p:cNvSpPr/>
          <p:nvPr/>
        </p:nvSpPr>
        <p:spPr>
          <a:xfrm rot="1759682">
            <a:off x="2409672" y="5822501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tângulo 6"/>
          <p:cNvSpPr/>
          <p:nvPr/>
        </p:nvSpPr>
        <p:spPr>
          <a:xfrm>
            <a:off x="587446" y="4787982"/>
            <a:ext cx="1363109" cy="2142025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1" name="Cloud 8"/>
          <p:cNvSpPr/>
          <p:nvPr/>
        </p:nvSpPr>
        <p:spPr>
          <a:xfrm>
            <a:off x="453294" y="4343224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loud 8"/>
          <p:cNvSpPr/>
          <p:nvPr/>
        </p:nvSpPr>
        <p:spPr>
          <a:xfrm>
            <a:off x="692565" y="3853114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tângulo 6"/>
          <p:cNvSpPr/>
          <p:nvPr/>
        </p:nvSpPr>
        <p:spPr>
          <a:xfrm>
            <a:off x="4569522" y="2096852"/>
            <a:ext cx="1363109" cy="936104"/>
          </a:xfrm>
          <a:custGeom>
            <a:avLst/>
            <a:gdLst/>
            <a:ahLst/>
            <a:cxnLst/>
            <a:rect l="l" t="t" r="r" b="b"/>
            <a:pathLst>
              <a:path w="1363109" h="936104">
                <a:moveTo>
                  <a:pt x="282170" y="0"/>
                </a:moveTo>
                <a:lnTo>
                  <a:pt x="966259" y="0"/>
                </a:lnTo>
                <a:cubicBezTo>
                  <a:pt x="1085555" y="312677"/>
                  <a:pt x="1364066" y="619118"/>
                  <a:pt x="1363107" y="936104"/>
                </a:cubicBezTo>
                <a:lnTo>
                  <a:pt x="0" y="936104"/>
                </a:lnTo>
                <a:cubicBezTo>
                  <a:pt x="0" y="590988"/>
                  <a:pt x="182542" y="310061"/>
                  <a:pt x="28217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9" name="Conector reto 228"/>
          <p:cNvCxnSpPr/>
          <p:nvPr/>
        </p:nvCxnSpPr>
        <p:spPr>
          <a:xfrm>
            <a:off x="3656811" y="3990976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/>
          <p:cNvCxnSpPr/>
          <p:nvPr/>
        </p:nvCxnSpPr>
        <p:spPr>
          <a:xfrm>
            <a:off x="3821122" y="4251251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to 231"/>
          <p:cNvCxnSpPr/>
          <p:nvPr/>
        </p:nvCxnSpPr>
        <p:spPr>
          <a:xfrm>
            <a:off x="3744922" y="411861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Elipse 232"/>
          <p:cNvSpPr/>
          <p:nvPr/>
        </p:nvSpPr>
        <p:spPr>
          <a:xfrm>
            <a:off x="2418582" y="213285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6" name="Elipse 232"/>
          <p:cNvSpPr/>
          <p:nvPr/>
        </p:nvSpPr>
        <p:spPr>
          <a:xfrm>
            <a:off x="7752482" y="3532235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7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117"/>
          <p:cNvSpPr/>
          <p:nvPr/>
        </p:nvSpPr>
        <p:spPr>
          <a:xfrm flipH="1">
            <a:off x="4368715" y="3271267"/>
            <a:ext cx="777701" cy="937261"/>
          </a:xfrm>
          <a:custGeom>
            <a:avLst/>
            <a:gdLst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89004 w 2954220"/>
              <a:gd name="connsiteY17" fmla="*/ 181911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30605 w 2954220"/>
              <a:gd name="connsiteY17" fmla="*/ 342499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440496 w 2954220"/>
              <a:gd name="connsiteY6" fmla="*/ 1670085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352902 w 2954220"/>
              <a:gd name="connsiteY6" fmla="*/ 1889066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7 w 2954220"/>
              <a:gd name="connsiteY7" fmla="*/ 217220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66647 w 2958285"/>
              <a:gd name="connsiteY7" fmla="*/ 2172206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95849 w 2958285"/>
              <a:gd name="connsiteY7" fmla="*/ 2361993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58285" h="3565244">
                <a:moveTo>
                  <a:pt x="1527282" y="13"/>
                </a:moveTo>
                <a:cubicBezTo>
                  <a:pt x="1534895" y="348"/>
                  <a:pt x="1794041" y="100339"/>
                  <a:pt x="1840861" y="168301"/>
                </a:cubicBezTo>
                <a:cubicBezTo>
                  <a:pt x="1887681" y="236263"/>
                  <a:pt x="1748333" y="404158"/>
                  <a:pt x="1808204" y="407786"/>
                </a:cubicBezTo>
                <a:cubicBezTo>
                  <a:pt x="1868075" y="411414"/>
                  <a:pt x="1980065" y="259523"/>
                  <a:pt x="1993261" y="342471"/>
                </a:cubicBezTo>
                <a:cubicBezTo>
                  <a:pt x="2006457" y="425419"/>
                  <a:pt x="1890222" y="1054795"/>
                  <a:pt x="1789405" y="1232043"/>
                </a:cubicBezTo>
                <a:cubicBezTo>
                  <a:pt x="1719529" y="1354893"/>
                  <a:pt x="1512163" y="1545657"/>
                  <a:pt x="1322023" y="1681042"/>
                </a:cubicBezTo>
                <a:cubicBezTo>
                  <a:pt x="1361375" y="1676552"/>
                  <a:pt x="898618" y="1863171"/>
                  <a:pt x="1060922" y="1976663"/>
                </a:cubicBezTo>
                <a:cubicBezTo>
                  <a:pt x="1223226" y="2090155"/>
                  <a:pt x="2021705" y="2345478"/>
                  <a:pt x="2295849" y="2361993"/>
                </a:cubicBezTo>
                <a:cubicBezTo>
                  <a:pt x="2569993" y="2378508"/>
                  <a:pt x="2551787" y="1894758"/>
                  <a:pt x="2705787" y="2075756"/>
                </a:cubicBezTo>
                <a:cubicBezTo>
                  <a:pt x="2946873" y="2180554"/>
                  <a:pt x="3047123" y="2522024"/>
                  <a:pt x="2864074" y="2606986"/>
                </a:cubicBezTo>
                <a:lnTo>
                  <a:pt x="2860814" y="2618258"/>
                </a:lnTo>
                <a:cubicBezTo>
                  <a:pt x="2874301" y="2649649"/>
                  <a:pt x="2880654" y="2682750"/>
                  <a:pt x="2880654" y="2717044"/>
                </a:cubicBezTo>
                <a:cubicBezTo>
                  <a:pt x="2880654" y="3185492"/>
                  <a:pt x="2235872" y="3565244"/>
                  <a:pt x="1440494" y="3565244"/>
                </a:cubicBezTo>
                <a:cubicBezTo>
                  <a:pt x="645116" y="3565244"/>
                  <a:pt x="15042" y="3242809"/>
                  <a:pt x="334" y="2717044"/>
                </a:cubicBezTo>
                <a:cubicBezTo>
                  <a:pt x="-11572" y="2291460"/>
                  <a:pt x="296374" y="1863811"/>
                  <a:pt x="541523" y="1641380"/>
                </a:cubicBezTo>
                <a:cubicBezTo>
                  <a:pt x="575876" y="1553395"/>
                  <a:pt x="632799" y="1445730"/>
                  <a:pt x="610774" y="1376615"/>
                </a:cubicBezTo>
                <a:cubicBezTo>
                  <a:pt x="496761" y="1256915"/>
                  <a:pt x="259170" y="1120598"/>
                  <a:pt x="245809" y="975006"/>
                </a:cubicBezTo>
                <a:cubicBezTo>
                  <a:pt x="232448" y="829414"/>
                  <a:pt x="409123" y="637978"/>
                  <a:pt x="530605" y="503060"/>
                </a:cubicBezTo>
                <a:cubicBezTo>
                  <a:pt x="652087" y="368142"/>
                  <a:pt x="809600" y="180012"/>
                  <a:pt x="974700" y="165498"/>
                </a:cubicBezTo>
                <a:cubicBezTo>
                  <a:pt x="1139800" y="150984"/>
                  <a:pt x="1451572" y="254920"/>
                  <a:pt x="1579604" y="255387"/>
                </a:cubicBezTo>
                <a:cubicBezTo>
                  <a:pt x="1691632" y="255796"/>
                  <a:pt x="1473987" y="-2335"/>
                  <a:pt x="1527282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20"/>
          <p:cNvSpPr/>
          <p:nvPr/>
        </p:nvSpPr>
        <p:spPr>
          <a:xfrm flipH="1">
            <a:off x="4598583" y="3871764"/>
            <a:ext cx="403970" cy="265442"/>
          </a:xfrm>
          <a:custGeom>
            <a:avLst/>
            <a:gdLst>
              <a:gd name="connsiteX0" fmla="*/ 0 w 1522559"/>
              <a:gd name="connsiteY0" fmla="*/ 448365 h 896730"/>
              <a:gd name="connsiteX1" fmla="*/ 761280 w 1522559"/>
              <a:gd name="connsiteY1" fmla="*/ 0 h 896730"/>
              <a:gd name="connsiteX2" fmla="*/ 1522560 w 1522559"/>
              <a:gd name="connsiteY2" fmla="*/ 448365 h 896730"/>
              <a:gd name="connsiteX3" fmla="*/ 761280 w 1522559"/>
              <a:gd name="connsiteY3" fmla="*/ 896730 h 896730"/>
              <a:gd name="connsiteX4" fmla="*/ 0 w 1522559"/>
              <a:gd name="connsiteY4" fmla="*/ 448365 h 896730"/>
              <a:gd name="connsiteX0" fmla="*/ 0 w 1857840"/>
              <a:gd name="connsiteY0" fmla="*/ 452461 h 902606"/>
              <a:gd name="connsiteX1" fmla="*/ 761280 w 1857840"/>
              <a:gd name="connsiteY1" fmla="*/ 4096 h 902606"/>
              <a:gd name="connsiteX2" fmla="*/ 1857840 w 1857840"/>
              <a:gd name="connsiteY2" fmla="*/ 307681 h 902606"/>
              <a:gd name="connsiteX3" fmla="*/ 761280 w 1857840"/>
              <a:gd name="connsiteY3" fmla="*/ 900826 h 902606"/>
              <a:gd name="connsiteX4" fmla="*/ 0 w 1857840"/>
              <a:gd name="connsiteY4" fmla="*/ 452461 h 902606"/>
              <a:gd name="connsiteX0" fmla="*/ 0 w 1536658"/>
              <a:gd name="connsiteY0" fmla="*/ 459150 h 1009712"/>
              <a:gd name="connsiteX1" fmla="*/ 761280 w 1536658"/>
              <a:gd name="connsiteY1" fmla="*/ 10785 h 1009712"/>
              <a:gd name="connsiteX2" fmla="*/ 1536658 w 1536658"/>
              <a:gd name="connsiteY2" fmla="*/ 869132 h 1009712"/>
              <a:gd name="connsiteX3" fmla="*/ 761280 w 1536658"/>
              <a:gd name="connsiteY3" fmla="*/ 907515 h 1009712"/>
              <a:gd name="connsiteX4" fmla="*/ 0 w 1536658"/>
              <a:gd name="connsiteY4" fmla="*/ 459150 h 10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58" h="1009712">
                <a:moveTo>
                  <a:pt x="0" y="459150"/>
                </a:moveTo>
                <a:cubicBezTo>
                  <a:pt x="0" y="211525"/>
                  <a:pt x="505170" y="-57545"/>
                  <a:pt x="761280" y="10785"/>
                </a:cubicBezTo>
                <a:cubicBezTo>
                  <a:pt x="1017390" y="79115"/>
                  <a:pt x="1536658" y="621507"/>
                  <a:pt x="1536658" y="869132"/>
                </a:cubicBezTo>
                <a:cubicBezTo>
                  <a:pt x="1536658" y="1116757"/>
                  <a:pt x="1017390" y="975845"/>
                  <a:pt x="761280" y="907515"/>
                </a:cubicBezTo>
                <a:cubicBezTo>
                  <a:pt x="505170" y="839185"/>
                  <a:pt x="0" y="706775"/>
                  <a:pt x="0" y="459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 flipH="1">
            <a:off x="4827650" y="3388489"/>
            <a:ext cx="110105" cy="110105"/>
            <a:chOff x="3422137" y="3505060"/>
            <a:chExt cx="142188" cy="142188"/>
          </a:xfrm>
        </p:grpSpPr>
        <p:sp>
          <p:nvSpPr>
            <p:cNvPr id="14" name="Oval 46"/>
            <p:cNvSpPr/>
            <p:nvPr/>
          </p:nvSpPr>
          <p:spPr>
            <a:xfrm flipH="1">
              <a:off x="3422137" y="3505060"/>
              <a:ext cx="142188" cy="142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49"/>
            <p:cNvSpPr/>
            <p:nvPr/>
          </p:nvSpPr>
          <p:spPr>
            <a:xfrm flipH="1">
              <a:off x="3439699" y="3543507"/>
              <a:ext cx="78244" cy="782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9"/>
          <p:cNvSpPr/>
          <p:nvPr/>
        </p:nvSpPr>
        <p:spPr>
          <a:xfrm rot="772729">
            <a:off x="4976767" y="3457974"/>
            <a:ext cx="332425" cy="140576"/>
          </a:xfrm>
          <a:custGeom>
            <a:avLst/>
            <a:gdLst>
              <a:gd name="connsiteX0" fmla="*/ 0 w 792088"/>
              <a:gd name="connsiteY0" fmla="*/ 180020 h 360040"/>
              <a:gd name="connsiteX1" fmla="*/ 396044 w 792088"/>
              <a:gd name="connsiteY1" fmla="*/ 0 h 360040"/>
              <a:gd name="connsiteX2" fmla="*/ 792088 w 792088"/>
              <a:gd name="connsiteY2" fmla="*/ 180020 h 360040"/>
              <a:gd name="connsiteX3" fmla="*/ 396044 w 792088"/>
              <a:gd name="connsiteY3" fmla="*/ 360040 h 360040"/>
              <a:gd name="connsiteX4" fmla="*/ 0 w 792088"/>
              <a:gd name="connsiteY4" fmla="*/ 180020 h 360040"/>
              <a:gd name="connsiteX0" fmla="*/ 215 w 792303"/>
              <a:gd name="connsiteY0" fmla="*/ 57599 h 237619"/>
              <a:gd name="connsiteX1" fmla="*/ 440714 w 792303"/>
              <a:gd name="connsiteY1" fmla="*/ 17641 h 237619"/>
              <a:gd name="connsiteX2" fmla="*/ 792303 w 792303"/>
              <a:gd name="connsiteY2" fmla="*/ 57599 h 237619"/>
              <a:gd name="connsiteX3" fmla="*/ 396259 w 792303"/>
              <a:gd name="connsiteY3" fmla="*/ 237619 h 237619"/>
              <a:gd name="connsiteX4" fmla="*/ 215 w 792303"/>
              <a:gd name="connsiteY4" fmla="*/ 57599 h 237619"/>
              <a:gd name="connsiteX0" fmla="*/ 113 w 792201"/>
              <a:gd name="connsiteY0" fmla="*/ 81512 h 261532"/>
              <a:gd name="connsiteX1" fmla="*/ 427910 w 792201"/>
              <a:gd name="connsiteY1" fmla="*/ 1537 h 261532"/>
              <a:gd name="connsiteX2" fmla="*/ 792201 w 792201"/>
              <a:gd name="connsiteY2" fmla="*/ 81512 h 261532"/>
              <a:gd name="connsiteX3" fmla="*/ 396157 w 792201"/>
              <a:gd name="connsiteY3" fmla="*/ 261532 h 261532"/>
              <a:gd name="connsiteX4" fmla="*/ 113 w 792201"/>
              <a:gd name="connsiteY4" fmla="*/ 81512 h 261532"/>
              <a:gd name="connsiteX0" fmla="*/ 113 w 792201"/>
              <a:gd name="connsiteY0" fmla="*/ 95074 h 275094"/>
              <a:gd name="connsiteX1" fmla="*/ 427910 w 792201"/>
              <a:gd name="connsiteY1" fmla="*/ 15099 h 275094"/>
              <a:gd name="connsiteX2" fmla="*/ 792201 w 792201"/>
              <a:gd name="connsiteY2" fmla="*/ 95074 h 275094"/>
              <a:gd name="connsiteX3" fmla="*/ 396157 w 792201"/>
              <a:gd name="connsiteY3" fmla="*/ 275094 h 275094"/>
              <a:gd name="connsiteX4" fmla="*/ 113 w 792201"/>
              <a:gd name="connsiteY4" fmla="*/ 95074 h 275094"/>
              <a:gd name="connsiteX0" fmla="*/ 82 w 891251"/>
              <a:gd name="connsiteY0" fmla="*/ 80505 h 260960"/>
              <a:gd name="connsiteX1" fmla="*/ 427879 w 891251"/>
              <a:gd name="connsiteY1" fmla="*/ 530 h 260960"/>
              <a:gd name="connsiteX2" fmla="*/ 891251 w 891251"/>
              <a:gd name="connsiteY2" fmla="*/ 115129 h 260960"/>
              <a:gd name="connsiteX3" fmla="*/ 396126 w 891251"/>
              <a:gd name="connsiteY3" fmla="*/ 260525 h 260960"/>
              <a:gd name="connsiteX4" fmla="*/ 82 w 891251"/>
              <a:gd name="connsiteY4" fmla="*/ 80505 h 260960"/>
              <a:gd name="connsiteX0" fmla="*/ 14446 w 905615"/>
              <a:gd name="connsiteY0" fmla="*/ 183516 h 363971"/>
              <a:gd name="connsiteX1" fmla="*/ 120185 w 905615"/>
              <a:gd name="connsiteY1" fmla="*/ 1494 h 363971"/>
              <a:gd name="connsiteX2" fmla="*/ 442243 w 905615"/>
              <a:gd name="connsiteY2" fmla="*/ 103541 h 363971"/>
              <a:gd name="connsiteX3" fmla="*/ 905615 w 905615"/>
              <a:gd name="connsiteY3" fmla="*/ 218140 h 363971"/>
              <a:gd name="connsiteX4" fmla="*/ 410490 w 905615"/>
              <a:gd name="connsiteY4" fmla="*/ 363536 h 363971"/>
              <a:gd name="connsiteX5" fmla="*/ 14446 w 905615"/>
              <a:gd name="connsiteY5" fmla="*/ 183516 h 363971"/>
              <a:gd name="connsiteX0" fmla="*/ 39 w 891208"/>
              <a:gd name="connsiteY0" fmla="*/ 183516 h 369002"/>
              <a:gd name="connsiteX1" fmla="*/ 105778 w 891208"/>
              <a:gd name="connsiteY1" fmla="*/ 1494 h 369002"/>
              <a:gd name="connsiteX2" fmla="*/ 427836 w 891208"/>
              <a:gd name="connsiteY2" fmla="*/ 103541 h 369002"/>
              <a:gd name="connsiteX3" fmla="*/ 891208 w 891208"/>
              <a:gd name="connsiteY3" fmla="*/ 218140 h 369002"/>
              <a:gd name="connsiteX4" fmla="*/ 396083 w 891208"/>
              <a:gd name="connsiteY4" fmla="*/ 363536 h 369002"/>
              <a:gd name="connsiteX5" fmla="*/ 97835 w 891208"/>
              <a:gd name="connsiteY5" fmla="*/ 323374 h 369002"/>
              <a:gd name="connsiteX6" fmla="*/ 39 w 891208"/>
              <a:gd name="connsiteY6" fmla="*/ 183516 h 369002"/>
              <a:gd name="connsiteX0" fmla="*/ 39 w 891208"/>
              <a:gd name="connsiteY0" fmla="*/ 183516 h 376876"/>
              <a:gd name="connsiteX1" fmla="*/ 105778 w 891208"/>
              <a:gd name="connsiteY1" fmla="*/ 1494 h 376876"/>
              <a:gd name="connsiteX2" fmla="*/ 427836 w 891208"/>
              <a:gd name="connsiteY2" fmla="*/ 103541 h 376876"/>
              <a:gd name="connsiteX3" fmla="*/ 891208 w 891208"/>
              <a:gd name="connsiteY3" fmla="*/ 218140 h 376876"/>
              <a:gd name="connsiteX4" fmla="*/ 396083 w 891208"/>
              <a:gd name="connsiteY4" fmla="*/ 363536 h 376876"/>
              <a:gd name="connsiteX5" fmla="*/ 97835 w 891208"/>
              <a:gd name="connsiteY5" fmla="*/ 323374 h 376876"/>
              <a:gd name="connsiteX6" fmla="*/ 39 w 891208"/>
              <a:gd name="connsiteY6" fmla="*/ 183516 h 37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1208" h="376876">
                <a:moveTo>
                  <a:pt x="39" y="183516"/>
                </a:moveTo>
                <a:cubicBezTo>
                  <a:pt x="1363" y="129869"/>
                  <a:pt x="34479" y="14823"/>
                  <a:pt x="105778" y="1494"/>
                </a:cubicBezTo>
                <a:cubicBezTo>
                  <a:pt x="177077" y="-11835"/>
                  <a:pt x="296931" y="67433"/>
                  <a:pt x="427836" y="103541"/>
                </a:cubicBezTo>
                <a:cubicBezTo>
                  <a:pt x="558741" y="139649"/>
                  <a:pt x="891208" y="118718"/>
                  <a:pt x="891208" y="218140"/>
                </a:cubicBezTo>
                <a:cubicBezTo>
                  <a:pt x="891208" y="317562"/>
                  <a:pt x="528312" y="345997"/>
                  <a:pt x="396083" y="363536"/>
                </a:cubicBezTo>
                <a:cubicBezTo>
                  <a:pt x="263854" y="381075"/>
                  <a:pt x="110172" y="392436"/>
                  <a:pt x="97835" y="323374"/>
                </a:cubicBezTo>
                <a:cubicBezTo>
                  <a:pt x="31828" y="293371"/>
                  <a:pt x="-1285" y="237163"/>
                  <a:pt x="39" y="1835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"/>
          <p:cNvSpPr/>
          <p:nvPr/>
        </p:nvSpPr>
        <p:spPr>
          <a:xfrm>
            <a:off x="5914137" y="221349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0"/>
          <p:cNvSpPr/>
          <p:nvPr/>
        </p:nvSpPr>
        <p:spPr>
          <a:xfrm>
            <a:off x="4589317" y="2262569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6"/>
          <p:cNvSpPr/>
          <p:nvPr/>
        </p:nvSpPr>
        <p:spPr>
          <a:xfrm>
            <a:off x="5508104" y="1891899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7"/>
          <p:cNvSpPr/>
          <p:nvPr/>
        </p:nvSpPr>
        <p:spPr>
          <a:xfrm>
            <a:off x="4368715" y="178144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8"/>
          <p:cNvSpPr/>
          <p:nvPr/>
        </p:nvSpPr>
        <p:spPr>
          <a:xfrm>
            <a:off x="6411760" y="2170511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29"/>
          <p:cNvSpPr/>
          <p:nvPr/>
        </p:nvSpPr>
        <p:spPr>
          <a:xfrm rot="1759682">
            <a:off x="3481811" y="2204864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4"/>
          <p:cNvSpPr/>
          <p:nvPr/>
        </p:nvSpPr>
        <p:spPr>
          <a:xfrm>
            <a:off x="1832894" y="5619301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30"/>
          <p:cNvSpPr/>
          <p:nvPr/>
        </p:nvSpPr>
        <p:spPr>
          <a:xfrm>
            <a:off x="3593805" y="5587087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34"/>
          <p:cNvSpPr/>
          <p:nvPr/>
        </p:nvSpPr>
        <p:spPr>
          <a:xfrm rot="766459">
            <a:off x="8001458" y="5693883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loud 8"/>
          <p:cNvSpPr/>
          <p:nvPr/>
        </p:nvSpPr>
        <p:spPr>
          <a:xfrm>
            <a:off x="2936416" y="2285029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6"/>
          <p:cNvSpPr/>
          <p:nvPr/>
        </p:nvSpPr>
        <p:spPr>
          <a:xfrm>
            <a:off x="1453320" y="2285029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39"/>
          <p:cNvSpPr/>
          <p:nvPr/>
        </p:nvSpPr>
        <p:spPr>
          <a:xfrm rot="382890">
            <a:off x="898072" y="4532664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upo 32"/>
          <p:cNvGrpSpPr/>
          <p:nvPr/>
        </p:nvGrpSpPr>
        <p:grpSpPr>
          <a:xfrm>
            <a:off x="4848800" y="3502872"/>
            <a:ext cx="105588" cy="113853"/>
            <a:chOff x="8157463" y="4374798"/>
            <a:chExt cx="105588" cy="113853"/>
          </a:xfrm>
        </p:grpSpPr>
        <p:sp>
          <p:nvSpPr>
            <p:cNvPr id="34" name="Lágrima 33"/>
            <p:cNvSpPr/>
            <p:nvPr/>
          </p:nvSpPr>
          <p:spPr>
            <a:xfrm rot="18900000">
              <a:off x="8174668" y="4374798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Lágrima 34"/>
            <p:cNvSpPr/>
            <p:nvPr/>
          </p:nvSpPr>
          <p:spPr>
            <a:xfrm rot="18900000">
              <a:off x="8215512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Lágrima 35"/>
            <p:cNvSpPr/>
            <p:nvPr/>
          </p:nvSpPr>
          <p:spPr>
            <a:xfrm rot="18900000">
              <a:off x="8157463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loud 31"/>
          <p:cNvSpPr/>
          <p:nvPr/>
        </p:nvSpPr>
        <p:spPr>
          <a:xfrm rot="766459">
            <a:off x="5725652" y="570635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loud 32"/>
          <p:cNvSpPr/>
          <p:nvPr/>
        </p:nvSpPr>
        <p:spPr>
          <a:xfrm rot="1827472">
            <a:off x="6729216" y="4699592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3"/>
          <p:cNvSpPr/>
          <p:nvPr/>
        </p:nvSpPr>
        <p:spPr>
          <a:xfrm rot="766459">
            <a:off x="4550862" y="5636784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loud 37"/>
          <p:cNvSpPr/>
          <p:nvPr/>
        </p:nvSpPr>
        <p:spPr>
          <a:xfrm rot="1577861">
            <a:off x="692208" y="3028566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39"/>
          <p:cNvSpPr/>
          <p:nvPr/>
        </p:nvSpPr>
        <p:spPr>
          <a:xfrm rot="382890">
            <a:off x="1330216" y="5945909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ágrima 42"/>
          <p:cNvSpPr/>
          <p:nvPr/>
        </p:nvSpPr>
        <p:spPr>
          <a:xfrm rot="20700000">
            <a:off x="4656787" y="3790214"/>
            <a:ext cx="56545" cy="56545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Lágrima 43"/>
          <p:cNvSpPr/>
          <p:nvPr/>
        </p:nvSpPr>
        <p:spPr>
          <a:xfrm rot="19800000">
            <a:off x="4451542" y="4249126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Lágrima 44"/>
          <p:cNvSpPr/>
          <p:nvPr/>
        </p:nvSpPr>
        <p:spPr>
          <a:xfrm rot="18000000">
            <a:off x="5105560" y="413674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Lágrima 45"/>
          <p:cNvSpPr/>
          <p:nvPr/>
        </p:nvSpPr>
        <p:spPr>
          <a:xfrm rot="18000000">
            <a:off x="5105561" y="3697391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loud 29"/>
          <p:cNvSpPr/>
          <p:nvPr/>
        </p:nvSpPr>
        <p:spPr>
          <a:xfrm rot="1759682">
            <a:off x="3035815" y="5605439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8"/>
          <p:cNvSpPr/>
          <p:nvPr/>
        </p:nvSpPr>
        <p:spPr>
          <a:xfrm>
            <a:off x="807797" y="5622881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loud 8"/>
          <p:cNvSpPr/>
          <p:nvPr/>
        </p:nvSpPr>
        <p:spPr>
          <a:xfrm>
            <a:off x="843402" y="4465796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232"/>
          <p:cNvSpPr/>
          <p:nvPr/>
        </p:nvSpPr>
        <p:spPr>
          <a:xfrm>
            <a:off x="3495666" y="3147378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232"/>
          <p:cNvSpPr/>
          <p:nvPr/>
        </p:nvSpPr>
        <p:spPr>
          <a:xfrm>
            <a:off x="8217770" y="422665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Elipse 168"/>
          <p:cNvSpPr/>
          <p:nvPr/>
        </p:nvSpPr>
        <p:spPr>
          <a:xfrm>
            <a:off x="4789373" y="3331186"/>
            <a:ext cx="166391" cy="1198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Lágrima 169"/>
          <p:cNvSpPr/>
          <p:nvPr/>
        </p:nvSpPr>
        <p:spPr>
          <a:xfrm rot="19800000">
            <a:off x="4949569" y="3765681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Lágrima 170"/>
          <p:cNvSpPr/>
          <p:nvPr/>
        </p:nvSpPr>
        <p:spPr>
          <a:xfrm rot="19800000">
            <a:off x="4847023" y="4204898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Lágrima 171"/>
          <p:cNvSpPr/>
          <p:nvPr/>
        </p:nvSpPr>
        <p:spPr>
          <a:xfrm rot="19800000">
            <a:off x="4488607" y="4009375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Lágrima 172"/>
          <p:cNvSpPr/>
          <p:nvPr/>
        </p:nvSpPr>
        <p:spPr>
          <a:xfrm rot="19800000">
            <a:off x="4751283" y="3989520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Lágrima 173"/>
          <p:cNvSpPr/>
          <p:nvPr/>
        </p:nvSpPr>
        <p:spPr>
          <a:xfrm rot="14479198">
            <a:off x="5153670" y="3372514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Lágrima 174"/>
          <p:cNvSpPr/>
          <p:nvPr/>
        </p:nvSpPr>
        <p:spPr>
          <a:xfrm rot="2858510">
            <a:off x="4523209" y="3446573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Lua 175"/>
          <p:cNvSpPr/>
          <p:nvPr/>
        </p:nvSpPr>
        <p:spPr>
          <a:xfrm>
            <a:off x="532753" y="198740"/>
            <a:ext cx="995027" cy="1990054"/>
          </a:xfrm>
          <a:prstGeom prst="moon">
            <a:avLst>
              <a:gd name="adj" fmla="val 27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Estrela de 5 pontas 176"/>
          <p:cNvSpPr/>
          <p:nvPr/>
        </p:nvSpPr>
        <p:spPr>
          <a:xfrm>
            <a:off x="3044684" y="282352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Estrela de 5 pontas 177"/>
          <p:cNvSpPr/>
          <p:nvPr/>
        </p:nvSpPr>
        <p:spPr>
          <a:xfrm>
            <a:off x="3823452" y="880583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Estrela de 5 pontas 178"/>
          <p:cNvSpPr/>
          <p:nvPr/>
        </p:nvSpPr>
        <p:spPr>
          <a:xfrm>
            <a:off x="5466013" y="198740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Estrela de 5 pontas 179"/>
          <p:cNvSpPr/>
          <p:nvPr/>
        </p:nvSpPr>
        <p:spPr>
          <a:xfrm>
            <a:off x="7516850" y="825108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Estrela de 5 pontas 180"/>
          <p:cNvSpPr/>
          <p:nvPr/>
        </p:nvSpPr>
        <p:spPr>
          <a:xfrm>
            <a:off x="5971845" y="977508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Retângulo 181"/>
          <p:cNvSpPr/>
          <p:nvPr/>
        </p:nvSpPr>
        <p:spPr>
          <a:xfrm>
            <a:off x="6075788" y="3211484"/>
            <a:ext cx="2681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Correu </a:t>
            </a:r>
            <a:r>
              <a:rPr lang="pt-BR" dirty="0"/>
              <a:t>pela floresta e quando estava muito longe de casa, começou a chorar bem </a:t>
            </a:r>
            <a:r>
              <a:rPr lang="pt-BR" dirty="0" smtClean="0"/>
              <a:t>baixinho.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70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lipse 57"/>
          <p:cNvSpPr/>
          <p:nvPr/>
        </p:nvSpPr>
        <p:spPr>
          <a:xfrm>
            <a:off x="7237068" y="1838977"/>
            <a:ext cx="1492209" cy="14922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Lua 49"/>
          <p:cNvSpPr/>
          <p:nvPr/>
        </p:nvSpPr>
        <p:spPr>
          <a:xfrm>
            <a:off x="476470" y="1617946"/>
            <a:ext cx="995027" cy="1990054"/>
          </a:xfrm>
          <a:prstGeom prst="moon">
            <a:avLst>
              <a:gd name="adj" fmla="val 27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117"/>
          <p:cNvSpPr/>
          <p:nvPr/>
        </p:nvSpPr>
        <p:spPr>
          <a:xfrm flipH="1">
            <a:off x="4368715" y="3271267"/>
            <a:ext cx="777701" cy="937261"/>
          </a:xfrm>
          <a:custGeom>
            <a:avLst/>
            <a:gdLst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89004 w 2954220"/>
              <a:gd name="connsiteY17" fmla="*/ 181911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30605 w 2954220"/>
              <a:gd name="connsiteY17" fmla="*/ 342499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440496 w 2954220"/>
              <a:gd name="connsiteY6" fmla="*/ 1670085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352902 w 2954220"/>
              <a:gd name="connsiteY6" fmla="*/ 1889066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7 w 2954220"/>
              <a:gd name="connsiteY7" fmla="*/ 217220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66647 w 2958285"/>
              <a:gd name="connsiteY7" fmla="*/ 2172206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95849 w 2958285"/>
              <a:gd name="connsiteY7" fmla="*/ 2361993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58285" h="3565244">
                <a:moveTo>
                  <a:pt x="1527282" y="13"/>
                </a:moveTo>
                <a:cubicBezTo>
                  <a:pt x="1534895" y="348"/>
                  <a:pt x="1794041" y="100339"/>
                  <a:pt x="1840861" y="168301"/>
                </a:cubicBezTo>
                <a:cubicBezTo>
                  <a:pt x="1887681" y="236263"/>
                  <a:pt x="1748333" y="404158"/>
                  <a:pt x="1808204" y="407786"/>
                </a:cubicBezTo>
                <a:cubicBezTo>
                  <a:pt x="1868075" y="411414"/>
                  <a:pt x="1980065" y="259523"/>
                  <a:pt x="1993261" y="342471"/>
                </a:cubicBezTo>
                <a:cubicBezTo>
                  <a:pt x="2006457" y="425419"/>
                  <a:pt x="1890222" y="1054795"/>
                  <a:pt x="1789405" y="1232043"/>
                </a:cubicBezTo>
                <a:cubicBezTo>
                  <a:pt x="1719529" y="1354893"/>
                  <a:pt x="1512163" y="1545657"/>
                  <a:pt x="1322023" y="1681042"/>
                </a:cubicBezTo>
                <a:cubicBezTo>
                  <a:pt x="1361375" y="1676552"/>
                  <a:pt x="898618" y="1863171"/>
                  <a:pt x="1060922" y="1976663"/>
                </a:cubicBezTo>
                <a:cubicBezTo>
                  <a:pt x="1223226" y="2090155"/>
                  <a:pt x="2021705" y="2345478"/>
                  <a:pt x="2295849" y="2361993"/>
                </a:cubicBezTo>
                <a:cubicBezTo>
                  <a:pt x="2569993" y="2378508"/>
                  <a:pt x="2551787" y="1894758"/>
                  <a:pt x="2705787" y="2075756"/>
                </a:cubicBezTo>
                <a:cubicBezTo>
                  <a:pt x="2946873" y="2180554"/>
                  <a:pt x="3047123" y="2522024"/>
                  <a:pt x="2864074" y="2606986"/>
                </a:cubicBezTo>
                <a:lnTo>
                  <a:pt x="2860814" y="2618258"/>
                </a:lnTo>
                <a:cubicBezTo>
                  <a:pt x="2874301" y="2649649"/>
                  <a:pt x="2880654" y="2682750"/>
                  <a:pt x="2880654" y="2717044"/>
                </a:cubicBezTo>
                <a:cubicBezTo>
                  <a:pt x="2880654" y="3185492"/>
                  <a:pt x="2235872" y="3565244"/>
                  <a:pt x="1440494" y="3565244"/>
                </a:cubicBezTo>
                <a:cubicBezTo>
                  <a:pt x="645116" y="3565244"/>
                  <a:pt x="15042" y="3242809"/>
                  <a:pt x="334" y="2717044"/>
                </a:cubicBezTo>
                <a:cubicBezTo>
                  <a:pt x="-11572" y="2291460"/>
                  <a:pt x="296374" y="1863811"/>
                  <a:pt x="541523" y="1641380"/>
                </a:cubicBezTo>
                <a:cubicBezTo>
                  <a:pt x="575876" y="1553395"/>
                  <a:pt x="632799" y="1445730"/>
                  <a:pt x="610774" y="1376615"/>
                </a:cubicBezTo>
                <a:cubicBezTo>
                  <a:pt x="496761" y="1256915"/>
                  <a:pt x="259170" y="1120598"/>
                  <a:pt x="245809" y="975006"/>
                </a:cubicBezTo>
                <a:cubicBezTo>
                  <a:pt x="232448" y="829414"/>
                  <a:pt x="409123" y="637978"/>
                  <a:pt x="530605" y="503060"/>
                </a:cubicBezTo>
                <a:cubicBezTo>
                  <a:pt x="652087" y="368142"/>
                  <a:pt x="809600" y="180012"/>
                  <a:pt x="974700" y="165498"/>
                </a:cubicBezTo>
                <a:cubicBezTo>
                  <a:pt x="1139800" y="150984"/>
                  <a:pt x="1451572" y="254920"/>
                  <a:pt x="1579604" y="255387"/>
                </a:cubicBezTo>
                <a:cubicBezTo>
                  <a:pt x="1691632" y="255796"/>
                  <a:pt x="1473987" y="-2335"/>
                  <a:pt x="1527282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120"/>
          <p:cNvSpPr/>
          <p:nvPr/>
        </p:nvSpPr>
        <p:spPr>
          <a:xfrm flipH="1">
            <a:off x="4598583" y="3871764"/>
            <a:ext cx="403970" cy="265442"/>
          </a:xfrm>
          <a:custGeom>
            <a:avLst/>
            <a:gdLst>
              <a:gd name="connsiteX0" fmla="*/ 0 w 1522559"/>
              <a:gd name="connsiteY0" fmla="*/ 448365 h 896730"/>
              <a:gd name="connsiteX1" fmla="*/ 761280 w 1522559"/>
              <a:gd name="connsiteY1" fmla="*/ 0 h 896730"/>
              <a:gd name="connsiteX2" fmla="*/ 1522560 w 1522559"/>
              <a:gd name="connsiteY2" fmla="*/ 448365 h 896730"/>
              <a:gd name="connsiteX3" fmla="*/ 761280 w 1522559"/>
              <a:gd name="connsiteY3" fmla="*/ 896730 h 896730"/>
              <a:gd name="connsiteX4" fmla="*/ 0 w 1522559"/>
              <a:gd name="connsiteY4" fmla="*/ 448365 h 896730"/>
              <a:gd name="connsiteX0" fmla="*/ 0 w 1857840"/>
              <a:gd name="connsiteY0" fmla="*/ 452461 h 902606"/>
              <a:gd name="connsiteX1" fmla="*/ 761280 w 1857840"/>
              <a:gd name="connsiteY1" fmla="*/ 4096 h 902606"/>
              <a:gd name="connsiteX2" fmla="*/ 1857840 w 1857840"/>
              <a:gd name="connsiteY2" fmla="*/ 307681 h 902606"/>
              <a:gd name="connsiteX3" fmla="*/ 761280 w 1857840"/>
              <a:gd name="connsiteY3" fmla="*/ 900826 h 902606"/>
              <a:gd name="connsiteX4" fmla="*/ 0 w 1857840"/>
              <a:gd name="connsiteY4" fmla="*/ 452461 h 902606"/>
              <a:gd name="connsiteX0" fmla="*/ 0 w 1536658"/>
              <a:gd name="connsiteY0" fmla="*/ 459150 h 1009712"/>
              <a:gd name="connsiteX1" fmla="*/ 761280 w 1536658"/>
              <a:gd name="connsiteY1" fmla="*/ 10785 h 1009712"/>
              <a:gd name="connsiteX2" fmla="*/ 1536658 w 1536658"/>
              <a:gd name="connsiteY2" fmla="*/ 869132 h 1009712"/>
              <a:gd name="connsiteX3" fmla="*/ 761280 w 1536658"/>
              <a:gd name="connsiteY3" fmla="*/ 907515 h 1009712"/>
              <a:gd name="connsiteX4" fmla="*/ 0 w 1536658"/>
              <a:gd name="connsiteY4" fmla="*/ 459150 h 10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58" h="1009712">
                <a:moveTo>
                  <a:pt x="0" y="459150"/>
                </a:moveTo>
                <a:cubicBezTo>
                  <a:pt x="0" y="211525"/>
                  <a:pt x="505170" y="-57545"/>
                  <a:pt x="761280" y="10785"/>
                </a:cubicBezTo>
                <a:cubicBezTo>
                  <a:pt x="1017390" y="79115"/>
                  <a:pt x="1536658" y="621507"/>
                  <a:pt x="1536658" y="869132"/>
                </a:cubicBezTo>
                <a:cubicBezTo>
                  <a:pt x="1536658" y="1116757"/>
                  <a:pt x="1017390" y="975845"/>
                  <a:pt x="761280" y="907515"/>
                </a:cubicBezTo>
                <a:cubicBezTo>
                  <a:pt x="505170" y="839185"/>
                  <a:pt x="0" y="706775"/>
                  <a:pt x="0" y="459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 flipH="1">
            <a:off x="4827650" y="3388489"/>
            <a:ext cx="110105" cy="110105"/>
            <a:chOff x="3422137" y="3505060"/>
            <a:chExt cx="142188" cy="142188"/>
          </a:xfrm>
        </p:grpSpPr>
        <p:sp>
          <p:nvSpPr>
            <p:cNvPr id="8" name="Oval 46"/>
            <p:cNvSpPr/>
            <p:nvPr/>
          </p:nvSpPr>
          <p:spPr>
            <a:xfrm flipH="1">
              <a:off x="3422137" y="3505060"/>
              <a:ext cx="142188" cy="142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49"/>
            <p:cNvSpPr/>
            <p:nvPr/>
          </p:nvSpPr>
          <p:spPr>
            <a:xfrm flipH="1">
              <a:off x="3439699" y="3543507"/>
              <a:ext cx="78244" cy="782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19"/>
          <p:cNvSpPr/>
          <p:nvPr/>
        </p:nvSpPr>
        <p:spPr>
          <a:xfrm rot="772729">
            <a:off x="4976767" y="3457974"/>
            <a:ext cx="332425" cy="140576"/>
          </a:xfrm>
          <a:custGeom>
            <a:avLst/>
            <a:gdLst>
              <a:gd name="connsiteX0" fmla="*/ 0 w 792088"/>
              <a:gd name="connsiteY0" fmla="*/ 180020 h 360040"/>
              <a:gd name="connsiteX1" fmla="*/ 396044 w 792088"/>
              <a:gd name="connsiteY1" fmla="*/ 0 h 360040"/>
              <a:gd name="connsiteX2" fmla="*/ 792088 w 792088"/>
              <a:gd name="connsiteY2" fmla="*/ 180020 h 360040"/>
              <a:gd name="connsiteX3" fmla="*/ 396044 w 792088"/>
              <a:gd name="connsiteY3" fmla="*/ 360040 h 360040"/>
              <a:gd name="connsiteX4" fmla="*/ 0 w 792088"/>
              <a:gd name="connsiteY4" fmla="*/ 180020 h 360040"/>
              <a:gd name="connsiteX0" fmla="*/ 215 w 792303"/>
              <a:gd name="connsiteY0" fmla="*/ 57599 h 237619"/>
              <a:gd name="connsiteX1" fmla="*/ 440714 w 792303"/>
              <a:gd name="connsiteY1" fmla="*/ 17641 h 237619"/>
              <a:gd name="connsiteX2" fmla="*/ 792303 w 792303"/>
              <a:gd name="connsiteY2" fmla="*/ 57599 h 237619"/>
              <a:gd name="connsiteX3" fmla="*/ 396259 w 792303"/>
              <a:gd name="connsiteY3" fmla="*/ 237619 h 237619"/>
              <a:gd name="connsiteX4" fmla="*/ 215 w 792303"/>
              <a:gd name="connsiteY4" fmla="*/ 57599 h 237619"/>
              <a:gd name="connsiteX0" fmla="*/ 113 w 792201"/>
              <a:gd name="connsiteY0" fmla="*/ 81512 h 261532"/>
              <a:gd name="connsiteX1" fmla="*/ 427910 w 792201"/>
              <a:gd name="connsiteY1" fmla="*/ 1537 h 261532"/>
              <a:gd name="connsiteX2" fmla="*/ 792201 w 792201"/>
              <a:gd name="connsiteY2" fmla="*/ 81512 h 261532"/>
              <a:gd name="connsiteX3" fmla="*/ 396157 w 792201"/>
              <a:gd name="connsiteY3" fmla="*/ 261532 h 261532"/>
              <a:gd name="connsiteX4" fmla="*/ 113 w 792201"/>
              <a:gd name="connsiteY4" fmla="*/ 81512 h 261532"/>
              <a:gd name="connsiteX0" fmla="*/ 113 w 792201"/>
              <a:gd name="connsiteY0" fmla="*/ 95074 h 275094"/>
              <a:gd name="connsiteX1" fmla="*/ 427910 w 792201"/>
              <a:gd name="connsiteY1" fmla="*/ 15099 h 275094"/>
              <a:gd name="connsiteX2" fmla="*/ 792201 w 792201"/>
              <a:gd name="connsiteY2" fmla="*/ 95074 h 275094"/>
              <a:gd name="connsiteX3" fmla="*/ 396157 w 792201"/>
              <a:gd name="connsiteY3" fmla="*/ 275094 h 275094"/>
              <a:gd name="connsiteX4" fmla="*/ 113 w 792201"/>
              <a:gd name="connsiteY4" fmla="*/ 95074 h 275094"/>
              <a:gd name="connsiteX0" fmla="*/ 82 w 891251"/>
              <a:gd name="connsiteY0" fmla="*/ 80505 h 260960"/>
              <a:gd name="connsiteX1" fmla="*/ 427879 w 891251"/>
              <a:gd name="connsiteY1" fmla="*/ 530 h 260960"/>
              <a:gd name="connsiteX2" fmla="*/ 891251 w 891251"/>
              <a:gd name="connsiteY2" fmla="*/ 115129 h 260960"/>
              <a:gd name="connsiteX3" fmla="*/ 396126 w 891251"/>
              <a:gd name="connsiteY3" fmla="*/ 260525 h 260960"/>
              <a:gd name="connsiteX4" fmla="*/ 82 w 891251"/>
              <a:gd name="connsiteY4" fmla="*/ 80505 h 260960"/>
              <a:gd name="connsiteX0" fmla="*/ 14446 w 905615"/>
              <a:gd name="connsiteY0" fmla="*/ 183516 h 363971"/>
              <a:gd name="connsiteX1" fmla="*/ 120185 w 905615"/>
              <a:gd name="connsiteY1" fmla="*/ 1494 h 363971"/>
              <a:gd name="connsiteX2" fmla="*/ 442243 w 905615"/>
              <a:gd name="connsiteY2" fmla="*/ 103541 h 363971"/>
              <a:gd name="connsiteX3" fmla="*/ 905615 w 905615"/>
              <a:gd name="connsiteY3" fmla="*/ 218140 h 363971"/>
              <a:gd name="connsiteX4" fmla="*/ 410490 w 905615"/>
              <a:gd name="connsiteY4" fmla="*/ 363536 h 363971"/>
              <a:gd name="connsiteX5" fmla="*/ 14446 w 905615"/>
              <a:gd name="connsiteY5" fmla="*/ 183516 h 363971"/>
              <a:gd name="connsiteX0" fmla="*/ 39 w 891208"/>
              <a:gd name="connsiteY0" fmla="*/ 183516 h 369002"/>
              <a:gd name="connsiteX1" fmla="*/ 105778 w 891208"/>
              <a:gd name="connsiteY1" fmla="*/ 1494 h 369002"/>
              <a:gd name="connsiteX2" fmla="*/ 427836 w 891208"/>
              <a:gd name="connsiteY2" fmla="*/ 103541 h 369002"/>
              <a:gd name="connsiteX3" fmla="*/ 891208 w 891208"/>
              <a:gd name="connsiteY3" fmla="*/ 218140 h 369002"/>
              <a:gd name="connsiteX4" fmla="*/ 396083 w 891208"/>
              <a:gd name="connsiteY4" fmla="*/ 363536 h 369002"/>
              <a:gd name="connsiteX5" fmla="*/ 97835 w 891208"/>
              <a:gd name="connsiteY5" fmla="*/ 323374 h 369002"/>
              <a:gd name="connsiteX6" fmla="*/ 39 w 891208"/>
              <a:gd name="connsiteY6" fmla="*/ 183516 h 369002"/>
              <a:gd name="connsiteX0" fmla="*/ 39 w 891208"/>
              <a:gd name="connsiteY0" fmla="*/ 183516 h 376876"/>
              <a:gd name="connsiteX1" fmla="*/ 105778 w 891208"/>
              <a:gd name="connsiteY1" fmla="*/ 1494 h 376876"/>
              <a:gd name="connsiteX2" fmla="*/ 427836 w 891208"/>
              <a:gd name="connsiteY2" fmla="*/ 103541 h 376876"/>
              <a:gd name="connsiteX3" fmla="*/ 891208 w 891208"/>
              <a:gd name="connsiteY3" fmla="*/ 218140 h 376876"/>
              <a:gd name="connsiteX4" fmla="*/ 396083 w 891208"/>
              <a:gd name="connsiteY4" fmla="*/ 363536 h 376876"/>
              <a:gd name="connsiteX5" fmla="*/ 97835 w 891208"/>
              <a:gd name="connsiteY5" fmla="*/ 323374 h 376876"/>
              <a:gd name="connsiteX6" fmla="*/ 39 w 891208"/>
              <a:gd name="connsiteY6" fmla="*/ 183516 h 37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1208" h="376876">
                <a:moveTo>
                  <a:pt x="39" y="183516"/>
                </a:moveTo>
                <a:cubicBezTo>
                  <a:pt x="1363" y="129869"/>
                  <a:pt x="34479" y="14823"/>
                  <a:pt x="105778" y="1494"/>
                </a:cubicBezTo>
                <a:cubicBezTo>
                  <a:pt x="177077" y="-11835"/>
                  <a:pt x="296931" y="67433"/>
                  <a:pt x="427836" y="103541"/>
                </a:cubicBezTo>
                <a:cubicBezTo>
                  <a:pt x="558741" y="139649"/>
                  <a:pt x="891208" y="118718"/>
                  <a:pt x="891208" y="218140"/>
                </a:cubicBezTo>
                <a:cubicBezTo>
                  <a:pt x="891208" y="317562"/>
                  <a:pt x="528312" y="345997"/>
                  <a:pt x="396083" y="363536"/>
                </a:cubicBezTo>
                <a:cubicBezTo>
                  <a:pt x="263854" y="381075"/>
                  <a:pt x="110172" y="392436"/>
                  <a:pt x="97835" y="323374"/>
                </a:cubicBezTo>
                <a:cubicBezTo>
                  <a:pt x="31828" y="293371"/>
                  <a:pt x="-1285" y="237163"/>
                  <a:pt x="39" y="1835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3"/>
          <p:cNvSpPr/>
          <p:nvPr/>
        </p:nvSpPr>
        <p:spPr>
          <a:xfrm>
            <a:off x="5914137" y="221349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0"/>
          <p:cNvSpPr/>
          <p:nvPr/>
        </p:nvSpPr>
        <p:spPr>
          <a:xfrm>
            <a:off x="4589317" y="2262569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6"/>
          <p:cNvSpPr/>
          <p:nvPr/>
        </p:nvSpPr>
        <p:spPr>
          <a:xfrm>
            <a:off x="5508104" y="1891899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27"/>
          <p:cNvSpPr/>
          <p:nvPr/>
        </p:nvSpPr>
        <p:spPr>
          <a:xfrm>
            <a:off x="4368715" y="178144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28"/>
          <p:cNvSpPr/>
          <p:nvPr/>
        </p:nvSpPr>
        <p:spPr>
          <a:xfrm>
            <a:off x="6411760" y="2170511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29"/>
          <p:cNvSpPr/>
          <p:nvPr/>
        </p:nvSpPr>
        <p:spPr>
          <a:xfrm rot="1759682">
            <a:off x="3481811" y="2204864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4"/>
          <p:cNvSpPr/>
          <p:nvPr/>
        </p:nvSpPr>
        <p:spPr>
          <a:xfrm>
            <a:off x="1832894" y="5619301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30"/>
          <p:cNvSpPr/>
          <p:nvPr/>
        </p:nvSpPr>
        <p:spPr>
          <a:xfrm>
            <a:off x="3593805" y="5587087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34"/>
          <p:cNvSpPr/>
          <p:nvPr/>
        </p:nvSpPr>
        <p:spPr>
          <a:xfrm rot="766459">
            <a:off x="8001458" y="5693883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8"/>
          <p:cNvSpPr/>
          <p:nvPr/>
        </p:nvSpPr>
        <p:spPr>
          <a:xfrm>
            <a:off x="2936416" y="2285029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6"/>
          <p:cNvSpPr/>
          <p:nvPr/>
        </p:nvSpPr>
        <p:spPr>
          <a:xfrm>
            <a:off x="1453320" y="2285029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9"/>
          <p:cNvSpPr/>
          <p:nvPr/>
        </p:nvSpPr>
        <p:spPr>
          <a:xfrm rot="382890">
            <a:off x="898072" y="4532664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ágrima 23"/>
          <p:cNvSpPr/>
          <p:nvPr/>
        </p:nvSpPr>
        <p:spPr>
          <a:xfrm rot="18900000">
            <a:off x="4866005" y="350287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loud 31"/>
          <p:cNvSpPr/>
          <p:nvPr/>
        </p:nvSpPr>
        <p:spPr>
          <a:xfrm rot="766459">
            <a:off x="5725652" y="570635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loud 32"/>
          <p:cNvSpPr/>
          <p:nvPr/>
        </p:nvSpPr>
        <p:spPr>
          <a:xfrm rot="1827472">
            <a:off x="6729216" y="4699592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loud 33"/>
          <p:cNvSpPr/>
          <p:nvPr/>
        </p:nvSpPr>
        <p:spPr>
          <a:xfrm rot="766459">
            <a:off x="4550862" y="5636784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loud 37"/>
          <p:cNvSpPr/>
          <p:nvPr/>
        </p:nvSpPr>
        <p:spPr>
          <a:xfrm rot="1577861">
            <a:off x="692208" y="3028566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9"/>
          <p:cNvSpPr/>
          <p:nvPr/>
        </p:nvSpPr>
        <p:spPr>
          <a:xfrm rot="382890">
            <a:off x="1330216" y="5945909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ágrima 32"/>
          <p:cNvSpPr/>
          <p:nvPr/>
        </p:nvSpPr>
        <p:spPr>
          <a:xfrm rot="19800000">
            <a:off x="4601131" y="4141600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ágrima 33"/>
          <p:cNvSpPr/>
          <p:nvPr/>
        </p:nvSpPr>
        <p:spPr>
          <a:xfrm rot="18000000">
            <a:off x="4945983" y="415276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loud 29"/>
          <p:cNvSpPr/>
          <p:nvPr/>
        </p:nvSpPr>
        <p:spPr>
          <a:xfrm rot="1759682">
            <a:off x="3035815" y="5605439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8"/>
          <p:cNvSpPr/>
          <p:nvPr/>
        </p:nvSpPr>
        <p:spPr>
          <a:xfrm>
            <a:off x="807797" y="5622881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8"/>
          <p:cNvSpPr/>
          <p:nvPr/>
        </p:nvSpPr>
        <p:spPr>
          <a:xfrm>
            <a:off x="843402" y="4465796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232"/>
          <p:cNvSpPr/>
          <p:nvPr/>
        </p:nvSpPr>
        <p:spPr>
          <a:xfrm>
            <a:off x="3495666" y="3147378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232"/>
          <p:cNvSpPr/>
          <p:nvPr/>
        </p:nvSpPr>
        <p:spPr>
          <a:xfrm>
            <a:off x="8217770" y="422665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789373" y="3331186"/>
            <a:ext cx="166391" cy="1198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Lágrima 43"/>
          <p:cNvSpPr/>
          <p:nvPr/>
        </p:nvSpPr>
        <p:spPr>
          <a:xfrm rot="19800000">
            <a:off x="4949569" y="3765681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Lágrima 44"/>
          <p:cNvSpPr/>
          <p:nvPr/>
        </p:nvSpPr>
        <p:spPr>
          <a:xfrm rot="19800000">
            <a:off x="4840291" y="3984692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2283528" y="392415"/>
            <a:ext cx="2681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Enquanto chorava, um filhote de cisne apareceu e viu que </a:t>
            </a:r>
            <a:r>
              <a:rPr lang="pt-BR" dirty="0" smtClean="0"/>
              <a:t>os dois eram </a:t>
            </a:r>
            <a:r>
              <a:rPr lang="pt-BR" dirty="0"/>
              <a:t>muito </a:t>
            </a:r>
            <a:r>
              <a:rPr lang="pt-BR" dirty="0" smtClean="0"/>
              <a:t>parecidos.</a:t>
            </a:r>
            <a:endParaRPr lang="pt-BR" dirty="0"/>
          </a:p>
        </p:txBody>
      </p:sp>
      <p:grpSp>
        <p:nvGrpSpPr>
          <p:cNvPr id="59" name="Grupo 58"/>
          <p:cNvGrpSpPr/>
          <p:nvPr/>
        </p:nvGrpSpPr>
        <p:grpSpPr>
          <a:xfrm flipH="1">
            <a:off x="6022883" y="3452643"/>
            <a:ext cx="616118" cy="721233"/>
            <a:chOff x="2248787" y="5028517"/>
            <a:chExt cx="583521" cy="683074"/>
          </a:xfrm>
        </p:grpSpPr>
        <p:grpSp>
          <p:nvGrpSpPr>
            <p:cNvPr id="60" name="Grupo 59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71" name="Retângulo 70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63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5" name="Grupo 64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67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5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-28271" y="2286000"/>
            <a:ext cx="9222171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-21016" y="2948495"/>
            <a:ext cx="7067740" cy="4038729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  <a:gd name="connsiteX0" fmla="*/ 741344 w 5929640"/>
              <a:gd name="connsiteY0" fmla="*/ 382447 h 3313116"/>
              <a:gd name="connsiteX1" fmla="*/ 301506 w 5929640"/>
              <a:gd name="connsiteY1" fmla="*/ 683389 h 3313116"/>
              <a:gd name="connsiteX2" fmla="*/ 208908 w 5929640"/>
              <a:gd name="connsiteY2" fmla="*/ 1076928 h 3313116"/>
              <a:gd name="connsiteX3" fmla="*/ 564 w 5929640"/>
              <a:gd name="connsiteY3" fmla="*/ 1620938 h 3313116"/>
              <a:gd name="connsiteX4" fmla="*/ 278356 w 5929640"/>
              <a:gd name="connsiteY4" fmla="*/ 2292270 h 3313116"/>
              <a:gd name="connsiteX5" fmla="*/ 417253 w 5929640"/>
              <a:gd name="connsiteY5" fmla="*/ 2824705 h 3313116"/>
              <a:gd name="connsiteX6" fmla="*/ 1447399 w 5929640"/>
              <a:gd name="connsiteY6" fmla="*/ 2905728 h 3313116"/>
              <a:gd name="connsiteX7" fmla="*/ 2165030 w 5929640"/>
              <a:gd name="connsiteY7" fmla="*/ 3299267 h 3313116"/>
              <a:gd name="connsiteX8" fmla="*/ 2871085 w 5929640"/>
              <a:gd name="connsiteY8" fmla="*/ 3079348 h 3313116"/>
              <a:gd name="connsiteX9" fmla="*/ 4167450 w 5929640"/>
              <a:gd name="connsiteY9" fmla="*/ 3299267 h 3313116"/>
              <a:gd name="connsiteX10" fmla="*/ 5440665 w 5929640"/>
              <a:gd name="connsiteY10" fmla="*/ 2593212 h 3313116"/>
              <a:gd name="connsiteX11" fmla="*/ 5429090 w 5929640"/>
              <a:gd name="connsiteY11" fmla="*/ 1539915 h 3313116"/>
              <a:gd name="connsiteX12" fmla="*/ 4908230 w 5929640"/>
              <a:gd name="connsiteY12" fmla="*/ 857009 h 3313116"/>
              <a:gd name="connsiteX13" fmla="*/ 5912500 w 5929640"/>
              <a:gd name="connsiteY13" fmla="*/ 69511 h 3313116"/>
              <a:gd name="connsiteX14" fmla="*/ 3913505 w 5929640"/>
              <a:gd name="connsiteY14" fmla="*/ 485910 h 3313116"/>
              <a:gd name="connsiteX15" fmla="*/ 2986832 w 5929640"/>
              <a:gd name="connsiteY15" fmla="*/ 482 h 3313116"/>
              <a:gd name="connsiteX16" fmla="*/ 1979913 w 5929640"/>
              <a:gd name="connsiteY16" fmla="*/ 404833 h 3313116"/>
              <a:gd name="connsiteX17" fmla="*/ 741344 w 5929640"/>
              <a:gd name="connsiteY17" fmla="*/ 382447 h 3313116"/>
              <a:gd name="connsiteX0" fmla="*/ 741344 w 5929640"/>
              <a:gd name="connsiteY0" fmla="*/ 384672 h 3315341"/>
              <a:gd name="connsiteX1" fmla="*/ 301506 w 5929640"/>
              <a:gd name="connsiteY1" fmla="*/ 685614 h 3315341"/>
              <a:gd name="connsiteX2" fmla="*/ 208908 w 5929640"/>
              <a:gd name="connsiteY2" fmla="*/ 1079153 h 3315341"/>
              <a:gd name="connsiteX3" fmla="*/ 564 w 5929640"/>
              <a:gd name="connsiteY3" fmla="*/ 1623163 h 3315341"/>
              <a:gd name="connsiteX4" fmla="*/ 278356 w 5929640"/>
              <a:gd name="connsiteY4" fmla="*/ 2294495 h 3315341"/>
              <a:gd name="connsiteX5" fmla="*/ 417253 w 5929640"/>
              <a:gd name="connsiteY5" fmla="*/ 2826930 h 3315341"/>
              <a:gd name="connsiteX6" fmla="*/ 1447399 w 5929640"/>
              <a:gd name="connsiteY6" fmla="*/ 2907953 h 3315341"/>
              <a:gd name="connsiteX7" fmla="*/ 2165030 w 5929640"/>
              <a:gd name="connsiteY7" fmla="*/ 3301492 h 3315341"/>
              <a:gd name="connsiteX8" fmla="*/ 2871085 w 5929640"/>
              <a:gd name="connsiteY8" fmla="*/ 3081573 h 3315341"/>
              <a:gd name="connsiteX9" fmla="*/ 4167450 w 5929640"/>
              <a:gd name="connsiteY9" fmla="*/ 3301492 h 3315341"/>
              <a:gd name="connsiteX10" fmla="*/ 5440665 w 5929640"/>
              <a:gd name="connsiteY10" fmla="*/ 2595437 h 3315341"/>
              <a:gd name="connsiteX11" fmla="*/ 5429090 w 5929640"/>
              <a:gd name="connsiteY11" fmla="*/ 1542140 h 3315341"/>
              <a:gd name="connsiteX12" fmla="*/ 4908230 w 5929640"/>
              <a:gd name="connsiteY12" fmla="*/ 859234 h 3315341"/>
              <a:gd name="connsiteX13" fmla="*/ 5912500 w 5929640"/>
              <a:gd name="connsiteY13" fmla="*/ 71736 h 3315341"/>
              <a:gd name="connsiteX14" fmla="*/ 3913505 w 5929640"/>
              <a:gd name="connsiteY14" fmla="*/ 488135 h 3315341"/>
              <a:gd name="connsiteX15" fmla="*/ 2802637 w 5929640"/>
              <a:gd name="connsiteY15" fmla="*/ 1017983 h 3315341"/>
              <a:gd name="connsiteX16" fmla="*/ 2986832 w 5929640"/>
              <a:gd name="connsiteY16" fmla="*/ 2707 h 3315341"/>
              <a:gd name="connsiteX17" fmla="*/ 1979913 w 5929640"/>
              <a:gd name="connsiteY17" fmla="*/ 407058 h 3315341"/>
              <a:gd name="connsiteX18" fmla="*/ 741344 w 5929640"/>
              <a:gd name="connsiteY18" fmla="*/ 384672 h 3315341"/>
              <a:gd name="connsiteX0" fmla="*/ 1055401 w 6243697"/>
              <a:gd name="connsiteY0" fmla="*/ 384672 h 3718596"/>
              <a:gd name="connsiteX1" fmla="*/ 615563 w 6243697"/>
              <a:gd name="connsiteY1" fmla="*/ 685614 h 3718596"/>
              <a:gd name="connsiteX2" fmla="*/ 522965 w 6243697"/>
              <a:gd name="connsiteY2" fmla="*/ 1079153 h 3718596"/>
              <a:gd name="connsiteX3" fmla="*/ 314621 w 6243697"/>
              <a:gd name="connsiteY3" fmla="*/ 1623163 h 3718596"/>
              <a:gd name="connsiteX4" fmla="*/ 592413 w 6243697"/>
              <a:gd name="connsiteY4" fmla="*/ 2294495 h 3718596"/>
              <a:gd name="connsiteX5" fmla="*/ 33900 w 6243697"/>
              <a:gd name="connsiteY5" fmla="*/ 3709943 h 3718596"/>
              <a:gd name="connsiteX6" fmla="*/ 1761456 w 6243697"/>
              <a:gd name="connsiteY6" fmla="*/ 2907953 h 3718596"/>
              <a:gd name="connsiteX7" fmla="*/ 2479087 w 6243697"/>
              <a:gd name="connsiteY7" fmla="*/ 3301492 h 3718596"/>
              <a:gd name="connsiteX8" fmla="*/ 3185142 w 6243697"/>
              <a:gd name="connsiteY8" fmla="*/ 3081573 h 3718596"/>
              <a:gd name="connsiteX9" fmla="*/ 4481507 w 6243697"/>
              <a:gd name="connsiteY9" fmla="*/ 3301492 h 3718596"/>
              <a:gd name="connsiteX10" fmla="*/ 5754722 w 6243697"/>
              <a:gd name="connsiteY10" fmla="*/ 2595437 h 3718596"/>
              <a:gd name="connsiteX11" fmla="*/ 5743147 w 6243697"/>
              <a:gd name="connsiteY11" fmla="*/ 1542140 h 3718596"/>
              <a:gd name="connsiteX12" fmla="*/ 5222287 w 6243697"/>
              <a:gd name="connsiteY12" fmla="*/ 859234 h 3718596"/>
              <a:gd name="connsiteX13" fmla="*/ 6226557 w 6243697"/>
              <a:gd name="connsiteY13" fmla="*/ 71736 h 3718596"/>
              <a:gd name="connsiteX14" fmla="*/ 4227562 w 6243697"/>
              <a:gd name="connsiteY14" fmla="*/ 488135 h 3718596"/>
              <a:gd name="connsiteX15" fmla="*/ 3116694 w 6243697"/>
              <a:gd name="connsiteY15" fmla="*/ 1017983 h 3718596"/>
              <a:gd name="connsiteX16" fmla="*/ 3300889 w 6243697"/>
              <a:gd name="connsiteY16" fmla="*/ 2707 h 3718596"/>
              <a:gd name="connsiteX17" fmla="*/ 2293970 w 6243697"/>
              <a:gd name="connsiteY17" fmla="*/ 407058 h 3718596"/>
              <a:gd name="connsiteX18" fmla="*/ 1055401 w 6243697"/>
              <a:gd name="connsiteY18" fmla="*/ 384672 h 3718596"/>
              <a:gd name="connsiteX0" fmla="*/ 1055401 w 6243697"/>
              <a:gd name="connsiteY0" fmla="*/ 384672 h 3723634"/>
              <a:gd name="connsiteX1" fmla="*/ 615563 w 6243697"/>
              <a:gd name="connsiteY1" fmla="*/ 685614 h 3723634"/>
              <a:gd name="connsiteX2" fmla="*/ 522965 w 6243697"/>
              <a:gd name="connsiteY2" fmla="*/ 1079153 h 3723634"/>
              <a:gd name="connsiteX3" fmla="*/ 314621 w 6243697"/>
              <a:gd name="connsiteY3" fmla="*/ 1623163 h 3723634"/>
              <a:gd name="connsiteX4" fmla="*/ 592413 w 6243697"/>
              <a:gd name="connsiteY4" fmla="*/ 2294495 h 3723634"/>
              <a:gd name="connsiteX5" fmla="*/ 33900 w 6243697"/>
              <a:gd name="connsiteY5" fmla="*/ 3709943 h 3723634"/>
              <a:gd name="connsiteX6" fmla="*/ 1761456 w 6243697"/>
              <a:gd name="connsiteY6" fmla="*/ 2907953 h 3723634"/>
              <a:gd name="connsiteX7" fmla="*/ 3776269 w 6243697"/>
              <a:gd name="connsiteY7" fmla="*/ 3722621 h 3723634"/>
              <a:gd name="connsiteX8" fmla="*/ 3185142 w 6243697"/>
              <a:gd name="connsiteY8" fmla="*/ 3081573 h 3723634"/>
              <a:gd name="connsiteX9" fmla="*/ 4481507 w 6243697"/>
              <a:gd name="connsiteY9" fmla="*/ 3301492 h 3723634"/>
              <a:gd name="connsiteX10" fmla="*/ 5754722 w 6243697"/>
              <a:gd name="connsiteY10" fmla="*/ 2595437 h 3723634"/>
              <a:gd name="connsiteX11" fmla="*/ 5743147 w 6243697"/>
              <a:gd name="connsiteY11" fmla="*/ 1542140 h 3723634"/>
              <a:gd name="connsiteX12" fmla="*/ 5222287 w 6243697"/>
              <a:gd name="connsiteY12" fmla="*/ 859234 h 3723634"/>
              <a:gd name="connsiteX13" fmla="*/ 6226557 w 6243697"/>
              <a:gd name="connsiteY13" fmla="*/ 71736 h 3723634"/>
              <a:gd name="connsiteX14" fmla="*/ 4227562 w 6243697"/>
              <a:gd name="connsiteY14" fmla="*/ 488135 h 3723634"/>
              <a:gd name="connsiteX15" fmla="*/ 3116694 w 6243697"/>
              <a:gd name="connsiteY15" fmla="*/ 1017983 h 3723634"/>
              <a:gd name="connsiteX16" fmla="*/ 3300889 w 6243697"/>
              <a:gd name="connsiteY16" fmla="*/ 2707 h 3723634"/>
              <a:gd name="connsiteX17" fmla="*/ 2293970 w 6243697"/>
              <a:gd name="connsiteY17" fmla="*/ 407058 h 3723634"/>
              <a:gd name="connsiteX18" fmla="*/ 1055401 w 6243697"/>
              <a:gd name="connsiteY18" fmla="*/ 384672 h 3723634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3185142 w 6243697"/>
              <a:gd name="connsiteY8" fmla="*/ 3081573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188208 w 6243697"/>
              <a:gd name="connsiteY2" fmla="*/ 37274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116694 w 6243697"/>
              <a:gd name="connsiteY15" fmla="*/ 1044067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995431 w 6243697"/>
              <a:gd name="connsiteY15" fmla="*/ 378412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768913"/>
              <a:gd name="connsiteY0" fmla="*/ 3212 h 3780090"/>
              <a:gd name="connsiteX1" fmla="*/ 615563 w 6768913"/>
              <a:gd name="connsiteY1" fmla="*/ 711698 h 3780090"/>
              <a:gd name="connsiteX2" fmla="*/ 188208 w 6768913"/>
              <a:gd name="connsiteY2" fmla="*/ 398827 h 3780090"/>
              <a:gd name="connsiteX3" fmla="*/ 314621 w 6768913"/>
              <a:gd name="connsiteY3" fmla="*/ 1649247 h 3780090"/>
              <a:gd name="connsiteX4" fmla="*/ 592413 w 6768913"/>
              <a:gd name="connsiteY4" fmla="*/ 2320579 h 3780090"/>
              <a:gd name="connsiteX5" fmla="*/ 33900 w 6768913"/>
              <a:gd name="connsiteY5" fmla="*/ 3736027 h 3780090"/>
              <a:gd name="connsiteX6" fmla="*/ 1761456 w 6768913"/>
              <a:gd name="connsiteY6" fmla="*/ 3450258 h 3780090"/>
              <a:gd name="connsiteX7" fmla="*/ 3776269 w 6768913"/>
              <a:gd name="connsiteY7" fmla="*/ 3748705 h 3780090"/>
              <a:gd name="connsiteX8" fmla="*/ 4705496 w 6768913"/>
              <a:gd name="connsiteY8" fmla="*/ 3623880 h 3780090"/>
              <a:gd name="connsiteX9" fmla="*/ 4481507 w 6768913"/>
              <a:gd name="connsiteY9" fmla="*/ 3327576 h 3780090"/>
              <a:gd name="connsiteX10" fmla="*/ 5754722 w 6768913"/>
              <a:gd name="connsiteY10" fmla="*/ 2621521 h 3780090"/>
              <a:gd name="connsiteX11" fmla="*/ 6761365 w 6768913"/>
              <a:gd name="connsiteY11" fmla="*/ 1663318 h 3780090"/>
              <a:gd name="connsiteX12" fmla="*/ 5222287 w 6768913"/>
              <a:gd name="connsiteY12" fmla="*/ 885318 h 3780090"/>
              <a:gd name="connsiteX13" fmla="*/ 6226557 w 6768913"/>
              <a:gd name="connsiteY13" fmla="*/ 97820 h 3780090"/>
              <a:gd name="connsiteX14" fmla="*/ 4227562 w 6768913"/>
              <a:gd name="connsiteY14" fmla="*/ 514219 h 3780090"/>
              <a:gd name="connsiteX15" fmla="*/ 3995431 w 6768913"/>
              <a:gd name="connsiteY15" fmla="*/ 378412 h 3780090"/>
              <a:gd name="connsiteX16" fmla="*/ 3300889 w 6768913"/>
              <a:gd name="connsiteY16" fmla="*/ 28791 h 3780090"/>
              <a:gd name="connsiteX17" fmla="*/ 2293970 w 6768913"/>
              <a:gd name="connsiteY17" fmla="*/ 433142 h 3780090"/>
              <a:gd name="connsiteX18" fmla="*/ 1166986 w 6768913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227562 w 6792079"/>
              <a:gd name="connsiteY14" fmla="*/ 514219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4051223 w 6792079"/>
              <a:gd name="connsiteY15" fmla="*/ 161055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2079" h="3780090">
                <a:moveTo>
                  <a:pt x="1166986" y="3212"/>
                </a:moveTo>
                <a:cubicBezTo>
                  <a:pt x="887252" y="49638"/>
                  <a:pt x="778693" y="645762"/>
                  <a:pt x="615563" y="711698"/>
                </a:cubicBezTo>
                <a:cubicBezTo>
                  <a:pt x="452433" y="777634"/>
                  <a:pt x="238365" y="242569"/>
                  <a:pt x="188208" y="398827"/>
                </a:cubicBezTo>
                <a:cubicBezTo>
                  <a:pt x="138051" y="555085"/>
                  <a:pt x="247254" y="1328955"/>
                  <a:pt x="314621" y="1649247"/>
                </a:cubicBezTo>
                <a:cubicBezTo>
                  <a:pt x="381989" y="1969539"/>
                  <a:pt x="639200" y="1972782"/>
                  <a:pt x="592413" y="2320579"/>
                </a:cubicBezTo>
                <a:cubicBezTo>
                  <a:pt x="545626" y="2668376"/>
                  <a:pt x="-160940" y="3547747"/>
                  <a:pt x="33900" y="3736027"/>
                </a:cubicBezTo>
                <a:cubicBezTo>
                  <a:pt x="228740" y="3924307"/>
                  <a:pt x="1137728" y="3448145"/>
                  <a:pt x="1761456" y="3450258"/>
                </a:cubicBezTo>
                <a:cubicBezTo>
                  <a:pt x="2385184" y="3452371"/>
                  <a:pt x="3285596" y="3719768"/>
                  <a:pt x="3776269" y="3748705"/>
                </a:cubicBezTo>
                <a:cubicBezTo>
                  <a:pt x="4266942" y="3777642"/>
                  <a:pt x="4587956" y="3694068"/>
                  <a:pt x="4705496" y="3623880"/>
                </a:cubicBezTo>
                <a:cubicBezTo>
                  <a:pt x="4823036" y="3553692"/>
                  <a:pt x="4306636" y="3494636"/>
                  <a:pt x="4481507" y="3327576"/>
                </a:cubicBezTo>
                <a:cubicBezTo>
                  <a:pt x="4656378" y="3160516"/>
                  <a:pt x="5374746" y="2898897"/>
                  <a:pt x="5754722" y="2621521"/>
                </a:cubicBezTo>
                <a:cubicBezTo>
                  <a:pt x="6134698" y="2344145"/>
                  <a:pt x="6636232" y="1948157"/>
                  <a:pt x="6761365" y="1663318"/>
                </a:cubicBezTo>
                <a:cubicBezTo>
                  <a:pt x="6886498" y="1378479"/>
                  <a:pt x="6594655" y="1173404"/>
                  <a:pt x="6505520" y="912488"/>
                </a:cubicBezTo>
                <a:cubicBezTo>
                  <a:pt x="6416385" y="651572"/>
                  <a:pt x="6543450" y="225329"/>
                  <a:pt x="6226557" y="97820"/>
                </a:cubicBezTo>
                <a:cubicBezTo>
                  <a:pt x="5909664" y="-29689"/>
                  <a:pt x="4966719" y="136892"/>
                  <a:pt x="4604164" y="147431"/>
                </a:cubicBezTo>
                <a:cubicBezTo>
                  <a:pt x="4241609" y="157970"/>
                  <a:pt x="4205668" y="241960"/>
                  <a:pt x="4051223" y="161055"/>
                </a:cubicBezTo>
                <a:cubicBezTo>
                  <a:pt x="3896778" y="80150"/>
                  <a:pt x="3477529" y="-32406"/>
                  <a:pt x="3300889" y="28791"/>
                </a:cubicBezTo>
                <a:cubicBezTo>
                  <a:pt x="3124249" y="89988"/>
                  <a:pt x="2649620" y="437405"/>
                  <a:pt x="2293970" y="433142"/>
                </a:cubicBezTo>
                <a:cubicBezTo>
                  <a:pt x="1938320" y="428879"/>
                  <a:pt x="1446720" y="-43214"/>
                  <a:pt x="1166986" y="32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3557749" y="222381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-28271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Cloud 31"/>
          <p:cNvSpPr/>
          <p:nvPr/>
        </p:nvSpPr>
        <p:spPr>
          <a:xfrm rot="21115574">
            <a:off x="1146457" y="186784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lipse 232"/>
          <p:cNvSpPr/>
          <p:nvPr/>
        </p:nvSpPr>
        <p:spPr>
          <a:xfrm>
            <a:off x="5148064" y="2745993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232"/>
          <p:cNvSpPr/>
          <p:nvPr/>
        </p:nvSpPr>
        <p:spPr>
          <a:xfrm>
            <a:off x="1339881" y="614249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232"/>
          <p:cNvSpPr/>
          <p:nvPr/>
        </p:nvSpPr>
        <p:spPr>
          <a:xfrm>
            <a:off x="8280170" y="204347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Grupo 119"/>
          <p:cNvGrpSpPr/>
          <p:nvPr/>
        </p:nvGrpSpPr>
        <p:grpSpPr>
          <a:xfrm flipH="1">
            <a:off x="7805577" y="3321114"/>
            <a:ext cx="1026313" cy="1201410"/>
            <a:chOff x="2248787" y="5028517"/>
            <a:chExt cx="583521" cy="683074"/>
          </a:xfrm>
        </p:grpSpPr>
        <p:grpSp>
          <p:nvGrpSpPr>
            <p:cNvPr id="121" name="Grupo 120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32" name="Retângulo 131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2" name="Grupo 121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30" name="Retângulo 129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3" name="Grupo 122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24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28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4" name="Grupo 133"/>
          <p:cNvGrpSpPr/>
          <p:nvPr/>
        </p:nvGrpSpPr>
        <p:grpSpPr>
          <a:xfrm flipH="1">
            <a:off x="7241144" y="3014108"/>
            <a:ext cx="616118" cy="721233"/>
            <a:chOff x="2248787" y="5028517"/>
            <a:chExt cx="583521" cy="683074"/>
          </a:xfrm>
        </p:grpSpPr>
        <p:grpSp>
          <p:nvGrpSpPr>
            <p:cNvPr id="135" name="Grupo 134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46" name="Retângulo 145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44" name="Retângulo 143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38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Grupo 139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42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1024778" y="2727882"/>
            <a:ext cx="2165860" cy="2364727"/>
            <a:chOff x="1024778" y="2727882"/>
            <a:chExt cx="2165860" cy="2364727"/>
          </a:xfrm>
        </p:grpSpPr>
        <p:grpSp>
          <p:nvGrpSpPr>
            <p:cNvPr id="21" name="Grupo 20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Lua 22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upo 68"/>
          <p:cNvGrpSpPr/>
          <p:nvPr/>
        </p:nvGrpSpPr>
        <p:grpSpPr>
          <a:xfrm flipH="1">
            <a:off x="3275907" y="2765288"/>
            <a:ext cx="2165860" cy="2364727"/>
            <a:chOff x="1024778" y="2727882"/>
            <a:chExt cx="2165860" cy="2364727"/>
          </a:xfrm>
        </p:grpSpPr>
        <p:grpSp>
          <p:nvGrpSpPr>
            <p:cNvPr id="70" name="Grupo 69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72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1" name="Lua 70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64654" y="235448"/>
            <a:ext cx="695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patinho feio seguiu o cisne até a casa dele e descobriu que ele na verdade era um lindo cisne.</a:t>
            </a:r>
          </a:p>
        </p:txBody>
      </p:sp>
    </p:spTree>
    <p:extLst>
      <p:ext uri="{BB962C8B-B14F-4D97-AF65-F5344CB8AC3E}">
        <p14:creationId xmlns:p14="http://schemas.microsoft.com/office/powerpoint/2010/main" val="26146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457</Words>
  <Application>Microsoft Office PowerPoint</Application>
  <PresentationFormat>Apresentação na tela (4:3)</PresentationFormat>
  <Paragraphs>42</Paragraphs>
  <Slides>31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63</cp:revision>
  <dcterms:created xsi:type="dcterms:W3CDTF">2019-09-16T10:51:08Z</dcterms:created>
  <dcterms:modified xsi:type="dcterms:W3CDTF">2019-10-25T14:11:29Z</dcterms:modified>
</cp:coreProperties>
</file>