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E082"/>
    <a:srgbClr val="FFF597"/>
    <a:srgbClr val="FFF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19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1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4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4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F6E6-A810-45F4-8C5E-5AE89754101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044540" y="-738761"/>
            <a:ext cx="7675110" cy="7184183"/>
            <a:chOff x="-1458008" y="1876197"/>
            <a:chExt cx="7675110" cy="7184183"/>
          </a:xfrm>
        </p:grpSpPr>
        <p:sp>
          <p:nvSpPr>
            <p:cNvPr id="21" name="Fluxograma: Operação manual 4"/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Atraso 21"/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19"/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842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ldeirao tres porquinh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2344" y="1644152"/>
            <a:ext cx="5715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41B9FFE-13FC-49CE-8A56-31CCC3A2A201}"/>
              </a:ext>
            </a:extLst>
          </p:cNvPr>
          <p:cNvGrpSpPr/>
          <p:nvPr/>
        </p:nvGrpSpPr>
        <p:grpSpPr>
          <a:xfrm>
            <a:off x="3488707" y="512910"/>
            <a:ext cx="3496049" cy="4193945"/>
            <a:chOff x="3488707" y="512910"/>
            <a:chExt cx="3496049" cy="4193945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ABE1E8-B927-4E2E-ACF8-86ADCDF6FB4D}"/>
                </a:ext>
              </a:extLst>
            </p:cNvPr>
            <p:cNvSpPr/>
            <p:nvPr/>
          </p:nvSpPr>
          <p:spPr>
            <a:xfrm>
              <a:off x="3488707" y="759581"/>
              <a:ext cx="3252549" cy="1769142"/>
            </a:xfrm>
            <a:custGeom>
              <a:avLst/>
              <a:gdLst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1964270 w 2139400"/>
                <a:gd name="connsiteY94" fmla="*/ 816385 h 1169413"/>
                <a:gd name="connsiteX95" fmla="*/ 1859495 w 2139400"/>
                <a:gd name="connsiteY95" fmla="*/ 745900 h 1169413"/>
                <a:gd name="connsiteX96" fmla="*/ 1739480 w 2139400"/>
                <a:gd name="connsiteY96" fmla="*/ 700180 h 1169413"/>
                <a:gd name="connsiteX97" fmla="*/ 1665185 w 2139400"/>
                <a:gd name="connsiteY97" fmla="*/ 732565 h 1169413"/>
                <a:gd name="connsiteX98" fmla="*/ 1720430 w 2139400"/>
                <a:gd name="connsiteY98" fmla="*/ 820195 h 1169413"/>
                <a:gd name="connsiteX99" fmla="*/ 1806155 w 2139400"/>
                <a:gd name="connsiteY99" fmla="*/ 858295 h 1169413"/>
                <a:gd name="connsiteX100" fmla="*/ 1874735 w 2139400"/>
                <a:gd name="connsiteY100" fmla="*/ 936400 h 1169413"/>
                <a:gd name="connsiteX101" fmla="*/ 1796630 w 2139400"/>
                <a:gd name="connsiteY101" fmla="*/ 944020 h 1169413"/>
                <a:gd name="connsiteX102" fmla="*/ 1846160 w 2139400"/>
                <a:gd name="connsiteY102" fmla="*/ 980215 h 1169413"/>
                <a:gd name="connsiteX103" fmla="*/ 1709000 w 2139400"/>
                <a:gd name="connsiteY103" fmla="*/ 1090705 h 1169413"/>
                <a:gd name="connsiteX104" fmla="*/ 1032725 w 2139400"/>
                <a:gd name="connsiteY104" fmla="*/ 1168810 h 1169413"/>
                <a:gd name="connsiteX105" fmla="*/ 583145 w 2139400"/>
                <a:gd name="connsiteY105" fmla="*/ 1121185 h 1169413"/>
                <a:gd name="connsiteX106" fmla="*/ 365975 w 2139400"/>
                <a:gd name="connsiteY106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2044280 w 2139400"/>
                <a:gd name="connsiteY94" fmla="*/ 797335 h 1169413"/>
                <a:gd name="connsiteX95" fmla="*/ 1964270 w 2139400"/>
                <a:gd name="connsiteY95" fmla="*/ 816385 h 1169413"/>
                <a:gd name="connsiteX96" fmla="*/ 1859495 w 2139400"/>
                <a:gd name="connsiteY96" fmla="*/ 745900 h 1169413"/>
                <a:gd name="connsiteX97" fmla="*/ 1739480 w 2139400"/>
                <a:gd name="connsiteY97" fmla="*/ 700180 h 1169413"/>
                <a:gd name="connsiteX98" fmla="*/ 1665185 w 2139400"/>
                <a:gd name="connsiteY98" fmla="*/ 732565 h 1169413"/>
                <a:gd name="connsiteX99" fmla="*/ 1720430 w 2139400"/>
                <a:gd name="connsiteY99" fmla="*/ 820195 h 1169413"/>
                <a:gd name="connsiteX100" fmla="*/ 1806155 w 2139400"/>
                <a:gd name="connsiteY100" fmla="*/ 858295 h 1169413"/>
                <a:gd name="connsiteX101" fmla="*/ 1874735 w 2139400"/>
                <a:gd name="connsiteY101" fmla="*/ 936400 h 1169413"/>
                <a:gd name="connsiteX102" fmla="*/ 1796630 w 2139400"/>
                <a:gd name="connsiteY102" fmla="*/ 944020 h 1169413"/>
                <a:gd name="connsiteX103" fmla="*/ 1846160 w 2139400"/>
                <a:gd name="connsiteY103" fmla="*/ 980215 h 1169413"/>
                <a:gd name="connsiteX104" fmla="*/ 1709000 w 2139400"/>
                <a:gd name="connsiteY104" fmla="*/ 1090705 h 1169413"/>
                <a:gd name="connsiteX105" fmla="*/ 1032725 w 2139400"/>
                <a:gd name="connsiteY105" fmla="*/ 1168810 h 1169413"/>
                <a:gd name="connsiteX106" fmla="*/ 583145 w 2139400"/>
                <a:gd name="connsiteY106" fmla="*/ 1121185 h 1169413"/>
                <a:gd name="connsiteX107" fmla="*/ 365975 w 2139400"/>
                <a:gd name="connsiteY107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90000 w 2139400"/>
                <a:gd name="connsiteY84" fmla="*/ 446815 h 1169413"/>
                <a:gd name="connsiteX85" fmla="*/ 2057615 w 2139400"/>
                <a:gd name="connsiteY85" fmla="*/ 521110 h 1169413"/>
                <a:gd name="connsiteX86" fmla="*/ 1950935 w 2139400"/>
                <a:gd name="connsiteY86" fmla="*/ 490630 h 1169413"/>
                <a:gd name="connsiteX87" fmla="*/ 1846160 w 2139400"/>
                <a:gd name="connsiteY87" fmla="*/ 452530 h 1169413"/>
                <a:gd name="connsiteX88" fmla="*/ 1756625 w 2139400"/>
                <a:gd name="connsiteY88" fmla="*/ 439195 h 1169413"/>
                <a:gd name="connsiteX89" fmla="*/ 1707095 w 2139400"/>
                <a:gd name="connsiteY89" fmla="*/ 427765 h 1169413"/>
                <a:gd name="connsiteX90" fmla="*/ 1688045 w 2139400"/>
                <a:gd name="connsiteY90" fmla="*/ 524920 h 1169413"/>
                <a:gd name="connsiteX91" fmla="*/ 1789010 w 2139400"/>
                <a:gd name="connsiteY91" fmla="*/ 587785 h 1169413"/>
                <a:gd name="connsiteX92" fmla="*/ 1895690 w 2139400"/>
                <a:gd name="connsiteY92" fmla="*/ 610645 h 1169413"/>
                <a:gd name="connsiteX93" fmla="*/ 1968080 w 2139400"/>
                <a:gd name="connsiteY93" fmla="*/ 656365 h 1169413"/>
                <a:gd name="connsiteX94" fmla="*/ 2023325 w 2139400"/>
                <a:gd name="connsiteY94" fmla="*/ 703990 h 1169413"/>
                <a:gd name="connsiteX95" fmla="*/ 2044280 w 2139400"/>
                <a:gd name="connsiteY95" fmla="*/ 797335 h 1169413"/>
                <a:gd name="connsiteX96" fmla="*/ 1964270 w 2139400"/>
                <a:gd name="connsiteY96" fmla="*/ 816385 h 1169413"/>
                <a:gd name="connsiteX97" fmla="*/ 1859495 w 2139400"/>
                <a:gd name="connsiteY97" fmla="*/ 745900 h 1169413"/>
                <a:gd name="connsiteX98" fmla="*/ 1739480 w 2139400"/>
                <a:gd name="connsiteY98" fmla="*/ 700180 h 1169413"/>
                <a:gd name="connsiteX99" fmla="*/ 1665185 w 2139400"/>
                <a:gd name="connsiteY99" fmla="*/ 732565 h 1169413"/>
                <a:gd name="connsiteX100" fmla="*/ 1720430 w 2139400"/>
                <a:gd name="connsiteY100" fmla="*/ 820195 h 1169413"/>
                <a:gd name="connsiteX101" fmla="*/ 1806155 w 2139400"/>
                <a:gd name="connsiteY101" fmla="*/ 858295 h 1169413"/>
                <a:gd name="connsiteX102" fmla="*/ 1874735 w 2139400"/>
                <a:gd name="connsiteY102" fmla="*/ 936400 h 1169413"/>
                <a:gd name="connsiteX103" fmla="*/ 1796630 w 2139400"/>
                <a:gd name="connsiteY103" fmla="*/ 944020 h 1169413"/>
                <a:gd name="connsiteX104" fmla="*/ 1846160 w 2139400"/>
                <a:gd name="connsiteY104" fmla="*/ 980215 h 1169413"/>
                <a:gd name="connsiteX105" fmla="*/ 1709000 w 2139400"/>
                <a:gd name="connsiteY105" fmla="*/ 1090705 h 1169413"/>
                <a:gd name="connsiteX106" fmla="*/ 1032725 w 2139400"/>
                <a:gd name="connsiteY106" fmla="*/ 1168810 h 1169413"/>
                <a:gd name="connsiteX107" fmla="*/ 583145 w 2139400"/>
                <a:gd name="connsiteY107" fmla="*/ 1121185 h 1169413"/>
                <a:gd name="connsiteX108" fmla="*/ 365975 w 2139400"/>
                <a:gd name="connsiteY108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2070950 w 2149953"/>
                <a:gd name="connsiteY75" fmla="*/ 197260 h 1169413"/>
                <a:gd name="connsiteX76" fmla="*/ 2070950 w 2149953"/>
                <a:gd name="connsiteY76" fmla="*/ 197260 h 1169413"/>
                <a:gd name="connsiteX77" fmla="*/ 2133815 w 2149953"/>
                <a:gd name="connsiteY77" fmla="*/ 222025 h 1169413"/>
                <a:gd name="connsiteX78" fmla="*/ 2137625 w 2149953"/>
                <a:gd name="connsiteY78" fmla="*/ 302035 h 1169413"/>
                <a:gd name="connsiteX79" fmla="*/ 1989035 w 2149953"/>
                <a:gd name="connsiteY79" fmla="*/ 298225 h 1169413"/>
                <a:gd name="connsiteX80" fmla="*/ 1853780 w 2149953"/>
                <a:gd name="connsiteY80" fmla="*/ 288700 h 1169413"/>
                <a:gd name="connsiteX81" fmla="*/ 1771865 w 2149953"/>
                <a:gd name="connsiteY81" fmla="*/ 349660 h 1169413"/>
                <a:gd name="connsiteX82" fmla="*/ 1827110 w 2149953"/>
                <a:gd name="connsiteY82" fmla="*/ 395380 h 1169413"/>
                <a:gd name="connsiteX83" fmla="*/ 1950935 w 2149953"/>
                <a:gd name="connsiteY83" fmla="*/ 382045 h 1169413"/>
                <a:gd name="connsiteX84" fmla="*/ 2061425 w 2149953"/>
                <a:gd name="connsiteY84" fmla="*/ 383950 h 1169413"/>
                <a:gd name="connsiteX85" fmla="*/ 2090000 w 2149953"/>
                <a:gd name="connsiteY85" fmla="*/ 446815 h 1169413"/>
                <a:gd name="connsiteX86" fmla="*/ 2057615 w 2149953"/>
                <a:gd name="connsiteY86" fmla="*/ 521110 h 1169413"/>
                <a:gd name="connsiteX87" fmla="*/ 1950935 w 2149953"/>
                <a:gd name="connsiteY87" fmla="*/ 490630 h 1169413"/>
                <a:gd name="connsiteX88" fmla="*/ 1846160 w 2149953"/>
                <a:gd name="connsiteY88" fmla="*/ 452530 h 1169413"/>
                <a:gd name="connsiteX89" fmla="*/ 1756625 w 2149953"/>
                <a:gd name="connsiteY89" fmla="*/ 439195 h 1169413"/>
                <a:gd name="connsiteX90" fmla="*/ 1707095 w 2149953"/>
                <a:gd name="connsiteY90" fmla="*/ 427765 h 1169413"/>
                <a:gd name="connsiteX91" fmla="*/ 1688045 w 2149953"/>
                <a:gd name="connsiteY91" fmla="*/ 524920 h 1169413"/>
                <a:gd name="connsiteX92" fmla="*/ 1789010 w 2149953"/>
                <a:gd name="connsiteY92" fmla="*/ 587785 h 1169413"/>
                <a:gd name="connsiteX93" fmla="*/ 1895690 w 2149953"/>
                <a:gd name="connsiteY93" fmla="*/ 610645 h 1169413"/>
                <a:gd name="connsiteX94" fmla="*/ 1968080 w 2149953"/>
                <a:gd name="connsiteY94" fmla="*/ 656365 h 1169413"/>
                <a:gd name="connsiteX95" fmla="*/ 2023325 w 2149953"/>
                <a:gd name="connsiteY95" fmla="*/ 703990 h 1169413"/>
                <a:gd name="connsiteX96" fmla="*/ 2044280 w 2149953"/>
                <a:gd name="connsiteY96" fmla="*/ 797335 h 1169413"/>
                <a:gd name="connsiteX97" fmla="*/ 1964270 w 2149953"/>
                <a:gd name="connsiteY97" fmla="*/ 816385 h 1169413"/>
                <a:gd name="connsiteX98" fmla="*/ 1859495 w 2149953"/>
                <a:gd name="connsiteY98" fmla="*/ 745900 h 1169413"/>
                <a:gd name="connsiteX99" fmla="*/ 1739480 w 2149953"/>
                <a:gd name="connsiteY99" fmla="*/ 700180 h 1169413"/>
                <a:gd name="connsiteX100" fmla="*/ 1665185 w 2149953"/>
                <a:gd name="connsiteY100" fmla="*/ 732565 h 1169413"/>
                <a:gd name="connsiteX101" fmla="*/ 1720430 w 2149953"/>
                <a:gd name="connsiteY101" fmla="*/ 820195 h 1169413"/>
                <a:gd name="connsiteX102" fmla="*/ 1806155 w 2149953"/>
                <a:gd name="connsiteY102" fmla="*/ 858295 h 1169413"/>
                <a:gd name="connsiteX103" fmla="*/ 1874735 w 2149953"/>
                <a:gd name="connsiteY103" fmla="*/ 936400 h 1169413"/>
                <a:gd name="connsiteX104" fmla="*/ 1796630 w 2149953"/>
                <a:gd name="connsiteY104" fmla="*/ 944020 h 1169413"/>
                <a:gd name="connsiteX105" fmla="*/ 1846160 w 2149953"/>
                <a:gd name="connsiteY105" fmla="*/ 980215 h 1169413"/>
                <a:gd name="connsiteX106" fmla="*/ 1709000 w 2149953"/>
                <a:gd name="connsiteY106" fmla="*/ 1090705 h 1169413"/>
                <a:gd name="connsiteX107" fmla="*/ 1032725 w 2149953"/>
                <a:gd name="connsiteY107" fmla="*/ 1168810 h 1169413"/>
                <a:gd name="connsiteX108" fmla="*/ 583145 w 2149953"/>
                <a:gd name="connsiteY108" fmla="*/ 1121185 h 1169413"/>
                <a:gd name="connsiteX109" fmla="*/ 365975 w 2149953"/>
                <a:gd name="connsiteY109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5185 w 2149953"/>
                <a:gd name="connsiteY67" fmla="*/ 94390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149953" h="1169413">
                  <a:moveTo>
                    <a:pt x="365975" y="1016410"/>
                  </a:moveTo>
                  <a:cubicBezTo>
                    <a:pt x="321842" y="992915"/>
                    <a:pt x="324065" y="991962"/>
                    <a:pt x="318350" y="980215"/>
                  </a:cubicBezTo>
                  <a:cubicBezTo>
                    <a:pt x="312635" y="968468"/>
                    <a:pt x="337082" y="954180"/>
                    <a:pt x="331685" y="945925"/>
                  </a:cubicBezTo>
                  <a:cubicBezTo>
                    <a:pt x="326288" y="937670"/>
                    <a:pt x="300252" y="929098"/>
                    <a:pt x="285965" y="930685"/>
                  </a:cubicBezTo>
                  <a:cubicBezTo>
                    <a:pt x="271678" y="932272"/>
                    <a:pt x="258977" y="944973"/>
                    <a:pt x="245960" y="955450"/>
                  </a:cubicBezTo>
                  <a:cubicBezTo>
                    <a:pt x="232943" y="965927"/>
                    <a:pt x="207860" y="993550"/>
                    <a:pt x="207860" y="993550"/>
                  </a:cubicBezTo>
                  <a:lnTo>
                    <a:pt x="207860" y="993550"/>
                  </a:lnTo>
                  <a:cubicBezTo>
                    <a:pt x="203098" y="991645"/>
                    <a:pt x="186587" y="989105"/>
                    <a:pt x="179285" y="982120"/>
                  </a:cubicBezTo>
                  <a:cubicBezTo>
                    <a:pt x="171982" y="975135"/>
                    <a:pt x="158965" y="963387"/>
                    <a:pt x="164045" y="951640"/>
                  </a:cubicBezTo>
                  <a:cubicBezTo>
                    <a:pt x="169125" y="939892"/>
                    <a:pt x="203733" y="925287"/>
                    <a:pt x="209765" y="911635"/>
                  </a:cubicBezTo>
                  <a:cubicBezTo>
                    <a:pt x="215797" y="897983"/>
                    <a:pt x="211670" y="872582"/>
                    <a:pt x="200240" y="869725"/>
                  </a:cubicBezTo>
                  <a:cubicBezTo>
                    <a:pt x="188810" y="866868"/>
                    <a:pt x="157060" y="884648"/>
                    <a:pt x="141185" y="894490"/>
                  </a:cubicBezTo>
                  <a:cubicBezTo>
                    <a:pt x="125310" y="904332"/>
                    <a:pt x="119277" y="917985"/>
                    <a:pt x="104990" y="928780"/>
                  </a:cubicBezTo>
                  <a:cubicBezTo>
                    <a:pt x="90703" y="939575"/>
                    <a:pt x="67207" y="951323"/>
                    <a:pt x="55460" y="959260"/>
                  </a:cubicBezTo>
                  <a:cubicBezTo>
                    <a:pt x="43713" y="967197"/>
                    <a:pt x="43712" y="978627"/>
                    <a:pt x="34505" y="976405"/>
                  </a:cubicBezTo>
                  <a:cubicBezTo>
                    <a:pt x="25297" y="974182"/>
                    <a:pt x="2437" y="957990"/>
                    <a:pt x="215" y="945925"/>
                  </a:cubicBezTo>
                  <a:cubicBezTo>
                    <a:pt x="-2007" y="933860"/>
                    <a:pt x="13550" y="916715"/>
                    <a:pt x="21170" y="904015"/>
                  </a:cubicBezTo>
                  <a:cubicBezTo>
                    <a:pt x="28790" y="891315"/>
                    <a:pt x="31965" y="888140"/>
                    <a:pt x="45935" y="869725"/>
                  </a:cubicBezTo>
                  <a:cubicBezTo>
                    <a:pt x="59905" y="851310"/>
                    <a:pt x="79272" y="816067"/>
                    <a:pt x="104990" y="793525"/>
                  </a:cubicBezTo>
                  <a:cubicBezTo>
                    <a:pt x="130707" y="770982"/>
                    <a:pt x="181507" y="762410"/>
                    <a:pt x="200240" y="734470"/>
                  </a:cubicBezTo>
                  <a:cubicBezTo>
                    <a:pt x="218972" y="706530"/>
                    <a:pt x="217385" y="625885"/>
                    <a:pt x="217385" y="625885"/>
                  </a:cubicBezTo>
                  <a:lnTo>
                    <a:pt x="217385" y="625885"/>
                  </a:lnTo>
                  <a:cubicBezTo>
                    <a:pt x="213892" y="623345"/>
                    <a:pt x="208177" y="606835"/>
                    <a:pt x="196430" y="610645"/>
                  </a:cubicBezTo>
                  <a:cubicBezTo>
                    <a:pt x="184682" y="614455"/>
                    <a:pt x="162457" y="636998"/>
                    <a:pt x="146900" y="648745"/>
                  </a:cubicBezTo>
                  <a:cubicBezTo>
                    <a:pt x="131343" y="660492"/>
                    <a:pt x="116102" y="679225"/>
                    <a:pt x="103085" y="681130"/>
                  </a:cubicBezTo>
                  <a:cubicBezTo>
                    <a:pt x="90068" y="683035"/>
                    <a:pt x="75145" y="676367"/>
                    <a:pt x="68795" y="660175"/>
                  </a:cubicBezTo>
                  <a:cubicBezTo>
                    <a:pt x="62445" y="643983"/>
                    <a:pt x="59270" y="607153"/>
                    <a:pt x="64985" y="583975"/>
                  </a:cubicBezTo>
                  <a:cubicBezTo>
                    <a:pt x="70700" y="560797"/>
                    <a:pt x="85623" y="543335"/>
                    <a:pt x="103085" y="521110"/>
                  </a:cubicBezTo>
                  <a:cubicBezTo>
                    <a:pt x="120547" y="498885"/>
                    <a:pt x="149122" y="461102"/>
                    <a:pt x="169760" y="450625"/>
                  </a:cubicBezTo>
                  <a:cubicBezTo>
                    <a:pt x="190397" y="440147"/>
                    <a:pt x="211988" y="458245"/>
                    <a:pt x="226910" y="458245"/>
                  </a:cubicBezTo>
                  <a:cubicBezTo>
                    <a:pt x="241832" y="458245"/>
                    <a:pt x="251358" y="454752"/>
                    <a:pt x="259295" y="450625"/>
                  </a:cubicBezTo>
                  <a:cubicBezTo>
                    <a:pt x="267232" y="446498"/>
                    <a:pt x="271043" y="446497"/>
                    <a:pt x="274535" y="433480"/>
                  </a:cubicBezTo>
                  <a:cubicBezTo>
                    <a:pt x="278027" y="420463"/>
                    <a:pt x="283107" y="383315"/>
                    <a:pt x="280250" y="372520"/>
                  </a:cubicBezTo>
                  <a:cubicBezTo>
                    <a:pt x="277393" y="361725"/>
                    <a:pt x="275488" y="370298"/>
                    <a:pt x="257390" y="368710"/>
                  </a:cubicBezTo>
                  <a:cubicBezTo>
                    <a:pt x="239292" y="367122"/>
                    <a:pt x="191032" y="368392"/>
                    <a:pt x="171665" y="362995"/>
                  </a:cubicBezTo>
                  <a:cubicBezTo>
                    <a:pt x="152297" y="357597"/>
                    <a:pt x="152615" y="349342"/>
                    <a:pt x="141185" y="336325"/>
                  </a:cubicBezTo>
                  <a:cubicBezTo>
                    <a:pt x="129755" y="323308"/>
                    <a:pt x="95465" y="302035"/>
                    <a:pt x="103085" y="284890"/>
                  </a:cubicBezTo>
                  <a:cubicBezTo>
                    <a:pt x="110705" y="267745"/>
                    <a:pt x="155155" y="235677"/>
                    <a:pt x="186905" y="233455"/>
                  </a:cubicBezTo>
                  <a:cubicBezTo>
                    <a:pt x="218655" y="231233"/>
                    <a:pt x="270725" y="258855"/>
                    <a:pt x="293585" y="271555"/>
                  </a:cubicBezTo>
                  <a:cubicBezTo>
                    <a:pt x="316445" y="284255"/>
                    <a:pt x="314857" y="313782"/>
                    <a:pt x="324065" y="309655"/>
                  </a:cubicBezTo>
                  <a:cubicBezTo>
                    <a:pt x="333272" y="305527"/>
                    <a:pt x="365022" y="270285"/>
                    <a:pt x="348830" y="246790"/>
                  </a:cubicBezTo>
                  <a:cubicBezTo>
                    <a:pt x="332638" y="223295"/>
                    <a:pt x="257390" y="192180"/>
                    <a:pt x="226910" y="168685"/>
                  </a:cubicBezTo>
                  <a:cubicBezTo>
                    <a:pt x="196430" y="145190"/>
                    <a:pt x="166585" y="124552"/>
                    <a:pt x="165950" y="105820"/>
                  </a:cubicBezTo>
                  <a:cubicBezTo>
                    <a:pt x="165315" y="87088"/>
                    <a:pt x="191033" y="55338"/>
                    <a:pt x="223100" y="56290"/>
                  </a:cubicBezTo>
                  <a:cubicBezTo>
                    <a:pt x="255167" y="57242"/>
                    <a:pt x="326605" y="84548"/>
                    <a:pt x="358355" y="111535"/>
                  </a:cubicBezTo>
                  <a:cubicBezTo>
                    <a:pt x="390105" y="138522"/>
                    <a:pt x="396137" y="177575"/>
                    <a:pt x="413600" y="218215"/>
                  </a:cubicBezTo>
                  <a:cubicBezTo>
                    <a:pt x="431063" y="258855"/>
                    <a:pt x="447890" y="319497"/>
                    <a:pt x="463130" y="355375"/>
                  </a:cubicBezTo>
                  <a:cubicBezTo>
                    <a:pt x="478370" y="391252"/>
                    <a:pt x="490435" y="419828"/>
                    <a:pt x="505040" y="433480"/>
                  </a:cubicBezTo>
                  <a:cubicBezTo>
                    <a:pt x="519645" y="447132"/>
                    <a:pt x="542188" y="449355"/>
                    <a:pt x="550760" y="437290"/>
                  </a:cubicBezTo>
                  <a:cubicBezTo>
                    <a:pt x="559332" y="425225"/>
                    <a:pt x="563460" y="416335"/>
                    <a:pt x="556475" y="361090"/>
                  </a:cubicBezTo>
                  <a:cubicBezTo>
                    <a:pt x="549490" y="305845"/>
                    <a:pt x="515517" y="165510"/>
                    <a:pt x="508850" y="105820"/>
                  </a:cubicBezTo>
                  <a:cubicBezTo>
                    <a:pt x="502183" y="46130"/>
                    <a:pt x="508850" y="16285"/>
                    <a:pt x="516470" y="2950"/>
                  </a:cubicBezTo>
                  <a:cubicBezTo>
                    <a:pt x="524090" y="-10385"/>
                    <a:pt x="554570" y="25810"/>
                    <a:pt x="554570" y="25810"/>
                  </a:cubicBezTo>
                  <a:lnTo>
                    <a:pt x="554570" y="25810"/>
                  </a:lnTo>
                  <a:cubicBezTo>
                    <a:pt x="559015" y="50892"/>
                    <a:pt x="571080" y="122648"/>
                    <a:pt x="581240" y="176305"/>
                  </a:cubicBezTo>
                  <a:cubicBezTo>
                    <a:pt x="591400" y="229962"/>
                    <a:pt x="599338" y="308385"/>
                    <a:pt x="615530" y="347755"/>
                  </a:cubicBezTo>
                  <a:cubicBezTo>
                    <a:pt x="631722" y="387125"/>
                    <a:pt x="661568" y="415065"/>
                    <a:pt x="678395" y="412525"/>
                  </a:cubicBezTo>
                  <a:cubicBezTo>
                    <a:pt x="695222" y="409985"/>
                    <a:pt x="709193" y="354422"/>
                    <a:pt x="716495" y="332515"/>
                  </a:cubicBezTo>
                  <a:cubicBezTo>
                    <a:pt x="723798" y="310607"/>
                    <a:pt x="712050" y="279493"/>
                    <a:pt x="722210" y="281080"/>
                  </a:cubicBezTo>
                  <a:cubicBezTo>
                    <a:pt x="732370" y="282667"/>
                    <a:pt x="769835" y="313465"/>
                    <a:pt x="777455" y="342040"/>
                  </a:cubicBezTo>
                  <a:cubicBezTo>
                    <a:pt x="785075" y="370615"/>
                    <a:pt x="764120" y="393475"/>
                    <a:pt x="767930" y="452530"/>
                  </a:cubicBezTo>
                  <a:cubicBezTo>
                    <a:pt x="771740" y="511585"/>
                    <a:pt x="754913" y="645253"/>
                    <a:pt x="800315" y="696370"/>
                  </a:cubicBezTo>
                  <a:cubicBezTo>
                    <a:pt x="845717" y="747487"/>
                    <a:pt x="958747" y="775428"/>
                    <a:pt x="1040345" y="759235"/>
                  </a:cubicBezTo>
                  <a:cubicBezTo>
                    <a:pt x="1121943" y="743042"/>
                    <a:pt x="1231163" y="675415"/>
                    <a:pt x="1289900" y="599215"/>
                  </a:cubicBezTo>
                  <a:cubicBezTo>
                    <a:pt x="1348637" y="523015"/>
                    <a:pt x="1355940" y="373155"/>
                    <a:pt x="1392770" y="302035"/>
                  </a:cubicBezTo>
                  <a:cubicBezTo>
                    <a:pt x="1429600" y="230915"/>
                    <a:pt x="1476590" y="202022"/>
                    <a:pt x="1510880" y="172495"/>
                  </a:cubicBezTo>
                  <a:cubicBezTo>
                    <a:pt x="1545170" y="142968"/>
                    <a:pt x="1572793" y="137887"/>
                    <a:pt x="1598510" y="124870"/>
                  </a:cubicBezTo>
                  <a:cubicBezTo>
                    <a:pt x="1624227" y="111853"/>
                    <a:pt x="1644548" y="94073"/>
                    <a:pt x="1665185" y="94390"/>
                  </a:cubicBezTo>
                  <a:cubicBezTo>
                    <a:pt x="1685822" y="94707"/>
                    <a:pt x="1712493" y="115663"/>
                    <a:pt x="1722335" y="126775"/>
                  </a:cubicBezTo>
                  <a:cubicBezTo>
                    <a:pt x="1732177" y="137887"/>
                    <a:pt x="1741067" y="146143"/>
                    <a:pt x="1724240" y="161065"/>
                  </a:cubicBezTo>
                  <a:cubicBezTo>
                    <a:pt x="1707413" y="175987"/>
                    <a:pt x="1647087" y="202975"/>
                    <a:pt x="1621370" y="216310"/>
                  </a:cubicBezTo>
                  <a:cubicBezTo>
                    <a:pt x="1595653" y="229645"/>
                    <a:pt x="1582000" y="232185"/>
                    <a:pt x="1569935" y="241075"/>
                  </a:cubicBezTo>
                  <a:cubicBezTo>
                    <a:pt x="1557870" y="249965"/>
                    <a:pt x="1520088" y="265205"/>
                    <a:pt x="1548980" y="269650"/>
                  </a:cubicBezTo>
                  <a:cubicBezTo>
                    <a:pt x="1577872" y="274095"/>
                    <a:pt x="1686458" y="280445"/>
                    <a:pt x="1743290" y="267745"/>
                  </a:cubicBezTo>
                  <a:cubicBezTo>
                    <a:pt x="1800122" y="255045"/>
                    <a:pt x="1850923" y="209007"/>
                    <a:pt x="1889975" y="193450"/>
                  </a:cubicBezTo>
                  <a:cubicBezTo>
                    <a:pt x="1929027" y="177893"/>
                    <a:pt x="1947443" y="173765"/>
                    <a:pt x="1977605" y="174400"/>
                  </a:cubicBezTo>
                  <a:cubicBezTo>
                    <a:pt x="2007767" y="175035"/>
                    <a:pt x="2055393" y="193450"/>
                    <a:pt x="2070950" y="197260"/>
                  </a:cubicBezTo>
                  <a:lnTo>
                    <a:pt x="2070950" y="197260"/>
                  </a:lnTo>
                  <a:cubicBezTo>
                    <a:pt x="2081428" y="201388"/>
                    <a:pt x="2122703" y="204563"/>
                    <a:pt x="2133815" y="222025"/>
                  </a:cubicBezTo>
                  <a:cubicBezTo>
                    <a:pt x="2144927" y="239487"/>
                    <a:pt x="2161755" y="289335"/>
                    <a:pt x="2137625" y="302035"/>
                  </a:cubicBezTo>
                  <a:cubicBezTo>
                    <a:pt x="2113495" y="314735"/>
                    <a:pt x="2036342" y="300447"/>
                    <a:pt x="1989035" y="298225"/>
                  </a:cubicBezTo>
                  <a:cubicBezTo>
                    <a:pt x="1941728" y="296003"/>
                    <a:pt x="1889975" y="280128"/>
                    <a:pt x="1853780" y="288700"/>
                  </a:cubicBezTo>
                  <a:cubicBezTo>
                    <a:pt x="1817585" y="297272"/>
                    <a:pt x="1776310" y="331880"/>
                    <a:pt x="1771865" y="349660"/>
                  </a:cubicBezTo>
                  <a:cubicBezTo>
                    <a:pt x="1767420" y="367440"/>
                    <a:pt x="1797265" y="389982"/>
                    <a:pt x="1827110" y="395380"/>
                  </a:cubicBezTo>
                  <a:cubicBezTo>
                    <a:pt x="1856955" y="400777"/>
                    <a:pt x="1911883" y="383950"/>
                    <a:pt x="1950935" y="382045"/>
                  </a:cubicBezTo>
                  <a:cubicBezTo>
                    <a:pt x="1989987" y="380140"/>
                    <a:pt x="2038248" y="373155"/>
                    <a:pt x="2061425" y="383950"/>
                  </a:cubicBezTo>
                  <a:cubicBezTo>
                    <a:pt x="2084602" y="394745"/>
                    <a:pt x="2090635" y="423955"/>
                    <a:pt x="2090000" y="446815"/>
                  </a:cubicBezTo>
                  <a:cubicBezTo>
                    <a:pt x="2089365" y="469675"/>
                    <a:pt x="2080793" y="513808"/>
                    <a:pt x="2057615" y="521110"/>
                  </a:cubicBezTo>
                  <a:cubicBezTo>
                    <a:pt x="2034438" y="528413"/>
                    <a:pt x="1986177" y="502060"/>
                    <a:pt x="1950935" y="490630"/>
                  </a:cubicBezTo>
                  <a:cubicBezTo>
                    <a:pt x="1915693" y="479200"/>
                    <a:pt x="1878545" y="461102"/>
                    <a:pt x="1846160" y="452530"/>
                  </a:cubicBezTo>
                  <a:cubicBezTo>
                    <a:pt x="1813775" y="443958"/>
                    <a:pt x="1779802" y="443322"/>
                    <a:pt x="1756625" y="439195"/>
                  </a:cubicBezTo>
                  <a:cubicBezTo>
                    <a:pt x="1733448" y="435068"/>
                    <a:pt x="1718525" y="413477"/>
                    <a:pt x="1707095" y="427765"/>
                  </a:cubicBezTo>
                  <a:cubicBezTo>
                    <a:pt x="1695665" y="442053"/>
                    <a:pt x="1674393" y="498250"/>
                    <a:pt x="1688045" y="524920"/>
                  </a:cubicBezTo>
                  <a:cubicBezTo>
                    <a:pt x="1701697" y="551590"/>
                    <a:pt x="1754403" y="573498"/>
                    <a:pt x="1789010" y="587785"/>
                  </a:cubicBezTo>
                  <a:cubicBezTo>
                    <a:pt x="1823617" y="602072"/>
                    <a:pt x="1865845" y="599215"/>
                    <a:pt x="1895690" y="610645"/>
                  </a:cubicBezTo>
                  <a:cubicBezTo>
                    <a:pt x="1925535" y="622075"/>
                    <a:pt x="1946808" y="640808"/>
                    <a:pt x="1968080" y="656365"/>
                  </a:cubicBezTo>
                  <a:cubicBezTo>
                    <a:pt x="1989352" y="671922"/>
                    <a:pt x="2010625" y="680495"/>
                    <a:pt x="2023325" y="703990"/>
                  </a:cubicBezTo>
                  <a:cubicBezTo>
                    <a:pt x="2036025" y="727485"/>
                    <a:pt x="2054123" y="778603"/>
                    <a:pt x="2044280" y="797335"/>
                  </a:cubicBezTo>
                  <a:cubicBezTo>
                    <a:pt x="2034438" y="816068"/>
                    <a:pt x="1995067" y="824957"/>
                    <a:pt x="1964270" y="816385"/>
                  </a:cubicBezTo>
                  <a:cubicBezTo>
                    <a:pt x="1933473" y="807813"/>
                    <a:pt x="1896960" y="765267"/>
                    <a:pt x="1859495" y="745900"/>
                  </a:cubicBezTo>
                  <a:cubicBezTo>
                    <a:pt x="1822030" y="726533"/>
                    <a:pt x="1771865" y="702402"/>
                    <a:pt x="1739480" y="700180"/>
                  </a:cubicBezTo>
                  <a:cubicBezTo>
                    <a:pt x="1707095" y="697958"/>
                    <a:pt x="1668360" y="712563"/>
                    <a:pt x="1665185" y="732565"/>
                  </a:cubicBezTo>
                  <a:cubicBezTo>
                    <a:pt x="1662010" y="752567"/>
                    <a:pt x="1696935" y="799240"/>
                    <a:pt x="1720430" y="820195"/>
                  </a:cubicBezTo>
                  <a:cubicBezTo>
                    <a:pt x="1743925" y="841150"/>
                    <a:pt x="1780438" y="838928"/>
                    <a:pt x="1806155" y="858295"/>
                  </a:cubicBezTo>
                  <a:cubicBezTo>
                    <a:pt x="1831872" y="877662"/>
                    <a:pt x="1876322" y="922113"/>
                    <a:pt x="1874735" y="936400"/>
                  </a:cubicBezTo>
                  <a:cubicBezTo>
                    <a:pt x="1873148" y="950687"/>
                    <a:pt x="1801393" y="936717"/>
                    <a:pt x="1796630" y="944020"/>
                  </a:cubicBezTo>
                  <a:cubicBezTo>
                    <a:pt x="1791867" y="951323"/>
                    <a:pt x="1860765" y="955767"/>
                    <a:pt x="1846160" y="980215"/>
                  </a:cubicBezTo>
                  <a:cubicBezTo>
                    <a:pt x="1831555" y="1004662"/>
                    <a:pt x="1844572" y="1059273"/>
                    <a:pt x="1709000" y="1090705"/>
                  </a:cubicBezTo>
                  <a:cubicBezTo>
                    <a:pt x="1573428" y="1122137"/>
                    <a:pt x="1220367" y="1163730"/>
                    <a:pt x="1032725" y="1168810"/>
                  </a:cubicBezTo>
                  <a:cubicBezTo>
                    <a:pt x="845083" y="1173890"/>
                    <a:pt x="697128" y="1145950"/>
                    <a:pt x="583145" y="1121185"/>
                  </a:cubicBezTo>
                  <a:cubicBezTo>
                    <a:pt x="469162" y="1096420"/>
                    <a:pt x="410108" y="1039905"/>
                    <a:pt x="365975" y="101641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 rot="19478001">
              <a:off x="5173984" y="3254555"/>
              <a:ext cx="190500" cy="145230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2021820">
              <a:off x="4838692" y="3457055"/>
              <a:ext cx="190500" cy="116458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rot="17945236">
              <a:off x="5372074" y="3511003"/>
              <a:ext cx="190500" cy="918403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2594824">
              <a:off x="4648103" y="3451074"/>
              <a:ext cx="190500" cy="113846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924482" y="3420506"/>
              <a:ext cx="190500" cy="120748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20118622">
              <a:off x="5038314" y="3566315"/>
              <a:ext cx="190500" cy="101703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784385" y="2127219"/>
              <a:ext cx="2558395" cy="1884780"/>
            </a:xfrm>
            <a:custGeom>
              <a:avLst/>
              <a:gdLst/>
              <a:ahLst/>
              <a:cxnLst/>
              <a:rect l="l" t="t" r="r" b="b"/>
              <a:pathLst>
                <a:path w="3215110" h="2367771">
                  <a:moveTo>
                    <a:pt x="117143" y="0"/>
                  </a:moveTo>
                  <a:lnTo>
                    <a:pt x="3097967" y="0"/>
                  </a:lnTo>
                  <a:cubicBezTo>
                    <a:pt x="3173886" y="198692"/>
                    <a:pt x="3215110" y="416204"/>
                    <a:pt x="3215110" y="644041"/>
                  </a:cubicBezTo>
                  <a:cubicBezTo>
                    <a:pt x="3215110" y="1596031"/>
                    <a:pt x="2495383" y="2367771"/>
                    <a:pt x="1607555" y="2367771"/>
                  </a:cubicBezTo>
                  <a:cubicBezTo>
                    <a:pt x="719727" y="2367771"/>
                    <a:pt x="0" y="1596031"/>
                    <a:pt x="0" y="644041"/>
                  </a:cubicBezTo>
                  <a:cubicBezTo>
                    <a:pt x="0" y="416204"/>
                    <a:pt x="41224" y="198692"/>
                    <a:pt x="1171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4237876" y="2996952"/>
              <a:ext cx="1632699" cy="1040714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4483711" y="3463957"/>
              <a:ext cx="1141028" cy="573709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44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64D97978-A6BA-409C-9964-A1DB020660F2}"/>
                </a:ext>
              </a:extLst>
            </p:cNvPr>
            <p:cNvSpPr/>
            <p:nvPr/>
          </p:nvSpPr>
          <p:spPr>
            <a:xfrm>
              <a:off x="5505440" y="512910"/>
              <a:ext cx="239344" cy="254330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FBB5AD77-D626-4CED-9DE1-265C57E997D5}"/>
                </a:ext>
              </a:extLst>
            </p:cNvPr>
            <p:cNvSpPr/>
            <p:nvPr/>
          </p:nvSpPr>
          <p:spPr>
            <a:xfrm flipH="1">
              <a:off x="4694598" y="652522"/>
              <a:ext cx="140014" cy="186001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736543E3-14B7-4D33-80FF-2A6FAF00876B}"/>
                </a:ext>
              </a:extLst>
            </p:cNvPr>
            <p:cNvSpPr/>
            <p:nvPr/>
          </p:nvSpPr>
          <p:spPr>
            <a:xfrm>
              <a:off x="3784385" y="2060848"/>
              <a:ext cx="2587815" cy="254330"/>
            </a:xfrm>
            <a:prstGeom prst="roundRect">
              <a:avLst/>
            </a:prstGeom>
            <a:solidFill>
              <a:srgbClr val="40404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5C766E5-01D7-4808-93EB-C32F4C835F71}"/>
                </a:ext>
              </a:extLst>
            </p:cNvPr>
            <p:cNvSpPr/>
            <p:nvPr/>
          </p:nvSpPr>
          <p:spPr>
            <a:xfrm>
              <a:off x="5178346" y="2622151"/>
              <a:ext cx="1806410" cy="430520"/>
            </a:xfrm>
            <a:custGeom>
              <a:avLst/>
              <a:gdLst>
                <a:gd name="connsiteX0" fmla="*/ 0 w 1033780"/>
                <a:gd name="connsiteY0" fmla="*/ 0 h 246380"/>
                <a:gd name="connsiteX1" fmla="*/ 35560 w 1033780"/>
                <a:gd name="connsiteY1" fmla="*/ 17780 h 246380"/>
                <a:gd name="connsiteX2" fmla="*/ 43180 w 1033780"/>
                <a:gd name="connsiteY2" fmla="*/ 20320 h 246380"/>
                <a:gd name="connsiteX3" fmla="*/ 50800 w 1033780"/>
                <a:gd name="connsiteY3" fmla="*/ 22860 h 246380"/>
                <a:gd name="connsiteX4" fmla="*/ 76200 w 1033780"/>
                <a:gd name="connsiteY4" fmla="*/ 33020 h 246380"/>
                <a:gd name="connsiteX5" fmla="*/ 83820 w 1033780"/>
                <a:gd name="connsiteY5" fmla="*/ 38100 h 246380"/>
                <a:gd name="connsiteX6" fmla="*/ 111760 w 1033780"/>
                <a:gd name="connsiteY6" fmla="*/ 40640 h 246380"/>
                <a:gd name="connsiteX7" fmla="*/ 157480 w 1033780"/>
                <a:gd name="connsiteY7" fmla="*/ 45720 h 246380"/>
                <a:gd name="connsiteX8" fmla="*/ 190500 w 1033780"/>
                <a:gd name="connsiteY8" fmla="*/ 48260 h 246380"/>
                <a:gd name="connsiteX9" fmla="*/ 208280 w 1033780"/>
                <a:gd name="connsiteY9" fmla="*/ 53340 h 246380"/>
                <a:gd name="connsiteX10" fmla="*/ 215900 w 1033780"/>
                <a:gd name="connsiteY10" fmla="*/ 55880 h 246380"/>
                <a:gd name="connsiteX11" fmla="*/ 241300 w 1033780"/>
                <a:gd name="connsiteY11" fmla="*/ 60960 h 246380"/>
                <a:gd name="connsiteX12" fmla="*/ 248920 w 1033780"/>
                <a:gd name="connsiteY12" fmla="*/ 63500 h 246380"/>
                <a:gd name="connsiteX13" fmla="*/ 256540 w 1033780"/>
                <a:gd name="connsiteY13" fmla="*/ 68580 h 246380"/>
                <a:gd name="connsiteX14" fmla="*/ 264160 w 1033780"/>
                <a:gd name="connsiteY14" fmla="*/ 71120 h 246380"/>
                <a:gd name="connsiteX15" fmla="*/ 279400 w 1033780"/>
                <a:gd name="connsiteY15" fmla="*/ 81280 h 246380"/>
                <a:gd name="connsiteX16" fmla="*/ 287020 w 1033780"/>
                <a:gd name="connsiteY16" fmla="*/ 83820 h 246380"/>
                <a:gd name="connsiteX17" fmla="*/ 294640 w 1033780"/>
                <a:gd name="connsiteY17" fmla="*/ 88900 h 246380"/>
                <a:gd name="connsiteX18" fmla="*/ 309880 w 1033780"/>
                <a:gd name="connsiteY18" fmla="*/ 93980 h 246380"/>
                <a:gd name="connsiteX19" fmla="*/ 317500 w 1033780"/>
                <a:gd name="connsiteY19" fmla="*/ 96520 h 246380"/>
                <a:gd name="connsiteX20" fmla="*/ 325120 w 1033780"/>
                <a:gd name="connsiteY20" fmla="*/ 101600 h 246380"/>
                <a:gd name="connsiteX21" fmla="*/ 340360 w 1033780"/>
                <a:gd name="connsiteY21" fmla="*/ 106680 h 246380"/>
                <a:gd name="connsiteX22" fmla="*/ 347980 w 1033780"/>
                <a:gd name="connsiteY22" fmla="*/ 111760 h 246380"/>
                <a:gd name="connsiteX23" fmla="*/ 363220 w 1033780"/>
                <a:gd name="connsiteY23" fmla="*/ 116840 h 246380"/>
                <a:gd name="connsiteX24" fmla="*/ 370840 w 1033780"/>
                <a:gd name="connsiteY24" fmla="*/ 119380 h 246380"/>
                <a:gd name="connsiteX25" fmla="*/ 386080 w 1033780"/>
                <a:gd name="connsiteY25" fmla="*/ 127000 h 246380"/>
                <a:gd name="connsiteX26" fmla="*/ 396240 w 1033780"/>
                <a:gd name="connsiteY26" fmla="*/ 129540 h 246380"/>
                <a:gd name="connsiteX27" fmla="*/ 528320 w 1033780"/>
                <a:gd name="connsiteY27" fmla="*/ 132080 h 246380"/>
                <a:gd name="connsiteX28" fmla="*/ 551180 w 1033780"/>
                <a:gd name="connsiteY28" fmla="*/ 144780 h 246380"/>
                <a:gd name="connsiteX29" fmla="*/ 558800 w 1033780"/>
                <a:gd name="connsiteY29" fmla="*/ 149860 h 246380"/>
                <a:gd name="connsiteX30" fmla="*/ 566420 w 1033780"/>
                <a:gd name="connsiteY30" fmla="*/ 152400 h 246380"/>
                <a:gd name="connsiteX31" fmla="*/ 581660 w 1033780"/>
                <a:gd name="connsiteY31" fmla="*/ 162560 h 246380"/>
                <a:gd name="connsiteX32" fmla="*/ 622300 w 1033780"/>
                <a:gd name="connsiteY32" fmla="*/ 170180 h 246380"/>
                <a:gd name="connsiteX33" fmla="*/ 637540 w 1033780"/>
                <a:gd name="connsiteY33" fmla="*/ 175260 h 246380"/>
                <a:gd name="connsiteX34" fmla="*/ 652780 w 1033780"/>
                <a:gd name="connsiteY34" fmla="*/ 177800 h 246380"/>
                <a:gd name="connsiteX35" fmla="*/ 668020 w 1033780"/>
                <a:gd name="connsiteY35" fmla="*/ 182880 h 246380"/>
                <a:gd name="connsiteX36" fmla="*/ 685800 w 1033780"/>
                <a:gd name="connsiteY36" fmla="*/ 187960 h 246380"/>
                <a:gd name="connsiteX37" fmla="*/ 703580 w 1033780"/>
                <a:gd name="connsiteY37" fmla="*/ 190500 h 246380"/>
                <a:gd name="connsiteX38" fmla="*/ 716280 w 1033780"/>
                <a:gd name="connsiteY38" fmla="*/ 193040 h 246380"/>
                <a:gd name="connsiteX39" fmla="*/ 741680 w 1033780"/>
                <a:gd name="connsiteY39" fmla="*/ 195580 h 246380"/>
                <a:gd name="connsiteX40" fmla="*/ 762000 w 1033780"/>
                <a:gd name="connsiteY40" fmla="*/ 200660 h 246380"/>
                <a:gd name="connsiteX41" fmla="*/ 777240 w 1033780"/>
                <a:gd name="connsiteY41" fmla="*/ 203200 h 246380"/>
                <a:gd name="connsiteX42" fmla="*/ 792480 w 1033780"/>
                <a:gd name="connsiteY42" fmla="*/ 208280 h 246380"/>
                <a:gd name="connsiteX43" fmla="*/ 807720 w 1033780"/>
                <a:gd name="connsiteY43" fmla="*/ 213360 h 246380"/>
                <a:gd name="connsiteX44" fmla="*/ 822960 w 1033780"/>
                <a:gd name="connsiteY44" fmla="*/ 220980 h 246380"/>
                <a:gd name="connsiteX45" fmla="*/ 838200 w 1033780"/>
                <a:gd name="connsiteY45" fmla="*/ 226060 h 246380"/>
                <a:gd name="connsiteX46" fmla="*/ 850900 w 1033780"/>
                <a:gd name="connsiteY46" fmla="*/ 228600 h 246380"/>
                <a:gd name="connsiteX47" fmla="*/ 868680 w 1033780"/>
                <a:gd name="connsiteY47" fmla="*/ 233680 h 246380"/>
                <a:gd name="connsiteX48" fmla="*/ 896620 w 1033780"/>
                <a:gd name="connsiteY48" fmla="*/ 236220 h 246380"/>
                <a:gd name="connsiteX49" fmla="*/ 934720 w 1033780"/>
                <a:gd name="connsiteY49" fmla="*/ 241300 h 246380"/>
                <a:gd name="connsiteX50" fmla="*/ 949960 w 1033780"/>
                <a:gd name="connsiteY50" fmla="*/ 246380 h 246380"/>
                <a:gd name="connsiteX51" fmla="*/ 1018540 w 1033780"/>
                <a:gd name="connsiteY51" fmla="*/ 243840 h 246380"/>
                <a:gd name="connsiteX52" fmla="*/ 1026160 w 1033780"/>
                <a:gd name="connsiteY52" fmla="*/ 241300 h 246380"/>
                <a:gd name="connsiteX53" fmla="*/ 1033780 w 1033780"/>
                <a:gd name="connsiteY53" fmla="*/ 236220 h 246380"/>
                <a:gd name="connsiteX54" fmla="*/ 1021080 w 1033780"/>
                <a:gd name="connsiteY54" fmla="*/ 200660 h 246380"/>
                <a:gd name="connsiteX55" fmla="*/ 1016000 w 1033780"/>
                <a:gd name="connsiteY55" fmla="*/ 193040 h 246380"/>
                <a:gd name="connsiteX56" fmla="*/ 1000760 w 1033780"/>
                <a:gd name="connsiteY56" fmla="*/ 187960 h 246380"/>
                <a:gd name="connsiteX57" fmla="*/ 995680 w 1033780"/>
                <a:gd name="connsiteY57" fmla="*/ 180340 h 246380"/>
                <a:gd name="connsiteX58" fmla="*/ 980440 w 1033780"/>
                <a:gd name="connsiteY58" fmla="*/ 175260 h 246380"/>
                <a:gd name="connsiteX59" fmla="*/ 972820 w 1033780"/>
                <a:gd name="connsiteY59" fmla="*/ 172720 h 246380"/>
                <a:gd name="connsiteX60" fmla="*/ 965200 w 1033780"/>
                <a:gd name="connsiteY60" fmla="*/ 167640 h 246380"/>
                <a:gd name="connsiteX61" fmla="*/ 957580 w 1033780"/>
                <a:gd name="connsiteY61" fmla="*/ 165100 h 246380"/>
                <a:gd name="connsiteX62" fmla="*/ 942340 w 1033780"/>
                <a:gd name="connsiteY62" fmla="*/ 154940 h 246380"/>
                <a:gd name="connsiteX63" fmla="*/ 934720 w 1033780"/>
                <a:gd name="connsiteY63" fmla="*/ 152400 h 246380"/>
                <a:gd name="connsiteX64" fmla="*/ 927100 w 1033780"/>
                <a:gd name="connsiteY64" fmla="*/ 147320 h 246380"/>
                <a:gd name="connsiteX65" fmla="*/ 916940 w 1033780"/>
                <a:gd name="connsiteY65" fmla="*/ 144780 h 246380"/>
                <a:gd name="connsiteX66" fmla="*/ 909320 w 1033780"/>
                <a:gd name="connsiteY66" fmla="*/ 139700 h 246380"/>
                <a:gd name="connsiteX67" fmla="*/ 899160 w 1033780"/>
                <a:gd name="connsiteY67" fmla="*/ 137160 h 246380"/>
                <a:gd name="connsiteX68" fmla="*/ 876300 w 1033780"/>
                <a:gd name="connsiteY68" fmla="*/ 132080 h 246380"/>
                <a:gd name="connsiteX69" fmla="*/ 868680 w 1033780"/>
                <a:gd name="connsiteY69" fmla="*/ 127000 h 246380"/>
                <a:gd name="connsiteX70" fmla="*/ 861060 w 1033780"/>
                <a:gd name="connsiteY70" fmla="*/ 124460 h 246380"/>
                <a:gd name="connsiteX71" fmla="*/ 838200 w 1033780"/>
                <a:gd name="connsiteY71" fmla="*/ 119380 h 246380"/>
                <a:gd name="connsiteX72" fmla="*/ 828040 w 1033780"/>
                <a:gd name="connsiteY72" fmla="*/ 114300 h 246380"/>
                <a:gd name="connsiteX73" fmla="*/ 812800 w 1033780"/>
                <a:gd name="connsiteY73" fmla="*/ 109220 h 246380"/>
                <a:gd name="connsiteX74" fmla="*/ 797560 w 1033780"/>
                <a:gd name="connsiteY74" fmla="*/ 104140 h 246380"/>
                <a:gd name="connsiteX75" fmla="*/ 782320 w 1033780"/>
                <a:gd name="connsiteY75" fmla="*/ 99060 h 246380"/>
                <a:gd name="connsiteX76" fmla="*/ 774700 w 1033780"/>
                <a:gd name="connsiteY76" fmla="*/ 96520 h 246380"/>
                <a:gd name="connsiteX77" fmla="*/ 759460 w 1033780"/>
                <a:gd name="connsiteY77" fmla="*/ 88900 h 246380"/>
                <a:gd name="connsiteX78" fmla="*/ 751840 w 1033780"/>
                <a:gd name="connsiteY78" fmla="*/ 83820 h 246380"/>
                <a:gd name="connsiteX79" fmla="*/ 739140 w 1033780"/>
                <a:gd name="connsiteY79" fmla="*/ 81280 h 246380"/>
                <a:gd name="connsiteX80" fmla="*/ 723900 w 1033780"/>
                <a:gd name="connsiteY80" fmla="*/ 76200 h 246380"/>
                <a:gd name="connsiteX81" fmla="*/ 716280 w 1033780"/>
                <a:gd name="connsiteY81" fmla="*/ 73660 h 246380"/>
                <a:gd name="connsiteX82" fmla="*/ 706120 w 1033780"/>
                <a:gd name="connsiteY82" fmla="*/ 68580 h 246380"/>
                <a:gd name="connsiteX83" fmla="*/ 685800 w 1033780"/>
                <a:gd name="connsiteY83" fmla="*/ 66040 h 246380"/>
                <a:gd name="connsiteX84" fmla="*/ 665480 w 1033780"/>
                <a:gd name="connsiteY84" fmla="*/ 60960 h 24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033780" h="246380">
                  <a:moveTo>
                    <a:pt x="0" y="0"/>
                  </a:moveTo>
                  <a:cubicBezTo>
                    <a:pt x="24861" y="15538"/>
                    <a:pt x="12742" y="10174"/>
                    <a:pt x="35560" y="17780"/>
                  </a:cubicBezTo>
                  <a:lnTo>
                    <a:pt x="43180" y="20320"/>
                  </a:lnTo>
                  <a:lnTo>
                    <a:pt x="50800" y="22860"/>
                  </a:lnTo>
                  <a:cubicBezTo>
                    <a:pt x="71464" y="38358"/>
                    <a:pt x="49018" y="23959"/>
                    <a:pt x="76200" y="33020"/>
                  </a:cubicBezTo>
                  <a:cubicBezTo>
                    <a:pt x="79096" y="33985"/>
                    <a:pt x="80835" y="37460"/>
                    <a:pt x="83820" y="38100"/>
                  </a:cubicBezTo>
                  <a:cubicBezTo>
                    <a:pt x="92964" y="40059"/>
                    <a:pt x="102447" y="39793"/>
                    <a:pt x="111760" y="40640"/>
                  </a:cubicBezTo>
                  <a:cubicBezTo>
                    <a:pt x="131611" y="47257"/>
                    <a:pt x="115967" y="42755"/>
                    <a:pt x="157480" y="45720"/>
                  </a:cubicBezTo>
                  <a:lnTo>
                    <a:pt x="190500" y="48260"/>
                  </a:lnTo>
                  <a:cubicBezTo>
                    <a:pt x="208770" y="54350"/>
                    <a:pt x="185954" y="46961"/>
                    <a:pt x="208280" y="53340"/>
                  </a:cubicBezTo>
                  <a:cubicBezTo>
                    <a:pt x="210854" y="54076"/>
                    <a:pt x="213286" y="55299"/>
                    <a:pt x="215900" y="55880"/>
                  </a:cubicBezTo>
                  <a:cubicBezTo>
                    <a:pt x="238354" y="60870"/>
                    <a:pt x="223588" y="55899"/>
                    <a:pt x="241300" y="60960"/>
                  </a:cubicBezTo>
                  <a:cubicBezTo>
                    <a:pt x="243874" y="61696"/>
                    <a:pt x="246525" y="62303"/>
                    <a:pt x="248920" y="63500"/>
                  </a:cubicBezTo>
                  <a:cubicBezTo>
                    <a:pt x="251650" y="64865"/>
                    <a:pt x="253810" y="67215"/>
                    <a:pt x="256540" y="68580"/>
                  </a:cubicBezTo>
                  <a:cubicBezTo>
                    <a:pt x="258935" y="69777"/>
                    <a:pt x="261820" y="69820"/>
                    <a:pt x="264160" y="71120"/>
                  </a:cubicBezTo>
                  <a:cubicBezTo>
                    <a:pt x="269497" y="74085"/>
                    <a:pt x="273608" y="79349"/>
                    <a:pt x="279400" y="81280"/>
                  </a:cubicBezTo>
                  <a:cubicBezTo>
                    <a:pt x="281940" y="82127"/>
                    <a:pt x="284625" y="82623"/>
                    <a:pt x="287020" y="83820"/>
                  </a:cubicBezTo>
                  <a:cubicBezTo>
                    <a:pt x="289750" y="85185"/>
                    <a:pt x="291850" y="87660"/>
                    <a:pt x="294640" y="88900"/>
                  </a:cubicBezTo>
                  <a:cubicBezTo>
                    <a:pt x="299533" y="91075"/>
                    <a:pt x="304800" y="92287"/>
                    <a:pt x="309880" y="93980"/>
                  </a:cubicBezTo>
                  <a:cubicBezTo>
                    <a:pt x="312420" y="94827"/>
                    <a:pt x="315272" y="95035"/>
                    <a:pt x="317500" y="96520"/>
                  </a:cubicBezTo>
                  <a:cubicBezTo>
                    <a:pt x="320040" y="98213"/>
                    <a:pt x="322330" y="100360"/>
                    <a:pt x="325120" y="101600"/>
                  </a:cubicBezTo>
                  <a:cubicBezTo>
                    <a:pt x="330013" y="103775"/>
                    <a:pt x="335905" y="103710"/>
                    <a:pt x="340360" y="106680"/>
                  </a:cubicBezTo>
                  <a:cubicBezTo>
                    <a:pt x="342900" y="108373"/>
                    <a:pt x="345190" y="110520"/>
                    <a:pt x="347980" y="111760"/>
                  </a:cubicBezTo>
                  <a:cubicBezTo>
                    <a:pt x="352873" y="113935"/>
                    <a:pt x="358140" y="115147"/>
                    <a:pt x="363220" y="116840"/>
                  </a:cubicBezTo>
                  <a:cubicBezTo>
                    <a:pt x="365760" y="117687"/>
                    <a:pt x="368612" y="117895"/>
                    <a:pt x="370840" y="119380"/>
                  </a:cubicBezTo>
                  <a:cubicBezTo>
                    <a:pt x="379189" y="124946"/>
                    <a:pt x="376878" y="124371"/>
                    <a:pt x="386080" y="127000"/>
                  </a:cubicBezTo>
                  <a:cubicBezTo>
                    <a:pt x="389437" y="127959"/>
                    <a:pt x="392751" y="129415"/>
                    <a:pt x="396240" y="129540"/>
                  </a:cubicBezTo>
                  <a:cubicBezTo>
                    <a:pt x="440247" y="131112"/>
                    <a:pt x="484293" y="131233"/>
                    <a:pt x="528320" y="132080"/>
                  </a:cubicBezTo>
                  <a:cubicBezTo>
                    <a:pt x="541732" y="136551"/>
                    <a:pt x="533712" y="133135"/>
                    <a:pt x="551180" y="144780"/>
                  </a:cubicBezTo>
                  <a:cubicBezTo>
                    <a:pt x="553720" y="146473"/>
                    <a:pt x="555904" y="148895"/>
                    <a:pt x="558800" y="149860"/>
                  </a:cubicBezTo>
                  <a:cubicBezTo>
                    <a:pt x="561340" y="150707"/>
                    <a:pt x="564080" y="151100"/>
                    <a:pt x="566420" y="152400"/>
                  </a:cubicBezTo>
                  <a:cubicBezTo>
                    <a:pt x="571757" y="155365"/>
                    <a:pt x="575638" y="161556"/>
                    <a:pt x="581660" y="162560"/>
                  </a:cubicBezTo>
                  <a:cubicBezTo>
                    <a:pt x="590887" y="164098"/>
                    <a:pt x="616210" y="168150"/>
                    <a:pt x="622300" y="170180"/>
                  </a:cubicBezTo>
                  <a:cubicBezTo>
                    <a:pt x="627380" y="171873"/>
                    <a:pt x="632258" y="174380"/>
                    <a:pt x="637540" y="175260"/>
                  </a:cubicBezTo>
                  <a:cubicBezTo>
                    <a:pt x="642620" y="176107"/>
                    <a:pt x="647784" y="176551"/>
                    <a:pt x="652780" y="177800"/>
                  </a:cubicBezTo>
                  <a:cubicBezTo>
                    <a:pt x="657975" y="179099"/>
                    <a:pt x="662940" y="181187"/>
                    <a:pt x="668020" y="182880"/>
                  </a:cubicBezTo>
                  <a:cubicBezTo>
                    <a:pt x="674549" y="185056"/>
                    <a:pt x="678783" y="186684"/>
                    <a:pt x="685800" y="187960"/>
                  </a:cubicBezTo>
                  <a:cubicBezTo>
                    <a:pt x="691690" y="189031"/>
                    <a:pt x="697675" y="189516"/>
                    <a:pt x="703580" y="190500"/>
                  </a:cubicBezTo>
                  <a:cubicBezTo>
                    <a:pt x="707838" y="191210"/>
                    <a:pt x="712001" y="192469"/>
                    <a:pt x="716280" y="193040"/>
                  </a:cubicBezTo>
                  <a:cubicBezTo>
                    <a:pt x="724714" y="194165"/>
                    <a:pt x="733246" y="194455"/>
                    <a:pt x="741680" y="195580"/>
                  </a:cubicBezTo>
                  <a:cubicBezTo>
                    <a:pt x="769125" y="199239"/>
                    <a:pt x="742768" y="196386"/>
                    <a:pt x="762000" y="200660"/>
                  </a:cubicBezTo>
                  <a:cubicBezTo>
                    <a:pt x="767027" y="201777"/>
                    <a:pt x="772244" y="201951"/>
                    <a:pt x="777240" y="203200"/>
                  </a:cubicBezTo>
                  <a:cubicBezTo>
                    <a:pt x="782435" y="204499"/>
                    <a:pt x="787400" y="206587"/>
                    <a:pt x="792480" y="208280"/>
                  </a:cubicBezTo>
                  <a:lnTo>
                    <a:pt x="807720" y="213360"/>
                  </a:lnTo>
                  <a:cubicBezTo>
                    <a:pt x="835510" y="222623"/>
                    <a:pt x="793417" y="207850"/>
                    <a:pt x="822960" y="220980"/>
                  </a:cubicBezTo>
                  <a:cubicBezTo>
                    <a:pt x="827853" y="223155"/>
                    <a:pt x="832949" y="225010"/>
                    <a:pt x="838200" y="226060"/>
                  </a:cubicBezTo>
                  <a:cubicBezTo>
                    <a:pt x="842433" y="226907"/>
                    <a:pt x="846712" y="227553"/>
                    <a:pt x="850900" y="228600"/>
                  </a:cubicBezTo>
                  <a:cubicBezTo>
                    <a:pt x="859856" y="230839"/>
                    <a:pt x="858499" y="232323"/>
                    <a:pt x="868680" y="233680"/>
                  </a:cubicBezTo>
                  <a:cubicBezTo>
                    <a:pt x="877950" y="234916"/>
                    <a:pt x="887315" y="235289"/>
                    <a:pt x="896620" y="236220"/>
                  </a:cubicBezTo>
                  <a:cubicBezTo>
                    <a:pt x="903667" y="236925"/>
                    <a:pt x="925978" y="239114"/>
                    <a:pt x="934720" y="241300"/>
                  </a:cubicBezTo>
                  <a:cubicBezTo>
                    <a:pt x="939915" y="242599"/>
                    <a:pt x="949960" y="246380"/>
                    <a:pt x="949960" y="246380"/>
                  </a:cubicBezTo>
                  <a:cubicBezTo>
                    <a:pt x="972820" y="245533"/>
                    <a:pt x="995715" y="245362"/>
                    <a:pt x="1018540" y="243840"/>
                  </a:cubicBezTo>
                  <a:cubicBezTo>
                    <a:pt x="1021211" y="243662"/>
                    <a:pt x="1023765" y="242497"/>
                    <a:pt x="1026160" y="241300"/>
                  </a:cubicBezTo>
                  <a:cubicBezTo>
                    <a:pt x="1028890" y="239935"/>
                    <a:pt x="1031240" y="237913"/>
                    <a:pt x="1033780" y="236220"/>
                  </a:cubicBezTo>
                  <a:cubicBezTo>
                    <a:pt x="1030483" y="209842"/>
                    <a:pt x="1035026" y="221580"/>
                    <a:pt x="1021080" y="200660"/>
                  </a:cubicBezTo>
                  <a:cubicBezTo>
                    <a:pt x="1019387" y="198120"/>
                    <a:pt x="1018896" y="194005"/>
                    <a:pt x="1016000" y="193040"/>
                  </a:cubicBezTo>
                  <a:lnTo>
                    <a:pt x="1000760" y="187960"/>
                  </a:lnTo>
                  <a:cubicBezTo>
                    <a:pt x="999067" y="185420"/>
                    <a:pt x="998269" y="181958"/>
                    <a:pt x="995680" y="180340"/>
                  </a:cubicBezTo>
                  <a:cubicBezTo>
                    <a:pt x="991139" y="177502"/>
                    <a:pt x="985520" y="176953"/>
                    <a:pt x="980440" y="175260"/>
                  </a:cubicBezTo>
                  <a:cubicBezTo>
                    <a:pt x="977900" y="174413"/>
                    <a:pt x="975048" y="174205"/>
                    <a:pt x="972820" y="172720"/>
                  </a:cubicBezTo>
                  <a:cubicBezTo>
                    <a:pt x="970280" y="171027"/>
                    <a:pt x="967930" y="169005"/>
                    <a:pt x="965200" y="167640"/>
                  </a:cubicBezTo>
                  <a:cubicBezTo>
                    <a:pt x="962805" y="166443"/>
                    <a:pt x="959920" y="166400"/>
                    <a:pt x="957580" y="165100"/>
                  </a:cubicBezTo>
                  <a:cubicBezTo>
                    <a:pt x="952243" y="162135"/>
                    <a:pt x="948132" y="156871"/>
                    <a:pt x="942340" y="154940"/>
                  </a:cubicBezTo>
                  <a:cubicBezTo>
                    <a:pt x="939800" y="154093"/>
                    <a:pt x="937115" y="153597"/>
                    <a:pt x="934720" y="152400"/>
                  </a:cubicBezTo>
                  <a:cubicBezTo>
                    <a:pt x="931990" y="151035"/>
                    <a:pt x="929906" y="148523"/>
                    <a:pt x="927100" y="147320"/>
                  </a:cubicBezTo>
                  <a:cubicBezTo>
                    <a:pt x="923891" y="145945"/>
                    <a:pt x="920327" y="145627"/>
                    <a:pt x="916940" y="144780"/>
                  </a:cubicBezTo>
                  <a:cubicBezTo>
                    <a:pt x="914400" y="143087"/>
                    <a:pt x="912126" y="140903"/>
                    <a:pt x="909320" y="139700"/>
                  </a:cubicBezTo>
                  <a:cubicBezTo>
                    <a:pt x="906111" y="138325"/>
                    <a:pt x="902517" y="138119"/>
                    <a:pt x="899160" y="137160"/>
                  </a:cubicBezTo>
                  <a:cubicBezTo>
                    <a:pt x="881652" y="132158"/>
                    <a:pt x="903803" y="136664"/>
                    <a:pt x="876300" y="132080"/>
                  </a:cubicBezTo>
                  <a:cubicBezTo>
                    <a:pt x="873760" y="130387"/>
                    <a:pt x="871410" y="128365"/>
                    <a:pt x="868680" y="127000"/>
                  </a:cubicBezTo>
                  <a:cubicBezTo>
                    <a:pt x="866285" y="125803"/>
                    <a:pt x="863634" y="125196"/>
                    <a:pt x="861060" y="124460"/>
                  </a:cubicBezTo>
                  <a:cubicBezTo>
                    <a:pt x="852690" y="122069"/>
                    <a:pt x="846930" y="121126"/>
                    <a:pt x="838200" y="119380"/>
                  </a:cubicBezTo>
                  <a:cubicBezTo>
                    <a:pt x="834813" y="117687"/>
                    <a:pt x="831556" y="115706"/>
                    <a:pt x="828040" y="114300"/>
                  </a:cubicBezTo>
                  <a:cubicBezTo>
                    <a:pt x="823068" y="112311"/>
                    <a:pt x="817880" y="110913"/>
                    <a:pt x="812800" y="109220"/>
                  </a:cubicBezTo>
                  <a:lnTo>
                    <a:pt x="797560" y="104140"/>
                  </a:lnTo>
                  <a:lnTo>
                    <a:pt x="782320" y="99060"/>
                  </a:lnTo>
                  <a:cubicBezTo>
                    <a:pt x="779780" y="98213"/>
                    <a:pt x="776928" y="98005"/>
                    <a:pt x="774700" y="96520"/>
                  </a:cubicBezTo>
                  <a:cubicBezTo>
                    <a:pt x="752862" y="81961"/>
                    <a:pt x="780492" y="99416"/>
                    <a:pt x="759460" y="88900"/>
                  </a:cubicBezTo>
                  <a:cubicBezTo>
                    <a:pt x="756730" y="87535"/>
                    <a:pt x="754698" y="84892"/>
                    <a:pt x="751840" y="83820"/>
                  </a:cubicBezTo>
                  <a:cubicBezTo>
                    <a:pt x="747798" y="82304"/>
                    <a:pt x="743305" y="82416"/>
                    <a:pt x="739140" y="81280"/>
                  </a:cubicBezTo>
                  <a:cubicBezTo>
                    <a:pt x="733974" y="79871"/>
                    <a:pt x="728980" y="77893"/>
                    <a:pt x="723900" y="76200"/>
                  </a:cubicBezTo>
                  <a:cubicBezTo>
                    <a:pt x="721360" y="75353"/>
                    <a:pt x="718675" y="74857"/>
                    <a:pt x="716280" y="73660"/>
                  </a:cubicBezTo>
                  <a:cubicBezTo>
                    <a:pt x="712893" y="71967"/>
                    <a:pt x="709793" y="69498"/>
                    <a:pt x="706120" y="68580"/>
                  </a:cubicBezTo>
                  <a:cubicBezTo>
                    <a:pt x="699498" y="66924"/>
                    <a:pt x="692573" y="66887"/>
                    <a:pt x="685800" y="66040"/>
                  </a:cubicBezTo>
                  <a:cubicBezTo>
                    <a:pt x="668954" y="60425"/>
                    <a:pt x="675915" y="60960"/>
                    <a:pt x="665480" y="60960"/>
                  </a:cubicBez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5E30938-21AA-4DE4-BFC6-7CD515FFF04A}"/>
                </a:ext>
              </a:extLst>
            </p:cNvPr>
            <p:cNvSpPr/>
            <p:nvPr/>
          </p:nvSpPr>
          <p:spPr>
            <a:xfrm>
              <a:off x="5114981" y="2540663"/>
              <a:ext cx="144000" cy="1682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34267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Gabrielle Barbosa</cp:lastModifiedBy>
  <cp:revision>5</cp:revision>
  <dcterms:created xsi:type="dcterms:W3CDTF">2019-11-19T12:38:27Z</dcterms:created>
  <dcterms:modified xsi:type="dcterms:W3CDTF">2019-11-20T12:51:22Z</dcterms:modified>
</cp:coreProperties>
</file>